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4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notesSlides/notesSlide5.xml" ContentType="application/vnd.openxmlformats-officedocument.presentationml.notesSlide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422" r:id="rId3"/>
    <p:sldId id="266" r:id="rId4"/>
    <p:sldId id="423" r:id="rId5"/>
    <p:sldId id="438" r:id="rId6"/>
    <p:sldId id="424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7254" autoAdjust="0"/>
  </p:normalViewPr>
  <p:slideViewPr>
    <p:cSldViewPr snapToGrid="0">
      <p:cViewPr>
        <p:scale>
          <a:sx n="100" d="100"/>
          <a:sy n="100" d="100"/>
        </p:scale>
        <p:origin x="510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127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F39C-A139-4A8C-A37D-73E06B27499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9299C-888B-4624-B41C-8A900F5A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7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few/only </a:t>
            </a:r>
            <a:r>
              <a:rPr lang="en-US" baseline="0" dirty="0" smtClean="0"/>
              <a:t>MeV high brightness beamlines in a university. Much different environment than National Laboratory</a:t>
            </a:r>
            <a:endParaRPr lang="en-US" baseline="0" dirty="0"/>
          </a:p>
          <a:p>
            <a:r>
              <a:rPr lang="en-US" baseline="0" dirty="0" smtClean="0"/>
              <a:t>Education and outreach (here is me trying to explain to 4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graders what is it that we do). </a:t>
            </a:r>
          </a:p>
          <a:p>
            <a:r>
              <a:rPr lang="en-US" baseline="0" dirty="0" smtClean="0"/>
              <a:t>Focus on low charge high brightness beam research. </a:t>
            </a:r>
          </a:p>
          <a:p>
            <a:r>
              <a:rPr lang="en-US" baseline="0" dirty="0" smtClean="0"/>
              <a:t>Don’t have time to show highlights here, just point you to the list of recent publications from the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4A69-DB35-4920-B70A-8AA38D9B1B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8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E0172-1E19-4F60-B3BA-67FB5D95DD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6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DA952-4207-444B-B0B2-9F5A2D96E5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DA952-4207-444B-B0B2-9F5A2D96E5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1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A3E27AB-E22C-2E4F-A3EA-44DAE3ABD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3040" y="2438402"/>
            <a:ext cx="9144000" cy="868123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 baseline="0">
                <a:solidFill>
                  <a:srgbClr val="58595B"/>
                </a:solidFill>
                <a:latin typeface="Helvetica Regular" pitchFamily="2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Lorem ipsum dolor sit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amet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,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consectetur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adipiscing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elit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,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sed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do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eiusmod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tempor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incididunt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ut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labore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et dolore magna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aliqua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. Ut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enim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ad minim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veniam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,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quis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nostrud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exercitation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ullamco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laboris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nisi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ut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aliquip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 ex </a:t>
            </a:r>
            <a:r>
              <a:rPr lang="en-US" sz="1867" b="0" i="0" kern="1200" dirty="0" err="1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ead</a:t>
            </a:r>
            <a:r>
              <a:rPr lang="en-US" sz="1867" b="0" i="0" kern="1200" dirty="0">
                <a:solidFill>
                  <a:srgbClr val="58595B"/>
                </a:solidFill>
                <a:effectLst/>
                <a:latin typeface="Helvetica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75E8B6C-2945-AB43-B572-F1D51C630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3040" y="195072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b="1" i="0" cap="all" baseline="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576D38-1D07-4944-9AE7-710415891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w/copy and bullets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D0577-5F1A-6D46-A761-EF474AB9FB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3039" y="3413761"/>
            <a:ext cx="9144000" cy="867930"/>
          </a:xfrm>
        </p:spPr>
        <p:txBody>
          <a:bodyPr lIns="36576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Most bulleted slides should have no more than 5 bullets with only about 5-6 words per bullet.</a:t>
            </a:r>
          </a:p>
        </p:txBody>
      </p:sp>
    </p:spTree>
    <p:extLst>
      <p:ext uri="{BB962C8B-B14F-4D97-AF65-F5344CB8AC3E}">
        <p14:creationId xmlns:p14="http://schemas.microsoft.com/office/powerpoint/2010/main" val="1090936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5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4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2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9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6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4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C7C-1D2A-45CD-9B3F-4E5B6EF1754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7A5D-C621-47A0-AFBE-28DD1A1B6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8000">
                <a:schemeClr val="accent1">
                  <a:lumMod val="5000"/>
                  <a:lumOff val="9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0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54.xml"/><Relationship Id="rId21" Type="http://schemas.openxmlformats.org/officeDocument/2006/relationships/tags" Target="../tags/tag349.xml"/><Relationship Id="rId42" Type="http://schemas.openxmlformats.org/officeDocument/2006/relationships/tags" Target="../tags/tag370.xml"/><Relationship Id="rId47" Type="http://schemas.openxmlformats.org/officeDocument/2006/relationships/tags" Target="../tags/tag375.xml"/><Relationship Id="rId63" Type="http://schemas.openxmlformats.org/officeDocument/2006/relationships/tags" Target="../tags/tag391.xml"/><Relationship Id="rId68" Type="http://schemas.openxmlformats.org/officeDocument/2006/relationships/tags" Target="../tags/tag396.xml"/><Relationship Id="rId84" Type="http://schemas.openxmlformats.org/officeDocument/2006/relationships/tags" Target="../tags/tag412.xml"/><Relationship Id="rId16" Type="http://schemas.openxmlformats.org/officeDocument/2006/relationships/tags" Target="../tags/tag344.xml"/><Relationship Id="rId11" Type="http://schemas.openxmlformats.org/officeDocument/2006/relationships/tags" Target="../tags/tag339.xml"/><Relationship Id="rId32" Type="http://schemas.openxmlformats.org/officeDocument/2006/relationships/tags" Target="../tags/tag360.xml"/><Relationship Id="rId37" Type="http://schemas.openxmlformats.org/officeDocument/2006/relationships/tags" Target="../tags/tag365.xml"/><Relationship Id="rId53" Type="http://schemas.openxmlformats.org/officeDocument/2006/relationships/tags" Target="../tags/tag381.xml"/><Relationship Id="rId58" Type="http://schemas.openxmlformats.org/officeDocument/2006/relationships/tags" Target="../tags/tag386.xml"/><Relationship Id="rId74" Type="http://schemas.openxmlformats.org/officeDocument/2006/relationships/tags" Target="../tags/tag402.xml"/><Relationship Id="rId79" Type="http://schemas.openxmlformats.org/officeDocument/2006/relationships/tags" Target="../tags/tag407.xml"/><Relationship Id="rId5" Type="http://schemas.openxmlformats.org/officeDocument/2006/relationships/tags" Target="../tags/tag333.xml"/><Relationship Id="rId19" Type="http://schemas.openxmlformats.org/officeDocument/2006/relationships/tags" Target="../tags/tag347.xml"/><Relationship Id="rId14" Type="http://schemas.openxmlformats.org/officeDocument/2006/relationships/tags" Target="../tags/tag342.xml"/><Relationship Id="rId22" Type="http://schemas.openxmlformats.org/officeDocument/2006/relationships/tags" Target="../tags/tag350.xml"/><Relationship Id="rId27" Type="http://schemas.openxmlformats.org/officeDocument/2006/relationships/tags" Target="../tags/tag355.xml"/><Relationship Id="rId30" Type="http://schemas.openxmlformats.org/officeDocument/2006/relationships/tags" Target="../tags/tag358.xml"/><Relationship Id="rId35" Type="http://schemas.openxmlformats.org/officeDocument/2006/relationships/tags" Target="../tags/tag363.xml"/><Relationship Id="rId43" Type="http://schemas.openxmlformats.org/officeDocument/2006/relationships/tags" Target="../tags/tag371.xml"/><Relationship Id="rId48" Type="http://schemas.openxmlformats.org/officeDocument/2006/relationships/tags" Target="../tags/tag376.xml"/><Relationship Id="rId56" Type="http://schemas.openxmlformats.org/officeDocument/2006/relationships/tags" Target="../tags/tag384.xml"/><Relationship Id="rId64" Type="http://schemas.openxmlformats.org/officeDocument/2006/relationships/tags" Target="../tags/tag392.xml"/><Relationship Id="rId69" Type="http://schemas.openxmlformats.org/officeDocument/2006/relationships/tags" Target="../tags/tag397.xml"/><Relationship Id="rId77" Type="http://schemas.openxmlformats.org/officeDocument/2006/relationships/tags" Target="../tags/tag405.xml"/><Relationship Id="rId8" Type="http://schemas.openxmlformats.org/officeDocument/2006/relationships/tags" Target="../tags/tag336.xml"/><Relationship Id="rId51" Type="http://schemas.openxmlformats.org/officeDocument/2006/relationships/tags" Target="../tags/tag379.xml"/><Relationship Id="rId72" Type="http://schemas.openxmlformats.org/officeDocument/2006/relationships/tags" Target="../tags/tag400.xml"/><Relationship Id="rId80" Type="http://schemas.openxmlformats.org/officeDocument/2006/relationships/tags" Target="../tags/tag408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331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tags" Target="../tags/tag353.xml"/><Relationship Id="rId33" Type="http://schemas.openxmlformats.org/officeDocument/2006/relationships/tags" Target="../tags/tag361.xml"/><Relationship Id="rId38" Type="http://schemas.openxmlformats.org/officeDocument/2006/relationships/tags" Target="../tags/tag366.xml"/><Relationship Id="rId46" Type="http://schemas.openxmlformats.org/officeDocument/2006/relationships/tags" Target="../tags/tag374.xml"/><Relationship Id="rId59" Type="http://schemas.openxmlformats.org/officeDocument/2006/relationships/tags" Target="../tags/tag387.xml"/><Relationship Id="rId67" Type="http://schemas.openxmlformats.org/officeDocument/2006/relationships/tags" Target="../tags/tag395.xml"/><Relationship Id="rId20" Type="http://schemas.openxmlformats.org/officeDocument/2006/relationships/tags" Target="../tags/tag348.xml"/><Relationship Id="rId41" Type="http://schemas.openxmlformats.org/officeDocument/2006/relationships/tags" Target="../tags/tag369.xml"/><Relationship Id="rId54" Type="http://schemas.openxmlformats.org/officeDocument/2006/relationships/tags" Target="../tags/tag382.xml"/><Relationship Id="rId62" Type="http://schemas.openxmlformats.org/officeDocument/2006/relationships/tags" Target="../tags/tag390.xml"/><Relationship Id="rId70" Type="http://schemas.openxmlformats.org/officeDocument/2006/relationships/tags" Target="../tags/tag398.xml"/><Relationship Id="rId75" Type="http://schemas.openxmlformats.org/officeDocument/2006/relationships/tags" Target="../tags/tag403.xml"/><Relationship Id="rId83" Type="http://schemas.openxmlformats.org/officeDocument/2006/relationships/tags" Target="../tags/tag411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5" Type="http://schemas.openxmlformats.org/officeDocument/2006/relationships/tags" Target="../tags/tag343.xml"/><Relationship Id="rId23" Type="http://schemas.openxmlformats.org/officeDocument/2006/relationships/tags" Target="../tags/tag351.xml"/><Relationship Id="rId28" Type="http://schemas.openxmlformats.org/officeDocument/2006/relationships/tags" Target="../tags/tag356.xml"/><Relationship Id="rId36" Type="http://schemas.openxmlformats.org/officeDocument/2006/relationships/tags" Target="../tags/tag364.xml"/><Relationship Id="rId49" Type="http://schemas.openxmlformats.org/officeDocument/2006/relationships/tags" Target="../tags/tag377.xml"/><Relationship Id="rId57" Type="http://schemas.openxmlformats.org/officeDocument/2006/relationships/tags" Target="../tags/tag385.xml"/><Relationship Id="rId10" Type="http://schemas.openxmlformats.org/officeDocument/2006/relationships/tags" Target="../tags/tag338.xml"/><Relationship Id="rId31" Type="http://schemas.openxmlformats.org/officeDocument/2006/relationships/tags" Target="../tags/tag359.xml"/><Relationship Id="rId44" Type="http://schemas.openxmlformats.org/officeDocument/2006/relationships/tags" Target="../tags/tag372.xml"/><Relationship Id="rId52" Type="http://schemas.openxmlformats.org/officeDocument/2006/relationships/tags" Target="../tags/tag380.xml"/><Relationship Id="rId60" Type="http://schemas.openxmlformats.org/officeDocument/2006/relationships/tags" Target="../tags/tag388.xml"/><Relationship Id="rId65" Type="http://schemas.openxmlformats.org/officeDocument/2006/relationships/tags" Target="../tags/tag393.xml"/><Relationship Id="rId73" Type="http://schemas.openxmlformats.org/officeDocument/2006/relationships/tags" Target="../tags/tag401.xml"/><Relationship Id="rId78" Type="http://schemas.openxmlformats.org/officeDocument/2006/relationships/tags" Target="../tags/tag406.xml"/><Relationship Id="rId81" Type="http://schemas.openxmlformats.org/officeDocument/2006/relationships/tags" Target="../tags/tag409.xml"/><Relationship Id="rId86" Type="http://schemas.openxmlformats.org/officeDocument/2006/relationships/image" Target="../media/image16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39" Type="http://schemas.openxmlformats.org/officeDocument/2006/relationships/tags" Target="../tags/tag367.xml"/><Relationship Id="rId34" Type="http://schemas.openxmlformats.org/officeDocument/2006/relationships/tags" Target="../tags/tag362.xml"/><Relationship Id="rId50" Type="http://schemas.openxmlformats.org/officeDocument/2006/relationships/tags" Target="../tags/tag378.xml"/><Relationship Id="rId55" Type="http://schemas.openxmlformats.org/officeDocument/2006/relationships/tags" Target="../tags/tag383.xml"/><Relationship Id="rId76" Type="http://schemas.openxmlformats.org/officeDocument/2006/relationships/tags" Target="../tags/tag404.xml"/><Relationship Id="rId7" Type="http://schemas.openxmlformats.org/officeDocument/2006/relationships/tags" Target="../tags/tag335.xml"/><Relationship Id="rId71" Type="http://schemas.openxmlformats.org/officeDocument/2006/relationships/tags" Target="../tags/tag399.xml"/><Relationship Id="rId2" Type="http://schemas.openxmlformats.org/officeDocument/2006/relationships/tags" Target="../tags/tag330.xml"/><Relationship Id="rId29" Type="http://schemas.openxmlformats.org/officeDocument/2006/relationships/tags" Target="../tags/tag357.xml"/><Relationship Id="rId24" Type="http://schemas.openxmlformats.org/officeDocument/2006/relationships/tags" Target="../tags/tag352.xml"/><Relationship Id="rId40" Type="http://schemas.openxmlformats.org/officeDocument/2006/relationships/tags" Target="../tags/tag368.xml"/><Relationship Id="rId45" Type="http://schemas.openxmlformats.org/officeDocument/2006/relationships/tags" Target="../tags/tag373.xml"/><Relationship Id="rId66" Type="http://schemas.openxmlformats.org/officeDocument/2006/relationships/tags" Target="../tags/tag394.xml"/><Relationship Id="rId87" Type="http://schemas.openxmlformats.org/officeDocument/2006/relationships/image" Target="../media/image17.png"/><Relationship Id="rId61" Type="http://schemas.openxmlformats.org/officeDocument/2006/relationships/tags" Target="../tags/tag389.xml"/><Relationship Id="rId82" Type="http://schemas.openxmlformats.org/officeDocument/2006/relationships/tags" Target="../tags/tag41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38.xml"/><Relationship Id="rId21" Type="http://schemas.openxmlformats.org/officeDocument/2006/relationships/tags" Target="../tags/tag433.xml"/><Relationship Id="rId42" Type="http://schemas.openxmlformats.org/officeDocument/2006/relationships/tags" Target="../tags/tag454.xml"/><Relationship Id="rId47" Type="http://schemas.openxmlformats.org/officeDocument/2006/relationships/tags" Target="../tags/tag459.xml"/><Relationship Id="rId63" Type="http://schemas.openxmlformats.org/officeDocument/2006/relationships/tags" Target="../tags/tag475.xml"/><Relationship Id="rId68" Type="http://schemas.openxmlformats.org/officeDocument/2006/relationships/tags" Target="../tags/tag480.xml"/><Relationship Id="rId84" Type="http://schemas.openxmlformats.org/officeDocument/2006/relationships/tags" Target="../tags/tag496.xml"/><Relationship Id="rId89" Type="http://schemas.openxmlformats.org/officeDocument/2006/relationships/tags" Target="../tags/tag501.xml"/><Relationship Id="rId16" Type="http://schemas.openxmlformats.org/officeDocument/2006/relationships/tags" Target="../tags/tag428.xml"/><Relationship Id="rId11" Type="http://schemas.openxmlformats.org/officeDocument/2006/relationships/tags" Target="../tags/tag423.xml"/><Relationship Id="rId32" Type="http://schemas.openxmlformats.org/officeDocument/2006/relationships/tags" Target="../tags/tag444.xml"/><Relationship Id="rId37" Type="http://schemas.openxmlformats.org/officeDocument/2006/relationships/tags" Target="../tags/tag449.xml"/><Relationship Id="rId53" Type="http://schemas.openxmlformats.org/officeDocument/2006/relationships/tags" Target="../tags/tag465.xml"/><Relationship Id="rId58" Type="http://schemas.openxmlformats.org/officeDocument/2006/relationships/tags" Target="../tags/tag470.xml"/><Relationship Id="rId74" Type="http://schemas.openxmlformats.org/officeDocument/2006/relationships/tags" Target="../tags/tag486.xml"/><Relationship Id="rId79" Type="http://schemas.openxmlformats.org/officeDocument/2006/relationships/tags" Target="../tags/tag491.xml"/><Relationship Id="rId5" Type="http://schemas.openxmlformats.org/officeDocument/2006/relationships/tags" Target="../tags/tag417.xml"/><Relationship Id="rId90" Type="http://schemas.openxmlformats.org/officeDocument/2006/relationships/slideLayout" Target="../slideLayouts/slideLayout2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tags" Target="../tags/tag439.xml"/><Relationship Id="rId30" Type="http://schemas.openxmlformats.org/officeDocument/2006/relationships/tags" Target="../tags/tag442.xml"/><Relationship Id="rId35" Type="http://schemas.openxmlformats.org/officeDocument/2006/relationships/tags" Target="../tags/tag447.xml"/><Relationship Id="rId43" Type="http://schemas.openxmlformats.org/officeDocument/2006/relationships/tags" Target="../tags/tag455.xml"/><Relationship Id="rId48" Type="http://schemas.openxmlformats.org/officeDocument/2006/relationships/tags" Target="../tags/tag460.xml"/><Relationship Id="rId56" Type="http://schemas.openxmlformats.org/officeDocument/2006/relationships/tags" Target="../tags/tag468.xml"/><Relationship Id="rId64" Type="http://schemas.openxmlformats.org/officeDocument/2006/relationships/tags" Target="../tags/tag476.xml"/><Relationship Id="rId69" Type="http://schemas.openxmlformats.org/officeDocument/2006/relationships/tags" Target="../tags/tag481.xml"/><Relationship Id="rId77" Type="http://schemas.openxmlformats.org/officeDocument/2006/relationships/tags" Target="../tags/tag489.xml"/><Relationship Id="rId8" Type="http://schemas.openxmlformats.org/officeDocument/2006/relationships/tags" Target="../tags/tag420.xml"/><Relationship Id="rId51" Type="http://schemas.openxmlformats.org/officeDocument/2006/relationships/tags" Target="../tags/tag463.xml"/><Relationship Id="rId72" Type="http://schemas.openxmlformats.org/officeDocument/2006/relationships/tags" Target="../tags/tag484.xml"/><Relationship Id="rId80" Type="http://schemas.openxmlformats.org/officeDocument/2006/relationships/tags" Target="../tags/tag492.xml"/><Relationship Id="rId85" Type="http://schemas.openxmlformats.org/officeDocument/2006/relationships/tags" Target="../tags/tag497.xml"/><Relationship Id="rId3" Type="http://schemas.openxmlformats.org/officeDocument/2006/relationships/tags" Target="../tags/tag415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tags" Target="../tags/tag437.xml"/><Relationship Id="rId33" Type="http://schemas.openxmlformats.org/officeDocument/2006/relationships/tags" Target="../tags/tag445.xml"/><Relationship Id="rId38" Type="http://schemas.openxmlformats.org/officeDocument/2006/relationships/tags" Target="../tags/tag450.xml"/><Relationship Id="rId46" Type="http://schemas.openxmlformats.org/officeDocument/2006/relationships/tags" Target="../tags/tag458.xml"/><Relationship Id="rId59" Type="http://schemas.openxmlformats.org/officeDocument/2006/relationships/tags" Target="../tags/tag471.xml"/><Relationship Id="rId67" Type="http://schemas.openxmlformats.org/officeDocument/2006/relationships/tags" Target="../tags/tag479.xml"/><Relationship Id="rId20" Type="http://schemas.openxmlformats.org/officeDocument/2006/relationships/tags" Target="../tags/tag432.xml"/><Relationship Id="rId41" Type="http://schemas.openxmlformats.org/officeDocument/2006/relationships/tags" Target="../tags/tag453.xml"/><Relationship Id="rId54" Type="http://schemas.openxmlformats.org/officeDocument/2006/relationships/tags" Target="../tags/tag466.xml"/><Relationship Id="rId62" Type="http://schemas.openxmlformats.org/officeDocument/2006/relationships/tags" Target="../tags/tag474.xml"/><Relationship Id="rId70" Type="http://schemas.openxmlformats.org/officeDocument/2006/relationships/tags" Target="../tags/tag482.xml"/><Relationship Id="rId75" Type="http://schemas.openxmlformats.org/officeDocument/2006/relationships/tags" Target="../tags/tag487.xml"/><Relationship Id="rId83" Type="http://schemas.openxmlformats.org/officeDocument/2006/relationships/tags" Target="../tags/tag495.xml"/><Relationship Id="rId88" Type="http://schemas.openxmlformats.org/officeDocument/2006/relationships/tags" Target="../tags/tag500.xml"/><Relationship Id="rId91" Type="http://schemas.openxmlformats.org/officeDocument/2006/relationships/image" Target="../media/image18.gif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28" Type="http://schemas.openxmlformats.org/officeDocument/2006/relationships/tags" Target="../tags/tag440.xml"/><Relationship Id="rId36" Type="http://schemas.openxmlformats.org/officeDocument/2006/relationships/tags" Target="../tags/tag448.xml"/><Relationship Id="rId49" Type="http://schemas.openxmlformats.org/officeDocument/2006/relationships/tags" Target="../tags/tag461.xml"/><Relationship Id="rId57" Type="http://schemas.openxmlformats.org/officeDocument/2006/relationships/tags" Target="../tags/tag469.xml"/><Relationship Id="rId10" Type="http://schemas.openxmlformats.org/officeDocument/2006/relationships/tags" Target="../tags/tag422.xml"/><Relationship Id="rId31" Type="http://schemas.openxmlformats.org/officeDocument/2006/relationships/tags" Target="../tags/tag443.xml"/><Relationship Id="rId44" Type="http://schemas.openxmlformats.org/officeDocument/2006/relationships/tags" Target="../tags/tag456.xml"/><Relationship Id="rId52" Type="http://schemas.openxmlformats.org/officeDocument/2006/relationships/tags" Target="../tags/tag464.xml"/><Relationship Id="rId60" Type="http://schemas.openxmlformats.org/officeDocument/2006/relationships/tags" Target="../tags/tag472.xml"/><Relationship Id="rId65" Type="http://schemas.openxmlformats.org/officeDocument/2006/relationships/tags" Target="../tags/tag477.xml"/><Relationship Id="rId73" Type="http://schemas.openxmlformats.org/officeDocument/2006/relationships/tags" Target="../tags/tag485.xml"/><Relationship Id="rId78" Type="http://schemas.openxmlformats.org/officeDocument/2006/relationships/tags" Target="../tags/tag490.xml"/><Relationship Id="rId81" Type="http://schemas.openxmlformats.org/officeDocument/2006/relationships/tags" Target="../tags/tag493.xml"/><Relationship Id="rId86" Type="http://schemas.openxmlformats.org/officeDocument/2006/relationships/tags" Target="../tags/tag498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39" Type="http://schemas.openxmlformats.org/officeDocument/2006/relationships/tags" Target="../tags/tag451.xml"/><Relationship Id="rId34" Type="http://schemas.openxmlformats.org/officeDocument/2006/relationships/tags" Target="../tags/tag446.xml"/><Relationship Id="rId50" Type="http://schemas.openxmlformats.org/officeDocument/2006/relationships/tags" Target="../tags/tag462.xml"/><Relationship Id="rId55" Type="http://schemas.openxmlformats.org/officeDocument/2006/relationships/tags" Target="../tags/tag467.xml"/><Relationship Id="rId76" Type="http://schemas.openxmlformats.org/officeDocument/2006/relationships/tags" Target="../tags/tag488.xml"/><Relationship Id="rId7" Type="http://schemas.openxmlformats.org/officeDocument/2006/relationships/tags" Target="../tags/tag419.xml"/><Relationship Id="rId71" Type="http://schemas.openxmlformats.org/officeDocument/2006/relationships/tags" Target="../tags/tag483.xml"/><Relationship Id="rId92" Type="http://schemas.openxmlformats.org/officeDocument/2006/relationships/image" Target="../media/image16.png"/><Relationship Id="rId2" Type="http://schemas.openxmlformats.org/officeDocument/2006/relationships/tags" Target="../tags/tag414.xml"/><Relationship Id="rId29" Type="http://schemas.openxmlformats.org/officeDocument/2006/relationships/tags" Target="../tags/tag441.xml"/><Relationship Id="rId24" Type="http://schemas.openxmlformats.org/officeDocument/2006/relationships/tags" Target="../tags/tag436.xml"/><Relationship Id="rId40" Type="http://schemas.openxmlformats.org/officeDocument/2006/relationships/tags" Target="../tags/tag452.xml"/><Relationship Id="rId45" Type="http://schemas.openxmlformats.org/officeDocument/2006/relationships/tags" Target="../tags/tag457.xml"/><Relationship Id="rId66" Type="http://schemas.openxmlformats.org/officeDocument/2006/relationships/tags" Target="../tags/tag478.xml"/><Relationship Id="rId87" Type="http://schemas.openxmlformats.org/officeDocument/2006/relationships/tags" Target="../tags/tag499.xml"/><Relationship Id="rId61" Type="http://schemas.openxmlformats.org/officeDocument/2006/relationships/tags" Target="../tags/tag473.xml"/><Relationship Id="rId82" Type="http://schemas.openxmlformats.org/officeDocument/2006/relationships/tags" Target="../tags/tag494.xml"/><Relationship Id="rId19" Type="http://schemas.openxmlformats.org/officeDocument/2006/relationships/tags" Target="../tags/tag43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527.xml"/><Relationship Id="rId117" Type="http://schemas.openxmlformats.org/officeDocument/2006/relationships/image" Target="../media/image20.png"/><Relationship Id="rId21" Type="http://schemas.openxmlformats.org/officeDocument/2006/relationships/tags" Target="../tags/tag522.xml"/><Relationship Id="rId42" Type="http://schemas.openxmlformats.org/officeDocument/2006/relationships/tags" Target="../tags/tag543.xml"/><Relationship Id="rId47" Type="http://schemas.openxmlformats.org/officeDocument/2006/relationships/tags" Target="../tags/tag548.xml"/><Relationship Id="rId63" Type="http://schemas.openxmlformats.org/officeDocument/2006/relationships/tags" Target="../tags/tag564.xml"/><Relationship Id="rId68" Type="http://schemas.openxmlformats.org/officeDocument/2006/relationships/tags" Target="../tags/tag569.xml"/><Relationship Id="rId84" Type="http://schemas.openxmlformats.org/officeDocument/2006/relationships/tags" Target="../tags/tag585.xml"/><Relationship Id="rId89" Type="http://schemas.openxmlformats.org/officeDocument/2006/relationships/tags" Target="../tags/tag590.xml"/><Relationship Id="rId112" Type="http://schemas.openxmlformats.org/officeDocument/2006/relationships/tags" Target="../tags/tag613.xml"/><Relationship Id="rId16" Type="http://schemas.openxmlformats.org/officeDocument/2006/relationships/tags" Target="../tags/tag517.xml"/><Relationship Id="rId107" Type="http://schemas.openxmlformats.org/officeDocument/2006/relationships/tags" Target="../tags/tag608.xml"/><Relationship Id="rId11" Type="http://schemas.openxmlformats.org/officeDocument/2006/relationships/tags" Target="../tags/tag512.xml"/><Relationship Id="rId32" Type="http://schemas.openxmlformats.org/officeDocument/2006/relationships/tags" Target="../tags/tag533.xml"/><Relationship Id="rId37" Type="http://schemas.openxmlformats.org/officeDocument/2006/relationships/tags" Target="../tags/tag538.xml"/><Relationship Id="rId53" Type="http://schemas.openxmlformats.org/officeDocument/2006/relationships/tags" Target="../tags/tag554.xml"/><Relationship Id="rId58" Type="http://schemas.openxmlformats.org/officeDocument/2006/relationships/tags" Target="../tags/tag559.xml"/><Relationship Id="rId74" Type="http://schemas.openxmlformats.org/officeDocument/2006/relationships/tags" Target="../tags/tag575.xml"/><Relationship Id="rId79" Type="http://schemas.openxmlformats.org/officeDocument/2006/relationships/tags" Target="../tags/tag580.xml"/><Relationship Id="rId102" Type="http://schemas.openxmlformats.org/officeDocument/2006/relationships/tags" Target="../tags/tag603.xml"/><Relationship Id="rId5" Type="http://schemas.openxmlformats.org/officeDocument/2006/relationships/tags" Target="../tags/tag506.xml"/><Relationship Id="rId90" Type="http://schemas.openxmlformats.org/officeDocument/2006/relationships/tags" Target="../tags/tag591.xml"/><Relationship Id="rId95" Type="http://schemas.openxmlformats.org/officeDocument/2006/relationships/tags" Target="../tags/tag596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43" Type="http://schemas.openxmlformats.org/officeDocument/2006/relationships/tags" Target="../tags/tag544.xml"/><Relationship Id="rId48" Type="http://schemas.openxmlformats.org/officeDocument/2006/relationships/tags" Target="../tags/tag549.xml"/><Relationship Id="rId64" Type="http://schemas.openxmlformats.org/officeDocument/2006/relationships/tags" Target="../tags/tag565.xml"/><Relationship Id="rId69" Type="http://schemas.openxmlformats.org/officeDocument/2006/relationships/tags" Target="../tags/tag570.xml"/><Relationship Id="rId113" Type="http://schemas.openxmlformats.org/officeDocument/2006/relationships/slideLayout" Target="../slideLayouts/slideLayout2.xml"/><Relationship Id="rId118" Type="http://schemas.openxmlformats.org/officeDocument/2006/relationships/image" Target="../media/image21.png"/><Relationship Id="rId80" Type="http://schemas.openxmlformats.org/officeDocument/2006/relationships/tags" Target="../tags/tag581.xml"/><Relationship Id="rId85" Type="http://schemas.openxmlformats.org/officeDocument/2006/relationships/tags" Target="../tags/tag586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33" Type="http://schemas.openxmlformats.org/officeDocument/2006/relationships/tags" Target="../tags/tag534.xml"/><Relationship Id="rId38" Type="http://schemas.openxmlformats.org/officeDocument/2006/relationships/tags" Target="../tags/tag539.xml"/><Relationship Id="rId59" Type="http://schemas.openxmlformats.org/officeDocument/2006/relationships/tags" Target="../tags/tag560.xml"/><Relationship Id="rId103" Type="http://schemas.openxmlformats.org/officeDocument/2006/relationships/tags" Target="../tags/tag604.xml"/><Relationship Id="rId108" Type="http://schemas.openxmlformats.org/officeDocument/2006/relationships/tags" Target="../tags/tag609.xml"/><Relationship Id="rId54" Type="http://schemas.openxmlformats.org/officeDocument/2006/relationships/tags" Target="../tags/tag555.xml"/><Relationship Id="rId70" Type="http://schemas.openxmlformats.org/officeDocument/2006/relationships/tags" Target="../tags/tag571.xml"/><Relationship Id="rId75" Type="http://schemas.openxmlformats.org/officeDocument/2006/relationships/tags" Target="../tags/tag576.xml"/><Relationship Id="rId91" Type="http://schemas.openxmlformats.org/officeDocument/2006/relationships/tags" Target="../tags/tag592.xml"/><Relationship Id="rId96" Type="http://schemas.openxmlformats.org/officeDocument/2006/relationships/tags" Target="../tags/tag597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49" Type="http://schemas.openxmlformats.org/officeDocument/2006/relationships/tags" Target="../tags/tag550.xml"/><Relationship Id="rId114" Type="http://schemas.openxmlformats.org/officeDocument/2006/relationships/notesSlide" Target="../notesSlides/notesSlide4.xml"/><Relationship Id="rId119" Type="http://schemas.openxmlformats.org/officeDocument/2006/relationships/image" Target="../media/image22.png"/><Relationship Id="rId44" Type="http://schemas.openxmlformats.org/officeDocument/2006/relationships/tags" Target="../tags/tag545.xml"/><Relationship Id="rId60" Type="http://schemas.openxmlformats.org/officeDocument/2006/relationships/tags" Target="../tags/tag561.xml"/><Relationship Id="rId65" Type="http://schemas.openxmlformats.org/officeDocument/2006/relationships/tags" Target="../tags/tag566.xml"/><Relationship Id="rId81" Type="http://schemas.openxmlformats.org/officeDocument/2006/relationships/tags" Target="../tags/tag582.xml"/><Relationship Id="rId86" Type="http://schemas.openxmlformats.org/officeDocument/2006/relationships/tags" Target="../tags/tag587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39" Type="http://schemas.openxmlformats.org/officeDocument/2006/relationships/tags" Target="../tags/tag540.xml"/><Relationship Id="rId109" Type="http://schemas.openxmlformats.org/officeDocument/2006/relationships/tags" Target="../tags/tag610.xml"/><Relationship Id="rId34" Type="http://schemas.openxmlformats.org/officeDocument/2006/relationships/tags" Target="../tags/tag535.xml"/><Relationship Id="rId50" Type="http://schemas.openxmlformats.org/officeDocument/2006/relationships/tags" Target="../tags/tag551.xml"/><Relationship Id="rId55" Type="http://schemas.openxmlformats.org/officeDocument/2006/relationships/tags" Target="../tags/tag556.xml"/><Relationship Id="rId76" Type="http://schemas.openxmlformats.org/officeDocument/2006/relationships/tags" Target="../tags/tag577.xml"/><Relationship Id="rId97" Type="http://schemas.openxmlformats.org/officeDocument/2006/relationships/tags" Target="../tags/tag598.xml"/><Relationship Id="rId104" Type="http://schemas.openxmlformats.org/officeDocument/2006/relationships/tags" Target="../tags/tag605.xml"/><Relationship Id="rId120" Type="http://schemas.openxmlformats.org/officeDocument/2006/relationships/image" Target="../media/image23.png"/><Relationship Id="rId7" Type="http://schemas.openxmlformats.org/officeDocument/2006/relationships/tags" Target="../tags/tag508.xml"/><Relationship Id="rId71" Type="http://schemas.openxmlformats.org/officeDocument/2006/relationships/tags" Target="../tags/tag572.xml"/><Relationship Id="rId92" Type="http://schemas.openxmlformats.org/officeDocument/2006/relationships/tags" Target="../tags/tag593.xml"/><Relationship Id="rId2" Type="http://schemas.openxmlformats.org/officeDocument/2006/relationships/tags" Target="../tags/tag503.xml"/><Relationship Id="rId29" Type="http://schemas.openxmlformats.org/officeDocument/2006/relationships/tags" Target="../tags/tag530.xml"/><Relationship Id="rId24" Type="http://schemas.openxmlformats.org/officeDocument/2006/relationships/tags" Target="../tags/tag525.xml"/><Relationship Id="rId40" Type="http://schemas.openxmlformats.org/officeDocument/2006/relationships/tags" Target="../tags/tag541.xml"/><Relationship Id="rId45" Type="http://schemas.openxmlformats.org/officeDocument/2006/relationships/tags" Target="../tags/tag546.xml"/><Relationship Id="rId66" Type="http://schemas.openxmlformats.org/officeDocument/2006/relationships/tags" Target="../tags/tag567.xml"/><Relationship Id="rId87" Type="http://schemas.openxmlformats.org/officeDocument/2006/relationships/tags" Target="../tags/tag588.xml"/><Relationship Id="rId110" Type="http://schemas.openxmlformats.org/officeDocument/2006/relationships/tags" Target="../tags/tag611.xml"/><Relationship Id="rId115" Type="http://schemas.openxmlformats.org/officeDocument/2006/relationships/image" Target="../media/image16.png"/><Relationship Id="rId61" Type="http://schemas.openxmlformats.org/officeDocument/2006/relationships/tags" Target="../tags/tag562.xml"/><Relationship Id="rId82" Type="http://schemas.openxmlformats.org/officeDocument/2006/relationships/tags" Target="../tags/tag583.xml"/><Relationship Id="rId19" Type="http://schemas.openxmlformats.org/officeDocument/2006/relationships/tags" Target="../tags/tag520.xml"/><Relationship Id="rId14" Type="http://schemas.openxmlformats.org/officeDocument/2006/relationships/tags" Target="../tags/tag515.xml"/><Relationship Id="rId30" Type="http://schemas.openxmlformats.org/officeDocument/2006/relationships/tags" Target="../tags/tag531.xml"/><Relationship Id="rId35" Type="http://schemas.openxmlformats.org/officeDocument/2006/relationships/tags" Target="../tags/tag536.xml"/><Relationship Id="rId56" Type="http://schemas.openxmlformats.org/officeDocument/2006/relationships/tags" Target="../tags/tag557.xml"/><Relationship Id="rId77" Type="http://schemas.openxmlformats.org/officeDocument/2006/relationships/tags" Target="../tags/tag578.xml"/><Relationship Id="rId100" Type="http://schemas.openxmlformats.org/officeDocument/2006/relationships/tags" Target="../tags/tag601.xml"/><Relationship Id="rId105" Type="http://schemas.openxmlformats.org/officeDocument/2006/relationships/tags" Target="../tags/tag606.xml"/><Relationship Id="rId8" Type="http://schemas.openxmlformats.org/officeDocument/2006/relationships/tags" Target="../tags/tag509.xml"/><Relationship Id="rId51" Type="http://schemas.openxmlformats.org/officeDocument/2006/relationships/tags" Target="../tags/tag552.xml"/><Relationship Id="rId72" Type="http://schemas.openxmlformats.org/officeDocument/2006/relationships/tags" Target="../tags/tag573.xml"/><Relationship Id="rId93" Type="http://schemas.openxmlformats.org/officeDocument/2006/relationships/tags" Target="../tags/tag594.xml"/><Relationship Id="rId98" Type="http://schemas.openxmlformats.org/officeDocument/2006/relationships/tags" Target="../tags/tag599.xml"/><Relationship Id="rId121" Type="http://schemas.openxmlformats.org/officeDocument/2006/relationships/image" Target="../media/image24.png"/><Relationship Id="rId3" Type="http://schemas.openxmlformats.org/officeDocument/2006/relationships/tags" Target="../tags/tag504.xml"/><Relationship Id="rId25" Type="http://schemas.openxmlformats.org/officeDocument/2006/relationships/tags" Target="../tags/tag526.xml"/><Relationship Id="rId46" Type="http://schemas.openxmlformats.org/officeDocument/2006/relationships/tags" Target="../tags/tag547.xml"/><Relationship Id="rId67" Type="http://schemas.openxmlformats.org/officeDocument/2006/relationships/tags" Target="../tags/tag568.xml"/><Relationship Id="rId116" Type="http://schemas.openxmlformats.org/officeDocument/2006/relationships/image" Target="../media/image19.png"/><Relationship Id="rId20" Type="http://schemas.openxmlformats.org/officeDocument/2006/relationships/tags" Target="../tags/tag521.xml"/><Relationship Id="rId41" Type="http://schemas.openxmlformats.org/officeDocument/2006/relationships/tags" Target="../tags/tag542.xml"/><Relationship Id="rId62" Type="http://schemas.openxmlformats.org/officeDocument/2006/relationships/tags" Target="../tags/tag563.xml"/><Relationship Id="rId83" Type="http://schemas.openxmlformats.org/officeDocument/2006/relationships/tags" Target="../tags/tag584.xml"/><Relationship Id="rId88" Type="http://schemas.openxmlformats.org/officeDocument/2006/relationships/tags" Target="../tags/tag589.xml"/><Relationship Id="rId111" Type="http://schemas.openxmlformats.org/officeDocument/2006/relationships/tags" Target="../tags/tag612.xml"/><Relationship Id="rId15" Type="http://schemas.openxmlformats.org/officeDocument/2006/relationships/tags" Target="../tags/tag516.xml"/><Relationship Id="rId36" Type="http://schemas.openxmlformats.org/officeDocument/2006/relationships/tags" Target="../tags/tag537.xml"/><Relationship Id="rId57" Type="http://schemas.openxmlformats.org/officeDocument/2006/relationships/tags" Target="../tags/tag558.xml"/><Relationship Id="rId106" Type="http://schemas.openxmlformats.org/officeDocument/2006/relationships/tags" Target="../tags/tag607.xml"/><Relationship Id="rId10" Type="http://schemas.openxmlformats.org/officeDocument/2006/relationships/tags" Target="../tags/tag511.xml"/><Relationship Id="rId31" Type="http://schemas.openxmlformats.org/officeDocument/2006/relationships/tags" Target="../tags/tag532.xml"/><Relationship Id="rId52" Type="http://schemas.openxmlformats.org/officeDocument/2006/relationships/tags" Target="../tags/tag553.xml"/><Relationship Id="rId73" Type="http://schemas.openxmlformats.org/officeDocument/2006/relationships/tags" Target="../tags/tag574.xml"/><Relationship Id="rId78" Type="http://schemas.openxmlformats.org/officeDocument/2006/relationships/tags" Target="../tags/tag579.xml"/><Relationship Id="rId94" Type="http://schemas.openxmlformats.org/officeDocument/2006/relationships/tags" Target="../tags/tag595.xml"/><Relationship Id="rId99" Type="http://schemas.openxmlformats.org/officeDocument/2006/relationships/tags" Target="../tags/tag600.xml"/><Relationship Id="rId101" Type="http://schemas.openxmlformats.org/officeDocument/2006/relationships/tags" Target="../tags/tag602.xml"/><Relationship Id="rId122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639.xml"/><Relationship Id="rId21" Type="http://schemas.openxmlformats.org/officeDocument/2006/relationships/tags" Target="../tags/tag634.xml"/><Relationship Id="rId42" Type="http://schemas.openxmlformats.org/officeDocument/2006/relationships/tags" Target="../tags/tag655.xml"/><Relationship Id="rId47" Type="http://schemas.openxmlformats.org/officeDocument/2006/relationships/tags" Target="../tags/tag660.xml"/><Relationship Id="rId63" Type="http://schemas.openxmlformats.org/officeDocument/2006/relationships/tags" Target="../tags/tag676.xml"/><Relationship Id="rId68" Type="http://schemas.openxmlformats.org/officeDocument/2006/relationships/tags" Target="../tags/tag681.xml"/><Relationship Id="rId84" Type="http://schemas.openxmlformats.org/officeDocument/2006/relationships/notesSlide" Target="../notesSlides/notesSlide5.xml"/><Relationship Id="rId16" Type="http://schemas.openxmlformats.org/officeDocument/2006/relationships/tags" Target="../tags/tag629.xml"/><Relationship Id="rId11" Type="http://schemas.openxmlformats.org/officeDocument/2006/relationships/tags" Target="../tags/tag624.xml"/><Relationship Id="rId32" Type="http://schemas.openxmlformats.org/officeDocument/2006/relationships/tags" Target="../tags/tag645.xml"/><Relationship Id="rId37" Type="http://schemas.openxmlformats.org/officeDocument/2006/relationships/tags" Target="../tags/tag650.xml"/><Relationship Id="rId53" Type="http://schemas.openxmlformats.org/officeDocument/2006/relationships/tags" Target="../tags/tag666.xml"/><Relationship Id="rId58" Type="http://schemas.openxmlformats.org/officeDocument/2006/relationships/tags" Target="../tags/tag671.xml"/><Relationship Id="rId74" Type="http://schemas.openxmlformats.org/officeDocument/2006/relationships/tags" Target="../tags/tag687.xml"/><Relationship Id="rId79" Type="http://schemas.openxmlformats.org/officeDocument/2006/relationships/tags" Target="../tags/tag692.xml"/><Relationship Id="rId5" Type="http://schemas.openxmlformats.org/officeDocument/2006/relationships/tags" Target="../tags/tag618.xml"/><Relationship Id="rId19" Type="http://schemas.openxmlformats.org/officeDocument/2006/relationships/tags" Target="../tags/tag632.xml"/><Relationship Id="rId14" Type="http://schemas.openxmlformats.org/officeDocument/2006/relationships/tags" Target="../tags/tag627.xml"/><Relationship Id="rId22" Type="http://schemas.openxmlformats.org/officeDocument/2006/relationships/tags" Target="../tags/tag635.xml"/><Relationship Id="rId27" Type="http://schemas.openxmlformats.org/officeDocument/2006/relationships/tags" Target="../tags/tag640.xml"/><Relationship Id="rId30" Type="http://schemas.openxmlformats.org/officeDocument/2006/relationships/tags" Target="../tags/tag643.xml"/><Relationship Id="rId35" Type="http://schemas.openxmlformats.org/officeDocument/2006/relationships/tags" Target="../tags/tag648.xml"/><Relationship Id="rId43" Type="http://schemas.openxmlformats.org/officeDocument/2006/relationships/tags" Target="../tags/tag656.xml"/><Relationship Id="rId48" Type="http://schemas.openxmlformats.org/officeDocument/2006/relationships/tags" Target="../tags/tag661.xml"/><Relationship Id="rId56" Type="http://schemas.openxmlformats.org/officeDocument/2006/relationships/tags" Target="../tags/tag669.xml"/><Relationship Id="rId64" Type="http://schemas.openxmlformats.org/officeDocument/2006/relationships/tags" Target="../tags/tag677.xml"/><Relationship Id="rId69" Type="http://schemas.openxmlformats.org/officeDocument/2006/relationships/tags" Target="../tags/tag682.xml"/><Relationship Id="rId77" Type="http://schemas.openxmlformats.org/officeDocument/2006/relationships/tags" Target="../tags/tag690.xml"/><Relationship Id="rId8" Type="http://schemas.openxmlformats.org/officeDocument/2006/relationships/tags" Target="../tags/tag621.xml"/><Relationship Id="rId51" Type="http://schemas.openxmlformats.org/officeDocument/2006/relationships/tags" Target="../tags/tag664.xml"/><Relationship Id="rId72" Type="http://schemas.openxmlformats.org/officeDocument/2006/relationships/tags" Target="../tags/tag685.xml"/><Relationship Id="rId80" Type="http://schemas.openxmlformats.org/officeDocument/2006/relationships/tags" Target="../tags/tag693.xml"/><Relationship Id="rId85" Type="http://schemas.openxmlformats.org/officeDocument/2006/relationships/image" Target="../media/image16.png"/><Relationship Id="rId3" Type="http://schemas.openxmlformats.org/officeDocument/2006/relationships/tags" Target="../tags/tag616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tags" Target="../tags/tag638.xml"/><Relationship Id="rId33" Type="http://schemas.openxmlformats.org/officeDocument/2006/relationships/tags" Target="../tags/tag646.xml"/><Relationship Id="rId38" Type="http://schemas.openxmlformats.org/officeDocument/2006/relationships/tags" Target="../tags/tag651.xml"/><Relationship Id="rId46" Type="http://schemas.openxmlformats.org/officeDocument/2006/relationships/tags" Target="../tags/tag659.xml"/><Relationship Id="rId59" Type="http://schemas.openxmlformats.org/officeDocument/2006/relationships/tags" Target="../tags/tag672.xml"/><Relationship Id="rId67" Type="http://schemas.openxmlformats.org/officeDocument/2006/relationships/tags" Target="../tags/tag680.xml"/><Relationship Id="rId20" Type="http://schemas.openxmlformats.org/officeDocument/2006/relationships/tags" Target="../tags/tag633.xml"/><Relationship Id="rId41" Type="http://schemas.openxmlformats.org/officeDocument/2006/relationships/tags" Target="../tags/tag654.xml"/><Relationship Id="rId54" Type="http://schemas.openxmlformats.org/officeDocument/2006/relationships/tags" Target="../tags/tag667.xml"/><Relationship Id="rId62" Type="http://schemas.openxmlformats.org/officeDocument/2006/relationships/tags" Target="../tags/tag675.xml"/><Relationship Id="rId70" Type="http://schemas.openxmlformats.org/officeDocument/2006/relationships/tags" Target="../tags/tag683.xml"/><Relationship Id="rId75" Type="http://schemas.openxmlformats.org/officeDocument/2006/relationships/tags" Target="../tags/tag688.xml"/><Relationship Id="rId83" Type="http://schemas.openxmlformats.org/officeDocument/2006/relationships/slideLayout" Target="../slideLayouts/slideLayout2.xml"/><Relationship Id="rId88" Type="http://schemas.openxmlformats.org/officeDocument/2006/relationships/image" Target="../media/image27.png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5" Type="http://schemas.openxmlformats.org/officeDocument/2006/relationships/tags" Target="../tags/tag628.xml"/><Relationship Id="rId23" Type="http://schemas.openxmlformats.org/officeDocument/2006/relationships/tags" Target="../tags/tag636.xml"/><Relationship Id="rId28" Type="http://schemas.openxmlformats.org/officeDocument/2006/relationships/tags" Target="../tags/tag641.xml"/><Relationship Id="rId36" Type="http://schemas.openxmlformats.org/officeDocument/2006/relationships/tags" Target="../tags/tag649.xml"/><Relationship Id="rId49" Type="http://schemas.openxmlformats.org/officeDocument/2006/relationships/tags" Target="../tags/tag662.xml"/><Relationship Id="rId57" Type="http://schemas.openxmlformats.org/officeDocument/2006/relationships/tags" Target="../tags/tag670.xml"/><Relationship Id="rId10" Type="http://schemas.openxmlformats.org/officeDocument/2006/relationships/tags" Target="../tags/tag623.xml"/><Relationship Id="rId31" Type="http://schemas.openxmlformats.org/officeDocument/2006/relationships/tags" Target="../tags/tag644.xml"/><Relationship Id="rId44" Type="http://schemas.openxmlformats.org/officeDocument/2006/relationships/tags" Target="../tags/tag657.xml"/><Relationship Id="rId52" Type="http://schemas.openxmlformats.org/officeDocument/2006/relationships/tags" Target="../tags/tag665.xml"/><Relationship Id="rId60" Type="http://schemas.openxmlformats.org/officeDocument/2006/relationships/tags" Target="../tags/tag673.xml"/><Relationship Id="rId65" Type="http://schemas.openxmlformats.org/officeDocument/2006/relationships/tags" Target="../tags/tag678.xml"/><Relationship Id="rId73" Type="http://schemas.openxmlformats.org/officeDocument/2006/relationships/tags" Target="../tags/tag686.xml"/><Relationship Id="rId78" Type="http://schemas.openxmlformats.org/officeDocument/2006/relationships/tags" Target="../tags/tag691.xml"/><Relationship Id="rId81" Type="http://schemas.openxmlformats.org/officeDocument/2006/relationships/tags" Target="../tags/tag694.xml"/><Relationship Id="rId86" Type="http://schemas.openxmlformats.org/officeDocument/2006/relationships/image" Target="../media/image25.jpeg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39" Type="http://schemas.openxmlformats.org/officeDocument/2006/relationships/tags" Target="../tags/tag652.xml"/><Relationship Id="rId34" Type="http://schemas.openxmlformats.org/officeDocument/2006/relationships/tags" Target="../tags/tag647.xml"/><Relationship Id="rId50" Type="http://schemas.openxmlformats.org/officeDocument/2006/relationships/tags" Target="../tags/tag663.xml"/><Relationship Id="rId55" Type="http://schemas.openxmlformats.org/officeDocument/2006/relationships/tags" Target="../tags/tag668.xml"/><Relationship Id="rId76" Type="http://schemas.openxmlformats.org/officeDocument/2006/relationships/tags" Target="../tags/tag689.xml"/><Relationship Id="rId7" Type="http://schemas.openxmlformats.org/officeDocument/2006/relationships/tags" Target="../tags/tag620.xml"/><Relationship Id="rId71" Type="http://schemas.openxmlformats.org/officeDocument/2006/relationships/tags" Target="../tags/tag684.xml"/><Relationship Id="rId2" Type="http://schemas.openxmlformats.org/officeDocument/2006/relationships/tags" Target="../tags/tag615.xml"/><Relationship Id="rId29" Type="http://schemas.openxmlformats.org/officeDocument/2006/relationships/tags" Target="../tags/tag642.xml"/><Relationship Id="rId24" Type="http://schemas.openxmlformats.org/officeDocument/2006/relationships/tags" Target="../tags/tag637.xml"/><Relationship Id="rId40" Type="http://schemas.openxmlformats.org/officeDocument/2006/relationships/tags" Target="../tags/tag653.xml"/><Relationship Id="rId45" Type="http://schemas.openxmlformats.org/officeDocument/2006/relationships/tags" Target="../tags/tag658.xml"/><Relationship Id="rId66" Type="http://schemas.openxmlformats.org/officeDocument/2006/relationships/tags" Target="../tags/tag679.xml"/><Relationship Id="rId87" Type="http://schemas.openxmlformats.org/officeDocument/2006/relationships/image" Target="../media/image26.png"/><Relationship Id="rId61" Type="http://schemas.openxmlformats.org/officeDocument/2006/relationships/tags" Target="../tags/tag674.xml"/><Relationship Id="rId82" Type="http://schemas.openxmlformats.org/officeDocument/2006/relationships/tags" Target="../tags/tag6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3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721.xml"/><Relationship Id="rId21" Type="http://schemas.openxmlformats.org/officeDocument/2006/relationships/tags" Target="../tags/tag716.xml"/><Relationship Id="rId42" Type="http://schemas.openxmlformats.org/officeDocument/2006/relationships/tags" Target="../tags/tag737.xml"/><Relationship Id="rId47" Type="http://schemas.openxmlformats.org/officeDocument/2006/relationships/tags" Target="../tags/tag742.xml"/><Relationship Id="rId63" Type="http://schemas.openxmlformats.org/officeDocument/2006/relationships/tags" Target="../tags/tag758.xml"/><Relationship Id="rId68" Type="http://schemas.openxmlformats.org/officeDocument/2006/relationships/tags" Target="../tags/tag763.xml"/><Relationship Id="rId16" Type="http://schemas.openxmlformats.org/officeDocument/2006/relationships/tags" Target="../tags/tag711.xml"/><Relationship Id="rId11" Type="http://schemas.openxmlformats.org/officeDocument/2006/relationships/tags" Target="../tags/tag706.xml"/><Relationship Id="rId24" Type="http://schemas.openxmlformats.org/officeDocument/2006/relationships/tags" Target="../tags/tag719.xml"/><Relationship Id="rId32" Type="http://schemas.openxmlformats.org/officeDocument/2006/relationships/tags" Target="../tags/tag727.xml"/><Relationship Id="rId37" Type="http://schemas.openxmlformats.org/officeDocument/2006/relationships/tags" Target="../tags/tag732.xml"/><Relationship Id="rId40" Type="http://schemas.openxmlformats.org/officeDocument/2006/relationships/tags" Target="../tags/tag735.xml"/><Relationship Id="rId45" Type="http://schemas.openxmlformats.org/officeDocument/2006/relationships/tags" Target="../tags/tag740.xml"/><Relationship Id="rId53" Type="http://schemas.openxmlformats.org/officeDocument/2006/relationships/tags" Target="../tags/tag748.xml"/><Relationship Id="rId58" Type="http://schemas.openxmlformats.org/officeDocument/2006/relationships/tags" Target="../tags/tag753.xml"/><Relationship Id="rId66" Type="http://schemas.openxmlformats.org/officeDocument/2006/relationships/tags" Target="../tags/tag761.xml"/><Relationship Id="rId74" Type="http://schemas.openxmlformats.org/officeDocument/2006/relationships/tags" Target="../tags/tag769.xml"/><Relationship Id="rId79" Type="http://schemas.openxmlformats.org/officeDocument/2006/relationships/image" Target="../media/image16.png"/><Relationship Id="rId5" Type="http://schemas.openxmlformats.org/officeDocument/2006/relationships/tags" Target="../tags/tag700.xml"/><Relationship Id="rId61" Type="http://schemas.openxmlformats.org/officeDocument/2006/relationships/tags" Target="../tags/tag756.xml"/><Relationship Id="rId19" Type="http://schemas.openxmlformats.org/officeDocument/2006/relationships/tags" Target="../tags/tag714.xml"/><Relationship Id="rId14" Type="http://schemas.openxmlformats.org/officeDocument/2006/relationships/tags" Target="../tags/tag709.xml"/><Relationship Id="rId22" Type="http://schemas.openxmlformats.org/officeDocument/2006/relationships/tags" Target="../tags/tag717.xml"/><Relationship Id="rId27" Type="http://schemas.openxmlformats.org/officeDocument/2006/relationships/tags" Target="../tags/tag722.xml"/><Relationship Id="rId30" Type="http://schemas.openxmlformats.org/officeDocument/2006/relationships/tags" Target="../tags/tag725.xml"/><Relationship Id="rId35" Type="http://schemas.openxmlformats.org/officeDocument/2006/relationships/tags" Target="../tags/tag730.xml"/><Relationship Id="rId43" Type="http://schemas.openxmlformats.org/officeDocument/2006/relationships/tags" Target="../tags/tag738.xml"/><Relationship Id="rId48" Type="http://schemas.openxmlformats.org/officeDocument/2006/relationships/tags" Target="../tags/tag743.xml"/><Relationship Id="rId56" Type="http://schemas.openxmlformats.org/officeDocument/2006/relationships/tags" Target="../tags/tag751.xml"/><Relationship Id="rId64" Type="http://schemas.openxmlformats.org/officeDocument/2006/relationships/tags" Target="../tags/tag759.xml"/><Relationship Id="rId69" Type="http://schemas.openxmlformats.org/officeDocument/2006/relationships/tags" Target="../tags/tag764.xml"/><Relationship Id="rId77" Type="http://schemas.openxmlformats.org/officeDocument/2006/relationships/tags" Target="../tags/tag772.xml"/><Relationship Id="rId8" Type="http://schemas.openxmlformats.org/officeDocument/2006/relationships/tags" Target="../tags/tag703.xml"/><Relationship Id="rId51" Type="http://schemas.openxmlformats.org/officeDocument/2006/relationships/tags" Target="../tags/tag746.xml"/><Relationship Id="rId72" Type="http://schemas.openxmlformats.org/officeDocument/2006/relationships/tags" Target="../tags/tag767.xml"/><Relationship Id="rId3" Type="http://schemas.openxmlformats.org/officeDocument/2006/relationships/tags" Target="../tags/tag698.xml"/><Relationship Id="rId12" Type="http://schemas.openxmlformats.org/officeDocument/2006/relationships/tags" Target="../tags/tag707.xml"/><Relationship Id="rId17" Type="http://schemas.openxmlformats.org/officeDocument/2006/relationships/tags" Target="../tags/tag712.xml"/><Relationship Id="rId25" Type="http://schemas.openxmlformats.org/officeDocument/2006/relationships/tags" Target="../tags/tag720.xml"/><Relationship Id="rId33" Type="http://schemas.openxmlformats.org/officeDocument/2006/relationships/tags" Target="../tags/tag728.xml"/><Relationship Id="rId38" Type="http://schemas.openxmlformats.org/officeDocument/2006/relationships/tags" Target="../tags/tag733.xml"/><Relationship Id="rId46" Type="http://schemas.openxmlformats.org/officeDocument/2006/relationships/tags" Target="../tags/tag741.xml"/><Relationship Id="rId59" Type="http://schemas.openxmlformats.org/officeDocument/2006/relationships/tags" Target="../tags/tag754.xml"/><Relationship Id="rId67" Type="http://schemas.openxmlformats.org/officeDocument/2006/relationships/tags" Target="../tags/tag762.xml"/><Relationship Id="rId20" Type="http://schemas.openxmlformats.org/officeDocument/2006/relationships/tags" Target="../tags/tag715.xml"/><Relationship Id="rId41" Type="http://schemas.openxmlformats.org/officeDocument/2006/relationships/tags" Target="../tags/tag736.xml"/><Relationship Id="rId54" Type="http://schemas.openxmlformats.org/officeDocument/2006/relationships/tags" Target="../tags/tag749.xml"/><Relationship Id="rId62" Type="http://schemas.openxmlformats.org/officeDocument/2006/relationships/tags" Target="../tags/tag757.xml"/><Relationship Id="rId70" Type="http://schemas.openxmlformats.org/officeDocument/2006/relationships/tags" Target="../tags/tag765.xml"/><Relationship Id="rId75" Type="http://schemas.openxmlformats.org/officeDocument/2006/relationships/tags" Target="../tags/tag770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5" Type="http://schemas.openxmlformats.org/officeDocument/2006/relationships/tags" Target="../tags/tag710.xml"/><Relationship Id="rId23" Type="http://schemas.openxmlformats.org/officeDocument/2006/relationships/tags" Target="../tags/tag718.xml"/><Relationship Id="rId28" Type="http://schemas.openxmlformats.org/officeDocument/2006/relationships/tags" Target="../tags/tag723.xml"/><Relationship Id="rId36" Type="http://schemas.openxmlformats.org/officeDocument/2006/relationships/tags" Target="../tags/tag731.xml"/><Relationship Id="rId49" Type="http://schemas.openxmlformats.org/officeDocument/2006/relationships/tags" Target="../tags/tag744.xml"/><Relationship Id="rId57" Type="http://schemas.openxmlformats.org/officeDocument/2006/relationships/tags" Target="../tags/tag752.xml"/><Relationship Id="rId10" Type="http://schemas.openxmlformats.org/officeDocument/2006/relationships/tags" Target="../tags/tag705.xml"/><Relationship Id="rId31" Type="http://schemas.openxmlformats.org/officeDocument/2006/relationships/tags" Target="../tags/tag726.xml"/><Relationship Id="rId44" Type="http://schemas.openxmlformats.org/officeDocument/2006/relationships/tags" Target="../tags/tag739.xml"/><Relationship Id="rId52" Type="http://schemas.openxmlformats.org/officeDocument/2006/relationships/tags" Target="../tags/tag747.xml"/><Relationship Id="rId60" Type="http://schemas.openxmlformats.org/officeDocument/2006/relationships/tags" Target="../tags/tag755.xml"/><Relationship Id="rId65" Type="http://schemas.openxmlformats.org/officeDocument/2006/relationships/tags" Target="../tags/tag760.xml"/><Relationship Id="rId73" Type="http://schemas.openxmlformats.org/officeDocument/2006/relationships/tags" Target="../tags/tag768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3" Type="http://schemas.openxmlformats.org/officeDocument/2006/relationships/tags" Target="../tags/tag708.xml"/><Relationship Id="rId18" Type="http://schemas.openxmlformats.org/officeDocument/2006/relationships/tags" Target="../tags/tag713.xml"/><Relationship Id="rId39" Type="http://schemas.openxmlformats.org/officeDocument/2006/relationships/tags" Target="../tags/tag734.xml"/><Relationship Id="rId34" Type="http://schemas.openxmlformats.org/officeDocument/2006/relationships/tags" Target="../tags/tag729.xml"/><Relationship Id="rId50" Type="http://schemas.openxmlformats.org/officeDocument/2006/relationships/tags" Target="../tags/tag745.xml"/><Relationship Id="rId55" Type="http://schemas.openxmlformats.org/officeDocument/2006/relationships/tags" Target="../tags/tag750.xml"/><Relationship Id="rId76" Type="http://schemas.openxmlformats.org/officeDocument/2006/relationships/tags" Target="../tags/tag771.xml"/><Relationship Id="rId7" Type="http://schemas.openxmlformats.org/officeDocument/2006/relationships/tags" Target="../tags/tag702.xml"/><Relationship Id="rId71" Type="http://schemas.openxmlformats.org/officeDocument/2006/relationships/tags" Target="../tags/tag766.xml"/><Relationship Id="rId2" Type="http://schemas.openxmlformats.org/officeDocument/2006/relationships/tags" Target="../tags/tag697.xml"/><Relationship Id="rId29" Type="http://schemas.openxmlformats.org/officeDocument/2006/relationships/tags" Target="../tags/tag7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80.xml"/><Relationship Id="rId13" Type="http://schemas.openxmlformats.org/officeDocument/2006/relationships/tags" Target="../tags/tag785.xml"/><Relationship Id="rId18" Type="http://schemas.openxmlformats.org/officeDocument/2006/relationships/tags" Target="../tags/tag790.xml"/><Relationship Id="rId26" Type="http://schemas.openxmlformats.org/officeDocument/2006/relationships/image" Target="../media/image33.png"/><Relationship Id="rId3" Type="http://schemas.openxmlformats.org/officeDocument/2006/relationships/tags" Target="../tags/tag775.xml"/><Relationship Id="rId21" Type="http://schemas.openxmlformats.org/officeDocument/2006/relationships/tags" Target="../tags/tag793.xml"/><Relationship Id="rId7" Type="http://schemas.openxmlformats.org/officeDocument/2006/relationships/tags" Target="../tags/tag779.xml"/><Relationship Id="rId12" Type="http://schemas.openxmlformats.org/officeDocument/2006/relationships/tags" Target="../tags/tag784.xml"/><Relationship Id="rId17" Type="http://schemas.openxmlformats.org/officeDocument/2006/relationships/tags" Target="../tags/tag789.xml"/><Relationship Id="rId25" Type="http://schemas.openxmlformats.org/officeDocument/2006/relationships/image" Target="../media/image32.png"/><Relationship Id="rId2" Type="http://schemas.openxmlformats.org/officeDocument/2006/relationships/tags" Target="../tags/tag774.xml"/><Relationship Id="rId16" Type="http://schemas.openxmlformats.org/officeDocument/2006/relationships/tags" Target="../tags/tag788.xml"/><Relationship Id="rId20" Type="http://schemas.openxmlformats.org/officeDocument/2006/relationships/tags" Target="../tags/tag792.xml"/><Relationship Id="rId29" Type="http://schemas.openxmlformats.org/officeDocument/2006/relationships/image" Target="../media/image16.png"/><Relationship Id="rId1" Type="http://schemas.openxmlformats.org/officeDocument/2006/relationships/tags" Target="../tags/tag773.xml"/><Relationship Id="rId6" Type="http://schemas.openxmlformats.org/officeDocument/2006/relationships/tags" Target="../tags/tag778.xml"/><Relationship Id="rId11" Type="http://schemas.openxmlformats.org/officeDocument/2006/relationships/tags" Target="../tags/tag78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777.xml"/><Relationship Id="rId15" Type="http://schemas.openxmlformats.org/officeDocument/2006/relationships/tags" Target="../tags/tag787.xml"/><Relationship Id="rId23" Type="http://schemas.openxmlformats.org/officeDocument/2006/relationships/tags" Target="../tags/tag795.xml"/><Relationship Id="rId28" Type="http://schemas.openxmlformats.org/officeDocument/2006/relationships/image" Target="../media/image35.png"/><Relationship Id="rId10" Type="http://schemas.openxmlformats.org/officeDocument/2006/relationships/tags" Target="../tags/tag782.xml"/><Relationship Id="rId19" Type="http://schemas.openxmlformats.org/officeDocument/2006/relationships/tags" Target="../tags/tag791.xml"/><Relationship Id="rId4" Type="http://schemas.openxmlformats.org/officeDocument/2006/relationships/tags" Target="../tags/tag776.xml"/><Relationship Id="rId9" Type="http://schemas.openxmlformats.org/officeDocument/2006/relationships/tags" Target="../tags/tag781.xml"/><Relationship Id="rId14" Type="http://schemas.openxmlformats.org/officeDocument/2006/relationships/tags" Target="../tags/tag786.xml"/><Relationship Id="rId22" Type="http://schemas.openxmlformats.org/officeDocument/2006/relationships/tags" Target="../tags/tag794.xml"/><Relationship Id="rId27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26" Type="http://schemas.openxmlformats.org/officeDocument/2006/relationships/tags" Target="../tags/tag821.xml"/><Relationship Id="rId39" Type="http://schemas.openxmlformats.org/officeDocument/2006/relationships/tags" Target="../tags/tag834.xml"/><Relationship Id="rId21" Type="http://schemas.openxmlformats.org/officeDocument/2006/relationships/tags" Target="../tags/tag816.xml"/><Relationship Id="rId34" Type="http://schemas.openxmlformats.org/officeDocument/2006/relationships/tags" Target="../tags/tag829.xml"/><Relationship Id="rId42" Type="http://schemas.openxmlformats.org/officeDocument/2006/relationships/tags" Target="../tags/tag837.xml"/><Relationship Id="rId47" Type="http://schemas.openxmlformats.org/officeDocument/2006/relationships/tags" Target="../tags/tag842.xml"/><Relationship Id="rId50" Type="http://schemas.openxmlformats.org/officeDocument/2006/relationships/tags" Target="../tags/tag845.xml"/><Relationship Id="rId55" Type="http://schemas.openxmlformats.org/officeDocument/2006/relationships/tags" Target="../tags/tag850.xml"/><Relationship Id="rId63" Type="http://schemas.openxmlformats.org/officeDocument/2006/relationships/image" Target="../media/image38.emf"/><Relationship Id="rId7" Type="http://schemas.openxmlformats.org/officeDocument/2006/relationships/tags" Target="../tags/tag802.xml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9" Type="http://schemas.openxmlformats.org/officeDocument/2006/relationships/tags" Target="../tags/tag824.xml"/><Relationship Id="rId11" Type="http://schemas.openxmlformats.org/officeDocument/2006/relationships/tags" Target="../tags/tag806.xml"/><Relationship Id="rId24" Type="http://schemas.openxmlformats.org/officeDocument/2006/relationships/tags" Target="../tags/tag819.xml"/><Relationship Id="rId32" Type="http://schemas.openxmlformats.org/officeDocument/2006/relationships/tags" Target="../tags/tag827.xml"/><Relationship Id="rId37" Type="http://schemas.openxmlformats.org/officeDocument/2006/relationships/tags" Target="../tags/tag832.xml"/><Relationship Id="rId40" Type="http://schemas.openxmlformats.org/officeDocument/2006/relationships/tags" Target="../tags/tag835.xml"/><Relationship Id="rId45" Type="http://schemas.openxmlformats.org/officeDocument/2006/relationships/tags" Target="../tags/tag840.xml"/><Relationship Id="rId53" Type="http://schemas.openxmlformats.org/officeDocument/2006/relationships/tags" Target="../tags/tag848.xml"/><Relationship Id="rId58" Type="http://schemas.openxmlformats.org/officeDocument/2006/relationships/tags" Target="../tags/tag853.xml"/><Relationship Id="rId5" Type="http://schemas.openxmlformats.org/officeDocument/2006/relationships/tags" Target="../tags/tag800.xml"/><Relationship Id="rId61" Type="http://schemas.openxmlformats.org/officeDocument/2006/relationships/image" Target="../media/image36.png"/><Relationship Id="rId19" Type="http://schemas.openxmlformats.org/officeDocument/2006/relationships/tags" Target="../tags/tag814.xml"/><Relationship Id="rId14" Type="http://schemas.openxmlformats.org/officeDocument/2006/relationships/tags" Target="../tags/tag809.xml"/><Relationship Id="rId22" Type="http://schemas.openxmlformats.org/officeDocument/2006/relationships/tags" Target="../tags/tag817.xml"/><Relationship Id="rId27" Type="http://schemas.openxmlformats.org/officeDocument/2006/relationships/tags" Target="../tags/tag822.xml"/><Relationship Id="rId30" Type="http://schemas.openxmlformats.org/officeDocument/2006/relationships/tags" Target="../tags/tag825.xml"/><Relationship Id="rId35" Type="http://schemas.openxmlformats.org/officeDocument/2006/relationships/tags" Target="../tags/tag830.xml"/><Relationship Id="rId43" Type="http://schemas.openxmlformats.org/officeDocument/2006/relationships/tags" Target="../tags/tag838.xml"/><Relationship Id="rId48" Type="http://schemas.openxmlformats.org/officeDocument/2006/relationships/tags" Target="../tags/tag843.xml"/><Relationship Id="rId56" Type="http://schemas.openxmlformats.org/officeDocument/2006/relationships/tags" Target="../tags/tag851.xml"/><Relationship Id="rId8" Type="http://schemas.openxmlformats.org/officeDocument/2006/relationships/tags" Target="../tags/tag803.xml"/><Relationship Id="rId51" Type="http://schemas.openxmlformats.org/officeDocument/2006/relationships/tags" Target="../tags/tag846.xml"/><Relationship Id="rId3" Type="http://schemas.openxmlformats.org/officeDocument/2006/relationships/tags" Target="../tags/tag798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tags" Target="../tags/tag820.xml"/><Relationship Id="rId33" Type="http://schemas.openxmlformats.org/officeDocument/2006/relationships/tags" Target="../tags/tag828.xml"/><Relationship Id="rId38" Type="http://schemas.openxmlformats.org/officeDocument/2006/relationships/tags" Target="../tags/tag833.xml"/><Relationship Id="rId46" Type="http://schemas.openxmlformats.org/officeDocument/2006/relationships/tags" Target="../tags/tag841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815.xml"/><Relationship Id="rId41" Type="http://schemas.openxmlformats.org/officeDocument/2006/relationships/tags" Target="../tags/tag836.xml"/><Relationship Id="rId54" Type="http://schemas.openxmlformats.org/officeDocument/2006/relationships/tags" Target="../tags/tag849.xml"/><Relationship Id="rId62" Type="http://schemas.openxmlformats.org/officeDocument/2006/relationships/image" Target="../media/image37.emf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5" Type="http://schemas.openxmlformats.org/officeDocument/2006/relationships/tags" Target="../tags/tag810.xml"/><Relationship Id="rId23" Type="http://schemas.openxmlformats.org/officeDocument/2006/relationships/tags" Target="../tags/tag818.xml"/><Relationship Id="rId28" Type="http://schemas.openxmlformats.org/officeDocument/2006/relationships/tags" Target="../tags/tag823.xml"/><Relationship Id="rId36" Type="http://schemas.openxmlformats.org/officeDocument/2006/relationships/tags" Target="../tags/tag831.xml"/><Relationship Id="rId49" Type="http://schemas.openxmlformats.org/officeDocument/2006/relationships/tags" Target="../tags/tag844.xml"/><Relationship Id="rId57" Type="http://schemas.openxmlformats.org/officeDocument/2006/relationships/tags" Target="../tags/tag852.xml"/><Relationship Id="rId10" Type="http://schemas.openxmlformats.org/officeDocument/2006/relationships/tags" Target="../tags/tag805.xml"/><Relationship Id="rId31" Type="http://schemas.openxmlformats.org/officeDocument/2006/relationships/tags" Target="../tags/tag826.xml"/><Relationship Id="rId44" Type="http://schemas.openxmlformats.org/officeDocument/2006/relationships/tags" Target="../tags/tag839.xml"/><Relationship Id="rId52" Type="http://schemas.openxmlformats.org/officeDocument/2006/relationships/tags" Target="../tags/tag847.xml"/><Relationship Id="rId60" Type="http://schemas.openxmlformats.org/officeDocument/2006/relationships/image" Target="../media/image16.png"/><Relationship Id="rId4" Type="http://schemas.openxmlformats.org/officeDocument/2006/relationships/tags" Target="../tags/tag799.xml"/><Relationship Id="rId9" Type="http://schemas.openxmlformats.org/officeDocument/2006/relationships/tags" Target="../tags/tag80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14.e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3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hyperlink" Target="https://arxiv.org/abs/2508.03946" TargetMode="Externa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3.xml"/><Relationship Id="rId21" Type="http://schemas.openxmlformats.org/officeDocument/2006/relationships/tags" Target="../tags/tag37.xml"/><Relationship Id="rId42" Type="http://schemas.openxmlformats.org/officeDocument/2006/relationships/tags" Target="../tags/tag58.xml"/><Relationship Id="rId63" Type="http://schemas.openxmlformats.org/officeDocument/2006/relationships/tags" Target="../tags/tag79.xml"/><Relationship Id="rId84" Type="http://schemas.openxmlformats.org/officeDocument/2006/relationships/tags" Target="../tags/tag100.xml"/><Relationship Id="rId138" Type="http://schemas.openxmlformats.org/officeDocument/2006/relationships/tags" Target="../tags/tag154.xml"/><Relationship Id="rId159" Type="http://schemas.openxmlformats.org/officeDocument/2006/relationships/tags" Target="../tags/tag175.xml"/><Relationship Id="rId170" Type="http://schemas.openxmlformats.org/officeDocument/2006/relationships/tags" Target="../tags/tag186.xml"/><Relationship Id="rId191" Type="http://schemas.openxmlformats.org/officeDocument/2006/relationships/notesSlide" Target="../notesSlides/notesSlide3.xml"/><Relationship Id="rId107" Type="http://schemas.openxmlformats.org/officeDocument/2006/relationships/tags" Target="../tags/tag123.xml"/><Relationship Id="rId11" Type="http://schemas.openxmlformats.org/officeDocument/2006/relationships/tags" Target="../tags/tag27.xml"/><Relationship Id="rId32" Type="http://schemas.openxmlformats.org/officeDocument/2006/relationships/tags" Target="../tags/tag48.xml"/><Relationship Id="rId53" Type="http://schemas.openxmlformats.org/officeDocument/2006/relationships/tags" Target="../tags/tag69.xml"/><Relationship Id="rId74" Type="http://schemas.openxmlformats.org/officeDocument/2006/relationships/tags" Target="../tags/tag90.xml"/><Relationship Id="rId128" Type="http://schemas.openxmlformats.org/officeDocument/2006/relationships/tags" Target="../tags/tag144.xml"/><Relationship Id="rId149" Type="http://schemas.openxmlformats.org/officeDocument/2006/relationships/tags" Target="../tags/tag165.xml"/><Relationship Id="rId5" Type="http://schemas.openxmlformats.org/officeDocument/2006/relationships/tags" Target="../tags/tag21.xml"/><Relationship Id="rId95" Type="http://schemas.openxmlformats.org/officeDocument/2006/relationships/tags" Target="../tags/tag111.xml"/><Relationship Id="rId160" Type="http://schemas.openxmlformats.org/officeDocument/2006/relationships/tags" Target="../tags/tag176.xml"/><Relationship Id="rId181" Type="http://schemas.openxmlformats.org/officeDocument/2006/relationships/tags" Target="../tags/tag197.xml"/><Relationship Id="rId22" Type="http://schemas.openxmlformats.org/officeDocument/2006/relationships/tags" Target="../tags/tag38.xml"/><Relationship Id="rId43" Type="http://schemas.openxmlformats.org/officeDocument/2006/relationships/tags" Target="../tags/tag59.xml"/><Relationship Id="rId64" Type="http://schemas.openxmlformats.org/officeDocument/2006/relationships/tags" Target="../tags/tag80.xml"/><Relationship Id="rId118" Type="http://schemas.openxmlformats.org/officeDocument/2006/relationships/tags" Target="../tags/tag134.xml"/><Relationship Id="rId139" Type="http://schemas.openxmlformats.org/officeDocument/2006/relationships/tags" Target="../tags/tag155.xml"/><Relationship Id="rId85" Type="http://schemas.openxmlformats.org/officeDocument/2006/relationships/tags" Target="../tags/tag101.xml"/><Relationship Id="rId150" Type="http://schemas.openxmlformats.org/officeDocument/2006/relationships/tags" Target="../tags/tag166.xml"/><Relationship Id="rId171" Type="http://schemas.openxmlformats.org/officeDocument/2006/relationships/tags" Target="../tags/tag187.xml"/><Relationship Id="rId192" Type="http://schemas.openxmlformats.org/officeDocument/2006/relationships/image" Target="../media/image15.png"/><Relationship Id="rId12" Type="http://schemas.openxmlformats.org/officeDocument/2006/relationships/tags" Target="../tags/tag28.xml"/><Relationship Id="rId33" Type="http://schemas.openxmlformats.org/officeDocument/2006/relationships/tags" Target="../tags/tag49.xml"/><Relationship Id="rId108" Type="http://schemas.openxmlformats.org/officeDocument/2006/relationships/tags" Target="../tags/tag124.xml"/><Relationship Id="rId129" Type="http://schemas.openxmlformats.org/officeDocument/2006/relationships/tags" Target="../tags/tag145.xml"/><Relationship Id="rId54" Type="http://schemas.openxmlformats.org/officeDocument/2006/relationships/tags" Target="../tags/tag70.xml"/><Relationship Id="rId75" Type="http://schemas.openxmlformats.org/officeDocument/2006/relationships/tags" Target="../tags/tag91.xml"/><Relationship Id="rId96" Type="http://schemas.openxmlformats.org/officeDocument/2006/relationships/tags" Target="../tags/tag112.xml"/><Relationship Id="rId140" Type="http://schemas.openxmlformats.org/officeDocument/2006/relationships/tags" Target="../tags/tag156.xml"/><Relationship Id="rId161" Type="http://schemas.openxmlformats.org/officeDocument/2006/relationships/tags" Target="../tags/tag177.xml"/><Relationship Id="rId182" Type="http://schemas.openxmlformats.org/officeDocument/2006/relationships/tags" Target="../tags/tag198.xml"/><Relationship Id="rId6" Type="http://schemas.openxmlformats.org/officeDocument/2006/relationships/tags" Target="../tags/tag22.xml"/><Relationship Id="rId23" Type="http://schemas.openxmlformats.org/officeDocument/2006/relationships/tags" Target="../tags/tag39.xml"/><Relationship Id="rId119" Type="http://schemas.openxmlformats.org/officeDocument/2006/relationships/tags" Target="../tags/tag135.xml"/><Relationship Id="rId44" Type="http://schemas.openxmlformats.org/officeDocument/2006/relationships/tags" Target="../tags/tag60.xml"/><Relationship Id="rId65" Type="http://schemas.openxmlformats.org/officeDocument/2006/relationships/tags" Target="../tags/tag81.xml"/><Relationship Id="rId86" Type="http://schemas.openxmlformats.org/officeDocument/2006/relationships/tags" Target="../tags/tag102.xml"/><Relationship Id="rId130" Type="http://schemas.openxmlformats.org/officeDocument/2006/relationships/tags" Target="../tags/tag146.xml"/><Relationship Id="rId151" Type="http://schemas.openxmlformats.org/officeDocument/2006/relationships/tags" Target="../tags/tag167.xml"/><Relationship Id="rId172" Type="http://schemas.openxmlformats.org/officeDocument/2006/relationships/tags" Target="../tags/tag188.xml"/><Relationship Id="rId193" Type="http://schemas.openxmlformats.org/officeDocument/2006/relationships/image" Target="../media/image16.png"/><Relationship Id="rId13" Type="http://schemas.openxmlformats.org/officeDocument/2006/relationships/tags" Target="../tags/tag29.xml"/><Relationship Id="rId109" Type="http://schemas.openxmlformats.org/officeDocument/2006/relationships/tags" Target="../tags/tag125.xml"/><Relationship Id="rId34" Type="http://schemas.openxmlformats.org/officeDocument/2006/relationships/tags" Target="../tags/tag50.xml"/><Relationship Id="rId50" Type="http://schemas.openxmlformats.org/officeDocument/2006/relationships/tags" Target="../tags/tag66.xml"/><Relationship Id="rId55" Type="http://schemas.openxmlformats.org/officeDocument/2006/relationships/tags" Target="../tags/tag71.xml"/><Relationship Id="rId76" Type="http://schemas.openxmlformats.org/officeDocument/2006/relationships/tags" Target="../tags/tag92.xml"/><Relationship Id="rId97" Type="http://schemas.openxmlformats.org/officeDocument/2006/relationships/tags" Target="../tags/tag113.xml"/><Relationship Id="rId104" Type="http://schemas.openxmlformats.org/officeDocument/2006/relationships/tags" Target="../tags/tag120.xml"/><Relationship Id="rId120" Type="http://schemas.openxmlformats.org/officeDocument/2006/relationships/tags" Target="../tags/tag136.xml"/><Relationship Id="rId125" Type="http://schemas.openxmlformats.org/officeDocument/2006/relationships/tags" Target="../tags/tag141.xml"/><Relationship Id="rId141" Type="http://schemas.openxmlformats.org/officeDocument/2006/relationships/tags" Target="../tags/tag157.xml"/><Relationship Id="rId146" Type="http://schemas.openxmlformats.org/officeDocument/2006/relationships/tags" Target="../tags/tag162.xml"/><Relationship Id="rId167" Type="http://schemas.openxmlformats.org/officeDocument/2006/relationships/tags" Target="../tags/tag183.xml"/><Relationship Id="rId188" Type="http://schemas.openxmlformats.org/officeDocument/2006/relationships/tags" Target="../tags/tag204.xml"/><Relationship Id="rId7" Type="http://schemas.openxmlformats.org/officeDocument/2006/relationships/tags" Target="../tags/tag23.xml"/><Relationship Id="rId71" Type="http://schemas.openxmlformats.org/officeDocument/2006/relationships/tags" Target="../tags/tag87.xml"/><Relationship Id="rId92" Type="http://schemas.openxmlformats.org/officeDocument/2006/relationships/tags" Target="../tags/tag108.xml"/><Relationship Id="rId162" Type="http://schemas.openxmlformats.org/officeDocument/2006/relationships/tags" Target="../tags/tag178.xml"/><Relationship Id="rId183" Type="http://schemas.openxmlformats.org/officeDocument/2006/relationships/tags" Target="../tags/tag199.xml"/><Relationship Id="rId2" Type="http://schemas.openxmlformats.org/officeDocument/2006/relationships/tags" Target="../tags/tag18.xml"/><Relationship Id="rId29" Type="http://schemas.openxmlformats.org/officeDocument/2006/relationships/tags" Target="../tags/tag45.xml"/><Relationship Id="rId24" Type="http://schemas.openxmlformats.org/officeDocument/2006/relationships/tags" Target="../tags/tag40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66" Type="http://schemas.openxmlformats.org/officeDocument/2006/relationships/tags" Target="../tags/tag82.xml"/><Relationship Id="rId87" Type="http://schemas.openxmlformats.org/officeDocument/2006/relationships/tags" Target="../tags/tag103.xml"/><Relationship Id="rId110" Type="http://schemas.openxmlformats.org/officeDocument/2006/relationships/tags" Target="../tags/tag126.xml"/><Relationship Id="rId115" Type="http://schemas.openxmlformats.org/officeDocument/2006/relationships/tags" Target="../tags/tag131.xml"/><Relationship Id="rId131" Type="http://schemas.openxmlformats.org/officeDocument/2006/relationships/tags" Target="../tags/tag147.xml"/><Relationship Id="rId136" Type="http://schemas.openxmlformats.org/officeDocument/2006/relationships/tags" Target="../tags/tag152.xml"/><Relationship Id="rId157" Type="http://schemas.openxmlformats.org/officeDocument/2006/relationships/tags" Target="../tags/tag173.xml"/><Relationship Id="rId178" Type="http://schemas.openxmlformats.org/officeDocument/2006/relationships/tags" Target="../tags/tag194.xml"/><Relationship Id="rId61" Type="http://schemas.openxmlformats.org/officeDocument/2006/relationships/tags" Target="../tags/tag77.xml"/><Relationship Id="rId82" Type="http://schemas.openxmlformats.org/officeDocument/2006/relationships/tags" Target="../tags/tag98.xml"/><Relationship Id="rId152" Type="http://schemas.openxmlformats.org/officeDocument/2006/relationships/tags" Target="../tags/tag168.xml"/><Relationship Id="rId173" Type="http://schemas.openxmlformats.org/officeDocument/2006/relationships/tags" Target="../tags/tag189.xml"/><Relationship Id="rId19" Type="http://schemas.openxmlformats.org/officeDocument/2006/relationships/tags" Target="../tags/tag35.xml"/><Relationship Id="rId14" Type="http://schemas.openxmlformats.org/officeDocument/2006/relationships/tags" Target="../tags/tag30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56" Type="http://schemas.openxmlformats.org/officeDocument/2006/relationships/tags" Target="../tags/tag72.xml"/><Relationship Id="rId77" Type="http://schemas.openxmlformats.org/officeDocument/2006/relationships/tags" Target="../tags/tag93.xml"/><Relationship Id="rId100" Type="http://schemas.openxmlformats.org/officeDocument/2006/relationships/tags" Target="../tags/tag116.xml"/><Relationship Id="rId105" Type="http://schemas.openxmlformats.org/officeDocument/2006/relationships/tags" Target="../tags/tag121.xml"/><Relationship Id="rId126" Type="http://schemas.openxmlformats.org/officeDocument/2006/relationships/tags" Target="../tags/tag142.xml"/><Relationship Id="rId147" Type="http://schemas.openxmlformats.org/officeDocument/2006/relationships/tags" Target="../tags/tag163.xml"/><Relationship Id="rId168" Type="http://schemas.openxmlformats.org/officeDocument/2006/relationships/tags" Target="../tags/tag184.xml"/><Relationship Id="rId8" Type="http://schemas.openxmlformats.org/officeDocument/2006/relationships/tags" Target="../tags/tag24.xml"/><Relationship Id="rId51" Type="http://schemas.openxmlformats.org/officeDocument/2006/relationships/tags" Target="../tags/tag67.xml"/><Relationship Id="rId72" Type="http://schemas.openxmlformats.org/officeDocument/2006/relationships/tags" Target="../tags/tag88.xml"/><Relationship Id="rId93" Type="http://schemas.openxmlformats.org/officeDocument/2006/relationships/tags" Target="../tags/tag109.xml"/><Relationship Id="rId98" Type="http://schemas.openxmlformats.org/officeDocument/2006/relationships/tags" Target="../tags/tag114.xml"/><Relationship Id="rId121" Type="http://schemas.openxmlformats.org/officeDocument/2006/relationships/tags" Target="../tags/tag137.xml"/><Relationship Id="rId142" Type="http://schemas.openxmlformats.org/officeDocument/2006/relationships/tags" Target="../tags/tag158.xml"/><Relationship Id="rId163" Type="http://schemas.openxmlformats.org/officeDocument/2006/relationships/tags" Target="../tags/tag179.xml"/><Relationship Id="rId184" Type="http://schemas.openxmlformats.org/officeDocument/2006/relationships/tags" Target="../tags/tag200.xml"/><Relationship Id="rId189" Type="http://schemas.openxmlformats.org/officeDocument/2006/relationships/tags" Target="../tags/tag205.xml"/><Relationship Id="rId3" Type="http://schemas.openxmlformats.org/officeDocument/2006/relationships/tags" Target="../tags/tag19.xml"/><Relationship Id="rId25" Type="http://schemas.openxmlformats.org/officeDocument/2006/relationships/tags" Target="../tags/tag41.xml"/><Relationship Id="rId46" Type="http://schemas.openxmlformats.org/officeDocument/2006/relationships/tags" Target="../tags/tag62.xml"/><Relationship Id="rId67" Type="http://schemas.openxmlformats.org/officeDocument/2006/relationships/tags" Target="../tags/tag83.xml"/><Relationship Id="rId116" Type="http://schemas.openxmlformats.org/officeDocument/2006/relationships/tags" Target="../tags/tag132.xml"/><Relationship Id="rId137" Type="http://schemas.openxmlformats.org/officeDocument/2006/relationships/tags" Target="../tags/tag153.xml"/><Relationship Id="rId158" Type="http://schemas.openxmlformats.org/officeDocument/2006/relationships/tags" Target="../tags/tag174.xml"/><Relationship Id="rId20" Type="http://schemas.openxmlformats.org/officeDocument/2006/relationships/tags" Target="../tags/tag36.xml"/><Relationship Id="rId41" Type="http://schemas.openxmlformats.org/officeDocument/2006/relationships/tags" Target="../tags/tag57.xml"/><Relationship Id="rId62" Type="http://schemas.openxmlformats.org/officeDocument/2006/relationships/tags" Target="../tags/tag78.xml"/><Relationship Id="rId83" Type="http://schemas.openxmlformats.org/officeDocument/2006/relationships/tags" Target="../tags/tag99.xml"/><Relationship Id="rId88" Type="http://schemas.openxmlformats.org/officeDocument/2006/relationships/tags" Target="../tags/tag104.xml"/><Relationship Id="rId111" Type="http://schemas.openxmlformats.org/officeDocument/2006/relationships/tags" Target="../tags/tag127.xml"/><Relationship Id="rId132" Type="http://schemas.openxmlformats.org/officeDocument/2006/relationships/tags" Target="../tags/tag148.xml"/><Relationship Id="rId153" Type="http://schemas.openxmlformats.org/officeDocument/2006/relationships/tags" Target="../tags/tag169.xml"/><Relationship Id="rId174" Type="http://schemas.openxmlformats.org/officeDocument/2006/relationships/tags" Target="../tags/tag190.xml"/><Relationship Id="rId179" Type="http://schemas.openxmlformats.org/officeDocument/2006/relationships/tags" Target="../tags/tag195.xml"/><Relationship Id="rId190" Type="http://schemas.openxmlformats.org/officeDocument/2006/relationships/slideLayout" Target="../slideLayouts/slideLayout2.xml"/><Relationship Id="rId15" Type="http://schemas.openxmlformats.org/officeDocument/2006/relationships/tags" Target="../tags/tag31.xml"/><Relationship Id="rId36" Type="http://schemas.openxmlformats.org/officeDocument/2006/relationships/tags" Target="../tags/tag52.xml"/><Relationship Id="rId57" Type="http://schemas.openxmlformats.org/officeDocument/2006/relationships/tags" Target="../tags/tag73.xml"/><Relationship Id="rId106" Type="http://schemas.openxmlformats.org/officeDocument/2006/relationships/tags" Target="../tags/tag122.xml"/><Relationship Id="rId127" Type="http://schemas.openxmlformats.org/officeDocument/2006/relationships/tags" Target="../tags/tag143.xml"/><Relationship Id="rId10" Type="http://schemas.openxmlformats.org/officeDocument/2006/relationships/tags" Target="../tags/tag26.xml"/><Relationship Id="rId31" Type="http://schemas.openxmlformats.org/officeDocument/2006/relationships/tags" Target="../tags/tag47.xml"/><Relationship Id="rId52" Type="http://schemas.openxmlformats.org/officeDocument/2006/relationships/tags" Target="../tags/tag68.xml"/><Relationship Id="rId73" Type="http://schemas.openxmlformats.org/officeDocument/2006/relationships/tags" Target="../tags/tag89.xml"/><Relationship Id="rId78" Type="http://schemas.openxmlformats.org/officeDocument/2006/relationships/tags" Target="../tags/tag94.xml"/><Relationship Id="rId94" Type="http://schemas.openxmlformats.org/officeDocument/2006/relationships/tags" Target="../tags/tag110.xml"/><Relationship Id="rId99" Type="http://schemas.openxmlformats.org/officeDocument/2006/relationships/tags" Target="../tags/tag115.xml"/><Relationship Id="rId101" Type="http://schemas.openxmlformats.org/officeDocument/2006/relationships/tags" Target="../tags/tag117.xml"/><Relationship Id="rId122" Type="http://schemas.openxmlformats.org/officeDocument/2006/relationships/tags" Target="../tags/tag138.xml"/><Relationship Id="rId143" Type="http://schemas.openxmlformats.org/officeDocument/2006/relationships/tags" Target="../tags/tag159.xml"/><Relationship Id="rId148" Type="http://schemas.openxmlformats.org/officeDocument/2006/relationships/tags" Target="../tags/tag164.xml"/><Relationship Id="rId164" Type="http://schemas.openxmlformats.org/officeDocument/2006/relationships/tags" Target="../tags/tag180.xml"/><Relationship Id="rId169" Type="http://schemas.openxmlformats.org/officeDocument/2006/relationships/tags" Target="../tags/tag185.xml"/><Relationship Id="rId185" Type="http://schemas.openxmlformats.org/officeDocument/2006/relationships/tags" Target="../tags/tag201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80" Type="http://schemas.openxmlformats.org/officeDocument/2006/relationships/tags" Target="../tags/tag196.xml"/><Relationship Id="rId26" Type="http://schemas.openxmlformats.org/officeDocument/2006/relationships/tags" Target="../tags/tag42.xml"/><Relationship Id="rId47" Type="http://schemas.openxmlformats.org/officeDocument/2006/relationships/tags" Target="../tags/tag63.xml"/><Relationship Id="rId68" Type="http://schemas.openxmlformats.org/officeDocument/2006/relationships/tags" Target="../tags/tag84.xml"/><Relationship Id="rId89" Type="http://schemas.openxmlformats.org/officeDocument/2006/relationships/tags" Target="../tags/tag105.xml"/><Relationship Id="rId112" Type="http://schemas.openxmlformats.org/officeDocument/2006/relationships/tags" Target="../tags/tag128.xml"/><Relationship Id="rId133" Type="http://schemas.openxmlformats.org/officeDocument/2006/relationships/tags" Target="../tags/tag149.xml"/><Relationship Id="rId154" Type="http://schemas.openxmlformats.org/officeDocument/2006/relationships/tags" Target="../tags/tag170.xml"/><Relationship Id="rId175" Type="http://schemas.openxmlformats.org/officeDocument/2006/relationships/tags" Target="../tags/tag191.xml"/><Relationship Id="rId16" Type="http://schemas.openxmlformats.org/officeDocument/2006/relationships/tags" Target="../tags/tag32.xml"/><Relationship Id="rId37" Type="http://schemas.openxmlformats.org/officeDocument/2006/relationships/tags" Target="../tags/tag53.xml"/><Relationship Id="rId58" Type="http://schemas.openxmlformats.org/officeDocument/2006/relationships/tags" Target="../tags/tag74.xml"/><Relationship Id="rId79" Type="http://schemas.openxmlformats.org/officeDocument/2006/relationships/tags" Target="../tags/tag95.xml"/><Relationship Id="rId102" Type="http://schemas.openxmlformats.org/officeDocument/2006/relationships/tags" Target="../tags/tag118.xml"/><Relationship Id="rId123" Type="http://schemas.openxmlformats.org/officeDocument/2006/relationships/tags" Target="../tags/tag139.xml"/><Relationship Id="rId144" Type="http://schemas.openxmlformats.org/officeDocument/2006/relationships/tags" Target="../tags/tag160.xml"/><Relationship Id="rId90" Type="http://schemas.openxmlformats.org/officeDocument/2006/relationships/tags" Target="../tags/tag106.xml"/><Relationship Id="rId165" Type="http://schemas.openxmlformats.org/officeDocument/2006/relationships/tags" Target="../tags/tag181.xml"/><Relationship Id="rId186" Type="http://schemas.openxmlformats.org/officeDocument/2006/relationships/tags" Target="../tags/tag202.xml"/><Relationship Id="rId27" Type="http://schemas.openxmlformats.org/officeDocument/2006/relationships/tags" Target="../tags/tag43.xml"/><Relationship Id="rId48" Type="http://schemas.openxmlformats.org/officeDocument/2006/relationships/tags" Target="../tags/tag64.xml"/><Relationship Id="rId69" Type="http://schemas.openxmlformats.org/officeDocument/2006/relationships/tags" Target="../tags/tag85.xml"/><Relationship Id="rId113" Type="http://schemas.openxmlformats.org/officeDocument/2006/relationships/tags" Target="../tags/tag129.xml"/><Relationship Id="rId134" Type="http://schemas.openxmlformats.org/officeDocument/2006/relationships/tags" Target="../tags/tag150.xml"/><Relationship Id="rId80" Type="http://schemas.openxmlformats.org/officeDocument/2006/relationships/tags" Target="../tags/tag96.xml"/><Relationship Id="rId155" Type="http://schemas.openxmlformats.org/officeDocument/2006/relationships/tags" Target="../tags/tag171.xml"/><Relationship Id="rId176" Type="http://schemas.openxmlformats.org/officeDocument/2006/relationships/tags" Target="../tags/tag192.xml"/><Relationship Id="rId17" Type="http://schemas.openxmlformats.org/officeDocument/2006/relationships/tags" Target="../tags/tag33.xml"/><Relationship Id="rId38" Type="http://schemas.openxmlformats.org/officeDocument/2006/relationships/tags" Target="../tags/tag54.xml"/><Relationship Id="rId59" Type="http://schemas.openxmlformats.org/officeDocument/2006/relationships/tags" Target="../tags/tag75.xml"/><Relationship Id="rId103" Type="http://schemas.openxmlformats.org/officeDocument/2006/relationships/tags" Target="../tags/tag119.xml"/><Relationship Id="rId124" Type="http://schemas.openxmlformats.org/officeDocument/2006/relationships/tags" Target="../tags/tag140.xml"/><Relationship Id="rId70" Type="http://schemas.openxmlformats.org/officeDocument/2006/relationships/tags" Target="../tags/tag86.xml"/><Relationship Id="rId91" Type="http://schemas.openxmlformats.org/officeDocument/2006/relationships/tags" Target="../tags/tag107.xml"/><Relationship Id="rId145" Type="http://schemas.openxmlformats.org/officeDocument/2006/relationships/tags" Target="../tags/tag161.xml"/><Relationship Id="rId166" Type="http://schemas.openxmlformats.org/officeDocument/2006/relationships/tags" Target="../tags/tag182.xml"/><Relationship Id="rId187" Type="http://schemas.openxmlformats.org/officeDocument/2006/relationships/tags" Target="../tags/tag203.xml"/><Relationship Id="rId1" Type="http://schemas.openxmlformats.org/officeDocument/2006/relationships/tags" Target="../tags/tag17.xml"/><Relationship Id="rId28" Type="http://schemas.openxmlformats.org/officeDocument/2006/relationships/tags" Target="../tags/tag44.xml"/><Relationship Id="rId49" Type="http://schemas.openxmlformats.org/officeDocument/2006/relationships/tags" Target="../tags/tag65.xml"/><Relationship Id="rId114" Type="http://schemas.openxmlformats.org/officeDocument/2006/relationships/tags" Target="../tags/tag130.xml"/><Relationship Id="rId60" Type="http://schemas.openxmlformats.org/officeDocument/2006/relationships/tags" Target="../tags/tag76.xml"/><Relationship Id="rId81" Type="http://schemas.openxmlformats.org/officeDocument/2006/relationships/tags" Target="../tags/tag97.xml"/><Relationship Id="rId135" Type="http://schemas.openxmlformats.org/officeDocument/2006/relationships/tags" Target="../tags/tag151.xml"/><Relationship Id="rId156" Type="http://schemas.openxmlformats.org/officeDocument/2006/relationships/tags" Target="../tags/tag172.xml"/><Relationship Id="rId177" Type="http://schemas.openxmlformats.org/officeDocument/2006/relationships/tags" Target="../tags/tag193.xml"/><Relationship Id="rId18" Type="http://schemas.openxmlformats.org/officeDocument/2006/relationships/tags" Target="../tags/tag34.xml"/><Relationship Id="rId39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9" Type="http://schemas.openxmlformats.org/officeDocument/2006/relationships/tags" Target="../tags/tag244.xml"/><Relationship Id="rId21" Type="http://schemas.openxmlformats.org/officeDocument/2006/relationships/tags" Target="../tags/tag226.xml"/><Relationship Id="rId34" Type="http://schemas.openxmlformats.org/officeDocument/2006/relationships/tags" Target="../tags/tag239.xml"/><Relationship Id="rId42" Type="http://schemas.openxmlformats.org/officeDocument/2006/relationships/tags" Target="../tags/tag247.xml"/><Relationship Id="rId47" Type="http://schemas.openxmlformats.org/officeDocument/2006/relationships/tags" Target="../tags/tag252.xml"/><Relationship Id="rId50" Type="http://schemas.openxmlformats.org/officeDocument/2006/relationships/tags" Target="../tags/tag255.xml"/><Relationship Id="rId55" Type="http://schemas.openxmlformats.org/officeDocument/2006/relationships/tags" Target="../tags/tag260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9" Type="http://schemas.openxmlformats.org/officeDocument/2006/relationships/tags" Target="../tags/tag234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tags" Target="../tags/tag237.xml"/><Relationship Id="rId37" Type="http://schemas.openxmlformats.org/officeDocument/2006/relationships/tags" Target="../tags/tag242.xml"/><Relationship Id="rId40" Type="http://schemas.openxmlformats.org/officeDocument/2006/relationships/tags" Target="../tags/tag245.xml"/><Relationship Id="rId45" Type="http://schemas.openxmlformats.org/officeDocument/2006/relationships/tags" Target="../tags/tag250.xml"/><Relationship Id="rId53" Type="http://schemas.openxmlformats.org/officeDocument/2006/relationships/tags" Target="../tags/tag258.xml"/><Relationship Id="rId58" Type="http://schemas.openxmlformats.org/officeDocument/2006/relationships/tags" Target="../tags/tag263.xml"/><Relationship Id="rId5" Type="http://schemas.openxmlformats.org/officeDocument/2006/relationships/tags" Target="../tags/tag210.xml"/><Relationship Id="rId19" Type="http://schemas.openxmlformats.org/officeDocument/2006/relationships/tags" Target="../tags/tag224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Relationship Id="rId35" Type="http://schemas.openxmlformats.org/officeDocument/2006/relationships/tags" Target="../tags/tag240.xml"/><Relationship Id="rId43" Type="http://schemas.openxmlformats.org/officeDocument/2006/relationships/tags" Target="../tags/tag248.xml"/><Relationship Id="rId48" Type="http://schemas.openxmlformats.org/officeDocument/2006/relationships/tags" Target="../tags/tag253.xml"/><Relationship Id="rId56" Type="http://schemas.openxmlformats.org/officeDocument/2006/relationships/tags" Target="../tags/tag261.xml"/><Relationship Id="rId8" Type="http://schemas.openxmlformats.org/officeDocument/2006/relationships/tags" Target="../tags/tag213.xml"/><Relationship Id="rId51" Type="http://schemas.openxmlformats.org/officeDocument/2006/relationships/tags" Target="../tags/tag256.xml"/><Relationship Id="rId3" Type="http://schemas.openxmlformats.org/officeDocument/2006/relationships/tags" Target="../tags/tag208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33" Type="http://schemas.openxmlformats.org/officeDocument/2006/relationships/tags" Target="../tags/tag238.xml"/><Relationship Id="rId38" Type="http://schemas.openxmlformats.org/officeDocument/2006/relationships/tags" Target="../tags/tag243.xml"/><Relationship Id="rId46" Type="http://schemas.openxmlformats.org/officeDocument/2006/relationships/tags" Target="../tags/tag251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225.xml"/><Relationship Id="rId41" Type="http://schemas.openxmlformats.org/officeDocument/2006/relationships/tags" Target="../tags/tag246.xml"/><Relationship Id="rId54" Type="http://schemas.openxmlformats.org/officeDocument/2006/relationships/tags" Target="../tags/tag259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36" Type="http://schemas.openxmlformats.org/officeDocument/2006/relationships/tags" Target="../tags/tag241.xml"/><Relationship Id="rId49" Type="http://schemas.openxmlformats.org/officeDocument/2006/relationships/tags" Target="../tags/tag254.xml"/><Relationship Id="rId57" Type="http://schemas.openxmlformats.org/officeDocument/2006/relationships/tags" Target="../tags/tag262.xml"/><Relationship Id="rId10" Type="http://schemas.openxmlformats.org/officeDocument/2006/relationships/tags" Target="../tags/tag215.xml"/><Relationship Id="rId31" Type="http://schemas.openxmlformats.org/officeDocument/2006/relationships/tags" Target="../tags/tag236.xml"/><Relationship Id="rId44" Type="http://schemas.openxmlformats.org/officeDocument/2006/relationships/tags" Target="../tags/tag249.xml"/><Relationship Id="rId52" Type="http://schemas.openxmlformats.org/officeDocument/2006/relationships/tags" Target="../tags/tag257.xml"/><Relationship Id="rId60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89.xml"/><Relationship Id="rId21" Type="http://schemas.openxmlformats.org/officeDocument/2006/relationships/tags" Target="../tags/tag284.xml"/><Relationship Id="rId34" Type="http://schemas.openxmlformats.org/officeDocument/2006/relationships/tags" Target="../tags/tag297.xml"/><Relationship Id="rId42" Type="http://schemas.openxmlformats.org/officeDocument/2006/relationships/tags" Target="../tags/tag305.xml"/><Relationship Id="rId47" Type="http://schemas.openxmlformats.org/officeDocument/2006/relationships/tags" Target="../tags/tag310.xml"/><Relationship Id="rId50" Type="http://schemas.openxmlformats.org/officeDocument/2006/relationships/tags" Target="../tags/tag313.xml"/><Relationship Id="rId55" Type="http://schemas.openxmlformats.org/officeDocument/2006/relationships/tags" Target="../tags/tag318.xml"/><Relationship Id="rId63" Type="http://schemas.openxmlformats.org/officeDocument/2006/relationships/tags" Target="../tags/tag326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9" Type="http://schemas.openxmlformats.org/officeDocument/2006/relationships/tags" Target="../tags/tag292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tags" Target="../tags/tag295.xml"/><Relationship Id="rId37" Type="http://schemas.openxmlformats.org/officeDocument/2006/relationships/tags" Target="../tags/tag300.xml"/><Relationship Id="rId40" Type="http://schemas.openxmlformats.org/officeDocument/2006/relationships/tags" Target="../tags/tag303.xml"/><Relationship Id="rId45" Type="http://schemas.openxmlformats.org/officeDocument/2006/relationships/tags" Target="../tags/tag308.xml"/><Relationship Id="rId53" Type="http://schemas.openxmlformats.org/officeDocument/2006/relationships/tags" Target="../tags/tag316.xml"/><Relationship Id="rId58" Type="http://schemas.openxmlformats.org/officeDocument/2006/relationships/tags" Target="../tags/tag321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268.xml"/><Relationship Id="rId61" Type="http://schemas.openxmlformats.org/officeDocument/2006/relationships/tags" Target="../tags/tag324.xml"/><Relationship Id="rId19" Type="http://schemas.openxmlformats.org/officeDocument/2006/relationships/tags" Target="../tags/tag28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Relationship Id="rId35" Type="http://schemas.openxmlformats.org/officeDocument/2006/relationships/tags" Target="../tags/tag298.xml"/><Relationship Id="rId43" Type="http://schemas.openxmlformats.org/officeDocument/2006/relationships/tags" Target="../tags/tag306.xml"/><Relationship Id="rId48" Type="http://schemas.openxmlformats.org/officeDocument/2006/relationships/tags" Target="../tags/tag311.xml"/><Relationship Id="rId56" Type="http://schemas.openxmlformats.org/officeDocument/2006/relationships/tags" Target="../tags/tag319.xml"/><Relationship Id="rId64" Type="http://schemas.openxmlformats.org/officeDocument/2006/relationships/tags" Target="../tags/tag327.xml"/><Relationship Id="rId8" Type="http://schemas.openxmlformats.org/officeDocument/2006/relationships/tags" Target="../tags/tag271.xml"/><Relationship Id="rId51" Type="http://schemas.openxmlformats.org/officeDocument/2006/relationships/tags" Target="../tags/tag314.xml"/><Relationship Id="rId3" Type="http://schemas.openxmlformats.org/officeDocument/2006/relationships/tags" Target="../tags/tag266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tags" Target="../tags/tag296.xml"/><Relationship Id="rId38" Type="http://schemas.openxmlformats.org/officeDocument/2006/relationships/tags" Target="../tags/tag301.xml"/><Relationship Id="rId46" Type="http://schemas.openxmlformats.org/officeDocument/2006/relationships/tags" Target="../tags/tag309.xml"/><Relationship Id="rId59" Type="http://schemas.openxmlformats.org/officeDocument/2006/relationships/tags" Target="../tags/tag322.xml"/><Relationship Id="rId20" Type="http://schemas.openxmlformats.org/officeDocument/2006/relationships/tags" Target="../tags/tag283.xml"/><Relationship Id="rId41" Type="http://schemas.openxmlformats.org/officeDocument/2006/relationships/tags" Target="../tags/tag304.xml"/><Relationship Id="rId54" Type="http://schemas.openxmlformats.org/officeDocument/2006/relationships/tags" Target="../tags/tag317.xml"/><Relationship Id="rId62" Type="http://schemas.openxmlformats.org/officeDocument/2006/relationships/tags" Target="../tags/tag32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36" Type="http://schemas.openxmlformats.org/officeDocument/2006/relationships/tags" Target="../tags/tag299.xml"/><Relationship Id="rId49" Type="http://schemas.openxmlformats.org/officeDocument/2006/relationships/tags" Target="../tags/tag312.xml"/><Relationship Id="rId57" Type="http://schemas.openxmlformats.org/officeDocument/2006/relationships/tags" Target="../tags/tag320.xml"/><Relationship Id="rId10" Type="http://schemas.openxmlformats.org/officeDocument/2006/relationships/tags" Target="../tags/tag273.xml"/><Relationship Id="rId31" Type="http://schemas.openxmlformats.org/officeDocument/2006/relationships/tags" Target="../tags/tag294.xml"/><Relationship Id="rId44" Type="http://schemas.openxmlformats.org/officeDocument/2006/relationships/tags" Target="../tags/tag307.xml"/><Relationship Id="rId52" Type="http://schemas.openxmlformats.org/officeDocument/2006/relationships/tags" Target="../tags/tag315.xml"/><Relationship Id="rId60" Type="http://schemas.openxmlformats.org/officeDocument/2006/relationships/tags" Target="../tags/tag323.xml"/><Relationship Id="rId65" Type="http://schemas.openxmlformats.org/officeDocument/2006/relationships/tags" Target="../tags/tag328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39" Type="http://schemas.openxmlformats.org/officeDocument/2006/relationships/tags" Target="../tags/tag3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70100"/>
            <a:ext cx="9396413" cy="18657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THz streaking for ultrashort beam measurements at UCLA Pegasus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8204"/>
            <a:ext cx="9144000" cy="1655762"/>
          </a:xfrm>
        </p:spPr>
        <p:txBody>
          <a:bodyPr/>
          <a:lstStyle/>
          <a:p>
            <a:r>
              <a:rPr lang="en-US" dirty="0" smtClean="0"/>
              <a:t>P. Musumeci</a:t>
            </a:r>
          </a:p>
          <a:p>
            <a:r>
              <a:rPr lang="en-US" dirty="0" smtClean="0"/>
              <a:t>UCLA Department of Physics and Astronomy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092695"/>
            <a:ext cx="1432792" cy="6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1E6F4-80CB-1126-B76D-A0F9F9E8E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769C805-102B-762A-209D-19765CC5B884}"/>
              </a:ext>
            </a:extLst>
          </p:cNvPr>
          <p:cNvGrpSpPr/>
          <p:nvPr/>
        </p:nvGrpSpPr>
        <p:grpSpPr>
          <a:xfrm>
            <a:off x="2399306" y="1588358"/>
            <a:ext cx="1066919" cy="954086"/>
            <a:chOff x="1485416" y="1587775"/>
            <a:chExt cx="1066919" cy="954086"/>
          </a:xfrm>
          <a:solidFill>
            <a:schemeClr val="bg1">
              <a:lumMod val="95000"/>
            </a:schemeClr>
          </a:solidFill>
        </p:grpSpPr>
        <p:sp>
          <p:nvSpPr>
            <p:cNvPr id="444" name="Block Arc 443">
              <a:extLst>
                <a:ext uri="{FF2B5EF4-FFF2-40B4-BE49-F238E27FC236}">
                  <a16:creationId xmlns:a16="http://schemas.microsoft.com/office/drawing/2014/main" id="{6A859559-5719-7012-DE7B-4A9254C54B1D}"/>
                </a:ext>
              </a:extLst>
            </p:cNvPr>
            <p:cNvSpPr/>
            <p:nvPr/>
          </p:nvSpPr>
          <p:spPr>
            <a:xfrm rot="5400000">
              <a:off x="1485416" y="158777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97BCF4F9-0CA5-B359-B076-4CC67823A0EC}"/>
                </a:ext>
              </a:extLst>
            </p:cNvPr>
            <p:cNvGrpSpPr/>
            <p:nvPr/>
          </p:nvGrpSpPr>
          <p:grpSpPr>
            <a:xfrm>
              <a:off x="1605929" y="1634057"/>
              <a:ext cx="931828" cy="907804"/>
              <a:chOff x="8269828" y="5339024"/>
              <a:chExt cx="931828" cy="907804"/>
            </a:xfrm>
            <a:grpFill/>
          </p:grpSpPr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067525B6-8707-3495-DE71-7BA8A700E213}"/>
                  </a:ext>
                </a:extLst>
              </p:cNvPr>
              <p:cNvGrpSpPr/>
              <p:nvPr/>
            </p:nvGrpSpPr>
            <p:grpSpPr>
              <a:xfrm>
                <a:off x="8269828" y="5339024"/>
                <a:ext cx="931828" cy="804075"/>
                <a:chOff x="392250" y="4766351"/>
                <a:chExt cx="931828" cy="804075"/>
              </a:xfrm>
              <a:grpFill/>
            </p:grpSpPr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D4F47D63-B863-6636-0F92-39C4575643CB}"/>
                    </a:ext>
                  </a:extLst>
                </p:cNvPr>
                <p:cNvGrpSpPr/>
                <p:nvPr/>
              </p:nvGrpSpPr>
              <p:grpSpPr>
                <a:xfrm>
                  <a:off x="392250" y="4766351"/>
                  <a:ext cx="837890" cy="769456"/>
                  <a:chOff x="392250" y="4766351"/>
                  <a:chExt cx="837890" cy="769456"/>
                </a:xfrm>
                <a:grpFill/>
              </p:grpSpPr>
              <p:sp>
                <p:nvSpPr>
                  <p:cNvPr id="456" name="Block Arc 455">
                    <a:extLst>
                      <a:ext uri="{FF2B5EF4-FFF2-40B4-BE49-F238E27FC236}">
                        <a16:creationId xmlns:a16="http://schemas.microsoft.com/office/drawing/2014/main" id="{6BF6F7BC-CC69-BA8A-928D-6903CCB1A4D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140" y="4815807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27940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7" name="Block Arc 456">
                    <a:extLst>
                      <a:ext uri="{FF2B5EF4-FFF2-40B4-BE49-F238E27FC236}">
                        <a16:creationId xmlns:a16="http://schemas.microsoft.com/office/drawing/2014/main" id="{313ABD12-14ED-E093-BFF4-651797DE288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1" name="Group 450">
                  <a:extLst>
                    <a:ext uri="{FF2B5EF4-FFF2-40B4-BE49-F238E27FC236}">
                      <a16:creationId xmlns:a16="http://schemas.microsoft.com/office/drawing/2014/main" id="{5E7842BE-455B-EA02-7361-E210547772C0}"/>
                    </a:ext>
                  </a:extLst>
                </p:cNvPr>
                <p:cNvGrpSpPr/>
                <p:nvPr/>
              </p:nvGrpSpPr>
              <p:grpSpPr>
                <a:xfrm>
                  <a:off x="398220" y="4769526"/>
                  <a:ext cx="925858" cy="800900"/>
                  <a:chOff x="186392" y="4685451"/>
                  <a:chExt cx="925858" cy="800900"/>
                </a:xfrm>
                <a:grpFill/>
              </p:grpSpPr>
              <p:grpSp>
                <p:nvGrpSpPr>
                  <p:cNvPr id="452" name="Group 451">
                    <a:extLst>
                      <a:ext uri="{FF2B5EF4-FFF2-40B4-BE49-F238E27FC236}">
                        <a16:creationId xmlns:a16="http://schemas.microsoft.com/office/drawing/2014/main" id="{0A9BAAB5-1EB5-111C-7A71-3CFEFFE9C68E}"/>
                      </a:ext>
                    </a:extLst>
                  </p:cNvPr>
                  <p:cNvGrpSpPr/>
                  <p:nvPr/>
                </p:nvGrpSpPr>
                <p:grpSpPr>
                  <a:xfrm>
                    <a:off x="186392" y="4685451"/>
                    <a:ext cx="924156" cy="798658"/>
                    <a:chOff x="186392" y="4685451"/>
                    <a:chExt cx="924156" cy="798658"/>
                  </a:xfrm>
                  <a:grpFill/>
                </p:grpSpPr>
                <p:sp>
                  <p:nvSpPr>
                    <p:cNvPr id="454" name="Block Arc 453">
                      <a:extLst>
                        <a:ext uri="{FF2B5EF4-FFF2-40B4-BE49-F238E27FC236}">
                          <a16:creationId xmlns:a16="http://schemas.microsoft.com/office/drawing/2014/main" id="{D136A3B9-A6FE-8523-0B17-B2AE835AA50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6392" y="46854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0061"/>
                        <a:gd name="adj3" fmla="val 33484"/>
                      </a:avLst>
                    </a:prstGeom>
                    <a:grpFill/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90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5" name="Block Arc 454">
                      <a:extLst>
                        <a:ext uri="{FF2B5EF4-FFF2-40B4-BE49-F238E27FC236}">
                          <a16:creationId xmlns:a16="http://schemas.microsoft.com/office/drawing/2014/main" id="{1A184D5D-C6C1-E824-152F-17C04C2C0B8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0548" y="4764109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234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53" name="Block Arc 452">
                    <a:extLst>
                      <a:ext uri="{FF2B5EF4-FFF2-40B4-BE49-F238E27FC236}">
                        <a16:creationId xmlns:a16="http://schemas.microsoft.com/office/drawing/2014/main" id="{3CE494BA-AF54-55E3-0978-DA3F4B4DE1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49" name="Block Arc 448">
                <a:extLst>
                  <a:ext uri="{FF2B5EF4-FFF2-40B4-BE49-F238E27FC236}">
                    <a16:creationId xmlns:a16="http://schemas.microsoft.com/office/drawing/2014/main" id="{F33C1D0F-AF33-EE79-7FF7-E5E0F46A9B77}"/>
                  </a:ext>
                </a:extLst>
              </p:cNvPr>
              <p:cNvSpPr/>
              <p:nvPr/>
            </p:nvSpPr>
            <p:spPr>
              <a:xfrm rot="5400000">
                <a:off x="8478233" y="5526828"/>
                <a:ext cx="720000" cy="720000"/>
              </a:xfrm>
              <a:prstGeom prst="blockArc">
                <a:avLst>
                  <a:gd name="adj1" fmla="val 10808834"/>
                  <a:gd name="adj2" fmla="val 15368944"/>
                  <a:gd name="adj3" fmla="val 1965"/>
                </a:avLst>
              </a:prstGeom>
              <a:grpFill/>
              <a:ln w="0"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19894546" lon="17603902" rev="3408121"/>
                </a:camera>
                <a:lightRig rig="soft" dir="t"/>
              </a:scene3d>
              <a:sp3d extrusionH="419100" prstMaterial="flat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6" name="Block Arc 445">
              <a:extLst>
                <a:ext uri="{FF2B5EF4-FFF2-40B4-BE49-F238E27FC236}">
                  <a16:creationId xmlns:a16="http://schemas.microsoft.com/office/drawing/2014/main" id="{DCAF1F65-5C79-E9A0-A388-CE95C437F34F}"/>
                </a:ext>
              </a:extLst>
            </p:cNvPr>
            <p:cNvSpPr/>
            <p:nvPr/>
          </p:nvSpPr>
          <p:spPr>
            <a:xfrm rot="5400000">
              <a:off x="1832335" y="172606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Block Arc 446">
              <a:extLst>
                <a:ext uri="{FF2B5EF4-FFF2-40B4-BE49-F238E27FC236}">
                  <a16:creationId xmlns:a16="http://schemas.microsoft.com/office/drawing/2014/main" id="{340A5650-D6F9-1402-7082-68FEFD14FBFB}"/>
                </a:ext>
              </a:extLst>
            </p:cNvPr>
            <p:cNvSpPr/>
            <p:nvPr/>
          </p:nvSpPr>
          <p:spPr>
            <a:xfrm rot="5400000">
              <a:off x="1880759" y="2016171"/>
              <a:ext cx="116988" cy="116988"/>
            </a:xfrm>
            <a:prstGeom prst="blockArc">
              <a:avLst>
                <a:gd name="adj1" fmla="val 10808834"/>
                <a:gd name="adj2" fmla="val 10729499"/>
                <a:gd name="adj3" fmla="val 4763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698B60-869F-793F-B636-7D81B6706BD0}"/>
              </a:ext>
            </a:extLst>
          </p:cNvPr>
          <p:cNvGrpSpPr/>
          <p:nvPr/>
        </p:nvGrpSpPr>
        <p:grpSpPr>
          <a:xfrm>
            <a:off x="3802484" y="2145964"/>
            <a:ext cx="1128181" cy="975562"/>
            <a:chOff x="3076787" y="2009472"/>
            <a:chExt cx="1128181" cy="975562"/>
          </a:xfrm>
          <a:solidFill>
            <a:schemeClr val="bg1">
              <a:lumMod val="95000"/>
            </a:schemeClr>
          </a:solidFill>
        </p:grpSpPr>
        <p:sp>
          <p:nvSpPr>
            <p:cNvPr id="426" name="Block Arc 425">
              <a:extLst>
                <a:ext uri="{FF2B5EF4-FFF2-40B4-BE49-F238E27FC236}">
                  <a16:creationId xmlns:a16="http://schemas.microsoft.com/office/drawing/2014/main" id="{12F5FD73-3CB2-262B-FE81-9CA392720294}"/>
                </a:ext>
              </a:extLst>
            </p:cNvPr>
            <p:cNvSpPr/>
            <p:nvPr/>
          </p:nvSpPr>
          <p:spPr>
            <a:xfrm rot="5400000">
              <a:off x="3076787" y="2009472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25437A0F-45A0-77B4-7653-45E1B5CEA5D8}"/>
                </a:ext>
              </a:extLst>
            </p:cNvPr>
            <p:cNvGrpSpPr/>
            <p:nvPr/>
          </p:nvGrpSpPr>
          <p:grpSpPr>
            <a:xfrm>
              <a:off x="3171021" y="2046938"/>
              <a:ext cx="1033947" cy="938096"/>
              <a:chOff x="7622887" y="5186067"/>
              <a:chExt cx="1033947" cy="938096"/>
            </a:xfrm>
            <a:grpFill/>
          </p:grpSpPr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56591D8F-99E9-073A-1A22-45453B22C35A}"/>
                  </a:ext>
                </a:extLst>
              </p:cNvPr>
              <p:cNvGrpSpPr/>
              <p:nvPr/>
            </p:nvGrpSpPr>
            <p:grpSpPr>
              <a:xfrm>
                <a:off x="7622887" y="5186067"/>
                <a:ext cx="1025766" cy="938096"/>
                <a:chOff x="298312" y="4729100"/>
                <a:chExt cx="1025766" cy="938096"/>
              </a:xfrm>
              <a:grpFill/>
            </p:grpSpPr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96D3AF83-54F7-2549-9045-CA435DF3CD03}"/>
                    </a:ext>
                  </a:extLst>
                </p:cNvPr>
                <p:cNvGrpSpPr/>
                <p:nvPr/>
              </p:nvGrpSpPr>
              <p:grpSpPr>
                <a:xfrm>
                  <a:off x="298312" y="4729100"/>
                  <a:ext cx="1025766" cy="841326"/>
                  <a:chOff x="298312" y="4729100"/>
                  <a:chExt cx="1025766" cy="841326"/>
                </a:xfrm>
                <a:grpFill/>
              </p:grpSpPr>
              <p:grpSp>
                <p:nvGrpSpPr>
                  <p:cNvPr id="432" name="Group 431">
                    <a:extLst>
                      <a:ext uri="{FF2B5EF4-FFF2-40B4-BE49-F238E27FC236}">
                        <a16:creationId xmlns:a16="http://schemas.microsoft.com/office/drawing/2014/main" id="{57BDCF9A-22B5-7128-557C-86E98A0B7324}"/>
                      </a:ext>
                    </a:extLst>
                  </p:cNvPr>
                  <p:cNvGrpSpPr/>
                  <p:nvPr/>
                </p:nvGrpSpPr>
                <p:grpSpPr>
                  <a:xfrm>
                    <a:off x="298312" y="4729100"/>
                    <a:ext cx="931828" cy="804326"/>
                    <a:chOff x="298312" y="4729100"/>
                    <a:chExt cx="931828" cy="804326"/>
                  </a:xfrm>
                  <a:grpFill/>
                </p:grpSpPr>
                <p:sp>
                  <p:nvSpPr>
                    <p:cNvPr id="440" name="Block Arc 439">
                      <a:extLst>
                        <a:ext uri="{FF2B5EF4-FFF2-40B4-BE49-F238E27FC236}">
                          <a16:creationId xmlns:a16="http://schemas.microsoft.com/office/drawing/2014/main" id="{87929193-A9B4-AD2F-AC2A-F3BE0F851C3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10140" y="481342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35560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441" name="Group 440">
                      <a:extLst>
                        <a:ext uri="{FF2B5EF4-FFF2-40B4-BE49-F238E27FC236}">
                          <a16:creationId xmlns:a16="http://schemas.microsoft.com/office/drawing/2014/main" id="{FE65C65A-801A-82FC-71E7-5512D59BFC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312" y="4729100"/>
                      <a:ext cx="813938" cy="757251"/>
                      <a:chOff x="186392" y="4685451"/>
                      <a:chExt cx="813938" cy="757251"/>
                    </a:xfrm>
                    <a:grpFill/>
                  </p:grpSpPr>
                  <p:sp>
                    <p:nvSpPr>
                      <p:cNvPr id="442" name="Block Arc 441">
                        <a:extLst>
                          <a:ext uri="{FF2B5EF4-FFF2-40B4-BE49-F238E27FC236}">
                            <a16:creationId xmlns:a16="http://schemas.microsoft.com/office/drawing/2014/main" id="{17FDF2D0-0959-DBFF-F8D0-1789C6A48BC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43" name="Block Arc 442">
                        <a:extLst>
                          <a:ext uri="{FF2B5EF4-FFF2-40B4-BE49-F238E27FC236}">
                            <a16:creationId xmlns:a16="http://schemas.microsoft.com/office/drawing/2014/main" id="{F92F5769-C94B-B695-84E7-86F21A1E793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0330" y="4722702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188A9EDA-E8DE-A33E-F4F1-4024EFB9A6DE}"/>
                      </a:ext>
                    </a:extLst>
                  </p:cNvPr>
                  <p:cNvGrpSpPr/>
                  <p:nvPr/>
                </p:nvGrpSpPr>
                <p:grpSpPr>
                  <a:xfrm>
                    <a:off x="398220" y="4769526"/>
                    <a:ext cx="925858" cy="800900"/>
                    <a:chOff x="186392" y="4685451"/>
                    <a:chExt cx="925858" cy="800900"/>
                  </a:xfrm>
                  <a:grpFill/>
                </p:grpSpPr>
                <p:grpSp>
                  <p:nvGrpSpPr>
                    <p:cNvPr id="434" name="Group 433">
                      <a:extLst>
                        <a:ext uri="{FF2B5EF4-FFF2-40B4-BE49-F238E27FC236}">
                          <a16:creationId xmlns:a16="http://schemas.microsoft.com/office/drawing/2014/main" id="{0998C2C1-D8E2-670A-83F0-5FA09B1662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392" y="4685451"/>
                      <a:ext cx="813938" cy="757251"/>
                      <a:chOff x="186392" y="4685451"/>
                      <a:chExt cx="813938" cy="757251"/>
                    </a:xfrm>
                    <a:grpFill/>
                  </p:grpSpPr>
                  <p:sp>
                    <p:nvSpPr>
                      <p:cNvPr id="438" name="Block Arc 437">
                        <a:extLst>
                          <a:ext uri="{FF2B5EF4-FFF2-40B4-BE49-F238E27FC236}">
                            <a16:creationId xmlns:a16="http://schemas.microsoft.com/office/drawing/2014/main" id="{7CC79838-B300-C5B9-75FC-50867C0F851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39" name="Block Arc 438">
                        <a:extLst>
                          <a:ext uri="{FF2B5EF4-FFF2-40B4-BE49-F238E27FC236}">
                            <a16:creationId xmlns:a16="http://schemas.microsoft.com/office/drawing/2014/main" id="{9E3099D4-6D57-DB04-BEBF-D30841297F8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0330" y="4722702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35" name="Group 434">
                      <a:extLst>
                        <a:ext uri="{FF2B5EF4-FFF2-40B4-BE49-F238E27FC236}">
                          <a16:creationId xmlns:a16="http://schemas.microsoft.com/office/drawing/2014/main" id="{BBAAC048-D5CF-EBB2-EF42-263D0392F7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312" y="4729100"/>
                      <a:ext cx="813938" cy="757251"/>
                      <a:chOff x="186392" y="4685451"/>
                      <a:chExt cx="813938" cy="757251"/>
                    </a:xfrm>
                    <a:grpFill/>
                  </p:grpSpPr>
                  <p:sp>
                    <p:nvSpPr>
                      <p:cNvPr id="436" name="Block Arc 435">
                        <a:extLst>
                          <a:ext uri="{FF2B5EF4-FFF2-40B4-BE49-F238E27FC236}">
                            <a16:creationId xmlns:a16="http://schemas.microsoft.com/office/drawing/2014/main" id="{C19DD1C9-8537-8104-1FF0-A1E46ECFA3B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37" name="Block Arc 436">
                        <a:extLst>
                          <a:ext uri="{FF2B5EF4-FFF2-40B4-BE49-F238E27FC236}">
                            <a16:creationId xmlns:a16="http://schemas.microsoft.com/office/drawing/2014/main" id="{73C24545-9170-144B-37A1-7E5739B873B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0330" y="4722702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431" name="Block Arc 430">
                  <a:extLst>
                    <a:ext uri="{FF2B5EF4-FFF2-40B4-BE49-F238E27FC236}">
                      <a16:creationId xmlns:a16="http://schemas.microsoft.com/office/drawing/2014/main" id="{386DB808-E8B0-4AA8-F904-9713D078D150}"/>
                    </a:ext>
                  </a:extLst>
                </p:cNvPr>
                <p:cNvSpPr/>
                <p:nvPr/>
              </p:nvSpPr>
              <p:spPr>
                <a:xfrm rot="5400000">
                  <a:off x="586096" y="4947196"/>
                  <a:ext cx="720000" cy="720000"/>
                </a:xfrm>
                <a:prstGeom prst="blockArc">
                  <a:avLst>
                    <a:gd name="adj1" fmla="val 10808834"/>
                    <a:gd name="adj2" fmla="val 15368944"/>
                    <a:gd name="adj3" fmla="val 1965"/>
                  </a:avLst>
                </a:prstGeom>
                <a:grpFill/>
                <a:ln w="0"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4635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9" name="Block Arc 428">
                <a:extLst>
                  <a:ext uri="{FF2B5EF4-FFF2-40B4-BE49-F238E27FC236}">
                    <a16:creationId xmlns:a16="http://schemas.microsoft.com/office/drawing/2014/main" id="{576DC1FD-43C1-45B6-B7B1-289C22B27AAC}"/>
                  </a:ext>
                </a:extLst>
              </p:cNvPr>
              <p:cNvSpPr/>
              <p:nvPr/>
            </p:nvSpPr>
            <p:spPr>
              <a:xfrm rot="5400000">
                <a:off x="7936834" y="5311156"/>
                <a:ext cx="720000" cy="720000"/>
              </a:xfrm>
              <a:prstGeom prst="blockArc">
                <a:avLst>
                  <a:gd name="adj1" fmla="val 10808834"/>
                  <a:gd name="adj2" fmla="val 21904"/>
                  <a:gd name="adj3" fmla="val 42414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19894546" lon="17603902" rev="3408121"/>
                </a:camera>
                <a:lightRig rig="soft" dir="t"/>
              </a:scene3d>
              <a:sp3d extrusionH="19050" prstMaterial="flat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8EC637-6D32-629C-180E-5DC855B843A1}"/>
              </a:ext>
            </a:extLst>
          </p:cNvPr>
          <p:cNvGrpSpPr/>
          <p:nvPr/>
        </p:nvGrpSpPr>
        <p:grpSpPr>
          <a:xfrm>
            <a:off x="5394393" y="2741753"/>
            <a:ext cx="2408064" cy="1492381"/>
            <a:chOff x="4407201" y="2494842"/>
            <a:chExt cx="2408064" cy="1492381"/>
          </a:xfrm>
        </p:grpSpPr>
        <p:sp>
          <p:nvSpPr>
            <p:cNvPr id="377" name="Block Arc 376">
              <a:extLst>
                <a:ext uri="{FF2B5EF4-FFF2-40B4-BE49-F238E27FC236}">
                  <a16:creationId xmlns:a16="http://schemas.microsoft.com/office/drawing/2014/main" id="{A0182A82-FE3F-8010-6507-9E50B1244149}"/>
                </a:ext>
              </a:extLst>
            </p:cNvPr>
            <p:cNvSpPr/>
            <p:nvPr/>
          </p:nvSpPr>
          <p:spPr>
            <a:xfrm rot="5400000">
              <a:off x="4407201" y="2494842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E0BBD4B2-A8A4-D9DC-A01C-B61CA024869D}"/>
                </a:ext>
              </a:extLst>
            </p:cNvPr>
            <p:cNvGrpSpPr/>
            <p:nvPr/>
          </p:nvGrpSpPr>
          <p:grpSpPr>
            <a:xfrm>
              <a:off x="4589342" y="2571033"/>
              <a:ext cx="2225923" cy="1416190"/>
              <a:chOff x="4589342" y="2571033"/>
              <a:chExt cx="2225923" cy="1416190"/>
            </a:xfrm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91CE99BF-0E77-6996-B2F8-E06FFFF64732}"/>
                  </a:ext>
                </a:extLst>
              </p:cNvPr>
              <p:cNvGrpSpPr/>
              <p:nvPr/>
            </p:nvGrpSpPr>
            <p:grpSpPr>
              <a:xfrm>
                <a:off x="4589342" y="2571033"/>
                <a:ext cx="1356152" cy="1074507"/>
                <a:chOff x="8269828" y="5339024"/>
                <a:chExt cx="1356152" cy="1074507"/>
              </a:xfrm>
              <a:solidFill>
                <a:schemeClr val="bg1">
                  <a:lumMod val="95000"/>
                </a:schemeClr>
              </a:solidFill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FFC3105E-054B-73B4-D9EB-6F5CC351465D}"/>
                    </a:ext>
                  </a:extLst>
                </p:cNvPr>
                <p:cNvGrpSpPr/>
                <p:nvPr/>
              </p:nvGrpSpPr>
              <p:grpSpPr>
                <a:xfrm>
                  <a:off x="8269828" y="5339024"/>
                  <a:ext cx="931828" cy="804075"/>
                  <a:chOff x="392250" y="4766351"/>
                  <a:chExt cx="931828" cy="804075"/>
                </a:xfrm>
                <a:grpFill/>
              </p:grpSpPr>
              <p:grpSp>
                <p:nvGrpSpPr>
                  <p:cNvPr id="418" name="Group 417">
                    <a:extLst>
                      <a:ext uri="{FF2B5EF4-FFF2-40B4-BE49-F238E27FC236}">
                        <a16:creationId xmlns:a16="http://schemas.microsoft.com/office/drawing/2014/main" id="{C23DCF88-E156-8A4B-87FE-57E5A54CE7C0}"/>
                      </a:ext>
                    </a:extLst>
                  </p:cNvPr>
                  <p:cNvGrpSpPr/>
                  <p:nvPr/>
                </p:nvGrpSpPr>
                <p:grpSpPr>
                  <a:xfrm>
                    <a:off x="392250" y="4766351"/>
                    <a:ext cx="837890" cy="767075"/>
                    <a:chOff x="392250" y="4766351"/>
                    <a:chExt cx="837890" cy="767075"/>
                  </a:xfrm>
                  <a:grpFill/>
                </p:grpSpPr>
                <p:sp>
                  <p:nvSpPr>
                    <p:cNvPr id="424" name="Block Arc 423">
                      <a:extLst>
                        <a:ext uri="{FF2B5EF4-FFF2-40B4-BE49-F238E27FC236}">
                          <a16:creationId xmlns:a16="http://schemas.microsoft.com/office/drawing/2014/main" id="{FF8BB03F-6615-ECBF-CF35-FA43DB08D6C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10140" y="481342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3492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5" name="Block Arc 424">
                      <a:extLst>
                        <a:ext uri="{FF2B5EF4-FFF2-40B4-BE49-F238E27FC236}">
                          <a16:creationId xmlns:a16="http://schemas.microsoft.com/office/drawing/2014/main" id="{D0DCAE93-F9BA-23F0-5544-A0C8AF89393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841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6EA1D7A3-226D-4A8F-BD9D-9C1DE6D40EE3}"/>
                      </a:ext>
                    </a:extLst>
                  </p:cNvPr>
                  <p:cNvGrpSpPr/>
                  <p:nvPr/>
                </p:nvGrpSpPr>
                <p:grpSpPr>
                  <a:xfrm>
                    <a:off x="398220" y="4769526"/>
                    <a:ext cx="925858" cy="800900"/>
                    <a:chOff x="186392" y="4685451"/>
                    <a:chExt cx="925858" cy="800900"/>
                  </a:xfrm>
                  <a:grpFill/>
                </p:grpSpPr>
                <p:grpSp>
                  <p:nvGrpSpPr>
                    <p:cNvPr id="420" name="Group 419">
                      <a:extLst>
                        <a:ext uri="{FF2B5EF4-FFF2-40B4-BE49-F238E27FC236}">
                          <a16:creationId xmlns:a16="http://schemas.microsoft.com/office/drawing/2014/main" id="{F84D15B2-55A4-A934-7617-65A2DEC361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392" y="4685451"/>
                      <a:ext cx="924156" cy="798658"/>
                      <a:chOff x="186392" y="4685451"/>
                      <a:chExt cx="924156" cy="798658"/>
                    </a:xfrm>
                    <a:grpFill/>
                  </p:grpSpPr>
                  <p:sp>
                    <p:nvSpPr>
                      <p:cNvPr id="422" name="Block Arc 421">
                        <a:extLst>
                          <a:ext uri="{FF2B5EF4-FFF2-40B4-BE49-F238E27FC236}">
                            <a16:creationId xmlns:a16="http://schemas.microsoft.com/office/drawing/2014/main" id="{5438CAF9-0891-7CCF-529C-E25190ED65B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23" name="Block Arc 422">
                        <a:extLst>
                          <a:ext uri="{FF2B5EF4-FFF2-40B4-BE49-F238E27FC236}">
                            <a16:creationId xmlns:a16="http://schemas.microsoft.com/office/drawing/2014/main" id="{F872C7A9-ECFF-640A-766B-E041A17E234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0548" y="4764109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34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1" name="Block Arc 420">
                      <a:extLst>
                        <a:ext uri="{FF2B5EF4-FFF2-40B4-BE49-F238E27FC236}">
                          <a16:creationId xmlns:a16="http://schemas.microsoft.com/office/drawing/2014/main" id="{2E63282D-3D1A-E45D-23A6-E4DB63EF6E7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07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06" name="Block Arc 405">
                  <a:extLst>
                    <a:ext uri="{FF2B5EF4-FFF2-40B4-BE49-F238E27FC236}">
                      <a16:creationId xmlns:a16="http://schemas.microsoft.com/office/drawing/2014/main" id="{5E272FAF-D694-2DE2-BA15-7C15A31DA0E7}"/>
                    </a:ext>
                  </a:extLst>
                </p:cNvPr>
                <p:cNvSpPr/>
                <p:nvPr/>
              </p:nvSpPr>
              <p:spPr>
                <a:xfrm rot="5400000">
                  <a:off x="8463674" y="5519869"/>
                  <a:ext cx="720000" cy="720000"/>
                </a:xfrm>
                <a:prstGeom prst="blockArc">
                  <a:avLst>
                    <a:gd name="adj1" fmla="val 10808834"/>
                    <a:gd name="adj2" fmla="val 15368944"/>
                    <a:gd name="adj3" fmla="val 1965"/>
                  </a:avLst>
                </a:prstGeom>
                <a:grpFill/>
                <a:ln w="0"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4762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C59E0C61-2AC9-A06F-A995-D93C6E129F1A}"/>
                    </a:ext>
                  </a:extLst>
                </p:cNvPr>
                <p:cNvGrpSpPr/>
                <p:nvPr/>
              </p:nvGrpSpPr>
              <p:grpSpPr>
                <a:xfrm>
                  <a:off x="8492180" y="5429405"/>
                  <a:ext cx="1133800" cy="984126"/>
                  <a:chOff x="181630" y="4683070"/>
                  <a:chExt cx="1133800" cy="984126"/>
                </a:xfrm>
                <a:grpFill/>
              </p:grpSpPr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B8829B5D-19C1-73E0-2DAB-FA9683E7E896}"/>
                      </a:ext>
                    </a:extLst>
                  </p:cNvPr>
                  <p:cNvGrpSpPr/>
                  <p:nvPr/>
                </p:nvGrpSpPr>
                <p:grpSpPr>
                  <a:xfrm>
                    <a:off x="181630" y="4683070"/>
                    <a:ext cx="1133800" cy="883855"/>
                    <a:chOff x="181630" y="4683070"/>
                    <a:chExt cx="1133800" cy="883855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E37E2047-52F6-BA20-6555-1604B690BB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048510" cy="850693"/>
                      <a:chOff x="181630" y="4683070"/>
                      <a:chExt cx="1048510" cy="850693"/>
                    </a:xfrm>
                    <a:grpFill/>
                  </p:grpSpPr>
                  <p:grpSp>
                    <p:nvGrpSpPr>
                      <p:cNvPr id="414" name="Group 413">
                        <a:extLst>
                          <a:ext uri="{FF2B5EF4-FFF2-40B4-BE49-F238E27FC236}">
                            <a16:creationId xmlns:a16="http://schemas.microsoft.com/office/drawing/2014/main" id="{81BA0DCC-233A-2FFF-CB8E-6F9D214CE3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sp>
                      <p:nvSpPr>
                        <p:cNvPr id="416" name="Block Arc 415">
                          <a:extLst>
                            <a:ext uri="{FF2B5EF4-FFF2-40B4-BE49-F238E27FC236}">
                              <a16:creationId xmlns:a16="http://schemas.microsoft.com/office/drawing/2014/main" id="{D33C622A-19AB-E446-DA9D-FC2E675C7F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1630" y="468307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7" name="Block Arc 416">
                          <a:extLst>
                            <a:ext uri="{FF2B5EF4-FFF2-40B4-BE49-F238E27FC236}">
                              <a16:creationId xmlns:a16="http://schemas.microsoft.com/office/drawing/2014/main" id="{C875DDFF-D7E7-53EF-61D9-1EDAFCB338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10140" y="4813763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3810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5" name="Block Arc 414">
                        <a:extLst>
                          <a:ext uri="{FF2B5EF4-FFF2-40B4-BE49-F238E27FC236}">
                            <a16:creationId xmlns:a16="http://schemas.microsoft.com/office/drawing/2014/main" id="{20D963B9-30D5-1910-F0A5-9B184ADAF8A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9E253896-6A9E-355F-BFBC-0A62578759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17210" cy="797399"/>
                      <a:chOff x="186392" y="4685451"/>
                      <a:chExt cx="917210" cy="797399"/>
                    </a:xfrm>
                    <a:grpFill/>
                  </p:grpSpPr>
                  <p:sp>
                    <p:nvSpPr>
                      <p:cNvPr id="412" name="Block Arc 411">
                        <a:extLst>
                          <a:ext uri="{FF2B5EF4-FFF2-40B4-BE49-F238E27FC236}">
                            <a16:creationId xmlns:a16="http://schemas.microsoft.com/office/drawing/2014/main" id="{41247960-B2B5-66C3-A01D-B6F504139AE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13" name="Block Arc 412">
                        <a:extLst>
                          <a:ext uri="{FF2B5EF4-FFF2-40B4-BE49-F238E27FC236}">
                            <a16:creationId xmlns:a16="http://schemas.microsoft.com/office/drawing/2014/main" id="{CAA79EF8-990B-02D1-53C5-647F288B581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83602" y="4762850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286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09" name="Block Arc 408">
                    <a:extLst>
                      <a:ext uri="{FF2B5EF4-FFF2-40B4-BE49-F238E27FC236}">
                        <a16:creationId xmlns:a16="http://schemas.microsoft.com/office/drawing/2014/main" id="{FB00919A-7473-006C-2C3E-3D9F74F80FB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6096" y="4947196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4B461C21-7D10-2756-6229-F834D18C4B14}"/>
                  </a:ext>
                </a:extLst>
              </p:cNvPr>
              <p:cNvGrpSpPr/>
              <p:nvPr/>
            </p:nvGrpSpPr>
            <p:grpSpPr>
              <a:xfrm>
                <a:off x="5236461" y="2827808"/>
                <a:ext cx="1578804" cy="1159415"/>
                <a:chOff x="5236461" y="2827808"/>
                <a:chExt cx="1578804" cy="1159415"/>
              </a:xfrm>
            </p:grpSpPr>
            <p:sp>
              <p:nvSpPr>
                <p:cNvPr id="381" name="Block Arc 380">
                  <a:extLst>
                    <a:ext uri="{FF2B5EF4-FFF2-40B4-BE49-F238E27FC236}">
                      <a16:creationId xmlns:a16="http://schemas.microsoft.com/office/drawing/2014/main" id="{69057FF4-5873-7AA8-B7E3-FDF72458AA03}"/>
                    </a:ext>
                  </a:extLst>
                </p:cNvPr>
                <p:cNvSpPr/>
                <p:nvPr/>
              </p:nvSpPr>
              <p:spPr>
                <a:xfrm rot="5400000">
                  <a:off x="5236461" y="2827808"/>
                  <a:ext cx="720000" cy="720000"/>
                </a:xfrm>
                <a:prstGeom prst="blockArc">
                  <a:avLst>
                    <a:gd name="adj1" fmla="val 10808834"/>
                    <a:gd name="adj2" fmla="val 10061"/>
                    <a:gd name="adj3" fmla="val 3348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82" name="Group 381">
                  <a:extLst>
                    <a:ext uri="{FF2B5EF4-FFF2-40B4-BE49-F238E27FC236}">
                      <a16:creationId xmlns:a16="http://schemas.microsoft.com/office/drawing/2014/main" id="{1B17B7E0-1BD4-1AD6-BA0A-71F765A87984}"/>
                    </a:ext>
                  </a:extLst>
                </p:cNvPr>
                <p:cNvGrpSpPr/>
                <p:nvPr/>
              </p:nvGrpSpPr>
              <p:grpSpPr>
                <a:xfrm>
                  <a:off x="5449933" y="2912716"/>
                  <a:ext cx="1356152" cy="1074507"/>
                  <a:chOff x="8269828" y="5339024"/>
                  <a:chExt cx="1356152" cy="1074507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384" name="Group 383">
                    <a:extLst>
                      <a:ext uri="{FF2B5EF4-FFF2-40B4-BE49-F238E27FC236}">
                        <a16:creationId xmlns:a16="http://schemas.microsoft.com/office/drawing/2014/main" id="{E027985E-0BF9-3F00-E961-F765B494F853}"/>
                      </a:ext>
                    </a:extLst>
                  </p:cNvPr>
                  <p:cNvGrpSpPr/>
                  <p:nvPr/>
                </p:nvGrpSpPr>
                <p:grpSpPr>
                  <a:xfrm>
                    <a:off x="8269828" y="5339024"/>
                    <a:ext cx="931828" cy="804075"/>
                    <a:chOff x="392250" y="4766351"/>
                    <a:chExt cx="931828" cy="804075"/>
                  </a:xfrm>
                  <a:grpFill/>
                </p:grpSpPr>
                <p:grpSp>
                  <p:nvGrpSpPr>
                    <p:cNvPr id="397" name="Group 396">
                      <a:extLst>
                        <a:ext uri="{FF2B5EF4-FFF2-40B4-BE49-F238E27FC236}">
                          <a16:creationId xmlns:a16="http://schemas.microsoft.com/office/drawing/2014/main" id="{DBCE6065-21AB-6746-137C-C7F253AFF3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2250" y="4766351"/>
                      <a:ext cx="837890" cy="767075"/>
                      <a:chOff x="392250" y="4766351"/>
                      <a:chExt cx="837890" cy="767075"/>
                    </a:xfrm>
                    <a:grpFill/>
                  </p:grpSpPr>
                  <p:sp>
                    <p:nvSpPr>
                      <p:cNvPr id="403" name="Block Arc 402">
                        <a:extLst>
                          <a:ext uri="{FF2B5EF4-FFF2-40B4-BE49-F238E27FC236}">
                            <a16:creationId xmlns:a16="http://schemas.microsoft.com/office/drawing/2014/main" id="{340E0F00-F925-EB45-231A-DC604DCA6C0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10140" y="4813426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3810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04" name="Block Arc 403">
                        <a:extLst>
                          <a:ext uri="{FF2B5EF4-FFF2-40B4-BE49-F238E27FC236}">
                            <a16:creationId xmlns:a16="http://schemas.microsoft.com/office/drawing/2014/main" id="{3F42AF55-CE51-C768-6E8F-79A28973B26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8" name="Group 397">
                      <a:extLst>
                        <a:ext uri="{FF2B5EF4-FFF2-40B4-BE49-F238E27FC236}">
                          <a16:creationId xmlns:a16="http://schemas.microsoft.com/office/drawing/2014/main" id="{9510787A-436F-02A4-F389-5D61EEE9CB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25858" cy="800900"/>
                      <a:chOff x="186392" y="4685451"/>
                      <a:chExt cx="925858" cy="800900"/>
                    </a:xfrm>
                    <a:grpFill/>
                  </p:grpSpPr>
                  <p:grpSp>
                    <p:nvGrpSpPr>
                      <p:cNvPr id="399" name="Group 398">
                        <a:extLst>
                          <a:ext uri="{FF2B5EF4-FFF2-40B4-BE49-F238E27FC236}">
                            <a16:creationId xmlns:a16="http://schemas.microsoft.com/office/drawing/2014/main" id="{1CA2EC47-8A70-35DC-67BA-8B90ED4C49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6392" y="4685451"/>
                        <a:ext cx="924156" cy="798658"/>
                        <a:chOff x="186392" y="4685451"/>
                        <a:chExt cx="924156" cy="798658"/>
                      </a:xfrm>
                      <a:grpFill/>
                    </p:grpSpPr>
                    <p:sp>
                      <p:nvSpPr>
                        <p:cNvPr id="401" name="Block Arc 400">
                          <a:extLst>
                            <a:ext uri="{FF2B5EF4-FFF2-40B4-BE49-F238E27FC236}">
                              <a16:creationId xmlns:a16="http://schemas.microsoft.com/office/drawing/2014/main" id="{6409811C-B0C9-B99D-2EA1-10DE47F9C6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2" name="Block Arc 401">
                          <a:extLst>
                            <a:ext uri="{FF2B5EF4-FFF2-40B4-BE49-F238E27FC236}">
                              <a16:creationId xmlns:a16="http://schemas.microsoft.com/office/drawing/2014/main" id="{B0EB9E09-B8E7-B0EA-336A-2B0E08C4EA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0548" y="4764109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34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0" name="Block Arc 399">
                        <a:extLst>
                          <a:ext uri="{FF2B5EF4-FFF2-40B4-BE49-F238E27FC236}">
                            <a16:creationId xmlns:a16="http://schemas.microsoft.com/office/drawing/2014/main" id="{5965B083-6725-BB31-2E6B-05EAD419762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85" name="Block Arc 384">
                    <a:extLst>
                      <a:ext uri="{FF2B5EF4-FFF2-40B4-BE49-F238E27FC236}">
                        <a16:creationId xmlns:a16="http://schemas.microsoft.com/office/drawing/2014/main" id="{D4C76800-93BF-FF4D-F5BA-7157C694398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63674" y="5519869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264B9C3B-934D-2FBC-E999-707F88CDB147}"/>
                      </a:ext>
                    </a:extLst>
                  </p:cNvPr>
                  <p:cNvGrpSpPr/>
                  <p:nvPr/>
                </p:nvGrpSpPr>
                <p:grpSpPr>
                  <a:xfrm>
                    <a:off x="8492180" y="5429405"/>
                    <a:ext cx="1133800" cy="984126"/>
                    <a:chOff x="181630" y="4683070"/>
                    <a:chExt cx="1133800" cy="984126"/>
                  </a:xfrm>
                  <a:grpFill/>
                </p:grpSpPr>
                <p:grpSp>
                  <p:nvGrpSpPr>
                    <p:cNvPr id="387" name="Group 386">
                      <a:extLst>
                        <a:ext uri="{FF2B5EF4-FFF2-40B4-BE49-F238E27FC236}">
                          <a16:creationId xmlns:a16="http://schemas.microsoft.com/office/drawing/2014/main" id="{272F7494-45E1-701F-5871-0343D55F95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133800" cy="883855"/>
                      <a:chOff x="181630" y="4683070"/>
                      <a:chExt cx="1133800" cy="883855"/>
                    </a:xfrm>
                    <a:grpFill/>
                  </p:grpSpPr>
                  <p:grpSp>
                    <p:nvGrpSpPr>
                      <p:cNvPr id="389" name="Group 388">
                        <a:extLst>
                          <a:ext uri="{FF2B5EF4-FFF2-40B4-BE49-F238E27FC236}">
                            <a16:creationId xmlns:a16="http://schemas.microsoft.com/office/drawing/2014/main" id="{9CB1DE4D-739C-871D-3136-B2FEEACD51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grpSp>
                      <p:nvGrpSpPr>
                        <p:cNvPr id="393" name="Group 392">
                          <a:extLst>
                            <a:ext uri="{FF2B5EF4-FFF2-40B4-BE49-F238E27FC236}">
                              <a16:creationId xmlns:a16="http://schemas.microsoft.com/office/drawing/2014/main" id="{01443230-9AE0-9460-E436-74AD55764DC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630" y="4683070"/>
                          <a:ext cx="1048510" cy="850693"/>
                          <a:chOff x="181630" y="4683070"/>
                          <a:chExt cx="1048510" cy="850693"/>
                        </a:xfrm>
                        <a:grpFill/>
                      </p:grpSpPr>
                      <p:sp>
                        <p:nvSpPr>
                          <p:cNvPr id="395" name="Block Arc 394">
                            <a:extLst>
                              <a:ext uri="{FF2B5EF4-FFF2-40B4-BE49-F238E27FC236}">
                                <a16:creationId xmlns:a16="http://schemas.microsoft.com/office/drawing/2014/main" id="{BC6E23CF-C8A6-A0DA-3194-AA454B938A5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1630" y="4683070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6" name="Block Arc 395">
                            <a:extLst>
                              <a:ext uri="{FF2B5EF4-FFF2-40B4-BE49-F238E27FC236}">
                                <a16:creationId xmlns:a16="http://schemas.microsoft.com/office/drawing/2014/main" id="{2E00EABD-9611-44A4-624C-9CCD4633C2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10140" y="4813763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38100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94" name="Block Arc 393">
                          <a:extLst>
                            <a:ext uri="{FF2B5EF4-FFF2-40B4-BE49-F238E27FC236}">
                              <a16:creationId xmlns:a16="http://schemas.microsoft.com/office/drawing/2014/main" id="{D6464E49-D701-0CFF-5E84-B43A2901EE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2250" y="47663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07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0" name="Group 389">
                        <a:extLst>
                          <a:ext uri="{FF2B5EF4-FFF2-40B4-BE49-F238E27FC236}">
                            <a16:creationId xmlns:a16="http://schemas.microsoft.com/office/drawing/2014/main" id="{56B9FDC5-29D7-ABC7-CD4E-39FED697E4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220" y="4769526"/>
                        <a:ext cx="917210" cy="797399"/>
                        <a:chOff x="186392" y="4685451"/>
                        <a:chExt cx="917210" cy="797399"/>
                      </a:xfrm>
                      <a:grpFill/>
                    </p:grpSpPr>
                    <p:sp>
                      <p:nvSpPr>
                        <p:cNvPr id="391" name="Block Arc 390">
                          <a:extLst>
                            <a:ext uri="{FF2B5EF4-FFF2-40B4-BE49-F238E27FC236}">
                              <a16:creationId xmlns:a16="http://schemas.microsoft.com/office/drawing/2014/main" id="{A2FA3B93-9DB3-D323-BD03-8CB6ADC79C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2" name="Block Arc 391">
                          <a:extLst>
                            <a:ext uri="{FF2B5EF4-FFF2-40B4-BE49-F238E27FC236}">
                              <a16:creationId xmlns:a16="http://schemas.microsoft.com/office/drawing/2014/main" id="{DF76B5CA-FB5D-65DC-8CDC-AD76285E91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83602" y="476285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286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388" name="Block Arc 387">
                      <a:extLst>
                        <a:ext uri="{FF2B5EF4-FFF2-40B4-BE49-F238E27FC236}">
                          <a16:creationId xmlns:a16="http://schemas.microsoft.com/office/drawing/2014/main" id="{BA1D77AF-4A91-5AF9-F3F0-9E95BF8D412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86096" y="494719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5368944"/>
                        <a:gd name="adj3" fmla="val 1965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4635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83" name="Block Arc 382">
                  <a:extLst>
                    <a:ext uri="{FF2B5EF4-FFF2-40B4-BE49-F238E27FC236}">
                      <a16:creationId xmlns:a16="http://schemas.microsoft.com/office/drawing/2014/main" id="{DA1B3F5C-F2D6-6B90-788A-AFA0FA4678EC}"/>
                    </a:ext>
                  </a:extLst>
                </p:cNvPr>
                <p:cNvSpPr/>
                <p:nvPr/>
              </p:nvSpPr>
              <p:spPr>
                <a:xfrm rot="5400000">
                  <a:off x="6095265" y="3172312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3484B8-766A-CC56-E32D-DEF19264E2C7}"/>
              </a:ext>
            </a:extLst>
          </p:cNvPr>
          <p:cNvCxnSpPr>
            <a:cxnSpLocks noChangeAspect="1"/>
            <a:stCxn id="447" idx="2"/>
          </p:cNvCxnSpPr>
          <p:nvPr/>
        </p:nvCxnSpPr>
        <p:spPr>
          <a:xfrm>
            <a:off x="2853143" y="2075247"/>
            <a:ext cx="6678813" cy="2556000"/>
          </a:xfrm>
          <a:prstGeom prst="line">
            <a:avLst/>
          </a:prstGeom>
          <a:ln w="12700">
            <a:solidFill>
              <a:srgbClr val="00B050"/>
            </a:solidFill>
          </a:ln>
          <a:effectLst>
            <a:glow rad="63500">
              <a:srgbClr val="60CE9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F2941A-3ADB-7E12-55CE-F1763499E4D5}"/>
              </a:ext>
            </a:extLst>
          </p:cNvPr>
          <p:cNvGrpSpPr/>
          <p:nvPr/>
        </p:nvGrpSpPr>
        <p:grpSpPr>
          <a:xfrm>
            <a:off x="3340302" y="2306293"/>
            <a:ext cx="452616" cy="827369"/>
            <a:chOff x="3647961" y="2551108"/>
            <a:chExt cx="452616" cy="827369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4C1E28D6-24C6-8AEE-CABF-F8170519675C}"/>
                </a:ext>
              </a:extLst>
            </p:cNvPr>
            <p:cNvSpPr/>
            <p:nvPr/>
          </p:nvSpPr>
          <p:spPr>
            <a:xfrm>
              <a:off x="3654311" y="2910706"/>
              <a:ext cx="446266" cy="467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EC34AB1E-76E5-A337-A7DE-AF2399657CD6}"/>
                </a:ext>
              </a:extLst>
            </p:cNvPr>
            <p:cNvCxnSpPr/>
            <p:nvPr/>
          </p:nvCxnSpPr>
          <p:spPr>
            <a:xfrm flipV="1">
              <a:off x="3647961" y="256412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9E423C28-F564-29FE-F27A-B11E40BE35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69903" y="255110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 descr="\documentclass{article}&#10;\usepackage{amsmath}&#10;\pagestyle{empty}&#10;\begin{document}&#10;&#10;rf photogun&#10;&#10;&#10;\end{document}" title="IguanaTex Vector Display">
            <a:extLst>
              <a:ext uri="{FF2B5EF4-FFF2-40B4-BE49-F238E27FC236}">
                <a16:creationId xmlns:a16="http://schemas.microsoft.com/office/drawing/2014/main" id="{282DC08A-BA94-D69E-A440-E2D2FD52886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rot="1242975">
            <a:off x="2978921" y="1732313"/>
            <a:ext cx="773291" cy="138317"/>
            <a:chOff x="4409656" y="2551075"/>
            <a:chExt cx="773291" cy="138317"/>
          </a:xfrm>
        </p:grpSpPr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715BEE22-B91F-79FA-F812-F81F7352E6C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09656" y="2591006"/>
              <a:ext cx="51015" cy="67109"/>
            </a:xfrm>
            <a:custGeom>
              <a:avLst/>
              <a:gdLst>
                <a:gd name="connsiteX0" fmla="*/ 21181 w 51015"/>
                <a:gd name="connsiteY0" fmla="*/ 16764 h 67109"/>
                <a:gd name="connsiteX1" fmla="*/ 21181 w 51015"/>
                <a:gd name="connsiteY1" fmla="*/ 63 h 67109"/>
                <a:gd name="connsiteX2" fmla="*/ 77 w 51015"/>
                <a:gd name="connsiteY2" fmla="*/ 1733 h 67109"/>
                <a:gd name="connsiteX3" fmla="*/ 77 w 51015"/>
                <a:gd name="connsiteY3" fmla="*/ 6440 h 67109"/>
                <a:gd name="connsiteX4" fmla="*/ 11920 w 51015"/>
                <a:gd name="connsiteY4" fmla="*/ 14942 h 67109"/>
                <a:gd name="connsiteX5" fmla="*/ 11920 w 51015"/>
                <a:gd name="connsiteY5" fmla="*/ 55633 h 67109"/>
                <a:gd name="connsiteX6" fmla="*/ 77 w 51015"/>
                <a:gd name="connsiteY6" fmla="*/ 62465 h 67109"/>
                <a:gd name="connsiteX7" fmla="*/ 77 w 51015"/>
                <a:gd name="connsiteY7" fmla="*/ 67172 h 67109"/>
                <a:gd name="connsiteX8" fmla="*/ 17385 w 51015"/>
                <a:gd name="connsiteY8" fmla="*/ 66716 h 67109"/>
                <a:gd name="connsiteX9" fmla="*/ 36668 w 51015"/>
                <a:gd name="connsiteY9" fmla="*/ 67172 h 67109"/>
                <a:gd name="connsiteX10" fmla="*/ 36668 w 51015"/>
                <a:gd name="connsiteY10" fmla="*/ 62465 h 67109"/>
                <a:gd name="connsiteX11" fmla="*/ 33479 w 51015"/>
                <a:gd name="connsiteY11" fmla="*/ 62465 h 67109"/>
                <a:gd name="connsiteX12" fmla="*/ 21940 w 51015"/>
                <a:gd name="connsiteY12" fmla="*/ 55329 h 67109"/>
                <a:gd name="connsiteX13" fmla="*/ 21940 w 51015"/>
                <a:gd name="connsiteY13" fmla="*/ 31947 h 67109"/>
                <a:gd name="connsiteX14" fmla="*/ 39856 w 51015"/>
                <a:gd name="connsiteY14" fmla="*/ 3403 h 67109"/>
                <a:gd name="connsiteX15" fmla="*/ 41526 w 51015"/>
                <a:gd name="connsiteY15" fmla="*/ 3555 h 67109"/>
                <a:gd name="connsiteX16" fmla="*/ 38034 w 51015"/>
                <a:gd name="connsiteY16" fmla="*/ 9476 h 67109"/>
                <a:gd name="connsiteX17" fmla="*/ 44563 w 51015"/>
                <a:gd name="connsiteY17" fmla="*/ 16005 h 67109"/>
                <a:gd name="connsiteX18" fmla="*/ 51092 w 51015"/>
                <a:gd name="connsiteY18" fmla="*/ 9324 h 67109"/>
                <a:gd name="connsiteX19" fmla="*/ 39856 w 51015"/>
                <a:gd name="connsiteY19" fmla="*/ 63 h 67109"/>
                <a:gd name="connsiteX20" fmla="*/ 21181 w 51015"/>
                <a:gd name="connsiteY20" fmla="*/ 16764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15" h="67109">
                  <a:moveTo>
                    <a:pt x="21181" y="16764"/>
                  </a:moveTo>
                  <a:lnTo>
                    <a:pt x="21181" y="63"/>
                  </a:lnTo>
                  <a:lnTo>
                    <a:pt x="77" y="1733"/>
                  </a:lnTo>
                  <a:lnTo>
                    <a:pt x="77" y="6440"/>
                  </a:lnTo>
                  <a:cubicBezTo>
                    <a:pt x="10705" y="6440"/>
                    <a:pt x="11920" y="7502"/>
                    <a:pt x="11920" y="14942"/>
                  </a:cubicBezTo>
                  <a:lnTo>
                    <a:pt x="11920" y="55633"/>
                  </a:lnTo>
                  <a:cubicBezTo>
                    <a:pt x="11920" y="62465"/>
                    <a:pt x="10249" y="62465"/>
                    <a:pt x="77" y="62465"/>
                  </a:cubicBezTo>
                  <a:lnTo>
                    <a:pt x="77" y="67172"/>
                  </a:lnTo>
                  <a:cubicBezTo>
                    <a:pt x="5998" y="67020"/>
                    <a:pt x="13134" y="66716"/>
                    <a:pt x="17385" y="66716"/>
                  </a:cubicBezTo>
                  <a:cubicBezTo>
                    <a:pt x="23459" y="66716"/>
                    <a:pt x="30595" y="66716"/>
                    <a:pt x="36668" y="67172"/>
                  </a:cubicBezTo>
                  <a:lnTo>
                    <a:pt x="36668" y="62465"/>
                  </a:lnTo>
                  <a:lnTo>
                    <a:pt x="33479" y="62465"/>
                  </a:lnTo>
                  <a:cubicBezTo>
                    <a:pt x="22244" y="62465"/>
                    <a:pt x="21940" y="60795"/>
                    <a:pt x="21940" y="55329"/>
                  </a:cubicBezTo>
                  <a:lnTo>
                    <a:pt x="21940" y="31947"/>
                  </a:lnTo>
                  <a:cubicBezTo>
                    <a:pt x="21940" y="16916"/>
                    <a:pt x="28317" y="3403"/>
                    <a:pt x="39856" y="3403"/>
                  </a:cubicBezTo>
                  <a:cubicBezTo>
                    <a:pt x="40919" y="3403"/>
                    <a:pt x="41223" y="3403"/>
                    <a:pt x="41526" y="3555"/>
                  </a:cubicBezTo>
                  <a:cubicBezTo>
                    <a:pt x="41071" y="3707"/>
                    <a:pt x="38034" y="5529"/>
                    <a:pt x="38034" y="9476"/>
                  </a:cubicBezTo>
                  <a:cubicBezTo>
                    <a:pt x="38034" y="13728"/>
                    <a:pt x="41223" y="16005"/>
                    <a:pt x="44563" y="16005"/>
                  </a:cubicBezTo>
                  <a:cubicBezTo>
                    <a:pt x="47296" y="16005"/>
                    <a:pt x="51092" y="14183"/>
                    <a:pt x="51092" y="9324"/>
                  </a:cubicBezTo>
                  <a:cubicBezTo>
                    <a:pt x="51092" y="4466"/>
                    <a:pt x="46385" y="63"/>
                    <a:pt x="39856" y="63"/>
                  </a:cubicBezTo>
                  <a:cubicBezTo>
                    <a:pt x="28773" y="63"/>
                    <a:pt x="23307" y="10235"/>
                    <a:pt x="21181" y="167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C7D28AA-3D4A-5870-C27B-15E4F1FADD4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469882" y="2551075"/>
              <a:ext cx="49193" cy="107040"/>
            </a:xfrm>
            <a:custGeom>
              <a:avLst/>
              <a:gdLst>
                <a:gd name="connsiteX0" fmla="*/ 21641 w 49193"/>
                <a:gd name="connsiteY0" fmla="*/ 41664 h 107040"/>
                <a:gd name="connsiteX1" fmla="*/ 21641 w 49193"/>
                <a:gd name="connsiteY1" fmla="*/ 24052 h 107040"/>
                <a:gd name="connsiteX2" fmla="*/ 35609 w 49193"/>
                <a:gd name="connsiteY2" fmla="*/ 3403 h 107040"/>
                <a:gd name="connsiteX3" fmla="*/ 40619 w 49193"/>
                <a:gd name="connsiteY3" fmla="*/ 4466 h 107040"/>
                <a:gd name="connsiteX4" fmla="*/ 36064 w 49193"/>
                <a:gd name="connsiteY4" fmla="*/ 10843 h 107040"/>
                <a:gd name="connsiteX5" fmla="*/ 42593 w 49193"/>
                <a:gd name="connsiteY5" fmla="*/ 17371 h 107040"/>
                <a:gd name="connsiteX6" fmla="*/ 49274 w 49193"/>
                <a:gd name="connsiteY6" fmla="*/ 10691 h 107040"/>
                <a:gd name="connsiteX7" fmla="*/ 35609 w 49193"/>
                <a:gd name="connsiteY7" fmla="*/ 63 h 107040"/>
                <a:gd name="connsiteX8" fmla="*/ 12075 w 49193"/>
                <a:gd name="connsiteY8" fmla="*/ 24204 h 107040"/>
                <a:gd name="connsiteX9" fmla="*/ 12075 w 49193"/>
                <a:gd name="connsiteY9" fmla="*/ 41664 h 107040"/>
                <a:gd name="connsiteX10" fmla="*/ 81 w 49193"/>
                <a:gd name="connsiteY10" fmla="*/ 41664 h 107040"/>
                <a:gd name="connsiteX11" fmla="*/ 81 w 49193"/>
                <a:gd name="connsiteY11" fmla="*/ 46371 h 107040"/>
                <a:gd name="connsiteX12" fmla="*/ 12075 w 49193"/>
                <a:gd name="connsiteY12" fmla="*/ 46371 h 107040"/>
                <a:gd name="connsiteX13" fmla="*/ 12075 w 49193"/>
                <a:gd name="connsiteY13" fmla="*/ 95564 h 107040"/>
                <a:gd name="connsiteX14" fmla="*/ 232 w 49193"/>
                <a:gd name="connsiteY14" fmla="*/ 102397 h 107040"/>
                <a:gd name="connsiteX15" fmla="*/ 232 w 49193"/>
                <a:gd name="connsiteY15" fmla="*/ 107103 h 107040"/>
                <a:gd name="connsiteX16" fmla="*/ 17541 w 49193"/>
                <a:gd name="connsiteY16" fmla="*/ 106648 h 107040"/>
                <a:gd name="connsiteX17" fmla="*/ 36824 w 49193"/>
                <a:gd name="connsiteY17" fmla="*/ 107103 h 107040"/>
                <a:gd name="connsiteX18" fmla="*/ 36824 w 49193"/>
                <a:gd name="connsiteY18" fmla="*/ 102397 h 107040"/>
                <a:gd name="connsiteX19" fmla="*/ 33635 w 49193"/>
                <a:gd name="connsiteY19" fmla="*/ 102397 h 107040"/>
                <a:gd name="connsiteX20" fmla="*/ 22096 w 49193"/>
                <a:gd name="connsiteY20" fmla="*/ 95261 h 107040"/>
                <a:gd name="connsiteX21" fmla="*/ 22096 w 49193"/>
                <a:gd name="connsiteY21" fmla="*/ 46371 h 107040"/>
                <a:gd name="connsiteX22" fmla="*/ 39405 w 49193"/>
                <a:gd name="connsiteY22" fmla="*/ 46371 h 107040"/>
                <a:gd name="connsiteX23" fmla="*/ 39405 w 49193"/>
                <a:gd name="connsiteY23" fmla="*/ 41664 h 107040"/>
                <a:gd name="connsiteX24" fmla="*/ 21641 w 49193"/>
                <a:gd name="connsiteY24" fmla="*/ 41664 h 10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93" h="107040">
                  <a:moveTo>
                    <a:pt x="21641" y="41664"/>
                  </a:moveTo>
                  <a:lnTo>
                    <a:pt x="21641" y="24052"/>
                  </a:lnTo>
                  <a:cubicBezTo>
                    <a:pt x="21641" y="10691"/>
                    <a:pt x="28928" y="3403"/>
                    <a:pt x="35609" y="3403"/>
                  </a:cubicBezTo>
                  <a:cubicBezTo>
                    <a:pt x="36064" y="3403"/>
                    <a:pt x="38342" y="3403"/>
                    <a:pt x="40619" y="4466"/>
                  </a:cubicBezTo>
                  <a:cubicBezTo>
                    <a:pt x="38797" y="5073"/>
                    <a:pt x="36064" y="7047"/>
                    <a:pt x="36064" y="10843"/>
                  </a:cubicBezTo>
                  <a:cubicBezTo>
                    <a:pt x="36064" y="14335"/>
                    <a:pt x="38494" y="17371"/>
                    <a:pt x="42593" y="17371"/>
                  </a:cubicBezTo>
                  <a:cubicBezTo>
                    <a:pt x="46996" y="17371"/>
                    <a:pt x="49274" y="14335"/>
                    <a:pt x="49274" y="10691"/>
                  </a:cubicBezTo>
                  <a:cubicBezTo>
                    <a:pt x="49274" y="5073"/>
                    <a:pt x="43656" y="63"/>
                    <a:pt x="35609" y="63"/>
                  </a:cubicBezTo>
                  <a:cubicBezTo>
                    <a:pt x="24981" y="63"/>
                    <a:pt x="12075" y="8110"/>
                    <a:pt x="12075" y="24204"/>
                  </a:cubicBezTo>
                  <a:lnTo>
                    <a:pt x="12075" y="41664"/>
                  </a:lnTo>
                  <a:lnTo>
                    <a:pt x="81" y="41664"/>
                  </a:lnTo>
                  <a:lnTo>
                    <a:pt x="81" y="46371"/>
                  </a:lnTo>
                  <a:lnTo>
                    <a:pt x="12075" y="46371"/>
                  </a:lnTo>
                  <a:lnTo>
                    <a:pt x="12075" y="95564"/>
                  </a:lnTo>
                  <a:cubicBezTo>
                    <a:pt x="12075" y="102397"/>
                    <a:pt x="10405" y="102397"/>
                    <a:pt x="232" y="102397"/>
                  </a:cubicBezTo>
                  <a:lnTo>
                    <a:pt x="232" y="107103"/>
                  </a:lnTo>
                  <a:cubicBezTo>
                    <a:pt x="6154" y="106952"/>
                    <a:pt x="13290" y="106648"/>
                    <a:pt x="17541" y="106648"/>
                  </a:cubicBezTo>
                  <a:cubicBezTo>
                    <a:pt x="23614" y="106648"/>
                    <a:pt x="30750" y="106648"/>
                    <a:pt x="36824" y="107103"/>
                  </a:cubicBezTo>
                  <a:lnTo>
                    <a:pt x="36824" y="102397"/>
                  </a:lnTo>
                  <a:lnTo>
                    <a:pt x="33635" y="102397"/>
                  </a:lnTo>
                  <a:cubicBezTo>
                    <a:pt x="22400" y="102397"/>
                    <a:pt x="22096" y="100726"/>
                    <a:pt x="22096" y="95261"/>
                  </a:cubicBezTo>
                  <a:lnTo>
                    <a:pt x="22096" y="46371"/>
                  </a:lnTo>
                  <a:lnTo>
                    <a:pt x="39405" y="46371"/>
                  </a:lnTo>
                  <a:lnTo>
                    <a:pt x="39405" y="41664"/>
                  </a:lnTo>
                  <a:lnTo>
                    <a:pt x="21641" y="416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6BAEA585-F48B-1A91-0F24-8F8EDC2A6E8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566126" y="2591006"/>
              <a:ext cx="74852" cy="96564"/>
            </a:xfrm>
            <a:custGeom>
              <a:avLst/>
              <a:gdLst>
                <a:gd name="connsiteX0" fmla="*/ 21951 w 74852"/>
                <a:gd name="connsiteY0" fmla="*/ 10084 h 96564"/>
                <a:gd name="connsiteX1" fmla="*/ 21951 w 74852"/>
                <a:gd name="connsiteY1" fmla="*/ 63 h 96564"/>
                <a:gd name="connsiteX2" fmla="*/ 87 w 74852"/>
                <a:gd name="connsiteY2" fmla="*/ 1733 h 96564"/>
                <a:gd name="connsiteX3" fmla="*/ 87 w 74852"/>
                <a:gd name="connsiteY3" fmla="*/ 6440 h 96564"/>
                <a:gd name="connsiteX4" fmla="*/ 11930 w 74852"/>
                <a:gd name="connsiteY4" fmla="*/ 14031 h 96564"/>
                <a:gd name="connsiteX5" fmla="*/ 11930 w 74852"/>
                <a:gd name="connsiteY5" fmla="*/ 85088 h 96564"/>
                <a:gd name="connsiteX6" fmla="*/ 87 w 74852"/>
                <a:gd name="connsiteY6" fmla="*/ 91920 h 96564"/>
                <a:gd name="connsiteX7" fmla="*/ 87 w 74852"/>
                <a:gd name="connsiteY7" fmla="*/ 96627 h 96564"/>
                <a:gd name="connsiteX8" fmla="*/ 17092 w 74852"/>
                <a:gd name="connsiteY8" fmla="*/ 96172 h 96564"/>
                <a:gd name="connsiteX9" fmla="*/ 34249 w 74852"/>
                <a:gd name="connsiteY9" fmla="*/ 96627 h 96564"/>
                <a:gd name="connsiteX10" fmla="*/ 34249 w 74852"/>
                <a:gd name="connsiteY10" fmla="*/ 91920 h 96564"/>
                <a:gd name="connsiteX11" fmla="*/ 22406 w 74852"/>
                <a:gd name="connsiteY11" fmla="*/ 85088 h 96564"/>
                <a:gd name="connsiteX12" fmla="*/ 22406 w 74852"/>
                <a:gd name="connsiteY12" fmla="*/ 59580 h 96564"/>
                <a:gd name="connsiteX13" fmla="*/ 22406 w 74852"/>
                <a:gd name="connsiteY13" fmla="*/ 58214 h 96564"/>
                <a:gd name="connsiteX14" fmla="*/ 41081 w 74852"/>
                <a:gd name="connsiteY14" fmla="*/ 68842 h 96564"/>
                <a:gd name="connsiteX15" fmla="*/ 74939 w 74852"/>
                <a:gd name="connsiteY15" fmla="*/ 34376 h 96564"/>
                <a:gd name="connsiteX16" fmla="*/ 43207 w 74852"/>
                <a:gd name="connsiteY16" fmla="*/ 63 h 96564"/>
                <a:gd name="connsiteX17" fmla="*/ 21951 w 74852"/>
                <a:gd name="connsiteY17" fmla="*/ 10084 h 96564"/>
                <a:gd name="connsiteX18" fmla="*/ 22406 w 74852"/>
                <a:gd name="connsiteY18" fmla="*/ 49863 h 96564"/>
                <a:gd name="connsiteX19" fmla="*/ 22406 w 74852"/>
                <a:gd name="connsiteY19" fmla="*/ 16005 h 96564"/>
                <a:gd name="connsiteX20" fmla="*/ 41992 w 74852"/>
                <a:gd name="connsiteY20" fmla="*/ 3859 h 96564"/>
                <a:gd name="connsiteX21" fmla="*/ 62338 w 74852"/>
                <a:gd name="connsiteY21" fmla="*/ 34376 h 96564"/>
                <a:gd name="connsiteX22" fmla="*/ 40474 w 74852"/>
                <a:gd name="connsiteY22" fmla="*/ 65502 h 96564"/>
                <a:gd name="connsiteX23" fmla="*/ 24532 w 74852"/>
                <a:gd name="connsiteY23" fmla="*/ 56240 h 96564"/>
                <a:gd name="connsiteX24" fmla="*/ 22406 w 74852"/>
                <a:gd name="connsiteY24" fmla="*/ 49863 h 9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52" h="96564">
                  <a:moveTo>
                    <a:pt x="21951" y="10084"/>
                  </a:moveTo>
                  <a:lnTo>
                    <a:pt x="21951" y="63"/>
                  </a:lnTo>
                  <a:lnTo>
                    <a:pt x="87" y="1733"/>
                  </a:lnTo>
                  <a:lnTo>
                    <a:pt x="87" y="6440"/>
                  </a:lnTo>
                  <a:cubicBezTo>
                    <a:pt x="10867" y="6440"/>
                    <a:pt x="11930" y="7351"/>
                    <a:pt x="11930" y="14031"/>
                  </a:cubicBezTo>
                  <a:lnTo>
                    <a:pt x="11930" y="85088"/>
                  </a:lnTo>
                  <a:cubicBezTo>
                    <a:pt x="11930" y="91920"/>
                    <a:pt x="10260" y="91920"/>
                    <a:pt x="87" y="91920"/>
                  </a:cubicBezTo>
                  <a:lnTo>
                    <a:pt x="87" y="96627"/>
                  </a:lnTo>
                  <a:cubicBezTo>
                    <a:pt x="5249" y="96475"/>
                    <a:pt x="13144" y="96172"/>
                    <a:pt x="17092" y="96172"/>
                  </a:cubicBezTo>
                  <a:cubicBezTo>
                    <a:pt x="21191" y="96172"/>
                    <a:pt x="28935" y="96475"/>
                    <a:pt x="34249" y="96627"/>
                  </a:cubicBezTo>
                  <a:lnTo>
                    <a:pt x="34249" y="91920"/>
                  </a:lnTo>
                  <a:cubicBezTo>
                    <a:pt x="24076" y="91920"/>
                    <a:pt x="22406" y="91920"/>
                    <a:pt x="22406" y="85088"/>
                  </a:cubicBezTo>
                  <a:lnTo>
                    <a:pt x="22406" y="59580"/>
                  </a:lnTo>
                  <a:lnTo>
                    <a:pt x="22406" y="58214"/>
                  </a:lnTo>
                  <a:cubicBezTo>
                    <a:pt x="23165" y="60643"/>
                    <a:pt x="29542" y="68842"/>
                    <a:pt x="41081" y="68842"/>
                  </a:cubicBezTo>
                  <a:cubicBezTo>
                    <a:pt x="59149" y="68842"/>
                    <a:pt x="74939" y="53963"/>
                    <a:pt x="74939" y="34376"/>
                  </a:cubicBezTo>
                  <a:cubicBezTo>
                    <a:pt x="74939" y="15094"/>
                    <a:pt x="60212" y="63"/>
                    <a:pt x="43207" y="63"/>
                  </a:cubicBezTo>
                  <a:cubicBezTo>
                    <a:pt x="31364" y="63"/>
                    <a:pt x="24987" y="6743"/>
                    <a:pt x="21951" y="10084"/>
                  </a:cubicBezTo>
                  <a:close/>
                  <a:moveTo>
                    <a:pt x="22406" y="49863"/>
                  </a:moveTo>
                  <a:lnTo>
                    <a:pt x="22406" y="16005"/>
                  </a:lnTo>
                  <a:cubicBezTo>
                    <a:pt x="26809" y="8262"/>
                    <a:pt x="34249" y="3859"/>
                    <a:pt x="41992" y="3859"/>
                  </a:cubicBezTo>
                  <a:cubicBezTo>
                    <a:pt x="53076" y="3859"/>
                    <a:pt x="62338" y="17220"/>
                    <a:pt x="62338" y="34376"/>
                  </a:cubicBezTo>
                  <a:cubicBezTo>
                    <a:pt x="62338" y="52748"/>
                    <a:pt x="51709" y="65502"/>
                    <a:pt x="40474" y="65502"/>
                  </a:cubicBezTo>
                  <a:cubicBezTo>
                    <a:pt x="34401" y="65502"/>
                    <a:pt x="28631" y="62465"/>
                    <a:pt x="24532" y="56240"/>
                  </a:cubicBezTo>
                  <a:cubicBezTo>
                    <a:pt x="22406" y="53052"/>
                    <a:pt x="22406" y="52900"/>
                    <a:pt x="22406" y="498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8CF8C3F8-9163-EA63-6E0D-E80A55AC779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651084" y="2552745"/>
              <a:ext cx="76370" cy="105370"/>
            </a:xfrm>
            <a:custGeom>
              <a:avLst/>
              <a:gdLst>
                <a:gd name="connsiteX0" fmla="*/ 11935 w 76370"/>
                <a:gd name="connsiteY0" fmla="*/ 93894 h 105370"/>
                <a:gd name="connsiteX1" fmla="*/ 93 w 76370"/>
                <a:gd name="connsiteY1" fmla="*/ 100726 h 105370"/>
                <a:gd name="connsiteX2" fmla="*/ 93 w 76370"/>
                <a:gd name="connsiteY2" fmla="*/ 105433 h 105370"/>
                <a:gd name="connsiteX3" fmla="*/ 17249 w 76370"/>
                <a:gd name="connsiteY3" fmla="*/ 104978 h 105370"/>
                <a:gd name="connsiteX4" fmla="*/ 34254 w 76370"/>
                <a:gd name="connsiteY4" fmla="*/ 105433 h 105370"/>
                <a:gd name="connsiteX5" fmla="*/ 34254 w 76370"/>
                <a:gd name="connsiteY5" fmla="*/ 100726 h 105370"/>
                <a:gd name="connsiteX6" fmla="*/ 22412 w 76370"/>
                <a:gd name="connsiteY6" fmla="*/ 93894 h 105370"/>
                <a:gd name="connsiteX7" fmla="*/ 22412 w 76370"/>
                <a:gd name="connsiteY7" fmla="*/ 65957 h 105370"/>
                <a:gd name="connsiteX8" fmla="*/ 42909 w 76370"/>
                <a:gd name="connsiteY8" fmla="*/ 41664 h 105370"/>
                <a:gd name="connsiteX9" fmla="*/ 54144 w 76370"/>
                <a:gd name="connsiteY9" fmla="*/ 58518 h 105370"/>
                <a:gd name="connsiteX10" fmla="*/ 54144 w 76370"/>
                <a:gd name="connsiteY10" fmla="*/ 93894 h 105370"/>
                <a:gd name="connsiteX11" fmla="*/ 42301 w 76370"/>
                <a:gd name="connsiteY11" fmla="*/ 100726 h 105370"/>
                <a:gd name="connsiteX12" fmla="*/ 42301 w 76370"/>
                <a:gd name="connsiteY12" fmla="*/ 105433 h 105370"/>
                <a:gd name="connsiteX13" fmla="*/ 59458 w 76370"/>
                <a:gd name="connsiteY13" fmla="*/ 104978 h 105370"/>
                <a:gd name="connsiteX14" fmla="*/ 76463 w 76370"/>
                <a:gd name="connsiteY14" fmla="*/ 105433 h 105370"/>
                <a:gd name="connsiteX15" fmla="*/ 76463 w 76370"/>
                <a:gd name="connsiteY15" fmla="*/ 100726 h 105370"/>
                <a:gd name="connsiteX16" fmla="*/ 64621 w 76370"/>
                <a:gd name="connsiteY16" fmla="*/ 96172 h 105370"/>
                <a:gd name="connsiteX17" fmla="*/ 64621 w 76370"/>
                <a:gd name="connsiteY17" fmla="*/ 67172 h 105370"/>
                <a:gd name="connsiteX18" fmla="*/ 59914 w 76370"/>
                <a:gd name="connsiteY18" fmla="*/ 43942 h 105370"/>
                <a:gd name="connsiteX19" fmla="*/ 43972 w 76370"/>
                <a:gd name="connsiteY19" fmla="*/ 38324 h 105370"/>
                <a:gd name="connsiteX20" fmla="*/ 21956 w 76370"/>
                <a:gd name="connsiteY20" fmla="*/ 53203 h 105370"/>
                <a:gd name="connsiteX21" fmla="*/ 21956 w 76370"/>
                <a:gd name="connsiteY21" fmla="*/ 63 h 105370"/>
                <a:gd name="connsiteX22" fmla="*/ 93 w 76370"/>
                <a:gd name="connsiteY22" fmla="*/ 1733 h 105370"/>
                <a:gd name="connsiteX23" fmla="*/ 93 w 76370"/>
                <a:gd name="connsiteY23" fmla="*/ 6440 h 105370"/>
                <a:gd name="connsiteX24" fmla="*/ 11935 w 76370"/>
                <a:gd name="connsiteY24" fmla="*/ 14942 h 105370"/>
                <a:gd name="connsiteX25" fmla="*/ 11935 w 76370"/>
                <a:gd name="connsiteY25" fmla="*/ 93894 h 1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105370">
                  <a:moveTo>
                    <a:pt x="11935" y="93894"/>
                  </a:moveTo>
                  <a:cubicBezTo>
                    <a:pt x="11935" y="100726"/>
                    <a:pt x="10265" y="100726"/>
                    <a:pt x="93" y="100726"/>
                  </a:cubicBezTo>
                  <a:lnTo>
                    <a:pt x="93" y="105433"/>
                  </a:lnTo>
                  <a:cubicBezTo>
                    <a:pt x="5407" y="105281"/>
                    <a:pt x="13150" y="104978"/>
                    <a:pt x="17249" y="104978"/>
                  </a:cubicBezTo>
                  <a:cubicBezTo>
                    <a:pt x="21197" y="104978"/>
                    <a:pt x="29092" y="105281"/>
                    <a:pt x="34254" y="105433"/>
                  </a:cubicBezTo>
                  <a:lnTo>
                    <a:pt x="34254" y="100726"/>
                  </a:lnTo>
                  <a:cubicBezTo>
                    <a:pt x="24082" y="100726"/>
                    <a:pt x="22412" y="100726"/>
                    <a:pt x="22412" y="93894"/>
                  </a:cubicBezTo>
                  <a:lnTo>
                    <a:pt x="22412" y="65957"/>
                  </a:lnTo>
                  <a:cubicBezTo>
                    <a:pt x="22412" y="50167"/>
                    <a:pt x="33192" y="41664"/>
                    <a:pt x="42909" y="41664"/>
                  </a:cubicBezTo>
                  <a:cubicBezTo>
                    <a:pt x="52474" y="41664"/>
                    <a:pt x="54144" y="49863"/>
                    <a:pt x="54144" y="58518"/>
                  </a:cubicBezTo>
                  <a:lnTo>
                    <a:pt x="54144" y="93894"/>
                  </a:lnTo>
                  <a:cubicBezTo>
                    <a:pt x="54144" y="100726"/>
                    <a:pt x="52474" y="100726"/>
                    <a:pt x="42301" y="100726"/>
                  </a:cubicBezTo>
                  <a:lnTo>
                    <a:pt x="42301" y="105433"/>
                  </a:lnTo>
                  <a:cubicBezTo>
                    <a:pt x="47616" y="105281"/>
                    <a:pt x="55359" y="104978"/>
                    <a:pt x="59458" y="104978"/>
                  </a:cubicBezTo>
                  <a:cubicBezTo>
                    <a:pt x="63406" y="104978"/>
                    <a:pt x="71301" y="105281"/>
                    <a:pt x="76463" y="105433"/>
                  </a:cubicBezTo>
                  <a:lnTo>
                    <a:pt x="76463" y="100726"/>
                  </a:lnTo>
                  <a:cubicBezTo>
                    <a:pt x="68568" y="100726"/>
                    <a:pt x="64772" y="100726"/>
                    <a:pt x="64621" y="96172"/>
                  </a:cubicBezTo>
                  <a:lnTo>
                    <a:pt x="64621" y="67172"/>
                  </a:lnTo>
                  <a:cubicBezTo>
                    <a:pt x="64621" y="54114"/>
                    <a:pt x="64621" y="49408"/>
                    <a:pt x="59914" y="43942"/>
                  </a:cubicBezTo>
                  <a:cubicBezTo>
                    <a:pt x="57788" y="41361"/>
                    <a:pt x="52778" y="38324"/>
                    <a:pt x="43972" y="38324"/>
                  </a:cubicBezTo>
                  <a:cubicBezTo>
                    <a:pt x="31218" y="38324"/>
                    <a:pt x="24537" y="47434"/>
                    <a:pt x="21956" y="53203"/>
                  </a:cubicBezTo>
                  <a:lnTo>
                    <a:pt x="21956" y="63"/>
                  </a:lnTo>
                  <a:lnTo>
                    <a:pt x="93" y="1733"/>
                  </a:lnTo>
                  <a:lnTo>
                    <a:pt x="93" y="6440"/>
                  </a:lnTo>
                  <a:cubicBezTo>
                    <a:pt x="10721" y="6440"/>
                    <a:pt x="11935" y="7502"/>
                    <a:pt x="11935" y="14942"/>
                  </a:cubicBezTo>
                  <a:lnTo>
                    <a:pt x="11935" y="938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418F338C-6A58-A411-3937-0136767BDF5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734827" y="2590095"/>
              <a:ext cx="67260" cy="69690"/>
            </a:xfrm>
            <a:custGeom>
              <a:avLst/>
              <a:gdLst>
                <a:gd name="connsiteX0" fmla="*/ 67359 w 67260"/>
                <a:gd name="connsiteY0" fmla="*/ 35591 h 69690"/>
                <a:gd name="connsiteX1" fmla="*/ 33804 w 67260"/>
                <a:gd name="connsiteY1" fmla="*/ 63 h 69690"/>
                <a:gd name="connsiteX2" fmla="*/ 98 w 67260"/>
                <a:gd name="connsiteY2" fmla="*/ 35591 h 69690"/>
                <a:gd name="connsiteX3" fmla="*/ 33653 w 67260"/>
                <a:gd name="connsiteY3" fmla="*/ 69753 h 69690"/>
                <a:gd name="connsiteX4" fmla="*/ 67359 w 67260"/>
                <a:gd name="connsiteY4" fmla="*/ 35591 h 69690"/>
                <a:gd name="connsiteX5" fmla="*/ 33804 w 67260"/>
                <a:gd name="connsiteY5" fmla="*/ 65957 h 69690"/>
                <a:gd name="connsiteX6" fmla="*/ 16496 w 67260"/>
                <a:gd name="connsiteY6" fmla="*/ 55785 h 69690"/>
                <a:gd name="connsiteX7" fmla="*/ 12700 w 67260"/>
                <a:gd name="connsiteY7" fmla="*/ 34376 h 69690"/>
                <a:gd name="connsiteX8" fmla="*/ 16344 w 67260"/>
                <a:gd name="connsiteY8" fmla="*/ 13576 h 69690"/>
                <a:gd name="connsiteX9" fmla="*/ 33653 w 67260"/>
                <a:gd name="connsiteY9" fmla="*/ 3403 h 69690"/>
                <a:gd name="connsiteX10" fmla="*/ 50809 w 67260"/>
                <a:gd name="connsiteY10" fmla="*/ 13272 h 69690"/>
                <a:gd name="connsiteX11" fmla="*/ 54757 w 67260"/>
                <a:gd name="connsiteY11" fmla="*/ 34376 h 69690"/>
                <a:gd name="connsiteX12" fmla="*/ 51417 w 67260"/>
                <a:gd name="connsiteY12" fmla="*/ 54722 h 69690"/>
                <a:gd name="connsiteX13" fmla="*/ 33804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59" y="35591"/>
                  </a:moveTo>
                  <a:cubicBezTo>
                    <a:pt x="67359" y="16157"/>
                    <a:pt x="52176" y="63"/>
                    <a:pt x="33804" y="63"/>
                  </a:cubicBezTo>
                  <a:cubicBezTo>
                    <a:pt x="14826" y="63"/>
                    <a:pt x="98" y="16612"/>
                    <a:pt x="98" y="35591"/>
                  </a:cubicBezTo>
                  <a:cubicBezTo>
                    <a:pt x="98" y="55177"/>
                    <a:pt x="15888" y="69753"/>
                    <a:pt x="33653" y="69753"/>
                  </a:cubicBezTo>
                  <a:cubicBezTo>
                    <a:pt x="52024" y="69753"/>
                    <a:pt x="67359" y="54874"/>
                    <a:pt x="67359" y="35591"/>
                  </a:cubicBezTo>
                  <a:close/>
                  <a:moveTo>
                    <a:pt x="33804" y="65957"/>
                  </a:moveTo>
                  <a:cubicBezTo>
                    <a:pt x="27276" y="65957"/>
                    <a:pt x="20595" y="62769"/>
                    <a:pt x="16496" y="55785"/>
                  </a:cubicBezTo>
                  <a:cubicBezTo>
                    <a:pt x="12700" y="49104"/>
                    <a:pt x="12700" y="39842"/>
                    <a:pt x="12700" y="34376"/>
                  </a:cubicBezTo>
                  <a:cubicBezTo>
                    <a:pt x="12700" y="28455"/>
                    <a:pt x="12700" y="20256"/>
                    <a:pt x="16344" y="13576"/>
                  </a:cubicBezTo>
                  <a:cubicBezTo>
                    <a:pt x="20443" y="6591"/>
                    <a:pt x="27579" y="3403"/>
                    <a:pt x="33653" y="3403"/>
                  </a:cubicBezTo>
                  <a:cubicBezTo>
                    <a:pt x="40333" y="3403"/>
                    <a:pt x="46862" y="6743"/>
                    <a:pt x="50809" y="13272"/>
                  </a:cubicBezTo>
                  <a:cubicBezTo>
                    <a:pt x="54757" y="19801"/>
                    <a:pt x="54757" y="28607"/>
                    <a:pt x="54757" y="34376"/>
                  </a:cubicBezTo>
                  <a:cubicBezTo>
                    <a:pt x="54757" y="39842"/>
                    <a:pt x="54757" y="48041"/>
                    <a:pt x="51417" y="54722"/>
                  </a:cubicBezTo>
                  <a:cubicBezTo>
                    <a:pt x="48077" y="61554"/>
                    <a:pt x="41396" y="65957"/>
                    <a:pt x="33804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F72FA7A-3CB4-323F-8EF2-C9D47183F4B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809376" y="2564740"/>
              <a:ext cx="47522" cy="95045"/>
            </a:xfrm>
            <a:custGeom>
              <a:avLst/>
              <a:gdLst>
                <a:gd name="connsiteX0" fmla="*/ 23485 w 47522"/>
                <a:gd name="connsiteY0" fmla="*/ 32706 h 95045"/>
                <a:gd name="connsiteX1" fmla="*/ 45197 w 47522"/>
                <a:gd name="connsiteY1" fmla="*/ 32706 h 95045"/>
                <a:gd name="connsiteX2" fmla="*/ 45197 w 47522"/>
                <a:gd name="connsiteY2" fmla="*/ 28000 h 95045"/>
                <a:gd name="connsiteX3" fmla="*/ 23485 w 47522"/>
                <a:gd name="connsiteY3" fmla="*/ 28000 h 95045"/>
                <a:gd name="connsiteX4" fmla="*/ 23485 w 47522"/>
                <a:gd name="connsiteY4" fmla="*/ 63 h 95045"/>
                <a:gd name="connsiteX5" fmla="*/ 19689 w 47522"/>
                <a:gd name="connsiteY5" fmla="*/ 63 h 95045"/>
                <a:gd name="connsiteX6" fmla="*/ 103 w 47522"/>
                <a:gd name="connsiteY6" fmla="*/ 29366 h 95045"/>
                <a:gd name="connsiteX7" fmla="*/ 103 w 47522"/>
                <a:gd name="connsiteY7" fmla="*/ 32706 h 95045"/>
                <a:gd name="connsiteX8" fmla="*/ 13009 w 47522"/>
                <a:gd name="connsiteY8" fmla="*/ 32706 h 95045"/>
                <a:gd name="connsiteX9" fmla="*/ 13009 w 47522"/>
                <a:gd name="connsiteY9" fmla="*/ 74612 h 95045"/>
                <a:gd name="connsiteX10" fmla="*/ 32595 w 47522"/>
                <a:gd name="connsiteY10" fmla="*/ 95109 h 95045"/>
                <a:gd name="connsiteX11" fmla="*/ 47626 w 47522"/>
                <a:gd name="connsiteY11" fmla="*/ 74612 h 95045"/>
                <a:gd name="connsiteX12" fmla="*/ 47626 w 47522"/>
                <a:gd name="connsiteY12" fmla="*/ 65957 h 95045"/>
                <a:gd name="connsiteX13" fmla="*/ 43830 w 47522"/>
                <a:gd name="connsiteY13" fmla="*/ 65957 h 95045"/>
                <a:gd name="connsiteX14" fmla="*/ 43830 w 47522"/>
                <a:gd name="connsiteY14" fmla="*/ 74308 h 95045"/>
                <a:gd name="connsiteX15" fmla="*/ 33658 w 47522"/>
                <a:gd name="connsiteY15" fmla="*/ 91313 h 95045"/>
                <a:gd name="connsiteX16" fmla="*/ 23485 w 47522"/>
                <a:gd name="connsiteY16" fmla="*/ 74915 h 95045"/>
                <a:gd name="connsiteX17" fmla="*/ 23485 w 47522"/>
                <a:gd name="connsiteY17" fmla="*/ 32706 h 9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522" h="95045">
                  <a:moveTo>
                    <a:pt x="23485" y="32706"/>
                  </a:moveTo>
                  <a:lnTo>
                    <a:pt x="45197" y="32706"/>
                  </a:lnTo>
                  <a:lnTo>
                    <a:pt x="45197" y="28000"/>
                  </a:lnTo>
                  <a:lnTo>
                    <a:pt x="23485" y="28000"/>
                  </a:lnTo>
                  <a:lnTo>
                    <a:pt x="23485" y="63"/>
                  </a:lnTo>
                  <a:lnTo>
                    <a:pt x="19689" y="63"/>
                  </a:lnTo>
                  <a:cubicBezTo>
                    <a:pt x="19537" y="12513"/>
                    <a:pt x="14982" y="28759"/>
                    <a:pt x="103" y="29366"/>
                  </a:cubicBezTo>
                  <a:lnTo>
                    <a:pt x="103" y="32706"/>
                  </a:lnTo>
                  <a:lnTo>
                    <a:pt x="13009" y="32706"/>
                  </a:lnTo>
                  <a:lnTo>
                    <a:pt x="13009" y="74612"/>
                  </a:lnTo>
                  <a:cubicBezTo>
                    <a:pt x="13009" y="93287"/>
                    <a:pt x="27129" y="95109"/>
                    <a:pt x="32595" y="95109"/>
                  </a:cubicBezTo>
                  <a:cubicBezTo>
                    <a:pt x="43375" y="95109"/>
                    <a:pt x="47626" y="84329"/>
                    <a:pt x="47626" y="74612"/>
                  </a:cubicBezTo>
                  <a:lnTo>
                    <a:pt x="47626" y="65957"/>
                  </a:lnTo>
                  <a:lnTo>
                    <a:pt x="43830" y="65957"/>
                  </a:lnTo>
                  <a:lnTo>
                    <a:pt x="43830" y="74308"/>
                  </a:lnTo>
                  <a:cubicBezTo>
                    <a:pt x="43830" y="85543"/>
                    <a:pt x="39275" y="91313"/>
                    <a:pt x="33658" y="91313"/>
                  </a:cubicBezTo>
                  <a:cubicBezTo>
                    <a:pt x="23485" y="91313"/>
                    <a:pt x="23485" y="77496"/>
                    <a:pt x="23485" y="74915"/>
                  </a:cubicBezTo>
                  <a:lnTo>
                    <a:pt x="23485" y="327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1DC1EA5-EE6D-1DA6-436A-33F8155F786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869788" y="2590095"/>
              <a:ext cx="67260" cy="69690"/>
            </a:xfrm>
            <a:custGeom>
              <a:avLst/>
              <a:gdLst>
                <a:gd name="connsiteX0" fmla="*/ 67368 w 67260"/>
                <a:gd name="connsiteY0" fmla="*/ 35591 h 69690"/>
                <a:gd name="connsiteX1" fmla="*/ 33813 w 67260"/>
                <a:gd name="connsiteY1" fmla="*/ 63 h 69690"/>
                <a:gd name="connsiteX2" fmla="*/ 107 w 67260"/>
                <a:gd name="connsiteY2" fmla="*/ 35591 h 69690"/>
                <a:gd name="connsiteX3" fmla="*/ 33661 w 67260"/>
                <a:gd name="connsiteY3" fmla="*/ 69753 h 69690"/>
                <a:gd name="connsiteX4" fmla="*/ 67368 w 67260"/>
                <a:gd name="connsiteY4" fmla="*/ 35591 h 69690"/>
                <a:gd name="connsiteX5" fmla="*/ 33813 w 67260"/>
                <a:gd name="connsiteY5" fmla="*/ 65957 h 69690"/>
                <a:gd name="connsiteX6" fmla="*/ 16505 w 67260"/>
                <a:gd name="connsiteY6" fmla="*/ 55785 h 69690"/>
                <a:gd name="connsiteX7" fmla="*/ 12709 w 67260"/>
                <a:gd name="connsiteY7" fmla="*/ 34376 h 69690"/>
                <a:gd name="connsiteX8" fmla="*/ 16353 w 67260"/>
                <a:gd name="connsiteY8" fmla="*/ 13576 h 69690"/>
                <a:gd name="connsiteX9" fmla="*/ 33661 w 67260"/>
                <a:gd name="connsiteY9" fmla="*/ 3403 h 69690"/>
                <a:gd name="connsiteX10" fmla="*/ 50818 w 67260"/>
                <a:gd name="connsiteY10" fmla="*/ 13272 h 69690"/>
                <a:gd name="connsiteX11" fmla="*/ 54766 w 67260"/>
                <a:gd name="connsiteY11" fmla="*/ 34376 h 69690"/>
                <a:gd name="connsiteX12" fmla="*/ 51426 w 67260"/>
                <a:gd name="connsiteY12" fmla="*/ 54722 h 69690"/>
                <a:gd name="connsiteX13" fmla="*/ 33813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68" y="35591"/>
                  </a:moveTo>
                  <a:cubicBezTo>
                    <a:pt x="67368" y="16157"/>
                    <a:pt x="52185" y="63"/>
                    <a:pt x="33813" y="63"/>
                  </a:cubicBezTo>
                  <a:cubicBezTo>
                    <a:pt x="14834" y="63"/>
                    <a:pt x="107" y="16612"/>
                    <a:pt x="107" y="35591"/>
                  </a:cubicBezTo>
                  <a:cubicBezTo>
                    <a:pt x="107" y="55177"/>
                    <a:pt x="15897" y="69753"/>
                    <a:pt x="33661" y="69753"/>
                  </a:cubicBezTo>
                  <a:cubicBezTo>
                    <a:pt x="52033" y="69753"/>
                    <a:pt x="67368" y="54874"/>
                    <a:pt x="67368" y="35591"/>
                  </a:cubicBezTo>
                  <a:close/>
                  <a:moveTo>
                    <a:pt x="33813" y="65957"/>
                  </a:moveTo>
                  <a:cubicBezTo>
                    <a:pt x="27285" y="65957"/>
                    <a:pt x="20604" y="62769"/>
                    <a:pt x="16505" y="55785"/>
                  </a:cubicBezTo>
                  <a:cubicBezTo>
                    <a:pt x="12709" y="49104"/>
                    <a:pt x="12709" y="39842"/>
                    <a:pt x="12709" y="34376"/>
                  </a:cubicBezTo>
                  <a:cubicBezTo>
                    <a:pt x="12709" y="28455"/>
                    <a:pt x="12709" y="20256"/>
                    <a:pt x="16353" y="13576"/>
                  </a:cubicBezTo>
                  <a:cubicBezTo>
                    <a:pt x="20452" y="6591"/>
                    <a:pt x="27588" y="3403"/>
                    <a:pt x="33661" y="3403"/>
                  </a:cubicBezTo>
                  <a:cubicBezTo>
                    <a:pt x="40342" y="3403"/>
                    <a:pt x="46871" y="6743"/>
                    <a:pt x="50818" y="13272"/>
                  </a:cubicBezTo>
                  <a:cubicBezTo>
                    <a:pt x="54766" y="19801"/>
                    <a:pt x="54766" y="28607"/>
                    <a:pt x="54766" y="34376"/>
                  </a:cubicBezTo>
                  <a:cubicBezTo>
                    <a:pt x="54766" y="39842"/>
                    <a:pt x="54766" y="48041"/>
                    <a:pt x="51426" y="54722"/>
                  </a:cubicBezTo>
                  <a:cubicBezTo>
                    <a:pt x="48085" y="61554"/>
                    <a:pt x="41405" y="65957"/>
                    <a:pt x="33813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D801D152-D26C-BD99-6450-AB2A9C36AF4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945704" y="2589336"/>
              <a:ext cx="69386" cy="100056"/>
            </a:xfrm>
            <a:custGeom>
              <a:avLst/>
              <a:gdLst>
                <a:gd name="connsiteX0" fmla="*/ 29567 w 69386"/>
                <a:gd name="connsiteY0" fmla="*/ 42727 h 100056"/>
                <a:gd name="connsiteX1" fmla="*/ 16358 w 69386"/>
                <a:gd name="connsiteY1" fmla="*/ 24052 h 100056"/>
                <a:gd name="connsiteX2" fmla="*/ 18787 w 69386"/>
                <a:gd name="connsiteY2" fmla="*/ 11298 h 100056"/>
                <a:gd name="connsiteX3" fmla="*/ 29567 w 69386"/>
                <a:gd name="connsiteY3" fmla="*/ 5225 h 100056"/>
                <a:gd name="connsiteX4" fmla="*/ 42776 w 69386"/>
                <a:gd name="connsiteY4" fmla="*/ 23900 h 100056"/>
                <a:gd name="connsiteX5" fmla="*/ 40347 w 69386"/>
                <a:gd name="connsiteY5" fmla="*/ 36654 h 100056"/>
                <a:gd name="connsiteX6" fmla="*/ 29567 w 69386"/>
                <a:gd name="connsiteY6" fmla="*/ 42727 h 100056"/>
                <a:gd name="connsiteX7" fmla="*/ 11955 w 69386"/>
                <a:gd name="connsiteY7" fmla="*/ 48649 h 100056"/>
                <a:gd name="connsiteX8" fmla="*/ 14536 w 69386"/>
                <a:gd name="connsiteY8" fmla="*/ 41513 h 100056"/>
                <a:gd name="connsiteX9" fmla="*/ 29567 w 69386"/>
                <a:gd name="connsiteY9" fmla="*/ 46219 h 100056"/>
                <a:gd name="connsiteX10" fmla="*/ 54164 w 69386"/>
                <a:gd name="connsiteY10" fmla="*/ 24052 h 100056"/>
                <a:gd name="connsiteX11" fmla="*/ 47939 w 69386"/>
                <a:gd name="connsiteY11" fmla="*/ 9324 h 100056"/>
                <a:gd name="connsiteX12" fmla="*/ 61603 w 69386"/>
                <a:gd name="connsiteY12" fmla="*/ 3403 h 100056"/>
                <a:gd name="connsiteX13" fmla="*/ 63122 w 69386"/>
                <a:gd name="connsiteY13" fmla="*/ 3555 h 100056"/>
                <a:gd name="connsiteX14" fmla="*/ 60692 w 69386"/>
                <a:gd name="connsiteY14" fmla="*/ 7654 h 100056"/>
                <a:gd name="connsiteX15" fmla="*/ 65095 w 69386"/>
                <a:gd name="connsiteY15" fmla="*/ 12057 h 100056"/>
                <a:gd name="connsiteX16" fmla="*/ 69498 w 69386"/>
                <a:gd name="connsiteY16" fmla="*/ 7502 h 100056"/>
                <a:gd name="connsiteX17" fmla="*/ 61755 w 69386"/>
                <a:gd name="connsiteY17" fmla="*/ 63 h 100056"/>
                <a:gd name="connsiteX18" fmla="*/ 45661 w 69386"/>
                <a:gd name="connsiteY18" fmla="*/ 7199 h 100056"/>
                <a:gd name="connsiteX19" fmla="*/ 29567 w 69386"/>
                <a:gd name="connsiteY19" fmla="*/ 1733 h 100056"/>
                <a:gd name="connsiteX20" fmla="*/ 4970 w 69386"/>
                <a:gd name="connsiteY20" fmla="*/ 23900 h 100056"/>
                <a:gd name="connsiteX21" fmla="*/ 12106 w 69386"/>
                <a:gd name="connsiteY21" fmla="*/ 39539 h 100056"/>
                <a:gd name="connsiteX22" fmla="*/ 7400 w 69386"/>
                <a:gd name="connsiteY22" fmla="*/ 52141 h 100056"/>
                <a:gd name="connsiteX23" fmla="*/ 14080 w 69386"/>
                <a:gd name="connsiteY23" fmla="*/ 65654 h 100056"/>
                <a:gd name="connsiteX24" fmla="*/ 112 w 69386"/>
                <a:gd name="connsiteY24" fmla="*/ 80837 h 100056"/>
                <a:gd name="connsiteX25" fmla="*/ 33666 w 69386"/>
                <a:gd name="connsiteY25" fmla="*/ 100119 h 100056"/>
                <a:gd name="connsiteX26" fmla="*/ 67373 w 69386"/>
                <a:gd name="connsiteY26" fmla="*/ 80533 h 100056"/>
                <a:gd name="connsiteX27" fmla="*/ 57504 w 69386"/>
                <a:gd name="connsiteY27" fmla="*/ 63224 h 100056"/>
                <a:gd name="connsiteX28" fmla="*/ 31389 w 69386"/>
                <a:gd name="connsiteY28" fmla="*/ 58973 h 100056"/>
                <a:gd name="connsiteX29" fmla="*/ 20002 w 69386"/>
                <a:gd name="connsiteY29" fmla="*/ 58821 h 100056"/>
                <a:gd name="connsiteX30" fmla="*/ 11955 w 69386"/>
                <a:gd name="connsiteY30" fmla="*/ 48649 h 100056"/>
                <a:gd name="connsiteX31" fmla="*/ 33818 w 69386"/>
                <a:gd name="connsiteY31" fmla="*/ 96627 h 100056"/>
                <a:gd name="connsiteX32" fmla="*/ 8007 w 69386"/>
                <a:gd name="connsiteY32" fmla="*/ 80837 h 100056"/>
                <a:gd name="connsiteX33" fmla="*/ 20457 w 69386"/>
                <a:gd name="connsiteY33" fmla="*/ 67779 h 100056"/>
                <a:gd name="connsiteX34" fmla="*/ 29415 w 69386"/>
                <a:gd name="connsiteY34" fmla="*/ 67779 h 100056"/>
                <a:gd name="connsiteX35" fmla="*/ 59478 w 69386"/>
                <a:gd name="connsiteY35" fmla="*/ 80837 h 100056"/>
                <a:gd name="connsiteX36" fmla="*/ 33818 w 69386"/>
                <a:gd name="connsiteY36" fmla="*/ 96627 h 10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386" h="100056">
                  <a:moveTo>
                    <a:pt x="29567" y="42727"/>
                  </a:moveTo>
                  <a:cubicBezTo>
                    <a:pt x="16358" y="42727"/>
                    <a:pt x="16358" y="27544"/>
                    <a:pt x="16358" y="24052"/>
                  </a:cubicBezTo>
                  <a:cubicBezTo>
                    <a:pt x="16358" y="19953"/>
                    <a:pt x="16510" y="15094"/>
                    <a:pt x="18787" y="11298"/>
                  </a:cubicBezTo>
                  <a:cubicBezTo>
                    <a:pt x="20002" y="9476"/>
                    <a:pt x="23494" y="5225"/>
                    <a:pt x="29567" y="5225"/>
                  </a:cubicBezTo>
                  <a:cubicBezTo>
                    <a:pt x="42776" y="5225"/>
                    <a:pt x="42776" y="20408"/>
                    <a:pt x="42776" y="23900"/>
                  </a:cubicBezTo>
                  <a:cubicBezTo>
                    <a:pt x="42776" y="28000"/>
                    <a:pt x="42624" y="32858"/>
                    <a:pt x="40347" y="36654"/>
                  </a:cubicBezTo>
                  <a:cubicBezTo>
                    <a:pt x="39132" y="38476"/>
                    <a:pt x="35640" y="42727"/>
                    <a:pt x="29567" y="42727"/>
                  </a:cubicBezTo>
                  <a:close/>
                  <a:moveTo>
                    <a:pt x="11955" y="48649"/>
                  </a:moveTo>
                  <a:cubicBezTo>
                    <a:pt x="11955" y="48041"/>
                    <a:pt x="11955" y="44549"/>
                    <a:pt x="14536" y="41513"/>
                  </a:cubicBezTo>
                  <a:cubicBezTo>
                    <a:pt x="20457" y="45764"/>
                    <a:pt x="26682" y="46219"/>
                    <a:pt x="29567" y="46219"/>
                  </a:cubicBezTo>
                  <a:cubicBezTo>
                    <a:pt x="43687" y="46219"/>
                    <a:pt x="54164" y="35743"/>
                    <a:pt x="54164" y="24052"/>
                  </a:cubicBezTo>
                  <a:cubicBezTo>
                    <a:pt x="54164" y="18434"/>
                    <a:pt x="51734" y="12817"/>
                    <a:pt x="47939" y="9324"/>
                  </a:cubicBezTo>
                  <a:cubicBezTo>
                    <a:pt x="53404" y="4162"/>
                    <a:pt x="58870" y="3403"/>
                    <a:pt x="61603" y="3403"/>
                  </a:cubicBezTo>
                  <a:cubicBezTo>
                    <a:pt x="61907" y="3403"/>
                    <a:pt x="62666" y="3403"/>
                    <a:pt x="63122" y="3555"/>
                  </a:cubicBezTo>
                  <a:cubicBezTo>
                    <a:pt x="61451" y="4162"/>
                    <a:pt x="60692" y="5832"/>
                    <a:pt x="60692" y="7654"/>
                  </a:cubicBezTo>
                  <a:cubicBezTo>
                    <a:pt x="60692" y="10235"/>
                    <a:pt x="62666" y="12057"/>
                    <a:pt x="65095" y="12057"/>
                  </a:cubicBezTo>
                  <a:cubicBezTo>
                    <a:pt x="66614" y="12057"/>
                    <a:pt x="69498" y="10995"/>
                    <a:pt x="69498" y="7502"/>
                  </a:cubicBezTo>
                  <a:cubicBezTo>
                    <a:pt x="69498" y="4921"/>
                    <a:pt x="67677" y="63"/>
                    <a:pt x="61755" y="63"/>
                  </a:cubicBezTo>
                  <a:cubicBezTo>
                    <a:pt x="58719" y="63"/>
                    <a:pt x="52038" y="974"/>
                    <a:pt x="45661" y="7199"/>
                  </a:cubicBezTo>
                  <a:cubicBezTo>
                    <a:pt x="39284" y="2188"/>
                    <a:pt x="32907" y="1733"/>
                    <a:pt x="29567" y="1733"/>
                  </a:cubicBezTo>
                  <a:cubicBezTo>
                    <a:pt x="15447" y="1733"/>
                    <a:pt x="4970" y="12209"/>
                    <a:pt x="4970" y="23900"/>
                  </a:cubicBezTo>
                  <a:cubicBezTo>
                    <a:pt x="4970" y="30581"/>
                    <a:pt x="8311" y="36350"/>
                    <a:pt x="12106" y="39539"/>
                  </a:cubicBezTo>
                  <a:cubicBezTo>
                    <a:pt x="10133" y="41816"/>
                    <a:pt x="7400" y="46827"/>
                    <a:pt x="7400" y="52141"/>
                  </a:cubicBezTo>
                  <a:cubicBezTo>
                    <a:pt x="7400" y="56847"/>
                    <a:pt x="9374" y="62617"/>
                    <a:pt x="14080" y="65654"/>
                  </a:cubicBezTo>
                  <a:cubicBezTo>
                    <a:pt x="4970" y="68235"/>
                    <a:pt x="112" y="74763"/>
                    <a:pt x="112" y="80837"/>
                  </a:cubicBezTo>
                  <a:cubicBezTo>
                    <a:pt x="112" y="91768"/>
                    <a:pt x="15143" y="100119"/>
                    <a:pt x="33666" y="100119"/>
                  </a:cubicBezTo>
                  <a:cubicBezTo>
                    <a:pt x="51582" y="100119"/>
                    <a:pt x="67373" y="92376"/>
                    <a:pt x="67373" y="80533"/>
                  </a:cubicBezTo>
                  <a:cubicBezTo>
                    <a:pt x="67373" y="75219"/>
                    <a:pt x="65247" y="67476"/>
                    <a:pt x="57504" y="63224"/>
                  </a:cubicBezTo>
                  <a:cubicBezTo>
                    <a:pt x="49457" y="58973"/>
                    <a:pt x="40651" y="58973"/>
                    <a:pt x="31389" y="58973"/>
                  </a:cubicBezTo>
                  <a:cubicBezTo>
                    <a:pt x="27593" y="58973"/>
                    <a:pt x="21065" y="58973"/>
                    <a:pt x="20002" y="58821"/>
                  </a:cubicBezTo>
                  <a:cubicBezTo>
                    <a:pt x="15143" y="58214"/>
                    <a:pt x="11955" y="53507"/>
                    <a:pt x="11955" y="48649"/>
                  </a:cubicBezTo>
                  <a:close/>
                  <a:moveTo>
                    <a:pt x="33818" y="96627"/>
                  </a:moveTo>
                  <a:cubicBezTo>
                    <a:pt x="18483" y="96627"/>
                    <a:pt x="8007" y="88884"/>
                    <a:pt x="8007" y="80837"/>
                  </a:cubicBezTo>
                  <a:cubicBezTo>
                    <a:pt x="8007" y="73852"/>
                    <a:pt x="13777" y="68235"/>
                    <a:pt x="20457" y="67779"/>
                  </a:cubicBezTo>
                  <a:lnTo>
                    <a:pt x="29415" y="67779"/>
                  </a:lnTo>
                  <a:cubicBezTo>
                    <a:pt x="42473" y="67779"/>
                    <a:pt x="59478" y="67779"/>
                    <a:pt x="59478" y="80837"/>
                  </a:cubicBezTo>
                  <a:cubicBezTo>
                    <a:pt x="59478" y="89036"/>
                    <a:pt x="48698" y="96627"/>
                    <a:pt x="33818" y="9662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90C1AF95-18A1-3EDC-6D23-32577BD874F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022227" y="2591006"/>
              <a:ext cx="76370" cy="68779"/>
            </a:xfrm>
            <a:custGeom>
              <a:avLst/>
              <a:gdLst>
                <a:gd name="connsiteX0" fmla="*/ 54624 w 76370"/>
                <a:gd name="connsiteY0" fmla="*/ 55177 h 68779"/>
                <a:gd name="connsiteX1" fmla="*/ 54624 w 76370"/>
                <a:gd name="connsiteY1" fmla="*/ 68842 h 68779"/>
                <a:gd name="connsiteX2" fmla="*/ 76488 w 76370"/>
                <a:gd name="connsiteY2" fmla="*/ 67172 h 68779"/>
                <a:gd name="connsiteX3" fmla="*/ 76488 w 76370"/>
                <a:gd name="connsiteY3" fmla="*/ 62465 h 68779"/>
                <a:gd name="connsiteX4" fmla="*/ 64645 w 76370"/>
                <a:gd name="connsiteY4" fmla="*/ 53963 h 68779"/>
                <a:gd name="connsiteX5" fmla="*/ 64645 w 76370"/>
                <a:gd name="connsiteY5" fmla="*/ 63 h 68779"/>
                <a:gd name="connsiteX6" fmla="*/ 42326 w 76370"/>
                <a:gd name="connsiteY6" fmla="*/ 1733 h 68779"/>
                <a:gd name="connsiteX7" fmla="*/ 42326 w 76370"/>
                <a:gd name="connsiteY7" fmla="*/ 6440 h 68779"/>
                <a:gd name="connsiteX8" fmla="*/ 54169 w 76370"/>
                <a:gd name="connsiteY8" fmla="*/ 14942 h 68779"/>
                <a:gd name="connsiteX9" fmla="*/ 54169 w 76370"/>
                <a:gd name="connsiteY9" fmla="*/ 41968 h 68779"/>
                <a:gd name="connsiteX10" fmla="*/ 35797 w 76370"/>
                <a:gd name="connsiteY10" fmla="*/ 65502 h 68779"/>
                <a:gd name="connsiteX11" fmla="*/ 22436 w 76370"/>
                <a:gd name="connsiteY11" fmla="*/ 50471 h 68779"/>
                <a:gd name="connsiteX12" fmla="*/ 22436 w 76370"/>
                <a:gd name="connsiteY12" fmla="*/ 63 h 68779"/>
                <a:gd name="connsiteX13" fmla="*/ 117 w 76370"/>
                <a:gd name="connsiteY13" fmla="*/ 1733 h 68779"/>
                <a:gd name="connsiteX14" fmla="*/ 117 w 76370"/>
                <a:gd name="connsiteY14" fmla="*/ 6440 h 68779"/>
                <a:gd name="connsiteX15" fmla="*/ 11960 w 76370"/>
                <a:gd name="connsiteY15" fmla="*/ 20408 h 68779"/>
                <a:gd name="connsiteX16" fmla="*/ 11960 w 76370"/>
                <a:gd name="connsiteY16" fmla="*/ 43183 h 68779"/>
                <a:gd name="connsiteX17" fmla="*/ 35038 w 76370"/>
                <a:gd name="connsiteY17" fmla="*/ 68842 h 68779"/>
                <a:gd name="connsiteX18" fmla="*/ 54624 w 76370"/>
                <a:gd name="connsiteY18" fmla="*/ 55177 h 6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370" h="68779">
                  <a:moveTo>
                    <a:pt x="54624" y="55177"/>
                  </a:moveTo>
                  <a:lnTo>
                    <a:pt x="54624" y="68842"/>
                  </a:lnTo>
                  <a:lnTo>
                    <a:pt x="76488" y="67172"/>
                  </a:lnTo>
                  <a:lnTo>
                    <a:pt x="76488" y="62465"/>
                  </a:lnTo>
                  <a:cubicBezTo>
                    <a:pt x="65860" y="62465"/>
                    <a:pt x="64645" y="61402"/>
                    <a:pt x="64645" y="53963"/>
                  </a:cubicBezTo>
                  <a:lnTo>
                    <a:pt x="64645" y="63"/>
                  </a:lnTo>
                  <a:lnTo>
                    <a:pt x="42326" y="1733"/>
                  </a:lnTo>
                  <a:lnTo>
                    <a:pt x="42326" y="6440"/>
                  </a:lnTo>
                  <a:cubicBezTo>
                    <a:pt x="52954" y="6440"/>
                    <a:pt x="54169" y="7502"/>
                    <a:pt x="54169" y="14942"/>
                  </a:cubicBezTo>
                  <a:lnTo>
                    <a:pt x="54169" y="41968"/>
                  </a:lnTo>
                  <a:cubicBezTo>
                    <a:pt x="54169" y="55177"/>
                    <a:pt x="46881" y="65502"/>
                    <a:pt x="35797" y="65502"/>
                  </a:cubicBezTo>
                  <a:cubicBezTo>
                    <a:pt x="23043" y="65502"/>
                    <a:pt x="22436" y="58366"/>
                    <a:pt x="22436" y="50471"/>
                  </a:cubicBezTo>
                  <a:lnTo>
                    <a:pt x="22436" y="63"/>
                  </a:lnTo>
                  <a:lnTo>
                    <a:pt x="117" y="1733"/>
                  </a:lnTo>
                  <a:lnTo>
                    <a:pt x="117" y="6440"/>
                  </a:lnTo>
                  <a:cubicBezTo>
                    <a:pt x="11960" y="6440"/>
                    <a:pt x="11960" y="6895"/>
                    <a:pt x="11960" y="20408"/>
                  </a:cubicBezTo>
                  <a:lnTo>
                    <a:pt x="11960" y="43183"/>
                  </a:lnTo>
                  <a:cubicBezTo>
                    <a:pt x="11960" y="55025"/>
                    <a:pt x="11960" y="68842"/>
                    <a:pt x="35038" y="68842"/>
                  </a:cubicBezTo>
                  <a:cubicBezTo>
                    <a:pt x="43540" y="68842"/>
                    <a:pt x="50221" y="64591"/>
                    <a:pt x="54624" y="5517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78E03D5-410D-6027-77EE-3F833ADFA8C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106577" y="2591006"/>
              <a:ext cx="76370" cy="67109"/>
            </a:xfrm>
            <a:custGeom>
              <a:avLst/>
              <a:gdLst>
                <a:gd name="connsiteX0" fmla="*/ 11965 w 76370"/>
                <a:gd name="connsiteY0" fmla="*/ 14942 h 67109"/>
                <a:gd name="connsiteX1" fmla="*/ 11965 w 76370"/>
                <a:gd name="connsiteY1" fmla="*/ 55633 h 67109"/>
                <a:gd name="connsiteX2" fmla="*/ 122 w 76370"/>
                <a:gd name="connsiteY2" fmla="*/ 62465 h 67109"/>
                <a:gd name="connsiteX3" fmla="*/ 122 w 76370"/>
                <a:gd name="connsiteY3" fmla="*/ 67172 h 67109"/>
                <a:gd name="connsiteX4" fmla="*/ 17279 w 76370"/>
                <a:gd name="connsiteY4" fmla="*/ 66716 h 67109"/>
                <a:gd name="connsiteX5" fmla="*/ 34284 w 76370"/>
                <a:gd name="connsiteY5" fmla="*/ 67172 h 67109"/>
                <a:gd name="connsiteX6" fmla="*/ 34284 w 76370"/>
                <a:gd name="connsiteY6" fmla="*/ 62465 h 67109"/>
                <a:gd name="connsiteX7" fmla="*/ 22442 w 76370"/>
                <a:gd name="connsiteY7" fmla="*/ 55633 h 67109"/>
                <a:gd name="connsiteX8" fmla="*/ 22442 w 76370"/>
                <a:gd name="connsiteY8" fmla="*/ 27696 h 67109"/>
                <a:gd name="connsiteX9" fmla="*/ 42939 w 76370"/>
                <a:gd name="connsiteY9" fmla="*/ 3403 h 67109"/>
                <a:gd name="connsiteX10" fmla="*/ 54174 w 76370"/>
                <a:gd name="connsiteY10" fmla="*/ 20256 h 67109"/>
                <a:gd name="connsiteX11" fmla="*/ 54174 w 76370"/>
                <a:gd name="connsiteY11" fmla="*/ 55633 h 67109"/>
                <a:gd name="connsiteX12" fmla="*/ 42331 w 76370"/>
                <a:gd name="connsiteY12" fmla="*/ 62465 h 67109"/>
                <a:gd name="connsiteX13" fmla="*/ 42331 w 76370"/>
                <a:gd name="connsiteY13" fmla="*/ 67172 h 67109"/>
                <a:gd name="connsiteX14" fmla="*/ 59488 w 76370"/>
                <a:gd name="connsiteY14" fmla="*/ 66716 h 67109"/>
                <a:gd name="connsiteX15" fmla="*/ 76493 w 76370"/>
                <a:gd name="connsiteY15" fmla="*/ 67172 h 67109"/>
                <a:gd name="connsiteX16" fmla="*/ 76493 w 76370"/>
                <a:gd name="connsiteY16" fmla="*/ 62465 h 67109"/>
                <a:gd name="connsiteX17" fmla="*/ 64650 w 76370"/>
                <a:gd name="connsiteY17" fmla="*/ 57910 h 67109"/>
                <a:gd name="connsiteX18" fmla="*/ 64650 w 76370"/>
                <a:gd name="connsiteY18" fmla="*/ 28911 h 67109"/>
                <a:gd name="connsiteX19" fmla="*/ 59944 w 76370"/>
                <a:gd name="connsiteY19" fmla="*/ 5681 h 67109"/>
                <a:gd name="connsiteX20" fmla="*/ 44001 w 76370"/>
                <a:gd name="connsiteY20" fmla="*/ 63 h 67109"/>
                <a:gd name="connsiteX21" fmla="*/ 21531 w 76370"/>
                <a:gd name="connsiteY21" fmla="*/ 16005 h 67109"/>
                <a:gd name="connsiteX22" fmla="*/ 21531 w 76370"/>
                <a:gd name="connsiteY22" fmla="*/ 63 h 67109"/>
                <a:gd name="connsiteX23" fmla="*/ 122 w 76370"/>
                <a:gd name="connsiteY23" fmla="*/ 1733 h 67109"/>
                <a:gd name="connsiteX24" fmla="*/ 122 w 76370"/>
                <a:gd name="connsiteY24" fmla="*/ 6440 h 67109"/>
                <a:gd name="connsiteX25" fmla="*/ 11965 w 76370"/>
                <a:gd name="connsiteY25" fmla="*/ 14942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67109">
                  <a:moveTo>
                    <a:pt x="11965" y="14942"/>
                  </a:moveTo>
                  <a:lnTo>
                    <a:pt x="11965" y="55633"/>
                  </a:lnTo>
                  <a:cubicBezTo>
                    <a:pt x="11965" y="62465"/>
                    <a:pt x="10295" y="62465"/>
                    <a:pt x="122" y="62465"/>
                  </a:cubicBezTo>
                  <a:lnTo>
                    <a:pt x="122" y="67172"/>
                  </a:lnTo>
                  <a:cubicBezTo>
                    <a:pt x="5436" y="67020"/>
                    <a:pt x="13180" y="66716"/>
                    <a:pt x="17279" y="66716"/>
                  </a:cubicBezTo>
                  <a:cubicBezTo>
                    <a:pt x="21227" y="66716"/>
                    <a:pt x="29122" y="67020"/>
                    <a:pt x="34284" y="67172"/>
                  </a:cubicBezTo>
                  <a:lnTo>
                    <a:pt x="34284" y="62465"/>
                  </a:lnTo>
                  <a:cubicBezTo>
                    <a:pt x="24112" y="62465"/>
                    <a:pt x="22442" y="62465"/>
                    <a:pt x="22442" y="55633"/>
                  </a:cubicBezTo>
                  <a:lnTo>
                    <a:pt x="22442" y="27696"/>
                  </a:lnTo>
                  <a:cubicBezTo>
                    <a:pt x="22442" y="11906"/>
                    <a:pt x="33221" y="3403"/>
                    <a:pt x="42939" y="3403"/>
                  </a:cubicBezTo>
                  <a:cubicBezTo>
                    <a:pt x="52504" y="3403"/>
                    <a:pt x="54174" y="11602"/>
                    <a:pt x="54174" y="20256"/>
                  </a:cubicBezTo>
                  <a:lnTo>
                    <a:pt x="54174" y="55633"/>
                  </a:lnTo>
                  <a:cubicBezTo>
                    <a:pt x="54174" y="62465"/>
                    <a:pt x="52504" y="62465"/>
                    <a:pt x="42331" y="62465"/>
                  </a:cubicBezTo>
                  <a:lnTo>
                    <a:pt x="42331" y="67172"/>
                  </a:lnTo>
                  <a:cubicBezTo>
                    <a:pt x="47645" y="67020"/>
                    <a:pt x="55389" y="66716"/>
                    <a:pt x="59488" y="66716"/>
                  </a:cubicBezTo>
                  <a:cubicBezTo>
                    <a:pt x="63436" y="66716"/>
                    <a:pt x="71331" y="67020"/>
                    <a:pt x="76493" y="67172"/>
                  </a:cubicBezTo>
                  <a:lnTo>
                    <a:pt x="76493" y="62465"/>
                  </a:lnTo>
                  <a:cubicBezTo>
                    <a:pt x="68598" y="62465"/>
                    <a:pt x="64802" y="62465"/>
                    <a:pt x="64650" y="57910"/>
                  </a:cubicBezTo>
                  <a:lnTo>
                    <a:pt x="64650" y="28911"/>
                  </a:lnTo>
                  <a:cubicBezTo>
                    <a:pt x="64650" y="15853"/>
                    <a:pt x="64650" y="11146"/>
                    <a:pt x="59944" y="5681"/>
                  </a:cubicBezTo>
                  <a:cubicBezTo>
                    <a:pt x="57818" y="3099"/>
                    <a:pt x="52808" y="63"/>
                    <a:pt x="44001" y="63"/>
                  </a:cubicBezTo>
                  <a:cubicBezTo>
                    <a:pt x="32918" y="63"/>
                    <a:pt x="25782" y="6591"/>
                    <a:pt x="21531" y="16005"/>
                  </a:cubicBezTo>
                  <a:lnTo>
                    <a:pt x="21531" y="63"/>
                  </a:lnTo>
                  <a:lnTo>
                    <a:pt x="122" y="1733"/>
                  </a:lnTo>
                  <a:lnTo>
                    <a:pt x="122" y="6440"/>
                  </a:lnTo>
                  <a:cubicBezTo>
                    <a:pt x="10751" y="6440"/>
                    <a:pt x="11965" y="7502"/>
                    <a:pt x="11965" y="149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 descr="\documentclass{article}&#10;\usepackage{amsmath}&#10;\pagestyle{empty}&#10;\begin{document}&#10;&#10;linearizer&#10;&#10;&#10;\end{document}" title="IguanaTex Vector Display">
            <a:extLst>
              <a:ext uri="{FF2B5EF4-FFF2-40B4-BE49-F238E27FC236}">
                <a16:creationId xmlns:a16="http://schemas.microsoft.com/office/drawing/2014/main" id="{0BF1BDCE-C60A-2BC3-14C6-D25349EC57C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291075">
            <a:off x="4387058" y="2267851"/>
            <a:ext cx="595213" cy="103218"/>
            <a:chOff x="5407706" y="3219704"/>
            <a:chExt cx="595213" cy="103218"/>
          </a:xfrm>
        </p:grpSpPr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3DC8E564-1D8D-391D-D6F0-D85717937B7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407706" y="3219704"/>
              <a:ext cx="33495" cy="101607"/>
            </a:xfrm>
            <a:custGeom>
              <a:avLst/>
              <a:gdLst>
                <a:gd name="connsiteX0" fmla="*/ 21804 w 33495"/>
                <a:gd name="connsiteY0" fmla="*/ 63 h 101607"/>
                <a:gd name="connsiteX1" fmla="*/ 77 w 33495"/>
                <a:gd name="connsiteY1" fmla="*/ 1673 h 101607"/>
                <a:gd name="connsiteX2" fmla="*/ 77 w 33495"/>
                <a:gd name="connsiteY2" fmla="*/ 6212 h 101607"/>
                <a:gd name="connsiteX3" fmla="*/ 11845 w 33495"/>
                <a:gd name="connsiteY3" fmla="*/ 14411 h 101607"/>
                <a:gd name="connsiteX4" fmla="*/ 11845 w 33495"/>
                <a:gd name="connsiteY4" fmla="*/ 90543 h 101607"/>
                <a:gd name="connsiteX5" fmla="*/ 77 w 33495"/>
                <a:gd name="connsiteY5" fmla="*/ 97131 h 101607"/>
                <a:gd name="connsiteX6" fmla="*/ 77 w 33495"/>
                <a:gd name="connsiteY6" fmla="*/ 101670 h 101607"/>
                <a:gd name="connsiteX7" fmla="*/ 16825 w 33495"/>
                <a:gd name="connsiteY7" fmla="*/ 101231 h 101607"/>
                <a:gd name="connsiteX8" fmla="*/ 33572 w 33495"/>
                <a:gd name="connsiteY8" fmla="*/ 101670 h 101607"/>
                <a:gd name="connsiteX9" fmla="*/ 33572 w 33495"/>
                <a:gd name="connsiteY9" fmla="*/ 97131 h 101607"/>
                <a:gd name="connsiteX10" fmla="*/ 21804 w 33495"/>
                <a:gd name="connsiteY10" fmla="*/ 90543 h 101607"/>
                <a:gd name="connsiteX11" fmla="*/ 21804 w 33495"/>
                <a:gd name="connsiteY11" fmla="*/ 6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95" h="101607">
                  <a:moveTo>
                    <a:pt x="21804" y="63"/>
                  </a:moveTo>
                  <a:lnTo>
                    <a:pt x="77" y="1673"/>
                  </a:lnTo>
                  <a:lnTo>
                    <a:pt x="77" y="6212"/>
                  </a:lnTo>
                  <a:cubicBezTo>
                    <a:pt x="10638" y="6212"/>
                    <a:pt x="11845" y="7237"/>
                    <a:pt x="11845" y="14411"/>
                  </a:cubicBezTo>
                  <a:lnTo>
                    <a:pt x="11845" y="90543"/>
                  </a:lnTo>
                  <a:cubicBezTo>
                    <a:pt x="11845" y="97131"/>
                    <a:pt x="10186" y="97131"/>
                    <a:pt x="77" y="97131"/>
                  </a:cubicBezTo>
                  <a:lnTo>
                    <a:pt x="77" y="101670"/>
                  </a:lnTo>
                  <a:cubicBezTo>
                    <a:pt x="5056" y="101524"/>
                    <a:pt x="13053" y="101231"/>
                    <a:pt x="16825" y="101231"/>
                  </a:cubicBezTo>
                  <a:cubicBezTo>
                    <a:pt x="20597" y="101231"/>
                    <a:pt x="27990" y="101524"/>
                    <a:pt x="33572" y="101670"/>
                  </a:cubicBezTo>
                  <a:lnTo>
                    <a:pt x="33572" y="97131"/>
                  </a:lnTo>
                  <a:cubicBezTo>
                    <a:pt x="23463" y="97131"/>
                    <a:pt x="21804" y="97131"/>
                    <a:pt x="21804" y="90543"/>
                  </a:cubicBezTo>
                  <a:lnTo>
                    <a:pt x="21804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27F7ABA-FC52-CB58-A136-CEB2AB6F450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449617" y="3223365"/>
              <a:ext cx="32288" cy="97947"/>
            </a:xfrm>
            <a:custGeom>
              <a:avLst/>
              <a:gdLst>
                <a:gd name="connsiteX0" fmla="*/ 21806 w 32288"/>
                <a:gd name="connsiteY0" fmla="*/ 33297 h 97947"/>
                <a:gd name="connsiteX1" fmla="*/ 683 w 32288"/>
                <a:gd name="connsiteY1" fmla="*/ 34908 h 97947"/>
                <a:gd name="connsiteX2" fmla="*/ 683 w 32288"/>
                <a:gd name="connsiteY2" fmla="*/ 39447 h 97947"/>
                <a:gd name="connsiteX3" fmla="*/ 11848 w 32288"/>
                <a:gd name="connsiteY3" fmla="*/ 47499 h 97947"/>
                <a:gd name="connsiteX4" fmla="*/ 11848 w 32288"/>
                <a:gd name="connsiteY4" fmla="*/ 86883 h 97947"/>
                <a:gd name="connsiteX5" fmla="*/ 79 w 32288"/>
                <a:gd name="connsiteY5" fmla="*/ 93471 h 97947"/>
                <a:gd name="connsiteX6" fmla="*/ 79 w 32288"/>
                <a:gd name="connsiteY6" fmla="*/ 98010 h 97947"/>
                <a:gd name="connsiteX7" fmla="*/ 16676 w 32288"/>
                <a:gd name="connsiteY7" fmla="*/ 97571 h 97947"/>
                <a:gd name="connsiteX8" fmla="*/ 32368 w 32288"/>
                <a:gd name="connsiteY8" fmla="*/ 98010 h 97947"/>
                <a:gd name="connsiteX9" fmla="*/ 32368 w 32288"/>
                <a:gd name="connsiteY9" fmla="*/ 93471 h 97947"/>
                <a:gd name="connsiteX10" fmla="*/ 21806 w 32288"/>
                <a:gd name="connsiteY10" fmla="*/ 87029 h 97947"/>
                <a:gd name="connsiteX11" fmla="*/ 21806 w 32288"/>
                <a:gd name="connsiteY11" fmla="*/ 33297 h 97947"/>
                <a:gd name="connsiteX12" fmla="*/ 22410 w 32288"/>
                <a:gd name="connsiteY12" fmla="*/ 7822 h 97947"/>
                <a:gd name="connsiteX13" fmla="*/ 14413 w 32288"/>
                <a:gd name="connsiteY13" fmla="*/ 63 h 97947"/>
                <a:gd name="connsiteX14" fmla="*/ 6417 w 32288"/>
                <a:gd name="connsiteY14" fmla="*/ 7822 h 97947"/>
                <a:gd name="connsiteX15" fmla="*/ 14413 w 32288"/>
                <a:gd name="connsiteY15" fmla="*/ 15582 h 97947"/>
                <a:gd name="connsiteX16" fmla="*/ 22410 w 32288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88" h="97947">
                  <a:moveTo>
                    <a:pt x="21806" y="33297"/>
                  </a:moveTo>
                  <a:lnTo>
                    <a:pt x="683" y="34908"/>
                  </a:lnTo>
                  <a:lnTo>
                    <a:pt x="683" y="39447"/>
                  </a:lnTo>
                  <a:cubicBezTo>
                    <a:pt x="10490" y="39447"/>
                    <a:pt x="11848" y="40325"/>
                    <a:pt x="11848" y="47499"/>
                  </a:cubicBezTo>
                  <a:lnTo>
                    <a:pt x="11848" y="86883"/>
                  </a:lnTo>
                  <a:cubicBezTo>
                    <a:pt x="11848" y="93471"/>
                    <a:pt x="10189" y="93471"/>
                    <a:pt x="79" y="93471"/>
                  </a:cubicBezTo>
                  <a:lnTo>
                    <a:pt x="79" y="98010"/>
                  </a:lnTo>
                  <a:cubicBezTo>
                    <a:pt x="4908" y="97863"/>
                    <a:pt x="13055" y="97571"/>
                    <a:pt x="16676" y="97571"/>
                  </a:cubicBezTo>
                  <a:cubicBezTo>
                    <a:pt x="21957" y="97571"/>
                    <a:pt x="27238" y="97863"/>
                    <a:pt x="32368" y="98010"/>
                  </a:cubicBezTo>
                  <a:lnTo>
                    <a:pt x="32368" y="93471"/>
                  </a:lnTo>
                  <a:cubicBezTo>
                    <a:pt x="22410" y="93471"/>
                    <a:pt x="21806" y="92739"/>
                    <a:pt x="21806" y="87029"/>
                  </a:cubicBezTo>
                  <a:lnTo>
                    <a:pt x="21806" y="33297"/>
                  </a:lnTo>
                  <a:close/>
                  <a:moveTo>
                    <a:pt x="22410" y="7822"/>
                  </a:moveTo>
                  <a:cubicBezTo>
                    <a:pt x="22410" y="3137"/>
                    <a:pt x="18638" y="63"/>
                    <a:pt x="14413" y="63"/>
                  </a:cubicBezTo>
                  <a:cubicBezTo>
                    <a:pt x="9736" y="63"/>
                    <a:pt x="6417" y="4016"/>
                    <a:pt x="6417" y="7822"/>
                  </a:cubicBezTo>
                  <a:cubicBezTo>
                    <a:pt x="6417" y="11775"/>
                    <a:pt x="9736" y="15582"/>
                    <a:pt x="14413" y="15582"/>
                  </a:cubicBezTo>
                  <a:cubicBezTo>
                    <a:pt x="18638" y="15582"/>
                    <a:pt x="22410" y="12507"/>
                    <a:pt x="22410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2FEF5E7-03FD-1D1A-11D5-12465711CA2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491378" y="3256599"/>
              <a:ext cx="75893" cy="64712"/>
            </a:xfrm>
            <a:custGeom>
              <a:avLst/>
              <a:gdLst>
                <a:gd name="connsiteX0" fmla="*/ 11851 w 75893"/>
                <a:gd name="connsiteY0" fmla="*/ 14411 h 64712"/>
                <a:gd name="connsiteX1" fmla="*/ 11851 w 75893"/>
                <a:gd name="connsiteY1" fmla="*/ 53648 h 64712"/>
                <a:gd name="connsiteX2" fmla="*/ 82 w 75893"/>
                <a:gd name="connsiteY2" fmla="*/ 60237 h 64712"/>
                <a:gd name="connsiteX3" fmla="*/ 82 w 75893"/>
                <a:gd name="connsiteY3" fmla="*/ 64775 h 64712"/>
                <a:gd name="connsiteX4" fmla="*/ 17132 w 75893"/>
                <a:gd name="connsiteY4" fmla="*/ 64336 h 64712"/>
                <a:gd name="connsiteX5" fmla="*/ 34031 w 75893"/>
                <a:gd name="connsiteY5" fmla="*/ 64775 h 64712"/>
                <a:gd name="connsiteX6" fmla="*/ 34031 w 75893"/>
                <a:gd name="connsiteY6" fmla="*/ 60237 h 64712"/>
                <a:gd name="connsiteX7" fmla="*/ 22262 w 75893"/>
                <a:gd name="connsiteY7" fmla="*/ 53648 h 64712"/>
                <a:gd name="connsiteX8" fmla="*/ 22262 w 75893"/>
                <a:gd name="connsiteY8" fmla="*/ 26709 h 64712"/>
                <a:gd name="connsiteX9" fmla="*/ 42631 w 75893"/>
                <a:gd name="connsiteY9" fmla="*/ 3284 h 64712"/>
                <a:gd name="connsiteX10" fmla="*/ 53796 w 75893"/>
                <a:gd name="connsiteY10" fmla="*/ 19535 h 64712"/>
                <a:gd name="connsiteX11" fmla="*/ 53796 w 75893"/>
                <a:gd name="connsiteY11" fmla="*/ 53648 h 64712"/>
                <a:gd name="connsiteX12" fmla="*/ 42027 w 75893"/>
                <a:gd name="connsiteY12" fmla="*/ 60237 h 64712"/>
                <a:gd name="connsiteX13" fmla="*/ 42027 w 75893"/>
                <a:gd name="connsiteY13" fmla="*/ 64775 h 64712"/>
                <a:gd name="connsiteX14" fmla="*/ 59077 w 75893"/>
                <a:gd name="connsiteY14" fmla="*/ 64336 h 64712"/>
                <a:gd name="connsiteX15" fmla="*/ 75976 w 75893"/>
                <a:gd name="connsiteY15" fmla="*/ 64775 h 64712"/>
                <a:gd name="connsiteX16" fmla="*/ 75976 w 75893"/>
                <a:gd name="connsiteY16" fmla="*/ 60237 h 64712"/>
                <a:gd name="connsiteX17" fmla="*/ 64207 w 75893"/>
                <a:gd name="connsiteY17" fmla="*/ 55844 h 64712"/>
                <a:gd name="connsiteX18" fmla="*/ 64207 w 75893"/>
                <a:gd name="connsiteY18" fmla="*/ 27880 h 64712"/>
                <a:gd name="connsiteX19" fmla="*/ 59530 w 75893"/>
                <a:gd name="connsiteY19" fmla="*/ 5480 h 64712"/>
                <a:gd name="connsiteX20" fmla="*/ 43687 w 75893"/>
                <a:gd name="connsiteY20" fmla="*/ 63 h 64712"/>
                <a:gd name="connsiteX21" fmla="*/ 21357 w 75893"/>
                <a:gd name="connsiteY21" fmla="*/ 15436 h 64712"/>
                <a:gd name="connsiteX22" fmla="*/ 21357 w 75893"/>
                <a:gd name="connsiteY22" fmla="*/ 63 h 64712"/>
                <a:gd name="connsiteX23" fmla="*/ 82 w 75893"/>
                <a:gd name="connsiteY23" fmla="*/ 1673 h 64712"/>
                <a:gd name="connsiteX24" fmla="*/ 82 w 75893"/>
                <a:gd name="connsiteY24" fmla="*/ 6212 h 64712"/>
                <a:gd name="connsiteX25" fmla="*/ 11851 w 75893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893" h="64712">
                  <a:moveTo>
                    <a:pt x="11851" y="14411"/>
                  </a:moveTo>
                  <a:lnTo>
                    <a:pt x="11851" y="53648"/>
                  </a:lnTo>
                  <a:cubicBezTo>
                    <a:pt x="11851" y="60237"/>
                    <a:pt x="10191" y="60237"/>
                    <a:pt x="82" y="60237"/>
                  </a:cubicBezTo>
                  <a:lnTo>
                    <a:pt x="82" y="64775"/>
                  </a:lnTo>
                  <a:cubicBezTo>
                    <a:pt x="5363" y="64629"/>
                    <a:pt x="13058" y="64336"/>
                    <a:pt x="17132" y="64336"/>
                  </a:cubicBezTo>
                  <a:cubicBezTo>
                    <a:pt x="21055" y="64336"/>
                    <a:pt x="28901" y="64629"/>
                    <a:pt x="34031" y="64775"/>
                  </a:cubicBezTo>
                  <a:lnTo>
                    <a:pt x="34031" y="60237"/>
                  </a:lnTo>
                  <a:cubicBezTo>
                    <a:pt x="23922" y="60237"/>
                    <a:pt x="22262" y="60237"/>
                    <a:pt x="22262" y="53648"/>
                  </a:cubicBezTo>
                  <a:lnTo>
                    <a:pt x="22262" y="26709"/>
                  </a:lnTo>
                  <a:cubicBezTo>
                    <a:pt x="22262" y="11483"/>
                    <a:pt x="32974" y="3284"/>
                    <a:pt x="42631" y="3284"/>
                  </a:cubicBezTo>
                  <a:cubicBezTo>
                    <a:pt x="52136" y="3284"/>
                    <a:pt x="53796" y="11190"/>
                    <a:pt x="53796" y="19535"/>
                  </a:cubicBezTo>
                  <a:lnTo>
                    <a:pt x="53796" y="53648"/>
                  </a:lnTo>
                  <a:cubicBezTo>
                    <a:pt x="53796" y="60237"/>
                    <a:pt x="52136" y="60237"/>
                    <a:pt x="42027" y="60237"/>
                  </a:cubicBezTo>
                  <a:lnTo>
                    <a:pt x="42027" y="64775"/>
                  </a:lnTo>
                  <a:cubicBezTo>
                    <a:pt x="47308" y="64629"/>
                    <a:pt x="55003" y="64336"/>
                    <a:pt x="59077" y="64336"/>
                  </a:cubicBezTo>
                  <a:cubicBezTo>
                    <a:pt x="63000" y="64336"/>
                    <a:pt x="70846" y="64629"/>
                    <a:pt x="75976" y="64775"/>
                  </a:cubicBezTo>
                  <a:lnTo>
                    <a:pt x="75976" y="60237"/>
                  </a:lnTo>
                  <a:cubicBezTo>
                    <a:pt x="68130" y="60237"/>
                    <a:pt x="64358" y="60237"/>
                    <a:pt x="64207" y="55844"/>
                  </a:cubicBezTo>
                  <a:lnTo>
                    <a:pt x="64207" y="27880"/>
                  </a:lnTo>
                  <a:cubicBezTo>
                    <a:pt x="64207" y="15289"/>
                    <a:pt x="64207" y="10751"/>
                    <a:pt x="59530" y="5480"/>
                  </a:cubicBezTo>
                  <a:cubicBezTo>
                    <a:pt x="57417" y="2991"/>
                    <a:pt x="52438" y="63"/>
                    <a:pt x="43687" y="63"/>
                  </a:cubicBezTo>
                  <a:cubicBezTo>
                    <a:pt x="32673" y="63"/>
                    <a:pt x="25581" y="6358"/>
                    <a:pt x="21357" y="15436"/>
                  </a:cubicBezTo>
                  <a:lnTo>
                    <a:pt x="21357" y="63"/>
                  </a:lnTo>
                  <a:lnTo>
                    <a:pt x="82" y="1673"/>
                  </a:lnTo>
                  <a:lnTo>
                    <a:pt x="82" y="6212"/>
                  </a:lnTo>
                  <a:cubicBezTo>
                    <a:pt x="10644" y="6212"/>
                    <a:pt x="11851" y="7237"/>
                    <a:pt x="11851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B2E11FB6-DFF8-1741-4AB8-8331679F470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574598" y="3255721"/>
              <a:ext cx="58391" cy="67201"/>
            </a:xfrm>
            <a:custGeom>
              <a:avLst/>
              <a:gdLst>
                <a:gd name="connsiteX0" fmla="*/ 12762 w 58391"/>
                <a:gd name="connsiteY0" fmla="*/ 28759 h 67201"/>
                <a:gd name="connsiteX1" fmla="*/ 31471 w 58391"/>
                <a:gd name="connsiteY1" fmla="*/ 3284 h 67201"/>
                <a:gd name="connsiteX2" fmla="*/ 48521 w 58391"/>
                <a:gd name="connsiteY2" fmla="*/ 28759 h 67201"/>
                <a:gd name="connsiteX3" fmla="*/ 12762 w 58391"/>
                <a:gd name="connsiteY3" fmla="*/ 28759 h 67201"/>
                <a:gd name="connsiteX4" fmla="*/ 12611 w 58391"/>
                <a:gd name="connsiteY4" fmla="*/ 31833 h 67201"/>
                <a:gd name="connsiteX5" fmla="*/ 54707 w 58391"/>
                <a:gd name="connsiteY5" fmla="*/ 31833 h 67201"/>
                <a:gd name="connsiteX6" fmla="*/ 58479 w 58391"/>
                <a:gd name="connsiteY6" fmla="*/ 28759 h 67201"/>
                <a:gd name="connsiteX7" fmla="*/ 31471 w 58391"/>
                <a:gd name="connsiteY7" fmla="*/ 63 h 67201"/>
                <a:gd name="connsiteX8" fmla="*/ 88 w 58391"/>
                <a:gd name="connsiteY8" fmla="*/ 33444 h 67201"/>
                <a:gd name="connsiteX9" fmla="*/ 33282 w 58391"/>
                <a:gd name="connsiteY9" fmla="*/ 67264 h 67201"/>
                <a:gd name="connsiteX10" fmla="*/ 58479 w 58391"/>
                <a:gd name="connsiteY10" fmla="*/ 48231 h 67201"/>
                <a:gd name="connsiteX11" fmla="*/ 56518 w 58391"/>
                <a:gd name="connsiteY11" fmla="*/ 46474 h 67201"/>
                <a:gd name="connsiteX12" fmla="*/ 54556 w 58391"/>
                <a:gd name="connsiteY12" fmla="*/ 48524 h 67201"/>
                <a:gd name="connsiteX13" fmla="*/ 34187 w 58391"/>
                <a:gd name="connsiteY13" fmla="*/ 63604 h 67201"/>
                <a:gd name="connsiteX14" fmla="*/ 17137 w 58391"/>
                <a:gd name="connsiteY14" fmla="*/ 53795 h 67201"/>
                <a:gd name="connsiteX15" fmla="*/ 12611 w 58391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91" h="67201">
                  <a:moveTo>
                    <a:pt x="12762" y="28759"/>
                  </a:moveTo>
                  <a:cubicBezTo>
                    <a:pt x="13667" y="6944"/>
                    <a:pt x="26341" y="3284"/>
                    <a:pt x="31471" y="3284"/>
                  </a:cubicBezTo>
                  <a:cubicBezTo>
                    <a:pt x="47012" y="3284"/>
                    <a:pt x="48521" y="23049"/>
                    <a:pt x="48521" y="28759"/>
                  </a:cubicBezTo>
                  <a:lnTo>
                    <a:pt x="12762" y="28759"/>
                  </a:lnTo>
                  <a:close/>
                  <a:moveTo>
                    <a:pt x="12611" y="31833"/>
                  </a:moveTo>
                  <a:lnTo>
                    <a:pt x="54707" y="31833"/>
                  </a:lnTo>
                  <a:cubicBezTo>
                    <a:pt x="58026" y="31833"/>
                    <a:pt x="58479" y="31833"/>
                    <a:pt x="58479" y="28759"/>
                  </a:cubicBezTo>
                  <a:cubicBezTo>
                    <a:pt x="58479" y="14264"/>
                    <a:pt x="50331" y="63"/>
                    <a:pt x="31471" y="63"/>
                  </a:cubicBezTo>
                  <a:cubicBezTo>
                    <a:pt x="13969" y="63"/>
                    <a:pt x="88" y="15143"/>
                    <a:pt x="88" y="33444"/>
                  </a:cubicBezTo>
                  <a:cubicBezTo>
                    <a:pt x="88" y="53063"/>
                    <a:pt x="15930" y="67264"/>
                    <a:pt x="33282" y="67264"/>
                  </a:cubicBezTo>
                  <a:cubicBezTo>
                    <a:pt x="51689" y="67264"/>
                    <a:pt x="58479" y="51013"/>
                    <a:pt x="58479" y="48231"/>
                  </a:cubicBezTo>
                  <a:cubicBezTo>
                    <a:pt x="58479" y="46767"/>
                    <a:pt x="57272" y="46474"/>
                    <a:pt x="56518" y="46474"/>
                  </a:cubicBezTo>
                  <a:cubicBezTo>
                    <a:pt x="55160" y="46474"/>
                    <a:pt x="54858" y="47353"/>
                    <a:pt x="54556" y="48524"/>
                  </a:cubicBezTo>
                  <a:cubicBezTo>
                    <a:pt x="49275" y="63604"/>
                    <a:pt x="35696" y="63604"/>
                    <a:pt x="34187" y="63604"/>
                  </a:cubicBezTo>
                  <a:cubicBezTo>
                    <a:pt x="26643" y="63604"/>
                    <a:pt x="20608" y="59212"/>
                    <a:pt x="17137" y="53795"/>
                  </a:cubicBezTo>
                  <a:cubicBezTo>
                    <a:pt x="12611" y="46767"/>
                    <a:pt x="12611" y="37104"/>
                    <a:pt x="12611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C4612859-8615-F4D6-84D8-8727E18892E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43769" y="3255721"/>
              <a:ext cx="68047" cy="67201"/>
            </a:xfrm>
            <a:custGeom>
              <a:avLst/>
              <a:gdLst>
                <a:gd name="connsiteX0" fmla="*/ 43999 w 68047"/>
                <a:gd name="connsiteY0" fmla="*/ 54527 h 67201"/>
                <a:gd name="connsiteX1" fmla="*/ 55768 w 68047"/>
                <a:gd name="connsiteY1" fmla="*/ 66532 h 67201"/>
                <a:gd name="connsiteX2" fmla="*/ 68140 w 68047"/>
                <a:gd name="connsiteY2" fmla="*/ 52623 h 67201"/>
                <a:gd name="connsiteX3" fmla="*/ 68140 w 68047"/>
                <a:gd name="connsiteY3" fmla="*/ 44424 h 67201"/>
                <a:gd name="connsiteX4" fmla="*/ 64368 w 68047"/>
                <a:gd name="connsiteY4" fmla="*/ 44424 h 67201"/>
                <a:gd name="connsiteX5" fmla="*/ 64368 w 68047"/>
                <a:gd name="connsiteY5" fmla="*/ 52623 h 67201"/>
                <a:gd name="connsiteX6" fmla="*/ 58936 w 68047"/>
                <a:gd name="connsiteY6" fmla="*/ 61993 h 67201"/>
                <a:gd name="connsiteX7" fmla="*/ 53353 w 68047"/>
                <a:gd name="connsiteY7" fmla="*/ 54673 h 67201"/>
                <a:gd name="connsiteX8" fmla="*/ 53353 w 68047"/>
                <a:gd name="connsiteY8" fmla="*/ 25391 h 67201"/>
                <a:gd name="connsiteX9" fmla="*/ 47922 w 68047"/>
                <a:gd name="connsiteY9" fmla="*/ 8115 h 67201"/>
                <a:gd name="connsiteX10" fmla="*/ 27251 w 68047"/>
                <a:gd name="connsiteY10" fmla="*/ 63 h 67201"/>
                <a:gd name="connsiteX11" fmla="*/ 4468 w 68047"/>
                <a:gd name="connsiteY11" fmla="*/ 16607 h 67201"/>
                <a:gd name="connsiteX12" fmla="*/ 11408 w 68047"/>
                <a:gd name="connsiteY12" fmla="*/ 23488 h 67201"/>
                <a:gd name="connsiteX13" fmla="*/ 18349 w 68047"/>
                <a:gd name="connsiteY13" fmla="*/ 16753 h 67201"/>
                <a:gd name="connsiteX14" fmla="*/ 10654 w 68047"/>
                <a:gd name="connsiteY14" fmla="*/ 10019 h 67201"/>
                <a:gd name="connsiteX15" fmla="*/ 26949 w 68047"/>
                <a:gd name="connsiteY15" fmla="*/ 3284 h 67201"/>
                <a:gd name="connsiteX16" fmla="*/ 42943 w 68047"/>
                <a:gd name="connsiteY16" fmla="*/ 22024 h 67201"/>
                <a:gd name="connsiteX17" fmla="*/ 42943 w 68047"/>
                <a:gd name="connsiteY17" fmla="*/ 27441 h 67201"/>
                <a:gd name="connsiteX18" fmla="*/ 15180 w 68047"/>
                <a:gd name="connsiteY18" fmla="*/ 32712 h 67201"/>
                <a:gd name="connsiteX19" fmla="*/ 92 w 68047"/>
                <a:gd name="connsiteY19" fmla="*/ 51745 h 67201"/>
                <a:gd name="connsiteX20" fmla="*/ 24233 w 68047"/>
                <a:gd name="connsiteY20" fmla="*/ 67264 h 67201"/>
                <a:gd name="connsiteX21" fmla="*/ 43999 w 68047"/>
                <a:gd name="connsiteY21" fmla="*/ 54527 h 67201"/>
                <a:gd name="connsiteX22" fmla="*/ 42943 w 68047"/>
                <a:gd name="connsiteY22" fmla="*/ 30516 h 67201"/>
                <a:gd name="connsiteX23" fmla="*/ 42943 w 68047"/>
                <a:gd name="connsiteY23" fmla="*/ 45156 h 67201"/>
                <a:gd name="connsiteX24" fmla="*/ 25289 w 68047"/>
                <a:gd name="connsiteY24" fmla="*/ 64043 h 67201"/>
                <a:gd name="connsiteX25" fmla="*/ 11710 w 68047"/>
                <a:gd name="connsiteY25" fmla="*/ 51598 h 67201"/>
                <a:gd name="connsiteX26" fmla="*/ 42943 w 68047"/>
                <a:gd name="connsiteY26" fmla="*/ 30516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047" h="67201">
                  <a:moveTo>
                    <a:pt x="43999" y="54527"/>
                  </a:moveTo>
                  <a:cubicBezTo>
                    <a:pt x="44602" y="60383"/>
                    <a:pt x="48676" y="66532"/>
                    <a:pt x="55768" y="66532"/>
                  </a:cubicBezTo>
                  <a:cubicBezTo>
                    <a:pt x="58936" y="66532"/>
                    <a:pt x="68140" y="64482"/>
                    <a:pt x="68140" y="52623"/>
                  </a:cubicBezTo>
                  <a:lnTo>
                    <a:pt x="68140" y="44424"/>
                  </a:lnTo>
                  <a:lnTo>
                    <a:pt x="64368" y="44424"/>
                  </a:lnTo>
                  <a:lnTo>
                    <a:pt x="64368" y="52623"/>
                  </a:lnTo>
                  <a:cubicBezTo>
                    <a:pt x="64368" y="61115"/>
                    <a:pt x="60596" y="61993"/>
                    <a:pt x="58936" y="61993"/>
                  </a:cubicBezTo>
                  <a:cubicBezTo>
                    <a:pt x="53957" y="61993"/>
                    <a:pt x="53353" y="55405"/>
                    <a:pt x="53353" y="54673"/>
                  </a:cubicBezTo>
                  <a:lnTo>
                    <a:pt x="53353" y="25391"/>
                  </a:lnTo>
                  <a:cubicBezTo>
                    <a:pt x="53353" y="19242"/>
                    <a:pt x="53353" y="13532"/>
                    <a:pt x="47922" y="8115"/>
                  </a:cubicBezTo>
                  <a:cubicBezTo>
                    <a:pt x="42037" y="2405"/>
                    <a:pt x="34493" y="63"/>
                    <a:pt x="27251" y="63"/>
                  </a:cubicBezTo>
                  <a:cubicBezTo>
                    <a:pt x="14879" y="63"/>
                    <a:pt x="4468" y="6944"/>
                    <a:pt x="4468" y="16607"/>
                  </a:cubicBezTo>
                  <a:cubicBezTo>
                    <a:pt x="4468" y="20999"/>
                    <a:pt x="7485" y="23488"/>
                    <a:pt x="11408" y="23488"/>
                  </a:cubicBezTo>
                  <a:cubicBezTo>
                    <a:pt x="15633" y="23488"/>
                    <a:pt x="18349" y="20560"/>
                    <a:pt x="18349" y="16753"/>
                  </a:cubicBezTo>
                  <a:cubicBezTo>
                    <a:pt x="18349" y="14996"/>
                    <a:pt x="17594" y="10165"/>
                    <a:pt x="10654" y="10019"/>
                  </a:cubicBezTo>
                  <a:cubicBezTo>
                    <a:pt x="14728" y="4894"/>
                    <a:pt x="22121" y="3284"/>
                    <a:pt x="26949" y="3284"/>
                  </a:cubicBezTo>
                  <a:cubicBezTo>
                    <a:pt x="34342" y="3284"/>
                    <a:pt x="42943" y="8994"/>
                    <a:pt x="42943" y="22024"/>
                  </a:cubicBezTo>
                  <a:lnTo>
                    <a:pt x="42943" y="27441"/>
                  </a:lnTo>
                  <a:cubicBezTo>
                    <a:pt x="35248" y="27880"/>
                    <a:pt x="24686" y="28320"/>
                    <a:pt x="15180" y="32712"/>
                  </a:cubicBezTo>
                  <a:cubicBezTo>
                    <a:pt x="3864" y="37690"/>
                    <a:pt x="92" y="45303"/>
                    <a:pt x="92" y="51745"/>
                  </a:cubicBezTo>
                  <a:cubicBezTo>
                    <a:pt x="92" y="63604"/>
                    <a:pt x="14728" y="67264"/>
                    <a:pt x="24233" y="67264"/>
                  </a:cubicBezTo>
                  <a:cubicBezTo>
                    <a:pt x="34191" y="67264"/>
                    <a:pt x="41132" y="61408"/>
                    <a:pt x="43999" y="54527"/>
                  </a:cubicBezTo>
                  <a:close/>
                  <a:moveTo>
                    <a:pt x="42943" y="30516"/>
                  </a:moveTo>
                  <a:lnTo>
                    <a:pt x="42943" y="45156"/>
                  </a:lnTo>
                  <a:cubicBezTo>
                    <a:pt x="42943" y="59065"/>
                    <a:pt x="32079" y="64043"/>
                    <a:pt x="25289" y="64043"/>
                  </a:cubicBezTo>
                  <a:cubicBezTo>
                    <a:pt x="17896" y="64043"/>
                    <a:pt x="11710" y="58919"/>
                    <a:pt x="11710" y="51598"/>
                  </a:cubicBezTo>
                  <a:cubicBezTo>
                    <a:pt x="11710" y="43546"/>
                    <a:pt x="18047" y="31394"/>
                    <a:pt x="42943" y="305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2002F39-AFD8-6709-3DD2-34685667EB0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17098" y="3256599"/>
              <a:ext cx="50696" cy="64712"/>
            </a:xfrm>
            <a:custGeom>
              <a:avLst/>
              <a:gdLst>
                <a:gd name="connsiteX0" fmla="*/ 21070 w 50696"/>
                <a:gd name="connsiteY0" fmla="*/ 16168 h 64712"/>
                <a:gd name="connsiteX1" fmla="*/ 21070 w 50696"/>
                <a:gd name="connsiteY1" fmla="*/ 63 h 64712"/>
                <a:gd name="connsiteX2" fmla="*/ 97 w 50696"/>
                <a:gd name="connsiteY2" fmla="*/ 1673 h 64712"/>
                <a:gd name="connsiteX3" fmla="*/ 97 w 50696"/>
                <a:gd name="connsiteY3" fmla="*/ 6212 h 64712"/>
                <a:gd name="connsiteX4" fmla="*/ 11866 w 50696"/>
                <a:gd name="connsiteY4" fmla="*/ 14411 h 64712"/>
                <a:gd name="connsiteX5" fmla="*/ 11866 w 50696"/>
                <a:gd name="connsiteY5" fmla="*/ 53648 h 64712"/>
                <a:gd name="connsiteX6" fmla="*/ 97 w 50696"/>
                <a:gd name="connsiteY6" fmla="*/ 60237 h 64712"/>
                <a:gd name="connsiteX7" fmla="*/ 97 w 50696"/>
                <a:gd name="connsiteY7" fmla="*/ 64775 h 64712"/>
                <a:gd name="connsiteX8" fmla="*/ 17298 w 50696"/>
                <a:gd name="connsiteY8" fmla="*/ 64336 h 64712"/>
                <a:gd name="connsiteX9" fmla="*/ 36460 w 50696"/>
                <a:gd name="connsiteY9" fmla="*/ 64775 h 64712"/>
                <a:gd name="connsiteX10" fmla="*/ 36460 w 50696"/>
                <a:gd name="connsiteY10" fmla="*/ 60237 h 64712"/>
                <a:gd name="connsiteX11" fmla="*/ 33291 w 50696"/>
                <a:gd name="connsiteY11" fmla="*/ 60237 h 64712"/>
                <a:gd name="connsiteX12" fmla="*/ 21824 w 50696"/>
                <a:gd name="connsiteY12" fmla="*/ 53355 h 64712"/>
                <a:gd name="connsiteX13" fmla="*/ 21824 w 50696"/>
                <a:gd name="connsiteY13" fmla="*/ 30808 h 64712"/>
                <a:gd name="connsiteX14" fmla="*/ 39628 w 50696"/>
                <a:gd name="connsiteY14" fmla="*/ 3284 h 64712"/>
                <a:gd name="connsiteX15" fmla="*/ 41288 w 50696"/>
                <a:gd name="connsiteY15" fmla="*/ 3430 h 64712"/>
                <a:gd name="connsiteX16" fmla="*/ 37818 w 50696"/>
                <a:gd name="connsiteY16" fmla="*/ 9140 h 64712"/>
                <a:gd name="connsiteX17" fmla="*/ 44306 w 50696"/>
                <a:gd name="connsiteY17" fmla="*/ 15436 h 64712"/>
                <a:gd name="connsiteX18" fmla="*/ 50793 w 50696"/>
                <a:gd name="connsiteY18" fmla="*/ 8994 h 64712"/>
                <a:gd name="connsiteX19" fmla="*/ 39628 w 50696"/>
                <a:gd name="connsiteY19" fmla="*/ 63 h 64712"/>
                <a:gd name="connsiteX20" fmla="*/ 21070 w 50696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696" h="64712">
                  <a:moveTo>
                    <a:pt x="21070" y="16168"/>
                  </a:moveTo>
                  <a:lnTo>
                    <a:pt x="21070" y="63"/>
                  </a:lnTo>
                  <a:lnTo>
                    <a:pt x="97" y="1673"/>
                  </a:lnTo>
                  <a:lnTo>
                    <a:pt x="97" y="6212"/>
                  </a:lnTo>
                  <a:cubicBezTo>
                    <a:pt x="10659" y="6212"/>
                    <a:pt x="11866" y="7237"/>
                    <a:pt x="11866" y="14411"/>
                  </a:cubicBezTo>
                  <a:lnTo>
                    <a:pt x="11866" y="53648"/>
                  </a:lnTo>
                  <a:cubicBezTo>
                    <a:pt x="11866" y="60237"/>
                    <a:pt x="10206" y="60237"/>
                    <a:pt x="97" y="60237"/>
                  </a:cubicBezTo>
                  <a:lnTo>
                    <a:pt x="97" y="64775"/>
                  </a:lnTo>
                  <a:cubicBezTo>
                    <a:pt x="5982" y="64629"/>
                    <a:pt x="13073" y="64336"/>
                    <a:pt x="17298" y="64336"/>
                  </a:cubicBezTo>
                  <a:cubicBezTo>
                    <a:pt x="23333" y="64336"/>
                    <a:pt x="30424" y="64336"/>
                    <a:pt x="36460" y="64775"/>
                  </a:cubicBezTo>
                  <a:lnTo>
                    <a:pt x="36460" y="60237"/>
                  </a:lnTo>
                  <a:lnTo>
                    <a:pt x="33291" y="60237"/>
                  </a:lnTo>
                  <a:cubicBezTo>
                    <a:pt x="22126" y="60237"/>
                    <a:pt x="21824" y="58626"/>
                    <a:pt x="21824" y="53355"/>
                  </a:cubicBezTo>
                  <a:lnTo>
                    <a:pt x="21824" y="30808"/>
                  </a:lnTo>
                  <a:cubicBezTo>
                    <a:pt x="21824" y="16314"/>
                    <a:pt x="28161" y="3284"/>
                    <a:pt x="39628" y="3284"/>
                  </a:cubicBezTo>
                  <a:cubicBezTo>
                    <a:pt x="40684" y="3284"/>
                    <a:pt x="40986" y="3284"/>
                    <a:pt x="41288" y="3430"/>
                  </a:cubicBezTo>
                  <a:cubicBezTo>
                    <a:pt x="40835" y="3577"/>
                    <a:pt x="37818" y="5333"/>
                    <a:pt x="37818" y="9140"/>
                  </a:cubicBezTo>
                  <a:cubicBezTo>
                    <a:pt x="37818" y="13240"/>
                    <a:pt x="40986" y="15436"/>
                    <a:pt x="44306" y="15436"/>
                  </a:cubicBezTo>
                  <a:cubicBezTo>
                    <a:pt x="47021" y="15436"/>
                    <a:pt x="50793" y="13679"/>
                    <a:pt x="50793" y="8994"/>
                  </a:cubicBezTo>
                  <a:cubicBezTo>
                    <a:pt x="50793" y="4309"/>
                    <a:pt x="46116" y="63"/>
                    <a:pt x="39628" y="63"/>
                  </a:cubicBezTo>
                  <a:cubicBezTo>
                    <a:pt x="28614" y="63"/>
                    <a:pt x="23182" y="9872"/>
                    <a:pt x="21070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7DA21004-0727-C5BE-F0DF-D9BE7F02F32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776948" y="3223365"/>
              <a:ext cx="32288" cy="97947"/>
            </a:xfrm>
            <a:custGeom>
              <a:avLst/>
              <a:gdLst>
                <a:gd name="connsiteX0" fmla="*/ 21828 w 32288"/>
                <a:gd name="connsiteY0" fmla="*/ 33297 h 97947"/>
                <a:gd name="connsiteX1" fmla="*/ 705 w 32288"/>
                <a:gd name="connsiteY1" fmla="*/ 34908 h 97947"/>
                <a:gd name="connsiteX2" fmla="*/ 705 w 32288"/>
                <a:gd name="connsiteY2" fmla="*/ 39447 h 97947"/>
                <a:gd name="connsiteX3" fmla="*/ 11870 w 32288"/>
                <a:gd name="connsiteY3" fmla="*/ 47499 h 97947"/>
                <a:gd name="connsiteX4" fmla="*/ 11870 w 32288"/>
                <a:gd name="connsiteY4" fmla="*/ 86883 h 97947"/>
                <a:gd name="connsiteX5" fmla="*/ 101 w 32288"/>
                <a:gd name="connsiteY5" fmla="*/ 93471 h 97947"/>
                <a:gd name="connsiteX6" fmla="*/ 101 w 32288"/>
                <a:gd name="connsiteY6" fmla="*/ 98010 h 97947"/>
                <a:gd name="connsiteX7" fmla="*/ 16698 w 32288"/>
                <a:gd name="connsiteY7" fmla="*/ 97571 h 97947"/>
                <a:gd name="connsiteX8" fmla="*/ 32390 w 32288"/>
                <a:gd name="connsiteY8" fmla="*/ 98010 h 97947"/>
                <a:gd name="connsiteX9" fmla="*/ 32390 w 32288"/>
                <a:gd name="connsiteY9" fmla="*/ 93471 h 97947"/>
                <a:gd name="connsiteX10" fmla="*/ 21828 w 32288"/>
                <a:gd name="connsiteY10" fmla="*/ 87029 h 97947"/>
                <a:gd name="connsiteX11" fmla="*/ 21828 w 32288"/>
                <a:gd name="connsiteY11" fmla="*/ 33297 h 97947"/>
                <a:gd name="connsiteX12" fmla="*/ 22432 w 32288"/>
                <a:gd name="connsiteY12" fmla="*/ 7822 h 97947"/>
                <a:gd name="connsiteX13" fmla="*/ 14435 w 32288"/>
                <a:gd name="connsiteY13" fmla="*/ 63 h 97947"/>
                <a:gd name="connsiteX14" fmla="*/ 6438 w 32288"/>
                <a:gd name="connsiteY14" fmla="*/ 7822 h 97947"/>
                <a:gd name="connsiteX15" fmla="*/ 14435 w 32288"/>
                <a:gd name="connsiteY15" fmla="*/ 15582 h 97947"/>
                <a:gd name="connsiteX16" fmla="*/ 22432 w 32288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88" h="97947">
                  <a:moveTo>
                    <a:pt x="21828" y="33297"/>
                  </a:moveTo>
                  <a:lnTo>
                    <a:pt x="705" y="34908"/>
                  </a:lnTo>
                  <a:lnTo>
                    <a:pt x="705" y="39447"/>
                  </a:lnTo>
                  <a:cubicBezTo>
                    <a:pt x="10512" y="39447"/>
                    <a:pt x="11870" y="40325"/>
                    <a:pt x="11870" y="47499"/>
                  </a:cubicBezTo>
                  <a:lnTo>
                    <a:pt x="11870" y="86883"/>
                  </a:lnTo>
                  <a:cubicBezTo>
                    <a:pt x="11870" y="93471"/>
                    <a:pt x="10210" y="93471"/>
                    <a:pt x="101" y="93471"/>
                  </a:cubicBezTo>
                  <a:lnTo>
                    <a:pt x="101" y="98010"/>
                  </a:lnTo>
                  <a:cubicBezTo>
                    <a:pt x="4929" y="97863"/>
                    <a:pt x="13077" y="97571"/>
                    <a:pt x="16698" y="97571"/>
                  </a:cubicBezTo>
                  <a:cubicBezTo>
                    <a:pt x="21979" y="97571"/>
                    <a:pt x="27260" y="97863"/>
                    <a:pt x="32390" y="98010"/>
                  </a:cubicBezTo>
                  <a:lnTo>
                    <a:pt x="32390" y="93471"/>
                  </a:lnTo>
                  <a:cubicBezTo>
                    <a:pt x="22432" y="93471"/>
                    <a:pt x="21828" y="92739"/>
                    <a:pt x="21828" y="87029"/>
                  </a:cubicBezTo>
                  <a:lnTo>
                    <a:pt x="21828" y="33297"/>
                  </a:lnTo>
                  <a:close/>
                  <a:moveTo>
                    <a:pt x="22432" y="7822"/>
                  </a:moveTo>
                  <a:cubicBezTo>
                    <a:pt x="22432" y="3137"/>
                    <a:pt x="18660" y="63"/>
                    <a:pt x="14435" y="63"/>
                  </a:cubicBezTo>
                  <a:cubicBezTo>
                    <a:pt x="9758" y="63"/>
                    <a:pt x="6438" y="4016"/>
                    <a:pt x="6438" y="7822"/>
                  </a:cubicBezTo>
                  <a:cubicBezTo>
                    <a:pt x="6438" y="11775"/>
                    <a:pt x="9758" y="15582"/>
                    <a:pt x="14435" y="15582"/>
                  </a:cubicBezTo>
                  <a:cubicBezTo>
                    <a:pt x="18660" y="15582"/>
                    <a:pt x="22432" y="12507"/>
                    <a:pt x="22432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D9A48C4-519E-2380-3C66-9FEC7A19100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18105" y="3258210"/>
              <a:ext cx="56278" cy="63101"/>
            </a:xfrm>
            <a:custGeom>
              <a:avLst/>
              <a:gdLst>
                <a:gd name="connsiteX0" fmla="*/ 54723 w 56278"/>
                <a:gd name="connsiteY0" fmla="*/ 4455 h 63101"/>
                <a:gd name="connsiteX1" fmla="*/ 56081 w 56278"/>
                <a:gd name="connsiteY1" fmla="*/ 1966 h 63101"/>
                <a:gd name="connsiteX2" fmla="*/ 52158 w 56278"/>
                <a:gd name="connsiteY2" fmla="*/ 63 h 63101"/>
                <a:gd name="connsiteX3" fmla="*/ 3876 w 56278"/>
                <a:gd name="connsiteY3" fmla="*/ 63 h 63101"/>
                <a:gd name="connsiteX4" fmla="*/ 2216 w 56278"/>
                <a:gd name="connsiteY4" fmla="*/ 23634 h 63101"/>
                <a:gd name="connsiteX5" fmla="*/ 5988 w 56278"/>
                <a:gd name="connsiteY5" fmla="*/ 23634 h 63101"/>
                <a:gd name="connsiteX6" fmla="*/ 26357 w 56278"/>
                <a:gd name="connsiteY6" fmla="*/ 3284 h 63101"/>
                <a:gd name="connsiteX7" fmla="*/ 43558 w 56278"/>
                <a:gd name="connsiteY7" fmla="*/ 3284 h 63101"/>
                <a:gd name="connsiteX8" fmla="*/ 1462 w 56278"/>
                <a:gd name="connsiteY8" fmla="*/ 58480 h 63101"/>
                <a:gd name="connsiteX9" fmla="*/ 104 w 56278"/>
                <a:gd name="connsiteY9" fmla="*/ 61115 h 63101"/>
                <a:gd name="connsiteX10" fmla="*/ 4027 w 56278"/>
                <a:gd name="connsiteY10" fmla="*/ 63165 h 63101"/>
                <a:gd name="connsiteX11" fmla="*/ 53818 w 56278"/>
                <a:gd name="connsiteY11" fmla="*/ 63165 h 63101"/>
                <a:gd name="connsiteX12" fmla="*/ 56383 w 56278"/>
                <a:gd name="connsiteY12" fmla="*/ 35786 h 63101"/>
                <a:gd name="connsiteX13" fmla="*/ 52611 w 56278"/>
                <a:gd name="connsiteY13" fmla="*/ 35786 h 63101"/>
                <a:gd name="connsiteX14" fmla="*/ 30582 w 56278"/>
                <a:gd name="connsiteY14" fmla="*/ 59504 h 63101"/>
                <a:gd name="connsiteX15" fmla="*/ 12778 w 56278"/>
                <a:gd name="connsiteY15" fmla="*/ 59504 h 63101"/>
                <a:gd name="connsiteX16" fmla="*/ 54723 w 56278"/>
                <a:gd name="connsiteY16" fmla="*/ 4455 h 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78" h="63101">
                  <a:moveTo>
                    <a:pt x="54723" y="4455"/>
                  </a:moveTo>
                  <a:cubicBezTo>
                    <a:pt x="56081" y="2845"/>
                    <a:pt x="56081" y="2552"/>
                    <a:pt x="56081" y="1966"/>
                  </a:cubicBezTo>
                  <a:cubicBezTo>
                    <a:pt x="56081" y="63"/>
                    <a:pt x="54874" y="63"/>
                    <a:pt x="52158" y="63"/>
                  </a:cubicBezTo>
                  <a:lnTo>
                    <a:pt x="3876" y="63"/>
                  </a:lnTo>
                  <a:lnTo>
                    <a:pt x="2216" y="23634"/>
                  </a:lnTo>
                  <a:lnTo>
                    <a:pt x="5988" y="23634"/>
                  </a:lnTo>
                  <a:cubicBezTo>
                    <a:pt x="6894" y="8701"/>
                    <a:pt x="9760" y="3284"/>
                    <a:pt x="26357" y="3284"/>
                  </a:cubicBezTo>
                  <a:lnTo>
                    <a:pt x="43558" y="3284"/>
                  </a:lnTo>
                  <a:lnTo>
                    <a:pt x="1462" y="58480"/>
                  </a:lnTo>
                  <a:cubicBezTo>
                    <a:pt x="104" y="60090"/>
                    <a:pt x="104" y="60383"/>
                    <a:pt x="104" y="61115"/>
                  </a:cubicBezTo>
                  <a:cubicBezTo>
                    <a:pt x="104" y="63165"/>
                    <a:pt x="1160" y="63165"/>
                    <a:pt x="4027" y="63165"/>
                  </a:cubicBezTo>
                  <a:lnTo>
                    <a:pt x="53818" y="63165"/>
                  </a:lnTo>
                  <a:lnTo>
                    <a:pt x="56383" y="35786"/>
                  </a:lnTo>
                  <a:lnTo>
                    <a:pt x="52611" y="35786"/>
                  </a:lnTo>
                  <a:cubicBezTo>
                    <a:pt x="51253" y="53063"/>
                    <a:pt x="48084" y="59504"/>
                    <a:pt x="30582" y="59504"/>
                  </a:cubicBezTo>
                  <a:lnTo>
                    <a:pt x="12778" y="59504"/>
                  </a:lnTo>
                  <a:lnTo>
                    <a:pt x="54723" y="44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BA9D018-5D82-A9AF-143B-212F52CE00F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885164" y="3255721"/>
              <a:ext cx="58391" cy="67201"/>
            </a:xfrm>
            <a:custGeom>
              <a:avLst/>
              <a:gdLst>
                <a:gd name="connsiteX0" fmla="*/ 12782 w 58391"/>
                <a:gd name="connsiteY0" fmla="*/ 28759 h 67201"/>
                <a:gd name="connsiteX1" fmla="*/ 31492 w 58391"/>
                <a:gd name="connsiteY1" fmla="*/ 3284 h 67201"/>
                <a:gd name="connsiteX2" fmla="*/ 48541 w 58391"/>
                <a:gd name="connsiteY2" fmla="*/ 28759 h 67201"/>
                <a:gd name="connsiteX3" fmla="*/ 12782 w 58391"/>
                <a:gd name="connsiteY3" fmla="*/ 28759 h 67201"/>
                <a:gd name="connsiteX4" fmla="*/ 12631 w 58391"/>
                <a:gd name="connsiteY4" fmla="*/ 31833 h 67201"/>
                <a:gd name="connsiteX5" fmla="*/ 54727 w 58391"/>
                <a:gd name="connsiteY5" fmla="*/ 31833 h 67201"/>
                <a:gd name="connsiteX6" fmla="*/ 58500 w 58391"/>
                <a:gd name="connsiteY6" fmla="*/ 28759 h 67201"/>
                <a:gd name="connsiteX7" fmla="*/ 31492 w 58391"/>
                <a:gd name="connsiteY7" fmla="*/ 63 h 67201"/>
                <a:gd name="connsiteX8" fmla="*/ 108 w 58391"/>
                <a:gd name="connsiteY8" fmla="*/ 33444 h 67201"/>
                <a:gd name="connsiteX9" fmla="*/ 33302 w 58391"/>
                <a:gd name="connsiteY9" fmla="*/ 67264 h 67201"/>
                <a:gd name="connsiteX10" fmla="*/ 58500 w 58391"/>
                <a:gd name="connsiteY10" fmla="*/ 48231 h 67201"/>
                <a:gd name="connsiteX11" fmla="*/ 56538 w 58391"/>
                <a:gd name="connsiteY11" fmla="*/ 46474 h 67201"/>
                <a:gd name="connsiteX12" fmla="*/ 54577 w 58391"/>
                <a:gd name="connsiteY12" fmla="*/ 48524 h 67201"/>
                <a:gd name="connsiteX13" fmla="*/ 34208 w 58391"/>
                <a:gd name="connsiteY13" fmla="*/ 63604 h 67201"/>
                <a:gd name="connsiteX14" fmla="*/ 17158 w 58391"/>
                <a:gd name="connsiteY14" fmla="*/ 53795 h 67201"/>
                <a:gd name="connsiteX15" fmla="*/ 12631 w 58391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91" h="67201">
                  <a:moveTo>
                    <a:pt x="12782" y="28759"/>
                  </a:moveTo>
                  <a:cubicBezTo>
                    <a:pt x="13688" y="6944"/>
                    <a:pt x="26362" y="3284"/>
                    <a:pt x="31492" y="3284"/>
                  </a:cubicBezTo>
                  <a:cubicBezTo>
                    <a:pt x="47032" y="3284"/>
                    <a:pt x="48541" y="23049"/>
                    <a:pt x="48541" y="28759"/>
                  </a:cubicBezTo>
                  <a:lnTo>
                    <a:pt x="12782" y="28759"/>
                  </a:lnTo>
                  <a:close/>
                  <a:moveTo>
                    <a:pt x="12631" y="31833"/>
                  </a:moveTo>
                  <a:lnTo>
                    <a:pt x="54727" y="31833"/>
                  </a:lnTo>
                  <a:cubicBezTo>
                    <a:pt x="58047" y="31833"/>
                    <a:pt x="58500" y="31833"/>
                    <a:pt x="58500" y="28759"/>
                  </a:cubicBezTo>
                  <a:cubicBezTo>
                    <a:pt x="58500" y="14264"/>
                    <a:pt x="50352" y="63"/>
                    <a:pt x="31492" y="63"/>
                  </a:cubicBezTo>
                  <a:cubicBezTo>
                    <a:pt x="13989" y="63"/>
                    <a:pt x="108" y="15143"/>
                    <a:pt x="108" y="33444"/>
                  </a:cubicBezTo>
                  <a:cubicBezTo>
                    <a:pt x="108" y="53063"/>
                    <a:pt x="15951" y="67264"/>
                    <a:pt x="33302" y="67264"/>
                  </a:cubicBezTo>
                  <a:cubicBezTo>
                    <a:pt x="51710" y="67264"/>
                    <a:pt x="58500" y="51013"/>
                    <a:pt x="58500" y="48231"/>
                  </a:cubicBezTo>
                  <a:cubicBezTo>
                    <a:pt x="58500" y="46767"/>
                    <a:pt x="57292" y="46474"/>
                    <a:pt x="56538" y="46474"/>
                  </a:cubicBezTo>
                  <a:cubicBezTo>
                    <a:pt x="55180" y="46474"/>
                    <a:pt x="54878" y="47353"/>
                    <a:pt x="54577" y="48524"/>
                  </a:cubicBezTo>
                  <a:cubicBezTo>
                    <a:pt x="49296" y="63604"/>
                    <a:pt x="35716" y="63604"/>
                    <a:pt x="34208" y="63604"/>
                  </a:cubicBezTo>
                  <a:cubicBezTo>
                    <a:pt x="26663" y="63604"/>
                    <a:pt x="20628" y="59212"/>
                    <a:pt x="17158" y="53795"/>
                  </a:cubicBezTo>
                  <a:cubicBezTo>
                    <a:pt x="12631" y="46767"/>
                    <a:pt x="12631" y="37104"/>
                    <a:pt x="12631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C6FA222-2278-4F73-DEBA-46067DE94CE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952223" y="3256599"/>
              <a:ext cx="50696" cy="64712"/>
            </a:xfrm>
            <a:custGeom>
              <a:avLst/>
              <a:gdLst>
                <a:gd name="connsiteX0" fmla="*/ 21085 w 50696"/>
                <a:gd name="connsiteY0" fmla="*/ 16168 h 64712"/>
                <a:gd name="connsiteX1" fmla="*/ 21085 w 50696"/>
                <a:gd name="connsiteY1" fmla="*/ 63 h 64712"/>
                <a:gd name="connsiteX2" fmla="*/ 113 w 50696"/>
                <a:gd name="connsiteY2" fmla="*/ 1673 h 64712"/>
                <a:gd name="connsiteX3" fmla="*/ 113 w 50696"/>
                <a:gd name="connsiteY3" fmla="*/ 6212 h 64712"/>
                <a:gd name="connsiteX4" fmla="*/ 11881 w 50696"/>
                <a:gd name="connsiteY4" fmla="*/ 14411 h 64712"/>
                <a:gd name="connsiteX5" fmla="*/ 11881 w 50696"/>
                <a:gd name="connsiteY5" fmla="*/ 53648 h 64712"/>
                <a:gd name="connsiteX6" fmla="*/ 113 w 50696"/>
                <a:gd name="connsiteY6" fmla="*/ 60237 h 64712"/>
                <a:gd name="connsiteX7" fmla="*/ 113 w 50696"/>
                <a:gd name="connsiteY7" fmla="*/ 64775 h 64712"/>
                <a:gd name="connsiteX8" fmla="*/ 17313 w 50696"/>
                <a:gd name="connsiteY8" fmla="*/ 64336 h 64712"/>
                <a:gd name="connsiteX9" fmla="*/ 36475 w 50696"/>
                <a:gd name="connsiteY9" fmla="*/ 64775 h 64712"/>
                <a:gd name="connsiteX10" fmla="*/ 36475 w 50696"/>
                <a:gd name="connsiteY10" fmla="*/ 60237 h 64712"/>
                <a:gd name="connsiteX11" fmla="*/ 33307 w 50696"/>
                <a:gd name="connsiteY11" fmla="*/ 60237 h 64712"/>
                <a:gd name="connsiteX12" fmla="*/ 21840 w 50696"/>
                <a:gd name="connsiteY12" fmla="*/ 53355 h 64712"/>
                <a:gd name="connsiteX13" fmla="*/ 21840 w 50696"/>
                <a:gd name="connsiteY13" fmla="*/ 30808 h 64712"/>
                <a:gd name="connsiteX14" fmla="*/ 39644 w 50696"/>
                <a:gd name="connsiteY14" fmla="*/ 3284 h 64712"/>
                <a:gd name="connsiteX15" fmla="*/ 41303 w 50696"/>
                <a:gd name="connsiteY15" fmla="*/ 3430 h 64712"/>
                <a:gd name="connsiteX16" fmla="*/ 37833 w 50696"/>
                <a:gd name="connsiteY16" fmla="*/ 9140 h 64712"/>
                <a:gd name="connsiteX17" fmla="*/ 44321 w 50696"/>
                <a:gd name="connsiteY17" fmla="*/ 15436 h 64712"/>
                <a:gd name="connsiteX18" fmla="*/ 50809 w 50696"/>
                <a:gd name="connsiteY18" fmla="*/ 8994 h 64712"/>
                <a:gd name="connsiteX19" fmla="*/ 39644 w 50696"/>
                <a:gd name="connsiteY19" fmla="*/ 63 h 64712"/>
                <a:gd name="connsiteX20" fmla="*/ 21085 w 50696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696" h="64712">
                  <a:moveTo>
                    <a:pt x="21085" y="16168"/>
                  </a:moveTo>
                  <a:lnTo>
                    <a:pt x="21085" y="63"/>
                  </a:lnTo>
                  <a:lnTo>
                    <a:pt x="113" y="1673"/>
                  </a:lnTo>
                  <a:lnTo>
                    <a:pt x="113" y="6212"/>
                  </a:lnTo>
                  <a:cubicBezTo>
                    <a:pt x="10674" y="6212"/>
                    <a:pt x="11881" y="7237"/>
                    <a:pt x="11881" y="14411"/>
                  </a:cubicBezTo>
                  <a:lnTo>
                    <a:pt x="11881" y="53648"/>
                  </a:lnTo>
                  <a:cubicBezTo>
                    <a:pt x="11881" y="60237"/>
                    <a:pt x="10222" y="60237"/>
                    <a:pt x="113" y="60237"/>
                  </a:cubicBezTo>
                  <a:lnTo>
                    <a:pt x="113" y="64775"/>
                  </a:lnTo>
                  <a:cubicBezTo>
                    <a:pt x="5997" y="64629"/>
                    <a:pt x="13089" y="64336"/>
                    <a:pt x="17313" y="64336"/>
                  </a:cubicBezTo>
                  <a:cubicBezTo>
                    <a:pt x="23348" y="64336"/>
                    <a:pt x="30440" y="64336"/>
                    <a:pt x="36475" y="64775"/>
                  </a:cubicBezTo>
                  <a:lnTo>
                    <a:pt x="36475" y="60237"/>
                  </a:lnTo>
                  <a:lnTo>
                    <a:pt x="33307" y="60237"/>
                  </a:lnTo>
                  <a:cubicBezTo>
                    <a:pt x="22141" y="60237"/>
                    <a:pt x="21840" y="58626"/>
                    <a:pt x="21840" y="53355"/>
                  </a:cubicBezTo>
                  <a:lnTo>
                    <a:pt x="21840" y="30808"/>
                  </a:lnTo>
                  <a:cubicBezTo>
                    <a:pt x="21840" y="16314"/>
                    <a:pt x="28177" y="3284"/>
                    <a:pt x="39644" y="3284"/>
                  </a:cubicBezTo>
                  <a:cubicBezTo>
                    <a:pt x="40700" y="3284"/>
                    <a:pt x="41002" y="3284"/>
                    <a:pt x="41303" y="3430"/>
                  </a:cubicBezTo>
                  <a:cubicBezTo>
                    <a:pt x="40851" y="3577"/>
                    <a:pt x="37833" y="5333"/>
                    <a:pt x="37833" y="9140"/>
                  </a:cubicBezTo>
                  <a:cubicBezTo>
                    <a:pt x="37833" y="13240"/>
                    <a:pt x="41002" y="15436"/>
                    <a:pt x="44321" y="15436"/>
                  </a:cubicBezTo>
                  <a:cubicBezTo>
                    <a:pt x="47037" y="15436"/>
                    <a:pt x="50809" y="13679"/>
                    <a:pt x="50809" y="8994"/>
                  </a:cubicBezTo>
                  <a:cubicBezTo>
                    <a:pt x="50809" y="4309"/>
                    <a:pt x="46132" y="63"/>
                    <a:pt x="39644" y="63"/>
                  </a:cubicBezTo>
                  <a:cubicBezTo>
                    <a:pt x="28629" y="63"/>
                    <a:pt x="23198" y="9872"/>
                    <a:pt x="21085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 descr="\documentclass{article}&#10;\usepackage{amsmath}&#10;\pagestyle{empty}&#10;\begin{document}&#10;&#10;buncher linac&#10;&#10;&#10;\end{document}" title="IguanaTex Vector Display">
            <a:extLst>
              <a:ext uri="{FF2B5EF4-FFF2-40B4-BE49-F238E27FC236}">
                <a16:creationId xmlns:a16="http://schemas.microsoft.com/office/drawing/2014/main" id="{BF80A849-40AD-76AD-F90A-5C9DBA0F67A5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 rot="1193641">
            <a:off x="5998331" y="2928318"/>
            <a:ext cx="889198" cy="103218"/>
            <a:chOff x="7775940" y="3849154"/>
            <a:chExt cx="889198" cy="103218"/>
          </a:xfrm>
        </p:grpSpPr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D260189-C33A-FA2A-E85C-F85BBC67CD4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775940" y="3849154"/>
              <a:ext cx="75497" cy="103217"/>
            </a:xfrm>
            <a:custGeom>
              <a:avLst/>
              <a:gdLst>
                <a:gd name="connsiteX0" fmla="*/ 22129 w 75497"/>
                <a:gd name="connsiteY0" fmla="*/ 46474 h 103217"/>
                <a:gd name="connsiteX1" fmla="*/ 22129 w 75497"/>
                <a:gd name="connsiteY1" fmla="*/ 63 h 103217"/>
                <a:gd name="connsiteX2" fmla="*/ 77 w 75497"/>
                <a:gd name="connsiteY2" fmla="*/ 1673 h 103217"/>
                <a:gd name="connsiteX3" fmla="*/ 77 w 75497"/>
                <a:gd name="connsiteY3" fmla="*/ 6212 h 103217"/>
                <a:gd name="connsiteX4" fmla="*/ 12022 w 75497"/>
                <a:gd name="connsiteY4" fmla="*/ 14411 h 103217"/>
                <a:gd name="connsiteX5" fmla="*/ 12022 w 75497"/>
                <a:gd name="connsiteY5" fmla="*/ 101670 h 103217"/>
                <a:gd name="connsiteX6" fmla="*/ 15850 w 75497"/>
                <a:gd name="connsiteY6" fmla="*/ 101670 h 103217"/>
                <a:gd name="connsiteX7" fmla="*/ 21363 w 75497"/>
                <a:gd name="connsiteY7" fmla="*/ 92593 h 103217"/>
                <a:gd name="connsiteX8" fmla="*/ 41424 w 75497"/>
                <a:gd name="connsiteY8" fmla="*/ 103280 h 103217"/>
                <a:gd name="connsiteX9" fmla="*/ 75574 w 75497"/>
                <a:gd name="connsiteY9" fmla="*/ 70046 h 103217"/>
                <a:gd name="connsiteX10" fmla="*/ 43109 w 75497"/>
                <a:gd name="connsiteY10" fmla="*/ 36958 h 103217"/>
                <a:gd name="connsiteX11" fmla="*/ 22129 w 75497"/>
                <a:gd name="connsiteY11" fmla="*/ 46474 h 103217"/>
                <a:gd name="connsiteX12" fmla="*/ 22588 w 75497"/>
                <a:gd name="connsiteY12" fmla="*/ 84979 h 103217"/>
                <a:gd name="connsiteX13" fmla="*/ 22588 w 75497"/>
                <a:gd name="connsiteY13" fmla="*/ 54819 h 103217"/>
                <a:gd name="connsiteX14" fmla="*/ 24273 w 75497"/>
                <a:gd name="connsiteY14" fmla="*/ 49549 h 103217"/>
                <a:gd name="connsiteX15" fmla="*/ 42343 w 75497"/>
                <a:gd name="connsiteY15" fmla="*/ 40179 h 103217"/>
                <a:gd name="connsiteX16" fmla="*/ 58423 w 75497"/>
                <a:gd name="connsiteY16" fmla="*/ 49549 h 103217"/>
                <a:gd name="connsiteX17" fmla="*/ 62864 w 75497"/>
                <a:gd name="connsiteY17" fmla="*/ 69899 h 103217"/>
                <a:gd name="connsiteX18" fmla="*/ 58117 w 75497"/>
                <a:gd name="connsiteY18" fmla="*/ 90689 h 103217"/>
                <a:gd name="connsiteX19" fmla="*/ 40812 w 75497"/>
                <a:gd name="connsiteY19" fmla="*/ 100060 h 103217"/>
                <a:gd name="connsiteX20" fmla="*/ 24732 w 75497"/>
                <a:gd name="connsiteY20" fmla="*/ 91129 h 103217"/>
                <a:gd name="connsiteX21" fmla="*/ 22588 w 75497"/>
                <a:gd name="connsiteY21" fmla="*/ 84979 h 1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497" h="103217">
                  <a:moveTo>
                    <a:pt x="22129" y="46474"/>
                  </a:moveTo>
                  <a:lnTo>
                    <a:pt x="22129" y="63"/>
                  </a:lnTo>
                  <a:lnTo>
                    <a:pt x="77" y="1673"/>
                  </a:lnTo>
                  <a:lnTo>
                    <a:pt x="77" y="6212"/>
                  </a:lnTo>
                  <a:cubicBezTo>
                    <a:pt x="10796" y="6212"/>
                    <a:pt x="12022" y="7237"/>
                    <a:pt x="12022" y="14411"/>
                  </a:cubicBezTo>
                  <a:lnTo>
                    <a:pt x="12022" y="101670"/>
                  </a:lnTo>
                  <a:lnTo>
                    <a:pt x="15850" y="101670"/>
                  </a:lnTo>
                  <a:cubicBezTo>
                    <a:pt x="16003" y="101524"/>
                    <a:pt x="17228" y="99474"/>
                    <a:pt x="21363" y="92593"/>
                  </a:cubicBezTo>
                  <a:cubicBezTo>
                    <a:pt x="23660" y="95960"/>
                    <a:pt x="30092" y="103280"/>
                    <a:pt x="41424" y="103280"/>
                  </a:cubicBezTo>
                  <a:cubicBezTo>
                    <a:pt x="59648" y="103280"/>
                    <a:pt x="75574" y="88932"/>
                    <a:pt x="75574" y="70046"/>
                  </a:cubicBezTo>
                  <a:cubicBezTo>
                    <a:pt x="75574" y="51452"/>
                    <a:pt x="60567" y="36958"/>
                    <a:pt x="43109" y="36958"/>
                  </a:cubicBezTo>
                  <a:cubicBezTo>
                    <a:pt x="31164" y="36958"/>
                    <a:pt x="24579" y="43839"/>
                    <a:pt x="22129" y="46474"/>
                  </a:cubicBezTo>
                  <a:close/>
                  <a:moveTo>
                    <a:pt x="22588" y="84979"/>
                  </a:moveTo>
                  <a:lnTo>
                    <a:pt x="22588" y="54819"/>
                  </a:lnTo>
                  <a:cubicBezTo>
                    <a:pt x="22588" y="52038"/>
                    <a:pt x="22588" y="51891"/>
                    <a:pt x="24273" y="49549"/>
                  </a:cubicBezTo>
                  <a:cubicBezTo>
                    <a:pt x="30245" y="41350"/>
                    <a:pt x="38668" y="40179"/>
                    <a:pt x="42343" y="40179"/>
                  </a:cubicBezTo>
                  <a:cubicBezTo>
                    <a:pt x="49234" y="40179"/>
                    <a:pt x="54748" y="43985"/>
                    <a:pt x="58423" y="49549"/>
                  </a:cubicBezTo>
                  <a:cubicBezTo>
                    <a:pt x="62404" y="55551"/>
                    <a:pt x="62864" y="63897"/>
                    <a:pt x="62864" y="69899"/>
                  </a:cubicBezTo>
                  <a:cubicBezTo>
                    <a:pt x="62864" y="75317"/>
                    <a:pt x="62558" y="84101"/>
                    <a:pt x="58117" y="90689"/>
                  </a:cubicBezTo>
                  <a:cubicBezTo>
                    <a:pt x="54901" y="95228"/>
                    <a:pt x="49081" y="100060"/>
                    <a:pt x="40812" y="100060"/>
                  </a:cubicBezTo>
                  <a:cubicBezTo>
                    <a:pt x="33921" y="100060"/>
                    <a:pt x="28408" y="96546"/>
                    <a:pt x="24732" y="91129"/>
                  </a:cubicBezTo>
                  <a:cubicBezTo>
                    <a:pt x="22588" y="88054"/>
                    <a:pt x="22588" y="87615"/>
                    <a:pt x="22588" y="849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8253628-BFFC-EBB9-A450-AD320793432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861630" y="3886049"/>
              <a:ext cx="77029" cy="66322"/>
            </a:xfrm>
            <a:custGeom>
              <a:avLst/>
              <a:gdLst>
                <a:gd name="connsiteX0" fmla="*/ 55059 w 77029"/>
                <a:gd name="connsiteY0" fmla="*/ 53209 h 66322"/>
                <a:gd name="connsiteX1" fmla="*/ 55059 w 77029"/>
                <a:gd name="connsiteY1" fmla="*/ 66386 h 66322"/>
                <a:gd name="connsiteX2" fmla="*/ 77111 w 77029"/>
                <a:gd name="connsiteY2" fmla="*/ 64775 h 66322"/>
                <a:gd name="connsiteX3" fmla="*/ 77111 w 77029"/>
                <a:gd name="connsiteY3" fmla="*/ 60237 h 66322"/>
                <a:gd name="connsiteX4" fmla="*/ 65167 w 77029"/>
                <a:gd name="connsiteY4" fmla="*/ 52038 h 66322"/>
                <a:gd name="connsiteX5" fmla="*/ 65167 w 77029"/>
                <a:gd name="connsiteY5" fmla="*/ 63 h 66322"/>
                <a:gd name="connsiteX6" fmla="*/ 42655 w 77029"/>
                <a:gd name="connsiteY6" fmla="*/ 1673 h 66322"/>
                <a:gd name="connsiteX7" fmla="*/ 42655 w 77029"/>
                <a:gd name="connsiteY7" fmla="*/ 6212 h 66322"/>
                <a:gd name="connsiteX8" fmla="*/ 54600 w 77029"/>
                <a:gd name="connsiteY8" fmla="*/ 14411 h 66322"/>
                <a:gd name="connsiteX9" fmla="*/ 54600 w 77029"/>
                <a:gd name="connsiteY9" fmla="*/ 40471 h 66322"/>
                <a:gd name="connsiteX10" fmla="*/ 36070 w 77029"/>
                <a:gd name="connsiteY10" fmla="*/ 63165 h 66322"/>
                <a:gd name="connsiteX11" fmla="*/ 22594 w 77029"/>
                <a:gd name="connsiteY11" fmla="*/ 48670 h 66322"/>
                <a:gd name="connsiteX12" fmla="*/ 22594 w 77029"/>
                <a:gd name="connsiteY12" fmla="*/ 63 h 66322"/>
                <a:gd name="connsiteX13" fmla="*/ 82 w 77029"/>
                <a:gd name="connsiteY13" fmla="*/ 1673 h 66322"/>
                <a:gd name="connsiteX14" fmla="*/ 82 w 77029"/>
                <a:gd name="connsiteY14" fmla="*/ 6212 h 66322"/>
                <a:gd name="connsiteX15" fmla="*/ 12027 w 77029"/>
                <a:gd name="connsiteY15" fmla="*/ 19681 h 66322"/>
                <a:gd name="connsiteX16" fmla="*/ 12027 w 77029"/>
                <a:gd name="connsiteY16" fmla="*/ 41643 h 66322"/>
                <a:gd name="connsiteX17" fmla="*/ 35304 w 77029"/>
                <a:gd name="connsiteY17" fmla="*/ 66386 h 66322"/>
                <a:gd name="connsiteX18" fmla="*/ 55059 w 77029"/>
                <a:gd name="connsiteY18" fmla="*/ 53209 h 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9" h="66322">
                  <a:moveTo>
                    <a:pt x="55059" y="53209"/>
                  </a:moveTo>
                  <a:lnTo>
                    <a:pt x="55059" y="66386"/>
                  </a:lnTo>
                  <a:lnTo>
                    <a:pt x="77111" y="64775"/>
                  </a:lnTo>
                  <a:lnTo>
                    <a:pt x="77111" y="60237"/>
                  </a:lnTo>
                  <a:cubicBezTo>
                    <a:pt x="66392" y="60237"/>
                    <a:pt x="65167" y="59212"/>
                    <a:pt x="65167" y="52038"/>
                  </a:cubicBezTo>
                  <a:lnTo>
                    <a:pt x="65167" y="63"/>
                  </a:lnTo>
                  <a:lnTo>
                    <a:pt x="42655" y="1673"/>
                  </a:lnTo>
                  <a:lnTo>
                    <a:pt x="42655" y="6212"/>
                  </a:lnTo>
                  <a:cubicBezTo>
                    <a:pt x="53375" y="6212"/>
                    <a:pt x="54600" y="7237"/>
                    <a:pt x="54600" y="14411"/>
                  </a:cubicBezTo>
                  <a:lnTo>
                    <a:pt x="54600" y="40471"/>
                  </a:lnTo>
                  <a:cubicBezTo>
                    <a:pt x="54600" y="53209"/>
                    <a:pt x="47249" y="63165"/>
                    <a:pt x="36070" y="63165"/>
                  </a:cubicBezTo>
                  <a:cubicBezTo>
                    <a:pt x="23206" y="63165"/>
                    <a:pt x="22594" y="56283"/>
                    <a:pt x="22594" y="48670"/>
                  </a:cubicBezTo>
                  <a:lnTo>
                    <a:pt x="22594" y="63"/>
                  </a:lnTo>
                  <a:lnTo>
                    <a:pt x="82" y="1673"/>
                  </a:lnTo>
                  <a:lnTo>
                    <a:pt x="82" y="6212"/>
                  </a:lnTo>
                  <a:cubicBezTo>
                    <a:pt x="12027" y="6212"/>
                    <a:pt x="12027" y="6651"/>
                    <a:pt x="12027" y="19681"/>
                  </a:cubicBezTo>
                  <a:lnTo>
                    <a:pt x="12027" y="41643"/>
                  </a:lnTo>
                  <a:cubicBezTo>
                    <a:pt x="12027" y="53063"/>
                    <a:pt x="12027" y="66386"/>
                    <a:pt x="35304" y="66386"/>
                  </a:cubicBezTo>
                  <a:cubicBezTo>
                    <a:pt x="43880" y="66386"/>
                    <a:pt x="50618" y="62286"/>
                    <a:pt x="55059" y="532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2B1F0D-E511-2BE7-82A2-11B861B1997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946708" y="3886049"/>
              <a:ext cx="77029" cy="64712"/>
            </a:xfrm>
            <a:custGeom>
              <a:avLst/>
              <a:gdLst>
                <a:gd name="connsiteX0" fmla="*/ 12033 w 77029"/>
                <a:gd name="connsiteY0" fmla="*/ 14411 h 64712"/>
                <a:gd name="connsiteX1" fmla="*/ 12033 w 77029"/>
                <a:gd name="connsiteY1" fmla="*/ 53648 h 64712"/>
                <a:gd name="connsiteX2" fmla="*/ 88 w 77029"/>
                <a:gd name="connsiteY2" fmla="*/ 60237 h 64712"/>
                <a:gd name="connsiteX3" fmla="*/ 88 w 77029"/>
                <a:gd name="connsiteY3" fmla="*/ 64775 h 64712"/>
                <a:gd name="connsiteX4" fmla="*/ 17393 w 77029"/>
                <a:gd name="connsiteY4" fmla="*/ 64336 h 64712"/>
                <a:gd name="connsiteX5" fmla="*/ 34544 w 77029"/>
                <a:gd name="connsiteY5" fmla="*/ 64775 h 64712"/>
                <a:gd name="connsiteX6" fmla="*/ 34544 w 77029"/>
                <a:gd name="connsiteY6" fmla="*/ 60237 h 64712"/>
                <a:gd name="connsiteX7" fmla="*/ 22599 w 77029"/>
                <a:gd name="connsiteY7" fmla="*/ 53648 h 64712"/>
                <a:gd name="connsiteX8" fmla="*/ 22599 w 77029"/>
                <a:gd name="connsiteY8" fmla="*/ 26709 h 64712"/>
                <a:gd name="connsiteX9" fmla="*/ 43273 w 77029"/>
                <a:gd name="connsiteY9" fmla="*/ 3284 h 64712"/>
                <a:gd name="connsiteX10" fmla="*/ 54605 w 77029"/>
                <a:gd name="connsiteY10" fmla="*/ 19535 h 64712"/>
                <a:gd name="connsiteX11" fmla="*/ 54605 w 77029"/>
                <a:gd name="connsiteY11" fmla="*/ 53648 h 64712"/>
                <a:gd name="connsiteX12" fmla="*/ 42661 w 77029"/>
                <a:gd name="connsiteY12" fmla="*/ 60237 h 64712"/>
                <a:gd name="connsiteX13" fmla="*/ 42661 w 77029"/>
                <a:gd name="connsiteY13" fmla="*/ 64775 h 64712"/>
                <a:gd name="connsiteX14" fmla="*/ 59965 w 77029"/>
                <a:gd name="connsiteY14" fmla="*/ 64336 h 64712"/>
                <a:gd name="connsiteX15" fmla="*/ 77117 w 77029"/>
                <a:gd name="connsiteY15" fmla="*/ 64775 h 64712"/>
                <a:gd name="connsiteX16" fmla="*/ 77117 w 77029"/>
                <a:gd name="connsiteY16" fmla="*/ 60237 h 64712"/>
                <a:gd name="connsiteX17" fmla="*/ 65172 w 77029"/>
                <a:gd name="connsiteY17" fmla="*/ 55844 h 64712"/>
                <a:gd name="connsiteX18" fmla="*/ 65172 w 77029"/>
                <a:gd name="connsiteY18" fmla="*/ 27880 h 64712"/>
                <a:gd name="connsiteX19" fmla="*/ 60425 w 77029"/>
                <a:gd name="connsiteY19" fmla="*/ 5480 h 64712"/>
                <a:gd name="connsiteX20" fmla="*/ 44345 w 77029"/>
                <a:gd name="connsiteY20" fmla="*/ 63 h 64712"/>
                <a:gd name="connsiteX21" fmla="*/ 21680 w 77029"/>
                <a:gd name="connsiteY21" fmla="*/ 15436 h 64712"/>
                <a:gd name="connsiteX22" fmla="*/ 21680 w 77029"/>
                <a:gd name="connsiteY22" fmla="*/ 63 h 64712"/>
                <a:gd name="connsiteX23" fmla="*/ 88 w 77029"/>
                <a:gd name="connsiteY23" fmla="*/ 1673 h 64712"/>
                <a:gd name="connsiteX24" fmla="*/ 88 w 77029"/>
                <a:gd name="connsiteY24" fmla="*/ 6212 h 64712"/>
                <a:gd name="connsiteX25" fmla="*/ 12033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33" y="14411"/>
                  </a:moveTo>
                  <a:lnTo>
                    <a:pt x="12033" y="53648"/>
                  </a:lnTo>
                  <a:cubicBezTo>
                    <a:pt x="12033" y="60237"/>
                    <a:pt x="10348" y="60237"/>
                    <a:pt x="88" y="60237"/>
                  </a:cubicBezTo>
                  <a:lnTo>
                    <a:pt x="88" y="64775"/>
                  </a:lnTo>
                  <a:cubicBezTo>
                    <a:pt x="5448" y="64629"/>
                    <a:pt x="13258" y="64336"/>
                    <a:pt x="17393" y="64336"/>
                  </a:cubicBezTo>
                  <a:cubicBezTo>
                    <a:pt x="21374" y="64336"/>
                    <a:pt x="29337" y="64629"/>
                    <a:pt x="34544" y="64775"/>
                  </a:cubicBezTo>
                  <a:lnTo>
                    <a:pt x="34544" y="60237"/>
                  </a:lnTo>
                  <a:cubicBezTo>
                    <a:pt x="24284" y="60237"/>
                    <a:pt x="22599" y="60237"/>
                    <a:pt x="22599" y="53648"/>
                  </a:cubicBezTo>
                  <a:lnTo>
                    <a:pt x="22599" y="26709"/>
                  </a:lnTo>
                  <a:cubicBezTo>
                    <a:pt x="22599" y="11483"/>
                    <a:pt x="33472" y="3284"/>
                    <a:pt x="43273" y="3284"/>
                  </a:cubicBezTo>
                  <a:cubicBezTo>
                    <a:pt x="52921" y="3284"/>
                    <a:pt x="54605" y="11190"/>
                    <a:pt x="54605" y="19535"/>
                  </a:cubicBezTo>
                  <a:lnTo>
                    <a:pt x="54605" y="53648"/>
                  </a:lnTo>
                  <a:cubicBezTo>
                    <a:pt x="54605" y="60237"/>
                    <a:pt x="52921" y="60237"/>
                    <a:pt x="42661" y="60237"/>
                  </a:cubicBezTo>
                  <a:lnTo>
                    <a:pt x="42661" y="64775"/>
                  </a:lnTo>
                  <a:cubicBezTo>
                    <a:pt x="48020" y="64629"/>
                    <a:pt x="55831" y="64336"/>
                    <a:pt x="59965" y="64336"/>
                  </a:cubicBezTo>
                  <a:cubicBezTo>
                    <a:pt x="63947" y="64336"/>
                    <a:pt x="71910" y="64629"/>
                    <a:pt x="77117" y="64775"/>
                  </a:cubicBezTo>
                  <a:lnTo>
                    <a:pt x="77117" y="60237"/>
                  </a:lnTo>
                  <a:cubicBezTo>
                    <a:pt x="69154" y="60237"/>
                    <a:pt x="65325" y="60237"/>
                    <a:pt x="65172" y="55844"/>
                  </a:cubicBezTo>
                  <a:lnTo>
                    <a:pt x="65172" y="27880"/>
                  </a:lnTo>
                  <a:cubicBezTo>
                    <a:pt x="65172" y="15289"/>
                    <a:pt x="65172" y="10751"/>
                    <a:pt x="60425" y="5480"/>
                  </a:cubicBezTo>
                  <a:cubicBezTo>
                    <a:pt x="58281" y="2991"/>
                    <a:pt x="53227" y="63"/>
                    <a:pt x="44345" y="63"/>
                  </a:cubicBezTo>
                  <a:cubicBezTo>
                    <a:pt x="33166" y="63"/>
                    <a:pt x="25968" y="6358"/>
                    <a:pt x="21680" y="15436"/>
                  </a:cubicBezTo>
                  <a:lnTo>
                    <a:pt x="21680" y="63"/>
                  </a:lnTo>
                  <a:lnTo>
                    <a:pt x="88" y="1673"/>
                  </a:lnTo>
                  <a:lnTo>
                    <a:pt x="88" y="6212"/>
                  </a:lnTo>
                  <a:cubicBezTo>
                    <a:pt x="10808" y="6212"/>
                    <a:pt x="12033" y="7237"/>
                    <a:pt x="12033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4324D36-4EAA-3E2B-15BB-412B80BD47E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032092" y="3885171"/>
              <a:ext cx="58346" cy="67201"/>
            </a:xfrm>
            <a:custGeom>
              <a:avLst/>
              <a:gdLst>
                <a:gd name="connsiteX0" fmla="*/ 12804 w 58346"/>
                <a:gd name="connsiteY0" fmla="*/ 33737 h 67201"/>
                <a:gd name="connsiteX1" fmla="*/ 33478 w 58346"/>
                <a:gd name="connsiteY1" fmla="*/ 3723 h 67201"/>
                <a:gd name="connsiteX2" fmla="*/ 49864 w 58346"/>
                <a:gd name="connsiteY2" fmla="*/ 9140 h 67201"/>
                <a:gd name="connsiteX3" fmla="*/ 42666 w 58346"/>
                <a:gd name="connsiteY3" fmla="*/ 15875 h 67201"/>
                <a:gd name="connsiteX4" fmla="*/ 49711 w 58346"/>
                <a:gd name="connsiteY4" fmla="*/ 22610 h 67201"/>
                <a:gd name="connsiteX5" fmla="*/ 56755 w 58346"/>
                <a:gd name="connsiteY5" fmla="*/ 15728 h 67201"/>
                <a:gd name="connsiteX6" fmla="*/ 33325 w 58346"/>
                <a:gd name="connsiteY6" fmla="*/ 63 h 67201"/>
                <a:gd name="connsiteX7" fmla="*/ 93 w 58346"/>
                <a:gd name="connsiteY7" fmla="*/ 34029 h 67201"/>
                <a:gd name="connsiteX8" fmla="*/ 33018 w 58346"/>
                <a:gd name="connsiteY8" fmla="*/ 67264 h 67201"/>
                <a:gd name="connsiteX9" fmla="*/ 58439 w 58346"/>
                <a:gd name="connsiteY9" fmla="*/ 48231 h 67201"/>
                <a:gd name="connsiteX10" fmla="*/ 56449 w 58346"/>
                <a:gd name="connsiteY10" fmla="*/ 46767 h 67201"/>
                <a:gd name="connsiteX11" fmla="*/ 54458 w 58346"/>
                <a:gd name="connsiteY11" fmla="*/ 48231 h 67201"/>
                <a:gd name="connsiteX12" fmla="*/ 34397 w 58346"/>
                <a:gd name="connsiteY12" fmla="*/ 63604 h 67201"/>
                <a:gd name="connsiteX13" fmla="*/ 12804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04" y="33737"/>
                  </a:moveTo>
                  <a:cubicBezTo>
                    <a:pt x="12804" y="9872"/>
                    <a:pt x="25361" y="3723"/>
                    <a:pt x="33478" y="3723"/>
                  </a:cubicBezTo>
                  <a:cubicBezTo>
                    <a:pt x="34856" y="3723"/>
                    <a:pt x="44504" y="3869"/>
                    <a:pt x="49864" y="9140"/>
                  </a:cubicBezTo>
                  <a:cubicBezTo>
                    <a:pt x="43585" y="9579"/>
                    <a:pt x="42666" y="13972"/>
                    <a:pt x="42666" y="15875"/>
                  </a:cubicBezTo>
                  <a:cubicBezTo>
                    <a:pt x="42666" y="19681"/>
                    <a:pt x="45423" y="22610"/>
                    <a:pt x="49711" y="22610"/>
                  </a:cubicBezTo>
                  <a:cubicBezTo>
                    <a:pt x="53692" y="22610"/>
                    <a:pt x="56755" y="20121"/>
                    <a:pt x="56755" y="15728"/>
                  </a:cubicBezTo>
                  <a:cubicBezTo>
                    <a:pt x="56755" y="5773"/>
                    <a:pt x="45116" y="63"/>
                    <a:pt x="33325" y="63"/>
                  </a:cubicBezTo>
                  <a:cubicBezTo>
                    <a:pt x="14182" y="63"/>
                    <a:pt x="93" y="15875"/>
                    <a:pt x="93" y="34029"/>
                  </a:cubicBezTo>
                  <a:cubicBezTo>
                    <a:pt x="93" y="52770"/>
                    <a:pt x="15254" y="67264"/>
                    <a:pt x="33018" y="67264"/>
                  </a:cubicBezTo>
                  <a:cubicBezTo>
                    <a:pt x="53539" y="67264"/>
                    <a:pt x="58439" y="49695"/>
                    <a:pt x="58439" y="48231"/>
                  </a:cubicBezTo>
                  <a:cubicBezTo>
                    <a:pt x="58439" y="46767"/>
                    <a:pt x="56908" y="46767"/>
                    <a:pt x="56449" y="46767"/>
                  </a:cubicBezTo>
                  <a:cubicBezTo>
                    <a:pt x="55070" y="46767"/>
                    <a:pt x="54764" y="47353"/>
                    <a:pt x="54458" y="48231"/>
                  </a:cubicBezTo>
                  <a:cubicBezTo>
                    <a:pt x="50017" y="61847"/>
                    <a:pt x="40063" y="63604"/>
                    <a:pt x="34397" y="63604"/>
                  </a:cubicBezTo>
                  <a:cubicBezTo>
                    <a:pt x="26280" y="63604"/>
                    <a:pt x="12804" y="57308"/>
                    <a:pt x="12804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587EA5E-147D-6E0D-29B5-9796BA17AAA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095594" y="3849154"/>
              <a:ext cx="77029" cy="101607"/>
            </a:xfrm>
            <a:custGeom>
              <a:avLst/>
              <a:gdLst>
                <a:gd name="connsiteX0" fmla="*/ 12042 w 77029"/>
                <a:gd name="connsiteY0" fmla="*/ 90543 h 101607"/>
                <a:gd name="connsiteX1" fmla="*/ 97 w 77029"/>
                <a:gd name="connsiteY1" fmla="*/ 97131 h 101607"/>
                <a:gd name="connsiteX2" fmla="*/ 97 w 77029"/>
                <a:gd name="connsiteY2" fmla="*/ 101670 h 101607"/>
                <a:gd name="connsiteX3" fmla="*/ 17402 w 77029"/>
                <a:gd name="connsiteY3" fmla="*/ 101231 h 101607"/>
                <a:gd name="connsiteX4" fmla="*/ 34554 w 77029"/>
                <a:gd name="connsiteY4" fmla="*/ 101670 h 101607"/>
                <a:gd name="connsiteX5" fmla="*/ 34554 w 77029"/>
                <a:gd name="connsiteY5" fmla="*/ 97131 h 101607"/>
                <a:gd name="connsiteX6" fmla="*/ 22609 w 77029"/>
                <a:gd name="connsiteY6" fmla="*/ 90543 h 101607"/>
                <a:gd name="connsiteX7" fmla="*/ 22609 w 77029"/>
                <a:gd name="connsiteY7" fmla="*/ 63604 h 101607"/>
                <a:gd name="connsiteX8" fmla="*/ 43283 w 77029"/>
                <a:gd name="connsiteY8" fmla="*/ 40179 h 101607"/>
                <a:gd name="connsiteX9" fmla="*/ 54615 w 77029"/>
                <a:gd name="connsiteY9" fmla="*/ 56430 h 101607"/>
                <a:gd name="connsiteX10" fmla="*/ 54615 w 77029"/>
                <a:gd name="connsiteY10" fmla="*/ 90543 h 101607"/>
                <a:gd name="connsiteX11" fmla="*/ 42670 w 77029"/>
                <a:gd name="connsiteY11" fmla="*/ 97131 h 101607"/>
                <a:gd name="connsiteX12" fmla="*/ 42670 w 77029"/>
                <a:gd name="connsiteY12" fmla="*/ 101670 h 101607"/>
                <a:gd name="connsiteX13" fmla="*/ 59975 w 77029"/>
                <a:gd name="connsiteY13" fmla="*/ 101231 h 101607"/>
                <a:gd name="connsiteX14" fmla="*/ 77127 w 77029"/>
                <a:gd name="connsiteY14" fmla="*/ 101670 h 101607"/>
                <a:gd name="connsiteX15" fmla="*/ 77127 w 77029"/>
                <a:gd name="connsiteY15" fmla="*/ 97131 h 101607"/>
                <a:gd name="connsiteX16" fmla="*/ 65182 w 77029"/>
                <a:gd name="connsiteY16" fmla="*/ 92739 h 101607"/>
                <a:gd name="connsiteX17" fmla="*/ 65182 w 77029"/>
                <a:gd name="connsiteY17" fmla="*/ 64775 h 101607"/>
                <a:gd name="connsiteX18" fmla="*/ 60434 w 77029"/>
                <a:gd name="connsiteY18" fmla="*/ 42375 h 101607"/>
                <a:gd name="connsiteX19" fmla="*/ 44355 w 77029"/>
                <a:gd name="connsiteY19" fmla="*/ 36958 h 101607"/>
                <a:gd name="connsiteX20" fmla="*/ 22150 w 77029"/>
                <a:gd name="connsiteY20" fmla="*/ 51306 h 101607"/>
                <a:gd name="connsiteX21" fmla="*/ 22150 w 77029"/>
                <a:gd name="connsiteY21" fmla="*/ 63 h 101607"/>
                <a:gd name="connsiteX22" fmla="*/ 97 w 77029"/>
                <a:gd name="connsiteY22" fmla="*/ 1673 h 101607"/>
                <a:gd name="connsiteX23" fmla="*/ 97 w 77029"/>
                <a:gd name="connsiteY23" fmla="*/ 6212 h 101607"/>
                <a:gd name="connsiteX24" fmla="*/ 12042 w 77029"/>
                <a:gd name="connsiteY24" fmla="*/ 14411 h 101607"/>
                <a:gd name="connsiteX25" fmla="*/ 12042 w 77029"/>
                <a:gd name="connsiteY25" fmla="*/ 9054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101607">
                  <a:moveTo>
                    <a:pt x="12042" y="90543"/>
                  </a:moveTo>
                  <a:cubicBezTo>
                    <a:pt x="12042" y="97131"/>
                    <a:pt x="10358" y="97131"/>
                    <a:pt x="97" y="97131"/>
                  </a:cubicBezTo>
                  <a:lnTo>
                    <a:pt x="97" y="101670"/>
                  </a:lnTo>
                  <a:cubicBezTo>
                    <a:pt x="5457" y="101524"/>
                    <a:pt x="13267" y="101231"/>
                    <a:pt x="17402" y="101231"/>
                  </a:cubicBezTo>
                  <a:cubicBezTo>
                    <a:pt x="21384" y="101231"/>
                    <a:pt x="29347" y="101524"/>
                    <a:pt x="34554" y="101670"/>
                  </a:cubicBezTo>
                  <a:lnTo>
                    <a:pt x="34554" y="97131"/>
                  </a:lnTo>
                  <a:cubicBezTo>
                    <a:pt x="24294" y="97131"/>
                    <a:pt x="22609" y="97131"/>
                    <a:pt x="22609" y="90543"/>
                  </a:cubicBezTo>
                  <a:lnTo>
                    <a:pt x="22609" y="63604"/>
                  </a:lnTo>
                  <a:cubicBezTo>
                    <a:pt x="22609" y="48377"/>
                    <a:pt x="33482" y="40179"/>
                    <a:pt x="43283" y="40179"/>
                  </a:cubicBezTo>
                  <a:cubicBezTo>
                    <a:pt x="52931" y="40179"/>
                    <a:pt x="54615" y="48085"/>
                    <a:pt x="54615" y="56430"/>
                  </a:cubicBezTo>
                  <a:lnTo>
                    <a:pt x="54615" y="90543"/>
                  </a:lnTo>
                  <a:cubicBezTo>
                    <a:pt x="54615" y="97131"/>
                    <a:pt x="52931" y="97131"/>
                    <a:pt x="42670" y="97131"/>
                  </a:cubicBezTo>
                  <a:lnTo>
                    <a:pt x="42670" y="101670"/>
                  </a:lnTo>
                  <a:cubicBezTo>
                    <a:pt x="48030" y="101524"/>
                    <a:pt x="55840" y="101231"/>
                    <a:pt x="59975" y="101231"/>
                  </a:cubicBezTo>
                  <a:cubicBezTo>
                    <a:pt x="63957" y="101231"/>
                    <a:pt x="71920" y="101524"/>
                    <a:pt x="77127" y="101670"/>
                  </a:cubicBezTo>
                  <a:lnTo>
                    <a:pt x="77127" y="97131"/>
                  </a:lnTo>
                  <a:cubicBezTo>
                    <a:pt x="69163" y="97131"/>
                    <a:pt x="65335" y="97131"/>
                    <a:pt x="65182" y="92739"/>
                  </a:cubicBezTo>
                  <a:lnTo>
                    <a:pt x="65182" y="64775"/>
                  </a:lnTo>
                  <a:cubicBezTo>
                    <a:pt x="65182" y="52184"/>
                    <a:pt x="65182" y="47645"/>
                    <a:pt x="60434" y="42375"/>
                  </a:cubicBezTo>
                  <a:cubicBezTo>
                    <a:pt x="58291" y="39886"/>
                    <a:pt x="53237" y="36958"/>
                    <a:pt x="44355" y="36958"/>
                  </a:cubicBezTo>
                  <a:cubicBezTo>
                    <a:pt x="31491" y="36958"/>
                    <a:pt x="24753" y="45742"/>
                    <a:pt x="22150" y="51306"/>
                  </a:cubicBezTo>
                  <a:lnTo>
                    <a:pt x="22150" y="63"/>
                  </a:lnTo>
                  <a:lnTo>
                    <a:pt x="97" y="1673"/>
                  </a:lnTo>
                  <a:lnTo>
                    <a:pt x="97" y="6212"/>
                  </a:lnTo>
                  <a:cubicBezTo>
                    <a:pt x="10817" y="6212"/>
                    <a:pt x="12042" y="7237"/>
                    <a:pt x="12042" y="14411"/>
                  </a:cubicBezTo>
                  <a:lnTo>
                    <a:pt x="12042" y="90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95F365F3-9021-3786-0122-24ADA7B0C4D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80059" y="3885171"/>
              <a:ext cx="59265" cy="67201"/>
            </a:xfrm>
            <a:custGeom>
              <a:avLst/>
              <a:gdLst>
                <a:gd name="connsiteX0" fmla="*/ 12967 w 59265"/>
                <a:gd name="connsiteY0" fmla="*/ 28759 h 67201"/>
                <a:gd name="connsiteX1" fmla="*/ 31956 w 59265"/>
                <a:gd name="connsiteY1" fmla="*/ 3284 h 67201"/>
                <a:gd name="connsiteX2" fmla="*/ 49261 w 59265"/>
                <a:gd name="connsiteY2" fmla="*/ 28759 h 67201"/>
                <a:gd name="connsiteX3" fmla="*/ 12967 w 59265"/>
                <a:gd name="connsiteY3" fmla="*/ 28759 h 67201"/>
                <a:gd name="connsiteX4" fmla="*/ 12814 w 59265"/>
                <a:gd name="connsiteY4" fmla="*/ 31833 h 67201"/>
                <a:gd name="connsiteX5" fmla="*/ 55540 w 59265"/>
                <a:gd name="connsiteY5" fmla="*/ 31833 h 67201"/>
                <a:gd name="connsiteX6" fmla="*/ 59368 w 59265"/>
                <a:gd name="connsiteY6" fmla="*/ 28759 h 67201"/>
                <a:gd name="connsiteX7" fmla="*/ 31956 w 59265"/>
                <a:gd name="connsiteY7" fmla="*/ 63 h 67201"/>
                <a:gd name="connsiteX8" fmla="*/ 103 w 59265"/>
                <a:gd name="connsiteY8" fmla="*/ 33444 h 67201"/>
                <a:gd name="connsiteX9" fmla="*/ 33794 w 59265"/>
                <a:gd name="connsiteY9" fmla="*/ 67264 h 67201"/>
                <a:gd name="connsiteX10" fmla="*/ 59368 w 59265"/>
                <a:gd name="connsiteY10" fmla="*/ 48231 h 67201"/>
                <a:gd name="connsiteX11" fmla="*/ 57377 w 59265"/>
                <a:gd name="connsiteY11" fmla="*/ 46474 h 67201"/>
                <a:gd name="connsiteX12" fmla="*/ 55386 w 59265"/>
                <a:gd name="connsiteY12" fmla="*/ 48524 h 67201"/>
                <a:gd name="connsiteX13" fmla="*/ 34713 w 59265"/>
                <a:gd name="connsiteY13" fmla="*/ 63604 h 67201"/>
                <a:gd name="connsiteX14" fmla="*/ 17408 w 59265"/>
                <a:gd name="connsiteY14" fmla="*/ 53795 h 67201"/>
                <a:gd name="connsiteX15" fmla="*/ 12814 w 59265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265" h="67201">
                  <a:moveTo>
                    <a:pt x="12967" y="28759"/>
                  </a:moveTo>
                  <a:cubicBezTo>
                    <a:pt x="13886" y="6944"/>
                    <a:pt x="26749" y="3284"/>
                    <a:pt x="31956" y="3284"/>
                  </a:cubicBezTo>
                  <a:cubicBezTo>
                    <a:pt x="47729" y="3284"/>
                    <a:pt x="49261" y="23049"/>
                    <a:pt x="49261" y="28759"/>
                  </a:cubicBezTo>
                  <a:lnTo>
                    <a:pt x="12967" y="28759"/>
                  </a:lnTo>
                  <a:close/>
                  <a:moveTo>
                    <a:pt x="12814" y="31833"/>
                  </a:moveTo>
                  <a:lnTo>
                    <a:pt x="55540" y="31833"/>
                  </a:lnTo>
                  <a:cubicBezTo>
                    <a:pt x="58909" y="31833"/>
                    <a:pt x="59368" y="31833"/>
                    <a:pt x="59368" y="28759"/>
                  </a:cubicBezTo>
                  <a:cubicBezTo>
                    <a:pt x="59368" y="14264"/>
                    <a:pt x="51098" y="63"/>
                    <a:pt x="31956" y="63"/>
                  </a:cubicBezTo>
                  <a:cubicBezTo>
                    <a:pt x="14192" y="63"/>
                    <a:pt x="103" y="15143"/>
                    <a:pt x="103" y="33444"/>
                  </a:cubicBezTo>
                  <a:cubicBezTo>
                    <a:pt x="103" y="53063"/>
                    <a:pt x="16183" y="67264"/>
                    <a:pt x="33794" y="67264"/>
                  </a:cubicBezTo>
                  <a:cubicBezTo>
                    <a:pt x="52477" y="67264"/>
                    <a:pt x="59368" y="51013"/>
                    <a:pt x="59368" y="48231"/>
                  </a:cubicBezTo>
                  <a:cubicBezTo>
                    <a:pt x="59368" y="46767"/>
                    <a:pt x="58143" y="46474"/>
                    <a:pt x="57377" y="46474"/>
                  </a:cubicBezTo>
                  <a:cubicBezTo>
                    <a:pt x="55999" y="46474"/>
                    <a:pt x="55693" y="47353"/>
                    <a:pt x="55386" y="48524"/>
                  </a:cubicBezTo>
                  <a:cubicBezTo>
                    <a:pt x="50026" y="63604"/>
                    <a:pt x="36244" y="63604"/>
                    <a:pt x="34713" y="63604"/>
                  </a:cubicBezTo>
                  <a:cubicBezTo>
                    <a:pt x="27056" y="63604"/>
                    <a:pt x="20930" y="59212"/>
                    <a:pt x="17408" y="53795"/>
                  </a:cubicBezTo>
                  <a:cubicBezTo>
                    <a:pt x="12814" y="46767"/>
                    <a:pt x="12814" y="37104"/>
                    <a:pt x="12814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65BA3A29-72CA-7D30-D6AB-6E5DCD6A2BF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248121" y="3886049"/>
              <a:ext cx="51454" cy="64712"/>
            </a:xfrm>
            <a:custGeom>
              <a:avLst/>
              <a:gdLst>
                <a:gd name="connsiteX0" fmla="*/ 21394 w 51454"/>
                <a:gd name="connsiteY0" fmla="*/ 16168 h 64712"/>
                <a:gd name="connsiteX1" fmla="*/ 21394 w 51454"/>
                <a:gd name="connsiteY1" fmla="*/ 63 h 64712"/>
                <a:gd name="connsiteX2" fmla="*/ 107 w 51454"/>
                <a:gd name="connsiteY2" fmla="*/ 1673 h 64712"/>
                <a:gd name="connsiteX3" fmla="*/ 107 w 51454"/>
                <a:gd name="connsiteY3" fmla="*/ 6212 h 64712"/>
                <a:gd name="connsiteX4" fmla="*/ 12052 w 51454"/>
                <a:gd name="connsiteY4" fmla="*/ 14411 h 64712"/>
                <a:gd name="connsiteX5" fmla="*/ 12052 w 51454"/>
                <a:gd name="connsiteY5" fmla="*/ 53648 h 64712"/>
                <a:gd name="connsiteX6" fmla="*/ 107 w 51454"/>
                <a:gd name="connsiteY6" fmla="*/ 60237 h 64712"/>
                <a:gd name="connsiteX7" fmla="*/ 107 w 51454"/>
                <a:gd name="connsiteY7" fmla="*/ 64775 h 64712"/>
                <a:gd name="connsiteX8" fmla="*/ 17565 w 51454"/>
                <a:gd name="connsiteY8" fmla="*/ 64336 h 64712"/>
                <a:gd name="connsiteX9" fmla="*/ 37014 w 51454"/>
                <a:gd name="connsiteY9" fmla="*/ 64775 h 64712"/>
                <a:gd name="connsiteX10" fmla="*/ 37014 w 51454"/>
                <a:gd name="connsiteY10" fmla="*/ 60237 h 64712"/>
                <a:gd name="connsiteX11" fmla="*/ 33798 w 51454"/>
                <a:gd name="connsiteY11" fmla="*/ 60237 h 64712"/>
                <a:gd name="connsiteX12" fmla="*/ 22160 w 51454"/>
                <a:gd name="connsiteY12" fmla="*/ 53355 h 64712"/>
                <a:gd name="connsiteX13" fmla="*/ 22160 w 51454"/>
                <a:gd name="connsiteY13" fmla="*/ 30808 h 64712"/>
                <a:gd name="connsiteX14" fmla="*/ 40230 w 51454"/>
                <a:gd name="connsiteY14" fmla="*/ 3284 h 64712"/>
                <a:gd name="connsiteX15" fmla="*/ 41915 w 51454"/>
                <a:gd name="connsiteY15" fmla="*/ 3430 h 64712"/>
                <a:gd name="connsiteX16" fmla="*/ 38392 w 51454"/>
                <a:gd name="connsiteY16" fmla="*/ 9140 h 64712"/>
                <a:gd name="connsiteX17" fmla="*/ 44977 w 51454"/>
                <a:gd name="connsiteY17" fmla="*/ 15436 h 64712"/>
                <a:gd name="connsiteX18" fmla="*/ 51562 w 51454"/>
                <a:gd name="connsiteY18" fmla="*/ 8994 h 64712"/>
                <a:gd name="connsiteX19" fmla="*/ 40230 w 51454"/>
                <a:gd name="connsiteY19" fmla="*/ 63 h 64712"/>
                <a:gd name="connsiteX20" fmla="*/ 21394 w 51454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54" h="64712">
                  <a:moveTo>
                    <a:pt x="21394" y="16168"/>
                  </a:moveTo>
                  <a:lnTo>
                    <a:pt x="21394" y="63"/>
                  </a:lnTo>
                  <a:lnTo>
                    <a:pt x="107" y="1673"/>
                  </a:lnTo>
                  <a:lnTo>
                    <a:pt x="107" y="6212"/>
                  </a:lnTo>
                  <a:cubicBezTo>
                    <a:pt x="10827" y="6212"/>
                    <a:pt x="12052" y="7237"/>
                    <a:pt x="12052" y="14411"/>
                  </a:cubicBezTo>
                  <a:lnTo>
                    <a:pt x="12052" y="53648"/>
                  </a:lnTo>
                  <a:cubicBezTo>
                    <a:pt x="12052" y="60237"/>
                    <a:pt x="10368" y="60237"/>
                    <a:pt x="107" y="60237"/>
                  </a:cubicBezTo>
                  <a:lnTo>
                    <a:pt x="107" y="64775"/>
                  </a:lnTo>
                  <a:cubicBezTo>
                    <a:pt x="6080" y="64629"/>
                    <a:pt x="13277" y="64336"/>
                    <a:pt x="17565" y="64336"/>
                  </a:cubicBezTo>
                  <a:cubicBezTo>
                    <a:pt x="23691" y="64336"/>
                    <a:pt x="30888" y="64336"/>
                    <a:pt x="37014" y="64775"/>
                  </a:cubicBezTo>
                  <a:lnTo>
                    <a:pt x="37014" y="60237"/>
                  </a:lnTo>
                  <a:lnTo>
                    <a:pt x="33798" y="60237"/>
                  </a:lnTo>
                  <a:cubicBezTo>
                    <a:pt x="22466" y="60237"/>
                    <a:pt x="22160" y="58626"/>
                    <a:pt x="22160" y="53355"/>
                  </a:cubicBezTo>
                  <a:lnTo>
                    <a:pt x="22160" y="30808"/>
                  </a:lnTo>
                  <a:cubicBezTo>
                    <a:pt x="22160" y="16314"/>
                    <a:pt x="28591" y="3284"/>
                    <a:pt x="40230" y="3284"/>
                  </a:cubicBezTo>
                  <a:cubicBezTo>
                    <a:pt x="41302" y="3284"/>
                    <a:pt x="41608" y="3284"/>
                    <a:pt x="41915" y="3430"/>
                  </a:cubicBezTo>
                  <a:cubicBezTo>
                    <a:pt x="41455" y="3577"/>
                    <a:pt x="38392" y="5333"/>
                    <a:pt x="38392" y="9140"/>
                  </a:cubicBezTo>
                  <a:cubicBezTo>
                    <a:pt x="38392" y="13240"/>
                    <a:pt x="41608" y="15436"/>
                    <a:pt x="44977" y="15436"/>
                  </a:cubicBezTo>
                  <a:cubicBezTo>
                    <a:pt x="47734" y="15436"/>
                    <a:pt x="51562" y="13679"/>
                    <a:pt x="51562" y="8994"/>
                  </a:cubicBezTo>
                  <a:cubicBezTo>
                    <a:pt x="51562" y="4309"/>
                    <a:pt x="46815" y="63"/>
                    <a:pt x="40230" y="63"/>
                  </a:cubicBezTo>
                  <a:cubicBezTo>
                    <a:pt x="29051" y="63"/>
                    <a:pt x="23538" y="9872"/>
                    <a:pt x="21394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79A2AC1-A3FA-B270-FED2-ECDADC39516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59913" y="3849154"/>
              <a:ext cx="33996" cy="101607"/>
            </a:xfrm>
            <a:custGeom>
              <a:avLst/>
              <a:gdLst>
                <a:gd name="connsiteX0" fmla="*/ 22167 w 33996"/>
                <a:gd name="connsiteY0" fmla="*/ 63 h 101607"/>
                <a:gd name="connsiteX1" fmla="*/ 115 w 33996"/>
                <a:gd name="connsiteY1" fmla="*/ 1673 h 101607"/>
                <a:gd name="connsiteX2" fmla="*/ 115 w 33996"/>
                <a:gd name="connsiteY2" fmla="*/ 6212 h 101607"/>
                <a:gd name="connsiteX3" fmla="*/ 12060 w 33996"/>
                <a:gd name="connsiteY3" fmla="*/ 14411 h 101607"/>
                <a:gd name="connsiteX4" fmla="*/ 12060 w 33996"/>
                <a:gd name="connsiteY4" fmla="*/ 90543 h 101607"/>
                <a:gd name="connsiteX5" fmla="*/ 115 w 33996"/>
                <a:gd name="connsiteY5" fmla="*/ 97131 h 101607"/>
                <a:gd name="connsiteX6" fmla="*/ 115 w 33996"/>
                <a:gd name="connsiteY6" fmla="*/ 101670 h 101607"/>
                <a:gd name="connsiteX7" fmla="*/ 17113 w 33996"/>
                <a:gd name="connsiteY7" fmla="*/ 101231 h 101607"/>
                <a:gd name="connsiteX8" fmla="*/ 34112 w 33996"/>
                <a:gd name="connsiteY8" fmla="*/ 101670 h 101607"/>
                <a:gd name="connsiteX9" fmla="*/ 34112 w 33996"/>
                <a:gd name="connsiteY9" fmla="*/ 97131 h 101607"/>
                <a:gd name="connsiteX10" fmla="*/ 22167 w 33996"/>
                <a:gd name="connsiteY10" fmla="*/ 90543 h 101607"/>
                <a:gd name="connsiteX11" fmla="*/ 22167 w 33996"/>
                <a:gd name="connsiteY11" fmla="*/ 6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96" h="101607">
                  <a:moveTo>
                    <a:pt x="22167" y="63"/>
                  </a:moveTo>
                  <a:lnTo>
                    <a:pt x="115" y="1673"/>
                  </a:lnTo>
                  <a:lnTo>
                    <a:pt x="115" y="6212"/>
                  </a:lnTo>
                  <a:cubicBezTo>
                    <a:pt x="10834" y="6212"/>
                    <a:pt x="12060" y="7237"/>
                    <a:pt x="12060" y="14411"/>
                  </a:cubicBezTo>
                  <a:lnTo>
                    <a:pt x="12060" y="90543"/>
                  </a:lnTo>
                  <a:cubicBezTo>
                    <a:pt x="12060" y="97131"/>
                    <a:pt x="10375" y="97131"/>
                    <a:pt x="115" y="97131"/>
                  </a:cubicBezTo>
                  <a:lnTo>
                    <a:pt x="115" y="101670"/>
                  </a:lnTo>
                  <a:cubicBezTo>
                    <a:pt x="5168" y="101524"/>
                    <a:pt x="13285" y="101231"/>
                    <a:pt x="17113" y="101231"/>
                  </a:cubicBezTo>
                  <a:cubicBezTo>
                    <a:pt x="20942" y="101231"/>
                    <a:pt x="28445" y="101524"/>
                    <a:pt x="34112" y="101670"/>
                  </a:cubicBezTo>
                  <a:lnTo>
                    <a:pt x="34112" y="97131"/>
                  </a:lnTo>
                  <a:cubicBezTo>
                    <a:pt x="23851" y="97131"/>
                    <a:pt x="22167" y="97131"/>
                    <a:pt x="22167" y="90543"/>
                  </a:cubicBezTo>
                  <a:lnTo>
                    <a:pt x="2216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CD98D71-9966-48CD-5886-8C52619488B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02452" y="3852815"/>
              <a:ext cx="32771" cy="97947"/>
            </a:xfrm>
            <a:custGeom>
              <a:avLst/>
              <a:gdLst>
                <a:gd name="connsiteX0" fmla="*/ 22170 w 32771"/>
                <a:gd name="connsiteY0" fmla="*/ 33297 h 97947"/>
                <a:gd name="connsiteX1" fmla="*/ 730 w 32771"/>
                <a:gd name="connsiteY1" fmla="*/ 34908 h 97947"/>
                <a:gd name="connsiteX2" fmla="*/ 730 w 32771"/>
                <a:gd name="connsiteY2" fmla="*/ 39447 h 97947"/>
                <a:gd name="connsiteX3" fmla="*/ 12062 w 32771"/>
                <a:gd name="connsiteY3" fmla="*/ 47499 h 97947"/>
                <a:gd name="connsiteX4" fmla="*/ 12062 w 32771"/>
                <a:gd name="connsiteY4" fmla="*/ 86883 h 97947"/>
                <a:gd name="connsiteX5" fmla="*/ 117 w 32771"/>
                <a:gd name="connsiteY5" fmla="*/ 93471 h 97947"/>
                <a:gd name="connsiteX6" fmla="*/ 117 w 32771"/>
                <a:gd name="connsiteY6" fmla="*/ 98010 h 97947"/>
                <a:gd name="connsiteX7" fmla="*/ 16963 w 32771"/>
                <a:gd name="connsiteY7" fmla="*/ 97571 h 97947"/>
                <a:gd name="connsiteX8" fmla="*/ 32889 w 32771"/>
                <a:gd name="connsiteY8" fmla="*/ 98010 h 97947"/>
                <a:gd name="connsiteX9" fmla="*/ 32889 w 32771"/>
                <a:gd name="connsiteY9" fmla="*/ 93471 h 97947"/>
                <a:gd name="connsiteX10" fmla="*/ 22170 w 32771"/>
                <a:gd name="connsiteY10" fmla="*/ 87029 h 97947"/>
                <a:gd name="connsiteX11" fmla="*/ 22170 w 32771"/>
                <a:gd name="connsiteY11" fmla="*/ 33297 h 97947"/>
                <a:gd name="connsiteX12" fmla="*/ 22782 w 32771"/>
                <a:gd name="connsiteY12" fmla="*/ 7822 h 97947"/>
                <a:gd name="connsiteX13" fmla="*/ 14666 w 32771"/>
                <a:gd name="connsiteY13" fmla="*/ 63 h 97947"/>
                <a:gd name="connsiteX14" fmla="*/ 6549 w 32771"/>
                <a:gd name="connsiteY14" fmla="*/ 7822 h 97947"/>
                <a:gd name="connsiteX15" fmla="*/ 14666 w 32771"/>
                <a:gd name="connsiteY15" fmla="*/ 15582 h 97947"/>
                <a:gd name="connsiteX16" fmla="*/ 22782 w 32771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771" h="97947">
                  <a:moveTo>
                    <a:pt x="22170" y="33297"/>
                  </a:moveTo>
                  <a:lnTo>
                    <a:pt x="730" y="34908"/>
                  </a:lnTo>
                  <a:lnTo>
                    <a:pt x="730" y="39447"/>
                  </a:lnTo>
                  <a:cubicBezTo>
                    <a:pt x="10684" y="39447"/>
                    <a:pt x="12062" y="40325"/>
                    <a:pt x="12062" y="47499"/>
                  </a:cubicBezTo>
                  <a:lnTo>
                    <a:pt x="12062" y="86883"/>
                  </a:lnTo>
                  <a:cubicBezTo>
                    <a:pt x="12062" y="93471"/>
                    <a:pt x="10378" y="93471"/>
                    <a:pt x="117" y="93471"/>
                  </a:cubicBezTo>
                  <a:lnTo>
                    <a:pt x="117" y="98010"/>
                  </a:lnTo>
                  <a:cubicBezTo>
                    <a:pt x="5018" y="97863"/>
                    <a:pt x="13287" y="97571"/>
                    <a:pt x="16963" y="97571"/>
                  </a:cubicBezTo>
                  <a:cubicBezTo>
                    <a:pt x="22323" y="97571"/>
                    <a:pt x="27683" y="97863"/>
                    <a:pt x="32889" y="98010"/>
                  </a:cubicBezTo>
                  <a:lnTo>
                    <a:pt x="32889" y="93471"/>
                  </a:lnTo>
                  <a:cubicBezTo>
                    <a:pt x="22782" y="93471"/>
                    <a:pt x="22170" y="92739"/>
                    <a:pt x="22170" y="87029"/>
                  </a:cubicBezTo>
                  <a:lnTo>
                    <a:pt x="22170" y="33297"/>
                  </a:lnTo>
                  <a:close/>
                  <a:moveTo>
                    <a:pt x="22782" y="7822"/>
                  </a:moveTo>
                  <a:cubicBezTo>
                    <a:pt x="22782" y="3137"/>
                    <a:pt x="18954" y="63"/>
                    <a:pt x="14666" y="63"/>
                  </a:cubicBezTo>
                  <a:cubicBezTo>
                    <a:pt x="9918" y="63"/>
                    <a:pt x="6549" y="4016"/>
                    <a:pt x="6549" y="7822"/>
                  </a:cubicBezTo>
                  <a:cubicBezTo>
                    <a:pt x="6549" y="11775"/>
                    <a:pt x="9918" y="15582"/>
                    <a:pt x="14666" y="15582"/>
                  </a:cubicBezTo>
                  <a:cubicBezTo>
                    <a:pt x="18954" y="15582"/>
                    <a:pt x="22782" y="12507"/>
                    <a:pt x="22782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5D8F371-14B3-2E36-C730-4FE39007EA0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444838" y="3886049"/>
              <a:ext cx="77029" cy="64712"/>
            </a:xfrm>
            <a:custGeom>
              <a:avLst/>
              <a:gdLst>
                <a:gd name="connsiteX0" fmla="*/ 12065 w 77029"/>
                <a:gd name="connsiteY0" fmla="*/ 14411 h 64712"/>
                <a:gd name="connsiteX1" fmla="*/ 12065 w 77029"/>
                <a:gd name="connsiteY1" fmla="*/ 53648 h 64712"/>
                <a:gd name="connsiteX2" fmla="*/ 120 w 77029"/>
                <a:gd name="connsiteY2" fmla="*/ 60237 h 64712"/>
                <a:gd name="connsiteX3" fmla="*/ 120 w 77029"/>
                <a:gd name="connsiteY3" fmla="*/ 64775 h 64712"/>
                <a:gd name="connsiteX4" fmla="*/ 17425 w 77029"/>
                <a:gd name="connsiteY4" fmla="*/ 64336 h 64712"/>
                <a:gd name="connsiteX5" fmla="*/ 34577 w 77029"/>
                <a:gd name="connsiteY5" fmla="*/ 64775 h 64712"/>
                <a:gd name="connsiteX6" fmla="*/ 34577 w 77029"/>
                <a:gd name="connsiteY6" fmla="*/ 60237 h 64712"/>
                <a:gd name="connsiteX7" fmla="*/ 22632 w 77029"/>
                <a:gd name="connsiteY7" fmla="*/ 53648 h 64712"/>
                <a:gd name="connsiteX8" fmla="*/ 22632 w 77029"/>
                <a:gd name="connsiteY8" fmla="*/ 26709 h 64712"/>
                <a:gd name="connsiteX9" fmla="*/ 43306 w 77029"/>
                <a:gd name="connsiteY9" fmla="*/ 3284 h 64712"/>
                <a:gd name="connsiteX10" fmla="*/ 54638 w 77029"/>
                <a:gd name="connsiteY10" fmla="*/ 19535 h 64712"/>
                <a:gd name="connsiteX11" fmla="*/ 54638 w 77029"/>
                <a:gd name="connsiteY11" fmla="*/ 53648 h 64712"/>
                <a:gd name="connsiteX12" fmla="*/ 42693 w 77029"/>
                <a:gd name="connsiteY12" fmla="*/ 60237 h 64712"/>
                <a:gd name="connsiteX13" fmla="*/ 42693 w 77029"/>
                <a:gd name="connsiteY13" fmla="*/ 64775 h 64712"/>
                <a:gd name="connsiteX14" fmla="*/ 59998 w 77029"/>
                <a:gd name="connsiteY14" fmla="*/ 64336 h 64712"/>
                <a:gd name="connsiteX15" fmla="*/ 77149 w 77029"/>
                <a:gd name="connsiteY15" fmla="*/ 64775 h 64712"/>
                <a:gd name="connsiteX16" fmla="*/ 77149 w 77029"/>
                <a:gd name="connsiteY16" fmla="*/ 60237 h 64712"/>
                <a:gd name="connsiteX17" fmla="*/ 65205 w 77029"/>
                <a:gd name="connsiteY17" fmla="*/ 55844 h 64712"/>
                <a:gd name="connsiteX18" fmla="*/ 65205 w 77029"/>
                <a:gd name="connsiteY18" fmla="*/ 27880 h 64712"/>
                <a:gd name="connsiteX19" fmla="*/ 60457 w 77029"/>
                <a:gd name="connsiteY19" fmla="*/ 5480 h 64712"/>
                <a:gd name="connsiteX20" fmla="*/ 44378 w 77029"/>
                <a:gd name="connsiteY20" fmla="*/ 63 h 64712"/>
                <a:gd name="connsiteX21" fmla="*/ 21713 w 77029"/>
                <a:gd name="connsiteY21" fmla="*/ 15436 h 64712"/>
                <a:gd name="connsiteX22" fmla="*/ 21713 w 77029"/>
                <a:gd name="connsiteY22" fmla="*/ 63 h 64712"/>
                <a:gd name="connsiteX23" fmla="*/ 120 w 77029"/>
                <a:gd name="connsiteY23" fmla="*/ 1673 h 64712"/>
                <a:gd name="connsiteX24" fmla="*/ 120 w 77029"/>
                <a:gd name="connsiteY24" fmla="*/ 6212 h 64712"/>
                <a:gd name="connsiteX25" fmla="*/ 12065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65" y="14411"/>
                  </a:moveTo>
                  <a:lnTo>
                    <a:pt x="12065" y="53648"/>
                  </a:lnTo>
                  <a:cubicBezTo>
                    <a:pt x="12065" y="60237"/>
                    <a:pt x="10381" y="60237"/>
                    <a:pt x="120" y="60237"/>
                  </a:cubicBezTo>
                  <a:lnTo>
                    <a:pt x="120" y="64775"/>
                  </a:lnTo>
                  <a:cubicBezTo>
                    <a:pt x="5480" y="64629"/>
                    <a:pt x="13290" y="64336"/>
                    <a:pt x="17425" y="64336"/>
                  </a:cubicBezTo>
                  <a:cubicBezTo>
                    <a:pt x="21407" y="64336"/>
                    <a:pt x="29370" y="64629"/>
                    <a:pt x="34577" y="64775"/>
                  </a:cubicBezTo>
                  <a:lnTo>
                    <a:pt x="34577" y="60237"/>
                  </a:lnTo>
                  <a:cubicBezTo>
                    <a:pt x="24316" y="60237"/>
                    <a:pt x="22632" y="60237"/>
                    <a:pt x="22632" y="53648"/>
                  </a:cubicBezTo>
                  <a:lnTo>
                    <a:pt x="22632" y="26709"/>
                  </a:lnTo>
                  <a:cubicBezTo>
                    <a:pt x="22632" y="11483"/>
                    <a:pt x="33505" y="3284"/>
                    <a:pt x="43306" y="3284"/>
                  </a:cubicBezTo>
                  <a:cubicBezTo>
                    <a:pt x="52953" y="3284"/>
                    <a:pt x="54638" y="11190"/>
                    <a:pt x="54638" y="19535"/>
                  </a:cubicBezTo>
                  <a:lnTo>
                    <a:pt x="54638" y="53648"/>
                  </a:lnTo>
                  <a:cubicBezTo>
                    <a:pt x="54638" y="60237"/>
                    <a:pt x="52953" y="60237"/>
                    <a:pt x="42693" y="60237"/>
                  </a:cubicBezTo>
                  <a:lnTo>
                    <a:pt x="42693" y="64775"/>
                  </a:lnTo>
                  <a:cubicBezTo>
                    <a:pt x="48053" y="64629"/>
                    <a:pt x="55863" y="64336"/>
                    <a:pt x="59998" y="64336"/>
                  </a:cubicBezTo>
                  <a:cubicBezTo>
                    <a:pt x="63979" y="64336"/>
                    <a:pt x="71943" y="64629"/>
                    <a:pt x="77149" y="64775"/>
                  </a:cubicBezTo>
                  <a:lnTo>
                    <a:pt x="77149" y="60237"/>
                  </a:lnTo>
                  <a:cubicBezTo>
                    <a:pt x="69186" y="60237"/>
                    <a:pt x="65358" y="60237"/>
                    <a:pt x="65205" y="55844"/>
                  </a:cubicBezTo>
                  <a:lnTo>
                    <a:pt x="65205" y="27880"/>
                  </a:lnTo>
                  <a:cubicBezTo>
                    <a:pt x="65205" y="15289"/>
                    <a:pt x="65205" y="10751"/>
                    <a:pt x="60457" y="5480"/>
                  </a:cubicBezTo>
                  <a:cubicBezTo>
                    <a:pt x="58313" y="2991"/>
                    <a:pt x="53260" y="63"/>
                    <a:pt x="44378" y="63"/>
                  </a:cubicBezTo>
                  <a:cubicBezTo>
                    <a:pt x="33198" y="63"/>
                    <a:pt x="26001" y="6358"/>
                    <a:pt x="21713" y="15436"/>
                  </a:cubicBezTo>
                  <a:lnTo>
                    <a:pt x="21713" y="63"/>
                  </a:lnTo>
                  <a:lnTo>
                    <a:pt x="120" y="1673"/>
                  </a:lnTo>
                  <a:lnTo>
                    <a:pt x="120" y="6212"/>
                  </a:lnTo>
                  <a:cubicBezTo>
                    <a:pt x="10840" y="6212"/>
                    <a:pt x="12065" y="7237"/>
                    <a:pt x="12065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AE394E2-8324-959C-A556-75ECD98EB35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31447" y="3885171"/>
              <a:ext cx="69065" cy="67201"/>
            </a:xfrm>
            <a:custGeom>
              <a:avLst/>
              <a:gdLst>
                <a:gd name="connsiteX0" fmla="*/ 44689 w 69065"/>
                <a:gd name="connsiteY0" fmla="*/ 54527 h 67201"/>
                <a:gd name="connsiteX1" fmla="*/ 56634 w 69065"/>
                <a:gd name="connsiteY1" fmla="*/ 66532 h 67201"/>
                <a:gd name="connsiteX2" fmla="*/ 69192 w 69065"/>
                <a:gd name="connsiteY2" fmla="*/ 52623 h 67201"/>
                <a:gd name="connsiteX3" fmla="*/ 69192 w 69065"/>
                <a:gd name="connsiteY3" fmla="*/ 44424 h 67201"/>
                <a:gd name="connsiteX4" fmla="*/ 65363 w 69065"/>
                <a:gd name="connsiteY4" fmla="*/ 44424 h 67201"/>
                <a:gd name="connsiteX5" fmla="*/ 65363 w 69065"/>
                <a:gd name="connsiteY5" fmla="*/ 52623 h 67201"/>
                <a:gd name="connsiteX6" fmla="*/ 59850 w 69065"/>
                <a:gd name="connsiteY6" fmla="*/ 61993 h 67201"/>
                <a:gd name="connsiteX7" fmla="*/ 54184 w 69065"/>
                <a:gd name="connsiteY7" fmla="*/ 54673 h 67201"/>
                <a:gd name="connsiteX8" fmla="*/ 54184 w 69065"/>
                <a:gd name="connsiteY8" fmla="*/ 25391 h 67201"/>
                <a:gd name="connsiteX9" fmla="*/ 48671 w 69065"/>
                <a:gd name="connsiteY9" fmla="*/ 8115 h 67201"/>
                <a:gd name="connsiteX10" fmla="*/ 27691 w 69065"/>
                <a:gd name="connsiteY10" fmla="*/ 63 h 67201"/>
                <a:gd name="connsiteX11" fmla="*/ 4567 w 69065"/>
                <a:gd name="connsiteY11" fmla="*/ 16607 h 67201"/>
                <a:gd name="connsiteX12" fmla="*/ 11611 w 69065"/>
                <a:gd name="connsiteY12" fmla="*/ 23488 h 67201"/>
                <a:gd name="connsiteX13" fmla="*/ 18656 w 69065"/>
                <a:gd name="connsiteY13" fmla="*/ 16753 h 67201"/>
                <a:gd name="connsiteX14" fmla="*/ 10845 w 69065"/>
                <a:gd name="connsiteY14" fmla="*/ 10019 h 67201"/>
                <a:gd name="connsiteX15" fmla="*/ 27385 w 69065"/>
                <a:gd name="connsiteY15" fmla="*/ 3284 h 67201"/>
                <a:gd name="connsiteX16" fmla="*/ 43617 w 69065"/>
                <a:gd name="connsiteY16" fmla="*/ 22024 h 67201"/>
                <a:gd name="connsiteX17" fmla="*/ 43617 w 69065"/>
                <a:gd name="connsiteY17" fmla="*/ 27441 h 67201"/>
                <a:gd name="connsiteX18" fmla="*/ 15440 w 69065"/>
                <a:gd name="connsiteY18" fmla="*/ 32712 h 67201"/>
                <a:gd name="connsiteX19" fmla="*/ 126 w 69065"/>
                <a:gd name="connsiteY19" fmla="*/ 51745 h 67201"/>
                <a:gd name="connsiteX20" fmla="*/ 24628 w 69065"/>
                <a:gd name="connsiteY20" fmla="*/ 67264 h 67201"/>
                <a:gd name="connsiteX21" fmla="*/ 44689 w 69065"/>
                <a:gd name="connsiteY21" fmla="*/ 54527 h 67201"/>
                <a:gd name="connsiteX22" fmla="*/ 43617 w 69065"/>
                <a:gd name="connsiteY22" fmla="*/ 30516 h 67201"/>
                <a:gd name="connsiteX23" fmla="*/ 43617 w 69065"/>
                <a:gd name="connsiteY23" fmla="*/ 45156 h 67201"/>
                <a:gd name="connsiteX24" fmla="*/ 25700 w 69065"/>
                <a:gd name="connsiteY24" fmla="*/ 64043 h 67201"/>
                <a:gd name="connsiteX25" fmla="*/ 11917 w 69065"/>
                <a:gd name="connsiteY25" fmla="*/ 51598 h 67201"/>
                <a:gd name="connsiteX26" fmla="*/ 43617 w 69065"/>
                <a:gd name="connsiteY26" fmla="*/ 30516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065" h="67201">
                  <a:moveTo>
                    <a:pt x="44689" y="54527"/>
                  </a:moveTo>
                  <a:cubicBezTo>
                    <a:pt x="45302" y="60383"/>
                    <a:pt x="49437" y="66532"/>
                    <a:pt x="56634" y="66532"/>
                  </a:cubicBezTo>
                  <a:cubicBezTo>
                    <a:pt x="59850" y="66532"/>
                    <a:pt x="69192" y="64482"/>
                    <a:pt x="69192" y="52623"/>
                  </a:cubicBezTo>
                  <a:lnTo>
                    <a:pt x="69192" y="44424"/>
                  </a:lnTo>
                  <a:lnTo>
                    <a:pt x="65363" y="44424"/>
                  </a:lnTo>
                  <a:lnTo>
                    <a:pt x="65363" y="52623"/>
                  </a:lnTo>
                  <a:cubicBezTo>
                    <a:pt x="65363" y="61115"/>
                    <a:pt x="61535" y="61993"/>
                    <a:pt x="59850" y="61993"/>
                  </a:cubicBezTo>
                  <a:cubicBezTo>
                    <a:pt x="54797" y="61993"/>
                    <a:pt x="54184" y="55405"/>
                    <a:pt x="54184" y="54673"/>
                  </a:cubicBezTo>
                  <a:lnTo>
                    <a:pt x="54184" y="25391"/>
                  </a:lnTo>
                  <a:cubicBezTo>
                    <a:pt x="54184" y="19242"/>
                    <a:pt x="54184" y="13532"/>
                    <a:pt x="48671" y="8115"/>
                  </a:cubicBezTo>
                  <a:cubicBezTo>
                    <a:pt x="42699" y="2405"/>
                    <a:pt x="35042" y="63"/>
                    <a:pt x="27691" y="63"/>
                  </a:cubicBezTo>
                  <a:cubicBezTo>
                    <a:pt x="15133" y="63"/>
                    <a:pt x="4567" y="6944"/>
                    <a:pt x="4567" y="16607"/>
                  </a:cubicBezTo>
                  <a:cubicBezTo>
                    <a:pt x="4567" y="20999"/>
                    <a:pt x="7630" y="23488"/>
                    <a:pt x="11611" y="23488"/>
                  </a:cubicBezTo>
                  <a:cubicBezTo>
                    <a:pt x="15899" y="23488"/>
                    <a:pt x="18656" y="20560"/>
                    <a:pt x="18656" y="16753"/>
                  </a:cubicBezTo>
                  <a:cubicBezTo>
                    <a:pt x="18656" y="14996"/>
                    <a:pt x="17890" y="10165"/>
                    <a:pt x="10845" y="10019"/>
                  </a:cubicBezTo>
                  <a:cubicBezTo>
                    <a:pt x="14980" y="4894"/>
                    <a:pt x="22484" y="3284"/>
                    <a:pt x="27385" y="3284"/>
                  </a:cubicBezTo>
                  <a:cubicBezTo>
                    <a:pt x="34888" y="3284"/>
                    <a:pt x="43617" y="8994"/>
                    <a:pt x="43617" y="22024"/>
                  </a:cubicBezTo>
                  <a:lnTo>
                    <a:pt x="43617" y="27441"/>
                  </a:lnTo>
                  <a:cubicBezTo>
                    <a:pt x="35807" y="27880"/>
                    <a:pt x="25087" y="28320"/>
                    <a:pt x="15440" y="32712"/>
                  </a:cubicBezTo>
                  <a:cubicBezTo>
                    <a:pt x="3954" y="37690"/>
                    <a:pt x="126" y="45303"/>
                    <a:pt x="126" y="51745"/>
                  </a:cubicBezTo>
                  <a:cubicBezTo>
                    <a:pt x="126" y="63604"/>
                    <a:pt x="14980" y="67264"/>
                    <a:pt x="24628" y="67264"/>
                  </a:cubicBezTo>
                  <a:cubicBezTo>
                    <a:pt x="34735" y="67264"/>
                    <a:pt x="41780" y="61408"/>
                    <a:pt x="44689" y="54527"/>
                  </a:cubicBezTo>
                  <a:close/>
                  <a:moveTo>
                    <a:pt x="43617" y="30516"/>
                  </a:moveTo>
                  <a:lnTo>
                    <a:pt x="43617" y="45156"/>
                  </a:lnTo>
                  <a:cubicBezTo>
                    <a:pt x="43617" y="59065"/>
                    <a:pt x="32591" y="64043"/>
                    <a:pt x="25700" y="64043"/>
                  </a:cubicBezTo>
                  <a:cubicBezTo>
                    <a:pt x="18196" y="64043"/>
                    <a:pt x="11917" y="58919"/>
                    <a:pt x="11917" y="51598"/>
                  </a:cubicBezTo>
                  <a:cubicBezTo>
                    <a:pt x="11917" y="43546"/>
                    <a:pt x="18349" y="31394"/>
                    <a:pt x="43617" y="305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0DD7611-8ECD-BBB8-470D-5AD152E1F7E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606792" y="3885171"/>
              <a:ext cx="58346" cy="67201"/>
            </a:xfrm>
            <a:custGeom>
              <a:avLst/>
              <a:gdLst>
                <a:gd name="connsiteX0" fmla="*/ 12841 w 58346"/>
                <a:gd name="connsiteY0" fmla="*/ 33737 h 67201"/>
                <a:gd name="connsiteX1" fmla="*/ 33515 w 58346"/>
                <a:gd name="connsiteY1" fmla="*/ 3723 h 67201"/>
                <a:gd name="connsiteX2" fmla="*/ 49901 w 58346"/>
                <a:gd name="connsiteY2" fmla="*/ 9140 h 67201"/>
                <a:gd name="connsiteX3" fmla="*/ 42703 w 58346"/>
                <a:gd name="connsiteY3" fmla="*/ 15875 h 67201"/>
                <a:gd name="connsiteX4" fmla="*/ 49748 w 58346"/>
                <a:gd name="connsiteY4" fmla="*/ 22610 h 67201"/>
                <a:gd name="connsiteX5" fmla="*/ 56792 w 58346"/>
                <a:gd name="connsiteY5" fmla="*/ 15728 h 67201"/>
                <a:gd name="connsiteX6" fmla="*/ 33362 w 58346"/>
                <a:gd name="connsiteY6" fmla="*/ 63 h 67201"/>
                <a:gd name="connsiteX7" fmla="*/ 131 w 58346"/>
                <a:gd name="connsiteY7" fmla="*/ 34029 h 67201"/>
                <a:gd name="connsiteX8" fmla="*/ 33056 w 58346"/>
                <a:gd name="connsiteY8" fmla="*/ 67264 h 67201"/>
                <a:gd name="connsiteX9" fmla="*/ 58477 w 58346"/>
                <a:gd name="connsiteY9" fmla="*/ 48231 h 67201"/>
                <a:gd name="connsiteX10" fmla="*/ 56486 w 58346"/>
                <a:gd name="connsiteY10" fmla="*/ 46767 h 67201"/>
                <a:gd name="connsiteX11" fmla="*/ 54495 w 58346"/>
                <a:gd name="connsiteY11" fmla="*/ 48231 h 67201"/>
                <a:gd name="connsiteX12" fmla="*/ 34434 w 58346"/>
                <a:gd name="connsiteY12" fmla="*/ 63604 h 67201"/>
                <a:gd name="connsiteX13" fmla="*/ 12841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41" y="33737"/>
                  </a:moveTo>
                  <a:cubicBezTo>
                    <a:pt x="12841" y="9872"/>
                    <a:pt x="25399" y="3723"/>
                    <a:pt x="33515" y="3723"/>
                  </a:cubicBezTo>
                  <a:cubicBezTo>
                    <a:pt x="34893" y="3723"/>
                    <a:pt x="44541" y="3869"/>
                    <a:pt x="49901" y="9140"/>
                  </a:cubicBezTo>
                  <a:cubicBezTo>
                    <a:pt x="43622" y="9579"/>
                    <a:pt x="42703" y="13972"/>
                    <a:pt x="42703" y="15875"/>
                  </a:cubicBezTo>
                  <a:cubicBezTo>
                    <a:pt x="42703" y="19681"/>
                    <a:pt x="45460" y="22610"/>
                    <a:pt x="49748" y="22610"/>
                  </a:cubicBezTo>
                  <a:cubicBezTo>
                    <a:pt x="53730" y="22610"/>
                    <a:pt x="56792" y="20121"/>
                    <a:pt x="56792" y="15728"/>
                  </a:cubicBezTo>
                  <a:cubicBezTo>
                    <a:pt x="56792" y="5773"/>
                    <a:pt x="45154" y="63"/>
                    <a:pt x="33362" y="63"/>
                  </a:cubicBezTo>
                  <a:cubicBezTo>
                    <a:pt x="14220" y="63"/>
                    <a:pt x="131" y="15875"/>
                    <a:pt x="131" y="34029"/>
                  </a:cubicBezTo>
                  <a:cubicBezTo>
                    <a:pt x="131" y="52770"/>
                    <a:pt x="15292" y="67264"/>
                    <a:pt x="33056" y="67264"/>
                  </a:cubicBezTo>
                  <a:cubicBezTo>
                    <a:pt x="53576" y="67264"/>
                    <a:pt x="58477" y="49695"/>
                    <a:pt x="58477" y="48231"/>
                  </a:cubicBezTo>
                  <a:cubicBezTo>
                    <a:pt x="58477" y="46767"/>
                    <a:pt x="56945" y="46767"/>
                    <a:pt x="56486" y="46767"/>
                  </a:cubicBezTo>
                  <a:cubicBezTo>
                    <a:pt x="55108" y="46767"/>
                    <a:pt x="54802" y="47353"/>
                    <a:pt x="54495" y="48231"/>
                  </a:cubicBezTo>
                  <a:cubicBezTo>
                    <a:pt x="50054" y="61847"/>
                    <a:pt x="40100" y="63604"/>
                    <a:pt x="34434" y="63604"/>
                  </a:cubicBezTo>
                  <a:cubicBezTo>
                    <a:pt x="26318" y="63604"/>
                    <a:pt x="12841" y="57308"/>
                    <a:pt x="12841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5B171C0D-3708-61D0-99FD-D972A4ED667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470917" y="3186456"/>
            <a:ext cx="213373" cy="141809"/>
            <a:chOff x="4929097" y="4397893"/>
            <a:chExt cx="213373" cy="141809"/>
          </a:xfrm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FE1A02F-70B5-7AF1-AD59-C583D70FB2B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2046C40-3B87-08F9-2BFF-9F5A7672254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6AF2C935-04FD-5DA6-9F41-5E16FA474A3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 rot="16200000">
            <a:off x="3143408" y="2856396"/>
            <a:ext cx="210382" cy="138165"/>
            <a:chOff x="4603757" y="3926305"/>
            <a:chExt cx="210382" cy="138165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9103167F-421E-471E-7118-54B0A057E43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6824A9C-24AC-3D67-C27C-004A18A9A53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1EF13-B7C6-92F7-B8A7-3898A9189170}"/>
              </a:ext>
            </a:extLst>
          </p:cNvPr>
          <p:cNvGrpSpPr/>
          <p:nvPr/>
        </p:nvGrpSpPr>
        <p:grpSpPr>
          <a:xfrm>
            <a:off x="4780493" y="2931220"/>
            <a:ext cx="612198" cy="1000015"/>
            <a:chOff x="3256493" y="2931219"/>
            <a:chExt cx="612198" cy="100001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12F73B-FC93-0C77-F5A1-6624F3477648}"/>
                </a:ext>
              </a:extLst>
            </p:cNvPr>
            <p:cNvGrpSpPr/>
            <p:nvPr/>
          </p:nvGrpSpPr>
          <p:grpSpPr>
            <a:xfrm>
              <a:off x="3416075" y="2931219"/>
              <a:ext cx="452616" cy="827369"/>
              <a:chOff x="3647961" y="2551108"/>
              <a:chExt cx="452616" cy="827369"/>
            </a:xfrm>
          </p:grpSpPr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762ABC25-0778-3F81-43BB-F1D9C4E6DE5B}"/>
                  </a:ext>
                </a:extLst>
              </p:cNvPr>
              <p:cNvSpPr/>
              <p:nvPr/>
            </p:nvSpPr>
            <p:spPr>
              <a:xfrm>
                <a:off x="3654311" y="2910706"/>
                <a:ext cx="446266" cy="4677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CBFCACC2-1CB7-A533-9B69-1B43BF62F831}"/>
                  </a:ext>
                </a:extLst>
              </p:cNvPr>
              <p:cNvCxnSpPr/>
              <p:nvPr/>
            </p:nvCxnSpPr>
            <p:spPr>
              <a:xfrm flipV="1">
                <a:off x="3647961" y="2564125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74BD79A7-0121-5B5B-15DC-0BF9FA1997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69903" y="2551108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AA64670-A8A4-90EC-8911-407DB318E7FC}"/>
                </a:ext>
              </a:extLst>
            </p:cNvPr>
            <p:cNvSpPr/>
            <p:nvPr/>
          </p:nvSpPr>
          <p:spPr>
            <a:xfrm>
              <a:off x="3499738" y="3397896"/>
              <a:ext cx="282801" cy="229021"/>
            </a:xfrm>
            <a:custGeom>
              <a:avLst/>
              <a:gdLst>
                <a:gd name="connsiteX0" fmla="*/ 0 w 341745"/>
                <a:gd name="connsiteY0" fmla="*/ 0 h 277124"/>
                <a:gd name="connsiteX1" fmla="*/ 193963 w 341745"/>
                <a:gd name="connsiteY1" fmla="*/ 277091 h 277124"/>
                <a:gd name="connsiteX2" fmla="*/ 341745 w 341745"/>
                <a:gd name="connsiteY2" fmla="*/ 18473 h 277124"/>
                <a:gd name="connsiteX0" fmla="*/ 0 w 348095"/>
                <a:gd name="connsiteY0" fmla="*/ 6927 h 284047"/>
                <a:gd name="connsiteX1" fmla="*/ 193963 w 348095"/>
                <a:gd name="connsiteY1" fmla="*/ 284018 h 284047"/>
                <a:gd name="connsiteX2" fmla="*/ 348095 w 348095"/>
                <a:gd name="connsiteY2" fmla="*/ 0 h 284047"/>
                <a:gd name="connsiteX0" fmla="*/ 0 w 348095"/>
                <a:gd name="connsiteY0" fmla="*/ 6927 h 284057"/>
                <a:gd name="connsiteX1" fmla="*/ 193963 w 348095"/>
                <a:gd name="connsiteY1" fmla="*/ 284018 h 284057"/>
                <a:gd name="connsiteX2" fmla="*/ 348095 w 348095"/>
                <a:gd name="connsiteY2" fmla="*/ 0 h 284057"/>
                <a:gd name="connsiteX0" fmla="*/ 0 w 348095"/>
                <a:gd name="connsiteY0" fmla="*/ 6927 h 284057"/>
                <a:gd name="connsiteX1" fmla="*/ 168563 w 348095"/>
                <a:gd name="connsiteY1" fmla="*/ 284018 h 284057"/>
                <a:gd name="connsiteX2" fmla="*/ 348095 w 348095"/>
                <a:gd name="connsiteY2" fmla="*/ 0 h 284057"/>
                <a:gd name="connsiteX0" fmla="*/ 0 w 348095"/>
                <a:gd name="connsiteY0" fmla="*/ 6927 h 284057"/>
                <a:gd name="connsiteX1" fmla="*/ 187613 w 348095"/>
                <a:gd name="connsiteY1" fmla="*/ 284018 h 284057"/>
                <a:gd name="connsiteX2" fmla="*/ 348095 w 348095"/>
                <a:gd name="connsiteY2" fmla="*/ 0 h 284057"/>
                <a:gd name="connsiteX0" fmla="*/ 0 w 348095"/>
                <a:gd name="connsiteY0" fmla="*/ 6927 h 258663"/>
                <a:gd name="connsiteX1" fmla="*/ 168563 w 348095"/>
                <a:gd name="connsiteY1" fmla="*/ 258618 h 258663"/>
                <a:gd name="connsiteX2" fmla="*/ 348095 w 348095"/>
                <a:gd name="connsiteY2" fmla="*/ 0 h 258663"/>
                <a:gd name="connsiteX0" fmla="*/ 0 w 348095"/>
                <a:gd name="connsiteY0" fmla="*/ 6927 h 271360"/>
                <a:gd name="connsiteX1" fmla="*/ 181263 w 348095"/>
                <a:gd name="connsiteY1" fmla="*/ 271318 h 271360"/>
                <a:gd name="connsiteX2" fmla="*/ 348095 w 348095"/>
                <a:gd name="connsiteY2" fmla="*/ 0 h 271360"/>
                <a:gd name="connsiteX0" fmla="*/ 0 w 348095"/>
                <a:gd name="connsiteY0" fmla="*/ 6927 h 271360"/>
                <a:gd name="connsiteX1" fmla="*/ 181263 w 348095"/>
                <a:gd name="connsiteY1" fmla="*/ 271318 h 271360"/>
                <a:gd name="connsiteX2" fmla="*/ 348095 w 348095"/>
                <a:gd name="connsiteY2" fmla="*/ 0 h 271360"/>
                <a:gd name="connsiteX0" fmla="*/ 0 w 348095"/>
                <a:gd name="connsiteY0" fmla="*/ 6927 h 271366"/>
                <a:gd name="connsiteX1" fmla="*/ 181263 w 348095"/>
                <a:gd name="connsiteY1" fmla="*/ 271318 h 271366"/>
                <a:gd name="connsiteX2" fmla="*/ 348095 w 348095"/>
                <a:gd name="connsiteY2" fmla="*/ 0 h 271366"/>
                <a:gd name="connsiteX0" fmla="*/ 0 w 348095"/>
                <a:gd name="connsiteY0" fmla="*/ 6927 h 280888"/>
                <a:gd name="connsiteX1" fmla="*/ 181263 w 348095"/>
                <a:gd name="connsiteY1" fmla="*/ 280843 h 280888"/>
                <a:gd name="connsiteX2" fmla="*/ 348095 w 348095"/>
                <a:gd name="connsiteY2" fmla="*/ 0 h 28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95" h="280888">
                  <a:moveTo>
                    <a:pt x="0" y="6927"/>
                  </a:moveTo>
                  <a:cubicBezTo>
                    <a:pt x="33578" y="105833"/>
                    <a:pt x="124306" y="277764"/>
                    <a:pt x="181263" y="280843"/>
                  </a:cubicBezTo>
                  <a:cubicBezTo>
                    <a:pt x="238220" y="283922"/>
                    <a:pt x="321348" y="130175"/>
                    <a:pt x="348095" y="0"/>
                  </a:cubicBezTo>
                </a:path>
              </a:pathLst>
            </a:custGeom>
            <a:noFill/>
            <a:ln>
              <a:solidFill>
                <a:srgbClr val="60CE92"/>
              </a:solidFill>
            </a:ln>
            <a:effectLst>
              <a:glow rad="38100">
                <a:srgbClr val="60CE92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 descr="\documentclass{article}&#10;\usepackage{amsmath}&#10;\pagestyle{empty}&#10;\begin{document}&#10;&#10;$\Delta\varphi$&#10;&#10;&#10;\end{document}" title="IguanaTex Vector Display">
              <a:extLst>
                <a:ext uri="{FF2B5EF4-FFF2-40B4-BE49-F238E27FC236}">
                  <a16:creationId xmlns:a16="http://schemas.microsoft.com/office/drawing/2014/main" id="{FED907B0-D818-B8C0-C1F1-DB9B2AE1E000}"/>
                </a:ext>
              </a:extLst>
            </p:cNvPr>
            <p:cNvGrpSpPr>
              <a:grpSpLocks noChangeAspect="1"/>
            </p:cNvGrpSpPr>
            <p:nvPr>
              <p:custDataLst>
                <p:tags r:id="rId43"/>
              </p:custDataLst>
            </p:nvPr>
          </p:nvGrpSpPr>
          <p:grpSpPr>
            <a:xfrm>
              <a:off x="3547893" y="3789425"/>
              <a:ext cx="213373" cy="141809"/>
              <a:chOff x="4929097" y="4397893"/>
              <a:chExt cx="213373" cy="141809"/>
            </a:xfrm>
          </p:grpSpPr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6FDD5CA-A07C-FA10-7C67-81257742CBD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4929097" y="4397893"/>
                <a:ext cx="112051" cy="108710"/>
              </a:xfrm>
              <a:custGeom>
                <a:avLst/>
                <a:gdLst>
                  <a:gd name="connsiteX0" fmla="*/ 60050 w 112051"/>
                  <a:gd name="connsiteY0" fmla="*/ 2796 h 108710"/>
                  <a:gd name="connsiteX1" fmla="*/ 56102 w 112051"/>
                  <a:gd name="connsiteY1" fmla="*/ 63 h 108710"/>
                  <a:gd name="connsiteX2" fmla="*/ 52155 w 112051"/>
                  <a:gd name="connsiteY2" fmla="*/ 2796 h 108710"/>
                  <a:gd name="connsiteX3" fmla="*/ 836 w 112051"/>
                  <a:gd name="connsiteY3" fmla="*/ 105737 h 108710"/>
                  <a:gd name="connsiteX4" fmla="*/ 77 w 112051"/>
                  <a:gd name="connsiteY4" fmla="*/ 107559 h 108710"/>
                  <a:gd name="connsiteX5" fmla="*/ 3417 w 112051"/>
                  <a:gd name="connsiteY5" fmla="*/ 108774 h 108710"/>
                  <a:gd name="connsiteX6" fmla="*/ 108787 w 112051"/>
                  <a:gd name="connsiteY6" fmla="*/ 108774 h 108710"/>
                  <a:gd name="connsiteX7" fmla="*/ 112128 w 112051"/>
                  <a:gd name="connsiteY7" fmla="*/ 107559 h 108710"/>
                  <a:gd name="connsiteX8" fmla="*/ 111369 w 112051"/>
                  <a:gd name="connsiteY8" fmla="*/ 105737 h 108710"/>
                  <a:gd name="connsiteX9" fmla="*/ 60050 w 112051"/>
                  <a:gd name="connsiteY9" fmla="*/ 2796 h 108710"/>
                  <a:gd name="connsiteX10" fmla="*/ 51244 w 112051"/>
                  <a:gd name="connsiteY10" fmla="*/ 15246 h 108710"/>
                  <a:gd name="connsiteX11" fmla="*/ 92086 w 112051"/>
                  <a:gd name="connsiteY11" fmla="*/ 97234 h 108710"/>
                  <a:gd name="connsiteX12" fmla="*/ 10249 w 112051"/>
                  <a:gd name="connsiteY12" fmla="*/ 97234 h 108710"/>
                  <a:gd name="connsiteX13" fmla="*/ 51244 w 112051"/>
                  <a:gd name="connsiteY13" fmla="*/ 15246 h 10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051" h="108710">
                    <a:moveTo>
                      <a:pt x="60050" y="2796"/>
                    </a:moveTo>
                    <a:cubicBezTo>
                      <a:pt x="58987" y="822"/>
                      <a:pt x="58683" y="63"/>
                      <a:pt x="56102" y="63"/>
                    </a:cubicBezTo>
                    <a:cubicBezTo>
                      <a:pt x="53521" y="63"/>
                      <a:pt x="53217" y="822"/>
                      <a:pt x="52155" y="2796"/>
                    </a:cubicBezTo>
                    <a:lnTo>
                      <a:pt x="836" y="105737"/>
                    </a:lnTo>
                    <a:cubicBezTo>
                      <a:pt x="77" y="107103"/>
                      <a:pt x="77" y="107407"/>
                      <a:pt x="77" y="107559"/>
                    </a:cubicBezTo>
                    <a:cubicBezTo>
                      <a:pt x="77" y="108774"/>
                      <a:pt x="988" y="108774"/>
                      <a:pt x="3417" y="108774"/>
                    </a:cubicBezTo>
                    <a:lnTo>
                      <a:pt x="108787" y="108774"/>
                    </a:lnTo>
                    <a:cubicBezTo>
                      <a:pt x="111217" y="108774"/>
                      <a:pt x="112128" y="108774"/>
                      <a:pt x="112128" y="107559"/>
                    </a:cubicBezTo>
                    <a:cubicBezTo>
                      <a:pt x="112128" y="107407"/>
                      <a:pt x="112128" y="107103"/>
                      <a:pt x="111369" y="105737"/>
                    </a:cubicBezTo>
                    <a:lnTo>
                      <a:pt x="60050" y="2796"/>
                    </a:lnTo>
                    <a:close/>
                    <a:moveTo>
                      <a:pt x="51244" y="15246"/>
                    </a:moveTo>
                    <a:lnTo>
                      <a:pt x="92086" y="97234"/>
                    </a:lnTo>
                    <a:lnTo>
                      <a:pt x="10249" y="97234"/>
                    </a:lnTo>
                    <a:lnTo>
                      <a:pt x="51244" y="15246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20C73C9-834B-0287-55C8-599AEB4C33A7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5056079" y="4439494"/>
                <a:ext cx="86391" cy="100208"/>
              </a:xfrm>
              <a:custGeom>
                <a:avLst/>
                <a:gdLst>
                  <a:gd name="connsiteX0" fmla="*/ 18305 w 86391"/>
                  <a:gd name="connsiteY0" fmla="*/ 92983 h 100208"/>
                  <a:gd name="connsiteX1" fmla="*/ 17546 w 86391"/>
                  <a:gd name="connsiteY1" fmla="*/ 96020 h 100208"/>
                  <a:gd name="connsiteX2" fmla="*/ 21949 w 86391"/>
                  <a:gd name="connsiteY2" fmla="*/ 100271 h 100208"/>
                  <a:gd name="connsiteX3" fmla="*/ 27566 w 86391"/>
                  <a:gd name="connsiteY3" fmla="*/ 96323 h 100208"/>
                  <a:gd name="connsiteX4" fmla="*/ 32880 w 86391"/>
                  <a:gd name="connsiteY4" fmla="*/ 68538 h 100208"/>
                  <a:gd name="connsiteX5" fmla="*/ 37891 w 86391"/>
                  <a:gd name="connsiteY5" fmla="*/ 68842 h 100208"/>
                  <a:gd name="connsiteX6" fmla="*/ 86477 w 86391"/>
                  <a:gd name="connsiteY6" fmla="*/ 21015 h 100208"/>
                  <a:gd name="connsiteX7" fmla="*/ 69168 w 86391"/>
                  <a:gd name="connsiteY7" fmla="*/ 63 h 100208"/>
                  <a:gd name="connsiteX8" fmla="*/ 28933 w 86391"/>
                  <a:gd name="connsiteY8" fmla="*/ 59125 h 100208"/>
                  <a:gd name="connsiteX9" fmla="*/ 4033 w 86391"/>
                  <a:gd name="connsiteY9" fmla="*/ 36654 h 100208"/>
                  <a:gd name="connsiteX10" fmla="*/ 16635 w 86391"/>
                  <a:gd name="connsiteY10" fmla="*/ 5225 h 100208"/>
                  <a:gd name="connsiteX11" fmla="*/ 17849 w 86391"/>
                  <a:gd name="connsiteY11" fmla="*/ 3251 h 100208"/>
                  <a:gd name="connsiteX12" fmla="*/ 16027 w 86391"/>
                  <a:gd name="connsiteY12" fmla="*/ 1733 h 100208"/>
                  <a:gd name="connsiteX13" fmla="*/ 85 w 86391"/>
                  <a:gd name="connsiteY13" fmla="*/ 38324 h 100208"/>
                  <a:gd name="connsiteX14" fmla="*/ 26352 w 86391"/>
                  <a:gd name="connsiteY14" fmla="*/ 67476 h 100208"/>
                  <a:gd name="connsiteX15" fmla="*/ 18305 w 86391"/>
                  <a:gd name="connsiteY15" fmla="*/ 92983 h 100208"/>
                  <a:gd name="connsiteX16" fmla="*/ 39257 w 86391"/>
                  <a:gd name="connsiteY16" fmla="*/ 60036 h 100208"/>
                  <a:gd name="connsiteX17" fmla="*/ 36524 w 86391"/>
                  <a:gd name="connsiteY17" fmla="*/ 59884 h 100208"/>
                  <a:gd name="connsiteX18" fmla="*/ 34551 w 86391"/>
                  <a:gd name="connsiteY18" fmla="*/ 59277 h 100208"/>
                  <a:gd name="connsiteX19" fmla="*/ 37587 w 86391"/>
                  <a:gd name="connsiteY19" fmla="*/ 42879 h 100208"/>
                  <a:gd name="connsiteX20" fmla="*/ 67650 w 86391"/>
                  <a:gd name="connsiteY20" fmla="*/ 8869 h 100208"/>
                  <a:gd name="connsiteX21" fmla="*/ 82225 w 86391"/>
                  <a:gd name="connsiteY21" fmla="*/ 24356 h 100208"/>
                  <a:gd name="connsiteX22" fmla="*/ 39257 w 86391"/>
                  <a:gd name="connsiteY22" fmla="*/ 60036 h 10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391" h="100208">
                    <a:moveTo>
                      <a:pt x="18305" y="92983"/>
                    </a:moveTo>
                    <a:cubicBezTo>
                      <a:pt x="17697" y="94957"/>
                      <a:pt x="17546" y="95261"/>
                      <a:pt x="17546" y="96020"/>
                    </a:cubicBezTo>
                    <a:cubicBezTo>
                      <a:pt x="17546" y="99360"/>
                      <a:pt x="20430" y="100271"/>
                      <a:pt x="21949" y="100271"/>
                    </a:cubicBezTo>
                    <a:cubicBezTo>
                      <a:pt x="22708" y="100271"/>
                      <a:pt x="26048" y="99816"/>
                      <a:pt x="27566" y="96323"/>
                    </a:cubicBezTo>
                    <a:cubicBezTo>
                      <a:pt x="28022" y="95109"/>
                      <a:pt x="28781" y="90098"/>
                      <a:pt x="32880" y="68538"/>
                    </a:cubicBezTo>
                    <a:cubicBezTo>
                      <a:pt x="34247" y="68690"/>
                      <a:pt x="35310" y="68842"/>
                      <a:pt x="37891" y="68842"/>
                    </a:cubicBezTo>
                    <a:cubicBezTo>
                      <a:pt x="63095" y="68842"/>
                      <a:pt x="86477" y="45005"/>
                      <a:pt x="86477" y="21015"/>
                    </a:cubicBezTo>
                    <a:cubicBezTo>
                      <a:pt x="86477" y="9173"/>
                      <a:pt x="80555" y="63"/>
                      <a:pt x="69168" y="63"/>
                    </a:cubicBezTo>
                    <a:cubicBezTo>
                      <a:pt x="47153" y="63"/>
                      <a:pt x="38043" y="29518"/>
                      <a:pt x="28933" y="59125"/>
                    </a:cubicBezTo>
                    <a:cubicBezTo>
                      <a:pt x="12535" y="56088"/>
                      <a:pt x="4033" y="47586"/>
                      <a:pt x="4033" y="36654"/>
                    </a:cubicBezTo>
                    <a:cubicBezTo>
                      <a:pt x="4033" y="32403"/>
                      <a:pt x="7525" y="15701"/>
                      <a:pt x="16635" y="5225"/>
                    </a:cubicBezTo>
                    <a:cubicBezTo>
                      <a:pt x="17849" y="3859"/>
                      <a:pt x="17849" y="3555"/>
                      <a:pt x="17849" y="3251"/>
                    </a:cubicBezTo>
                    <a:cubicBezTo>
                      <a:pt x="17849" y="2644"/>
                      <a:pt x="17546" y="1733"/>
                      <a:pt x="16027" y="1733"/>
                    </a:cubicBezTo>
                    <a:cubicBezTo>
                      <a:pt x="11776" y="1733"/>
                      <a:pt x="85" y="23748"/>
                      <a:pt x="85" y="38324"/>
                    </a:cubicBezTo>
                    <a:cubicBezTo>
                      <a:pt x="85" y="52596"/>
                      <a:pt x="10106" y="63680"/>
                      <a:pt x="26352" y="67476"/>
                    </a:cubicBezTo>
                    <a:lnTo>
                      <a:pt x="18305" y="92983"/>
                    </a:lnTo>
                    <a:close/>
                    <a:moveTo>
                      <a:pt x="39257" y="60036"/>
                    </a:moveTo>
                    <a:cubicBezTo>
                      <a:pt x="38043" y="60036"/>
                      <a:pt x="37739" y="60036"/>
                      <a:pt x="36524" y="59884"/>
                    </a:cubicBezTo>
                    <a:cubicBezTo>
                      <a:pt x="34702" y="59884"/>
                      <a:pt x="34551" y="59732"/>
                      <a:pt x="34551" y="59277"/>
                    </a:cubicBezTo>
                    <a:cubicBezTo>
                      <a:pt x="34551" y="58973"/>
                      <a:pt x="37132" y="45156"/>
                      <a:pt x="37587" y="42879"/>
                    </a:cubicBezTo>
                    <a:cubicBezTo>
                      <a:pt x="42294" y="23445"/>
                      <a:pt x="54137" y="8869"/>
                      <a:pt x="67650" y="8869"/>
                    </a:cubicBezTo>
                    <a:cubicBezTo>
                      <a:pt x="78126" y="8869"/>
                      <a:pt x="82225" y="17068"/>
                      <a:pt x="82225" y="24356"/>
                    </a:cubicBezTo>
                    <a:cubicBezTo>
                      <a:pt x="82225" y="41513"/>
                      <a:pt x="62639" y="60036"/>
                      <a:pt x="39257" y="600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35" descr="\documentclass{article}&#10;\usepackage{amsmath}&#10;\pagestyle{empty}&#10;\begin{document}&#10;&#10;$\Delta\beta$&#10;&#10;&#10;\end{document}" title="IguanaTex Vector Display">
              <a:extLst>
                <a:ext uri="{FF2B5EF4-FFF2-40B4-BE49-F238E27FC236}">
                  <a16:creationId xmlns:a16="http://schemas.microsoft.com/office/drawing/2014/main" id="{4C69D116-7AE9-8ABE-6AA0-8ECB510C99D5}"/>
                </a:ext>
              </a:extLst>
            </p:cNvPr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>
            <a:xfrm rot="16200000">
              <a:off x="3220385" y="3459365"/>
              <a:ext cx="210382" cy="138165"/>
              <a:chOff x="4603757" y="3926305"/>
              <a:chExt cx="210382" cy="138165"/>
            </a:xfrm>
          </p:grpSpPr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033C5CF-57A6-676E-7FF9-905D294BBE8E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4603757" y="3926305"/>
                <a:ext cx="114051" cy="108710"/>
              </a:xfrm>
              <a:custGeom>
                <a:avLst/>
                <a:gdLst>
                  <a:gd name="connsiteX0" fmla="*/ 61121 w 114051"/>
                  <a:gd name="connsiteY0" fmla="*/ 2796 h 108710"/>
                  <a:gd name="connsiteX1" fmla="*/ 57103 w 114051"/>
                  <a:gd name="connsiteY1" fmla="*/ 63 h 108710"/>
                  <a:gd name="connsiteX2" fmla="*/ 53085 w 114051"/>
                  <a:gd name="connsiteY2" fmla="*/ 2796 h 108710"/>
                  <a:gd name="connsiteX3" fmla="*/ 849 w 114051"/>
                  <a:gd name="connsiteY3" fmla="*/ 105737 h 108710"/>
                  <a:gd name="connsiteX4" fmla="*/ 77 w 114051"/>
                  <a:gd name="connsiteY4" fmla="*/ 107559 h 108710"/>
                  <a:gd name="connsiteX5" fmla="*/ 3477 w 114051"/>
                  <a:gd name="connsiteY5" fmla="*/ 108774 h 108710"/>
                  <a:gd name="connsiteX6" fmla="*/ 110729 w 114051"/>
                  <a:gd name="connsiteY6" fmla="*/ 108774 h 108710"/>
                  <a:gd name="connsiteX7" fmla="*/ 114129 w 114051"/>
                  <a:gd name="connsiteY7" fmla="*/ 107559 h 108710"/>
                  <a:gd name="connsiteX8" fmla="*/ 113356 w 114051"/>
                  <a:gd name="connsiteY8" fmla="*/ 105737 h 108710"/>
                  <a:gd name="connsiteX9" fmla="*/ 61121 w 114051"/>
                  <a:gd name="connsiteY9" fmla="*/ 2796 h 108710"/>
                  <a:gd name="connsiteX10" fmla="*/ 52157 w 114051"/>
                  <a:gd name="connsiteY10" fmla="*/ 15246 h 108710"/>
                  <a:gd name="connsiteX11" fmla="*/ 93729 w 114051"/>
                  <a:gd name="connsiteY11" fmla="*/ 97234 h 108710"/>
                  <a:gd name="connsiteX12" fmla="*/ 10431 w 114051"/>
                  <a:gd name="connsiteY12" fmla="*/ 97234 h 108710"/>
                  <a:gd name="connsiteX13" fmla="*/ 52157 w 114051"/>
                  <a:gd name="connsiteY13" fmla="*/ 15246 h 10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051" h="108710">
                    <a:moveTo>
                      <a:pt x="61121" y="2796"/>
                    </a:moveTo>
                    <a:cubicBezTo>
                      <a:pt x="60039" y="822"/>
                      <a:pt x="59730" y="63"/>
                      <a:pt x="57103" y="63"/>
                    </a:cubicBezTo>
                    <a:cubicBezTo>
                      <a:pt x="54475" y="63"/>
                      <a:pt x="54166" y="822"/>
                      <a:pt x="53085" y="2796"/>
                    </a:cubicBezTo>
                    <a:lnTo>
                      <a:pt x="849" y="105737"/>
                    </a:lnTo>
                    <a:cubicBezTo>
                      <a:pt x="77" y="107103"/>
                      <a:pt x="77" y="107407"/>
                      <a:pt x="77" y="107559"/>
                    </a:cubicBezTo>
                    <a:cubicBezTo>
                      <a:pt x="77" y="108774"/>
                      <a:pt x="1004" y="108774"/>
                      <a:pt x="3477" y="108774"/>
                    </a:cubicBezTo>
                    <a:lnTo>
                      <a:pt x="110729" y="108774"/>
                    </a:lnTo>
                    <a:cubicBezTo>
                      <a:pt x="113201" y="108774"/>
                      <a:pt x="114129" y="108774"/>
                      <a:pt x="114129" y="107559"/>
                    </a:cubicBezTo>
                    <a:cubicBezTo>
                      <a:pt x="114129" y="107407"/>
                      <a:pt x="114129" y="107103"/>
                      <a:pt x="113356" y="105737"/>
                    </a:cubicBezTo>
                    <a:lnTo>
                      <a:pt x="61121" y="2796"/>
                    </a:lnTo>
                    <a:close/>
                    <a:moveTo>
                      <a:pt x="52157" y="15246"/>
                    </a:moveTo>
                    <a:lnTo>
                      <a:pt x="93729" y="97234"/>
                    </a:lnTo>
                    <a:lnTo>
                      <a:pt x="10431" y="97234"/>
                    </a:lnTo>
                    <a:lnTo>
                      <a:pt x="52157" y="15246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0A71D34-191C-C97D-1D4A-3FCF4CFD3439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4729895" y="3927823"/>
                <a:ext cx="84244" cy="136647"/>
              </a:xfrm>
              <a:custGeom>
                <a:avLst/>
                <a:gdLst>
                  <a:gd name="connsiteX0" fmla="*/ 84330 w 84244"/>
                  <a:gd name="connsiteY0" fmla="*/ 20864 h 136647"/>
                  <a:gd name="connsiteX1" fmla="*/ 63312 w 84244"/>
                  <a:gd name="connsiteY1" fmla="*/ 63 h 136647"/>
                  <a:gd name="connsiteX2" fmla="*/ 44613 w 84244"/>
                  <a:gd name="connsiteY2" fmla="*/ 6440 h 136647"/>
                  <a:gd name="connsiteX3" fmla="*/ 24677 w 84244"/>
                  <a:gd name="connsiteY3" fmla="*/ 38780 h 136647"/>
                  <a:gd name="connsiteX4" fmla="*/ 105 w 84244"/>
                  <a:gd name="connsiteY4" fmla="*/ 135192 h 136647"/>
                  <a:gd name="connsiteX5" fmla="*/ 1959 w 84244"/>
                  <a:gd name="connsiteY5" fmla="*/ 136710 h 136647"/>
                  <a:gd name="connsiteX6" fmla="*/ 3814 w 84244"/>
                  <a:gd name="connsiteY6" fmla="*/ 135951 h 136647"/>
                  <a:gd name="connsiteX7" fmla="*/ 14632 w 84244"/>
                  <a:gd name="connsiteY7" fmla="*/ 94046 h 136647"/>
                  <a:gd name="connsiteX8" fmla="*/ 35649 w 84244"/>
                  <a:gd name="connsiteY8" fmla="*/ 108774 h 136647"/>
                  <a:gd name="connsiteX9" fmla="*/ 65476 w 84244"/>
                  <a:gd name="connsiteY9" fmla="*/ 96779 h 136647"/>
                  <a:gd name="connsiteX10" fmla="*/ 77839 w 84244"/>
                  <a:gd name="connsiteY10" fmla="*/ 68842 h 136647"/>
                  <a:gd name="connsiteX11" fmla="*/ 66558 w 84244"/>
                  <a:gd name="connsiteY11" fmla="*/ 46219 h 136647"/>
                  <a:gd name="connsiteX12" fmla="*/ 84330 w 84244"/>
                  <a:gd name="connsiteY12" fmla="*/ 20864 h 136647"/>
                  <a:gd name="connsiteX13" fmla="*/ 56512 w 84244"/>
                  <a:gd name="connsiteY13" fmla="*/ 46067 h 136647"/>
                  <a:gd name="connsiteX14" fmla="*/ 49094 w 84244"/>
                  <a:gd name="connsiteY14" fmla="*/ 47130 h 136647"/>
                  <a:gd name="connsiteX15" fmla="*/ 42295 w 84244"/>
                  <a:gd name="connsiteY15" fmla="*/ 46523 h 136647"/>
                  <a:gd name="connsiteX16" fmla="*/ 49867 w 84244"/>
                  <a:gd name="connsiteY16" fmla="*/ 45308 h 136647"/>
                  <a:gd name="connsiteX17" fmla="*/ 56512 w 84244"/>
                  <a:gd name="connsiteY17" fmla="*/ 46067 h 136647"/>
                  <a:gd name="connsiteX18" fmla="*/ 75676 w 84244"/>
                  <a:gd name="connsiteY18" fmla="*/ 17371 h 136647"/>
                  <a:gd name="connsiteX19" fmla="*/ 61767 w 84244"/>
                  <a:gd name="connsiteY19" fmla="*/ 43638 h 136647"/>
                  <a:gd name="connsiteX20" fmla="*/ 49867 w 84244"/>
                  <a:gd name="connsiteY20" fmla="*/ 41816 h 136647"/>
                  <a:gd name="connsiteX21" fmla="*/ 37967 w 84244"/>
                  <a:gd name="connsiteY21" fmla="*/ 46675 h 136647"/>
                  <a:gd name="connsiteX22" fmla="*/ 48631 w 84244"/>
                  <a:gd name="connsiteY22" fmla="*/ 50471 h 136647"/>
                  <a:gd name="connsiteX23" fmla="*/ 61303 w 84244"/>
                  <a:gd name="connsiteY23" fmla="*/ 48497 h 136647"/>
                  <a:gd name="connsiteX24" fmla="*/ 68103 w 84244"/>
                  <a:gd name="connsiteY24" fmla="*/ 65654 h 136647"/>
                  <a:gd name="connsiteX25" fmla="*/ 60376 w 84244"/>
                  <a:gd name="connsiteY25" fmla="*/ 91768 h 136647"/>
                  <a:gd name="connsiteX26" fmla="*/ 35186 w 84244"/>
                  <a:gd name="connsiteY26" fmla="*/ 105433 h 136647"/>
                  <a:gd name="connsiteX27" fmla="*/ 17568 w 84244"/>
                  <a:gd name="connsiteY27" fmla="*/ 85847 h 136647"/>
                  <a:gd name="connsiteX28" fmla="*/ 18341 w 84244"/>
                  <a:gd name="connsiteY28" fmla="*/ 79167 h 136647"/>
                  <a:gd name="connsiteX29" fmla="*/ 28231 w 84244"/>
                  <a:gd name="connsiteY29" fmla="*/ 40753 h 136647"/>
                  <a:gd name="connsiteX30" fmla="*/ 61303 w 84244"/>
                  <a:gd name="connsiteY30" fmla="*/ 3555 h 136647"/>
                  <a:gd name="connsiteX31" fmla="*/ 75676 w 84244"/>
                  <a:gd name="connsiteY31" fmla="*/ 17371 h 13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4244" h="136647">
                    <a:moveTo>
                      <a:pt x="84330" y="20864"/>
                    </a:moveTo>
                    <a:cubicBezTo>
                      <a:pt x="84330" y="9476"/>
                      <a:pt x="75830" y="63"/>
                      <a:pt x="63312" y="63"/>
                    </a:cubicBezTo>
                    <a:cubicBezTo>
                      <a:pt x="54349" y="63"/>
                      <a:pt x="50022" y="2492"/>
                      <a:pt x="44613" y="6440"/>
                    </a:cubicBezTo>
                    <a:cubicBezTo>
                      <a:pt x="36113" y="12513"/>
                      <a:pt x="27613" y="27240"/>
                      <a:pt x="24677" y="38780"/>
                    </a:cubicBezTo>
                    <a:lnTo>
                      <a:pt x="105" y="135192"/>
                    </a:lnTo>
                    <a:cubicBezTo>
                      <a:pt x="-50" y="135799"/>
                      <a:pt x="723" y="136710"/>
                      <a:pt x="1959" y="136710"/>
                    </a:cubicBezTo>
                    <a:cubicBezTo>
                      <a:pt x="3195" y="136710"/>
                      <a:pt x="3659" y="136407"/>
                      <a:pt x="3814" y="135951"/>
                    </a:cubicBezTo>
                    <a:lnTo>
                      <a:pt x="14632" y="94046"/>
                    </a:lnTo>
                    <a:cubicBezTo>
                      <a:pt x="17568" y="103156"/>
                      <a:pt x="24368" y="108774"/>
                      <a:pt x="35649" y="108774"/>
                    </a:cubicBezTo>
                    <a:cubicBezTo>
                      <a:pt x="46931" y="108774"/>
                      <a:pt x="58521" y="103459"/>
                      <a:pt x="65476" y="96779"/>
                    </a:cubicBezTo>
                    <a:cubicBezTo>
                      <a:pt x="72894" y="89795"/>
                      <a:pt x="77839" y="80078"/>
                      <a:pt x="77839" y="68842"/>
                    </a:cubicBezTo>
                    <a:cubicBezTo>
                      <a:pt x="77839" y="57910"/>
                      <a:pt x="72121" y="50015"/>
                      <a:pt x="66558" y="46219"/>
                    </a:cubicBezTo>
                    <a:cubicBezTo>
                      <a:pt x="75521" y="41209"/>
                      <a:pt x="84330" y="31795"/>
                      <a:pt x="84330" y="20864"/>
                    </a:cubicBezTo>
                    <a:close/>
                    <a:moveTo>
                      <a:pt x="56512" y="46067"/>
                    </a:moveTo>
                    <a:cubicBezTo>
                      <a:pt x="54503" y="46827"/>
                      <a:pt x="52803" y="47130"/>
                      <a:pt x="49094" y="47130"/>
                    </a:cubicBezTo>
                    <a:cubicBezTo>
                      <a:pt x="46931" y="47130"/>
                      <a:pt x="43840" y="47282"/>
                      <a:pt x="42295" y="46523"/>
                    </a:cubicBezTo>
                    <a:cubicBezTo>
                      <a:pt x="42604" y="45005"/>
                      <a:pt x="48167" y="45308"/>
                      <a:pt x="49867" y="45308"/>
                    </a:cubicBezTo>
                    <a:cubicBezTo>
                      <a:pt x="53112" y="45308"/>
                      <a:pt x="54503" y="45308"/>
                      <a:pt x="56512" y="46067"/>
                    </a:cubicBezTo>
                    <a:close/>
                    <a:moveTo>
                      <a:pt x="75676" y="17371"/>
                    </a:moveTo>
                    <a:cubicBezTo>
                      <a:pt x="75676" y="28000"/>
                      <a:pt x="69803" y="38931"/>
                      <a:pt x="61767" y="43638"/>
                    </a:cubicBezTo>
                    <a:cubicBezTo>
                      <a:pt x="57594" y="42120"/>
                      <a:pt x="54503" y="41816"/>
                      <a:pt x="49867" y="41816"/>
                    </a:cubicBezTo>
                    <a:cubicBezTo>
                      <a:pt x="46622" y="41816"/>
                      <a:pt x="37967" y="41664"/>
                      <a:pt x="37967" y="46675"/>
                    </a:cubicBezTo>
                    <a:cubicBezTo>
                      <a:pt x="37813" y="50926"/>
                      <a:pt x="45849" y="50471"/>
                      <a:pt x="48631" y="50471"/>
                    </a:cubicBezTo>
                    <a:cubicBezTo>
                      <a:pt x="54349" y="50471"/>
                      <a:pt x="56667" y="50319"/>
                      <a:pt x="61303" y="48497"/>
                    </a:cubicBezTo>
                    <a:cubicBezTo>
                      <a:pt x="67176" y="53963"/>
                      <a:pt x="67949" y="58669"/>
                      <a:pt x="68103" y="65654"/>
                    </a:cubicBezTo>
                    <a:cubicBezTo>
                      <a:pt x="68412" y="74460"/>
                      <a:pt x="64703" y="85847"/>
                      <a:pt x="60376" y="91768"/>
                    </a:cubicBezTo>
                    <a:cubicBezTo>
                      <a:pt x="54349" y="99967"/>
                      <a:pt x="43995" y="105433"/>
                      <a:pt x="35186" y="105433"/>
                    </a:cubicBezTo>
                    <a:cubicBezTo>
                      <a:pt x="23440" y="105433"/>
                      <a:pt x="17568" y="96627"/>
                      <a:pt x="17568" y="85847"/>
                    </a:cubicBezTo>
                    <a:cubicBezTo>
                      <a:pt x="17568" y="84329"/>
                      <a:pt x="17568" y="82051"/>
                      <a:pt x="18341" y="79167"/>
                    </a:cubicBezTo>
                    <a:lnTo>
                      <a:pt x="28231" y="40753"/>
                    </a:lnTo>
                    <a:cubicBezTo>
                      <a:pt x="31631" y="27696"/>
                      <a:pt x="42758" y="3555"/>
                      <a:pt x="61303" y="3555"/>
                    </a:cubicBezTo>
                    <a:cubicBezTo>
                      <a:pt x="70267" y="3555"/>
                      <a:pt x="75676" y="8262"/>
                      <a:pt x="75676" y="17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4443A8-48C2-2C38-7FE4-CBC8590EA85C}"/>
              </a:ext>
            </a:extLst>
          </p:cNvPr>
          <p:cNvGrpSpPr/>
          <p:nvPr/>
        </p:nvGrpSpPr>
        <p:grpSpPr>
          <a:xfrm>
            <a:off x="8982647" y="3571870"/>
            <a:ext cx="612331" cy="1007808"/>
            <a:chOff x="7458646" y="3571870"/>
            <a:chExt cx="612331" cy="10078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FDDE95-00DB-3746-DDBB-0D4BF6E5D82E}"/>
                </a:ext>
              </a:extLst>
            </p:cNvPr>
            <p:cNvSpPr/>
            <p:nvPr/>
          </p:nvSpPr>
          <p:spPr>
            <a:xfrm>
              <a:off x="7624711" y="3750230"/>
              <a:ext cx="446266" cy="467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4B50647-5A2F-E4E4-ED08-AF86487F9637}"/>
                </a:ext>
              </a:extLst>
            </p:cNvPr>
            <p:cNvGrpSpPr/>
            <p:nvPr/>
          </p:nvGrpSpPr>
          <p:grpSpPr>
            <a:xfrm flipV="1">
              <a:off x="7624711" y="4213730"/>
              <a:ext cx="445075" cy="365948"/>
              <a:chOff x="9452105" y="3801138"/>
              <a:chExt cx="445075" cy="365948"/>
            </a:xfrm>
          </p:grpSpPr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C521EFEC-C009-7ABE-3F5C-374F0E82307F}"/>
                  </a:ext>
                </a:extLst>
              </p:cNvPr>
              <p:cNvCxnSpPr/>
              <p:nvPr/>
            </p:nvCxnSpPr>
            <p:spPr>
              <a:xfrm flipV="1">
                <a:off x="9452105" y="3814155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BE44A6F3-38B6-7CE6-E524-CACC0578B0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74047" y="3801138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84C9FE6-57EF-DF6E-E93D-33B6A2A463D3}"/>
                </a:ext>
              </a:extLst>
            </p:cNvPr>
            <p:cNvSpPr/>
            <p:nvPr/>
          </p:nvSpPr>
          <p:spPr>
            <a:xfrm rot="7945035">
              <a:off x="7738371" y="3849547"/>
              <a:ext cx="235098" cy="251853"/>
            </a:xfrm>
            <a:custGeom>
              <a:avLst/>
              <a:gdLst>
                <a:gd name="connsiteX0" fmla="*/ 0 w 297180"/>
                <a:gd name="connsiteY0" fmla="*/ 266700 h 266700"/>
                <a:gd name="connsiteX1" fmla="*/ 243840 w 297180"/>
                <a:gd name="connsiteY1" fmla="*/ 60960 h 266700"/>
                <a:gd name="connsiteX2" fmla="*/ 297180 w 297180"/>
                <a:gd name="connsiteY2" fmla="*/ 0 h 266700"/>
                <a:gd name="connsiteX0" fmla="*/ 0 w 297180"/>
                <a:gd name="connsiteY0" fmla="*/ 266700 h 266700"/>
                <a:gd name="connsiteX1" fmla="*/ 297180 w 297180"/>
                <a:gd name="connsiteY1" fmla="*/ 0 h 266700"/>
                <a:gd name="connsiteX0" fmla="*/ 0 w 297180"/>
                <a:gd name="connsiteY0" fmla="*/ 266700 h 266700"/>
                <a:gd name="connsiteX1" fmla="*/ 297180 w 297180"/>
                <a:gd name="connsiteY1" fmla="*/ 0 h 266700"/>
                <a:gd name="connsiteX0" fmla="*/ 0 w 297180"/>
                <a:gd name="connsiteY0" fmla="*/ 266700 h 266700"/>
                <a:gd name="connsiteX1" fmla="*/ 297180 w 297180"/>
                <a:gd name="connsiteY1" fmla="*/ 0 h 266700"/>
                <a:gd name="connsiteX0" fmla="*/ 0 w 297180"/>
                <a:gd name="connsiteY0" fmla="*/ 266700 h 266700"/>
                <a:gd name="connsiteX1" fmla="*/ 138372 w 297180"/>
                <a:gd name="connsiteY1" fmla="*/ 141462 h 266700"/>
                <a:gd name="connsiteX2" fmla="*/ 297180 w 297180"/>
                <a:gd name="connsiteY2" fmla="*/ 0 h 266700"/>
                <a:gd name="connsiteX0" fmla="*/ 0 w 297180"/>
                <a:gd name="connsiteY0" fmla="*/ 266700 h 266700"/>
                <a:gd name="connsiteX1" fmla="*/ 153057 w 297180"/>
                <a:gd name="connsiteY1" fmla="*/ 157115 h 266700"/>
                <a:gd name="connsiteX2" fmla="*/ 297180 w 297180"/>
                <a:gd name="connsiteY2" fmla="*/ 0 h 266700"/>
                <a:gd name="connsiteX0" fmla="*/ 0 w 297180"/>
                <a:gd name="connsiteY0" fmla="*/ 266700 h 266700"/>
                <a:gd name="connsiteX1" fmla="*/ 166600 w 297180"/>
                <a:gd name="connsiteY1" fmla="*/ 155835 h 266700"/>
                <a:gd name="connsiteX2" fmla="*/ 297180 w 297180"/>
                <a:gd name="connsiteY2" fmla="*/ 0 h 266700"/>
                <a:gd name="connsiteX0" fmla="*/ 0 w 297180"/>
                <a:gd name="connsiteY0" fmla="*/ 266700 h 266700"/>
                <a:gd name="connsiteX1" fmla="*/ 166600 w 297180"/>
                <a:gd name="connsiteY1" fmla="*/ 155835 h 266700"/>
                <a:gd name="connsiteX2" fmla="*/ 297180 w 297180"/>
                <a:gd name="connsiteY2" fmla="*/ 0 h 266700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80"/>
                <a:gd name="connsiteY0" fmla="*/ 280733 h 280733"/>
                <a:gd name="connsiteX1" fmla="*/ 146062 w 276680"/>
                <a:gd name="connsiteY1" fmla="*/ 155835 h 280733"/>
                <a:gd name="connsiteX2" fmla="*/ 276642 w 276680"/>
                <a:gd name="connsiteY2" fmla="*/ 0 h 280733"/>
                <a:gd name="connsiteX0" fmla="*/ 0 w 238246"/>
                <a:gd name="connsiteY0" fmla="*/ 282421 h 282421"/>
                <a:gd name="connsiteX1" fmla="*/ 146062 w 238246"/>
                <a:gd name="connsiteY1" fmla="*/ 157523 h 282421"/>
                <a:gd name="connsiteX2" fmla="*/ 238197 w 238246"/>
                <a:gd name="connsiteY2" fmla="*/ 0 h 282421"/>
                <a:gd name="connsiteX0" fmla="*/ 0 w 256815"/>
                <a:gd name="connsiteY0" fmla="*/ 282421 h 282421"/>
                <a:gd name="connsiteX1" fmla="*/ 146062 w 256815"/>
                <a:gd name="connsiteY1" fmla="*/ 157523 h 282421"/>
                <a:gd name="connsiteX2" fmla="*/ 238197 w 256815"/>
                <a:gd name="connsiteY2" fmla="*/ 0 h 282421"/>
                <a:gd name="connsiteX0" fmla="*/ 0 w 249846"/>
                <a:gd name="connsiteY0" fmla="*/ 286505 h 286505"/>
                <a:gd name="connsiteX1" fmla="*/ 146062 w 249846"/>
                <a:gd name="connsiteY1" fmla="*/ 161607 h 286505"/>
                <a:gd name="connsiteX2" fmla="*/ 230681 w 249846"/>
                <a:gd name="connsiteY2" fmla="*/ 0 h 286505"/>
                <a:gd name="connsiteX0" fmla="*/ 0 w 248488"/>
                <a:gd name="connsiteY0" fmla="*/ 286505 h 286505"/>
                <a:gd name="connsiteX1" fmla="*/ 126571 w 248488"/>
                <a:gd name="connsiteY1" fmla="*/ 142514 h 286505"/>
                <a:gd name="connsiteX2" fmla="*/ 230681 w 248488"/>
                <a:gd name="connsiteY2" fmla="*/ 0 h 286505"/>
                <a:gd name="connsiteX0" fmla="*/ 0 w 231372"/>
                <a:gd name="connsiteY0" fmla="*/ 286505 h 286505"/>
                <a:gd name="connsiteX1" fmla="*/ 126571 w 231372"/>
                <a:gd name="connsiteY1" fmla="*/ 142514 h 286505"/>
                <a:gd name="connsiteX2" fmla="*/ 230681 w 231372"/>
                <a:gd name="connsiteY2" fmla="*/ 0 h 286505"/>
                <a:gd name="connsiteX0" fmla="*/ 0 w 230681"/>
                <a:gd name="connsiteY0" fmla="*/ 286505 h 286505"/>
                <a:gd name="connsiteX1" fmla="*/ 126571 w 230681"/>
                <a:gd name="connsiteY1" fmla="*/ 142514 h 286505"/>
                <a:gd name="connsiteX2" fmla="*/ 230681 w 230681"/>
                <a:gd name="connsiteY2" fmla="*/ 0 h 286505"/>
                <a:gd name="connsiteX0" fmla="*/ 0 w 227397"/>
                <a:gd name="connsiteY0" fmla="*/ 310450 h 310450"/>
                <a:gd name="connsiteX1" fmla="*/ 126571 w 227397"/>
                <a:gd name="connsiteY1" fmla="*/ 166459 h 310450"/>
                <a:gd name="connsiteX2" fmla="*/ 227397 w 227397"/>
                <a:gd name="connsiteY2" fmla="*/ 0 h 310450"/>
                <a:gd name="connsiteX0" fmla="*/ 0 w 209999"/>
                <a:gd name="connsiteY0" fmla="*/ 332370 h 332370"/>
                <a:gd name="connsiteX1" fmla="*/ 109173 w 209999"/>
                <a:gd name="connsiteY1" fmla="*/ 166459 h 332370"/>
                <a:gd name="connsiteX2" fmla="*/ 209999 w 209999"/>
                <a:gd name="connsiteY2" fmla="*/ 0 h 33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999" h="332370">
                  <a:moveTo>
                    <a:pt x="0" y="332370"/>
                  </a:moveTo>
                  <a:cubicBezTo>
                    <a:pt x="22836" y="252706"/>
                    <a:pt x="53640" y="203414"/>
                    <a:pt x="109173" y="166459"/>
                  </a:cubicBezTo>
                  <a:cubicBezTo>
                    <a:pt x="69861" y="202797"/>
                    <a:pt x="190581" y="113233"/>
                    <a:pt x="209999" y="0"/>
                  </a:cubicBezTo>
                </a:path>
              </a:pathLst>
            </a:custGeom>
            <a:noFill/>
            <a:ln>
              <a:solidFill>
                <a:srgbClr val="60CE92"/>
              </a:solidFill>
            </a:ln>
            <a:effectLst>
              <a:glow rad="25400">
                <a:srgbClr val="60CE92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 descr="\documentclass{article}&#10;\usepackage{amsmath}&#10;\pagestyle{empty}&#10;\begin{document}&#10;&#10;$\Delta\varphi$&#10;&#10;&#10;\end{document}" title="IguanaTex Vector Display">
              <a:extLst>
                <a:ext uri="{FF2B5EF4-FFF2-40B4-BE49-F238E27FC236}">
                  <a16:creationId xmlns:a16="http://schemas.microsoft.com/office/drawing/2014/main" id="{0FD807D0-08DD-FF70-A37A-C6E1C2793CD0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2377" y="3571870"/>
              <a:ext cx="213373" cy="141809"/>
              <a:chOff x="4929097" y="4397893"/>
              <a:chExt cx="213373" cy="141809"/>
            </a:xfrm>
          </p:grpSpPr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2D27967D-04D6-78AE-98EB-6BC54B76406F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4929097" y="4397893"/>
                <a:ext cx="112051" cy="108710"/>
              </a:xfrm>
              <a:custGeom>
                <a:avLst/>
                <a:gdLst>
                  <a:gd name="connsiteX0" fmla="*/ 60050 w 112051"/>
                  <a:gd name="connsiteY0" fmla="*/ 2796 h 108710"/>
                  <a:gd name="connsiteX1" fmla="*/ 56102 w 112051"/>
                  <a:gd name="connsiteY1" fmla="*/ 63 h 108710"/>
                  <a:gd name="connsiteX2" fmla="*/ 52155 w 112051"/>
                  <a:gd name="connsiteY2" fmla="*/ 2796 h 108710"/>
                  <a:gd name="connsiteX3" fmla="*/ 836 w 112051"/>
                  <a:gd name="connsiteY3" fmla="*/ 105737 h 108710"/>
                  <a:gd name="connsiteX4" fmla="*/ 77 w 112051"/>
                  <a:gd name="connsiteY4" fmla="*/ 107559 h 108710"/>
                  <a:gd name="connsiteX5" fmla="*/ 3417 w 112051"/>
                  <a:gd name="connsiteY5" fmla="*/ 108774 h 108710"/>
                  <a:gd name="connsiteX6" fmla="*/ 108787 w 112051"/>
                  <a:gd name="connsiteY6" fmla="*/ 108774 h 108710"/>
                  <a:gd name="connsiteX7" fmla="*/ 112128 w 112051"/>
                  <a:gd name="connsiteY7" fmla="*/ 107559 h 108710"/>
                  <a:gd name="connsiteX8" fmla="*/ 111369 w 112051"/>
                  <a:gd name="connsiteY8" fmla="*/ 105737 h 108710"/>
                  <a:gd name="connsiteX9" fmla="*/ 60050 w 112051"/>
                  <a:gd name="connsiteY9" fmla="*/ 2796 h 108710"/>
                  <a:gd name="connsiteX10" fmla="*/ 51244 w 112051"/>
                  <a:gd name="connsiteY10" fmla="*/ 15246 h 108710"/>
                  <a:gd name="connsiteX11" fmla="*/ 92086 w 112051"/>
                  <a:gd name="connsiteY11" fmla="*/ 97234 h 108710"/>
                  <a:gd name="connsiteX12" fmla="*/ 10249 w 112051"/>
                  <a:gd name="connsiteY12" fmla="*/ 97234 h 108710"/>
                  <a:gd name="connsiteX13" fmla="*/ 51244 w 112051"/>
                  <a:gd name="connsiteY13" fmla="*/ 15246 h 10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051" h="108710">
                    <a:moveTo>
                      <a:pt x="60050" y="2796"/>
                    </a:moveTo>
                    <a:cubicBezTo>
                      <a:pt x="58987" y="822"/>
                      <a:pt x="58683" y="63"/>
                      <a:pt x="56102" y="63"/>
                    </a:cubicBezTo>
                    <a:cubicBezTo>
                      <a:pt x="53521" y="63"/>
                      <a:pt x="53217" y="822"/>
                      <a:pt x="52155" y="2796"/>
                    </a:cubicBezTo>
                    <a:lnTo>
                      <a:pt x="836" y="105737"/>
                    </a:lnTo>
                    <a:cubicBezTo>
                      <a:pt x="77" y="107103"/>
                      <a:pt x="77" y="107407"/>
                      <a:pt x="77" y="107559"/>
                    </a:cubicBezTo>
                    <a:cubicBezTo>
                      <a:pt x="77" y="108774"/>
                      <a:pt x="988" y="108774"/>
                      <a:pt x="3417" y="108774"/>
                    </a:cubicBezTo>
                    <a:lnTo>
                      <a:pt x="108787" y="108774"/>
                    </a:lnTo>
                    <a:cubicBezTo>
                      <a:pt x="111217" y="108774"/>
                      <a:pt x="112128" y="108774"/>
                      <a:pt x="112128" y="107559"/>
                    </a:cubicBezTo>
                    <a:cubicBezTo>
                      <a:pt x="112128" y="107407"/>
                      <a:pt x="112128" y="107103"/>
                      <a:pt x="111369" y="105737"/>
                    </a:cubicBezTo>
                    <a:lnTo>
                      <a:pt x="60050" y="2796"/>
                    </a:lnTo>
                    <a:close/>
                    <a:moveTo>
                      <a:pt x="51244" y="15246"/>
                    </a:moveTo>
                    <a:lnTo>
                      <a:pt x="92086" y="97234"/>
                    </a:lnTo>
                    <a:lnTo>
                      <a:pt x="10249" y="97234"/>
                    </a:lnTo>
                    <a:lnTo>
                      <a:pt x="51244" y="15246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21E93282-9C46-BA31-F293-1A2DD113C05D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5056079" y="4439494"/>
                <a:ext cx="86391" cy="100208"/>
              </a:xfrm>
              <a:custGeom>
                <a:avLst/>
                <a:gdLst>
                  <a:gd name="connsiteX0" fmla="*/ 18305 w 86391"/>
                  <a:gd name="connsiteY0" fmla="*/ 92983 h 100208"/>
                  <a:gd name="connsiteX1" fmla="*/ 17546 w 86391"/>
                  <a:gd name="connsiteY1" fmla="*/ 96020 h 100208"/>
                  <a:gd name="connsiteX2" fmla="*/ 21949 w 86391"/>
                  <a:gd name="connsiteY2" fmla="*/ 100271 h 100208"/>
                  <a:gd name="connsiteX3" fmla="*/ 27566 w 86391"/>
                  <a:gd name="connsiteY3" fmla="*/ 96323 h 100208"/>
                  <a:gd name="connsiteX4" fmla="*/ 32880 w 86391"/>
                  <a:gd name="connsiteY4" fmla="*/ 68538 h 100208"/>
                  <a:gd name="connsiteX5" fmla="*/ 37891 w 86391"/>
                  <a:gd name="connsiteY5" fmla="*/ 68842 h 100208"/>
                  <a:gd name="connsiteX6" fmla="*/ 86477 w 86391"/>
                  <a:gd name="connsiteY6" fmla="*/ 21015 h 100208"/>
                  <a:gd name="connsiteX7" fmla="*/ 69168 w 86391"/>
                  <a:gd name="connsiteY7" fmla="*/ 63 h 100208"/>
                  <a:gd name="connsiteX8" fmla="*/ 28933 w 86391"/>
                  <a:gd name="connsiteY8" fmla="*/ 59125 h 100208"/>
                  <a:gd name="connsiteX9" fmla="*/ 4033 w 86391"/>
                  <a:gd name="connsiteY9" fmla="*/ 36654 h 100208"/>
                  <a:gd name="connsiteX10" fmla="*/ 16635 w 86391"/>
                  <a:gd name="connsiteY10" fmla="*/ 5225 h 100208"/>
                  <a:gd name="connsiteX11" fmla="*/ 17849 w 86391"/>
                  <a:gd name="connsiteY11" fmla="*/ 3251 h 100208"/>
                  <a:gd name="connsiteX12" fmla="*/ 16027 w 86391"/>
                  <a:gd name="connsiteY12" fmla="*/ 1733 h 100208"/>
                  <a:gd name="connsiteX13" fmla="*/ 85 w 86391"/>
                  <a:gd name="connsiteY13" fmla="*/ 38324 h 100208"/>
                  <a:gd name="connsiteX14" fmla="*/ 26352 w 86391"/>
                  <a:gd name="connsiteY14" fmla="*/ 67476 h 100208"/>
                  <a:gd name="connsiteX15" fmla="*/ 18305 w 86391"/>
                  <a:gd name="connsiteY15" fmla="*/ 92983 h 100208"/>
                  <a:gd name="connsiteX16" fmla="*/ 39257 w 86391"/>
                  <a:gd name="connsiteY16" fmla="*/ 60036 h 100208"/>
                  <a:gd name="connsiteX17" fmla="*/ 36524 w 86391"/>
                  <a:gd name="connsiteY17" fmla="*/ 59884 h 100208"/>
                  <a:gd name="connsiteX18" fmla="*/ 34551 w 86391"/>
                  <a:gd name="connsiteY18" fmla="*/ 59277 h 100208"/>
                  <a:gd name="connsiteX19" fmla="*/ 37587 w 86391"/>
                  <a:gd name="connsiteY19" fmla="*/ 42879 h 100208"/>
                  <a:gd name="connsiteX20" fmla="*/ 67650 w 86391"/>
                  <a:gd name="connsiteY20" fmla="*/ 8869 h 100208"/>
                  <a:gd name="connsiteX21" fmla="*/ 82225 w 86391"/>
                  <a:gd name="connsiteY21" fmla="*/ 24356 h 100208"/>
                  <a:gd name="connsiteX22" fmla="*/ 39257 w 86391"/>
                  <a:gd name="connsiteY22" fmla="*/ 60036 h 10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391" h="100208">
                    <a:moveTo>
                      <a:pt x="18305" y="92983"/>
                    </a:moveTo>
                    <a:cubicBezTo>
                      <a:pt x="17697" y="94957"/>
                      <a:pt x="17546" y="95261"/>
                      <a:pt x="17546" y="96020"/>
                    </a:cubicBezTo>
                    <a:cubicBezTo>
                      <a:pt x="17546" y="99360"/>
                      <a:pt x="20430" y="100271"/>
                      <a:pt x="21949" y="100271"/>
                    </a:cubicBezTo>
                    <a:cubicBezTo>
                      <a:pt x="22708" y="100271"/>
                      <a:pt x="26048" y="99816"/>
                      <a:pt x="27566" y="96323"/>
                    </a:cubicBezTo>
                    <a:cubicBezTo>
                      <a:pt x="28022" y="95109"/>
                      <a:pt x="28781" y="90098"/>
                      <a:pt x="32880" y="68538"/>
                    </a:cubicBezTo>
                    <a:cubicBezTo>
                      <a:pt x="34247" y="68690"/>
                      <a:pt x="35310" y="68842"/>
                      <a:pt x="37891" y="68842"/>
                    </a:cubicBezTo>
                    <a:cubicBezTo>
                      <a:pt x="63095" y="68842"/>
                      <a:pt x="86477" y="45005"/>
                      <a:pt x="86477" y="21015"/>
                    </a:cubicBezTo>
                    <a:cubicBezTo>
                      <a:pt x="86477" y="9173"/>
                      <a:pt x="80555" y="63"/>
                      <a:pt x="69168" y="63"/>
                    </a:cubicBezTo>
                    <a:cubicBezTo>
                      <a:pt x="47153" y="63"/>
                      <a:pt x="38043" y="29518"/>
                      <a:pt x="28933" y="59125"/>
                    </a:cubicBezTo>
                    <a:cubicBezTo>
                      <a:pt x="12535" y="56088"/>
                      <a:pt x="4033" y="47586"/>
                      <a:pt x="4033" y="36654"/>
                    </a:cubicBezTo>
                    <a:cubicBezTo>
                      <a:pt x="4033" y="32403"/>
                      <a:pt x="7525" y="15701"/>
                      <a:pt x="16635" y="5225"/>
                    </a:cubicBezTo>
                    <a:cubicBezTo>
                      <a:pt x="17849" y="3859"/>
                      <a:pt x="17849" y="3555"/>
                      <a:pt x="17849" y="3251"/>
                    </a:cubicBezTo>
                    <a:cubicBezTo>
                      <a:pt x="17849" y="2644"/>
                      <a:pt x="17546" y="1733"/>
                      <a:pt x="16027" y="1733"/>
                    </a:cubicBezTo>
                    <a:cubicBezTo>
                      <a:pt x="11776" y="1733"/>
                      <a:pt x="85" y="23748"/>
                      <a:pt x="85" y="38324"/>
                    </a:cubicBezTo>
                    <a:cubicBezTo>
                      <a:pt x="85" y="52596"/>
                      <a:pt x="10106" y="63680"/>
                      <a:pt x="26352" y="67476"/>
                    </a:cubicBezTo>
                    <a:lnTo>
                      <a:pt x="18305" y="92983"/>
                    </a:lnTo>
                    <a:close/>
                    <a:moveTo>
                      <a:pt x="39257" y="60036"/>
                    </a:moveTo>
                    <a:cubicBezTo>
                      <a:pt x="38043" y="60036"/>
                      <a:pt x="37739" y="60036"/>
                      <a:pt x="36524" y="59884"/>
                    </a:cubicBezTo>
                    <a:cubicBezTo>
                      <a:pt x="34702" y="59884"/>
                      <a:pt x="34551" y="59732"/>
                      <a:pt x="34551" y="59277"/>
                    </a:cubicBezTo>
                    <a:cubicBezTo>
                      <a:pt x="34551" y="58973"/>
                      <a:pt x="37132" y="45156"/>
                      <a:pt x="37587" y="42879"/>
                    </a:cubicBezTo>
                    <a:cubicBezTo>
                      <a:pt x="42294" y="23445"/>
                      <a:pt x="54137" y="8869"/>
                      <a:pt x="67650" y="8869"/>
                    </a:cubicBezTo>
                    <a:cubicBezTo>
                      <a:pt x="78126" y="8869"/>
                      <a:pt x="82225" y="17068"/>
                      <a:pt x="82225" y="24356"/>
                    </a:cubicBezTo>
                    <a:cubicBezTo>
                      <a:pt x="82225" y="41513"/>
                      <a:pt x="62639" y="60036"/>
                      <a:pt x="39257" y="600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 descr="\documentclass{article}&#10;\usepackage{amsmath}&#10;\pagestyle{empty}&#10;\begin{document}&#10;&#10;$\Delta\beta$&#10;&#10;&#10;\end{document}" title="IguanaTex Vector Display">
              <a:extLst>
                <a:ext uri="{FF2B5EF4-FFF2-40B4-BE49-F238E27FC236}">
                  <a16:creationId xmlns:a16="http://schemas.microsoft.com/office/drawing/2014/main" id="{49A447F0-CCC9-0A9D-1518-EB10CC49CAF1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 rot="16200000">
              <a:off x="7422538" y="3918203"/>
              <a:ext cx="210382" cy="138165"/>
              <a:chOff x="4603757" y="3926305"/>
              <a:chExt cx="210382" cy="138165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4FAACF1-85C3-19BF-39A9-FDEEC9ECA28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4603757" y="3926305"/>
                <a:ext cx="114051" cy="108710"/>
              </a:xfrm>
              <a:custGeom>
                <a:avLst/>
                <a:gdLst>
                  <a:gd name="connsiteX0" fmla="*/ 61121 w 114051"/>
                  <a:gd name="connsiteY0" fmla="*/ 2796 h 108710"/>
                  <a:gd name="connsiteX1" fmla="*/ 57103 w 114051"/>
                  <a:gd name="connsiteY1" fmla="*/ 63 h 108710"/>
                  <a:gd name="connsiteX2" fmla="*/ 53085 w 114051"/>
                  <a:gd name="connsiteY2" fmla="*/ 2796 h 108710"/>
                  <a:gd name="connsiteX3" fmla="*/ 849 w 114051"/>
                  <a:gd name="connsiteY3" fmla="*/ 105737 h 108710"/>
                  <a:gd name="connsiteX4" fmla="*/ 77 w 114051"/>
                  <a:gd name="connsiteY4" fmla="*/ 107559 h 108710"/>
                  <a:gd name="connsiteX5" fmla="*/ 3477 w 114051"/>
                  <a:gd name="connsiteY5" fmla="*/ 108774 h 108710"/>
                  <a:gd name="connsiteX6" fmla="*/ 110729 w 114051"/>
                  <a:gd name="connsiteY6" fmla="*/ 108774 h 108710"/>
                  <a:gd name="connsiteX7" fmla="*/ 114129 w 114051"/>
                  <a:gd name="connsiteY7" fmla="*/ 107559 h 108710"/>
                  <a:gd name="connsiteX8" fmla="*/ 113356 w 114051"/>
                  <a:gd name="connsiteY8" fmla="*/ 105737 h 108710"/>
                  <a:gd name="connsiteX9" fmla="*/ 61121 w 114051"/>
                  <a:gd name="connsiteY9" fmla="*/ 2796 h 108710"/>
                  <a:gd name="connsiteX10" fmla="*/ 52157 w 114051"/>
                  <a:gd name="connsiteY10" fmla="*/ 15246 h 108710"/>
                  <a:gd name="connsiteX11" fmla="*/ 93729 w 114051"/>
                  <a:gd name="connsiteY11" fmla="*/ 97234 h 108710"/>
                  <a:gd name="connsiteX12" fmla="*/ 10431 w 114051"/>
                  <a:gd name="connsiteY12" fmla="*/ 97234 h 108710"/>
                  <a:gd name="connsiteX13" fmla="*/ 52157 w 114051"/>
                  <a:gd name="connsiteY13" fmla="*/ 15246 h 10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051" h="108710">
                    <a:moveTo>
                      <a:pt x="61121" y="2796"/>
                    </a:moveTo>
                    <a:cubicBezTo>
                      <a:pt x="60039" y="822"/>
                      <a:pt x="59730" y="63"/>
                      <a:pt x="57103" y="63"/>
                    </a:cubicBezTo>
                    <a:cubicBezTo>
                      <a:pt x="54475" y="63"/>
                      <a:pt x="54166" y="822"/>
                      <a:pt x="53085" y="2796"/>
                    </a:cubicBezTo>
                    <a:lnTo>
                      <a:pt x="849" y="105737"/>
                    </a:lnTo>
                    <a:cubicBezTo>
                      <a:pt x="77" y="107103"/>
                      <a:pt x="77" y="107407"/>
                      <a:pt x="77" y="107559"/>
                    </a:cubicBezTo>
                    <a:cubicBezTo>
                      <a:pt x="77" y="108774"/>
                      <a:pt x="1004" y="108774"/>
                      <a:pt x="3477" y="108774"/>
                    </a:cubicBezTo>
                    <a:lnTo>
                      <a:pt x="110729" y="108774"/>
                    </a:lnTo>
                    <a:cubicBezTo>
                      <a:pt x="113201" y="108774"/>
                      <a:pt x="114129" y="108774"/>
                      <a:pt x="114129" y="107559"/>
                    </a:cubicBezTo>
                    <a:cubicBezTo>
                      <a:pt x="114129" y="107407"/>
                      <a:pt x="114129" y="107103"/>
                      <a:pt x="113356" y="105737"/>
                    </a:cubicBezTo>
                    <a:lnTo>
                      <a:pt x="61121" y="2796"/>
                    </a:lnTo>
                    <a:close/>
                    <a:moveTo>
                      <a:pt x="52157" y="15246"/>
                    </a:moveTo>
                    <a:lnTo>
                      <a:pt x="93729" y="97234"/>
                    </a:lnTo>
                    <a:lnTo>
                      <a:pt x="10431" y="97234"/>
                    </a:lnTo>
                    <a:lnTo>
                      <a:pt x="52157" y="15246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AE627BB5-7178-EDBD-84E9-3E6ACC2305DF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4729895" y="3927823"/>
                <a:ext cx="84244" cy="136647"/>
              </a:xfrm>
              <a:custGeom>
                <a:avLst/>
                <a:gdLst>
                  <a:gd name="connsiteX0" fmla="*/ 84330 w 84244"/>
                  <a:gd name="connsiteY0" fmla="*/ 20864 h 136647"/>
                  <a:gd name="connsiteX1" fmla="*/ 63312 w 84244"/>
                  <a:gd name="connsiteY1" fmla="*/ 63 h 136647"/>
                  <a:gd name="connsiteX2" fmla="*/ 44613 w 84244"/>
                  <a:gd name="connsiteY2" fmla="*/ 6440 h 136647"/>
                  <a:gd name="connsiteX3" fmla="*/ 24677 w 84244"/>
                  <a:gd name="connsiteY3" fmla="*/ 38780 h 136647"/>
                  <a:gd name="connsiteX4" fmla="*/ 105 w 84244"/>
                  <a:gd name="connsiteY4" fmla="*/ 135192 h 136647"/>
                  <a:gd name="connsiteX5" fmla="*/ 1959 w 84244"/>
                  <a:gd name="connsiteY5" fmla="*/ 136710 h 136647"/>
                  <a:gd name="connsiteX6" fmla="*/ 3814 w 84244"/>
                  <a:gd name="connsiteY6" fmla="*/ 135951 h 136647"/>
                  <a:gd name="connsiteX7" fmla="*/ 14632 w 84244"/>
                  <a:gd name="connsiteY7" fmla="*/ 94046 h 136647"/>
                  <a:gd name="connsiteX8" fmla="*/ 35649 w 84244"/>
                  <a:gd name="connsiteY8" fmla="*/ 108774 h 136647"/>
                  <a:gd name="connsiteX9" fmla="*/ 65476 w 84244"/>
                  <a:gd name="connsiteY9" fmla="*/ 96779 h 136647"/>
                  <a:gd name="connsiteX10" fmla="*/ 77839 w 84244"/>
                  <a:gd name="connsiteY10" fmla="*/ 68842 h 136647"/>
                  <a:gd name="connsiteX11" fmla="*/ 66558 w 84244"/>
                  <a:gd name="connsiteY11" fmla="*/ 46219 h 136647"/>
                  <a:gd name="connsiteX12" fmla="*/ 84330 w 84244"/>
                  <a:gd name="connsiteY12" fmla="*/ 20864 h 136647"/>
                  <a:gd name="connsiteX13" fmla="*/ 56512 w 84244"/>
                  <a:gd name="connsiteY13" fmla="*/ 46067 h 136647"/>
                  <a:gd name="connsiteX14" fmla="*/ 49094 w 84244"/>
                  <a:gd name="connsiteY14" fmla="*/ 47130 h 136647"/>
                  <a:gd name="connsiteX15" fmla="*/ 42295 w 84244"/>
                  <a:gd name="connsiteY15" fmla="*/ 46523 h 136647"/>
                  <a:gd name="connsiteX16" fmla="*/ 49867 w 84244"/>
                  <a:gd name="connsiteY16" fmla="*/ 45308 h 136647"/>
                  <a:gd name="connsiteX17" fmla="*/ 56512 w 84244"/>
                  <a:gd name="connsiteY17" fmla="*/ 46067 h 136647"/>
                  <a:gd name="connsiteX18" fmla="*/ 75676 w 84244"/>
                  <a:gd name="connsiteY18" fmla="*/ 17371 h 136647"/>
                  <a:gd name="connsiteX19" fmla="*/ 61767 w 84244"/>
                  <a:gd name="connsiteY19" fmla="*/ 43638 h 136647"/>
                  <a:gd name="connsiteX20" fmla="*/ 49867 w 84244"/>
                  <a:gd name="connsiteY20" fmla="*/ 41816 h 136647"/>
                  <a:gd name="connsiteX21" fmla="*/ 37967 w 84244"/>
                  <a:gd name="connsiteY21" fmla="*/ 46675 h 136647"/>
                  <a:gd name="connsiteX22" fmla="*/ 48631 w 84244"/>
                  <a:gd name="connsiteY22" fmla="*/ 50471 h 136647"/>
                  <a:gd name="connsiteX23" fmla="*/ 61303 w 84244"/>
                  <a:gd name="connsiteY23" fmla="*/ 48497 h 136647"/>
                  <a:gd name="connsiteX24" fmla="*/ 68103 w 84244"/>
                  <a:gd name="connsiteY24" fmla="*/ 65654 h 136647"/>
                  <a:gd name="connsiteX25" fmla="*/ 60376 w 84244"/>
                  <a:gd name="connsiteY25" fmla="*/ 91768 h 136647"/>
                  <a:gd name="connsiteX26" fmla="*/ 35186 w 84244"/>
                  <a:gd name="connsiteY26" fmla="*/ 105433 h 136647"/>
                  <a:gd name="connsiteX27" fmla="*/ 17568 w 84244"/>
                  <a:gd name="connsiteY27" fmla="*/ 85847 h 136647"/>
                  <a:gd name="connsiteX28" fmla="*/ 18341 w 84244"/>
                  <a:gd name="connsiteY28" fmla="*/ 79167 h 136647"/>
                  <a:gd name="connsiteX29" fmla="*/ 28231 w 84244"/>
                  <a:gd name="connsiteY29" fmla="*/ 40753 h 136647"/>
                  <a:gd name="connsiteX30" fmla="*/ 61303 w 84244"/>
                  <a:gd name="connsiteY30" fmla="*/ 3555 h 136647"/>
                  <a:gd name="connsiteX31" fmla="*/ 75676 w 84244"/>
                  <a:gd name="connsiteY31" fmla="*/ 17371 h 13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4244" h="136647">
                    <a:moveTo>
                      <a:pt x="84330" y="20864"/>
                    </a:moveTo>
                    <a:cubicBezTo>
                      <a:pt x="84330" y="9476"/>
                      <a:pt x="75830" y="63"/>
                      <a:pt x="63312" y="63"/>
                    </a:cubicBezTo>
                    <a:cubicBezTo>
                      <a:pt x="54349" y="63"/>
                      <a:pt x="50022" y="2492"/>
                      <a:pt x="44613" y="6440"/>
                    </a:cubicBezTo>
                    <a:cubicBezTo>
                      <a:pt x="36113" y="12513"/>
                      <a:pt x="27613" y="27240"/>
                      <a:pt x="24677" y="38780"/>
                    </a:cubicBezTo>
                    <a:lnTo>
                      <a:pt x="105" y="135192"/>
                    </a:lnTo>
                    <a:cubicBezTo>
                      <a:pt x="-50" y="135799"/>
                      <a:pt x="723" y="136710"/>
                      <a:pt x="1959" y="136710"/>
                    </a:cubicBezTo>
                    <a:cubicBezTo>
                      <a:pt x="3195" y="136710"/>
                      <a:pt x="3659" y="136407"/>
                      <a:pt x="3814" y="135951"/>
                    </a:cubicBezTo>
                    <a:lnTo>
                      <a:pt x="14632" y="94046"/>
                    </a:lnTo>
                    <a:cubicBezTo>
                      <a:pt x="17568" y="103156"/>
                      <a:pt x="24368" y="108774"/>
                      <a:pt x="35649" y="108774"/>
                    </a:cubicBezTo>
                    <a:cubicBezTo>
                      <a:pt x="46931" y="108774"/>
                      <a:pt x="58521" y="103459"/>
                      <a:pt x="65476" y="96779"/>
                    </a:cubicBezTo>
                    <a:cubicBezTo>
                      <a:pt x="72894" y="89795"/>
                      <a:pt x="77839" y="80078"/>
                      <a:pt x="77839" y="68842"/>
                    </a:cubicBezTo>
                    <a:cubicBezTo>
                      <a:pt x="77839" y="57910"/>
                      <a:pt x="72121" y="50015"/>
                      <a:pt x="66558" y="46219"/>
                    </a:cubicBezTo>
                    <a:cubicBezTo>
                      <a:pt x="75521" y="41209"/>
                      <a:pt x="84330" y="31795"/>
                      <a:pt x="84330" y="20864"/>
                    </a:cubicBezTo>
                    <a:close/>
                    <a:moveTo>
                      <a:pt x="56512" y="46067"/>
                    </a:moveTo>
                    <a:cubicBezTo>
                      <a:pt x="54503" y="46827"/>
                      <a:pt x="52803" y="47130"/>
                      <a:pt x="49094" y="47130"/>
                    </a:cubicBezTo>
                    <a:cubicBezTo>
                      <a:pt x="46931" y="47130"/>
                      <a:pt x="43840" y="47282"/>
                      <a:pt x="42295" y="46523"/>
                    </a:cubicBezTo>
                    <a:cubicBezTo>
                      <a:pt x="42604" y="45005"/>
                      <a:pt x="48167" y="45308"/>
                      <a:pt x="49867" y="45308"/>
                    </a:cubicBezTo>
                    <a:cubicBezTo>
                      <a:pt x="53112" y="45308"/>
                      <a:pt x="54503" y="45308"/>
                      <a:pt x="56512" y="46067"/>
                    </a:cubicBezTo>
                    <a:close/>
                    <a:moveTo>
                      <a:pt x="75676" y="17371"/>
                    </a:moveTo>
                    <a:cubicBezTo>
                      <a:pt x="75676" y="28000"/>
                      <a:pt x="69803" y="38931"/>
                      <a:pt x="61767" y="43638"/>
                    </a:cubicBezTo>
                    <a:cubicBezTo>
                      <a:pt x="57594" y="42120"/>
                      <a:pt x="54503" y="41816"/>
                      <a:pt x="49867" y="41816"/>
                    </a:cubicBezTo>
                    <a:cubicBezTo>
                      <a:pt x="46622" y="41816"/>
                      <a:pt x="37967" y="41664"/>
                      <a:pt x="37967" y="46675"/>
                    </a:cubicBezTo>
                    <a:cubicBezTo>
                      <a:pt x="37813" y="50926"/>
                      <a:pt x="45849" y="50471"/>
                      <a:pt x="48631" y="50471"/>
                    </a:cubicBezTo>
                    <a:cubicBezTo>
                      <a:pt x="54349" y="50471"/>
                      <a:pt x="56667" y="50319"/>
                      <a:pt x="61303" y="48497"/>
                    </a:cubicBezTo>
                    <a:cubicBezTo>
                      <a:pt x="67176" y="53963"/>
                      <a:pt x="67949" y="58669"/>
                      <a:pt x="68103" y="65654"/>
                    </a:cubicBezTo>
                    <a:cubicBezTo>
                      <a:pt x="68412" y="74460"/>
                      <a:pt x="64703" y="85847"/>
                      <a:pt x="60376" y="91768"/>
                    </a:cubicBezTo>
                    <a:cubicBezTo>
                      <a:pt x="54349" y="99967"/>
                      <a:pt x="43995" y="105433"/>
                      <a:pt x="35186" y="105433"/>
                    </a:cubicBezTo>
                    <a:cubicBezTo>
                      <a:pt x="23440" y="105433"/>
                      <a:pt x="17568" y="96627"/>
                      <a:pt x="17568" y="85847"/>
                    </a:cubicBezTo>
                    <a:cubicBezTo>
                      <a:pt x="17568" y="84329"/>
                      <a:pt x="17568" y="82051"/>
                      <a:pt x="18341" y="79167"/>
                    </a:cubicBezTo>
                    <a:lnTo>
                      <a:pt x="28231" y="40753"/>
                    </a:lnTo>
                    <a:cubicBezTo>
                      <a:pt x="31631" y="27696"/>
                      <a:pt x="42758" y="3555"/>
                      <a:pt x="61303" y="3555"/>
                    </a:cubicBezTo>
                    <a:cubicBezTo>
                      <a:pt x="70267" y="3555"/>
                      <a:pt x="75676" y="8262"/>
                      <a:pt x="75676" y="17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4B76AE-1841-339F-C4CD-D1062C5B2218}"/>
              </a:ext>
            </a:extLst>
          </p:cNvPr>
          <p:cNvGrpSpPr/>
          <p:nvPr/>
        </p:nvGrpSpPr>
        <p:grpSpPr>
          <a:xfrm>
            <a:off x="7572554" y="3030181"/>
            <a:ext cx="615359" cy="1011414"/>
            <a:chOff x="6048553" y="3030181"/>
            <a:chExt cx="615359" cy="10114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B7937B-9598-EA84-175A-36783DEE7D6A}"/>
                </a:ext>
              </a:extLst>
            </p:cNvPr>
            <p:cNvGrpSpPr/>
            <p:nvPr/>
          </p:nvGrpSpPr>
          <p:grpSpPr>
            <a:xfrm flipV="1">
              <a:off x="6218837" y="3675647"/>
              <a:ext cx="445075" cy="365948"/>
              <a:chOff x="8126920" y="3081138"/>
              <a:chExt cx="445075" cy="365948"/>
            </a:xfrm>
          </p:grpSpPr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31AEC8F9-F354-62DA-2E48-73C21744AAE9}"/>
                  </a:ext>
                </a:extLst>
              </p:cNvPr>
              <p:cNvCxnSpPr/>
              <p:nvPr/>
            </p:nvCxnSpPr>
            <p:spPr>
              <a:xfrm flipV="1">
                <a:off x="8126920" y="3094155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4C9BBFE6-8D5F-0BAF-4D0A-B595E78E9B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48862" y="3081138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242D551-80EC-5758-0DC7-788A7E002B18}"/>
                </a:ext>
              </a:extLst>
            </p:cNvPr>
            <p:cNvGrpSpPr/>
            <p:nvPr/>
          </p:nvGrpSpPr>
          <p:grpSpPr>
            <a:xfrm>
              <a:off x="6048553" y="3030181"/>
              <a:ext cx="612938" cy="653034"/>
              <a:chOff x="6048553" y="3030181"/>
              <a:chExt cx="612938" cy="65303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D4DA724-ECED-446B-8932-1CF598EC67B7}"/>
                  </a:ext>
                </a:extLst>
              </p:cNvPr>
              <p:cNvSpPr/>
              <p:nvPr/>
            </p:nvSpPr>
            <p:spPr>
              <a:xfrm>
                <a:off x="6215225" y="3215444"/>
                <a:ext cx="446266" cy="4677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6B5D890-5665-4879-7117-503E0D7071F4}"/>
                  </a:ext>
                </a:extLst>
              </p:cNvPr>
              <p:cNvSpPr/>
              <p:nvPr/>
            </p:nvSpPr>
            <p:spPr>
              <a:xfrm rot="5400000">
                <a:off x="6252806" y="3313217"/>
                <a:ext cx="338448" cy="269902"/>
              </a:xfrm>
              <a:custGeom>
                <a:avLst/>
                <a:gdLst>
                  <a:gd name="connsiteX0" fmla="*/ 0 w 297180"/>
                  <a:gd name="connsiteY0" fmla="*/ 266700 h 266700"/>
                  <a:gd name="connsiteX1" fmla="*/ 243840 w 297180"/>
                  <a:gd name="connsiteY1" fmla="*/ 60960 h 266700"/>
                  <a:gd name="connsiteX2" fmla="*/ 297180 w 297180"/>
                  <a:gd name="connsiteY2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180" h="266700">
                    <a:moveTo>
                      <a:pt x="0" y="266700"/>
                    </a:moveTo>
                    <a:lnTo>
                      <a:pt x="297180" y="0"/>
                    </a:lnTo>
                  </a:path>
                </a:pathLst>
              </a:custGeom>
              <a:noFill/>
              <a:ln>
                <a:solidFill>
                  <a:srgbClr val="60CE92"/>
                </a:solidFill>
              </a:ln>
              <a:effectLst>
                <a:glow rad="25400">
                  <a:srgbClr val="60CE92"/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 descr="\documentclass{article}&#10;\usepackage{amsmath}&#10;\pagestyle{empty}&#10;\begin{document}&#10;&#10;$\Delta\varphi$&#10;&#10;&#10;\end{document}" title="IguanaTex Vector Display">
                <a:extLst>
                  <a:ext uri="{FF2B5EF4-FFF2-40B4-BE49-F238E27FC236}">
                    <a16:creationId xmlns:a16="http://schemas.microsoft.com/office/drawing/2014/main" id="{F58A6301-499A-0B75-F60B-8600E1D34992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1"/>
                </p:custDataLst>
              </p:nvPr>
            </p:nvGrpSpPr>
            <p:grpSpPr>
              <a:xfrm>
                <a:off x="6331123" y="3030181"/>
                <a:ext cx="213373" cy="141809"/>
                <a:chOff x="4929097" y="4397893"/>
                <a:chExt cx="213373" cy="141809"/>
              </a:xfrm>
            </p:grpSpPr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9D0C10F7-ADA4-1466-DA7D-748741FE2223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4929097" y="4397893"/>
                  <a:ext cx="112051" cy="108710"/>
                </a:xfrm>
                <a:custGeom>
                  <a:avLst/>
                  <a:gdLst>
                    <a:gd name="connsiteX0" fmla="*/ 60050 w 112051"/>
                    <a:gd name="connsiteY0" fmla="*/ 2796 h 108710"/>
                    <a:gd name="connsiteX1" fmla="*/ 56102 w 112051"/>
                    <a:gd name="connsiteY1" fmla="*/ 63 h 108710"/>
                    <a:gd name="connsiteX2" fmla="*/ 52155 w 112051"/>
                    <a:gd name="connsiteY2" fmla="*/ 2796 h 108710"/>
                    <a:gd name="connsiteX3" fmla="*/ 836 w 112051"/>
                    <a:gd name="connsiteY3" fmla="*/ 105737 h 108710"/>
                    <a:gd name="connsiteX4" fmla="*/ 77 w 112051"/>
                    <a:gd name="connsiteY4" fmla="*/ 107559 h 108710"/>
                    <a:gd name="connsiteX5" fmla="*/ 3417 w 112051"/>
                    <a:gd name="connsiteY5" fmla="*/ 108774 h 108710"/>
                    <a:gd name="connsiteX6" fmla="*/ 108787 w 112051"/>
                    <a:gd name="connsiteY6" fmla="*/ 108774 h 108710"/>
                    <a:gd name="connsiteX7" fmla="*/ 112128 w 112051"/>
                    <a:gd name="connsiteY7" fmla="*/ 107559 h 108710"/>
                    <a:gd name="connsiteX8" fmla="*/ 111369 w 112051"/>
                    <a:gd name="connsiteY8" fmla="*/ 105737 h 108710"/>
                    <a:gd name="connsiteX9" fmla="*/ 60050 w 112051"/>
                    <a:gd name="connsiteY9" fmla="*/ 2796 h 108710"/>
                    <a:gd name="connsiteX10" fmla="*/ 51244 w 112051"/>
                    <a:gd name="connsiteY10" fmla="*/ 15246 h 108710"/>
                    <a:gd name="connsiteX11" fmla="*/ 92086 w 112051"/>
                    <a:gd name="connsiteY11" fmla="*/ 97234 h 108710"/>
                    <a:gd name="connsiteX12" fmla="*/ 10249 w 112051"/>
                    <a:gd name="connsiteY12" fmla="*/ 97234 h 108710"/>
                    <a:gd name="connsiteX13" fmla="*/ 51244 w 112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051" h="108710">
                      <a:moveTo>
                        <a:pt x="60050" y="2796"/>
                      </a:moveTo>
                      <a:cubicBezTo>
                        <a:pt x="58987" y="822"/>
                        <a:pt x="58683" y="63"/>
                        <a:pt x="56102" y="63"/>
                      </a:cubicBezTo>
                      <a:cubicBezTo>
                        <a:pt x="53521" y="63"/>
                        <a:pt x="53217" y="822"/>
                        <a:pt x="52155" y="2796"/>
                      </a:cubicBezTo>
                      <a:lnTo>
                        <a:pt x="836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988" y="108774"/>
                        <a:pt x="3417" y="108774"/>
                      </a:cubicBezTo>
                      <a:lnTo>
                        <a:pt x="108787" y="108774"/>
                      </a:lnTo>
                      <a:cubicBezTo>
                        <a:pt x="111217" y="108774"/>
                        <a:pt x="112128" y="108774"/>
                        <a:pt x="112128" y="107559"/>
                      </a:cubicBezTo>
                      <a:cubicBezTo>
                        <a:pt x="112128" y="107407"/>
                        <a:pt x="112128" y="107103"/>
                        <a:pt x="111369" y="105737"/>
                      </a:cubicBezTo>
                      <a:lnTo>
                        <a:pt x="60050" y="2796"/>
                      </a:lnTo>
                      <a:close/>
                      <a:moveTo>
                        <a:pt x="51244" y="15246"/>
                      </a:moveTo>
                      <a:lnTo>
                        <a:pt x="92086" y="97234"/>
                      </a:lnTo>
                      <a:lnTo>
                        <a:pt x="10249" y="97234"/>
                      </a:lnTo>
                      <a:lnTo>
                        <a:pt x="51244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1CA98354-EF4C-13EF-B3EA-42A8AB906CB9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5056079" y="4439494"/>
                  <a:ext cx="86391" cy="100208"/>
                </a:xfrm>
                <a:custGeom>
                  <a:avLst/>
                  <a:gdLst>
                    <a:gd name="connsiteX0" fmla="*/ 18305 w 86391"/>
                    <a:gd name="connsiteY0" fmla="*/ 92983 h 100208"/>
                    <a:gd name="connsiteX1" fmla="*/ 17546 w 86391"/>
                    <a:gd name="connsiteY1" fmla="*/ 96020 h 100208"/>
                    <a:gd name="connsiteX2" fmla="*/ 21949 w 86391"/>
                    <a:gd name="connsiteY2" fmla="*/ 100271 h 100208"/>
                    <a:gd name="connsiteX3" fmla="*/ 27566 w 86391"/>
                    <a:gd name="connsiteY3" fmla="*/ 96323 h 100208"/>
                    <a:gd name="connsiteX4" fmla="*/ 32880 w 86391"/>
                    <a:gd name="connsiteY4" fmla="*/ 68538 h 100208"/>
                    <a:gd name="connsiteX5" fmla="*/ 37891 w 86391"/>
                    <a:gd name="connsiteY5" fmla="*/ 68842 h 100208"/>
                    <a:gd name="connsiteX6" fmla="*/ 86477 w 86391"/>
                    <a:gd name="connsiteY6" fmla="*/ 21015 h 100208"/>
                    <a:gd name="connsiteX7" fmla="*/ 69168 w 86391"/>
                    <a:gd name="connsiteY7" fmla="*/ 63 h 100208"/>
                    <a:gd name="connsiteX8" fmla="*/ 28933 w 86391"/>
                    <a:gd name="connsiteY8" fmla="*/ 59125 h 100208"/>
                    <a:gd name="connsiteX9" fmla="*/ 4033 w 86391"/>
                    <a:gd name="connsiteY9" fmla="*/ 36654 h 100208"/>
                    <a:gd name="connsiteX10" fmla="*/ 16635 w 86391"/>
                    <a:gd name="connsiteY10" fmla="*/ 5225 h 100208"/>
                    <a:gd name="connsiteX11" fmla="*/ 17849 w 86391"/>
                    <a:gd name="connsiteY11" fmla="*/ 3251 h 100208"/>
                    <a:gd name="connsiteX12" fmla="*/ 16027 w 86391"/>
                    <a:gd name="connsiteY12" fmla="*/ 1733 h 100208"/>
                    <a:gd name="connsiteX13" fmla="*/ 85 w 86391"/>
                    <a:gd name="connsiteY13" fmla="*/ 38324 h 100208"/>
                    <a:gd name="connsiteX14" fmla="*/ 26352 w 86391"/>
                    <a:gd name="connsiteY14" fmla="*/ 67476 h 100208"/>
                    <a:gd name="connsiteX15" fmla="*/ 18305 w 86391"/>
                    <a:gd name="connsiteY15" fmla="*/ 92983 h 100208"/>
                    <a:gd name="connsiteX16" fmla="*/ 39257 w 86391"/>
                    <a:gd name="connsiteY16" fmla="*/ 60036 h 100208"/>
                    <a:gd name="connsiteX17" fmla="*/ 36524 w 86391"/>
                    <a:gd name="connsiteY17" fmla="*/ 59884 h 100208"/>
                    <a:gd name="connsiteX18" fmla="*/ 34551 w 86391"/>
                    <a:gd name="connsiteY18" fmla="*/ 59277 h 100208"/>
                    <a:gd name="connsiteX19" fmla="*/ 37587 w 86391"/>
                    <a:gd name="connsiteY19" fmla="*/ 42879 h 100208"/>
                    <a:gd name="connsiteX20" fmla="*/ 67650 w 86391"/>
                    <a:gd name="connsiteY20" fmla="*/ 8869 h 100208"/>
                    <a:gd name="connsiteX21" fmla="*/ 82225 w 86391"/>
                    <a:gd name="connsiteY21" fmla="*/ 24356 h 100208"/>
                    <a:gd name="connsiteX22" fmla="*/ 39257 w 86391"/>
                    <a:gd name="connsiteY22" fmla="*/ 60036 h 10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391" h="100208">
                      <a:moveTo>
                        <a:pt x="18305" y="92983"/>
                      </a:moveTo>
                      <a:cubicBezTo>
                        <a:pt x="17697" y="94957"/>
                        <a:pt x="17546" y="95261"/>
                        <a:pt x="17546" y="96020"/>
                      </a:cubicBezTo>
                      <a:cubicBezTo>
                        <a:pt x="17546" y="99360"/>
                        <a:pt x="20430" y="100271"/>
                        <a:pt x="21949" y="100271"/>
                      </a:cubicBezTo>
                      <a:cubicBezTo>
                        <a:pt x="22708" y="100271"/>
                        <a:pt x="26048" y="99816"/>
                        <a:pt x="27566" y="96323"/>
                      </a:cubicBezTo>
                      <a:cubicBezTo>
                        <a:pt x="28022" y="95109"/>
                        <a:pt x="28781" y="90098"/>
                        <a:pt x="32880" y="68538"/>
                      </a:cubicBezTo>
                      <a:cubicBezTo>
                        <a:pt x="34247" y="68690"/>
                        <a:pt x="35310" y="68842"/>
                        <a:pt x="37891" y="68842"/>
                      </a:cubicBezTo>
                      <a:cubicBezTo>
                        <a:pt x="63095" y="68842"/>
                        <a:pt x="86477" y="45005"/>
                        <a:pt x="86477" y="21015"/>
                      </a:cubicBezTo>
                      <a:cubicBezTo>
                        <a:pt x="86477" y="9173"/>
                        <a:pt x="80555" y="63"/>
                        <a:pt x="69168" y="63"/>
                      </a:cubicBezTo>
                      <a:cubicBezTo>
                        <a:pt x="47153" y="63"/>
                        <a:pt x="38043" y="29518"/>
                        <a:pt x="28933" y="59125"/>
                      </a:cubicBezTo>
                      <a:cubicBezTo>
                        <a:pt x="12535" y="56088"/>
                        <a:pt x="4033" y="47586"/>
                        <a:pt x="4033" y="36654"/>
                      </a:cubicBezTo>
                      <a:cubicBezTo>
                        <a:pt x="4033" y="32403"/>
                        <a:pt x="7525" y="15701"/>
                        <a:pt x="16635" y="5225"/>
                      </a:cubicBezTo>
                      <a:cubicBezTo>
                        <a:pt x="17849" y="3859"/>
                        <a:pt x="17849" y="3555"/>
                        <a:pt x="17849" y="3251"/>
                      </a:cubicBezTo>
                      <a:cubicBezTo>
                        <a:pt x="17849" y="2644"/>
                        <a:pt x="17546" y="1733"/>
                        <a:pt x="16027" y="1733"/>
                      </a:cubicBezTo>
                      <a:cubicBezTo>
                        <a:pt x="11776" y="1733"/>
                        <a:pt x="85" y="23748"/>
                        <a:pt x="85" y="38324"/>
                      </a:cubicBezTo>
                      <a:cubicBezTo>
                        <a:pt x="85" y="52596"/>
                        <a:pt x="10106" y="63680"/>
                        <a:pt x="26352" y="67476"/>
                      </a:cubicBezTo>
                      <a:lnTo>
                        <a:pt x="18305" y="92983"/>
                      </a:lnTo>
                      <a:close/>
                      <a:moveTo>
                        <a:pt x="39257" y="60036"/>
                      </a:moveTo>
                      <a:cubicBezTo>
                        <a:pt x="38043" y="60036"/>
                        <a:pt x="37739" y="60036"/>
                        <a:pt x="36524" y="59884"/>
                      </a:cubicBezTo>
                      <a:cubicBezTo>
                        <a:pt x="34702" y="59884"/>
                        <a:pt x="34551" y="59732"/>
                        <a:pt x="34551" y="59277"/>
                      </a:cubicBezTo>
                      <a:cubicBezTo>
                        <a:pt x="34551" y="58973"/>
                        <a:pt x="37132" y="45156"/>
                        <a:pt x="37587" y="42879"/>
                      </a:cubicBezTo>
                      <a:cubicBezTo>
                        <a:pt x="42294" y="23445"/>
                        <a:pt x="54137" y="8869"/>
                        <a:pt x="67650" y="8869"/>
                      </a:cubicBezTo>
                      <a:cubicBezTo>
                        <a:pt x="78126" y="8869"/>
                        <a:pt x="82225" y="17068"/>
                        <a:pt x="82225" y="24356"/>
                      </a:cubicBezTo>
                      <a:cubicBezTo>
                        <a:pt x="82225" y="41513"/>
                        <a:pt x="62639" y="60036"/>
                        <a:pt x="39257" y="600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 descr="\documentclass{article}&#10;\usepackage{amsmath}&#10;\pagestyle{empty}&#10;\begin{document}&#10;&#10;$\Delta\beta$&#10;&#10;&#10;\end{document}" title="IguanaTex Vector Display">
                <a:extLst>
                  <a:ext uri="{FF2B5EF4-FFF2-40B4-BE49-F238E27FC236}">
                    <a16:creationId xmlns:a16="http://schemas.microsoft.com/office/drawing/2014/main" id="{29E46300-6A9E-BCA2-5CCF-CC3BD33962C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2"/>
                </p:custDataLst>
              </p:nvPr>
            </p:nvGrpSpPr>
            <p:grpSpPr>
              <a:xfrm rot="16200000">
                <a:off x="6012445" y="3355400"/>
                <a:ext cx="210382" cy="138165"/>
                <a:chOff x="4603757" y="3926305"/>
                <a:chExt cx="210382" cy="13816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2D665517-589E-D623-0B95-9E694A98261C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4603757" y="3926305"/>
                  <a:ext cx="114051" cy="108710"/>
                </a:xfrm>
                <a:custGeom>
                  <a:avLst/>
                  <a:gdLst>
                    <a:gd name="connsiteX0" fmla="*/ 61121 w 114051"/>
                    <a:gd name="connsiteY0" fmla="*/ 2796 h 108710"/>
                    <a:gd name="connsiteX1" fmla="*/ 57103 w 114051"/>
                    <a:gd name="connsiteY1" fmla="*/ 63 h 108710"/>
                    <a:gd name="connsiteX2" fmla="*/ 53085 w 114051"/>
                    <a:gd name="connsiteY2" fmla="*/ 2796 h 108710"/>
                    <a:gd name="connsiteX3" fmla="*/ 849 w 114051"/>
                    <a:gd name="connsiteY3" fmla="*/ 105737 h 108710"/>
                    <a:gd name="connsiteX4" fmla="*/ 77 w 114051"/>
                    <a:gd name="connsiteY4" fmla="*/ 107559 h 108710"/>
                    <a:gd name="connsiteX5" fmla="*/ 3477 w 114051"/>
                    <a:gd name="connsiteY5" fmla="*/ 108774 h 108710"/>
                    <a:gd name="connsiteX6" fmla="*/ 110729 w 114051"/>
                    <a:gd name="connsiteY6" fmla="*/ 108774 h 108710"/>
                    <a:gd name="connsiteX7" fmla="*/ 114129 w 114051"/>
                    <a:gd name="connsiteY7" fmla="*/ 107559 h 108710"/>
                    <a:gd name="connsiteX8" fmla="*/ 113356 w 114051"/>
                    <a:gd name="connsiteY8" fmla="*/ 105737 h 108710"/>
                    <a:gd name="connsiteX9" fmla="*/ 61121 w 114051"/>
                    <a:gd name="connsiteY9" fmla="*/ 2796 h 108710"/>
                    <a:gd name="connsiteX10" fmla="*/ 52157 w 114051"/>
                    <a:gd name="connsiteY10" fmla="*/ 15246 h 108710"/>
                    <a:gd name="connsiteX11" fmla="*/ 93729 w 114051"/>
                    <a:gd name="connsiteY11" fmla="*/ 97234 h 108710"/>
                    <a:gd name="connsiteX12" fmla="*/ 10431 w 114051"/>
                    <a:gd name="connsiteY12" fmla="*/ 97234 h 108710"/>
                    <a:gd name="connsiteX13" fmla="*/ 52157 w 114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4051" h="108710">
                      <a:moveTo>
                        <a:pt x="61121" y="2796"/>
                      </a:moveTo>
                      <a:cubicBezTo>
                        <a:pt x="60039" y="822"/>
                        <a:pt x="59730" y="63"/>
                        <a:pt x="57103" y="63"/>
                      </a:cubicBezTo>
                      <a:cubicBezTo>
                        <a:pt x="54475" y="63"/>
                        <a:pt x="54166" y="822"/>
                        <a:pt x="53085" y="2796"/>
                      </a:cubicBezTo>
                      <a:lnTo>
                        <a:pt x="849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1004" y="108774"/>
                        <a:pt x="3477" y="108774"/>
                      </a:cubicBezTo>
                      <a:lnTo>
                        <a:pt x="110729" y="108774"/>
                      </a:lnTo>
                      <a:cubicBezTo>
                        <a:pt x="113201" y="108774"/>
                        <a:pt x="114129" y="108774"/>
                        <a:pt x="114129" y="107559"/>
                      </a:cubicBezTo>
                      <a:cubicBezTo>
                        <a:pt x="114129" y="107407"/>
                        <a:pt x="114129" y="107103"/>
                        <a:pt x="113356" y="105737"/>
                      </a:cubicBezTo>
                      <a:lnTo>
                        <a:pt x="61121" y="2796"/>
                      </a:lnTo>
                      <a:close/>
                      <a:moveTo>
                        <a:pt x="52157" y="15246"/>
                      </a:moveTo>
                      <a:lnTo>
                        <a:pt x="93729" y="97234"/>
                      </a:lnTo>
                      <a:lnTo>
                        <a:pt x="10431" y="97234"/>
                      </a:lnTo>
                      <a:lnTo>
                        <a:pt x="52157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217E2BF7-E45D-AC84-0B21-E64C20B1D465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4729895" y="3927823"/>
                  <a:ext cx="84244" cy="136647"/>
                </a:xfrm>
                <a:custGeom>
                  <a:avLst/>
                  <a:gdLst>
                    <a:gd name="connsiteX0" fmla="*/ 84330 w 84244"/>
                    <a:gd name="connsiteY0" fmla="*/ 20864 h 136647"/>
                    <a:gd name="connsiteX1" fmla="*/ 63312 w 84244"/>
                    <a:gd name="connsiteY1" fmla="*/ 63 h 136647"/>
                    <a:gd name="connsiteX2" fmla="*/ 44613 w 84244"/>
                    <a:gd name="connsiteY2" fmla="*/ 6440 h 136647"/>
                    <a:gd name="connsiteX3" fmla="*/ 24677 w 84244"/>
                    <a:gd name="connsiteY3" fmla="*/ 38780 h 136647"/>
                    <a:gd name="connsiteX4" fmla="*/ 105 w 84244"/>
                    <a:gd name="connsiteY4" fmla="*/ 135192 h 136647"/>
                    <a:gd name="connsiteX5" fmla="*/ 1959 w 84244"/>
                    <a:gd name="connsiteY5" fmla="*/ 136710 h 136647"/>
                    <a:gd name="connsiteX6" fmla="*/ 3814 w 84244"/>
                    <a:gd name="connsiteY6" fmla="*/ 135951 h 136647"/>
                    <a:gd name="connsiteX7" fmla="*/ 14632 w 84244"/>
                    <a:gd name="connsiteY7" fmla="*/ 94046 h 136647"/>
                    <a:gd name="connsiteX8" fmla="*/ 35649 w 84244"/>
                    <a:gd name="connsiteY8" fmla="*/ 108774 h 136647"/>
                    <a:gd name="connsiteX9" fmla="*/ 65476 w 84244"/>
                    <a:gd name="connsiteY9" fmla="*/ 96779 h 136647"/>
                    <a:gd name="connsiteX10" fmla="*/ 77839 w 84244"/>
                    <a:gd name="connsiteY10" fmla="*/ 68842 h 136647"/>
                    <a:gd name="connsiteX11" fmla="*/ 66558 w 84244"/>
                    <a:gd name="connsiteY11" fmla="*/ 46219 h 136647"/>
                    <a:gd name="connsiteX12" fmla="*/ 84330 w 84244"/>
                    <a:gd name="connsiteY12" fmla="*/ 20864 h 136647"/>
                    <a:gd name="connsiteX13" fmla="*/ 56512 w 84244"/>
                    <a:gd name="connsiteY13" fmla="*/ 46067 h 136647"/>
                    <a:gd name="connsiteX14" fmla="*/ 49094 w 84244"/>
                    <a:gd name="connsiteY14" fmla="*/ 47130 h 136647"/>
                    <a:gd name="connsiteX15" fmla="*/ 42295 w 84244"/>
                    <a:gd name="connsiteY15" fmla="*/ 46523 h 136647"/>
                    <a:gd name="connsiteX16" fmla="*/ 49867 w 84244"/>
                    <a:gd name="connsiteY16" fmla="*/ 45308 h 136647"/>
                    <a:gd name="connsiteX17" fmla="*/ 56512 w 84244"/>
                    <a:gd name="connsiteY17" fmla="*/ 46067 h 136647"/>
                    <a:gd name="connsiteX18" fmla="*/ 75676 w 84244"/>
                    <a:gd name="connsiteY18" fmla="*/ 17371 h 136647"/>
                    <a:gd name="connsiteX19" fmla="*/ 61767 w 84244"/>
                    <a:gd name="connsiteY19" fmla="*/ 43638 h 136647"/>
                    <a:gd name="connsiteX20" fmla="*/ 49867 w 84244"/>
                    <a:gd name="connsiteY20" fmla="*/ 41816 h 136647"/>
                    <a:gd name="connsiteX21" fmla="*/ 37967 w 84244"/>
                    <a:gd name="connsiteY21" fmla="*/ 46675 h 136647"/>
                    <a:gd name="connsiteX22" fmla="*/ 48631 w 84244"/>
                    <a:gd name="connsiteY22" fmla="*/ 50471 h 136647"/>
                    <a:gd name="connsiteX23" fmla="*/ 61303 w 84244"/>
                    <a:gd name="connsiteY23" fmla="*/ 48497 h 136647"/>
                    <a:gd name="connsiteX24" fmla="*/ 68103 w 84244"/>
                    <a:gd name="connsiteY24" fmla="*/ 65654 h 136647"/>
                    <a:gd name="connsiteX25" fmla="*/ 60376 w 84244"/>
                    <a:gd name="connsiteY25" fmla="*/ 91768 h 136647"/>
                    <a:gd name="connsiteX26" fmla="*/ 35186 w 84244"/>
                    <a:gd name="connsiteY26" fmla="*/ 105433 h 136647"/>
                    <a:gd name="connsiteX27" fmla="*/ 17568 w 84244"/>
                    <a:gd name="connsiteY27" fmla="*/ 85847 h 136647"/>
                    <a:gd name="connsiteX28" fmla="*/ 18341 w 84244"/>
                    <a:gd name="connsiteY28" fmla="*/ 79167 h 136647"/>
                    <a:gd name="connsiteX29" fmla="*/ 28231 w 84244"/>
                    <a:gd name="connsiteY29" fmla="*/ 40753 h 136647"/>
                    <a:gd name="connsiteX30" fmla="*/ 61303 w 84244"/>
                    <a:gd name="connsiteY30" fmla="*/ 3555 h 136647"/>
                    <a:gd name="connsiteX31" fmla="*/ 75676 w 84244"/>
                    <a:gd name="connsiteY31" fmla="*/ 17371 h 13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4244" h="136647">
                      <a:moveTo>
                        <a:pt x="84330" y="20864"/>
                      </a:moveTo>
                      <a:cubicBezTo>
                        <a:pt x="84330" y="9476"/>
                        <a:pt x="75830" y="63"/>
                        <a:pt x="63312" y="63"/>
                      </a:cubicBezTo>
                      <a:cubicBezTo>
                        <a:pt x="54349" y="63"/>
                        <a:pt x="50022" y="2492"/>
                        <a:pt x="44613" y="6440"/>
                      </a:cubicBezTo>
                      <a:cubicBezTo>
                        <a:pt x="36113" y="12513"/>
                        <a:pt x="27613" y="27240"/>
                        <a:pt x="24677" y="38780"/>
                      </a:cubicBezTo>
                      <a:lnTo>
                        <a:pt x="105" y="135192"/>
                      </a:lnTo>
                      <a:cubicBezTo>
                        <a:pt x="-50" y="135799"/>
                        <a:pt x="723" y="136710"/>
                        <a:pt x="1959" y="136710"/>
                      </a:cubicBezTo>
                      <a:cubicBezTo>
                        <a:pt x="3195" y="136710"/>
                        <a:pt x="3659" y="136407"/>
                        <a:pt x="3814" y="135951"/>
                      </a:cubicBezTo>
                      <a:lnTo>
                        <a:pt x="14632" y="94046"/>
                      </a:lnTo>
                      <a:cubicBezTo>
                        <a:pt x="17568" y="103156"/>
                        <a:pt x="24368" y="108774"/>
                        <a:pt x="35649" y="108774"/>
                      </a:cubicBezTo>
                      <a:cubicBezTo>
                        <a:pt x="46931" y="108774"/>
                        <a:pt x="58521" y="103459"/>
                        <a:pt x="65476" y="96779"/>
                      </a:cubicBezTo>
                      <a:cubicBezTo>
                        <a:pt x="72894" y="89795"/>
                        <a:pt x="77839" y="80078"/>
                        <a:pt x="77839" y="68842"/>
                      </a:cubicBezTo>
                      <a:cubicBezTo>
                        <a:pt x="77839" y="57910"/>
                        <a:pt x="72121" y="50015"/>
                        <a:pt x="66558" y="46219"/>
                      </a:cubicBezTo>
                      <a:cubicBezTo>
                        <a:pt x="75521" y="41209"/>
                        <a:pt x="84330" y="31795"/>
                        <a:pt x="84330" y="20864"/>
                      </a:cubicBezTo>
                      <a:close/>
                      <a:moveTo>
                        <a:pt x="56512" y="46067"/>
                      </a:moveTo>
                      <a:cubicBezTo>
                        <a:pt x="54503" y="46827"/>
                        <a:pt x="52803" y="47130"/>
                        <a:pt x="49094" y="47130"/>
                      </a:cubicBezTo>
                      <a:cubicBezTo>
                        <a:pt x="46931" y="47130"/>
                        <a:pt x="43840" y="47282"/>
                        <a:pt x="42295" y="46523"/>
                      </a:cubicBezTo>
                      <a:cubicBezTo>
                        <a:pt x="42604" y="45005"/>
                        <a:pt x="48167" y="45308"/>
                        <a:pt x="49867" y="45308"/>
                      </a:cubicBezTo>
                      <a:cubicBezTo>
                        <a:pt x="53112" y="45308"/>
                        <a:pt x="54503" y="45308"/>
                        <a:pt x="56512" y="46067"/>
                      </a:cubicBezTo>
                      <a:close/>
                      <a:moveTo>
                        <a:pt x="75676" y="17371"/>
                      </a:moveTo>
                      <a:cubicBezTo>
                        <a:pt x="75676" y="28000"/>
                        <a:pt x="69803" y="38931"/>
                        <a:pt x="61767" y="43638"/>
                      </a:cubicBezTo>
                      <a:cubicBezTo>
                        <a:pt x="57594" y="42120"/>
                        <a:pt x="54503" y="41816"/>
                        <a:pt x="49867" y="41816"/>
                      </a:cubicBezTo>
                      <a:cubicBezTo>
                        <a:pt x="46622" y="41816"/>
                        <a:pt x="37967" y="41664"/>
                        <a:pt x="37967" y="46675"/>
                      </a:cubicBezTo>
                      <a:cubicBezTo>
                        <a:pt x="37813" y="50926"/>
                        <a:pt x="45849" y="50471"/>
                        <a:pt x="48631" y="50471"/>
                      </a:cubicBezTo>
                      <a:cubicBezTo>
                        <a:pt x="54349" y="50471"/>
                        <a:pt x="56667" y="50319"/>
                        <a:pt x="61303" y="48497"/>
                      </a:cubicBezTo>
                      <a:cubicBezTo>
                        <a:pt x="67176" y="53963"/>
                        <a:pt x="67949" y="58669"/>
                        <a:pt x="68103" y="65654"/>
                      </a:cubicBezTo>
                      <a:cubicBezTo>
                        <a:pt x="68412" y="74460"/>
                        <a:pt x="64703" y="85847"/>
                        <a:pt x="60376" y="91768"/>
                      </a:cubicBezTo>
                      <a:cubicBezTo>
                        <a:pt x="54349" y="99967"/>
                        <a:pt x="43995" y="105433"/>
                        <a:pt x="35186" y="105433"/>
                      </a:cubicBezTo>
                      <a:cubicBezTo>
                        <a:pt x="23440" y="105433"/>
                        <a:pt x="17568" y="96627"/>
                        <a:pt x="17568" y="85847"/>
                      </a:cubicBezTo>
                      <a:cubicBezTo>
                        <a:pt x="17568" y="84329"/>
                        <a:pt x="17568" y="82051"/>
                        <a:pt x="18341" y="79167"/>
                      </a:cubicBezTo>
                      <a:lnTo>
                        <a:pt x="28231" y="40753"/>
                      </a:lnTo>
                      <a:cubicBezTo>
                        <a:pt x="31631" y="27696"/>
                        <a:pt x="42758" y="3555"/>
                        <a:pt x="61303" y="3555"/>
                      </a:cubicBezTo>
                      <a:cubicBezTo>
                        <a:pt x="70267" y="3555"/>
                        <a:pt x="75676" y="8262"/>
                        <a:pt x="75676" y="173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0075216E-5927-7181-6176-633D7349A377}"/>
              </a:ext>
            </a:extLst>
          </p:cNvPr>
          <p:cNvSpPr/>
          <p:nvPr/>
        </p:nvSpPr>
        <p:spPr>
          <a:xfrm rot="8303768">
            <a:off x="3391242" y="2863318"/>
            <a:ext cx="351461" cy="45719"/>
          </a:xfrm>
          <a:custGeom>
            <a:avLst/>
            <a:gdLst>
              <a:gd name="connsiteX0" fmla="*/ 0 w 341745"/>
              <a:gd name="connsiteY0" fmla="*/ 0 h 277124"/>
              <a:gd name="connsiteX1" fmla="*/ 193963 w 341745"/>
              <a:gd name="connsiteY1" fmla="*/ 277091 h 277124"/>
              <a:gd name="connsiteX2" fmla="*/ 341745 w 341745"/>
              <a:gd name="connsiteY2" fmla="*/ 18473 h 277124"/>
              <a:gd name="connsiteX0" fmla="*/ 0 w 348095"/>
              <a:gd name="connsiteY0" fmla="*/ 6927 h 284047"/>
              <a:gd name="connsiteX1" fmla="*/ 193963 w 348095"/>
              <a:gd name="connsiteY1" fmla="*/ 284018 h 284047"/>
              <a:gd name="connsiteX2" fmla="*/ 348095 w 348095"/>
              <a:gd name="connsiteY2" fmla="*/ 0 h 284047"/>
              <a:gd name="connsiteX0" fmla="*/ 0 w 348095"/>
              <a:gd name="connsiteY0" fmla="*/ 6927 h 284057"/>
              <a:gd name="connsiteX1" fmla="*/ 1939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685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8761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58663"/>
              <a:gd name="connsiteX1" fmla="*/ 168563 w 348095"/>
              <a:gd name="connsiteY1" fmla="*/ 258618 h 258663"/>
              <a:gd name="connsiteX2" fmla="*/ 348095 w 348095"/>
              <a:gd name="connsiteY2" fmla="*/ 0 h 258663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6"/>
              <a:gd name="connsiteX1" fmla="*/ 181263 w 348095"/>
              <a:gd name="connsiteY1" fmla="*/ 271318 h 271366"/>
              <a:gd name="connsiteX2" fmla="*/ 348095 w 348095"/>
              <a:gd name="connsiteY2" fmla="*/ 0 h 271366"/>
              <a:gd name="connsiteX0" fmla="*/ 0 w 348095"/>
              <a:gd name="connsiteY0" fmla="*/ 6927 h 280888"/>
              <a:gd name="connsiteX1" fmla="*/ 181263 w 348095"/>
              <a:gd name="connsiteY1" fmla="*/ 280843 h 280888"/>
              <a:gd name="connsiteX2" fmla="*/ 348095 w 348095"/>
              <a:gd name="connsiteY2" fmla="*/ 0 h 28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95" h="280888">
                <a:moveTo>
                  <a:pt x="0" y="6927"/>
                </a:moveTo>
                <a:cubicBezTo>
                  <a:pt x="33578" y="105833"/>
                  <a:pt x="124306" y="277764"/>
                  <a:pt x="181263" y="280843"/>
                </a:cubicBezTo>
                <a:cubicBezTo>
                  <a:pt x="238220" y="283922"/>
                  <a:pt x="321348" y="130175"/>
                  <a:pt x="348095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381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 descr="\documentclass{article}&#10;\usepackage{amsmath}&#10;\pagestyle{empty}&#10;\begin{document}&#10;&#10;8 ps&#10;&#10;&#10;\end{document}" title="IguanaTex Vector Display">
            <a:extLst>
              <a:ext uri="{FF2B5EF4-FFF2-40B4-BE49-F238E27FC236}">
                <a16:creationId xmlns:a16="http://schemas.microsoft.com/office/drawing/2014/main" id="{B3A4955C-8C1F-F119-D312-8A0CF8DED80D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 rot="896321">
            <a:off x="2324100" y="1943100"/>
            <a:ext cx="259158" cy="134654"/>
            <a:chOff x="1975101" y="2826467"/>
            <a:chExt cx="259158" cy="13465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4884E0-A7D4-11C5-3DF0-6E661A5E444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975101" y="2826467"/>
              <a:ext cx="63009" cy="107723"/>
            </a:xfrm>
            <a:custGeom>
              <a:avLst/>
              <a:gdLst>
                <a:gd name="connsiteX0" fmla="*/ 18448 w 63009"/>
                <a:gd name="connsiteY0" fmla="*/ 32787 h 107723"/>
                <a:gd name="connsiteX1" fmla="*/ 10857 w 63009"/>
                <a:gd name="connsiteY1" fmla="*/ 20104 h 107723"/>
                <a:gd name="connsiteX2" fmla="*/ 31506 w 63009"/>
                <a:gd name="connsiteY2" fmla="*/ 3977 h 107723"/>
                <a:gd name="connsiteX3" fmla="*/ 52306 w 63009"/>
                <a:gd name="connsiteY3" fmla="*/ 23392 h 107723"/>
                <a:gd name="connsiteX4" fmla="*/ 37275 w 63009"/>
                <a:gd name="connsiteY4" fmla="*/ 45313 h 107723"/>
                <a:gd name="connsiteX5" fmla="*/ 18448 w 63009"/>
                <a:gd name="connsiteY5" fmla="*/ 32787 h 107723"/>
                <a:gd name="connsiteX6" fmla="*/ 40615 w 63009"/>
                <a:gd name="connsiteY6" fmla="*/ 47662 h 107723"/>
                <a:gd name="connsiteX7" fmla="*/ 58987 w 63009"/>
                <a:gd name="connsiteY7" fmla="*/ 23392 h 107723"/>
                <a:gd name="connsiteX8" fmla="*/ 31657 w 63009"/>
                <a:gd name="connsiteY8" fmla="*/ 63 h 107723"/>
                <a:gd name="connsiteX9" fmla="*/ 4176 w 63009"/>
                <a:gd name="connsiteY9" fmla="*/ 26211 h 107723"/>
                <a:gd name="connsiteX10" fmla="*/ 10857 w 63009"/>
                <a:gd name="connsiteY10" fmla="*/ 43434 h 107723"/>
                <a:gd name="connsiteX11" fmla="*/ 21940 w 63009"/>
                <a:gd name="connsiteY11" fmla="*/ 51889 h 107723"/>
                <a:gd name="connsiteX12" fmla="*/ 77 w 63009"/>
                <a:gd name="connsiteY12" fmla="*/ 80699 h 107723"/>
                <a:gd name="connsiteX13" fmla="*/ 31506 w 63009"/>
                <a:gd name="connsiteY13" fmla="*/ 107787 h 107723"/>
                <a:gd name="connsiteX14" fmla="*/ 63086 w 63009"/>
                <a:gd name="connsiteY14" fmla="*/ 78037 h 107723"/>
                <a:gd name="connsiteX15" fmla="*/ 55647 w 63009"/>
                <a:gd name="connsiteY15" fmla="*/ 58779 h 107723"/>
                <a:gd name="connsiteX16" fmla="*/ 40615 w 63009"/>
                <a:gd name="connsiteY16" fmla="*/ 47662 h 107723"/>
                <a:gd name="connsiteX17" fmla="*/ 25432 w 63009"/>
                <a:gd name="connsiteY17" fmla="*/ 54238 h 107723"/>
                <a:gd name="connsiteX18" fmla="*/ 44108 w 63009"/>
                <a:gd name="connsiteY18" fmla="*/ 66451 h 107723"/>
                <a:gd name="connsiteX19" fmla="*/ 55495 w 63009"/>
                <a:gd name="connsiteY19" fmla="*/ 83674 h 107723"/>
                <a:gd name="connsiteX20" fmla="*/ 31657 w 63009"/>
                <a:gd name="connsiteY20" fmla="*/ 103402 h 107723"/>
                <a:gd name="connsiteX21" fmla="*/ 7668 w 63009"/>
                <a:gd name="connsiteY21" fmla="*/ 80699 h 107723"/>
                <a:gd name="connsiteX22" fmla="*/ 25432 w 63009"/>
                <a:gd name="connsiteY22" fmla="*/ 54238 h 10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009" h="107723">
                  <a:moveTo>
                    <a:pt x="18448" y="32787"/>
                  </a:moveTo>
                  <a:cubicBezTo>
                    <a:pt x="11464" y="28090"/>
                    <a:pt x="10857" y="22766"/>
                    <a:pt x="10857" y="20104"/>
                  </a:cubicBezTo>
                  <a:cubicBezTo>
                    <a:pt x="10857" y="10553"/>
                    <a:pt x="20726" y="3977"/>
                    <a:pt x="31506" y="3977"/>
                  </a:cubicBezTo>
                  <a:cubicBezTo>
                    <a:pt x="42589" y="3977"/>
                    <a:pt x="52306" y="12119"/>
                    <a:pt x="52306" y="23392"/>
                  </a:cubicBezTo>
                  <a:cubicBezTo>
                    <a:pt x="52306" y="32317"/>
                    <a:pt x="46385" y="39833"/>
                    <a:pt x="37275" y="45313"/>
                  </a:cubicBezTo>
                  <a:lnTo>
                    <a:pt x="18448" y="32787"/>
                  </a:lnTo>
                  <a:close/>
                  <a:moveTo>
                    <a:pt x="40615" y="47662"/>
                  </a:moveTo>
                  <a:cubicBezTo>
                    <a:pt x="51547" y="41868"/>
                    <a:pt x="58987" y="33726"/>
                    <a:pt x="58987" y="23392"/>
                  </a:cubicBezTo>
                  <a:cubicBezTo>
                    <a:pt x="58987" y="8988"/>
                    <a:pt x="45474" y="63"/>
                    <a:pt x="31657" y="63"/>
                  </a:cubicBezTo>
                  <a:cubicBezTo>
                    <a:pt x="16474" y="63"/>
                    <a:pt x="4176" y="11649"/>
                    <a:pt x="4176" y="26211"/>
                  </a:cubicBezTo>
                  <a:cubicBezTo>
                    <a:pt x="4176" y="29029"/>
                    <a:pt x="4480" y="36075"/>
                    <a:pt x="10857" y="43434"/>
                  </a:cubicBezTo>
                  <a:cubicBezTo>
                    <a:pt x="12527" y="45313"/>
                    <a:pt x="18145" y="49227"/>
                    <a:pt x="21940" y="51889"/>
                  </a:cubicBezTo>
                  <a:cubicBezTo>
                    <a:pt x="13134" y="56430"/>
                    <a:pt x="77" y="65198"/>
                    <a:pt x="77" y="80699"/>
                  </a:cubicBezTo>
                  <a:cubicBezTo>
                    <a:pt x="77" y="97296"/>
                    <a:pt x="15563" y="107787"/>
                    <a:pt x="31506" y="107787"/>
                  </a:cubicBezTo>
                  <a:cubicBezTo>
                    <a:pt x="48663" y="107787"/>
                    <a:pt x="63086" y="94791"/>
                    <a:pt x="63086" y="78037"/>
                  </a:cubicBezTo>
                  <a:cubicBezTo>
                    <a:pt x="63086" y="72401"/>
                    <a:pt x="61416" y="65355"/>
                    <a:pt x="55647" y="58779"/>
                  </a:cubicBezTo>
                  <a:cubicBezTo>
                    <a:pt x="52762" y="55490"/>
                    <a:pt x="50333" y="53925"/>
                    <a:pt x="40615" y="47662"/>
                  </a:cubicBezTo>
                  <a:close/>
                  <a:moveTo>
                    <a:pt x="25432" y="54238"/>
                  </a:moveTo>
                  <a:lnTo>
                    <a:pt x="44108" y="66451"/>
                  </a:lnTo>
                  <a:cubicBezTo>
                    <a:pt x="48359" y="69426"/>
                    <a:pt x="55495" y="74123"/>
                    <a:pt x="55495" y="83674"/>
                  </a:cubicBezTo>
                  <a:cubicBezTo>
                    <a:pt x="55495" y="95261"/>
                    <a:pt x="44108" y="103402"/>
                    <a:pt x="31657" y="103402"/>
                  </a:cubicBezTo>
                  <a:cubicBezTo>
                    <a:pt x="18600" y="103402"/>
                    <a:pt x="7668" y="93695"/>
                    <a:pt x="7668" y="80699"/>
                  </a:cubicBezTo>
                  <a:cubicBezTo>
                    <a:pt x="7668" y="71618"/>
                    <a:pt x="12527" y="61597"/>
                    <a:pt x="25432" y="54238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D39201-80E2-D295-D4CD-6E19F7E657B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099501" y="2861540"/>
              <a:ext cx="74852" cy="99581"/>
            </a:xfrm>
            <a:custGeom>
              <a:avLst/>
              <a:gdLst>
                <a:gd name="connsiteX0" fmla="*/ 21949 w 74852"/>
                <a:gd name="connsiteY0" fmla="*/ 10397 h 99581"/>
                <a:gd name="connsiteX1" fmla="*/ 21949 w 74852"/>
                <a:gd name="connsiteY1" fmla="*/ 63 h 99581"/>
                <a:gd name="connsiteX2" fmla="*/ 85 w 74852"/>
                <a:gd name="connsiteY2" fmla="*/ 1785 h 99581"/>
                <a:gd name="connsiteX3" fmla="*/ 85 w 74852"/>
                <a:gd name="connsiteY3" fmla="*/ 6639 h 99581"/>
                <a:gd name="connsiteX4" fmla="*/ 11928 w 74852"/>
                <a:gd name="connsiteY4" fmla="*/ 14468 h 99581"/>
                <a:gd name="connsiteX5" fmla="*/ 11928 w 74852"/>
                <a:gd name="connsiteY5" fmla="*/ 87745 h 99581"/>
                <a:gd name="connsiteX6" fmla="*/ 85 w 74852"/>
                <a:gd name="connsiteY6" fmla="*/ 94791 h 99581"/>
                <a:gd name="connsiteX7" fmla="*/ 85 w 74852"/>
                <a:gd name="connsiteY7" fmla="*/ 99645 h 99581"/>
                <a:gd name="connsiteX8" fmla="*/ 17090 w 74852"/>
                <a:gd name="connsiteY8" fmla="*/ 99175 h 99581"/>
                <a:gd name="connsiteX9" fmla="*/ 34247 w 74852"/>
                <a:gd name="connsiteY9" fmla="*/ 99645 h 99581"/>
                <a:gd name="connsiteX10" fmla="*/ 34247 w 74852"/>
                <a:gd name="connsiteY10" fmla="*/ 94791 h 99581"/>
                <a:gd name="connsiteX11" fmla="*/ 22404 w 74852"/>
                <a:gd name="connsiteY11" fmla="*/ 87745 h 99581"/>
                <a:gd name="connsiteX12" fmla="*/ 22404 w 74852"/>
                <a:gd name="connsiteY12" fmla="*/ 61440 h 99581"/>
                <a:gd name="connsiteX13" fmla="*/ 22404 w 74852"/>
                <a:gd name="connsiteY13" fmla="*/ 60031 h 99581"/>
                <a:gd name="connsiteX14" fmla="*/ 41079 w 74852"/>
                <a:gd name="connsiteY14" fmla="*/ 70991 h 99581"/>
                <a:gd name="connsiteX15" fmla="*/ 74938 w 74852"/>
                <a:gd name="connsiteY15" fmla="*/ 35449 h 99581"/>
                <a:gd name="connsiteX16" fmla="*/ 43205 w 74852"/>
                <a:gd name="connsiteY16" fmla="*/ 63 h 99581"/>
                <a:gd name="connsiteX17" fmla="*/ 21949 w 74852"/>
                <a:gd name="connsiteY17" fmla="*/ 10397 h 99581"/>
                <a:gd name="connsiteX18" fmla="*/ 22404 w 74852"/>
                <a:gd name="connsiteY18" fmla="*/ 51419 h 99581"/>
                <a:gd name="connsiteX19" fmla="*/ 22404 w 74852"/>
                <a:gd name="connsiteY19" fmla="*/ 16503 h 99581"/>
                <a:gd name="connsiteX20" fmla="*/ 41990 w 74852"/>
                <a:gd name="connsiteY20" fmla="*/ 3977 h 99581"/>
                <a:gd name="connsiteX21" fmla="*/ 62336 w 74852"/>
                <a:gd name="connsiteY21" fmla="*/ 35449 h 99581"/>
                <a:gd name="connsiteX22" fmla="*/ 40472 w 74852"/>
                <a:gd name="connsiteY22" fmla="*/ 67547 h 99581"/>
                <a:gd name="connsiteX23" fmla="*/ 24530 w 74852"/>
                <a:gd name="connsiteY23" fmla="*/ 57996 h 99581"/>
                <a:gd name="connsiteX24" fmla="*/ 22404 w 74852"/>
                <a:gd name="connsiteY24" fmla="*/ 51419 h 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52" h="99581">
                  <a:moveTo>
                    <a:pt x="21949" y="10397"/>
                  </a:moveTo>
                  <a:lnTo>
                    <a:pt x="21949" y="63"/>
                  </a:lnTo>
                  <a:lnTo>
                    <a:pt x="85" y="1785"/>
                  </a:lnTo>
                  <a:lnTo>
                    <a:pt x="85" y="6639"/>
                  </a:lnTo>
                  <a:cubicBezTo>
                    <a:pt x="10865" y="6639"/>
                    <a:pt x="11928" y="7578"/>
                    <a:pt x="11928" y="14468"/>
                  </a:cubicBezTo>
                  <a:lnTo>
                    <a:pt x="11928" y="87745"/>
                  </a:lnTo>
                  <a:cubicBezTo>
                    <a:pt x="11928" y="94791"/>
                    <a:pt x="10258" y="94791"/>
                    <a:pt x="85" y="94791"/>
                  </a:cubicBezTo>
                  <a:lnTo>
                    <a:pt x="85" y="99645"/>
                  </a:lnTo>
                  <a:cubicBezTo>
                    <a:pt x="5247" y="99488"/>
                    <a:pt x="13142" y="99175"/>
                    <a:pt x="17090" y="99175"/>
                  </a:cubicBezTo>
                  <a:cubicBezTo>
                    <a:pt x="21189" y="99175"/>
                    <a:pt x="28933" y="99488"/>
                    <a:pt x="34247" y="99645"/>
                  </a:cubicBezTo>
                  <a:lnTo>
                    <a:pt x="34247" y="94791"/>
                  </a:lnTo>
                  <a:cubicBezTo>
                    <a:pt x="24074" y="94791"/>
                    <a:pt x="22404" y="94791"/>
                    <a:pt x="22404" y="87745"/>
                  </a:cubicBezTo>
                  <a:lnTo>
                    <a:pt x="22404" y="61440"/>
                  </a:lnTo>
                  <a:lnTo>
                    <a:pt x="22404" y="60031"/>
                  </a:lnTo>
                  <a:cubicBezTo>
                    <a:pt x="23163" y="62536"/>
                    <a:pt x="29540" y="70991"/>
                    <a:pt x="41079" y="70991"/>
                  </a:cubicBezTo>
                  <a:cubicBezTo>
                    <a:pt x="59147" y="70991"/>
                    <a:pt x="74938" y="55647"/>
                    <a:pt x="74938" y="35449"/>
                  </a:cubicBezTo>
                  <a:cubicBezTo>
                    <a:pt x="74938" y="15564"/>
                    <a:pt x="60210" y="63"/>
                    <a:pt x="43205" y="63"/>
                  </a:cubicBezTo>
                  <a:cubicBezTo>
                    <a:pt x="31362" y="63"/>
                    <a:pt x="24985" y="6952"/>
                    <a:pt x="21949" y="10397"/>
                  </a:cubicBezTo>
                  <a:close/>
                  <a:moveTo>
                    <a:pt x="22404" y="51419"/>
                  </a:moveTo>
                  <a:lnTo>
                    <a:pt x="22404" y="16503"/>
                  </a:lnTo>
                  <a:cubicBezTo>
                    <a:pt x="26807" y="8518"/>
                    <a:pt x="34247" y="3977"/>
                    <a:pt x="41990" y="3977"/>
                  </a:cubicBezTo>
                  <a:cubicBezTo>
                    <a:pt x="53074" y="3977"/>
                    <a:pt x="62336" y="17756"/>
                    <a:pt x="62336" y="35449"/>
                  </a:cubicBezTo>
                  <a:cubicBezTo>
                    <a:pt x="62336" y="54394"/>
                    <a:pt x="51707" y="67547"/>
                    <a:pt x="40472" y="67547"/>
                  </a:cubicBezTo>
                  <a:cubicBezTo>
                    <a:pt x="34399" y="67547"/>
                    <a:pt x="28629" y="64415"/>
                    <a:pt x="24530" y="57996"/>
                  </a:cubicBezTo>
                  <a:cubicBezTo>
                    <a:pt x="22404" y="54708"/>
                    <a:pt x="22404" y="54551"/>
                    <a:pt x="22404" y="51419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38C00B-6968-7E24-0358-39D3CFF4D36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184611" y="2860600"/>
              <a:ext cx="49648" cy="71868"/>
            </a:xfrm>
            <a:custGeom>
              <a:avLst/>
              <a:gdLst>
                <a:gd name="connsiteX0" fmla="*/ 26661 w 49648"/>
                <a:gd name="connsiteY0" fmla="*/ 39833 h 71868"/>
                <a:gd name="connsiteX1" fmla="*/ 42451 w 49648"/>
                <a:gd name="connsiteY1" fmla="*/ 54238 h 71868"/>
                <a:gd name="connsiteX2" fmla="*/ 25294 w 49648"/>
                <a:gd name="connsiteY2" fmla="*/ 68486 h 71868"/>
                <a:gd name="connsiteX3" fmla="*/ 4190 w 49648"/>
                <a:gd name="connsiteY3" fmla="*/ 46252 h 71868"/>
                <a:gd name="connsiteX4" fmla="*/ 2064 w 49648"/>
                <a:gd name="connsiteY4" fmla="*/ 43591 h 71868"/>
                <a:gd name="connsiteX5" fmla="*/ 91 w 49648"/>
                <a:gd name="connsiteY5" fmla="*/ 47505 h 71868"/>
                <a:gd name="connsiteX6" fmla="*/ 91 w 49648"/>
                <a:gd name="connsiteY6" fmla="*/ 68173 h 71868"/>
                <a:gd name="connsiteX7" fmla="*/ 1761 w 49648"/>
                <a:gd name="connsiteY7" fmla="*/ 71931 h 71868"/>
                <a:gd name="connsiteX8" fmla="*/ 5556 w 49648"/>
                <a:gd name="connsiteY8" fmla="*/ 68799 h 71868"/>
                <a:gd name="connsiteX9" fmla="*/ 8593 w 49648"/>
                <a:gd name="connsiteY9" fmla="*/ 65198 h 71868"/>
                <a:gd name="connsiteX10" fmla="*/ 25294 w 49648"/>
                <a:gd name="connsiteY10" fmla="*/ 71931 h 71868"/>
                <a:gd name="connsiteX11" fmla="*/ 49739 w 49648"/>
                <a:gd name="connsiteY11" fmla="*/ 50167 h 71868"/>
                <a:gd name="connsiteX12" fmla="*/ 43362 w 49648"/>
                <a:gd name="connsiteY12" fmla="*/ 35292 h 71868"/>
                <a:gd name="connsiteX13" fmla="*/ 26054 w 49648"/>
                <a:gd name="connsiteY13" fmla="*/ 27777 h 71868"/>
                <a:gd name="connsiteX14" fmla="*/ 7378 w 49648"/>
                <a:gd name="connsiteY14" fmla="*/ 14937 h 71868"/>
                <a:gd name="connsiteX15" fmla="*/ 24383 w 49648"/>
                <a:gd name="connsiteY15" fmla="*/ 3038 h 71868"/>
                <a:gd name="connsiteX16" fmla="*/ 42148 w 49648"/>
                <a:gd name="connsiteY16" fmla="*/ 21983 h 71868"/>
                <a:gd name="connsiteX17" fmla="*/ 43970 w 49648"/>
                <a:gd name="connsiteY17" fmla="*/ 23393 h 71868"/>
                <a:gd name="connsiteX18" fmla="*/ 45943 w 49648"/>
                <a:gd name="connsiteY18" fmla="*/ 19635 h 71868"/>
                <a:gd name="connsiteX19" fmla="*/ 45943 w 49648"/>
                <a:gd name="connsiteY19" fmla="*/ 3821 h 71868"/>
                <a:gd name="connsiteX20" fmla="*/ 44273 w 49648"/>
                <a:gd name="connsiteY20" fmla="*/ 63 h 71868"/>
                <a:gd name="connsiteX21" fmla="*/ 41237 w 49648"/>
                <a:gd name="connsiteY21" fmla="*/ 1942 h 71868"/>
                <a:gd name="connsiteX22" fmla="*/ 38656 w 49648"/>
                <a:gd name="connsiteY22" fmla="*/ 4447 h 71868"/>
                <a:gd name="connsiteX23" fmla="*/ 24383 w 49648"/>
                <a:gd name="connsiteY23" fmla="*/ 63 h 71868"/>
                <a:gd name="connsiteX24" fmla="*/ 91 w 49648"/>
                <a:gd name="connsiteY24" fmla="*/ 19322 h 71868"/>
                <a:gd name="connsiteX25" fmla="*/ 6619 w 49648"/>
                <a:gd name="connsiteY25" fmla="*/ 32630 h 71868"/>
                <a:gd name="connsiteX26" fmla="*/ 26661 w 49648"/>
                <a:gd name="connsiteY26" fmla="*/ 39833 h 7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648" h="71868">
                  <a:moveTo>
                    <a:pt x="26661" y="39833"/>
                  </a:moveTo>
                  <a:cubicBezTo>
                    <a:pt x="30001" y="40459"/>
                    <a:pt x="42451" y="42964"/>
                    <a:pt x="42451" y="54238"/>
                  </a:cubicBezTo>
                  <a:cubicBezTo>
                    <a:pt x="42451" y="62223"/>
                    <a:pt x="37137" y="68486"/>
                    <a:pt x="25294" y="68486"/>
                  </a:cubicBezTo>
                  <a:cubicBezTo>
                    <a:pt x="12541" y="68486"/>
                    <a:pt x="7075" y="59561"/>
                    <a:pt x="4190" y="46252"/>
                  </a:cubicBezTo>
                  <a:cubicBezTo>
                    <a:pt x="3734" y="44217"/>
                    <a:pt x="3583" y="43591"/>
                    <a:pt x="2064" y="43591"/>
                  </a:cubicBezTo>
                  <a:cubicBezTo>
                    <a:pt x="91" y="43591"/>
                    <a:pt x="91" y="44687"/>
                    <a:pt x="91" y="47505"/>
                  </a:cubicBezTo>
                  <a:lnTo>
                    <a:pt x="91" y="68173"/>
                  </a:lnTo>
                  <a:cubicBezTo>
                    <a:pt x="91" y="70835"/>
                    <a:pt x="91" y="71931"/>
                    <a:pt x="1761" y="71931"/>
                  </a:cubicBezTo>
                  <a:cubicBezTo>
                    <a:pt x="2520" y="71931"/>
                    <a:pt x="2672" y="71774"/>
                    <a:pt x="5556" y="68799"/>
                  </a:cubicBezTo>
                  <a:cubicBezTo>
                    <a:pt x="5860" y="68486"/>
                    <a:pt x="5860" y="68173"/>
                    <a:pt x="8593" y="65198"/>
                  </a:cubicBezTo>
                  <a:cubicBezTo>
                    <a:pt x="15274" y="71774"/>
                    <a:pt x="22106" y="71931"/>
                    <a:pt x="25294" y="71931"/>
                  </a:cubicBezTo>
                  <a:cubicBezTo>
                    <a:pt x="42755" y="71931"/>
                    <a:pt x="49739" y="61440"/>
                    <a:pt x="49739" y="50167"/>
                  </a:cubicBezTo>
                  <a:cubicBezTo>
                    <a:pt x="49739" y="41868"/>
                    <a:pt x="45184" y="37171"/>
                    <a:pt x="43362" y="35292"/>
                  </a:cubicBezTo>
                  <a:cubicBezTo>
                    <a:pt x="38352" y="30282"/>
                    <a:pt x="32430" y="29029"/>
                    <a:pt x="26054" y="27777"/>
                  </a:cubicBezTo>
                  <a:cubicBezTo>
                    <a:pt x="17551" y="26054"/>
                    <a:pt x="7378" y="24019"/>
                    <a:pt x="7378" y="14937"/>
                  </a:cubicBezTo>
                  <a:cubicBezTo>
                    <a:pt x="7378" y="9457"/>
                    <a:pt x="11326" y="3038"/>
                    <a:pt x="24383" y="3038"/>
                  </a:cubicBezTo>
                  <a:cubicBezTo>
                    <a:pt x="41085" y="3038"/>
                    <a:pt x="41844" y="17129"/>
                    <a:pt x="42148" y="21983"/>
                  </a:cubicBezTo>
                  <a:cubicBezTo>
                    <a:pt x="42299" y="23393"/>
                    <a:pt x="43666" y="23393"/>
                    <a:pt x="43970" y="23393"/>
                  </a:cubicBezTo>
                  <a:cubicBezTo>
                    <a:pt x="45943" y="23393"/>
                    <a:pt x="45943" y="22610"/>
                    <a:pt x="45943" y="19635"/>
                  </a:cubicBezTo>
                  <a:lnTo>
                    <a:pt x="45943" y="3821"/>
                  </a:lnTo>
                  <a:cubicBezTo>
                    <a:pt x="45943" y="1159"/>
                    <a:pt x="45943" y="63"/>
                    <a:pt x="44273" y="63"/>
                  </a:cubicBezTo>
                  <a:cubicBezTo>
                    <a:pt x="43514" y="63"/>
                    <a:pt x="43210" y="63"/>
                    <a:pt x="41237" y="1942"/>
                  </a:cubicBezTo>
                  <a:cubicBezTo>
                    <a:pt x="40781" y="2568"/>
                    <a:pt x="39263" y="3977"/>
                    <a:pt x="38656" y="4447"/>
                  </a:cubicBezTo>
                  <a:cubicBezTo>
                    <a:pt x="32886" y="63"/>
                    <a:pt x="26661" y="63"/>
                    <a:pt x="24383" y="63"/>
                  </a:cubicBezTo>
                  <a:cubicBezTo>
                    <a:pt x="5860" y="63"/>
                    <a:pt x="91" y="10553"/>
                    <a:pt x="91" y="19322"/>
                  </a:cubicBezTo>
                  <a:cubicBezTo>
                    <a:pt x="91" y="24802"/>
                    <a:pt x="2520" y="29186"/>
                    <a:pt x="6619" y="32630"/>
                  </a:cubicBezTo>
                  <a:cubicBezTo>
                    <a:pt x="11478" y="36701"/>
                    <a:pt x="15729" y="37641"/>
                    <a:pt x="26661" y="39833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83" name="Freeform 6">
            <a:extLst>
              <a:ext uri="{FF2B5EF4-FFF2-40B4-BE49-F238E27FC236}">
                <a16:creationId xmlns:a16="http://schemas.microsoft.com/office/drawing/2014/main" id="{17EF9D92-2878-15B8-1D18-02903E60C2B6}"/>
              </a:ext>
            </a:extLst>
          </p:cNvPr>
          <p:cNvSpPr>
            <a:spLocks/>
          </p:cNvSpPr>
          <p:nvPr/>
        </p:nvSpPr>
        <p:spPr bwMode="auto">
          <a:xfrm rot="16200000">
            <a:off x="2304193" y="2114247"/>
            <a:ext cx="620358" cy="297519"/>
          </a:xfrm>
          <a:custGeom>
            <a:avLst/>
            <a:gdLst>
              <a:gd name="T0" fmla="*/ 55 w 2610"/>
              <a:gd name="T1" fmla="*/ 2064 h 2064"/>
              <a:gd name="T2" fmla="*/ 181 w 2610"/>
              <a:gd name="T3" fmla="*/ 2062 h 2064"/>
              <a:gd name="T4" fmla="*/ 296 w 2610"/>
              <a:gd name="T5" fmla="*/ 2055 h 2064"/>
              <a:gd name="T6" fmla="*/ 356 w 2610"/>
              <a:gd name="T7" fmla="*/ 2046 h 2064"/>
              <a:gd name="T8" fmla="*/ 422 w 2610"/>
              <a:gd name="T9" fmla="*/ 2031 h 2064"/>
              <a:gd name="T10" fmla="*/ 462 w 2610"/>
              <a:gd name="T11" fmla="*/ 2016 h 2064"/>
              <a:gd name="T12" fmla="*/ 491 w 2610"/>
              <a:gd name="T13" fmla="*/ 2002 h 2064"/>
              <a:gd name="T14" fmla="*/ 524 w 2610"/>
              <a:gd name="T15" fmla="*/ 1982 h 2064"/>
              <a:gd name="T16" fmla="*/ 554 w 2610"/>
              <a:gd name="T17" fmla="*/ 1960 h 2064"/>
              <a:gd name="T18" fmla="*/ 594 w 2610"/>
              <a:gd name="T19" fmla="*/ 1922 h 2064"/>
              <a:gd name="T20" fmla="*/ 651 w 2610"/>
              <a:gd name="T21" fmla="*/ 1850 h 2064"/>
              <a:gd name="T22" fmla="*/ 712 w 2610"/>
              <a:gd name="T23" fmla="*/ 1743 h 2064"/>
              <a:gd name="T24" fmla="*/ 769 w 2610"/>
              <a:gd name="T25" fmla="*/ 1612 h 2064"/>
              <a:gd name="T26" fmla="*/ 897 w 2610"/>
              <a:gd name="T27" fmla="*/ 1209 h 2064"/>
              <a:gd name="T28" fmla="*/ 1013 w 2610"/>
              <a:gd name="T29" fmla="*/ 750 h 2064"/>
              <a:gd name="T30" fmla="*/ 1130 w 2610"/>
              <a:gd name="T31" fmla="*/ 308 h 2064"/>
              <a:gd name="T32" fmla="*/ 1187 w 2610"/>
              <a:gd name="T33" fmla="*/ 148 h 2064"/>
              <a:gd name="T34" fmla="*/ 1216 w 2610"/>
              <a:gd name="T35" fmla="*/ 85 h 2064"/>
              <a:gd name="T36" fmla="*/ 1238 w 2610"/>
              <a:gd name="T37" fmla="*/ 49 h 2064"/>
              <a:gd name="T38" fmla="*/ 1253 w 2610"/>
              <a:gd name="T39" fmla="*/ 30 h 2064"/>
              <a:gd name="T40" fmla="*/ 1264 w 2610"/>
              <a:gd name="T41" fmla="*/ 18 h 2064"/>
              <a:gd name="T42" fmla="*/ 1272 w 2610"/>
              <a:gd name="T43" fmla="*/ 12 h 2064"/>
              <a:gd name="T44" fmla="*/ 1279 w 2610"/>
              <a:gd name="T45" fmla="*/ 8 h 2064"/>
              <a:gd name="T46" fmla="*/ 1287 w 2610"/>
              <a:gd name="T47" fmla="*/ 4 h 2064"/>
              <a:gd name="T48" fmla="*/ 1294 w 2610"/>
              <a:gd name="T49" fmla="*/ 2 h 2064"/>
              <a:gd name="T50" fmla="*/ 1302 w 2610"/>
              <a:gd name="T51" fmla="*/ 0 h 2064"/>
              <a:gd name="T52" fmla="*/ 1309 w 2610"/>
              <a:gd name="T53" fmla="*/ 0 h 2064"/>
              <a:gd name="T54" fmla="*/ 1316 w 2610"/>
              <a:gd name="T55" fmla="*/ 2 h 2064"/>
              <a:gd name="T56" fmla="*/ 1324 w 2610"/>
              <a:gd name="T57" fmla="*/ 4 h 2064"/>
              <a:gd name="T58" fmla="*/ 1331 w 2610"/>
              <a:gd name="T59" fmla="*/ 8 h 2064"/>
              <a:gd name="T60" fmla="*/ 1338 w 2610"/>
              <a:gd name="T61" fmla="*/ 12 h 2064"/>
              <a:gd name="T62" fmla="*/ 1346 w 2610"/>
              <a:gd name="T63" fmla="*/ 18 h 2064"/>
              <a:gd name="T64" fmla="*/ 1357 w 2610"/>
              <a:gd name="T65" fmla="*/ 29 h 2064"/>
              <a:gd name="T66" fmla="*/ 1372 w 2610"/>
              <a:gd name="T67" fmla="*/ 48 h 2064"/>
              <a:gd name="T68" fmla="*/ 1394 w 2610"/>
              <a:gd name="T69" fmla="*/ 85 h 2064"/>
              <a:gd name="T70" fmla="*/ 1424 w 2610"/>
              <a:gd name="T71" fmla="*/ 148 h 2064"/>
              <a:gd name="T72" fmla="*/ 1485 w 2610"/>
              <a:gd name="T73" fmla="*/ 326 h 2064"/>
              <a:gd name="T74" fmla="*/ 1606 w 2610"/>
              <a:gd name="T75" fmla="*/ 787 h 2064"/>
              <a:gd name="T76" fmla="*/ 1719 w 2610"/>
              <a:gd name="T77" fmla="*/ 1231 h 2064"/>
              <a:gd name="T78" fmla="*/ 1839 w 2610"/>
              <a:gd name="T79" fmla="*/ 1607 h 2064"/>
              <a:gd name="T80" fmla="*/ 1898 w 2610"/>
              <a:gd name="T81" fmla="*/ 1743 h 2064"/>
              <a:gd name="T82" fmla="*/ 1958 w 2610"/>
              <a:gd name="T83" fmla="*/ 1847 h 2064"/>
              <a:gd name="T84" fmla="*/ 2002 w 2610"/>
              <a:gd name="T85" fmla="*/ 1906 h 2064"/>
              <a:gd name="T86" fmla="*/ 2033 w 2610"/>
              <a:gd name="T87" fmla="*/ 1938 h 2064"/>
              <a:gd name="T88" fmla="*/ 2065 w 2610"/>
              <a:gd name="T89" fmla="*/ 1966 h 2064"/>
              <a:gd name="T90" fmla="*/ 2094 w 2610"/>
              <a:gd name="T91" fmla="*/ 1987 h 2064"/>
              <a:gd name="T92" fmla="*/ 2136 w 2610"/>
              <a:gd name="T93" fmla="*/ 2010 h 2064"/>
              <a:gd name="T94" fmla="*/ 2192 w 2610"/>
              <a:gd name="T95" fmla="*/ 2032 h 2064"/>
              <a:gd name="T96" fmla="*/ 2254 w 2610"/>
              <a:gd name="T97" fmla="*/ 2046 h 2064"/>
              <a:gd name="T98" fmla="*/ 2316 w 2610"/>
              <a:gd name="T99" fmla="*/ 2055 h 2064"/>
              <a:gd name="T100" fmla="*/ 2418 w 2610"/>
              <a:gd name="T101" fmla="*/ 2061 h 2064"/>
              <a:gd name="T102" fmla="*/ 2550 w 2610"/>
              <a:gd name="T103" fmla="*/ 2064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0" h="2064">
                <a:moveTo>
                  <a:pt x="0" y="2064"/>
                </a:moveTo>
                <a:lnTo>
                  <a:pt x="55" y="2064"/>
                </a:lnTo>
                <a:lnTo>
                  <a:pt x="119" y="2063"/>
                </a:lnTo>
                <a:lnTo>
                  <a:pt x="181" y="2062"/>
                </a:lnTo>
                <a:lnTo>
                  <a:pt x="238" y="2059"/>
                </a:lnTo>
                <a:lnTo>
                  <a:pt x="296" y="2055"/>
                </a:lnTo>
                <a:lnTo>
                  <a:pt x="326" y="2051"/>
                </a:lnTo>
                <a:lnTo>
                  <a:pt x="356" y="2046"/>
                </a:lnTo>
                <a:lnTo>
                  <a:pt x="389" y="2040"/>
                </a:lnTo>
                <a:lnTo>
                  <a:pt x="422" y="2031"/>
                </a:lnTo>
                <a:lnTo>
                  <a:pt x="448" y="2022"/>
                </a:lnTo>
                <a:lnTo>
                  <a:pt x="462" y="2016"/>
                </a:lnTo>
                <a:lnTo>
                  <a:pt x="475" y="2010"/>
                </a:lnTo>
                <a:lnTo>
                  <a:pt x="491" y="2002"/>
                </a:lnTo>
                <a:lnTo>
                  <a:pt x="508" y="1993"/>
                </a:lnTo>
                <a:lnTo>
                  <a:pt x="524" y="1982"/>
                </a:lnTo>
                <a:lnTo>
                  <a:pt x="541" y="1970"/>
                </a:lnTo>
                <a:lnTo>
                  <a:pt x="554" y="1960"/>
                </a:lnTo>
                <a:lnTo>
                  <a:pt x="567" y="1948"/>
                </a:lnTo>
                <a:lnTo>
                  <a:pt x="594" y="1922"/>
                </a:lnTo>
                <a:lnTo>
                  <a:pt x="622" y="1889"/>
                </a:lnTo>
                <a:lnTo>
                  <a:pt x="651" y="1850"/>
                </a:lnTo>
                <a:lnTo>
                  <a:pt x="681" y="1800"/>
                </a:lnTo>
                <a:lnTo>
                  <a:pt x="712" y="1743"/>
                </a:lnTo>
                <a:lnTo>
                  <a:pt x="740" y="1682"/>
                </a:lnTo>
                <a:lnTo>
                  <a:pt x="769" y="1612"/>
                </a:lnTo>
                <a:lnTo>
                  <a:pt x="831" y="1436"/>
                </a:lnTo>
                <a:lnTo>
                  <a:pt x="897" y="1209"/>
                </a:lnTo>
                <a:lnTo>
                  <a:pt x="949" y="1008"/>
                </a:lnTo>
                <a:lnTo>
                  <a:pt x="1013" y="750"/>
                </a:lnTo>
                <a:lnTo>
                  <a:pt x="1068" y="531"/>
                </a:lnTo>
                <a:lnTo>
                  <a:pt x="1130" y="308"/>
                </a:lnTo>
                <a:lnTo>
                  <a:pt x="1158" y="222"/>
                </a:lnTo>
                <a:lnTo>
                  <a:pt x="1187" y="148"/>
                </a:lnTo>
                <a:lnTo>
                  <a:pt x="1201" y="115"/>
                </a:lnTo>
                <a:lnTo>
                  <a:pt x="1216" y="85"/>
                </a:lnTo>
                <a:lnTo>
                  <a:pt x="1231" y="60"/>
                </a:lnTo>
                <a:lnTo>
                  <a:pt x="1238" y="49"/>
                </a:lnTo>
                <a:lnTo>
                  <a:pt x="1245" y="39"/>
                </a:lnTo>
                <a:lnTo>
                  <a:pt x="1253" y="30"/>
                </a:lnTo>
                <a:lnTo>
                  <a:pt x="1260" y="22"/>
                </a:lnTo>
                <a:lnTo>
                  <a:pt x="1264" y="18"/>
                </a:lnTo>
                <a:lnTo>
                  <a:pt x="1268" y="15"/>
                </a:lnTo>
                <a:lnTo>
                  <a:pt x="1272" y="12"/>
                </a:lnTo>
                <a:lnTo>
                  <a:pt x="1275" y="10"/>
                </a:lnTo>
                <a:lnTo>
                  <a:pt x="1279" y="8"/>
                </a:lnTo>
                <a:lnTo>
                  <a:pt x="1283" y="6"/>
                </a:lnTo>
                <a:lnTo>
                  <a:pt x="1287" y="4"/>
                </a:lnTo>
                <a:lnTo>
                  <a:pt x="1290" y="3"/>
                </a:lnTo>
                <a:lnTo>
                  <a:pt x="1294" y="2"/>
                </a:lnTo>
                <a:lnTo>
                  <a:pt x="1298" y="1"/>
                </a:lnTo>
                <a:lnTo>
                  <a:pt x="1302" y="0"/>
                </a:lnTo>
                <a:lnTo>
                  <a:pt x="1305" y="0"/>
                </a:lnTo>
                <a:lnTo>
                  <a:pt x="1309" y="0"/>
                </a:lnTo>
                <a:lnTo>
                  <a:pt x="1313" y="1"/>
                </a:lnTo>
                <a:lnTo>
                  <a:pt x="1316" y="2"/>
                </a:lnTo>
                <a:lnTo>
                  <a:pt x="1320" y="3"/>
                </a:lnTo>
                <a:lnTo>
                  <a:pt x="1324" y="4"/>
                </a:lnTo>
                <a:lnTo>
                  <a:pt x="1328" y="6"/>
                </a:lnTo>
                <a:lnTo>
                  <a:pt x="1331" y="8"/>
                </a:lnTo>
                <a:lnTo>
                  <a:pt x="1335" y="10"/>
                </a:lnTo>
                <a:lnTo>
                  <a:pt x="1338" y="12"/>
                </a:lnTo>
                <a:lnTo>
                  <a:pt x="1342" y="15"/>
                </a:lnTo>
                <a:lnTo>
                  <a:pt x="1346" y="18"/>
                </a:lnTo>
                <a:lnTo>
                  <a:pt x="1350" y="22"/>
                </a:lnTo>
                <a:lnTo>
                  <a:pt x="1357" y="29"/>
                </a:lnTo>
                <a:lnTo>
                  <a:pt x="1364" y="38"/>
                </a:lnTo>
                <a:lnTo>
                  <a:pt x="1372" y="48"/>
                </a:lnTo>
                <a:lnTo>
                  <a:pt x="1379" y="59"/>
                </a:lnTo>
                <a:lnTo>
                  <a:pt x="1394" y="85"/>
                </a:lnTo>
                <a:lnTo>
                  <a:pt x="1409" y="114"/>
                </a:lnTo>
                <a:lnTo>
                  <a:pt x="1424" y="148"/>
                </a:lnTo>
                <a:lnTo>
                  <a:pt x="1455" y="230"/>
                </a:lnTo>
                <a:lnTo>
                  <a:pt x="1485" y="326"/>
                </a:lnTo>
                <a:lnTo>
                  <a:pt x="1543" y="531"/>
                </a:lnTo>
                <a:lnTo>
                  <a:pt x="1606" y="787"/>
                </a:lnTo>
                <a:lnTo>
                  <a:pt x="1661" y="1008"/>
                </a:lnTo>
                <a:lnTo>
                  <a:pt x="1719" y="1231"/>
                </a:lnTo>
                <a:lnTo>
                  <a:pt x="1780" y="1436"/>
                </a:lnTo>
                <a:lnTo>
                  <a:pt x="1839" y="1607"/>
                </a:lnTo>
                <a:lnTo>
                  <a:pt x="1869" y="1679"/>
                </a:lnTo>
                <a:lnTo>
                  <a:pt x="1898" y="1743"/>
                </a:lnTo>
                <a:lnTo>
                  <a:pt x="1928" y="1799"/>
                </a:lnTo>
                <a:lnTo>
                  <a:pt x="1958" y="1847"/>
                </a:lnTo>
                <a:lnTo>
                  <a:pt x="1987" y="1888"/>
                </a:lnTo>
                <a:lnTo>
                  <a:pt x="2002" y="1906"/>
                </a:lnTo>
                <a:lnTo>
                  <a:pt x="2017" y="1922"/>
                </a:lnTo>
                <a:lnTo>
                  <a:pt x="2033" y="1938"/>
                </a:lnTo>
                <a:lnTo>
                  <a:pt x="2049" y="1953"/>
                </a:lnTo>
                <a:lnTo>
                  <a:pt x="2065" y="1966"/>
                </a:lnTo>
                <a:lnTo>
                  <a:pt x="2081" y="1978"/>
                </a:lnTo>
                <a:lnTo>
                  <a:pt x="2094" y="1987"/>
                </a:lnTo>
                <a:lnTo>
                  <a:pt x="2108" y="1996"/>
                </a:lnTo>
                <a:lnTo>
                  <a:pt x="2136" y="2010"/>
                </a:lnTo>
                <a:lnTo>
                  <a:pt x="2164" y="2022"/>
                </a:lnTo>
                <a:lnTo>
                  <a:pt x="2192" y="2032"/>
                </a:lnTo>
                <a:lnTo>
                  <a:pt x="2223" y="2040"/>
                </a:lnTo>
                <a:lnTo>
                  <a:pt x="2254" y="2046"/>
                </a:lnTo>
                <a:lnTo>
                  <a:pt x="2285" y="2051"/>
                </a:lnTo>
                <a:lnTo>
                  <a:pt x="2316" y="2055"/>
                </a:lnTo>
                <a:lnTo>
                  <a:pt x="2373" y="2059"/>
                </a:lnTo>
                <a:lnTo>
                  <a:pt x="2418" y="2061"/>
                </a:lnTo>
                <a:lnTo>
                  <a:pt x="2492" y="2063"/>
                </a:lnTo>
                <a:lnTo>
                  <a:pt x="2550" y="2064"/>
                </a:lnTo>
                <a:lnTo>
                  <a:pt x="2610" y="2064"/>
                </a:lnTo>
              </a:path>
            </a:pathLst>
          </a:custGeom>
          <a:solidFill>
            <a:schemeClr val="bg1"/>
          </a:solidFill>
          <a:ln w="1270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A237B2-CD4B-1FE4-5B98-ADE1A710EC79}"/>
              </a:ext>
            </a:extLst>
          </p:cNvPr>
          <p:cNvGrpSpPr/>
          <p:nvPr/>
        </p:nvGrpSpPr>
        <p:grpSpPr>
          <a:xfrm>
            <a:off x="1914508" y="2091641"/>
            <a:ext cx="1058872" cy="1513873"/>
            <a:chOff x="1094970" y="2505888"/>
            <a:chExt cx="1058872" cy="15138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5CD9BC-ED05-AA4E-7810-D91026D20461}"/>
                </a:ext>
              </a:extLst>
            </p:cNvPr>
            <p:cNvSpPr/>
            <p:nvPr/>
          </p:nvSpPr>
          <p:spPr>
            <a:xfrm>
              <a:off x="1477592" y="3780649"/>
              <a:ext cx="497800" cy="2223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 w="0" h="381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9DD5B9-DD01-B5BB-2673-47FB6BC714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34466" y="3890114"/>
              <a:ext cx="288000" cy="7896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FFF46F-6635-3609-3F6A-E1D8F9B5D133}"/>
                </a:ext>
              </a:extLst>
            </p:cNvPr>
            <p:cNvCxnSpPr>
              <a:cxnSpLocks/>
            </p:cNvCxnSpPr>
            <p:nvPr/>
          </p:nvCxnSpPr>
          <p:spPr>
            <a:xfrm>
              <a:off x="2016015" y="3387568"/>
              <a:ext cx="0" cy="50400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96F4C1E-BAE2-1613-74CE-6E7D67302888}"/>
                </a:ext>
              </a:extLst>
            </p:cNvPr>
            <p:cNvSpPr/>
            <p:nvPr/>
          </p:nvSpPr>
          <p:spPr>
            <a:xfrm rot="15712343">
              <a:off x="1899087" y="3336924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7139CE-2FAB-F237-5C4F-F577F6CD8CAA}"/>
                </a:ext>
              </a:extLst>
            </p:cNvPr>
            <p:cNvSpPr/>
            <p:nvPr/>
          </p:nvSpPr>
          <p:spPr>
            <a:xfrm rot="15712343">
              <a:off x="1897654" y="3254246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 descr="\documentclass{article}&#10;\usepackage{amsmath}&#10;\pagestyle{empty}&#10;\begin{document}&#10;&#10;THG&#10;&#10;&#10;\end{document}" title="IguanaTex Vector Display">
              <a:extLst>
                <a:ext uri="{FF2B5EF4-FFF2-40B4-BE49-F238E27FC236}">
                  <a16:creationId xmlns:a16="http://schemas.microsoft.com/office/drawing/2014/main" id="{37942704-EA2E-69BD-E093-2FAC84B9F180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 rot="1193641">
              <a:off x="1528564" y="3248328"/>
              <a:ext cx="337151" cy="106438"/>
              <a:chOff x="1591837" y="2099429"/>
              <a:chExt cx="337151" cy="10643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08C3F17-7AC5-1917-977C-FFE03DCF9839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1591837" y="2103528"/>
                <a:ext cx="100777" cy="99118"/>
              </a:xfrm>
              <a:custGeom>
                <a:avLst/>
                <a:gdLst>
                  <a:gd name="connsiteX0" fmla="*/ 97904 w 100777"/>
                  <a:gd name="connsiteY0" fmla="*/ 63 h 99118"/>
                  <a:gd name="connsiteX1" fmla="*/ 3027 w 100777"/>
                  <a:gd name="connsiteY1" fmla="*/ 63 h 99118"/>
                  <a:gd name="connsiteX2" fmla="*/ 77 w 100777"/>
                  <a:gd name="connsiteY2" fmla="*/ 33005 h 99118"/>
                  <a:gd name="connsiteX3" fmla="*/ 3959 w 100777"/>
                  <a:gd name="connsiteY3" fmla="*/ 33005 h 99118"/>
                  <a:gd name="connsiteX4" fmla="*/ 31909 w 100777"/>
                  <a:gd name="connsiteY4" fmla="*/ 4601 h 99118"/>
                  <a:gd name="connsiteX5" fmla="*/ 40295 w 100777"/>
                  <a:gd name="connsiteY5" fmla="*/ 4894 h 99118"/>
                  <a:gd name="connsiteX6" fmla="*/ 43555 w 100777"/>
                  <a:gd name="connsiteY6" fmla="*/ 10458 h 99118"/>
                  <a:gd name="connsiteX7" fmla="*/ 43555 w 100777"/>
                  <a:gd name="connsiteY7" fmla="*/ 87615 h 99118"/>
                  <a:gd name="connsiteX8" fmla="*/ 27251 w 100777"/>
                  <a:gd name="connsiteY8" fmla="*/ 94642 h 99118"/>
                  <a:gd name="connsiteX9" fmla="*/ 21040 w 100777"/>
                  <a:gd name="connsiteY9" fmla="*/ 94642 h 99118"/>
                  <a:gd name="connsiteX10" fmla="*/ 21040 w 100777"/>
                  <a:gd name="connsiteY10" fmla="*/ 99181 h 99118"/>
                  <a:gd name="connsiteX11" fmla="*/ 50388 w 100777"/>
                  <a:gd name="connsiteY11" fmla="*/ 98742 h 99118"/>
                  <a:gd name="connsiteX12" fmla="*/ 79891 w 100777"/>
                  <a:gd name="connsiteY12" fmla="*/ 99181 h 99118"/>
                  <a:gd name="connsiteX13" fmla="*/ 79891 w 100777"/>
                  <a:gd name="connsiteY13" fmla="*/ 94642 h 99118"/>
                  <a:gd name="connsiteX14" fmla="*/ 73680 w 100777"/>
                  <a:gd name="connsiteY14" fmla="*/ 94642 h 99118"/>
                  <a:gd name="connsiteX15" fmla="*/ 57376 w 100777"/>
                  <a:gd name="connsiteY15" fmla="*/ 87615 h 99118"/>
                  <a:gd name="connsiteX16" fmla="*/ 57376 w 100777"/>
                  <a:gd name="connsiteY16" fmla="*/ 10458 h 99118"/>
                  <a:gd name="connsiteX17" fmla="*/ 60171 w 100777"/>
                  <a:gd name="connsiteY17" fmla="*/ 4894 h 99118"/>
                  <a:gd name="connsiteX18" fmla="*/ 69022 w 100777"/>
                  <a:gd name="connsiteY18" fmla="*/ 4601 h 99118"/>
                  <a:gd name="connsiteX19" fmla="*/ 96972 w 100777"/>
                  <a:gd name="connsiteY19" fmla="*/ 33005 h 99118"/>
                  <a:gd name="connsiteX20" fmla="*/ 100854 w 100777"/>
                  <a:gd name="connsiteY20" fmla="*/ 33005 h 99118"/>
                  <a:gd name="connsiteX21" fmla="*/ 97904 w 100777"/>
                  <a:gd name="connsiteY21" fmla="*/ 63 h 9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777" h="99118">
                    <a:moveTo>
                      <a:pt x="97904" y="63"/>
                    </a:moveTo>
                    <a:lnTo>
                      <a:pt x="3027" y="63"/>
                    </a:lnTo>
                    <a:lnTo>
                      <a:pt x="77" y="33005"/>
                    </a:lnTo>
                    <a:lnTo>
                      <a:pt x="3959" y="33005"/>
                    </a:lnTo>
                    <a:cubicBezTo>
                      <a:pt x="6133" y="9433"/>
                      <a:pt x="8462" y="4601"/>
                      <a:pt x="31909" y="4601"/>
                    </a:cubicBezTo>
                    <a:cubicBezTo>
                      <a:pt x="34704" y="4601"/>
                      <a:pt x="38742" y="4601"/>
                      <a:pt x="40295" y="4894"/>
                    </a:cubicBezTo>
                    <a:cubicBezTo>
                      <a:pt x="43555" y="5480"/>
                      <a:pt x="43555" y="7090"/>
                      <a:pt x="43555" y="10458"/>
                    </a:cubicBezTo>
                    <a:lnTo>
                      <a:pt x="43555" y="87615"/>
                    </a:lnTo>
                    <a:cubicBezTo>
                      <a:pt x="43555" y="92593"/>
                      <a:pt x="43555" y="94642"/>
                      <a:pt x="27251" y="94642"/>
                    </a:cubicBezTo>
                    <a:lnTo>
                      <a:pt x="21040" y="94642"/>
                    </a:lnTo>
                    <a:lnTo>
                      <a:pt x="21040" y="99181"/>
                    </a:lnTo>
                    <a:cubicBezTo>
                      <a:pt x="27406" y="98742"/>
                      <a:pt x="43245" y="98742"/>
                      <a:pt x="50388" y="98742"/>
                    </a:cubicBezTo>
                    <a:cubicBezTo>
                      <a:pt x="57531" y="98742"/>
                      <a:pt x="73525" y="98742"/>
                      <a:pt x="79891" y="99181"/>
                    </a:cubicBezTo>
                    <a:lnTo>
                      <a:pt x="79891" y="94642"/>
                    </a:lnTo>
                    <a:lnTo>
                      <a:pt x="73680" y="94642"/>
                    </a:lnTo>
                    <a:cubicBezTo>
                      <a:pt x="57376" y="94642"/>
                      <a:pt x="57376" y="92593"/>
                      <a:pt x="57376" y="87615"/>
                    </a:cubicBezTo>
                    <a:lnTo>
                      <a:pt x="57376" y="10458"/>
                    </a:lnTo>
                    <a:cubicBezTo>
                      <a:pt x="57376" y="7530"/>
                      <a:pt x="57376" y="5480"/>
                      <a:pt x="60171" y="4894"/>
                    </a:cubicBezTo>
                    <a:cubicBezTo>
                      <a:pt x="61879" y="4601"/>
                      <a:pt x="66071" y="4601"/>
                      <a:pt x="69022" y="4601"/>
                    </a:cubicBezTo>
                    <a:cubicBezTo>
                      <a:pt x="92469" y="4601"/>
                      <a:pt x="94798" y="9433"/>
                      <a:pt x="96972" y="33005"/>
                    </a:cubicBezTo>
                    <a:lnTo>
                      <a:pt x="100854" y="33005"/>
                    </a:lnTo>
                    <a:lnTo>
                      <a:pt x="9790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AC550-A97B-136E-C10A-78D9FC73043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1703519" y="2102650"/>
                <a:ext cx="106057" cy="99996"/>
              </a:xfrm>
              <a:custGeom>
                <a:avLst/>
                <a:gdLst>
                  <a:gd name="connsiteX0" fmla="*/ 90147 w 106057"/>
                  <a:gd name="connsiteY0" fmla="*/ 11483 h 99996"/>
                  <a:gd name="connsiteX1" fmla="*/ 102414 w 106057"/>
                  <a:gd name="connsiteY1" fmla="*/ 4601 h 99996"/>
                  <a:gd name="connsiteX2" fmla="*/ 106141 w 106057"/>
                  <a:gd name="connsiteY2" fmla="*/ 4601 h 99996"/>
                  <a:gd name="connsiteX3" fmla="*/ 106141 w 106057"/>
                  <a:gd name="connsiteY3" fmla="*/ 63 h 99996"/>
                  <a:gd name="connsiteX4" fmla="*/ 83315 w 106057"/>
                  <a:gd name="connsiteY4" fmla="*/ 502 h 99996"/>
                  <a:gd name="connsiteX5" fmla="*/ 60333 w 106057"/>
                  <a:gd name="connsiteY5" fmla="*/ 63 h 99996"/>
                  <a:gd name="connsiteX6" fmla="*/ 60333 w 106057"/>
                  <a:gd name="connsiteY6" fmla="*/ 4601 h 99996"/>
                  <a:gd name="connsiteX7" fmla="*/ 64060 w 106057"/>
                  <a:gd name="connsiteY7" fmla="*/ 4601 h 99996"/>
                  <a:gd name="connsiteX8" fmla="*/ 76327 w 106057"/>
                  <a:gd name="connsiteY8" fmla="*/ 11483 h 99996"/>
                  <a:gd name="connsiteX9" fmla="*/ 76327 w 106057"/>
                  <a:gd name="connsiteY9" fmla="*/ 45742 h 99996"/>
                  <a:gd name="connsiteX10" fmla="*/ 29898 w 106057"/>
                  <a:gd name="connsiteY10" fmla="*/ 45742 h 99996"/>
                  <a:gd name="connsiteX11" fmla="*/ 29898 w 106057"/>
                  <a:gd name="connsiteY11" fmla="*/ 11483 h 99996"/>
                  <a:gd name="connsiteX12" fmla="*/ 42165 w 106057"/>
                  <a:gd name="connsiteY12" fmla="*/ 4601 h 99996"/>
                  <a:gd name="connsiteX13" fmla="*/ 45892 w 106057"/>
                  <a:gd name="connsiteY13" fmla="*/ 4601 h 99996"/>
                  <a:gd name="connsiteX14" fmla="*/ 45892 w 106057"/>
                  <a:gd name="connsiteY14" fmla="*/ 63 h 99996"/>
                  <a:gd name="connsiteX15" fmla="*/ 23066 w 106057"/>
                  <a:gd name="connsiteY15" fmla="*/ 502 h 99996"/>
                  <a:gd name="connsiteX16" fmla="*/ 84 w 106057"/>
                  <a:gd name="connsiteY16" fmla="*/ 63 h 99996"/>
                  <a:gd name="connsiteX17" fmla="*/ 84 w 106057"/>
                  <a:gd name="connsiteY17" fmla="*/ 4601 h 99996"/>
                  <a:gd name="connsiteX18" fmla="*/ 3811 w 106057"/>
                  <a:gd name="connsiteY18" fmla="*/ 4601 h 99996"/>
                  <a:gd name="connsiteX19" fmla="*/ 16078 w 106057"/>
                  <a:gd name="connsiteY19" fmla="*/ 11483 h 99996"/>
                  <a:gd name="connsiteX20" fmla="*/ 16078 w 106057"/>
                  <a:gd name="connsiteY20" fmla="*/ 88640 h 99996"/>
                  <a:gd name="connsiteX21" fmla="*/ 3811 w 106057"/>
                  <a:gd name="connsiteY21" fmla="*/ 95521 h 99996"/>
                  <a:gd name="connsiteX22" fmla="*/ 84 w 106057"/>
                  <a:gd name="connsiteY22" fmla="*/ 95521 h 99996"/>
                  <a:gd name="connsiteX23" fmla="*/ 84 w 106057"/>
                  <a:gd name="connsiteY23" fmla="*/ 100060 h 99996"/>
                  <a:gd name="connsiteX24" fmla="*/ 22910 w 106057"/>
                  <a:gd name="connsiteY24" fmla="*/ 99620 h 99996"/>
                  <a:gd name="connsiteX25" fmla="*/ 45892 w 106057"/>
                  <a:gd name="connsiteY25" fmla="*/ 100060 h 99996"/>
                  <a:gd name="connsiteX26" fmla="*/ 45892 w 106057"/>
                  <a:gd name="connsiteY26" fmla="*/ 95521 h 99996"/>
                  <a:gd name="connsiteX27" fmla="*/ 42165 w 106057"/>
                  <a:gd name="connsiteY27" fmla="*/ 95521 h 99996"/>
                  <a:gd name="connsiteX28" fmla="*/ 29898 w 106057"/>
                  <a:gd name="connsiteY28" fmla="*/ 88640 h 99996"/>
                  <a:gd name="connsiteX29" fmla="*/ 29898 w 106057"/>
                  <a:gd name="connsiteY29" fmla="*/ 50281 h 99996"/>
                  <a:gd name="connsiteX30" fmla="*/ 76327 w 106057"/>
                  <a:gd name="connsiteY30" fmla="*/ 50281 h 99996"/>
                  <a:gd name="connsiteX31" fmla="*/ 76327 w 106057"/>
                  <a:gd name="connsiteY31" fmla="*/ 88640 h 99996"/>
                  <a:gd name="connsiteX32" fmla="*/ 64060 w 106057"/>
                  <a:gd name="connsiteY32" fmla="*/ 95521 h 99996"/>
                  <a:gd name="connsiteX33" fmla="*/ 60333 w 106057"/>
                  <a:gd name="connsiteY33" fmla="*/ 95521 h 99996"/>
                  <a:gd name="connsiteX34" fmla="*/ 60333 w 106057"/>
                  <a:gd name="connsiteY34" fmla="*/ 100060 h 99996"/>
                  <a:gd name="connsiteX35" fmla="*/ 83159 w 106057"/>
                  <a:gd name="connsiteY35" fmla="*/ 99620 h 99996"/>
                  <a:gd name="connsiteX36" fmla="*/ 106141 w 106057"/>
                  <a:gd name="connsiteY36" fmla="*/ 100060 h 99996"/>
                  <a:gd name="connsiteX37" fmla="*/ 106141 w 106057"/>
                  <a:gd name="connsiteY37" fmla="*/ 95521 h 99996"/>
                  <a:gd name="connsiteX38" fmla="*/ 102414 w 106057"/>
                  <a:gd name="connsiteY38" fmla="*/ 95521 h 99996"/>
                  <a:gd name="connsiteX39" fmla="*/ 90147 w 106057"/>
                  <a:gd name="connsiteY39" fmla="*/ 88640 h 99996"/>
                  <a:gd name="connsiteX40" fmla="*/ 90147 w 106057"/>
                  <a:gd name="connsiteY40" fmla="*/ 11483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6057" h="99996">
                    <a:moveTo>
                      <a:pt x="90147" y="11483"/>
                    </a:moveTo>
                    <a:cubicBezTo>
                      <a:pt x="90147" y="6212"/>
                      <a:pt x="90458" y="4601"/>
                      <a:pt x="102414" y="4601"/>
                    </a:cubicBezTo>
                    <a:lnTo>
                      <a:pt x="106141" y="4601"/>
                    </a:lnTo>
                    <a:lnTo>
                      <a:pt x="106141" y="63"/>
                    </a:lnTo>
                    <a:cubicBezTo>
                      <a:pt x="100706" y="502"/>
                      <a:pt x="89215" y="502"/>
                      <a:pt x="83315" y="502"/>
                    </a:cubicBezTo>
                    <a:cubicBezTo>
                      <a:pt x="77414" y="502"/>
                      <a:pt x="65768" y="502"/>
                      <a:pt x="60333" y="63"/>
                    </a:cubicBezTo>
                    <a:lnTo>
                      <a:pt x="60333" y="4601"/>
                    </a:lnTo>
                    <a:lnTo>
                      <a:pt x="64060" y="4601"/>
                    </a:lnTo>
                    <a:cubicBezTo>
                      <a:pt x="76016" y="4601"/>
                      <a:pt x="76327" y="6212"/>
                      <a:pt x="76327" y="11483"/>
                    </a:cubicBezTo>
                    <a:lnTo>
                      <a:pt x="76327" y="45742"/>
                    </a:lnTo>
                    <a:lnTo>
                      <a:pt x="29898" y="45742"/>
                    </a:lnTo>
                    <a:lnTo>
                      <a:pt x="29898" y="11483"/>
                    </a:lnTo>
                    <a:cubicBezTo>
                      <a:pt x="29898" y="6212"/>
                      <a:pt x="30208" y="4601"/>
                      <a:pt x="42165" y="4601"/>
                    </a:cubicBezTo>
                    <a:lnTo>
                      <a:pt x="45892" y="4601"/>
                    </a:lnTo>
                    <a:lnTo>
                      <a:pt x="45892" y="63"/>
                    </a:lnTo>
                    <a:cubicBezTo>
                      <a:pt x="40457" y="502"/>
                      <a:pt x="28966" y="502"/>
                      <a:pt x="23066" y="502"/>
                    </a:cubicBezTo>
                    <a:cubicBezTo>
                      <a:pt x="17165" y="502"/>
                      <a:pt x="5519" y="502"/>
                      <a:pt x="84" y="63"/>
                    </a:cubicBezTo>
                    <a:lnTo>
                      <a:pt x="84" y="4601"/>
                    </a:lnTo>
                    <a:lnTo>
                      <a:pt x="3811" y="4601"/>
                    </a:lnTo>
                    <a:cubicBezTo>
                      <a:pt x="15767" y="4601"/>
                      <a:pt x="16078" y="6212"/>
                      <a:pt x="16078" y="11483"/>
                    </a:cubicBezTo>
                    <a:lnTo>
                      <a:pt x="16078" y="88640"/>
                    </a:lnTo>
                    <a:cubicBezTo>
                      <a:pt x="16078" y="93910"/>
                      <a:pt x="15767" y="95521"/>
                      <a:pt x="3811" y="95521"/>
                    </a:cubicBezTo>
                    <a:lnTo>
                      <a:pt x="84" y="95521"/>
                    </a:lnTo>
                    <a:lnTo>
                      <a:pt x="84" y="100060"/>
                    </a:lnTo>
                    <a:cubicBezTo>
                      <a:pt x="5519" y="99620"/>
                      <a:pt x="17010" y="99620"/>
                      <a:pt x="22910" y="99620"/>
                    </a:cubicBezTo>
                    <a:cubicBezTo>
                      <a:pt x="28811" y="99620"/>
                      <a:pt x="40457" y="99620"/>
                      <a:pt x="45892" y="100060"/>
                    </a:cubicBezTo>
                    <a:lnTo>
                      <a:pt x="45892" y="95521"/>
                    </a:lnTo>
                    <a:lnTo>
                      <a:pt x="42165" y="95521"/>
                    </a:lnTo>
                    <a:cubicBezTo>
                      <a:pt x="30208" y="95521"/>
                      <a:pt x="29898" y="93910"/>
                      <a:pt x="29898" y="88640"/>
                    </a:cubicBezTo>
                    <a:lnTo>
                      <a:pt x="29898" y="50281"/>
                    </a:lnTo>
                    <a:lnTo>
                      <a:pt x="76327" y="50281"/>
                    </a:lnTo>
                    <a:lnTo>
                      <a:pt x="76327" y="88640"/>
                    </a:lnTo>
                    <a:cubicBezTo>
                      <a:pt x="76327" y="93910"/>
                      <a:pt x="76016" y="95521"/>
                      <a:pt x="64060" y="95521"/>
                    </a:cubicBezTo>
                    <a:lnTo>
                      <a:pt x="60333" y="95521"/>
                    </a:lnTo>
                    <a:lnTo>
                      <a:pt x="60333" y="100060"/>
                    </a:lnTo>
                    <a:cubicBezTo>
                      <a:pt x="65768" y="99620"/>
                      <a:pt x="77259" y="99620"/>
                      <a:pt x="83159" y="99620"/>
                    </a:cubicBezTo>
                    <a:cubicBezTo>
                      <a:pt x="89060" y="99620"/>
                      <a:pt x="100706" y="99620"/>
                      <a:pt x="106141" y="100060"/>
                    </a:cubicBezTo>
                    <a:lnTo>
                      <a:pt x="106141" y="95521"/>
                    </a:lnTo>
                    <a:lnTo>
                      <a:pt x="102414" y="95521"/>
                    </a:lnTo>
                    <a:cubicBezTo>
                      <a:pt x="90458" y="95521"/>
                      <a:pt x="90147" y="93910"/>
                      <a:pt x="90147" y="88640"/>
                    </a:cubicBezTo>
                    <a:lnTo>
                      <a:pt x="90147" y="1148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A4B2D82-889B-A9DC-CDBC-A71292335DE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1823552" y="2099429"/>
                <a:ext cx="105436" cy="106438"/>
              </a:xfrm>
              <a:custGeom>
                <a:avLst/>
                <a:gdLst>
                  <a:gd name="connsiteX0" fmla="*/ 83477 w 105436"/>
                  <a:gd name="connsiteY0" fmla="*/ 94057 h 106438"/>
                  <a:gd name="connsiteX1" fmla="*/ 93415 w 105436"/>
                  <a:gd name="connsiteY1" fmla="*/ 103134 h 106438"/>
                  <a:gd name="connsiteX2" fmla="*/ 94813 w 105436"/>
                  <a:gd name="connsiteY2" fmla="*/ 99767 h 106438"/>
                  <a:gd name="connsiteX3" fmla="*/ 94813 w 105436"/>
                  <a:gd name="connsiteY3" fmla="*/ 74292 h 106438"/>
                  <a:gd name="connsiteX4" fmla="*/ 105527 w 105436"/>
                  <a:gd name="connsiteY4" fmla="*/ 67850 h 106438"/>
                  <a:gd name="connsiteX5" fmla="*/ 105527 w 105436"/>
                  <a:gd name="connsiteY5" fmla="*/ 63311 h 106438"/>
                  <a:gd name="connsiteX6" fmla="*/ 86583 w 105436"/>
                  <a:gd name="connsiteY6" fmla="*/ 63750 h 106438"/>
                  <a:gd name="connsiteX7" fmla="*/ 61583 w 105436"/>
                  <a:gd name="connsiteY7" fmla="*/ 63311 h 106438"/>
                  <a:gd name="connsiteX8" fmla="*/ 61583 w 105436"/>
                  <a:gd name="connsiteY8" fmla="*/ 67850 h 106438"/>
                  <a:gd name="connsiteX9" fmla="*/ 66552 w 105436"/>
                  <a:gd name="connsiteY9" fmla="*/ 67850 h 106438"/>
                  <a:gd name="connsiteX10" fmla="*/ 80993 w 105436"/>
                  <a:gd name="connsiteY10" fmla="*/ 74877 h 106438"/>
                  <a:gd name="connsiteX11" fmla="*/ 80993 w 105436"/>
                  <a:gd name="connsiteY11" fmla="*/ 84247 h 106438"/>
                  <a:gd name="connsiteX12" fmla="*/ 56924 w 105436"/>
                  <a:gd name="connsiteY12" fmla="*/ 101963 h 106438"/>
                  <a:gd name="connsiteX13" fmla="*/ 16085 w 105436"/>
                  <a:gd name="connsiteY13" fmla="*/ 53209 h 106438"/>
                  <a:gd name="connsiteX14" fmla="*/ 55993 w 105436"/>
                  <a:gd name="connsiteY14" fmla="*/ 4601 h 106438"/>
                  <a:gd name="connsiteX15" fmla="*/ 89844 w 105436"/>
                  <a:gd name="connsiteY15" fmla="*/ 39300 h 106438"/>
                  <a:gd name="connsiteX16" fmla="*/ 92328 w 105436"/>
                  <a:gd name="connsiteY16" fmla="*/ 41789 h 106438"/>
                  <a:gd name="connsiteX17" fmla="*/ 94813 w 105436"/>
                  <a:gd name="connsiteY17" fmla="*/ 38275 h 106438"/>
                  <a:gd name="connsiteX18" fmla="*/ 94813 w 105436"/>
                  <a:gd name="connsiteY18" fmla="*/ 3577 h 106438"/>
                  <a:gd name="connsiteX19" fmla="*/ 93105 w 105436"/>
                  <a:gd name="connsiteY19" fmla="*/ 63 h 106438"/>
                  <a:gd name="connsiteX20" fmla="*/ 90620 w 105436"/>
                  <a:gd name="connsiteY20" fmla="*/ 1820 h 106438"/>
                  <a:gd name="connsiteX21" fmla="*/ 82856 w 105436"/>
                  <a:gd name="connsiteY21" fmla="*/ 12654 h 106438"/>
                  <a:gd name="connsiteX22" fmla="*/ 54129 w 105436"/>
                  <a:gd name="connsiteY22" fmla="*/ 63 h 106438"/>
                  <a:gd name="connsiteX23" fmla="*/ 91 w 105436"/>
                  <a:gd name="connsiteY23" fmla="*/ 53209 h 106438"/>
                  <a:gd name="connsiteX24" fmla="*/ 54440 w 105436"/>
                  <a:gd name="connsiteY24" fmla="*/ 106501 h 106438"/>
                  <a:gd name="connsiteX25" fmla="*/ 83477 w 105436"/>
                  <a:gd name="connsiteY25" fmla="*/ 94057 h 1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436" h="106438">
                    <a:moveTo>
                      <a:pt x="83477" y="94057"/>
                    </a:moveTo>
                    <a:cubicBezTo>
                      <a:pt x="85496" y="97278"/>
                      <a:pt x="91707" y="103134"/>
                      <a:pt x="93415" y="103134"/>
                    </a:cubicBezTo>
                    <a:cubicBezTo>
                      <a:pt x="94813" y="103134"/>
                      <a:pt x="94813" y="101963"/>
                      <a:pt x="94813" y="99767"/>
                    </a:cubicBezTo>
                    <a:lnTo>
                      <a:pt x="94813" y="74292"/>
                    </a:lnTo>
                    <a:cubicBezTo>
                      <a:pt x="94813" y="68582"/>
                      <a:pt x="95434" y="67850"/>
                      <a:pt x="105527" y="67850"/>
                    </a:cubicBezTo>
                    <a:lnTo>
                      <a:pt x="105527" y="63311"/>
                    </a:lnTo>
                    <a:cubicBezTo>
                      <a:pt x="99782" y="63457"/>
                      <a:pt x="91242" y="63750"/>
                      <a:pt x="86583" y="63750"/>
                    </a:cubicBezTo>
                    <a:cubicBezTo>
                      <a:pt x="80372" y="63750"/>
                      <a:pt x="67173" y="63750"/>
                      <a:pt x="61583" y="63311"/>
                    </a:cubicBezTo>
                    <a:lnTo>
                      <a:pt x="61583" y="67850"/>
                    </a:lnTo>
                    <a:lnTo>
                      <a:pt x="66552" y="67850"/>
                    </a:lnTo>
                    <a:cubicBezTo>
                      <a:pt x="80527" y="67850"/>
                      <a:pt x="80993" y="69460"/>
                      <a:pt x="80993" y="74877"/>
                    </a:cubicBezTo>
                    <a:lnTo>
                      <a:pt x="80993" y="84247"/>
                    </a:lnTo>
                    <a:cubicBezTo>
                      <a:pt x="80993" y="100645"/>
                      <a:pt x="61272" y="101963"/>
                      <a:pt x="56924" y="101963"/>
                    </a:cubicBezTo>
                    <a:cubicBezTo>
                      <a:pt x="46831" y="101963"/>
                      <a:pt x="16085" y="96839"/>
                      <a:pt x="16085" y="53209"/>
                    </a:cubicBezTo>
                    <a:cubicBezTo>
                      <a:pt x="16085" y="9433"/>
                      <a:pt x="46676" y="4601"/>
                      <a:pt x="55993" y="4601"/>
                    </a:cubicBezTo>
                    <a:cubicBezTo>
                      <a:pt x="72608" y="4601"/>
                      <a:pt x="86738" y="17778"/>
                      <a:pt x="89844" y="39300"/>
                    </a:cubicBezTo>
                    <a:cubicBezTo>
                      <a:pt x="90155" y="41350"/>
                      <a:pt x="90155" y="41789"/>
                      <a:pt x="92328" y="41789"/>
                    </a:cubicBezTo>
                    <a:cubicBezTo>
                      <a:pt x="94813" y="41789"/>
                      <a:pt x="94813" y="41350"/>
                      <a:pt x="94813" y="38275"/>
                    </a:cubicBezTo>
                    <a:lnTo>
                      <a:pt x="94813" y="3577"/>
                    </a:lnTo>
                    <a:cubicBezTo>
                      <a:pt x="94813" y="1088"/>
                      <a:pt x="94813" y="63"/>
                      <a:pt x="93105" y="63"/>
                    </a:cubicBezTo>
                    <a:cubicBezTo>
                      <a:pt x="92484" y="63"/>
                      <a:pt x="91863" y="63"/>
                      <a:pt x="90620" y="1820"/>
                    </a:cubicBezTo>
                    <a:lnTo>
                      <a:pt x="82856" y="12654"/>
                    </a:lnTo>
                    <a:cubicBezTo>
                      <a:pt x="77887" y="7969"/>
                      <a:pt x="69502" y="63"/>
                      <a:pt x="54129" y="63"/>
                    </a:cubicBezTo>
                    <a:cubicBezTo>
                      <a:pt x="25247" y="63"/>
                      <a:pt x="91" y="23195"/>
                      <a:pt x="91" y="53209"/>
                    </a:cubicBezTo>
                    <a:cubicBezTo>
                      <a:pt x="91" y="83223"/>
                      <a:pt x="24936" y="106501"/>
                      <a:pt x="54440" y="106501"/>
                    </a:cubicBezTo>
                    <a:cubicBezTo>
                      <a:pt x="65775" y="106501"/>
                      <a:pt x="78198" y="102695"/>
                      <a:pt x="83477" y="940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53E0C1-A150-6D33-BD01-302EEBB7EE71}"/>
                </a:ext>
              </a:extLst>
            </p:cNvPr>
            <p:cNvCxnSpPr>
              <a:cxnSpLocks/>
            </p:cNvCxnSpPr>
            <p:nvPr/>
          </p:nvCxnSpPr>
          <p:spPr>
            <a:xfrm>
              <a:off x="2017469" y="2505888"/>
              <a:ext cx="0" cy="875627"/>
            </a:xfrm>
            <a:prstGeom prst="line">
              <a:avLst/>
            </a:prstGeom>
            <a:ln w="12700">
              <a:solidFill>
                <a:srgbClr val="7030A0"/>
              </a:solidFill>
            </a:ln>
            <a:effectLst>
              <a:glow rad="63500">
                <a:srgbClr val="C39BE1">
                  <a:alpha val="44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3D02130-614E-07ED-CE2E-1E3D3AC226E3}"/>
                </a:ext>
              </a:extLst>
            </p:cNvPr>
            <p:cNvSpPr/>
            <p:nvPr/>
          </p:nvSpPr>
          <p:spPr>
            <a:xfrm rot="1323961">
              <a:off x="1912563" y="3778482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 descr="\documentclass{article}&#10;\usepackage{amsmath}&#10;\pagestyle{empty}&#10;\begin{document}&#10;&#10;laser&#10;&#10;&#10;\end{document}" title="IguanaTex Vector Display">
              <a:extLst>
                <a:ext uri="{FF2B5EF4-FFF2-40B4-BE49-F238E27FC236}">
                  <a16:creationId xmlns:a16="http://schemas.microsoft.com/office/drawing/2014/main" id="{DAA6B723-C89C-1D8C-56E3-AD22E0D62C1A}"/>
                </a:ext>
              </a:extLst>
            </p:cNvPr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>
            <a:xfrm rot="1242975">
              <a:off x="1094970" y="3578467"/>
              <a:ext cx="299412" cy="103218"/>
              <a:chOff x="2162475" y="4242921"/>
              <a:chExt cx="299412" cy="103218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876CDE5-0729-E929-7664-00A45F6F026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2162475" y="4242921"/>
                <a:ext cx="34127" cy="101607"/>
              </a:xfrm>
              <a:custGeom>
                <a:avLst/>
                <a:gdLst>
                  <a:gd name="connsiteX0" fmla="*/ 22214 w 34127"/>
                  <a:gd name="connsiteY0" fmla="*/ 63 h 101607"/>
                  <a:gd name="connsiteX1" fmla="*/ 77 w 34127"/>
                  <a:gd name="connsiteY1" fmla="*/ 1673 h 101607"/>
                  <a:gd name="connsiteX2" fmla="*/ 77 w 34127"/>
                  <a:gd name="connsiteY2" fmla="*/ 6212 h 101607"/>
                  <a:gd name="connsiteX3" fmla="*/ 12068 w 34127"/>
                  <a:gd name="connsiteY3" fmla="*/ 14411 h 101607"/>
                  <a:gd name="connsiteX4" fmla="*/ 12068 w 34127"/>
                  <a:gd name="connsiteY4" fmla="*/ 90543 h 101607"/>
                  <a:gd name="connsiteX5" fmla="*/ 77 w 34127"/>
                  <a:gd name="connsiteY5" fmla="*/ 97131 h 101607"/>
                  <a:gd name="connsiteX6" fmla="*/ 77 w 34127"/>
                  <a:gd name="connsiteY6" fmla="*/ 101670 h 101607"/>
                  <a:gd name="connsiteX7" fmla="*/ 17141 w 34127"/>
                  <a:gd name="connsiteY7" fmla="*/ 101231 h 101607"/>
                  <a:gd name="connsiteX8" fmla="*/ 34204 w 34127"/>
                  <a:gd name="connsiteY8" fmla="*/ 101670 h 101607"/>
                  <a:gd name="connsiteX9" fmla="*/ 34204 w 34127"/>
                  <a:gd name="connsiteY9" fmla="*/ 97131 h 101607"/>
                  <a:gd name="connsiteX10" fmla="*/ 22214 w 34127"/>
                  <a:gd name="connsiteY10" fmla="*/ 90543 h 101607"/>
                  <a:gd name="connsiteX11" fmla="*/ 22214 w 34127"/>
                  <a:gd name="connsiteY11" fmla="*/ 63 h 10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27" h="101607">
                    <a:moveTo>
                      <a:pt x="22214" y="63"/>
                    </a:moveTo>
                    <a:lnTo>
                      <a:pt x="77" y="1673"/>
                    </a:lnTo>
                    <a:lnTo>
                      <a:pt x="77" y="6212"/>
                    </a:lnTo>
                    <a:cubicBezTo>
                      <a:pt x="10838" y="6212"/>
                      <a:pt x="12068" y="7237"/>
                      <a:pt x="12068" y="14411"/>
                    </a:cubicBezTo>
                    <a:lnTo>
                      <a:pt x="12068" y="90543"/>
                    </a:lnTo>
                    <a:cubicBezTo>
                      <a:pt x="12068" y="97131"/>
                      <a:pt x="10377" y="97131"/>
                      <a:pt x="77" y="97131"/>
                    </a:cubicBezTo>
                    <a:lnTo>
                      <a:pt x="77" y="101670"/>
                    </a:lnTo>
                    <a:cubicBezTo>
                      <a:pt x="5150" y="101524"/>
                      <a:pt x="13297" y="101231"/>
                      <a:pt x="17141" y="101231"/>
                    </a:cubicBezTo>
                    <a:cubicBezTo>
                      <a:pt x="20984" y="101231"/>
                      <a:pt x="28516" y="101524"/>
                      <a:pt x="34204" y="101670"/>
                    </a:cubicBezTo>
                    <a:lnTo>
                      <a:pt x="34204" y="97131"/>
                    </a:lnTo>
                    <a:cubicBezTo>
                      <a:pt x="23905" y="97131"/>
                      <a:pt x="22214" y="97131"/>
                      <a:pt x="22214" y="90543"/>
                    </a:cubicBezTo>
                    <a:lnTo>
                      <a:pt x="2221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42A382-561B-6B2A-31A6-F3BD9776376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2206561" y="4278938"/>
                <a:ext cx="69331" cy="67201"/>
              </a:xfrm>
              <a:custGeom>
                <a:avLst/>
                <a:gdLst>
                  <a:gd name="connsiteX0" fmla="*/ 44814 w 69331"/>
                  <a:gd name="connsiteY0" fmla="*/ 54527 h 67201"/>
                  <a:gd name="connsiteX1" fmla="*/ 56805 w 69331"/>
                  <a:gd name="connsiteY1" fmla="*/ 66532 h 67201"/>
                  <a:gd name="connsiteX2" fmla="*/ 69411 w 69331"/>
                  <a:gd name="connsiteY2" fmla="*/ 52623 h 67201"/>
                  <a:gd name="connsiteX3" fmla="*/ 69411 w 69331"/>
                  <a:gd name="connsiteY3" fmla="*/ 44424 h 67201"/>
                  <a:gd name="connsiteX4" fmla="*/ 65568 w 69331"/>
                  <a:gd name="connsiteY4" fmla="*/ 44424 h 67201"/>
                  <a:gd name="connsiteX5" fmla="*/ 65568 w 69331"/>
                  <a:gd name="connsiteY5" fmla="*/ 52623 h 67201"/>
                  <a:gd name="connsiteX6" fmla="*/ 60034 w 69331"/>
                  <a:gd name="connsiteY6" fmla="*/ 61993 h 67201"/>
                  <a:gd name="connsiteX7" fmla="*/ 54346 w 69331"/>
                  <a:gd name="connsiteY7" fmla="*/ 54673 h 67201"/>
                  <a:gd name="connsiteX8" fmla="*/ 54346 w 69331"/>
                  <a:gd name="connsiteY8" fmla="*/ 25391 h 67201"/>
                  <a:gd name="connsiteX9" fmla="*/ 48811 w 69331"/>
                  <a:gd name="connsiteY9" fmla="*/ 8115 h 67201"/>
                  <a:gd name="connsiteX10" fmla="*/ 27751 w 69331"/>
                  <a:gd name="connsiteY10" fmla="*/ 63 h 67201"/>
                  <a:gd name="connsiteX11" fmla="*/ 4538 w 69331"/>
                  <a:gd name="connsiteY11" fmla="*/ 16607 h 67201"/>
                  <a:gd name="connsiteX12" fmla="*/ 11609 w 69331"/>
                  <a:gd name="connsiteY12" fmla="*/ 23488 h 67201"/>
                  <a:gd name="connsiteX13" fmla="*/ 18681 w 69331"/>
                  <a:gd name="connsiteY13" fmla="*/ 16753 h 67201"/>
                  <a:gd name="connsiteX14" fmla="*/ 10840 w 69331"/>
                  <a:gd name="connsiteY14" fmla="*/ 10019 h 67201"/>
                  <a:gd name="connsiteX15" fmla="*/ 27443 w 69331"/>
                  <a:gd name="connsiteY15" fmla="*/ 3284 h 67201"/>
                  <a:gd name="connsiteX16" fmla="*/ 43738 w 69331"/>
                  <a:gd name="connsiteY16" fmla="*/ 22024 h 67201"/>
                  <a:gd name="connsiteX17" fmla="*/ 43738 w 69331"/>
                  <a:gd name="connsiteY17" fmla="*/ 27441 h 67201"/>
                  <a:gd name="connsiteX18" fmla="*/ 15452 w 69331"/>
                  <a:gd name="connsiteY18" fmla="*/ 32712 h 67201"/>
                  <a:gd name="connsiteX19" fmla="*/ 79 w 69331"/>
                  <a:gd name="connsiteY19" fmla="*/ 51745 h 67201"/>
                  <a:gd name="connsiteX20" fmla="*/ 24676 w 69331"/>
                  <a:gd name="connsiteY20" fmla="*/ 67264 h 67201"/>
                  <a:gd name="connsiteX21" fmla="*/ 44814 w 69331"/>
                  <a:gd name="connsiteY21" fmla="*/ 54527 h 67201"/>
                  <a:gd name="connsiteX22" fmla="*/ 43738 w 69331"/>
                  <a:gd name="connsiteY22" fmla="*/ 30516 h 67201"/>
                  <a:gd name="connsiteX23" fmla="*/ 43738 w 69331"/>
                  <a:gd name="connsiteY23" fmla="*/ 45156 h 67201"/>
                  <a:gd name="connsiteX24" fmla="*/ 25752 w 69331"/>
                  <a:gd name="connsiteY24" fmla="*/ 64043 h 67201"/>
                  <a:gd name="connsiteX25" fmla="*/ 11917 w 69331"/>
                  <a:gd name="connsiteY25" fmla="*/ 51598 h 67201"/>
                  <a:gd name="connsiteX26" fmla="*/ 43738 w 69331"/>
                  <a:gd name="connsiteY26" fmla="*/ 30516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331" h="67201">
                    <a:moveTo>
                      <a:pt x="44814" y="54527"/>
                    </a:moveTo>
                    <a:cubicBezTo>
                      <a:pt x="45429" y="60383"/>
                      <a:pt x="49580" y="66532"/>
                      <a:pt x="56805" y="66532"/>
                    </a:cubicBezTo>
                    <a:cubicBezTo>
                      <a:pt x="60034" y="66532"/>
                      <a:pt x="69411" y="64482"/>
                      <a:pt x="69411" y="52623"/>
                    </a:cubicBezTo>
                    <a:lnTo>
                      <a:pt x="69411" y="44424"/>
                    </a:lnTo>
                    <a:lnTo>
                      <a:pt x="65568" y="44424"/>
                    </a:lnTo>
                    <a:lnTo>
                      <a:pt x="65568" y="52623"/>
                    </a:lnTo>
                    <a:cubicBezTo>
                      <a:pt x="65568" y="61115"/>
                      <a:pt x="61725" y="61993"/>
                      <a:pt x="60034" y="61993"/>
                    </a:cubicBezTo>
                    <a:cubicBezTo>
                      <a:pt x="54961" y="61993"/>
                      <a:pt x="54346" y="55405"/>
                      <a:pt x="54346" y="54673"/>
                    </a:cubicBezTo>
                    <a:lnTo>
                      <a:pt x="54346" y="25391"/>
                    </a:lnTo>
                    <a:cubicBezTo>
                      <a:pt x="54346" y="19242"/>
                      <a:pt x="54346" y="13532"/>
                      <a:pt x="48811" y="8115"/>
                    </a:cubicBezTo>
                    <a:cubicBezTo>
                      <a:pt x="42816" y="2405"/>
                      <a:pt x="35130" y="63"/>
                      <a:pt x="27751" y="63"/>
                    </a:cubicBezTo>
                    <a:cubicBezTo>
                      <a:pt x="15145" y="63"/>
                      <a:pt x="4538" y="6944"/>
                      <a:pt x="4538" y="16607"/>
                    </a:cubicBezTo>
                    <a:cubicBezTo>
                      <a:pt x="4538" y="20999"/>
                      <a:pt x="7612" y="23488"/>
                      <a:pt x="11609" y="23488"/>
                    </a:cubicBezTo>
                    <a:cubicBezTo>
                      <a:pt x="15914" y="23488"/>
                      <a:pt x="18681" y="20560"/>
                      <a:pt x="18681" y="16753"/>
                    </a:cubicBezTo>
                    <a:cubicBezTo>
                      <a:pt x="18681" y="14996"/>
                      <a:pt x="17912" y="10165"/>
                      <a:pt x="10840" y="10019"/>
                    </a:cubicBezTo>
                    <a:cubicBezTo>
                      <a:pt x="14991" y="4894"/>
                      <a:pt x="22524" y="3284"/>
                      <a:pt x="27443" y="3284"/>
                    </a:cubicBezTo>
                    <a:cubicBezTo>
                      <a:pt x="34976" y="3284"/>
                      <a:pt x="43738" y="8994"/>
                      <a:pt x="43738" y="22024"/>
                    </a:cubicBezTo>
                    <a:lnTo>
                      <a:pt x="43738" y="27441"/>
                    </a:lnTo>
                    <a:cubicBezTo>
                      <a:pt x="35898" y="27880"/>
                      <a:pt x="25137" y="28320"/>
                      <a:pt x="15452" y="32712"/>
                    </a:cubicBezTo>
                    <a:cubicBezTo>
                      <a:pt x="3923" y="37690"/>
                      <a:pt x="79" y="45303"/>
                      <a:pt x="79" y="51745"/>
                    </a:cubicBezTo>
                    <a:cubicBezTo>
                      <a:pt x="79" y="63604"/>
                      <a:pt x="14991" y="67264"/>
                      <a:pt x="24676" y="67264"/>
                    </a:cubicBezTo>
                    <a:cubicBezTo>
                      <a:pt x="34822" y="67264"/>
                      <a:pt x="41894" y="61408"/>
                      <a:pt x="44814" y="54527"/>
                    </a:cubicBezTo>
                    <a:close/>
                    <a:moveTo>
                      <a:pt x="43738" y="30516"/>
                    </a:moveTo>
                    <a:lnTo>
                      <a:pt x="43738" y="45156"/>
                    </a:lnTo>
                    <a:cubicBezTo>
                      <a:pt x="43738" y="59065"/>
                      <a:pt x="32670" y="64043"/>
                      <a:pt x="25752" y="64043"/>
                    </a:cubicBezTo>
                    <a:cubicBezTo>
                      <a:pt x="18219" y="64043"/>
                      <a:pt x="11917" y="58919"/>
                      <a:pt x="11917" y="51598"/>
                    </a:cubicBezTo>
                    <a:cubicBezTo>
                      <a:pt x="11917" y="43546"/>
                      <a:pt x="18373" y="31394"/>
                      <a:pt x="43738" y="305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A53EDE-1708-0988-F9EC-98AFF9486F4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2282042" y="4278938"/>
                <a:ext cx="50269" cy="67201"/>
              </a:xfrm>
              <a:custGeom>
                <a:avLst/>
                <a:gdLst>
                  <a:gd name="connsiteX0" fmla="*/ 26987 w 50269"/>
                  <a:gd name="connsiteY0" fmla="*/ 37250 h 67201"/>
                  <a:gd name="connsiteX1" fmla="*/ 42975 w 50269"/>
                  <a:gd name="connsiteY1" fmla="*/ 50720 h 67201"/>
                  <a:gd name="connsiteX2" fmla="*/ 25603 w 50269"/>
                  <a:gd name="connsiteY2" fmla="*/ 64043 h 67201"/>
                  <a:gd name="connsiteX3" fmla="*/ 4235 w 50269"/>
                  <a:gd name="connsiteY3" fmla="*/ 43253 h 67201"/>
                  <a:gd name="connsiteX4" fmla="*/ 2083 w 50269"/>
                  <a:gd name="connsiteY4" fmla="*/ 40764 h 67201"/>
                  <a:gd name="connsiteX5" fmla="*/ 84 w 50269"/>
                  <a:gd name="connsiteY5" fmla="*/ 44424 h 67201"/>
                  <a:gd name="connsiteX6" fmla="*/ 84 w 50269"/>
                  <a:gd name="connsiteY6" fmla="*/ 63750 h 67201"/>
                  <a:gd name="connsiteX7" fmla="*/ 1775 w 50269"/>
                  <a:gd name="connsiteY7" fmla="*/ 67264 h 67201"/>
                  <a:gd name="connsiteX8" fmla="*/ 5619 w 50269"/>
                  <a:gd name="connsiteY8" fmla="*/ 64336 h 67201"/>
                  <a:gd name="connsiteX9" fmla="*/ 8693 w 50269"/>
                  <a:gd name="connsiteY9" fmla="*/ 60969 h 67201"/>
                  <a:gd name="connsiteX10" fmla="*/ 25603 w 50269"/>
                  <a:gd name="connsiteY10" fmla="*/ 67264 h 67201"/>
                  <a:gd name="connsiteX11" fmla="*/ 50354 w 50269"/>
                  <a:gd name="connsiteY11" fmla="*/ 46913 h 67201"/>
                  <a:gd name="connsiteX12" fmla="*/ 43897 w 50269"/>
                  <a:gd name="connsiteY12" fmla="*/ 33005 h 67201"/>
                  <a:gd name="connsiteX13" fmla="*/ 26372 w 50269"/>
                  <a:gd name="connsiteY13" fmla="*/ 25977 h 67201"/>
                  <a:gd name="connsiteX14" fmla="*/ 7463 w 50269"/>
                  <a:gd name="connsiteY14" fmla="*/ 13972 h 67201"/>
                  <a:gd name="connsiteX15" fmla="*/ 24681 w 50269"/>
                  <a:gd name="connsiteY15" fmla="*/ 2845 h 67201"/>
                  <a:gd name="connsiteX16" fmla="*/ 42667 w 50269"/>
                  <a:gd name="connsiteY16" fmla="*/ 20560 h 67201"/>
                  <a:gd name="connsiteX17" fmla="*/ 44512 w 50269"/>
                  <a:gd name="connsiteY17" fmla="*/ 21878 h 67201"/>
                  <a:gd name="connsiteX18" fmla="*/ 46510 w 50269"/>
                  <a:gd name="connsiteY18" fmla="*/ 18364 h 67201"/>
                  <a:gd name="connsiteX19" fmla="*/ 46510 w 50269"/>
                  <a:gd name="connsiteY19" fmla="*/ 3577 h 67201"/>
                  <a:gd name="connsiteX20" fmla="*/ 44819 w 50269"/>
                  <a:gd name="connsiteY20" fmla="*/ 63 h 67201"/>
                  <a:gd name="connsiteX21" fmla="*/ 41745 w 50269"/>
                  <a:gd name="connsiteY21" fmla="*/ 1820 h 67201"/>
                  <a:gd name="connsiteX22" fmla="*/ 39132 w 50269"/>
                  <a:gd name="connsiteY22" fmla="*/ 4162 h 67201"/>
                  <a:gd name="connsiteX23" fmla="*/ 24681 w 50269"/>
                  <a:gd name="connsiteY23" fmla="*/ 63 h 67201"/>
                  <a:gd name="connsiteX24" fmla="*/ 84 w 50269"/>
                  <a:gd name="connsiteY24" fmla="*/ 18071 h 67201"/>
                  <a:gd name="connsiteX25" fmla="*/ 6695 w 50269"/>
                  <a:gd name="connsiteY25" fmla="*/ 30516 h 67201"/>
                  <a:gd name="connsiteX26" fmla="*/ 26987 w 50269"/>
                  <a:gd name="connsiteY26" fmla="*/ 37250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269" h="67201">
                    <a:moveTo>
                      <a:pt x="26987" y="37250"/>
                    </a:moveTo>
                    <a:cubicBezTo>
                      <a:pt x="30369" y="37836"/>
                      <a:pt x="42975" y="40179"/>
                      <a:pt x="42975" y="50720"/>
                    </a:cubicBezTo>
                    <a:cubicBezTo>
                      <a:pt x="42975" y="58187"/>
                      <a:pt x="37594" y="64043"/>
                      <a:pt x="25603" y="64043"/>
                    </a:cubicBezTo>
                    <a:cubicBezTo>
                      <a:pt x="12690" y="64043"/>
                      <a:pt x="7156" y="55698"/>
                      <a:pt x="4235" y="43253"/>
                    </a:cubicBezTo>
                    <a:cubicBezTo>
                      <a:pt x="3774" y="41350"/>
                      <a:pt x="3620" y="40764"/>
                      <a:pt x="2083" y="40764"/>
                    </a:cubicBezTo>
                    <a:cubicBezTo>
                      <a:pt x="84" y="40764"/>
                      <a:pt x="84" y="41789"/>
                      <a:pt x="84" y="44424"/>
                    </a:cubicBezTo>
                    <a:lnTo>
                      <a:pt x="84" y="63750"/>
                    </a:lnTo>
                    <a:cubicBezTo>
                      <a:pt x="84" y="66239"/>
                      <a:pt x="84" y="67264"/>
                      <a:pt x="1775" y="67264"/>
                    </a:cubicBezTo>
                    <a:cubicBezTo>
                      <a:pt x="2544" y="67264"/>
                      <a:pt x="2698" y="67118"/>
                      <a:pt x="5619" y="64336"/>
                    </a:cubicBezTo>
                    <a:cubicBezTo>
                      <a:pt x="5926" y="64043"/>
                      <a:pt x="5926" y="63750"/>
                      <a:pt x="8693" y="60969"/>
                    </a:cubicBezTo>
                    <a:cubicBezTo>
                      <a:pt x="15457" y="67118"/>
                      <a:pt x="22375" y="67264"/>
                      <a:pt x="25603" y="67264"/>
                    </a:cubicBezTo>
                    <a:cubicBezTo>
                      <a:pt x="43282" y="67264"/>
                      <a:pt x="50354" y="57455"/>
                      <a:pt x="50354" y="46913"/>
                    </a:cubicBezTo>
                    <a:cubicBezTo>
                      <a:pt x="50354" y="39154"/>
                      <a:pt x="45742" y="34761"/>
                      <a:pt x="43897" y="33005"/>
                    </a:cubicBezTo>
                    <a:cubicBezTo>
                      <a:pt x="38824" y="28320"/>
                      <a:pt x="32829" y="27148"/>
                      <a:pt x="26372" y="25977"/>
                    </a:cubicBezTo>
                    <a:cubicBezTo>
                      <a:pt x="17763" y="24367"/>
                      <a:pt x="7463" y="22463"/>
                      <a:pt x="7463" y="13972"/>
                    </a:cubicBezTo>
                    <a:cubicBezTo>
                      <a:pt x="7463" y="8847"/>
                      <a:pt x="11460" y="2845"/>
                      <a:pt x="24681" y="2845"/>
                    </a:cubicBezTo>
                    <a:cubicBezTo>
                      <a:pt x="41591" y="2845"/>
                      <a:pt x="42360" y="16021"/>
                      <a:pt x="42667" y="20560"/>
                    </a:cubicBezTo>
                    <a:cubicBezTo>
                      <a:pt x="42821" y="21878"/>
                      <a:pt x="44205" y="21878"/>
                      <a:pt x="44512" y="21878"/>
                    </a:cubicBezTo>
                    <a:cubicBezTo>
                      <a:pt x="46510" y="21878"/>
                      <a:pt x="46510" y="21146"/>
                      <a:pt x="46510" y="18364"/>
                    </a:cubicBezTo>
                    <a:lnTo>
                      <a:pt x="46510" y="3577"/>
                    </a:lnTo>
                    <a:cubicBezTo>
                      <a:pt x="46510" y="1088"/>
                      <a:pt x="46510" y="63"/>
                      <a:pt x="44819" y="63"/>
                    </a:cubicBezTo>
                    <a:cubicBezTo>
                      <a:pt x="44051" y="63"/>
                      <a:pt x="43743" y="63"/>
                      <a:pt x="41745" y="1820"/>
                    </a:cubicBezTo>
                    <a:cubicBezTo>
                      <a:pt x="41284" y="2405"/>
                      <a:pt x="39746" y="3723"/>
                      <a:pt x="39132" y="4162"/>
                    </a:cubicBezTo>
                    <a:cubicBezTo>
                      <a:pt x="33290" y="63"/>
                      <a:pt x="26987" y="63"/>
                      <a:pt x="24681" y="63"/>
                    </a:cubicBezTo>
                    <a:cubicBezTo>
                      <a:pt x="5926" y="63"/>
                      <a:pt x="84" y="9872"/>
                      <a:pt x="84" y="18071"/>
                    </a:cubicBezTo>
                    <a:cubicBezTo>
                      <a:pt x="84" y="23195"/>
                      <a:pt x="2544" y="27295"/>
                      <a:pt x="6695" y="30516"/>
                    </a:cubicBezTo>
                    <a:cubicBezTo>
                      <a:pt x="11614" y="34322"/>
                      <a:pt x="15918" y="35201"/>
                      <a:pt x="26987" y="37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77436F-FA09-AEFA-A51F-A5B0D7D6120A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2341911" y="4278938"/>
                <a:ext cx="59492" cy="67201"/>
              </a:xfrm>
              <a:custGeom>
                <a:avLst/>
                <a:gdLst>
                  <a:gd name="connsiteX0" fmla="*/ 13002 w 59492"/>
                  <a:gd name="connsiteY0" fmla="*/ 28759 h 67201"/>
                  <a:gd name="connsiteX1" fmla="*/ 32064 w 59492"/>
                  <a:gd name="connsiteY1" fmla="*/ 3284 h 67201"/>
                  <a:gd name="connsiteX2" fmla="*/ 49435 w 59492"/>
                  <a:gd name="connsiteY2" fmla="*/ 28759 h 67201"/>
                  <a:gd name="connsiteX3" fmla="*/ 13002 w 59492"/>
                  <a:gd name="connsiteY3" fmla="*/ 28759 h 67201"/>
                  <a:gd name="connsiteX4" fmla="*/ 12848 w 59492"/>
                  <a:gd name="connsiteY4" fmla="*/ 31833 h 67201"/>
                  <a:gd name="connsiteX5" fmla="*/ 55738 w 59492"/>
                  <a:gd name="connsiteY5" fmla="*/ 31833 h 67201"/>
                  <a:gd name="connsiteX6" fmla="*/ 59581 w 59492"/>
                  <a:gd name="connsiteY6" fmla="*/ 28759 h 67201"/>
                  <a:gd name="connsiteX7" fmla="*/ 32064 w 59492"/>
                  <a:gd name="connsiteY7" fmla="*/ 63 h 67201"/>
                  <a:gd name="connsiteX8" fmla="*/ 88 w 59492"/>
                  <a:gd name="connsiteY8" fmla="*/ 33444 h 67201"/>
                  <a:gd name="connsiteX9" fmla="*/ 33909 w 59492"/>
                  <a:gd name="connsiteY9" fmla="*/ 67264 h 67201"/>
                  <a:gd name="connsiteX10" fmla="*/ 59581 w 59492"/>
                  <a:gd name="connsiteY10" fmla="*/ 48231 h 67201"/>
                  <a:gd name="connsiteX11" fmla="*/ 57583 w 59492"/>
                  <a:gd name="connsiteY11" fmla="*/ 46474 h 67201"/>
                  <a:gd name="connsiteX12" fmla="*/ 55584 w 59492"/>
                  <a:gd name="connsiteY12" fmla="*/ 48524 h 67201"/>
                  <a:gd name="connsiteX13" fmla="*/ 34831 w 59492"/>
                  <a:gd name="connsiteY13" fmla="*/ 63604 h 67201"/>
                  <a:gd name="connsiteX14" fmla="*/ 17460 w 59492"/>
                  <a:gd name="connsiteY14" fmla="*/ 53795 h 67201"/>
                  <a:gd name="connsiteX15" fmla="*/ 12848 w 59492"/>
                  <a:gd name="connsiteY15" fmla="*/ 31833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92" h="67201">
                    <a:moveTo>
                      <a:pt x="13002" y="28759"/>
                    </a:moveTo>
                    <a:cubicBezTo>
                      <a:pt x="13924" y="6944"/>
                      <a:pt x="26837" y="3284"/>
                      <a:pt x="32064" y="3284"/>
                    </a:cubicBezTo>
                    <a:cubicBezTo>
                      <a:pt x="47898" y="3284"/>
                      <a:pt x="49435" y="23049"/>
                      <a:pt x="49435" y="28759"/>
                    </a:cubicBezTo>
                    <a:lnTo>
                      <a:pt x="13002" y="28759"/>
                    </a:lnTo>
                    <a:close/>
                    <a:moveTo>
                      <a:pt x="12848" y="31833"/>
                    </a:moveTo>
                    <a:lnTo>
                      <a:pt x="55738" y="31833"/>
                    </a:lnTo>
                    <a:cubicBezTo>
                      <a:pt x="59120" y="31833"/>
                      <a:pt x="59581" y="31833"/>
                      <a:pt x="59581" y="28759"/>
                    </a:cubicBezTo>
                    <a:cubicBezTo>
                      <a:pt x="59581" y="14264"/>
                      <a:pt x="51280" y="63"/>
                      <a:pt x="32064" y="63"/>
                    </a:cubicBezTo>
                    <a:cubicBezTo>
                      <a:pt x="14231" y="63"/>
                      <a:pt x="88" y="15143"/>
                      <a:pt x="88" y="33444"/>
                    </a:cubicBezTo>
                    <a:cubicBezTo>
                      <a:pt x="88" y="53063"/>
                      <a:pt x="16230" y="67264"/>
                      <a:pt x="33909" y="67264"/>
                    </a:cubicBezTo>
                    <a:cubicBezTo>
                      <a:pt x="52664" y="67264"/>
                      <a:pt x="59581" y="51013"/>
                      <a:pt x="59581" y="48231"/>
                    </a:cubicBezTo>
                    <a:cubicBezTo>
                      <a:pt x="59581" y="46767"/>
                      <a:pt x="58352" y="46474"/>
                      <a:pt x="57583" y="46474"/>
                    </a:cubicBezTo>
                    <a:cubicBezTo>
                      <a:pt x="56199" y="46474"/>
                      <a:pt x="55892" y="47353"/>
                      <a:pt x="55584" y="48524"/>
                    </a:cubicBezTo>
                    <a:cubicBezTo>
                      <a:pt x="50204" y="63604"/>
                      <a:pt x="36368" y="63604"/>
                      <a:pt x="34831" y="63604"/>
                    </a:cubicBezTo>
                    <a:cubicBezTo>
                      <a:pt x="27145" y="63604"/>
                      <a:pt x="20995" y="59212"/>
                      <a:pt x="17460" y="53795"/>
                    </a:cubicBezTo>
                    <a:cubicBezTo>
                      <a:pt x="12848" y="46767"/>
                      <a:pt x="12848" y="37104"/>
                      <a:pt x="12848" y="318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D86CF9C-7C2E-01F5-9C9B-B973EA008198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2410235" y="4279816"/>
                <a:ext cx="51652" cy="64712"/>
              </a:xfrm>
              <a:custGeom>
                <a:avLst/>
                <a:gdLst>
                  <a:gd name="connsiteX0" fmla="*/ 21461 w 51652"/>
                  <a:gd name="connsiteY0" fmla="*/ 16168 h 64712"/>
                  <a:gd name="connsiteX1" fmla="*/ 21461 w 51652"/>
                  <a:gd name="connsiteY1" fmla="*/ 63 h 64712"/>
                  <a:gd name="connsiteX2" fmla="*/ 93 w 51652"/>
                  <a:gd name="connsiteY2" fmla="*/ 1673 h 64712"/>
                  <a:gd name="connsiteX3" fmla="*/ 93 w 51652"/>
                  <a:gd name="connsiteY3" fmla="*/ 6212 h 64712"/>
                  <a:gd name="connsiteX4" fmla="*/ 12084 w 51652"/>
                  <a:gd name="connsiteY4" fmla="*/ 14411 h 64712"/>
                  <a:gd name="connsiteX5" fmla="*/ 12084 w 51652"/>
                  <a:gd name="connsiteY5" fmla="*/ 53648 h 64712"/>
                  <a:gd name="connsiteX6" fmla="*/ 93 w 51652"/>
                  <a:gd name="connsiteY6" fmla="*/ 60237 h 64712"/>
                  <a:gd name="connsiteX7" fmla="*/ 93 w 51652"/>
                  <a:gd name="connsiteY7" fmla="*/ 64775 h 64712"/>
                  <a:gd name="connsiteX8" fmla="*/ 17618 w 51652"/>
                  <a:gd name="connsiteY8" fmla="*/ 64336 h 64712"/>
                  <a:gd name="connsiteX9" fmla="*/ 37141 w 51652"/>
                  <a:gd name="connsiteY9" fmla="*/ 64775 h 64712"/>
                  <a:gd name="connsiteX10" fmla="*/ 37141 w 51652"/>
                  <a:gd name="connsiteY10" fmla="*/ 60237 h 64712"/>
                  <a:gd name="connsiteX11" fmla="*/ 33913 w 51652"/>
                  <a:gd name="connsiteY11" fmla="*/ 60237 h 64712"/>
                  <a:gd name="connsiteX12" fmla="*/ 22230 w 51652"/>
                  <a:gd name="connsiteY12" fmla="*/ 53355 h 64712"/>
                  <a:gd name="connsiteX13" fmla="*/ 22230 w 51652"/>
                  <a:gd name="connsiteY13" fmla="*/ 30808 h 64712"/>
                  <a:gd name="connsiteX14" fmla="*/ 40370 w 51652"/>
                  <a:gd name="connsiteY14" fmla="*/ 3284 h 64712"/>
                  <a:gd name="connsiteX15" fmla="*/ 42061 w 51652"/>
                  <a:gd name="connsiteY15" fmla="*/ 3430 h 64712"/>
                  <a:gd name="connsiteX16" fmla="*/ 38525 w 51652"/>
                  <a:gd name="connsiteY16" fmla="*/ 9140 h 64712"/>
                  <a:gd name="connsiteX17" fmla="*/ 45135 w 51652"/>
                  <a:gd name="connsiteY17" fmla="*/ 15436 h 64712"/>
                  <a:gd name="connsiteX18" fmla="*/ 51746 w 51652"/>
                  <a:gd name="connsiteY18" fmla="*/ 8994 h 64712"/>
                  <a:gd name="connsiteX19" fmla="*/ 40370 w 51652"/>
                  <a:gd name="connsiteY19" fmla="*/ 63 h 64712"/>
                  <a:gd name="connsiteX20" fmla="*/ 21461 w 51652"/>
                  <a:gd name="connsiteY20" fmla="*/ 16168 h 6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652" h="64712">
                    <a:moveTo>
                      <a:pt x="21461" y="16168"/>
                    </a:moveTo>
                    <a:lnTo>
                      <a:pt x="21461" y="63"/>
                    </a:lnTo>
                    <a:lnTo>
                      <a:pt x="93" y="1673"/>
                    </a:lnTo>
                    <a:lnTo>
                      <a:pt x="93" y="6212"/>
                    </a:lnTo>
                    <a:cubicBezTo>
                      <a:pt x="10854" y="6212"/>
                      <a:pt x="12084" y="7237"/>
                      <a:pt x="12084" y="14411"/>
                    </a:cubicBezTo>
                    <a:lnTo>
                      <a:pt x="12084" y="53648"/>
                    </a:lnTo>
                    <a:cubicBezTo>
                      <a:pt x="12084" y="60237"/>
                      <a:pt x="10393" y="60237"/>
                      <a:pt x="93" y="60237"/>
                    </a:cubicBezTo>
                    <a:lnTo>
                      <a:pt x="93" y="64775"/>
                    </a:lnTo>
                    <a:cubicBezTo>
                      <a:pt x="6088" y="64629"/>
                      <a:pt x="13313" y="64336"/>
                      <a:pt x="17618" y="64336"/>
                    </a:cubicBezTo>
                    <a:cubicBezTo>
                      <a:pt x="23767" y="64336"/>
                      <a:pt x="30992" y="64336"/>
                      <a:pt x="37141" y="64775"/>
                    </a:cubicBezTo>
                    <a:lnTo>
                      <a:pt x="37141" y="60237"/>
                    </a:lnTo>
                    <a:lnTo>
                      <a:pt x="33913" y="60237"/>
                    </a:lnTo>
                    <a:cubicBezTo>
                      <a:pt x="22537" y="60237"/>
                      <a:pt x="22230" y="58626"/>
                      <a:pt x="22230" y="53355"/>
                    </a:cubicBezTo>
                    <a:lnTo>
                      <a:pt x="22230" y="30808"/>
                    </a:lnTo>
                    <a:cubicBezTo>
                      <a:pt x="22230" y="16314"/>
                      <a:pt x="28686" y="3284"/>
                      <a:pt x="40370" y="3284"/>
                    </a:cubicBezTo>
                    <a:cubicBezTo>
                      <a:pt x="41446" y="3284"/>
                      <a:pt x="41753" y="3284"/>
                      <a:pt x="42061" y="3430"/>
                    </a:cubicBezTo>
                    <a:cubicBezTo>
                      <a:pt x="41600" y="3577"/>
                      <a:pt x="38525" y="5333"/>
                      <a:pt x="38525" y="9140"/>
                    </a:cubicBezTo>
                    <a:cubicBezTo>
                      <a:pt x="38525" y="13240"/>
                      <a:pt x="41753" y="15436"/>
                      <a:pt x="45135" y="15436"/>
                    </a:cubicBezTo>
                    <a:cubicBezTo>
                      <a:pt x="47902" y="15436"/>
                      <a:pt x="51746" y="13679"/>
                      <a:pt x="51746" y="8994"/>
                    </a:cubicBezTo>
                    <a:cubicBezTo>
                      <a:pt x="51746" y="4309"/>
                      <a:pt x="46980" y="63"/>
                      <a:pt x="40370" y="63"/>
                    </a:cubicBezTo>
                    <a:cubicBezTo>
                      <a:pt x="29148" y="63"/>
                      <a:pt x="23613" y="9872"/>
                      <a:pt x="21461" y="16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0F531F9-6A85-783E-011F-3DE9B70BBC38}"/>
              </a:ext>
            </a:extLst>
          </p:cNvPr>
          <p:cNvGrpSpPr/>
          <p:nvPr/>
        </p:nvGrpSpPr>
        <p:grpSpPr>
          <a:xfrm>
            <a:off x="2249442" y="2332892"/>
            <a:ext cx="458428" cy="414842"/>
            <a:chOff x="1436675" y="2746190"/>
            <a:chExt cx="458428" cy="414842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E84BFD2-7D9D-B75C-AC4D-9BE871C0F3B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193641">
              <a:off x="1604209" y="2746190"/>
              <a:ext cx="68101" cy="113830"/>
            </a:xfrm>
            <a:custGeom>
              <a:avLst/>
              <a:gdLst>
                <a:gd name="connsiteX0" fmla="*/ 45119 w 68101"/>
                <a:gd name="connsiteY0" fmla="*/ 49697 h 113830"/>
                <a:gd name="connsiteX1" fmla="*/ 25442 w 68101"/>
                <a:gd name="connsiteY1" fmla="*/ 44843 h 113830"/>
                <a:gd name="connsiteX2" fmla="*/ 9915 w 68101"/>
                <a:gd name="connsiteY2" fmla="*/ 24958 h 113830"/>
                <a:gd name="connsiteX3" fmla="*/ 30207 w 68101"/>
                <a:gd name="connsiteY3" fmla="*/ 4447 h 113830"/>
                <a:gd name="connsiteX4" fmla="*/ 60185 w 68101"/>
                <a:gd name="connsiteY4" fmla="*/ 37171 h 113830"/>
                <a:gd name="connsiteX5" fmla="*/ 62029 w 68101"/>
                <a:gd name="connsiteY5" fmla="*/ 39050 h 113830"/>
                <a:gd name="connsiteX6" fmla="*/ 64028 w 68101"/>
                <a:gd name="connsiteY6" fmla="*/ 35292 h 113830"/>
                <a:gd name="connsiteX7" fmla="*/ 64028 w 68101"/>
                <a:gd name="connsiteY7" fmla="*/ 3821 h 113830"/>
                <a:gd name="connsiteX8" fmla="*/ 62337 w 68101"/>
                <a:gd name="connsiteY8" fmla="*/ 63 h 113830"/>
                <a:gd name="connsiteX9" fmla="*/ 60031 w 68101"/>
                <a:gd name="connsiteY9" fmla="*/ 2098 h 113830"/>
                <a:gd name="connsiteX10" fmla="*/ 54650 w 68101"/>
                <a:gd name="connsiteY10" fmla="*/ 11023 h 113830"/>
                <a:gd name="connsiteX11" fmla="*/ 30054 w 68101"/>
                <a:gd name="connsiteY11" fmla="*/ 63 h 113830"/>
                <a:gd name="connsiteX12" fmla="*/ 77 w 68101"/>
                <a:gd name="connsiteY12" fmla="*/ 30438 h 113830"/>
                <a:gd name="connsiteX13" fmla="*/ 20215 w 68101"/>
                <a:gd name="connsiteY13" fmla="*/ 59092 h 113830"/>
                <a:gd name="connsiteX14" fmla="*/ 40507 w 68101"/>
                <a:gd name="connsiteY14" fmla="*/ 64259 h 113830"/>
                <a:gd name="connsiteX15" fmla="*/ 53574 w 68101"/>
                <a:gd name="connsiteY15" fmla="*/ 72244 h 113830"/>
                <a:gd name="connsiteX16" fmla="*/ 58340 w 68101"/>
                <a:gd name="connsiteY16" fmla="*/ 86649 h 113830"/>
                <a:gd name="connsiteX17" fmla="*/ 37740 w 68101"/>
                <a:gd name="connsiteY17" fmla="*/ 109039 h 113830"/>
                <a:gd name="connsiteX18" fmla="*/ 13451 w 68101"/>
                <a:gd name="connsiteY18" fmla="*/ 100584 h 113830"/>
                <a:gd name="connsiteX19" fmla="*/ 3920 w 68101"/>
                <a:gd name="connsiteY19" fmla="*/ 76472 h 113830"/>
                <a:gd name="connsiteX20" fmla="*/ 2075 w 68101"/>
                <a:gd name="connsiteY20" fmla="*/ 74906 h 113830"/>
                <a:gd name="connsiteX21" fmla="*/ 77 w 68101"/>
                <a:gd name="connsiteY21" fmla="*/ 78820 h 113830"/>
                <a:gd name="connsiteX22" fmla="*/ 77 w 68101"/>
                <a:gd name="connsiteY22" fmla="*/ 110135 h 113830"/>
                <a:gd name="connsiteX23" fmla="*/ 1768 w 68101"/>
                <a:gd name="connsiteY23" fmla="*/ 113893 h 113830"/>
                <a:gd name="connsiteX24" fmla="*/ 4074 w 68101"/>
                <a:gd name="connsiteY24" fmla="*/ 111858 h 113830"/>
                <a:gd name="connsiteX25" fmla="*/ 9608 w 68101"/>
                <a:gd name="connsiteY25" fmla="*/ 102933 h 113830"/>
                <a:gd name="connsiteX26" fmla="*/ 37894 w 68101"/>
                <a:gd name="connsiteY26" fmla="*/ 113893 h 113830"/>
                <a:gd name="connsiteX27" fmla="*/ 68178 w 68101"/>
                <a:gd name="connsiteY27" fmla="*/ 81325 h 113830"/>
                <a:gd name="connsiteX28" fmla="*/ 45119 w 68101"/>
                <a:gd name="connsiteY28" fmla="*/ 49697 h 11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8101" h="113830">
                  <a:moveTo>
                    <a:pt x="45119" y="49697"/>
                  </a:moveTo>
                  <a:lnTo>
                    <a:pt x="25442" y="44843"/>
                  </a:lnTo>
                  <a:cubicBezTo>
                    <a:pt x="15911" y="42495"/>
                    <a:pt x="9915" y="34040"/>
                    <a:pt x="9915" y="24958"/>
                  </a:cubicBezTo>
                  <a:cubicBezTo>
                    <a:pt x="9915" y="13998"/>
                    <a:pt x="18217" y="4447"/>
                    <a:pt x="30207" y="4447"/>
                  </a:cubicBezTo>
                  <a:cubicBezTo>
                    <a:pt x="55880" y="4447"/>
                    <a:pt x="59262" y="30125"/>
                    <a:pt x="60185" y="37171"/>
                  </a:cubicBezTo>
                  <a:cubicBezTo>
                    <a:pt x="60338" y="38111"/>
                    <a:pt x="60338" y="39050"/>
                    <a:pt x="62029" y="39050"/>
                  </a:cubicBezTo>
                  <a:cubicBezTo>
                    <a:pt x="64028" y="39050"/>
                    <a:pt x="64028" y="38267"/>
                    <a:pt x="64028" y="35292"/>
                  </a:cubicBezTo>
                  <a:lnTo>
                    <a:pt x="64028" y="3821"/>
                  </a:lnTo>
                  <a:cubicBezTo>
                    <a:pt x="64028" y="1159"/>
                    <a:pt x="64028" y="63"/>
                    <a:pt x="62337" y="63"/>
                  </a:cubicBezTo>
                  <a:cubicBezTo>
                    <a:pt x="61261" y="63"/>
                    <a:pt x="61107" y="219"/>
                    <a:pt x="60031" y="2098"/>
                  </a:cubicBezTo>
                  <a:lnTo>
                    <a:pt x="54650" y="11023"/>
                  </a:lnTo>
                  <a:cubicBezTo>
                    <a:pt x="50038" y="6482"/>
                    <a:pt x="43736" y="63"/>
                    <a:pt x="30054" y="63"/>
                  </a:cubicBezTo>
                  <a:cubicBezTo>
                    <a:pt x="12990" y="63"/>
                    <a:pt x="77" y="13841"/>
                    <a:pt x="77" y="30438"/>
                  </a:cubicBezTo>
                  <a:cubicBezTo>
                    <a:pt x="77" y="43434"/>
                    <a:pt x="8224" y="54864"/>
                    <a:pt x="20215" y="59092"/>
                  </a:cubicBezTo>
                  <a:cubicBezTo>
                    <a:pt x="21906" y="59718"/>
                    <a:pt x="29746" y="61597"/>
                    <a:pt x="40507" y="64259"/>
                  </a:cubicBezTo>
                  <a:cubicBezTo>
                    <a:pt x="44658" y="65355"/>
                    <a:pt x="49270" y="66451"/>
                    <a:pt x="53574" y="72244"/>
                  </a:cubicBezTo>
                  <a:cubicBezTo>
                    <a:pt x="56803" y="76315"/>
                    <a:pt x="58340" y="81482"/>
                    <a:pt x="58340" y="86649"/>
                  </a:cubicBezTo>
                  <a:cubicBezTo>
                    <a:pt x="58340" y="97766"/>
                    <a:pt x="50653" y="109039"/>
                    <a:pt x="37740" y="109039"/>
                  </a:cubicBezTo>
                  <a:cubicBezTo>
                    <a:pt x="33282" y="109039"/>
                    <a:pt x="21599" y="108256"/>
                    <a:pt x="13451" y="100584"/>
                  </a:cubicBezTo>
                  <a:cubicBezTo>
                    <a:pt x="4535" y="92129"/>
                    <a:pt x="4074" y="82108"/>
                    <a:pt x="3920" y="76472"/>
                  </a:cubicBezTo>
                  <a:cubicBezTo>
                    <a:pt x="3766" y="74906"/>
                    <a:pt x="2536" y="74906"/>
                    <a:pt x="2075" y="74906"/>
                  </a:cubicBezTo>
                  <a:cubicBezTo>
                    <a:pt x="77" y="74906"/>
                    <a:pt x="77" y="76002"/>
                    <a:pt x="77" y="78820"/>
                  </a:cubicBezTo>
                  <a:lnTo>
                    <a:pt x="77" y="110135"/>
                  </a:lnTo>
                  <a:cubicBezTo>
                    <a:pt x="77" y="112797"/>
                    <a:pt x="77" y="113893"/>
                    <a:pt x="1768" y="113893"/>
                  </a:cubicBezTo>
                  <a:cubicBezTo>
                    <a:pt x="2844" y="113893"/>
                    <a:pt x="2998" y="113580"/>
                    <a:pt x="4074" y="111858"/>
                  </a:cubicBezTo>
                  <a:cubicBezTo>
                    <a:pt x="4074" y="111701"/>
                    <a:pt x="4535" y="111231"/>
                    <a:pt x="9608" y="102933"/>
                  </a:cubicBezTo>
                  <a:cubicBezTo>
                    <a:pt x="14373" y="108256"/>
                    <a:pt x="24212" y="113893"/>
                    <a:pt x="37894" y="113893"/>
                  </a:cubicBezTo>
                  <a:cubicBezTo>
                    <a:pt x="55880" y="113893"/>
                    <a:pt x="68178" y="98549"/>
                    <a:pt x="68178" y="81325"/>
                  </a:cubicBezTo>
                  <a:cubicBezTo>
                    <a:pt x="68178" y="65668"/>
                    <a:pt x="58032" y="52829"/>
                    <a:pt x="45119" y="4969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1033F8-1463-8CCC-D064-18340DBF5E7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1193641">
              <a:off x="1681870" y="2773630"/>
              <a:ext cx="32897" cy="104748"/>
            </a:xfrm>
            <a:custGeom>
              <a:avLst/>
              <a:gdLst>
                <a:gd name="connsiteX0" fmla="*/ 22219 w 32897"/>
                <a:gd name="connsiteY0" fmla="*/ 35605 h 104748"/>
                <a:gd name="connsiteX1" fmla="*/ 697 w 32897"/>
                <a:gd name="connsiteY1" fmla="*/ 37328 h 104748"/>
                <a:gd name="connsiteX2" fmla="*/ 697 w 32897"/>
                <a:gd name="connsiteY2" fmla="*/ 42182 h 104748"/>
                <a:gd name="connsiteX3" fmla="*/ 12073 w 32897"/>
                <a:gd name="connsiteY3" fmla="*/ 50793 h 104748"/>
                <a:gd name="connsiteX4" fmla="*/ 12073 w 32897"/>
                <a:gd name="connsiteY4" fmla="*/ 92912 h 104748"/>
                <a:gd name="connsiteX5" fmla="*/ 82 w 32897"/>
                <a:gd name="connsiteY5" fmla="*/ 99958 h 104748"/>
                <a:gd name="connsiteX6" fmla="*/ 82 w 32897"/>
                <a:gd name="connsiteY6" fmla="*/ 104812 h 104748"/>
                <a:gd name="connsiteX7" fmla="*/ 16992 w 32897"/>
                <a:gd name="connsiteY7" fmla="*/ 104342 h 104748"/>
                <a:gd name="connsiteX8" fmla="*/ 32980 w 32897"/>
                <a:gd name="connsiteY8" fmla="*/ 104812 h 104748"/>
                <a:gd name="connsiteX9" fmla="*/ 32980 w 32897"/>
                <a:gd name="connsiteY9" fmla="*/ 99958 h 104748"/>
                <a:gd name="connsiteX10" fmla="*/ 22219 w 32897"/>
                <a:gd name="connsiteY10" fmla="*/ 93069 h 104748"/>
                <a:gd name="connsiteX11" fmla="*/ 22219 w 32897"/>
                <a:gd name="connsiteY11" fmla="*/ 35605 h 104748"/>
                <a:gd name="connsiteX12" fmla="*/ 22834 w 32897"/>
                <a:gd name="connsiteY12" fmla="*/ 8361 h 104748"/>
                <a:gd name="connsiteX13" fmla="*/ 14686 w 32897"/>
                <a:gd name="connsiteY13" fmla="*/ 63 h 104748"/>
                <a:gd name="connsiteX14" fmla="*/ 6539 w 32897"/>
                <a:gd name="connsiteY14" fmla="*/ 8361 h 104748"/>
                <a:gd name="connsiteX15" fmla="*/ 14686 w 32897"/>
                <a:gd name="connsiteY15" fmla="*/ 16660 h 104748"/>
                <a:gd name="connsiteX16" fmla="*/ 22834 w 32897"/>
                <a:gd name="connsiteY16" fmla="*/ 8361 h 1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97" h="104748">
                  <a:moveTo>
                    <a:pt x="22219" y="35605"/>
                  </a:moveTo>
                  <a:lnTo>
                    <a:pt x="697" y="37328"/>
                  </a:lnTo>
                  <a:lnTo>
                    <a:pt x="697" y="42182"/>
                  </a:lnTo>
                  <a:cubicBezTo>
                    <a:pt x="10690" y="42182"/>
                    <a:pt x="12073" y="43121"/>
                    <a:pt x="12073" y="50793"/>
                  </a:cubicBezTo>
                  <a:lnTo>
                    <a:pt x="12073" y="92912"/>
                  </a:lnTo>
                  <a:cubicBezTo>
                    <a:pt x="12073" y="99958"/>
                    <a:pt x="10382" y="99958"/>
                    <a:pt x="82" y="99958"/>
                  </a:cubicBezTo>
                  <a:lnTo>
                    <a:pt x="82" y="104812"/>
                  </a:lnTo>
                  <a:cubicBezTo>
                    <a:pt x="5002" y="104655"/>
                    <a:pt x="13303" y="104342"/>
                    <a:pt x="16992" y="104342"/>
                  </a:cubicBezTo>
                  <a:cubicBezTo>
                    <a:pt x="22373" y="104342"/>
                    <a:pt x="27753" y="104655"/>
                    <a:pt x="32980" y="104812"/>
                  </a:cubicBezTo>
                  <a:lnTo>
                    <a:pt x="32980" y="99958"/>
                  </a:lnTo>
                  <a:cubicBezTo>
                    <a:pt x="22834" y="99958"/>
                    <a:pt x="22219" y="99175"/>
                    <a:pt x="22219" y="93069"/>
                  </a:cubicBezTo>
                  <a:lnTo>
                    <a:pt x="22219" y="35605"/>
                  </a:lnTo>
                  <a:close/>
                  <a:moveTo>
                    <a:pt x="22834" y="8361"/>
                  </a:moveTo>
                  <a:cubicBezTo>
                    <a:pt x="22834" y="3351"/>
                    <a:pt x="18991" y="63"/>
                    <a:pt x="14686" y="63"/>
                  </a:cubicBezTo>
                  <a:cubicBezTo>
                    <a:pt x="9921" y="63"/>
                    <a:pt x="6539" y="4290"/>
                    <a:pt x="6539" y="8361"/>
                  </a:cubicBezTo>
                  <a:cubicBezTo>
                    <a:pt x="6539" y="12589"/>
                    <a:pt x="9921" y="16660"/>
                    <a:pt x="14686" y="16660"/>
                  </a:cubicBezTo>
                  <a:cubicBezTo>
                    <a:pt x="18991" y="16660"/>
                    <a:pt x="22834" y="13372"/>
                    <a:pt x="22834" y="83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16C7B2D-6E89-D318-2717-A779E546514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193641">
              <a:off x="1723652" y="2795589"/>
              <a:ext cx="102229" cy="113830"/>
            </a:xfrm>
            <a:custGeom>
              <a:avLst/>
              <a:gdLst>
                <a:gd name="connsiteX0" fmla="*/ 102314 w 102229"/>
                <a:gd name="connsiteY0" fmla="*/ 57369 h 113830"/>
                <a:gd name="connsiteX1" fmla="*/ 51123 w 102229"/>
                <a:gd name="connsiteY1" fmla="*/ 63 h 113830"/>
                <a:gd name="connsiteX2" fmla="*/ 85 w 102229"/>
                <a:gd name="connsiteY2" fmla="*/ 57369 h 113830"/>
                <a:gd name="connsiteX3" fmla="*/ 51123 w 102229"/>
                <a:gd name="connsiteY3" fmla="*/ 113893 h 113830"/>
                <a:gd name="connsiteX4" fmla="*/ 102314 w 102229"/>
                <a:gd name="connsiteY4" fmla="*/ 57369 h 113830"/>
                <a:gd name="connsiteX5" fmla="*/ 51277 w 102229"/>
                <a:gd name="connsiteY5" fmla="*/ 109822 h 113830"/>
                <a:gd name="connsiteX6" fmla="*/ 15919 w 102229"/>
                <a:gd name="connsiteY6" fmla="*/ 55177 h 113830"/>
                <a:gd name="connsiteX7" fmla="*/ 51123 w 102229"/>
                <a:gd name="connsiteY7" fmla="*/ 3977 h 113830"/>
                <a:gd name="connsiteX8" fmla="*/ 86480 w 102229"/>
                <a:gd name="connsiteY8" fmla="*/ 55177 h 113830"/>
                <a:gd name="connsiteX9" fmla="*/ 51277 w 102229"/>
                <a:gd name="connsiteY9" fmla="*/ 109822 h 11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29" h="113830">
                  <a:moveTo>
                    <a:pt x="102314" y="57369"/>
                  </a:moveTo>
                  <a:cubicBezTo>
                    <a:pt x="102314" y="25428"/>
                    <a:pt x="79101" y="63"/>
                    <a:pt x="51123" y="63"/>
                  </a:cubicBezTo>
                  <a:cubicBezTo>
                    <a:pt x="23605" y="63"/>
                    <a:pt x="85" y="25115"/>
                    <a:pt x="85" y="57369"/>
                  </a:cubicBezTo>
                  <a:cubicBezTo>
                    <a:pt x="85" y="89467"/>
                    <a:pt x="23759" y="113893"/>
                    <a:pt x="51123" y="113893"/>
                  </a:cubicBezTo>
                  <a:cubicBezTo>
                    <a:pt x="79101" y="113893"/>
                    <a:pt x="102314" y="88998"/>
                    <a:pt x="102314" y="57369"/>
                  </a:cubicBezTo>
                  <a:close/>
                  <a:moveTo>
                    <a:pt x="51277" y="109822"/>
                  </a:moveTo>
                  <a:cubicBezTo>
                    <a:pt x="36519" y="109822"/>
                    <a:pt x="15919" y="96043"/>
                    <a:pt x="15919" y="55177"/>
                  </a:cubicBezTo>
                  <a:cubicBezTo>
                    <a:pt x="15919" y="14624"/>
                    <a:pt x="38363" y="3977"/>
                    <a:pt x="51123" y="3977"/>
                  </a:cubicBezTo>
                  <a:cubicBezTo>
                    <a:pt x="64497" y="3977"/>
                    <a:pt x="86480" y="15094"/>
                    <a:pt x="86480" y="55177"/>
                  </a:cubicBezTo>
                  <a:cubicBezTo>
                    <a:pt x="86480" y="96670"/>
                    <a:pt x="65420" y="109822"/>
                    <a:pt x="51277" y="109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C7BBD7D-099B-039A-11BD-ECA9656CDF2A}"/>
                </a:ext>
              </a:extLst>
            </p:cNvPr>
            <p:cNvGrpSpPr/>
            <p:nvPr/>
          </p:nvGrpSpPr>
          <p:grpSpPr>
            <a:xfrm>
              <a:off x="1436675" y="2885026"/>
              <a:ext cx="458428" cy="276006"/>
              <a:chOff x="1436675" y="2885026"/>
              <a:chExt cx="458428" cy="276006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A32BDBB-6CB2-12CD-97FD-5622EFC862F8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rot="1193641">
                <a:off x="1436675" y="2953428"/>
                <a:ext cx="85842" cy="66322"/>
              </a:xfrm>
              <a:custGeom>
                <a:avLst/>
                <a:gdLst>
                  <a:gd name="connsiteX0" fmla="*/ 66792 w 85842"/>
                  <a:gd name="connsiteY0" fmla="*/ 30223 h 66322"/>
                  <a:gd name="connsiteX1" fmla="*/ 41238 w 85842"/>
                  <a:gd name="connsiteY1" fmla="*/ 63 h 66322"/>
                  <a:gd name="connsiteX2" fmla="*/ 77 w 85842"/>
                  <a:gd name="connsiteY2" fmla="*/ 41643 h 66322"/>
                  <a:gd name="connsiteX3" fmla="*/ 24865 w 85842"/>
                  <a:gd name="connsiteY3" fmla="*/ 66386 h 66322"/>
                  <a:gd name="connsiteX4" fmla="*/ 57152 w 85842"/>
                  <a:gd name="connsiteY4" fmla="*/ 54087 h 66322"/>
                  <a:gd name="connsiteX5" fmla="*/ 71077 w 85842"/>
                  <a:gd name="connsiteY5" fmla="*/ 66386 h 66322"/>
                  <a:gd name="connsiteX6" fmla="*/ 83930 w 85842"/>
                  <a:gd name="connsiteY6" fmla="*/ 55991 h 66322"/>
                  <a:gd name="connsiteX7" fmla="*/ 82094 w 85842"/>
                  <a:gd name="connsiteY7" fmla="*/ 54527 h 66322"/>
                  <a:gd name="connsiteX8" fmla="*/ 80105 w 85842"/>
                  <a:gd name="connsiteY8" fmla="*/ 55991 h 66322"/>
                  <a:gd name="connsiteX9" fmla="*/ 71536 w 85842"/>
                  <a:gd name="connsiteY9" fmla="*/ 63165 h 66322"/>
                  <a:gd name="connsiteX10" fmla="*/ 66792 w 85842"/>
                  <a:gd name="connsiteY10" fmla="*/ 48231 h 66322"/>
                  <a:gd name="connsiteX11" fmla="*/ 68322 w 85842"/>
                  <a:gd name="connsiteY11" fmla="*/ 43107 h 66322"/>
                  <a:gd name="connsiteX12" fmla="*/ 85919 w 85842"/>
                  <a:gd name="connsiteY12" fmla="*/ 8701 h 66322"/>
                  <a:gd name="connsiteX13" fmla="*/ 84083 w 85842"/>
                  <a:gd name="connsiteY13" fmla="*/ 7237 h 66322"/>
                  <a:gd name="connsiteX14" fmla="*/ 81788 w 85842"/>
                  <a:gd name="connsiteY14" fmla="*/ 10311 h 66322"/>
                  <a:gd name="connsiteX15" fmla="*/ 66792 w 85842"/>
                  <a:gd name="connsiteY15" fmla="*/ 39300 h 66322"/>
                  <a:gd name="connsiteX16" fmla="*/ 66792 w 85842"/>
                  <a:gd name="connsiteY16" fmla="*/ 30223 h 66322"/>
                  <a:gd name="connsiteX17" fmla="*/ 56540 w 85842"/>
                  <a:gd name="connsiteY17" fmla="*/ 50281 h 66322"/>
                  <a:gd name="connsiteX18" fmla="*/ 25171 w 85842"/>
                  <a:gd name="connsiteY18" fmla="*/ 63165 h 66322"/>
                  <a:gd name="connsiteX19" fmla="*/ 11400 w 85842"/>
                  <a:gd name="connsiteY19" fmla="*/ 47206 h 66322"/>
                  <a:gd name="connsiteX20" fmla="*/ 20275 w 85842"/>
                  <a:gd name="connsiteY20" fmla="*/ 16753 h 66322"/>
                  <a:gd name="connsiteX21" fmla="*/ 41085 w 85842"/>
                  <a:gd name="connsiteY21" fmla="*/ 3284 h 66322"/>
                  <a:gd name="connsiteX22" fmla="*/ 56234 w 85842"/>
                  <a:gd name="connsiteY22" fmla="*/ 33883 h 66322"/>
                  <a:gd name="connsiteX23" fmla="*/ 56540 w 85842"/>
                  <a:gd name="connsiteY23" fmla="*/ 50281 h 6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842" h="66322">
                    <a:moveTo>
                      <a:pt x="66792" y="30223"/>
                    </a:moveTo>
                    <a:cubicBezTo>
                      <a:pt x="66792" y="7237"/>
                      <a:pt x="52561" y="63"/>
                      <a:pt x="41238" y="63"/>
                    </a:cubicBezTo>
                    <a:cubicBezTo>
                      <a:pt x="20275" y="63"/>
                      <a:pt x="77" y="20999"/>
                      <a:pt x="77" y="41643"/>
                    </a:cubicBezTo>
                    <a:cubicBezTo>
                      <a:pt x="77" y="55259"/>
                      <a:pt x="9258" y="66386"/>
                      <a:pt x="24865" y="66386"/>
                    </a:cubicBezTo>
                    <a:cubicBezTo>
                      <a:pt x="34505" y="66386"/>
                      <a:pt x="45523" y="63018"/>
                      <a:pt x="57152" y="54087"/>
                    </a:cubicBezTo>
                    <a:cubicBezTo>
                      <a:pt x="59141" y="61847"/>
                      <a:pt x="64191" y="66386"/>
                      <a:pt x="71077" y="66386"/>
                    </a:cubicBezTo>
                    <a:cubicBezTo>
                      <a:pt x="79186" y="66386"/>
                      <a:pt x="83930" y="58333"/>
                      <a:pt x="83930" y="55991"/>
                    </a:cubicBezTo>
                    <a:cubicBezTo>
                      <a:pt x="83930" y="54966"/>
                      <a:pt x="83012" y="54527"/>
                      <a:pt x="82094" y="54527"/>
                    </a:cubicBezTo>
                    <a:cubicBezTo>
                      <a:pt x="81023" y="54527"/>
                      <a:pt x="80564" y="54966"/>
                      <a:pt x="80105" y="55991"/>
                    </a:cubicBezTo>
                    <a:cubicBezTo>
                      <a:pt x="77350" y="63165"/>
                      <a:pt x="71842" y="63165"/>
                      <a:pt x="71536" y="63165"/>
                    </a:cubicBezTo>
                    <a:cubicBezTo>
                      <a:pt x="66792" y="63165"/>
                      <a:pt x="66792" y="51745"/>
                      <a:pt x="66792" y="48231"/>
                    </a:cubicBezTo>
                    <a:cubicBezTo>
                      <a:pt x="66792" y="45156"/>
                      <a:pt x="66792" y="44864"/>
                      <a:pt x="68322" y="43107"/>
                    </a:cubicBezTo>
                    <a:cubicBezTo>
                      <a:pt x="82706" y="25831"/>
                      <a:pt x="85919" y="8847"/>
                      <a:pt x="85919" y="8701"/>
                    </a:cubicBezTo>
                    <a:cubicBezTo>
                      <a:pt x="85919" y="8408"/>
                      <a:pt x="85766" y="7237"/>
                      <a:pt x="84083" y="7237"/>
                    </a:cubicBezTo>
                    <a:cubicBezTo>
                      <a:pt x="82553" y="7237"/>
                      <a:pt x="82553" y="7676"/>
                      <a:pt x="81788" y="10311"/>
                    </a:cubicBezTo>
                    <a:cubicBezTo>
                      <a:pt x="79033" y="19535"/>
                      <a:pt x="73984" y="30662"/>
                      <a:pt x="66792" y="39300"/>
                    </a:cubicBezTo>
                    <a:lnTo>
                      <a:pt x="66792" y="30223"/>
                    </a:lnTo>
                    <a:close/>
                    <a:moveTo>
                      <a:pt x="56540" y="50281"/>
                    </a:moveTo>
                    <a:cubicBezTo>
                      <a:pt x="43074" y="61554"/>
                      <a:pt x="31292" y="63165"/>
                      <a:pt x="25171" y="63165"/>
                    </a:cubicBezTo>
                    <a:cubicBezTo>
                      <a:pt x="15990" y="63165"/>
                      <a:pt x="11400" y="56576"/>
                      <a:pt x="11400" y="47206"/>
                    </a:cubicBezTo>
                    <a:cubicBezTo>
                      <a:pt x="11400" y="40032"/>
                      <a:pt x="15378" y="24220"/>
                      <a:pt x="20275" y="16753"/>
                    </a:cubicBezTo>
                    <a:cubicBezTo>
                      <a:pt x="27467" y="6065"/>
                      <a:pt x="35730" y="3284"/>
                      <a:pt x="41085" y="3284"/>
                    </a:cubicBezTo>
                    <a:cubicBezTo>
                      <a:pt x="56234" y="3284"/>
                      <a:pt x="56234" y="22463"/>
                      <a:pt x="56234" y="33883"/>
                    </a:cubicBezTo>
                    <a:cubicBezTo>
                      <a:pt x="56234" y="39300"/>
                      <a:pt x="56234" y="47792"/>
                      <a:pt x="56540" y="502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D078F9F-53E2-38CF-F78B-C81213F1ABF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 rot="1193641">
                <a:off x="1534562" y="2953891"/>
                <a:ext cx="94105" cy="99996"/>
              </a:xfrm>
              <a:custGeom>
                <a:avLst/>
                <a:gdLst>
                  <a:gd name="connsiteX0" fmla="*/ 28544 w 94105"/>
                  <a:gd name="connsiteY0" fmla="*/ 46474 h 99996"/>
                  <a:gd name="connsiteX1" fmla="*/ 28544 w 94105"/>
                  <a:gd name="connsiteY1" fmla="*/ 10458 h 99996"/>
                  <a:gd name="connsiteX2" fmla="*/ 36042 w 94105"/>
                  <a:gd name="connsiteY2" fmla="*/ 4601 h 99996"/>
                  <a:gd name="connsiteX3" fmla="*/ 55016 w 94105"/>
                  <a:gd name="connsiteY3" fmla="*/ 4601 h 99996"/>
                  <a:gd name="connsiteX4" fmla="*/ 75214 w 94105"/>
                  <a:gd name="connsiteY4" fmla="*/ 24806 h 99996"/>
                  <a:gd name="connsiteX5" fmla="*/ 50732 w 94105"/>
                  <a:gd name="connsiteY5" fmla="*/ 46474 h 99996"/>
                  <a:gd name="connsiteX6" fmla="*/ 28544 w 94105"/>
                  <a:gd name="connsiteY6" fmla="*/ 46474 h 99996"/>
                  <a:gd name="connsiteX7" fmla="*/ 64656 w 94105"/>
                  <a:gd name="connsiteY7" fmla="*/ 47792 h 99996"/>
                  <a:gd name="connsiteX8" fmla="*/ 90057 w 94105"/>
                  <a:gd name="connsiteY8" fmla="*/ 24806 h 99996"/>
                  <a:gd name="connsiteX9" fmla="*/ 56087 w 94105"/>
                  <a:gd name="connsiteY9" fmla="*/ 63 h 99996"/>
                  <a:gd name="connsiteX10" fmla="*/ 83 w 94105"/>
                  <a:gd name="connsiteY10" fmla="*/ 63 h 99996"/>
                  <a:gd name="connsiteX11" fmla="*/ 83 w 94105"/>
                  <a:gd name="connsiteY11" fmla="*/ 4601 h 99996"/>
                  <a:gd name="connsiteX12" fmla="*/ 3756 w 94105"/>
                  <a:gd name="connsiteY12" fmla="*/ 4601 h 99996"/>
                  <a:gd name="connsiteX13" fmla="*/ 15844 w 94105"/>
                  <a:gd name="connsiteY13" fmla="*/ 11483 h 99996"/>
                  <a:gd name="connsiteX14" fmla="*/ 15844 w 94105"/>
                  <a:gd name="connsiteY14" fmla="*/ 88640 h 99996"/>
                  <a:gd name="connsiteX15" fmla="*/ 3756 w 94105"/>
                  <a:gd name="connsiteY15" fmla="*/ 95521 h 99996"/>
                  <a:gd name="connsiteX16" fmla="*/ 83 w 94105"/>
                  <a:gd name="connsiteY16" fmla="*/ 95521 h 99996"/>
                  <a:gd name="connsiteX17" fmla="*/ 83 w 94105"/>
                  <a:gd name="connsiteY17" fmla="*/ 100060 h 99996"/>
                  <a:gd name="connsiteX18" fmla="*/ 60066 w 94105"/>
                  <a:gd name="connsiteY18" fmla="*/ 100060 h 99996"/>
                  <a:gd name="connsiteX19" fmla="*/ 94188 w 94105"/>
                  <a:gd name="connsiteY19" fmla="*/ 73267 h 99996"/>
                  <a:gd name="connsiteX20" fmla="*/ 64656 w 94105"/>
                  <a:gd name="connsiteY20" fmla="*/ 47792 h 99996"/>
                  <a:gd name="connsiteX21" fmla="*/ 55169 w 94105"/>
                  <a:gd name="connsiteY21" fmla="*/ 95521 h 99996"/>
                  <a:gd name="connsiteX22" fmla="*/ 36042 w 94105"/>
                  <a:gd name="connsiteY22" fmla="*/ 95521 h 99996"/>
                  <a:gd name="connsiteX23" fmla="*/ 28544 w 94105"/>
                  <a:gd name="connsiteY23" fmla="*/ 89665 h 99996"/>
                  <a:gd name="connsiteX24" fmla="*/ 28544 w 94105"/>
                  <a:gd name="connsiteY24" fmla="*/ 49695 h 99996"/>
                  <a:gd name="connsiteX25" fmla="*/ 57311 w 94105"/>
                  <a:gd name="connsiteY25" fmla="*/ 49695 h 99996"/>
                  <a:gd name="connsiteX26" fmla="*/ 78887 w 94105"/>
                  <a:gd name="connsiteY26" fmla="*/ 73120 h 99996"/>
                  <a:gd name="connsiteX27" fmla="*/ 55169 w 94105"/>
                  <a:gd name="connsiteY27" fmla="*/ 95521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4105" h="99996">
                    <a:moveTo>
                      <a:pt x="28544" y="46474"/>
                    </a:moveTo>
                    <a:lnTo>
                      <a:pt x="28544" y="10458"/>
                    </a:lnTo>
                    <a:cubicBezTo>
                      <a:pt x="28544" y="5626"/>
                      <a:pt x="28850" y="4601"/>
                      <a:pt x="36042" y="4601"/>
                    </a:cubicBezTo>
                    <a:lnTo>
                      <a:pt x="55016" y="4601"/>
                    </a:lnTo>
                    <a:cubicBezTo>
                      <a:pt x="69859" y="4601"/>
                      <a:pt x="75214" y="17046"/>
                      <a:pt x="75214" y="24806"/>
                    </a:cubicBezTo>
                    <a:cubicBezTo>
                      <a:pt x="75214" y="34176"/>
                      <a:pt x="67717" y="46474"/>
                      <a:pt x="50732" y="46474"/>
                    </a:cubicBezTo>
                    <a:lnTo>
                      <a:pt x="28544" y="46474"/>
                    </a:lnTo>
                    <a:close/>
                    <a:moveTo>
                      <a:pt x="64656" y="47792"/>
                    </a:moveTo>
                    <a:cubicBezTo>
                      <a:pt x="79499" y="45010"/>
                      <a:pt x="90057" y="35640"/>
                      <a:pt x="90057" y="24806"/>
                    </a:cubicBezTo>
                    <a:cubicBezTo>
                      <a:pt x="90057" y="12068"/>
                      <a:pt x="75979" y="63"/>
                      <a:pt x="56087" y="63"/>
                    </a:cubicBezTo>
                    <a:lnTo>
                      <a:pt x="83" y="63"/>
                    </a:lnTo>
                    <a:lnTo>
                      <a:pt x="83" y="4601"/>
                    </a:lnTo>
                    <a:lnTo>
                      <a:pt x="3756" y="4601"/>
                    </a:lnTo>
                    <a:cubicBezTo>
                      <a:pt x="15538" y="4601"/>
                      <a:pt x="15844" y="6212"/>
                      <a:pt x="15844" y="11483"/>
                    </a:cubicBezTo>
                    <a:lnTo>
                      <a:pt x="15844" y="88640"/>
                    </a:lnTo>
                    <a:cubicBezTo>
                      <a:pt x="15844" y="93910"/>
                      <a:pt x="15538" y="95521"/>
                      <a:pt x="3756" y="95521"/>
                    </a:cubicBezTo>
                    <a:lnTo>
                      <a:pt x="83" y="95521"/>
                    </a:lnTo>
                    <a:lnTo>
                      <a:pt x="83" y="100060"/>
                    </a:lnTo>
                    <a:lnTo>
                      <a:pt x="60066" y="100060"/>
                    </a:lnTo>
                    <a:cubicBezTo>
                      <a:pt x="80417" y="100060"/>
                      <a:pt x="94188" y="87029"/>
                      <a:pt x="94188" y="73267"/>
                    </a:cubicBezTo>
                    <a:cubicBezTo>
                      <a:pt x="94188" y="60529"/>
                      <a:pt x="81641" y="49549"/>
                      <a:pt x="64656" y="47792"/>
                    </a:cubicBezTo>
                    <a:close/>
                    <a:moveTo>
                      <a:pt x="55169" y="95521"/>
                    </a:moveTo>
                    <a:lnTo>
                      <a:pt x="36042" y="95521"/>
                    </a:lnTo>
                    <a:cubicBezTo>
                      <a:pt x="28850" y="95521"/>
                      <a:pt x="28544" y="94496"/>
                      <a:pt x="28544" y="89665"/>
                    </a:cubicBezTo>
                    <a:lnTo>
                      <a:pt x="28544" y="49695"/>
                    </a:lnTo>
                    <a:lnTo>
                      <a:pt x="57311" y="49695"/>
                    </a:lnTo>
                    <a:cubicBezTo>
                      <a:pt x="72460" y="49695"/>
                      <a:pt x="78887" y="63311"/>
                      <a:pt x="78887" y="73120"/>
                    </a:cubicBezTo>
                    <a:cubicBezTo>
                      <a:pt x="78887" y="83515"/>
                      <a:pt x="70930" y="95521"/>
                      <a:pt x="55169" y="955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0005FE5-4C00-91E5-D627-7FA1DC4E9489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 rot="1193641">
                <a:off x="1636481" y="2990773"/>
                <a:ext cx="94105" cy="99996"/>
              </a:xfrm>
              <a:custGeom>
                <a:avLst/>
                <a:gdLst>
                  <a:gd name="connsiteX0" fmla="*/ 28551 w 94105"/>
                  <a:gd name="connsiteY0" fmla="*/ 46474 h 99996"/>
                  <a:gd name="connsiteX1" fmla="*/ 28551 w 94105"/>
                  <a:gd name="connsiteY1" fmla="*/ 10458 h 99996"/>
                  <a:gd name="connsiteX2" fmla="*/ 36049 w 94105"/>
                  <a:gd name="connsiteY2" fmla="*/ 4601 h 99996"/>
                  <a:gd name="connsiteX3" fmla="*/ 55023 w 94105"/>
                  <a:gd name="connsiteY3" fmla="*/ 4601 h 99996"/>
                  <a:gd name="connsiteX4" fmla="*/ 75221 w 94105"/>
                  <a:gd name="connsiteY4" fmla="*/ 24806 h 99996"/>
                  <a:gd name="connsiteX5" fmla="*/ 50739 w 94105"/>
                  <a:gd name="connsiteY5" fmla="*/ 46474 h 99996"/>
                  <a:gd name="connsiteX6" fmla="*/ 28551 w 94105"/>
                  <a:gd name="connsiteY6" fmla="*/ 46474 h 99996"/>
                  <a:gd name="connsiteX7" fmla="*/ 64663 w 94105"/>
                  <a:gd name="connsiteY7" fmla="*/ 47792 h 99996"/>
                  <a:gd name="connsiteX8" fmla="*/ 90064 w 94105"/>
                  <a:gd name="connsiteY8" fmla="*/ 24806 h 99996"/>
                  <a:gd name="connsiteX9" fmla="*/ 56094 w 94105"/>
                  <a:gd name="connsiteY9" fmla="*/ 63 h 99996"/>
                  <a:gd name="connsiteX10" fmla="*/ 90 w 94105"/>
                  <a:gd name="connsiteY10" fmla="*/ 63 h 99996"/>
                  <a:gd name="connsiteX11" fmla="*/ 90 w 94105"/>
                  <a:gd name="connsiteY11" fmla="*/ 4601 h 99996"/>
                  <a:gd name="connsiteX12" fmla="*/ 3763 w 94105"/>
                  <a:gd name="connsiteY12" fmla="*/ 4601 h 99996"/>
                  <a:gd name="connsiteX13" fmla="*/ 15851 w 94105"/>
                  <a:gd name="connsiteY13" fmla="*/ 11483 h 99996"/>
                  <a:gd name="connsiteX14" fmla="*/ 15851 w 94105"/>
                  <a:gd name="connsiteY14" fmla="*/ 88640 h 99996"/>
                  <a:gd name="connsiteX15" fmla="*/ 3763 w 94105"/>
                  <a:gd name="connsiteY15" fmla="*/ 95521 h 99996"/>
                  <a:gd name="connsiteX16" fmla="*/ 90 w 94105"/>
                  <a:gd name="connsiteY16" fmla="*/ 95521 h 99996"/>
                  <a:gd name="connsiteX17" fmla="*/ 90 w 94105"/>
                  <a:gd name="connsiteY17" fmla="*/ 100060 h 99996"/>
                  <a:gd name="connsiteX18" fmla="*/ 60073 w 94105"/>
                  <a:gd name="connsiteY18" fmla="*/ 100060 h 99996"/>
                  <a:gd name="connsiteX19" fmla="*/ 94196 w 94105"/>
                  <a:gd name="connsiteY19" fmla="*/ 73267 h 99996"/>
                  <a:gd name="connsiteX20" fmla="*/ 64663 w 94105"/>
                  <a:gd name="connsiteY20" fmla="*/ 47792 h 99996"/>
                  <a:gd name="connsiteX21" fmla="*/ 55176 w 94105"/>
                  <a:gd name="connsiteY21" fmla="*/ 95521 h 99996"/>
                  <a:gd name="connsiteX22" fmla="*/ 36049 w 94105"/>
                  <a:gd name="connsiteY22" fmla="*/ 95521 h 99996"/>
                  <a:gd name="connsiteX23" fmla="*/ 28551 w 94105"/>
                  <a:gd name="connsiteY23" fmla="*/ 89665 h 99996"/>
                  <a:gd name="connsiteX24" fmla="*/ 28551 w 94105"/>
                  <a:gd name="connsiteY24" fmla="*/ 49695 h 99996"/>
                  <a:gd name="connsiteX25" fmla="*/ 57318 w 94105"/>
                  <a:gd name="connsiteY25" fmla="*/ 49695 h 99996"/>
                  <a:gd name="connsiteX26" fmla="*/ 78894 w 94105"/>
                  <a:gd name="connsiteY26" fmla="*/ 73120 h 99996"/>
                  <a:gd name="connsiteX27" fmla="*/ 55176 w 94105"/>
                  <a:gd name="connsiteY27" fmla="*/ 95521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4105" h="99996">
                    <a:moveTo>
                      <a:pt x="28551" y="46474"/>
                    </a:moveTo>
                    <a:lnTo>
                      <a:pt x="28551" y="10458"/>
                    </a:lnTo>
                    <a:cubicBezTo>
                      <a:pt x="28551" y="5626"/>
                      <a:pt x="28857" y="4601"/>
                      <a:pt x="36049" y="4601"/>
                    </a:cubicBezTo>
                    <a:lnTo>
                      <a:pt x="55023" y="4601"/>
                    </a:lnTo>
                    <a:cubicBezTo>
                      <a:pt x="69866" y="4601"/>
                      <a:pt x="75221" y="17046"/>
                      <a:pt x="75221" y="24806"/>
                    </a:cubicBezTo>
                    <a:cubicBezTo>
                      <a:pt x="75221" y="34176"/>
                      <a:pt x="67724" y="46474"/>
                      <a:pt x="50739" y="46474"/>
                    </a:cubicBezTo>
                    <a:lnTo>
                      <a:pt x="28551" y="46474"/>
                    </a:lnTo>
                    <a:close/>
                    <a:moveTo>
                      <a:pt x="64663" y="47792"/>
                    </a:moveTo>
                    <a:cubicBezTo>
                      <a:pt x="79506" y="45010"/>
                      <a:pt x="90064" y="35640"/>
                      <a:pt x="90064" y="24806"/>
                    </a:cubicBezTo>
                    <a:cubicBezTo>
                      <a:pt x="90064" y="12068"/>
                      <a:pt x="75987" y="63"/>
                      <a:pt x="56094" y="63"/>
                    </a:cubicBezTo>
                    <a:lnTo>
                      <a:pt x="90" y="63"/>
                    </a:lnTo>
                    <a:lnTo>
                      <a:pt x="90" y="4601"/>
                    </a:lnTo>
                    <a:lnTo>
                      <a:pt x="3763" y="4601"/>
                    </a:lnTo>
                    <a:cubicBezTo>
                      <a:pt x="15545" y="4601"/>
                      <a:pt x="15851" y="6212"/>
                      <a:pt x="15851" y="11483"/>
                    </a:cubicBezTo>
                    <a:lnTo>
                      <a:pt x="15851" y="88640"/>
                    </a:lnTo>
                    <a:cubicBezTo>
                      <a:pt x="15851" y="93910"/>
                      <a:pt x="15545" y="95521"/>
                      <a:pt x="3763" y="95521"/>
                    </a:cubicBezTo>
                    <a:lnTo>
                      <a:pt x="90" y="95521"/>
                    </a:lnTo>
                    <a:lnTo>
                      <a:pt x="90" y="100060"/>
                    </a:lnTo>
                    <a:lnTo>
                      <a:pt x="60073" y="100060"/>
                    </a:lnTo>
                    <a:cubicBezTo>
                      <a:pt x="80424" y="100060"/>
                      <a:pt x="94196" y="87029"/>
                      <a:pt x="94196" y="73267"/>
                    </a:cubicBezTo>
                    <a:cubicBezTo>
                      <a:pt x="94196" y="60529"/>
                      <a:pt x="81648" y="49549"/>
                      <a:pt x="64663" y="47792"/>
                    </a:cubicBezTo>
                    <a:close/>
                    <a:moveTo>
                      <a:pt x="55176" y="95521"/>
                    </a:moveTo>
                    <a:lnTo>
                      <a:pt x="36049" y="95521"/>
                    </a:lnTo>
                    <a:cubicBezTo>
                      <a:pt x="28857" y="95521"/>
                      <a:pt x="28551" y="94496"/>
                      <a:pt x="28551" y="89665"/>
                    </a:cubicBezTo>
                    <a:lnTo>
                      <a:pt x="28551" y="49695"/>
                    </a:lnTo>
                    <a:lnTo>
                      <a:pt x="57318" y="49695"/>
                    </a:lnTo>
                    <a:cubicBezTo>
                      <a:pt x="72467" y="49695"/>
                      <a:pt x="78894" y="63311"/>
                      <a:pt x="78894" y="73120"/>
                    </a:cubicBezTo>
                    <a:cubicBezTo>
                      <a:pt x="78894" y="83515"/>
                      <a:pt x="70937" y="95521"/>
                      <a:pt x="55176" y="955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1E70FA2-FB39-10EC-6B4A-127386BB92E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 rot="1193641">
                <a:off x="1741050" y="3026778"/>
                <a:ext cx="101756" cy="106438"/>
              </a:xfrm>
              <a:custGeom>
                <a:avLst/>
                <a:gdLst>
                  <a:gd name="connsiteX0" fmla="*/ 101853 w 101756"/>
                  <a:gd name="connsiteY0" fmla="*/ 53648 h 106438"/>
                  <a:gd name="connsiteX1" fmla="*/ 50899 w 101756"/>
                  <a:gd name="connsiteY1" fmla="*/ 63 h 106438"/>
                  <a:gd name="connsiteX2" fmla="*/ 97 w 101756"/>
                  <a:gd name="connsiteY2" fmla="*/ 53648 h 106438"/>
                  <a:gd name="connsiteX3" fmla="*/ 50899 w 101756"/>
                  <a:gd name="connsiteY3" fmla="*/ 106501 h 106438"/>
                  <a:gd name="connsiteX4" fmla="*/ 101853 w 101756"/>
                  <a:gd name="connsiteY4" fmla="*/ 53648 h 106438"/>
                  <a:gd name="connsiteX5" fmla="*/ 51052 w 101756"/>
                  <a:gd name="connsiteY5" fmla="*/ 102695 h 106438"/>
                  <a:gd name="connsiteX6" fmla="*/ 15858 w 101756"/>
                  <a:gd name="connsiteY6" fmla="*/ 51598 h 106438"/>
                  <a:gd name="connsiteX7" fmla="*/ 50899 w 101756"/>
                  <a:gd name="connsiteY7" fmla="*/ 3723 h 106438"/>
                  <a:gd name="connsiteX8" fmla="*/ 86093 w 101756"/>
                  <a:gd name="connsiteY8" fmla="*/ 51598 h 106438"/>
                  <a:gd name="connsiteX9" fmla="*/ 51052 w 101756"/>
                  <a:gd name="connsiteY9" fmla="*/ 102695 h 1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756" h="106438">
                    <a:moveTo>
                      <a:pt x="101853" y="53648"/>
                    </a:moveTo>
                    <a:cubicBezTo>
                      <a:pt x="101853" y="23781"/>
                      <a:pt x="78748" y="63"/>
                      <a:pt x="50899" y="63"/>
                    </a:cubicBezTo>
                    <a:cubicBezTo>
                      <a:pt x="23509" y="63"/>
                      <a:pt x="97" y="23488"/>
                      <a:pt x="97" y="53648"/>
                    </a:cubicBezTo>
                    <a:cubicBezTo>
                      <a:pt x="97" y="83662"/>
                      <a:pt x="23662" y="106501"/>
                      <a:pt x="50899" y="106501"/>
                    </a:cubicBezTo>
                    <a:cubicBezTo>
                      <a:pt x="78748" y="106501"/>
                      <a:pt x="101853" y="83223"/>
                      <a:pt x="101853" y="53648"/>
                    </a:cubicBezTo>
                    <a:close/>
                    <a:moveTo>
                      <a:pt x="51052" y="102695"/>
                    </a:moveTo>
                    <a:cubicBezTo>
                      <a:pt x="36362" y="102695"/>
                      <a:pt x="15858" y="89811"/>
                      <a:pt x="15858" y="51598"/>
                    </a:cubicBezTo>
                    <a:cubicBezTo>
                      <a:pt x="15858" y="13679"/>
                      <a:pt x="38198" y="3723"/>
                      <a:pt x="50899" y="3723"/>
                    </a:cubicBezTo>
                    <a:cubicBezTo>
                      <a:pt x="64211" y="3723"/>
                      <a:pt x="86093" y="14118"/>
                      <a:pt x="86093" y="51598"/>
                    </a:cubicBezTo>
                    <a:cubicBezTo>
                      <a:pt x="86093" y="90397"/>
                      <a:pt x="65129" y="102695"/>
                      <a:pt x="51052" y="1026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910641DB-DB50-85D5-45BA-7DCA0A66C03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 rot="1193641">
                <a:off x="1845067" y="3093831"/>
                <a:ext cx="50036" cy="67201"/>
              </a:xfrm>
              <a:custGeom>
                <a:avLst/>
                <a:gdLst>
                  <a:gd name="connsiteX0" fmla="*/ 26883 w 50036"/>
                  <a:gd name="connsiteY0" fmla="*/ 37250 h 67201"/>
                  <a:gd name="connsiteX1" fmla="*/ 42797 w 50036"/>
                  <a:gd name="connsiteY1" fmla="*/ 50720 h 67201"/>
                  <a:gd name="connsiteX2" fmla="*/ 25506 w 50036"/>
                  <a:gd name="connsiteY2" fmla="*/ 64043 h 67201"/>
                  <a:gd name="connsiteX3" fmla="*/ 4236 w 50036"/>
                  <a:gd name="connsiteY3" fmla="*/ 43253 h 67201"/>
                  <a:gd name="connsiteX4" fmla="*/ 2094 w 50036"/>
                  <a:gd name="connsiteY4" fmla="*/ 40764 h 67201"/>
                  <a:gd name="connsiteX5" fmla="*/ 105 w 50036"/>
                  <a:gd name="connsiteY5" fmla="*/ 44424 h 67201"/>
                  <a:gd name="connsiteX6" fmla="*/ 105 w 50036"/>
                  <a:gd name="connsiteY6" fmla="*/ 63750 h 67201"/>
                  <a:gd name="connsiteX7" fmla="*/ 1788 w 50036"/>
                  <a:gd name="connsiteY7" fmla="*/ 67264 h 67201"/>
                  <a:gd name="connsiteX8" fmla="*/ 5614 w 50036"/>
                  <a:gd name="connsiteY8" fmla="*/ 64336 h 67201"/>
                  <a:gd name="connsiteX9" fmla="*/ 8674 w 50036"/>
                  <a:gd name="connsiteY9" fmla="*/ 60969 h 67201"/>
                  <a:gd name="connsiteX10" fmla="*/ 25506 w 50036"/>
                  <a:gd name="connsiteY10" fmla="*/ 67264 h 67201"/>
                  <a:gd name="connsiteX11" fmla="*/ 50141 w 50036"/>
                  <a:gd name="connsiteY11" fmla="*/ 46913 h 67201"/>
                  <a:gd name="connsiteX12" fmla="*/ 43715 w 50036"/>
                  <a:gd name="connsiteY12" fmla="*/ 33005 h 67201"/>
                  <a:gd name="connsiteX13" fmla="*/ 26271 w 50036"/>
                  <a:gd name="connsiteY13" fmla="*/ 25977 h 67201"/>
                  <a:gd name="connsiteX14" fmla="*/ 7450 w 50036"/>
                  <a:gd name="connsiteY14" fmla="*/ 13972 h 67201"/>
                  <a:gd name="connsiteX15" fmla="*/ 24588 w 50036"/>
                  <a:gd name="connsiteY15" fmla="*/ 2845 h 67201"/>
                  <a:gd name="connsiteX16" fmla="*/ 42491 w 50036"/>
                  <a:gd name="connsiteY16" fmla="*/ 20560 h 67201"/>
                  <a:gd name="connsiteX17" fmla="*/ 44327 w 50036"/>
                  <a:gd name="connsiteY17" fmla="*/ 21878 h 67201"/>
                  <a:gd name="connsiteX18" fmla="*/ 46316 w 50036"/>
                  <a:gd name="connsiteY18" fmla="*/ 18364 h 67201"/>
                  <a:gd name="connsiteX19" fmla="*/ 46316 w 50036"/>
                  <a:gd name="connsiteY19" fmla="*/ 3577 h 67201"/>
                  <a:gd name="connsiteX20" fmla="*/ 44633 w 50036"/>
                  <a:gd name="connsiteY20" fmla="*/ 63 h 67201"/>
                  <a:gd name="connsiteX21" fmla="*/ 41573 w 50036"/>
                  <a:gd name="connsiteY21" fmla="*/ 1820 h 67201"/>
                  <a:gd name="connsiteX22" fmla="*/ 38971 w 50036"/>
                  <a:gd name="connsiteY22" fmla="*/ 4162 h 67201"/>
                  <a:gd name="connsiteX23" fmla="*/ 24588 w 50036"/>
                  <a:gd name="connsiteY23" fmla="*/ 63 h 67201"/>
                  <a:gd name="connsiteX24" fmla="*/ 105 w 50036"/>
                  <a:gd name="connsiteY24" fmla="*/ 18071 h 67201"/>
                  <a:gd name="connsiteX25" fmla="*/ 6685 w 50036"/>
                  <a:gd name="connsiteY25" fmla="*/ 30516 h 67201"/>
                  <a:gd name="connsiteX26" fmla="*/ 26883 w 50036"/>
                  <a:gd name="connsiteY26" fmla="*/ 37250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036" h="67201">
                    <a:moveTo>
                      <a:pt x="26883" y="37250"/>
                    </a:moveTo>
                    <a:cubicBezTo>
                      <a:pt x="30249" y="37836"/>
                      <a:pt x="42797" y="40179"/>
                      <a:pt x="42797" y="50720"/>
                    </a:cubicBezTo>
                    <a:cubicBezTo>
                      <a:pt x="42797" y="58187"/>
                      <a:pt x="37441" y="64043"/>
                      <a:pt x="25506" y="64043"/>
                    </a:cubicBezTo>
                    <a:cubicBezTo>
                      <a:pt x="12652" y="64043"/>
                      <a:pt x="7144" y="55698"/>
                      <a:pt x="4236" y="43253"/>
                    </a:cubicBezTo>
                    <a:cubicBezTo>
                      <a:pt x="3777" y="41350"/>
                      <a:pt x="3624" y="40764"/>
                      <a:pt x="2094" y="40764"/>
                    </a:cubicBezTo>
                    <a:cubicBezTo>
                      <a:pt x="105" y="40764"/>
                      <a:pt x="105" y="41789"/>
                      <a:pt x="105" y="44424"/>
                    </a:cubicBezTo>
                    <a:lnTo>
                      <a:pt x="105" y="63750"/>
                    </a:lnTo>
                    <a:cubicBezTo>
                      <a:pt x="105" y="66239"/>
                      <a:pt x="105" y="67264"/>
                      <a:pt x="1788" y="67264"/>
                    </a:cubicBezTo>
                    <a:cubicBezTo>
                      <a:pt x="2553" y="67264"/>
                      <a:pt x="2706" y="67118"/>
                      <a:pt x="5614" y="64336"/>
                    </a:cubicBezTo>
                    <a:cubicBezTo>
                      <a:pt x="5920" y="64043"/>
                      <a:pt x="5920" y="63750"/>
                      <a:pt x="8674" y="60969"/>
                    </a:cubicBezTo>
                    <a:cubicBezTo>
                      <a:pt x="15407" y="67118"/>
                      <a:pt x="22292" y="67264"/>
                      <a:pt x="25506" y="67264"/>
                    </a:cubicBezTo>
                    <a:cubicBezTo>
                      <a:pt x="43103" y="67264"/>
                      <a:pt x="50141" y="57455"/>
                      <a:pt x="50141" y="46913"/>
                    </a:cubicBezTo>
                    <a:cubicBezTo>
                      <a:pt x="50141" y="39154"/>
                      <a:pt x="45551" y="34761"/>
                      <a:pt x="43715" y="33005"/>
                    </a:cubicBezTo>
                    <a:cubicBezTo>
                      <a:pt x="38665" y="28320"/>
                      <a:pt x="32698" y="27148"/>
                      <a:pt x="26271" y="25977"/>
                    </a:cubicBezTo>
                    <a:cubicBezTo>
                      <a:pt x="17702" y="24367"/>
                      <a:pt x="7450" y="22463"/>
                      <a:pt x="7450" y="13972"/>
                    </a:cubicBezTo>
                    <a:cubicBezTo>
                      <a:pt x="7450" y="8847"/>
                      <a:pt x="11428" y="2845"/>
                      <a:pt x="24588" y="2845"/>
                    </a:cubicBezTo>
                    <a:cubicBezTo>
                      <a:pt x="41420" y="2845"/>
                      <a:pt x="42185" y="16021"/>
                      <a:pt x="42491" y="20560"/>
                    </a:cubicBezTo>
                    <a:cubicBezTo>
                      <a:pt x="42644" y="21878"/>
                      <a:pt x="44021" y="21878"/>
                      <a:pt x="44327" y="21878"/>
                    </a:cubicBezTo>
                    <a:cubicBezTo>
                      <a:pt x="46316" y="21878"/>
                      <a:pt x="46316" y="21146"/>
                      <a:pt x="46316" y="18364"/>
                    </a:cubicBezTo>
                    <a:lnTo>
                      <a:pt x="46316" y="3577"/>
                    </a:lnTo>
                    <a:cubicBezTo>
                      <a:pt x="46316" y="1088"/>
                      <a:pt x="46316" y="63"/>
                      <a:pt x="44633" y="63"/>
                    </a:cubicBezTo>
                    <a:cubicBezTo>
                      <a:pt x="43868" y="63"/>
                      <a:pt x="43562" y="63"/>
                      <a:pt x="41573" y="1820"/>
                    </a:cubicBezTo>
                    <a:cubicBezTo>
                      <a:pt x="41113" y="2405"/>
                      <a:pt x="39583" y="3723"/>
                      <a:pt x="38971" y="4162"/>
                    </a:cubicBezTo>
                    <a:cubicBezTo>
                      <a:pt x="33157" y="63"/>
                      <a:pt x="26883" y="63"/>
                      <a:pt x="24588" y="63"/>
                    </a:cubicBezTo>
                    <a:cubicBezTo>
                      <a:pt x="5920" y="63"/>
                      <a:pt x="105" y="9872"/>
                      <a:pt x="105" y="18071"/>
                    </a:cubicBezTo>
                    <a:cubicBezTo>
                      <a:pt x="105" y="23195"/>
                      <a:pt x="2553" y="27295"/>
                      <a:pt x="6685" y="30516"/>
                    </a:cubicBezTo>
                    <a:cubicBezTo>
                      <a:pt x="11581" y="34322"/>
                      <a:pt x="15866" y="35201"/>
                      <a:pt x="26883" y="37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24A2B2B-6318-8BA2-1E35-29F138B46A38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 rot="1193641">
                <a:off x="1822191" y="2885026"/>
                <a:ext cx="47563" cy="72776"/>
              </a:xfrm>
              <a:custGeom>
                <a:avLst/>
                <a:gdLst>
                  <a:gd name="connsiteX0" fmla="*/ 47656 w 47563"/>
                  <a:gd name="connsiteY0" fmla="*/ 52893 h 72776"/>
                  <a:gd name="connsiteX1" fmla="*/ 43998 w 47563"/>
                  <a:gd name="connsiteY1" fmla="*/ 52893 h 72776"/>
                  <a:gd name="connsiteX2" fmla="*/ 41200 w 47563"/>
                  <a:gd name="connsiteY2" fmla="*/ 62867 h 72776"/>
                  <a:gd name="connsiteX3" fmla="*/ 30546 w 47563"/>
                  <a:gd name="connsiteY3" fmla="*/ 63524 h 72776"/>
                  <a:gd name="connsiteX4" fmla="*/ 10746 w 47563"/>
                  <a:gd name="connsiteY4" fmla="*/ 63524 h 72776"/>
                  <a:gd name="connsiteX5" fmla="*/ 32268 w 47563"/>
                  <a:gd name="connsiteY5" fmla="*/ 45111 h 72776"/>
                  <a:gd name="connsiteX6" fmla="*/ 47656 w 47563"/>
                  <a:gd name="connsiteY6" fmla="*/ 21437 h 72776"/>
                  <a:gd name="connsiteX7" fmla="*/ 22476 w 47563"/>
                  <a:gd name="connsiteY7" fmla="*/ 64 h 72776"/>
                  <a:gd name="connsiteX8" fmla="*/ 93 w 47563"/>
                  <a:gd name="connsiteY8" fmla="*/ 19683 h 72776"/>
                  <a:gd name="connsiteX9" fmla="*/ 5796 w 47563"/>
                  <a:gd name="connsiteY9" fmla="*/ 25821 h 72776"/>
                  <a:gd name="connsiteX10" fmla="*/ 11499 w 47563"/>
                  <a:gd name="connsiteY10" fmla="*/ 20012 h 72776"/>
                  <a:gd name="connsiteX11" fmla="*/ 5150 w 47563"/>
                  <a:gd name="connsiteY11" fmla="*/ 14203 h 72776"/>
                  <a:gd name="connsiteX12" fmla="*/ 20861 w 47563"/>
                  <a:gd name="connsiteY12" fmla="*/ 4010 h 72776"/>
                  <a:gd name="connsiteX13" fmla="*/ 37218 w 47563"/>
                  <a:gd name="connsiteY13" fmla="*/ 21437 h 72776"/>
                  <a:gd name="connsiteX14" fmla="*/ 27103 w 47563"/>
                  <a:gd name="connsiteY14" fmla="*/ 42481 h 72776"/>
                  <a:gd name="connsiteX15" fmla="*/ 1169 w 47563"/>
                  <a:gd name="connsiteY15" fmla="*/ 68566 h 72776"/>
                  <a:gd name="connsiteX16" fmla="*/ 93 w 47563"/>
                  <a:gd name="connsiteY16" fmla="*/ 72840 h 72776"/>
                  <a:gd name="connsiteX17" fmla="*/ 44428 w 47563"/>
                  <a:gd name="connsiteY17" fmla="*/ 72840 h 72776"/>
                  <a:gd name="connsiteX18" fmla="*/ 47656 w 47563"/>
                  <a:gd name="connsiteY18" fmla="*/ 52893 h 7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563" h="72776">
                    <a:moveTo>
                      <a:pt x="47656" y="52893"/>
                    </a:moveTo>
                    <a:lnTo>
                      <a:pt x="43998" y="52893"/>
                    </a:lnTo>
                    <a:cubicBezTo>
                      <a:pt x="43675" y="55304"/>
                      <a:pt x="42599" y="61771"/>
                      <a:pt x="41200" y="62867"/>
                    </a:cubicBezTo>
                    <a:cubicBezTo>
                      <a:pt x="40339" y="63524"/>
                      <a:pt x="32053" y="63524"/>
                      <a:pt x="30546" y="63524"/>
                    </a:cubicBezTo>
                    <a:lnTo>
                      <a:pt x="10746" y="63524"/>
                    </a:lnTo>
                    <a:cubicBezTo>
                      <a:pt x="22045" y="53331"/>
                      <a:pt x="25812" y="50262"/>
                      <a:pt x="32268" y="45111"/>
                    </a:cubicBezTo>
                    <a:cubicBezTo>
                      <a:pt x="40231" y="38644"/>
                      <a:pt x="47656" y="31849"/>
                      <a:pt x="47656" y="21437"/>
                    </a:cubicBezTo>
                    <a:cubicBezTo>
                      <a:pt x="47656" y="8175"/>
                      <a:pt x="36250" y="64"/>
                      <a:pt x="22476" y="64"/>
                    </a:cubicBezTo>
                    <a:cubicBezTo>
                      <a:pt x="9132" y="64"/>
                      <a:pt x="93" y="9600"/>
                      <a:pt x="93" y="19683"/>
                    </a:cubicBezTo>
                    <a:cubicBezTo>
                      <a:pt x="93" y="25273"/>
                      <a:pt x="4720" y="25821"/>
                      <a:pt x="5796" y="25821"/>
                    </a:cubicBezTo>
                    <a:cubicBezTo>
                      <a:pt x="8379" y="25821"/>
                      <a:pt x="11499" y="23958"/>
                      <a:pt x="11499" y="20012"/>
                    </a:cubicBezTo>
                    <a:cubicBezTo>
                      <a:pt x="11499" y="18039"/>
                      <a:pt x="10746" y="14203"/>
                      <a:pt x="5150" y="14203"/>
                    </a:cubicBezTo>
                    <a:cubicBezTo>
                      <a:pt x="8486" y="6421"/>
                      <a:pt x="15804" y="4010"/>
                      <a:pt x="20861" y="4010"/>
                    </a:cubicBezTo>
                    <a:cubicBezTo>
                      <a:pt x="31622" y="4010"/>
                      <a:pt x="37218" y="12559"/>
                      <a:pt x="37218" y="21437"/>
                    </a:cubicBezTo>
                    <a:cubicBezTo>
                      <a:pt x="37218" y="30972"/>
                      <a:pt x="30546" y="38535"/>
                      <a:pt x="27103" y="42481"/>
                    </a:cubicBezTo>
                    <a:lnTo>
                      <a:pt x="1169" y="68566"/>
                    </a:lnTo>
                    <a:cubicBezTo>
                      <a:pt x="93" y="69552"/>
                      <a:pt x="93" y="69772"/>
                      <a:pt x="93" y="72840"/>
                    </a:cubicBezTo>
                    <a:lnTo>
                      <a:pt x="44428" y="72840"/>
                    </a:lnTo>
                    <a:lnTo>
                      <a:pt x="47656" y="5289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B8ACFFC5-0BAD-323F-4070-E31DA796D1D6}"/>
              </a:ext>
            </a:extLst>
          </p:cNvPr>
          <p:cNvGrpSpPr/>
          <p:nvPr/>
        </p:nvGrpSpPr>
        <p:grpSpPr>
          <a:xfrm>
            <a:off x="2746439" y="2277597"/>
            <a:ext cx="180000" cy="642622"/>
            <a:chOff x="1933672" y="2690895"/>
            <a:chExt cx="180000" cy="642622"/>
          </a:xfrm>
        </p:grpSpPr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B8271F4A-61CB-01AB-6F3E-5C62EEF6ED9E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153517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AA2F810D-2D0F-DBB5-AD3C-C4829FAFACBB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085219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BBDBA385-0241-891C-2916-0387A4F2CC6E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012158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EBA592DA-201E-6E80-97D7-CD0E11E4ED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2692" y="2690895"/>
              <a:ext cx="108000" cy="108000"/>
            </a:xfrm>
            <a:prstGeom prst="rect">
              <a:avLst/>
            </a:prstGeom>
            <a:solidFill>
              <a:schemeClr val="bg1">
                <a:lumMod val="85000"/>
                <a:alpha val="58000"/>
              </a:schemeClr>
            </a:solidFill>
            <a:ln>
              <a:noFill/>
            </a:ln>
            <a:scene3d>
              <a:camera prst="isometricOffAxis2Top"/>
              <a:lightRig rig="threePt" dir="t"/>
            </a:scene3d>
            <a:sp3d>
              <a:bevelT w="0" h="2476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6" name="TextBox 505">
            <a:extLst>
              <a:ext uri="{FF2B5EF4-FFF2-40B4-BE49-F238E27FC236}">
                <a16:creationId xmlns:a16="http://schemas.microsoft.com/office/drawing/2014/main" id="{8610DA0C-7CFE-91CB-FE7F-69182D8E4628}"/>
              </a:ext>
            </a:extLst>
          </p:cNvPr>
          <p:cNvSpPr txBox="1"/>
          <p:nvPr/>
        </p:nvSpPr>
        <p:spPr>
          <a:xfrm>
            <a:off x="933028" y="972169"/>
            <a:ext cx="685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 LT Pro Light" panose="020B0304020202020204" pitchFamily="34" charset="0"/>
              </a:rPr>
              <a:t>Long pulse and phase space linearization using X-band accelerator</a:t>
            </a:r>
            <a:endParaRPr lang="en-US" sz="1200" i="1" dirty="0">
              <a:latin typeface="Avenir Next LT Pro Light" panose="020B0304020202020204" pitchFamily="34" charset="0"/>
            </a:endParaRPr>
          </a:p>
        </p:txBody>
      </p:sp>
      <p:pic>
        <p:nvPicPr>
          <p:cNvPr id="263" name="Picture 2" descr="Download University of California, Los Angeles (UCLA) Logo ...">
            <a:extLst>
              <a:ext uri="{FF2B5EF4-FFF2-40B4-BE49-F238E27FC236}">
                <a16:creationId xmlns:a16="http://schemas.microsoft.com/office/drawing/2014/main" id="{6B9A1516-089D-BAF5-2BF0-399BE3D9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928" y="6202019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D5C0C3-BD20-23A9-D0D9-BCBF022B2D09}"/>
              </a:ext>
            </a:extLst>
          </p:cNvPr>
          <p:cNvSpPr txBox="1">
            <a:spLocks/>
          </p:cNvSpPr>
          <p:nvPr/>
        </p:nvSpPr>
        <p:spPr>
          <a:xfrm>
            <a:off x="923481" y="1540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Phase space linearization for RF compression at Pegasus beamline</a:t>
            </a:r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863E31-FC94-C7F6-1F93-0B04AE2239F5}"/>
              </a:ext>
            </a:extLst>
          </p:cNvPr>
          <p:cNvGrpSpPr/>
          <p:nvPr/>
        </p:nvGrpSpPr>
        <p:grpSpPr>
          <a:xfrm>
            <a:off x="752631" y="4179207"/>
            <a:ext cx="5800799" cy="2162450"/>
            <a:chOff x="144971" y="3505160"/>
            <a:chExt cx="5800799" cy="216245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EAE2A-5C04-AC6F-7E8E-6CD81CD6067C}"/>
                </a:ext>
              </a:extLst>
            </p:cNvPr>
            <p:cNvSpPr/>
            <p:nvPr/>
          </p:nvSpPr>
          <p:spPr>
            <a:xfrm rot="13386723">
              <a:off x="1121967" y="4053038"/>
              <a:ext cx="636920" cy="118726"/>
            </a:xfrm>
            <a:custGeom>
              <a:avLst/>
              <a:gdLst>
                <a:gd name="connsiteX0" fmla="*/ 0 w 924339"/>
                <a:gd name="connsiteY0" fmla="*/ 109330 h 805739"/>
                <a:gd name="connsiteX1" fmla="*/ 646043 w 924339"/>
                <a:gd name="connsiteY1" fmla="*/ 805070 h 805739"/>
                <a:gd name="connsiteX2" fmla="*/ 924339 w 924339"/>
                <a:gd name="connsiteY2" fmla="*/ 0 h 805739"/>
                <a:gd name="connsiteX0" fmla="*/ 0 w 924339"/>
                <a:gd name="connsiteY0" fmla="*/ 109330 h 1084674"/>
                <a:gd name="connsiteX1" fmla="*/ 502781 w 924339"/>
                <a:gd name="connsiteY1" fmla="*/ 1084292 h 1084674"/>
                <a:gd name="connsiteX2" fmla="*/ 924339 w 924339"/>
                <a:gd name="connsiteY2" fmla="*/ 0 h 1084674"/>
                <a:gd name="connsiteX0" fmla="*/ 0 w 924339"/>
                <a:gd name="connsiteY0" fmla="*/ 109330 h 883011"/>
                <a:gd name="connsiteX1" fmla="*/ 462488 w 924339"/>
                <a:gd name="connsiteY1" fmla="*/ 882455 h 883011"/>
                <a:gd name="connsiteX2" fmla="*/ 924339 w 924339"/>
                <a:gd name="connsiteY2" fmla="*/ 0 h 883011"/>
                <a:gd name="connsiteX0" fmla="*/ 0 w 924339"/>
                <a:gd name="connsiteY0" fmla="*/ 109330 h 765777"/>
                <a:gd name="connsiteX1" fmla="*/ 512815 w 924339"/>
                <a:gd name="connsiteY1" fmla="*/ 765026 h 765777"/>
                <a:gd name="connsiteX2" fmla="*/ 924339 w 924339"/>
                <a:gd name="connsiteY2" fmla="*/ 0 h 765777"/>
                <a:gd name="connsiteX0" fmla="*/ 0 w 924339"/>
                <a:gd name="connsiteY0" fmla="*/ 109330 h 813300"/>
                <a:gd name="connsiteX1" fmla="*/ 498304 w 924339"/>
                <a:gd name="connsiteY1" fmla="*/ 812645 h 813300"/>
                <a:gd name="connsiteX2" fmla="*/ 924339 w 924339"/>
                <a:gd name="connsiteY2" fmla="*/ 0 h 813300"/>
                <a:gd name="connsiteX0" fmla="*/ 0 w 924339"/>
                <a:gd name="connsiteY0" fmla="*/ 109330 h 586960"/>
                <a:gd name="connsiteX1" fmla="*/ 451219 w 924339"/>
                <a:gd name="connsiteY1" fmla="*/ 585371 h 586960"/>
                <a:gd name="connsiteX2" fmla="*/ 924339 w 924339"/>
                <a:gd name="connsiteY2" fmla="*/ 0 h 586960"/>
                <a:gd name="connsiteX0" fmla="*/ 0 w 924339"/>
                <a:gd name="connsiteY0" fmla="*/ 109330 h 1438138"/>
                <a:gd name="connsiteX1" fmla="*/ 447858 w 924339"/>
                <a:gd name="connsiteY1" fmla="*/ 1437891 h 1438138"/>
                <a:gd name="connsiteX2" fmla="*/ 924339 w 924339"/>
                <a:gd name="connsiteY2" fmla="*/ 0 h 1438138"/>
                <a:gd name="connsiteX0" fmla="*/ 0 w 924339"/>
                <a:gd name="connsiteY0" fmla="*/ 109330 h 1009272"/>
                <a:gd name="connsiteX1" fmla="*/ 439343 w 924339"/>
                <a:gd name="connsiteY1" fmla="*/ 1008837 h 1009272"/>
                <a:gd name="connsiteX2" fmla="*/ 924339 w 924339"/>
                <a:gd name="connsiteY2" fmla="*/ 0 h 1009272"/>
                <a:gd name="connsiteX0" fmla="*/ 0 w 924339"/>
                <a:gd name="connsiteY0" fmla="*/ 109330 h 1432519"/>
                <a:gd name="connsiteX1" fmla="*/ 427470 w 924339"/>
                <a:gd name="connsiteY1" fmla="*/ 1432272 h 1432519"/>
                <a:gd name="connsiteX2" fmla="*/ 924339 w 924339"/>
                <a:gd name="connsiteY2" fmla="*/ 0 h 1432519"/>
                <a:gd name="connsiteX0" fmla="*/ 0 w 924339"/>
                <a:gd name="connsiteY0" fmla="*/ 109330 h 1432871"/>
                <a:gd name="connsiteX1" fmla="*/ 427470 w 924339"/>
                <a:gd name="connsiteY1" fmla="*/ 1432272 h 1432871"/>
                <a:gd name="connsiteX2" fmla="*/ 924339 w 924339"/>
                <a:gd name="connsiteY2" fmla="*/ 0 h 1432871"/>
                <a:gd name="connsiteX0" fmla="*/ 0 w 924339"/>
                <a:gd name="connsiteY0" fmla="*/ 109330 h 1612265"/>
                <a:gd name="connsiteX1" fmla="*/ 485441 w 924339"/>
                <a:gd name="connsiteY1" fmla="*/ 1611846 h 1612265"/>
                <a:gd name="connsiteX2" fmla="*/ 924339 w 924339"/>
                <a:gd name="connsiteY2" fmla="*/ 0 h 1612265"/>
                <a:gd name="connsiteX0" fmla="*/ 0 w 924339"/>
                <a:gd name="connsiteY0" fmla="*/ 109330 h 1440954"/>
                <a:gd name="connsiteX1" fmla="*/ 456778 w 924339"/>
                <a:gd name="connsiteY1" fmla="*/ 1440365 h 1440954"/>
                <a:gd name="connsiteX2" fmla="*/ 924339 w 924339"/>
                <a:gd name="connsiteY2" fmla="*/ 0 h 14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339" h="1440954">
                  <a:moveTo>
                    <a:pt x="0" y="109330"/>
                  </a:moveTo>
                  <a:cubicBezTo>
                    <a:pt x="213059" y="1054627"/>
                    <a:pt x="302721" y="1458587"/>
                    <a:pt x="456778" y="1440365"/>
                  </a:cubicBezTo>
                  <a:cubicBezTo>
                    <a:pt x="610835" y="1422143"/>
                    <a:pt x="879613" y="101048"/>
                    <a:pt x="924339" y="0"/>
                  </a:cubicBezTo>
                </a:path>
              </a:pathLst>
            </a:custGeom>
            <a:noFill/>
            <a:ln w="50800">
              <a:solidFill>
                <a:srgbClr val="6BD199"/>
              </a:solidFill>
            </a:ln>
            <a:effectLst>
              <a:glow rad="190500">
                <a:srgbClr val="6BD199">
                  <a:alpha val="32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DAD757A0-7073-A23C-CA13-016B688E647F}"/>
                </a:ext>
              </a:extLst>
            </p:cNvPr>
            <p:cNvSpPr/>
            <p:nvPr/>
          </p:nvSpPr>
          <p:spPr>
            <a:xfrm rot="10800000">
              <a:off x="1121968" y="5137042"/>
              <a:ext cx="636920" cy="118726"/>
            </a:xfrm>
            <a:custGeom>
              <a:avLst/>
              <a:gdLst>
                <a:gd name="connsiteX0" fmla="*/ 0 w 924339"/>
                <a:gd name="connsiteY0" fmla="*/ 109330 h 805739"/>
                <a:gd name="connsiteX1" fmla="*/ 646043 w 924339"/>
                <a:gd name="connsiteY1" fmla="*/ 805070 h 805739"/>
                <a:gd name="connsiteX2" fmla="*/ 924339 w 924339"/>
                <a:gd name="connsiteY2" fmla="*/ 0 h 805739"/>
                <a:gd name="connsiteX0" fmla="*/ 0 w 924339"/>
                <a:gd name="connsiteY0" fmla="*/ 109330 h 1084674"/>
                <a:gd name="connsiteX1" fmla="*/ 502781 w 924339"/>
                <a:gd name="connsiteY1" fmla="*/ 1084292 h 1084674"/>
                <a:gd name="connsiteX2" fmla="*/ 924339 w 924339"/>
                <a:gd name="connsiteY2" fmla="*/ 0 h 1084674"/>
                <a:gd name="connsiteX0" fmla="*/ 0 w 924339"/>
                <a:gd name="connsiteY0" fmla="*/ 109330 h 883011"/>
                <a:gd name="connsiteX1" fmla="*/ 462488 w 924339"/>
                <a:gd name="connsiteY1" fmla="*/ 882455 h 883011"/>
                <a:gd name="connsiteX2" fmla="*/ 924339 w 924339"/>
                <a:gd name="connsiteY2" fmla="*/ 0 h 883011"/>
                <a:gd name="connsiteX0" fmla="*/ 0 w 924339"/>
                <a:gd name="connsiteY0" fmla="*/ 109330 h 765777"/>
                <a:gd name="connsiteX1" fmla="*/ 512815 w 924339"/>
                <a:gd name="connsiteY1" fmla="*/ 765026 h 765777"/>
                <a:gd name="connsiteX2" fmla="*/ 924339 w 924339"/>
                <a:gd name="connsiteY2" fmla="*/ 0 h 765777"/>
                <a:gd name="connsiteX0" fmla="*/ 0 w 924339"/>
                <a:gd name="connsiteY0" fmla="*/ 109330 h 813300"/>
                <a:gd name="connsiteX1" fmla="*/ 498304 w 924339"/>
                <a:gd name="connsiteY1" fmla="*/ 812645 h 813300"/>
                <a:gd name="connsiteX2" fmla="*/ 924339 w 924339"/>
                <a:gd name="connsiteY2" fmla="*/ 0 h 813300"/>
                <a:gd name="connsiteX0" fmla="*/ 0 w 924339"/>
                <a:gd name="connsiteY0" fmla="*/ 109330 h 586960"/>
                <a:gd name="connsiteX1" fmla="*/ 451219 w 924339"/>
                <a:gd name="connsiteY1" fmla="*/ 585371 h 586960"/>
                <a:gd name="connsiteX2" fmla="*/ 924339 w 924339"/>
                <a:gd name="connsiteY2" fmla="*/ 0 h 586960"/>
                <a:gd name="connsiteX0" fmla="*/ 0 w 924339"/>
                <a:gd name="connsiteY0" fmla="*/ 109330 h 1438138"/>
                <a:gd name="connsiteX1" fmla="*/ 447858 w 924339"/>
                <a:gd name="connsiteY1" fmla="*/ 1437891 h 1438138"/>
                <a:gd name="connsiteX2" fmla="*/ 924339 w 924339"/>
                <a:gd name="connsiteY2" fmla="*/ 0 h 1438138"/>
                <a:gd name="connsiteX0" fmla="*/ 0 w 924339"/>
                <a:gd name="connsiteY0" fmla="*/ 109330 h 1009272"/>
                <a:gd name="connsiteX1" fmla="*/ 439343 w 924339"/>
                <a:gd name="connsiteY1" fmla="*/ 1008837 h 1009272"/>
                <a:gd name="connsiteX2" fmla="*/ 924339 w 924339"/>
                <a:gd name="connsiteY2" fmla="*/ 0 h 1009272"/>
                <a:gd name="connsiteX0" fmla="*/ 0 w 924339"/>
                <a:gd name="connsiteY0" fmla="*/ 109330 h 1432519"/>
                <a:gd name="connsiteX1" fmla="*/ 427470 w 924339"/>
                <a:gd name="connsiteY1" fmla="*/ 1432272 h 1432519"/>
                <a:gd name="connsiteX2" fmla="*/ 924339 w 924339"/>
                <a:gd name="connsiteY2" fmla="*/ 0 h 1432519"/>
                <a:gd name="connsiteX0" fmla="*/ 0 w 924339"/>
                <a:gd name="connsiteY0" fmla="*/ 109330 h 1432871"/>
                <a:gd name="connsiteX1" fmla="*/ 427470 w 924339"/>
                <a:gd name="connsiteY1" fmla="*/ 1432272 h 1432871"/>
                <a:gd name="connsiteX2" fmla="*/ 924339 w 924339"/>
                <a:gd name="connsiteY2" fmla="*/ 0 h 1432871"/>
                <a:gd name="connsiteX0" fmla="*/ 0 w 924339"/>
                <a:gd name="connsiteY0" fmla="*/ 109330 h 1612265"/>
                <a:gd name="connsiteX1" fmla="*/ 485441 w 924339"/>
                <a:gd name="connsiteY1" fmla="*/ 1611846 h 1612265"/>
                <a:gd name="connsiteX2" fmla="*/ 924339 w 924339"/>
                <a:gd name="connsiteY2" fmla="*/ 0 h 1612265"/>
                <a:gd name="connsiteX0" fmla="*/ 0 w 924339"/>
                <a:gd name="connsiteY0" fmla="*/ 109330 h 1440954"/>
                <a:gd name="connsiteX1" fmla="*/ 456778 w 924339"/>
                <a:gd name="connsiteY1" fmla="*/ 1440365 h 1440954"/>
                <a:gd name="connsiteX2" fmla="*/ 924339 w 924339"/>
                <a:gd name="connsiteY2" fmla="*/ 0 h 144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339" h="1440954">
                  <a:moveTo>
                    <a:pt x="0" y="109330"/>
                  </a:moveTo>
                  <a:cubicBezTo>
                    <a:pt x="213059" y="1054627"/>
                    <a:pt x="302721" y="1458587"/>
                    <a:pt x="456778" y="1440365"/>
                  </a:cubicBezTo>
                  <a:cubicBezTo>
                    <a:pt x="610835" y="1422143"/>
                    <a:pt x="879613" y="101048"/>
                    <a:pt x="924339" y="0"/>
                  </a:cubicBezTo>
                </a:path>
              </a:pathLst>
            </a:custGeom>
            <a:noFill/>
            <a:ln w="50800">
              <a:solidFill>
                <a:srgbClr val="6BD199"/>
              </a:solidFill>
            </a:ln>
            <a:effectLst>
              <a:glow rad="190500">
                <a:srgbClr val="6BD199">
                  <a:alpha val="32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BC0EBAA6-A189-243D-8EB9-0E63C3C905C1}"/>
                </a:ext>
              </a:extLst>
            </p:cNvPr>
            <p:cNvSpPr/>
            <p:nvPr/>
          </p:nvSpPr>
          <p:spPr>
            <a:xfrm rot="10800000">
              <a:off x="3405603" y="5196405"/>
              <a:ext cx="636920" cy="0"/>
            </a:xfrm>
            <a:custGeom>
              <a:avLst/>
              <a:gdLst>
                <a:gd name="connsiteX0" fmla="*/ 0 w 924339"/>
                <a:gd name="connsiteY0" fmla="*/ 109330 h 805739"/>
                <a:gd name="connsiteX1" fmla="*/ 646043 w 924339"/>
                <a:gd name="connsiteY1" fmla="*/ 805070 h 805739"/>
                <a:gd name="connsiteX2" fmla="*/ 924339 w 924339"/>
                <a:gd name="connsiteY2" fmla="*/ 0 h 805739"/>
                <a:gd name="connsiteX0" fmla="*/ 0 w 924339"/>
                <a:gd name="connsiteY0" fmla="*/ 109330 h 1084674"/>
                <a:gd name="connsiteX1" fmla="*/ 502781 w 924339"/>
                <a:gd name="connsiteY1" fmla="*/ 1084292 h 1084674"/>
                <a:gd name="connsiteX2" fmla="*/ 924339 w 924339"/>
                <a:gd name="connsiteY2" fmla="*/ 0 h 1084674"/>
                <a:gd name="connsiteX0" fmla="*/ 0 w 924339"/>
                <a:gd name="connsiteY0" fmla="*/ 109330 h 883011"/>
                <a:gd name="connsiteX1" fmla="*/ 462488 w 924339"/>
                <a:gd name="connsiteY1" fmla="*/ 882455 h 883011"/>
                <a:gd name="connsiteX2" fmla="*/ 924339 w 924339"/>
                <a:gd name="connsiteY2" fmla="*/ 0 h 883011"/>
                <a:gd name="connsiteX0" fmla="*/ 0 w 924339"/>
                <a:gd name="connsiteY0" fmla="*/ 109330 h 765777"/>
                <a:gd name="connsiteX1" fmla="*/ 512815 w 924339"/>
                <a:gd name="connsiteY1" fmla="*/ 765026 h 765777"/>
                <a:gd name="connsiteX2" fmla="*/ 924339 w 924339"/>
                <a:gd name="connsiteY2" fmla="*/ 0 h 765777"/>
                <a:gd name="connsiteX0" fmla="*/ 0 w 924339"/>
                <a:gd name="connsiteY0" fmla="*/ 109330 h 813300"/>
                <a:gd name="connsiteX1" fmla="*/ 498304 w 924339"/>
                <a:gd name="connsiteY1" fmla="*/ 812645 h 813300"/>
                <a:gd name="connsiteX2" fmla="*/ 924339 w 924339"/>
                <a:gd name="connsiteY2" fmla="*/ 0 h 813300"/>
                <a:gd name="connsiteX0" fmla="*/ 0 w 924339"/>
                <a:gd name="connsiteY0" fmla="*/ 109330 h 586960"/>
                <a:gd name="connsiteX1" fmla="*/ 451219 w 924339"/>
                <a:gd name="connsiteY1" fmla="*/ 585371 h 586960"/>
                <a:gd name="connsiteX2" fmla="*/ 924339 w 924339"/>
                <a:gd name="connsiteY2" fmla="*/ 0 h 586960"/>
                <a:gd name="connsiteX0" fmla="*/ 0 w 924339"/>
                <a:gd name="connsiteY0" fmla="*/ 109330 h 1438138"/>
                <a:gd name="connsiteX1" fmla="*/ 447858 w 924339"/>
                <a:gd name="connsiteY1" fmla="*/ 1437891 h 1438138"/>
                <a:gd name="connsiteX2" fmla="*/ 924339 w 924339"/>
                <a:gd name="connsiteY2" fmla="*/ 0 h 1438138"/>
                <a:gd name="connsiteX0" fmla="*/ 0 w 924339"/>
                <a:gd name="connsiteY0" fmla="*/ 109330 h 1009272"/>
                <a:gd name="connsiteX1" fmla="*/ 439343 w 924339"/>
                <a:gd name="connsiteY1" fmla="*/ 1008837 h 1009272"/>
                <a:gd name="connsiteX2" fmla="*/ 924339 w 924339"/>
                <a:gd name="connsiteY2" fmla="*/ 0 h 1009272"/>
                <a:gd name="connsiteX0" fmla="*/ 0 w 924339"/>
                <a:gd name="connsiteY0" fmla="*/ 109330 h 1432519"/>
                <a:gd name="connsiteX1" fmla="*/ 427470 w 924339"/>
                <a:gd name="connsiteY1" fmla="*/ 1432272 h 1432519"/>
                <a:gd name="connsiteX2" fmla="*/ 924339 w 924339"/>
                <a:gd name="connsiteY2" fmla="*/ 0 h 1432519"/>
                <a:gd name="connsiteX0" fmla="*/ 0 w 924339"/>
                <a:gd name="connsiteY0" fmla="*/ 109330 h 1432871"/>
                <a:gd name="connsiteX1" fmla="*/ 427470 w 924339"/>
                <a:gd name="connsiteY1" fmla="*/ 1432272 h 1432871"/>
                <a:gd name="connsiteX2" fmla="*/ 924339 w 924339"/>
                <a:gd name="connsiteY2" fmla="*/ 0 h 1432871"/>
                <a:gd name="connsiteX0" fmla="*/ 0 w 924339"/>
                <a:gd name="connsiteY0" fmla="*/ 109330 h 1612265"/>
                <a:gd name="connsiteX1" fmla="*/ 485441 w 924339"/>
                <a:gd name="connsiteY1" fmla="*/ 1611846 h 1612265"/>
                <a:gd name="connsiteX2" fmla="*/ 924339 w 924339"/>
                <a:gd name="connsiteY2" fmla="*/ 0 h 1612265"/>
                <a:gd name="connsiteX0" fmla="*/ 0 w 924339"/>
                <a:gd name="connsiteY0" fmla="*/ 109330 h 1440954"/>
                <a:gd name="connsiteX1" fmla="*/ 456778 w 924339"/>
                <a:gd name="connsiteY1" fmla="*/ 1440365 h 1440954"/>
                <a:gd name="connsiteX2" fmla="*/ 924339 w 924339"/>
                <a:gd name="connsiteY2" fmla="*/ 0 h 1440954"/>
                <a:gd name="connsiteX0" fmla="*/ 0 w 924339"/>
                <a:gd name="connsiteY0" fmla="*/ 109330 h 549785"/>
                <a:gd name="connsiteX1" fmla="*/ 456778 w 924339"/>
                <a:gd name="connsiteY1" fmla="*/ 168726 h 549785"/>
                <a:gd name="connsiteX2" fmla="*/ 924339 w 924339"/>
                <a:gd name="connsiteY2" fmla="*/ 0 h 549785"/>
                <a:gd name="connsiteX0" fmla="*/ 0 w 924339"/>
                <a:gd name="connsiteY0" fmla="*/ 109330 h 109328"/>
                <a:gd name="connsiteX1" fmla="*/ 924339 w 924339"/>
                <a:gd name="connsiteY1" fmla="*/ 0 h 1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4339" h="109328">
                  <a:moveTo>
                    <a:pt x="0" y="109330"/>
                  </a:moveTo>
                  <a:lnTo>
                    <a:pt x="924339" y="0"/>
                  </a:lnTo>
                </a:path>
              </a:pathLst>
            </a:custGeom>
            <a:noFill/>
            <a:ln w="50800">
              <a:solidFill>
                <a:srgbClr val="6BD199"/>
              </a:solidFill>
            </a:ln>
            <a:effectLst>
              <a:glow rad="190500">
                <a:srgbClr val="6BD199">
                  <a:alpha val="32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32411AFE-C140-8907-5880-0873448DC27D}"/>
                </a:ext>
              </a:extLst>
            </p:cNvPr>
            <p:cNvSpPr/>
            <p:nvPr/>
          </p:nvSpPr>
          <p:spPr>
            <a:xfrm rot="13303367">
              <a:off x="3415127" y="4169959"/>
              <a:ext cx="636920" cy="0"/>
            </a:xfrm>
            <a:custGeom>
              <a:avLst/>
              <a:gdLst>
                <a:gd name="connsiteX0" fmla="*/ 0 w 924339"/>
                <a:gd name="connsiteY0" fmla="*/ 109330 h 805739"/>
                <a:gd name="connsiteX1" fmla="*/ 646043 w 924339"/>
                <a:gd name="connsiteY1" fmla="*/ 805070 h 805739"/>
                <a:gd name="connsiteX2" fmla="*/ 924339 w 924339"/>
                <a:gd name="connsiteY2" fmla="*/ 0 h 805739"/>
                <a:gd name="connsiteX0" fmla="*/ 0 w 924339"/>
                <a:gd name="connsiteY0" fmla="*/ 109330 h 1084674"/>
                <a:gd name="connsiteX1" fmla="*/ 502781 w 924339"/>
                <a:gd name="connsiteY1" fmla="*/ 1084292 h 1084674"/>
                <a:gd name="connsiteX2" fmla="*/ 924339 w 924339"/>
                <a:gd name="connsiteY2" fmla="*/ 0 h 1084674"/>
                <a:gd name="connsiteX0" fmla="*/ 0 w 924339"/>
                <a:gd name="connsiteY0" fmla="*/ 109330 h 883011"/>
                <a:gd name="connsiteX1" fmla="*/ 462488 w 924339"/>
                <a:gd name="connsiteY1" fmla="*/ 882455 h 883011"/>
                <a:gd name="connsiteX2" fmla="*/ 924339 w 924339"/>
                <a:gd name="connsiteY2" fmla="*/ 0 h 883011"/>
                <a:gd name="connsiteX0" fmla="*/ 0 w 924339"/>
                <a:gd name="connsiteY0" fmla="*/ 109330 h 765777"/>
                <a:gd name="connsiteX1" fmla="*/ 512815 w 924339"/>
                <a:gd name="connsiteY1" fmla="*/ 765026 h 765777"/>
                <a:gd name="connsiteX2" fmla="*/ 924339 w 924339"/>
                <a:gd name="connsiteY2" fmla="*/ 0 h 765777"/>
                <a:gd name="connsiteX0" fmla="*/ 0 w 924339"/>
                <a:gd name="connsiteY0" fmla="*/ 109330 h 813300"/>
                <a:gd name="connsiteX1" fmla="*/ 498304 w 924339"/>
                <a:gd name="connsiteY1" fmla="*/ 812645 h 813300"/>
                <a:gd name="connsiteX2" fmla="*/ 924339 w 924339"/>
                <a:gd name="connsiteY2" fmla="*/ 0 h 813300"/>
                <a:gd name="connsiteX0" fmla="*/ 0 w 924339"/>
                <a:gd name="connsiteY0" fmla="*/ 109330 h 586960"/>
                <a:gd name="connsiteX1" fmla="*/ 451219 w 924339"/>
                <a:gd name="connsiteY1" fmla="*/ 585371 h 586960"/>
                <a:gd name="connsiteX2" fmla="*/ 924339 w 924339"/>
                <a:gd name="connsiteY2" fmla="*/ 0 h 586960"/>
                <a:gd name="connsiteX0" fmla="*/ 0 w 924339"/>
                <a:gd name="connsiteY0" fmla="*/ 109330 h 1438138"/>
                <a:gd name="connsiteX1" fmla="*/ 447858 w 924339"/>
                <a:gd name="connsiteY1" fmla="*/ 1437891 h 1438138"/>
                <a:gd name="connsiteX2" fmla="*/ 924339 w 924339"/>
                <a:gd name="connsiteY2" fmla="*/ 0 h 1438138"/>
                <a:gd name="connsiteX0" fmla="*/ 0 w 924339"/>
                <a:gd name="connsiteY0" fmla="*/ 109330 h 1009272"/>
                <a:gd name="connsiteX1" fmla="*/ 439343 w 924339"/>
                <a:gd name="connsiteY1" fmla="*/ 1008837 h 1009272"/>
                <a:gd name="connsiteX2" fmla="*/ 924339 w 924339"/>
                <a:gd name="connsiteY2" fmla="*/ 0 h 1009272"/>
                <a:gd name="connsiteX0" fmla="*/ 0 w 924339"/>
                <a:gd name="connsiteY0" fmla="*/ 109330 h 1432519"/>
                <a:gd name="connsiteX1" fmla="*/ 427470 w 924339"/>
                <a:gd name="connsiteY1" fmla="*/ 1432272 h 1432519"/>
                <a:gd name="connsiteX2" fmla="*/ 924339 w 924339"/>
                <a:gd name="connsiteY2" fmla="*/ 0 h 1432519"/>
                <a:gd name="connsiteX0" fmla="*/ 0 w 924339"/>
                <a:gd name="connsiteY0" fmla="*/ 109330 h 1432871"/>
                <a:gd name="connsiteX1" fmla="*/ 427470 w 924339"/>
                <a:gd name="connsiteY1" fmla="*/ 1432272 h 1432871"/>
                <a:gd name="connsiteX2" fmla="*/ 924339 w 924339"/>
                <a:gd name="connsiteY2" fmla="*/ 0 h 1432871"/>
                <a:gd name="connsiteX0" fmla="*/ 0 w 924339"/>
                <a:gd name="connsiteY0" fmla="*/ 109330 h 1612265"/>
                <a:gd name="connsiteX1" fmla="*/ 485441 w 924339"/>
                <a:gd name="connsiteY1" fmla="*/ 1611846 h 1612265"/>
                <a:gd name="connsiteX2" fmla="*/ 924339 w 924339"/>
                <a:gd name="connsiteY2" fmla="*/ 0 h 1612265"/>
                <a:gd name="connsiteX0" fmla="*/ 0 w 924339"/>
                <a:gd name="connsiteY0" fmla="*/ 109330 h 1440954"/>
                <a:gd name="connsiteX1" fmla="*/ 456778 w 924339"/>
                <a:gd name="connsiteY1" fmla="*/ 1440365 h 1440954"/>
                <a:gd name="connsiteX2" fmla="*/ 924339 w 924339"/>
                <a:gd name="connsiteY2" fmla="*/ 0 h 1440954"/>
                <a:gd name="connsiteX0" fmla="*/ 0 w 924339"/>
                <a:gd name="connsiteY0" fmla="*/ 109330 h 549785"/>
                <a:gd name="connsiteX1" fmla="*/ 456778 w 924339"/>
                <a:gd name="connsiteY1" fmla="*/ 168726 h 549785"/>
                <a:gd name="connsiteX2" fmla="*/ 924339 w 924339"/>
                <a:gd name="connsiteY2" fmla="*/ 0 h 549785"/>
                <a:gd name="connsiteX0" fmla="*/ 0 w 924339"/>
                <a:gd name="connsiteY0" fmla="*/ 109330 h 109328"/>
                <a:gd name="connsiteX1" fmla="*/ 924339 w 924339"/>
                <a:gd name="connsiteY1" fmla="*/ 0 h 1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4339" h="109328">
                  <a:moveTo>
                    <a:pt x="0" y="109330"/>
                  </a:moveTo>
                  <a:lnTo>
                    <a:pt x="924339" y="0"/>
                  </a:lnTo>
                </a:path>
              </a:pathLst>
            </a:custGeom>
            <a:noFill/>
            <a:ln w="50800">
              <a:solidFill>
                <a:srgbClr val="6BD199"/>
              </a:solidFill>
            </a:ln>
            <a:effectLst>
              <a:glow rad="190500">
                <a:srgbClr val="6BD199">
                  <a:alpha val="32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47FC7D85-AD50-CCB2-6A81-72B7661EECEC}"/>
                </a:ext>
              </a:extLst>
            </p:cNvPr>
            <p:cNvSpPr/>
            <p:nvPr/>
          </p:nvSpPr>
          <p:spPr>
            <a:xfrm>
              <a:off x="2223445" y="4752652"/>
              <a:ext cx="700804" cy="284428"/>
            </a:xfrm>
            <a:custGeom>
              <a:avLst/>
              <a:gdLst>
                <a:gd name="connsiteX0" fmla="*/ 0 w 849736"/>
                <a:gd name="connsiteY0" fmla="*/ 0 h 602065"/>
                <a:gd name="connsiteX1" fmla="*/ 849736 w 849736"/>
                <a:gd name="connsiteY1" fmla="*/ 0 h 602065"/>
                <a:gd name="connsiteX2" fmla="*/ 820841 w 849736"/>
                <a:gd name="connsiteY2" fmla="*/ 72013 h 602065"/>
                <a:gd name="connsiteX3" fmla="*/ 782309 w 849736"/>
                <a:gd name="connsiteY3" fmla="*/ 161766 h 602065"/>
                <a:gd name="connsiteX4" fmla="*/ 733780 w 849736"/>
                <a:gd name="connsiteY4" fmla="*/ 266126 h 602065"/>
                <a:gd name="connsiteX5" fmla="*/ 680212 w 849736"/>
                <a:gd name="connsiteY5" fmla="*/ 367949 h 602065"/>
                <a:gd name="connsiteX6" fmla="*/ 653484 w 849736"/>
                <a:gd name="connsiteY6" fmla="*/ 412812 h 602065"/>
                <a:gd name="connsiteX7" fmla="*/ 626757 w 849736"/>
                <a:gd name="connsiteY7" fmla="*/ 453377 h 602065"/>
                <a:gd name="connsiteX8" fmla="*/ 602437 w 849736"/>
                <a:gd name="connsiteY8" fmla="*/ 486361 h 602065"/>
                <a:gd name="connsiteX9" fmla="*/ 578116 w 849736"/>
                <a:gd name="connsiteY9" fmla="*/ 515447 h 602065"/>
                <a:gd name="connsiteX10" fmla="*/ 566285 w 849736"/>
                <a:gd name="connsiteY10" fmla="*/ 528145 h 602065"/>
                <a:gd name="connsiteX11" fmla="*/ 554454 w 849736"/>
                <a:gd name="connsiteY11" fmla="*/ 539874 h 602065"/>
                <a:gd name="connsiteX12" fmla="*/ 542623 w 849736"/>
                <a:gd name="connsiteY12" fmla="*/ 550622 h 602065"/>
                <a:gd name="connsiteX13" fmla="*/ 530792 w 849736"/>
                <a:gd name="connsiteY13" fmla="*/ 560376 h 602065"/>
                <a:gd name="connsiteX14" fmla="*/ 517099 w 849736"/>
                <a:gd name="connsiteY14" fmla="*/ 570411 h 602065"/>
                <a:gd name="connsiteX15" fmla="*/ 503406 w 849736"/>
                <a:gd name="connsiteY15" fmla="*/ 579086 h 602065"/>
                <a:gd name="connsiteX16" fmla="*/ 489713 w 849736"/>
                <a:gd name="connsiteY16" fmla="*/ 586389 h 602065"/>
                <a:gd name="connsiteX17" fmla="*/ 476020 w 849736"/>
                <a:gd name="connsiteY17" fmla="*/ 592309 h 602065"/>
                <a:gd name="connsiteX18" fmla="*/ 469645 w 849736"/>
                <a:gd name="connsiteY18" fmla="*/ 594591 h 602065"/>
                <a:gd name="connsiteX19" fmla="*/ 463269 w 849736"/>
                <a:gd name="connsiteY19" fmla="*/ 596570 h 602065"/>
                <a:gd name="connsiteX20" fmla="*/ 456892 w 849736"/>
                <a:gd name="connsiteY20" fmla="*/ 598247 h 602065"/>
                <a:gd name="connsiteX21" fmla="*/ 450517 w 849736"/>
                <a:gd name="connsiteY21" fmla="*/ 599619 h 602065"/>
                <a:gd name="connsiteX22" fmla="*/ 444140 w 849736"/>
                <a:gd name="connsiteY22" fmla="*/ 600687 h 602065"/>
                <a:gd name="connsiteX23" fmla="*/ 437763 w 849736"/>
                <a:gd name="connsiteY23" fmla="*/ 601451 h 602065"/>
                <a:gd name="connsiteX24" fmla="*/ 431388 w 849736"/>
                <a:gd name="connsiteY24" fmla="*/ 601910 h 602065"/>
                <a:gd name="connsiteX25" fmla="*/ 425012 w 849736"/>
                <a:gd name="connsiteY25" fmla="*/ 602065 h 602065"/>
                <a:gd name="connsiteX26" fmla="*/ 418626 w 849736"/>
                <a:gd name="connsiteY26" fmla="*/ 601914 h 602065"/>
                <a:gd name="connsiteX27" fmla="*/ 412240 w 849736"/>
                <a:gd name="connsiteY27" fmla="*/ 601457 h 602065"/>
                <a:gd name="connsiteX28" fmla="*/ 405854 w 849736"/>
                <a:gd name="connsiteY28" fmla="*/ 600695 h 602065"/>
                <a:gd name="connsiteX29" fmla="*/ 399468 w 849736"/>
                <a:gd name="connsiteY29" fmla="*/ 599626 h 602065"/>
                <a:gd name="connsiteX30" fmla="*/ 393083 w 849736"/>
                <a:gd name="connsiteY30" fmla="*/ 598253 h 602065"/>
                <a:gd name="connsiteX31" fmla="*/ 386697 w 849736"/>
                <a:gd name="connsiteY31" fmla="*/ 596576 h 602065"/>
                <a:gd name="connsiteX32" fmla="*/ 380310 w 849736"/>
                <a:gd name="connsiteY32" fmla="*/ 594595 h 602065"/>
                <a:gd name="connsiteX33" fmla="*/ 373925 w 849736"/>
                <a:gd name="connsiteY33" fmla="*/ 592309 h 602065"/>
                <a:gd name="connsiteX34" fmla="*/ 361246 w 849736"/>
                <a:gd name="connsiteY34" fmla="*/ 586875 h 602065"/>
                <a:gd name="connsiteX35" fmla="*/ 348567 w 849736"/>
                <a:gd name="connsiteY35" fmla="*/ 580255 h 602065"/>
                <a:gd name="connsiteX36" fmla="*/ 335890 w 849736"/>
                <a:gd name="connsiteY36" fmla="*/ 572457 h 602065"/>
                <a:gd name="connsiteX37" fmla="*/ 323211 w 849736"/>
                <a:gd name="connsiteY37" fmla="*/ 563491 h 602065"/>
                <a:gd name="connsiteX38" fmla="*/ 310366 w 849736"/>
                <a:gd name="connsiteY38" fmla="*/ 553228 h 602065"/>
                <a:gd name="connsiteX39" fmla="*/ 297520 w 849736"/>
                <a:gd name="connsiteY39" fmla="*/ 541787 h 602065"/>
                <a:gd name="connsiteX40" fmla="*/ 284674 w 849736"/>
                <a:gd name="connsiteY40" fmla="*/ 529189 h 602065"/>
                <a:gd name="connsiteX41" fmla="*/ 271829 w 849736"/>
                <a:gd name="connsiteY41" fmla="*/ 515447 h 602065"/>
                <a:gd name="connsiteX42" fmla="*/ 245867 w 849736"/>
                <a:gd name="connsiteY42" fmla="*/ 484256 h 602065"/>
                <a:gd name="connsiteX43" fmla="*/ 219904 w 849736"/>
                <a:gd name="connsiteY43" fmla="*/ 448633 h 602065"/>
                <a:gd name="connsiteX44" fmla="*/ 194818 w 849736"/>
                <a:gd name="connsiteY44" fmla="*/ 410178 h 602065"/>
                <a:gd name="connsiteX45" fmla="*/ 169732 w 849736"/>
                <a:gd name="connsiteY45" fmla="*/ 367949 h 602065"/>
                <a:gd name="connsiteX46" fmla="*/ 122776 w 849736"/>
                <a:gd name="connsiteY46" fmla="*/ 279497 h 602065"/>
                <a:gd name="connsiteX47" fmla="*/ 67637 w 849736"/>
                <a:gd name="connsiteY47" fmla="*/ 161766 h 602065"/>
                <a:gd name="connsiteX48" fmla="*/ 18618 w 849736"/>
                <a:gd name="connsiteY48" fmla="*/ 46680 h 602065"/>
                <a:gd name="connsiteX0" fmla="*/ 0 w 849736"/>
                <a:gd name="connsiteY0" fmla="*/ 0 h 602065"/>
                <a:gd name="connsiteX1" fmla="*/ 849736 w 849736"/>
                <a:gd name="connsiteY1" fmla="*/ 0 h 602065"/>
                <a:gd name="connsiteX2" fmla="*/ 820841 w 849736"/>
                <a:gd name="connsiteY2" fmla="*/ 72013 h 602065"/>
                <a:gd name="connsiteX3" fmla="*/ 782309 w 849736"/>
                <a:gd name="connsiteY3" fmla="*/ 161766 h 602065"/>
                <a:gd name="connsiteX4" fmla="*/ 733780 w 849736"/>
                <a:gd name="connsiteY4" fmla="*/ 266126 h 602065"/>
                <a:gd name="connsiteX5" fmla="*/ 680212 w 849736"/>
                <a:gd name="connsiteY5" fmla="*/ 367949 h 602065"/>
                <a:gd name="connsiteX6" fmla="*/ 653484 w 849736"/>
                <a:gd name="connsiteY6" fmla="*/ 412812 h 602065"/>
                <a:gd name="connsiteX7" fmla="*/ 626757 w 849736"/>
                <a:gd name="connsiteY7" fmla="*/ 453377 h 602065"/>
                <a:gd name="connsiteX8" fmla="*/ 602437 w 849736"/>
                <a:gd name="connsiteY8" fmla="*/ 486361 h 602065"/>
                <a:gd name="connsiteX9" fmla="*/ 578116 w 849736"/>
                <a:gd name="connsiteY9" fmla="*/ 515447 h 602065"/>
                <a:gd name="connsiteX10" fmla="*/ 566285 w 849736"/>
                <a:gd name="connsiteY10" fmla="*/ 528145 h 602065"/>
                <a:gd name="connsiteX11" fmla="*/ 554454 w 849736"/>
                <a:gd name="connsiteY11" fmla="*/ 539874 h 602065"/>
                <a:gd name="connsiteX12" fmla="*/ 542623 w 849736"/>
                <a:gd name="connsiteY12" fmla="*/ 550622 h 602065"/>
                <a:gd name="connsiteX13" fmla="*/ 530792 w 849736"/>
                <a:gd name="connsiteY13" fmla="*/ 560376 h 602065"/>
                <a:gd name="connsiteX14" fmla="*/ 517099 w 849736"/>
                <a:gd name="connsiteY14" fmla="*/ 570411 h 602065"/>
                <a:gd name="connsiteX15" fmla="*/ 503406 w 849736"/>
                <a:gd name="connsiteY15" fmla="*/ 579086 h 602065"/>
                <a:gd name="connsiteX16" fmla="*/ 489713 w 849736"/>
                <a:gd name="connsiteY16" fmla="*/ 586389 h 602065"/>
                <a:gd name="connsiteX17" fmla="*/ 476020 w 849736"/>
                <a:gd name="connsiteY17" fmla="*/ 592309 h 602065"/>
                <a:gd name="connsiteX18" fmla="*/ 469645 w 849736"/>
                <a:gd name="connsiteY18" fmla="*/ 594591 h 602065"/>
                <a:gd name="connsiteX19" fmla="*/ 463269 w 849736"/>
                <a:gd name="connsiteY19" fmla="*/ 596570 h 602065"/>
                <a:gd name="connsiteX20" fmla="*/ 456892 w 849736"/>
                <a:gd name="connsiteY20" fmla="*/ 598247 h 602065"/>
                <a:gd name="connsiteX21" fmla="*/ 450517 w 849736"/>
                <a:gd name="connsiteY21" fmla="*/ 599619 h 602065"/>
                <a:gd name="connsiteX22" fmla="*/ 444140 w 849736"/>
                <a:gd name="connsiteY22" fmla="*/ 600687 h 602065"/>
                <a:gd name="connsiteX23" fmla="*/ 437763 w 849736"/>
                <a:gd name="connsiteY23" fmla="*/ 601451 h 602065"/>
                <a:gd name="connsiteX24" fmla="*/ 431388 w 849736"/>
                <a:gd name="connsiteY24" fmla="*/ 601910 h 602065"/>
                <a:gd name="connsiteX25" fmla="*/ 425012 w 849736"/>
                <a:gd name="connsiteY25" fmla="*/ 602065 h 602065"/>
                <a:gd name="connsiteX26" fmla="*/ 418626 w 849736"/>
                <a:gd name="connsiteY26" fmla="*/ 601914 h 602065"/>
                <a:gd name="connsiteX27" fmla="*/ 412240 w 849736"/>
                <a:gd name="connsiteY27" fmla="*/ 601457 h 602065"/>
                <a:gd name="connsiteX28" fmla="*/ 405854 w 849736"/>
                <a:gd name="connsiteY28" fmla="*/ 600695 h 602065"/>
                <a:gd name="connsiteX29" fmla="*/ 399468 w 849736"/>
                <a:gd name="connsiteY29" fmla="*/ 599626 h 602065"/>
                <a:gd name="connsiteX30" fmla="*/ 393083 w 849736"/>
                <a:gd name="connsiteY30" fmla="*/ 598253 h 602065"/>
                <a:gd name="connsiteX31" fmla="*/ 386697 w 849736"/>
                <a:gd name="connsiteY31" fmla="*/ 596576 h 602065"/>
                <a:gd name="connsiteX32" fmla="*/ 380310 w 849736"/>
                <a:gd name="connsiteY32" fmla="*/ 594595 h 602065"/>
                <a:gd name="connsiteX33" fmla="*/ 373925 w 849736"/>
                <a:gd name="connsiteY33" fmla="*/ 592309 h 602065"/>
                <a:gd name="connsiteX34" fmla="*/ 361246 w 849736"/>
                <a:gd name="connsiteY34" fmla="*/ 586875 h 602065"/>
                <a:gd name="connsiteX35" fmla="*/ 348567 w 849736"/>
                <a:gd name="connsiteY35" fmla="*/ 580255 h 602065"/>
                <a:gd name="connsiteX36" fmla="*/ 335890 w 849736"/>
                <a:gd name="connsiteY36" fmla="*/ 572457 h 602065"/>
                <a:gd name="connsiteX37" fmla="*/ 323211 w 849736"/>
                <a:gd name="connsiteY37" fmla="*/ 563491 h 602065"/>
                <a:gd name="connsiteX38" fmla="*/ 310366 w 849736"/>
                <a:gd name="connsiteY38" fmla="*/ 553228 h 602065"/>
                <a:gd name="connsiteX39" fmla="*/ 297520 w 849736"/>
                <a:gd name="connsiteY39" fmla="*/ 541787 h 602065"/>
                <a:gd name="connsiteX40" fmla="*/ 284674 w 849736"/>
                <a:gd name="connsiteY40" fmla="*/ 529189 h 602065"/>
                <a:gd name="connsiteX41" fmla="*/ 271829 w 849736"/>
                <a:gd name="connsiteY41" fmla="*/ 515447 h 602065"/>
                <a:gd name="connsiteX42" fmla="*/ 245867 w 849736"/>
                <a:gd name="connsiteY42" fmla="*/ 484256 h 602065"/>
                <a:gd name="connsiteX43" fmla="*/ 219904 w 849736"/>
                <a:gd name="connsiteY43" fmla="*/ 448633 h 602065"/>
                <a:gd name="connsiteX44" fmla="*/ 194818 w 849736"/>
                <a:gd name="connsiteY44" fmla="*/ 410178 h 602065"/>
                <a:gd name="connsiteX45" fmla="*/ 169732 w 849736"/>
                <a:gd name="connsiteY45" fmla="*/ 367949 h 602065"/>
                <a:gd name="connsiteX46" fmla="*/ 122776 w 849736"/>
                <a:gd name="connsiteY46" fmla="*/ 279497 h 602065"/>
                <a:gd name="connsiteX47" fmla="*/ 67637 w 849736"/>
                <a:gd name="connsiteY47" fmla="*/ 161766 h 602065"/>
                <a:gd name="connsiteX48" fmla="*/ 18618 w 849736"/>
                <a:gd name="connsiteY48" fmla="*/ 46680 h 602065"/>
                <a:gd name="connsiteX49" fmla="*/ 91440 w 849736"/>
                <a:gd name="connsiteY49" fmla="*/ 91440 h 602065"/>
                <a:gd name="connsiteX0" fmla="*/ 0 w 849736"/>
                <a:gd name="connsiteY0" fmla="*/ 0 h 602065"/>
                <a:gd name="connsiteX1" fmla="*/ 849736 w 849736"/>
                <a:gd name="connsiteY1" fmla="*/ 0 h 602065"/>
                <a:gd name="connsiteX2" fmla="*/ 820841 w 849736"/>
                <a:gd name="connsiteY2" fmla="*/ 72013 h 602065"/>
                <a:gd name="connsiteX3" fmla="*/ 782309 w 849736"/>
                <a:gd name="connsiteY3" fmla="*/ 161766 h 602065"/>
                <a:gd name="connsiteX4" fmla="*/ 733780 w 849736"/>
                <a:gd name="connsiteY4" fmla="*/ 266126 h 602065"/>
                <a:gd name="connsiteX5" fmla="*/ 680212 w 849736"/>
                <a:gd name="connsiteY5" fmla="*/ 367949 h 602065"/>
                <a:gd name="connsiteX6" fmla="*/ 653484 w 849736"/>
                <a:gd name="connsiteY6" fmla="*/ 412812 h 602065"/>
                <a:gd name="connsiteX7" fmla="*/ 626757 w 849736"/>
                <a:gd name="connsiteY7" fmla="*/ 453377 h 602065"/>
                <a:gd name="connsiteX8" fmla="*/ 602437 w 849736"/>
                <a:gd name="connsiteY8" fmla="*/ 486361 h 602065"/>
                <a:gd name="connsiteX9" fmla="*/ 578116 w 849736"/>
                <a:gd name="connsiteY9" fmla="*/ 515447 h 602065"/>
                <a:gd name="connsiteX10" fmla="*/ 566285 w 849736"/>
                <a:gd name="connsiteY10" fmla="*/ 528145 h 602065"/>
                <a:gd name="connsiteX11" fmla="*/ 554454 w 849736"/>
                <a:gd name="connsiteY11" fmla="*/ 539874 h 602065"/>
                <a:gd name="connsiteX12" fmla="*/ 542623 w 849736"/>
                <a:gd name="connsiteY12" fmla="*/ 550622 h 602065"/>
                <a:gd name="connsiteX13" fmla="*/ 530792 w 849736"/>
                <a:gd name="connsiteY13" fmla="*/ 560376 h 602065"/>
                <a:gd name="connsiteX14" fmla="*/ 517099 w 849736"/>
                <a:gd name="connsiteY14" fmla="*/ 570411 h 602065"/>
                <a:gd name="connsiteX15" fmla="*/ 503406 w 849736"/>
                <a:gd name="connsiteY15" fmla="*/ 579086 h 602065"/>
                <a:gd name="connsiteX16" fmla="*/ 489713 w 849736"/>
                <a:gd name="connsiteY16" fmla="*/ 586389 h 602065"/>
                <a:gd name="connsiteX17" fmla="*/ 476020 w 849736"/>
                <a:gd name="connsiteY17" fmla="*/ 592309 h 602065"/>
                <a:gd name="connsiteX18" fmla="*/ 469645 w 849736"/>
                <a:gd name="connsiteY18" fmla="*/ 594591 h 602065"/>
                <a:gd name="connsiteX19" fmla="*/ 463269 w 849736"/>
                <a:gd name="connsiteY19" fmla="*/ 596570 h 602065"/>
                <a:gd name="connsiteX20" fmla="*/ 456892 w 849736"/>
                <a:gd name="connsiteY20" fmla="*/ 598247 h 602065"/>
                <a:gd name="connsiteX21" fmla="*/ 450517 w 849736"/>
                <a:gd name="connsiteY21" fmla="*/ 599619 h 602065"/>
                <a:gd name="connsiteX22" fmla="*/ 444140 w 849736"/>
                <a:gd name="connsiteY22" fmla="*/ 600687 h 602065"/>
                <a:gd name="connsiteX23" fmla="*/ 437763 w 849736"/>
                <a:gd name="connsiteY23" fmla="*/ 601451 h 602065"/>
                <a:gd name="connsiteX24" fmla="*/ 431388 w 849736"/>
                <a:gd name="connsiteY24" fmla="*/ 601910 h 602065"/>
                <a:gd name="connsiteX25" fmla="*/ 425012 w 849736"/>
                <a:gd name="connsiteY25" fmla="*/ 602065 h 602065"/>
                <a:gd name="connsiteX26" fmla="*/ 418626 w 849736"/>
                <a:gd name="connsiteY26" fmla="*/ 601914 h 602065"/>
                <a:gd name="connsiteX27" fmla="*/ 412240 w 849736"/>
                <a:gd name="connsiteY27" fmla="*/ 601457 h 602065"/>
                <a:gd name="connsiteX28" fmla="*/ 405854 w 849736"/>
                <a:gd name="connsiteY28" fmla="*/ 600695 h 602065"/>
                <a:gd name="connsiteX29" fmla="*/ 399468 w 849736"/>
                <a:gd name="connsiteY29" fmla="*/ 599626 h 602065"/>
                <a:gd name="connsiteX30" fmla="*/ 393083 w 849736"/>
                <a:gd name="connsiteY30" fmla="*/ 598253 h 602065"/>
                <a:gd name="connsiteX31" fmla="*/ 386697 w 849736"/>
                <a:gd name="connsiteY31" fmla="*/ 596576 h 602065"/>
                <a:gd name="connsiteX32" fmla="*/ 380310 w 849736"/>
                <a:gd name="connsiteY32" fmla="*/ 594595 h 602065"/>
                <a:gd name="connsiteX33" fmla="*/ 373925 w 849736"/>
                <a:gd name="connsiteY33" fmla="*/ 592309 h 602065"/>
                <a:gd name="connsiteX34" fmla="*/ 361246 w 849736"/>
                <a:gd name="connsiteY34" fmla="*/ 586875 h 602065"/>
                <a:gd name="connsiteX35" fmla="*/ 348567 w 849736"/>
                <a:gd name="connsiteY35" fmla="*/ 580255 h 602065"/>
                <a:gd name="connsiteX36" fmla="*/ 335890 w 849736"/>
                <a:gd name="connsiteY36" fmla="*/ 572457 h 602065"/>
                <a:gd name="connsiteX37" fmla="*/ 323211 w 849736"/>
                <a:gd name="connsiteY37" fmla="*/ 563491 h 602065"/>
                <a:gd name="connsiteX38" fmla="*/ 310366 w 849736"/>
                <a:gd name="connsiteY38" fmla="*/ 553228 h 602065"/>
                <a:gd name="connsiteX39" fmla="*/ 297520 w 849736"/>
                <a:gd name="connsiteY39" fmla="*/ 541787 h 602065"/>
                <a:gd name="connsiteX40" fmla="*/ 284674 w 849736"/>
                <a:gd name="connsiteY40" fmla="*/ 529189 h 602065"/>
                <a:gd name="connsiteX41" fmla="*/ 271829 w 849736"/>
                <a:gd name="connsiteY41" fmla="*/ 515447 h 602065"/>
                <a:gd name="connsiteX42" fmla="*/ 245867 w 849736"/>
                <a:gd name="connsiteY42" fmla="*/ 484256 h 602065"/>
                <a:gd name="connsiteX43" fmla="*/ 219904 w 849736"/>
                <a:gd name="connsiteY43" fmla="*/ 448633 h 602065"/>
                <a:gd name="connsiteX44" fmla="*/ 194818 w 849736"/>
                <a:gd name="connsiteY44" fmla="*/ 410178 h 602065"/>
                <a:gd name="connsiteX45" fmla="*/ 169732 w 849736"/>
                <a:gd name="connsiteY45" fmla="*/ 367949 h 602065"/>
                <a:gd name="connsiteX46" fmla="*/ 122776 w 849736"/>
                <a:gd name="connsiteY46" fmla="*/ 279497 h 602065"/>
                <a:gd name="connsiteX47" fmla="*/ 67637 w 849736"/>
                <a:gd name="connsiteY47" fmla="*/ 161766 h 602065"/>
                <a:gd name="connsiteX48" fmla="*/ 18618 w 849736"/>
                <a:gd name="connsiteY48" fmla="*/ 46680 h 602065"/>
                <a:gd name="connsiteX49" fmla="*/ 2540 w 849736"/>
                <a:gd name="connsiteY49" fmla="*/ 34290 h 602065"/>
                <a:gd name="connsiteX0" fmla="*/ 934085 w 934085"/>
                <a:gd name="connsiteY0" fmla="*/ 0 h 760815"/>
                <a:gd name="connsiteX1" fmla="*/ 847196 w 934085"/>
                <a:gd name="connsiteY1" fmla="*/ 158750 h 760815"/>
                <a:gd name="connsiteX2" fmla="*/ 818301 w 934085"/>
                <a:gd name="connsiteY2" fmla="*/ 230763 h 760815"/>
                <a:gd name="connsiteX3" fmla="*/ 779769 w 934085"/>
                <a:gd name="connsiteY3" fmla="*/ 320516 h 760815"/>
                <a:gd name="connsiteX4" fmla="*/ 731240 w 934085"/>
                <a:gd name="connsiteY4" fmla="*/ 424876 h 760815"/>
                <a:gd name="connsiteX5" fmla="*/ 677672 w 934085"/>
                <a:gd name="connsiteY5" fmla="*/ 526699 h 760815"/>
                <a:gd name="connsiteX6" fmla="*/ 650944 w 934085"/>
                <a:gd name="connsiteY6" fmla="*/ 571562 h 760815"/>
                <a:gd name="connsiteX7" fmla="*/ 624217 w 934085"/>
                <a:gd name="connsiteY7" fmla="*/ 612127 h 760815"/>
                <a:gd name="connsiteX8" fmla="*/ 599897 w 934085"/>
                <a:gd name="connsiteY8" fmla="*/ 645111 h 760815"/>
                <a:gd name="connsiteX9" fmla="*/ 575576 w 934085"/>
                <a:gd name="connsiteY9" fmla="*/ 674197 h 760815"/>
                <a:gd name="connsiteX10" fmla="*/ 563745 w 934085"/>
                <a:gd name="connsiteY10" fmla="*/ 686895 h 760815"/>
                <a:gd name="connsiteX11" fmla="*/ 551914 w 934085"/>
                <a:gd name="connsiteY11" fmla="*/ 698624 h 760815"/>
                <a:gd name="connsiteX12" fmla="*/ 540083 w 934085"/>
                <a:gd name="connsiteY12" fmla="*/ 709372 h 760815"/>
                <a:gd name="connsiteX13" fmla="*/ 528252 w 934085"/>
                <a:gd name="connsiteY13" fmla="*/ 719126 h 760815"/>
                <a:gd name="connsiteX14" fmla="*/ 514559 w 934085"/>
                <a:gd name="connsiteY14" fmla="*/ 729161 h 760815"/>
                <a:gd name="connsiteX15" fmla="*/ 500866 w 934085"/>
                <a:gd name="connsiteY15" fmla="*/ 737836 h 760815"/>
                <a:gd name="connsiteX16" fmla="*/ 487173 w 934085"/>
                <a:gd name="connsiteY16" fmla="*/ 745139 h 760815"/>
                <a:gd name="connsiteX17" fmla="*/ 473480 w 934085"/>
                <a:gd name="connsiteY17" fmla="*/ 751059 h 760815"/>
                <a:gd name="connsiteX18" fmla="*/ 467105 w 934085"/>
                <a:gd name="connsiteY18" fmla="*/ 753341 h 760815"/>
                <a:gd name="connsiteX19" fmla="*/ 460729 w 934085"/>
                <a:gd name="connsiteY19" fmla="*/ 755320 h 760815"/>
                <a:gd name="connsiteX20" fmla="*/ 454352 w 934085"/>
                <a:gd name="connsiteY20" fmla="*/ 756997 h 760815"/>
                <a:gd name="connsiteX21" fmla="*/ 447977 w 934085"/>
                <a:gd name="connsiteY21" fmla="*/ 758369 h 760815"/>
                <a:gd name="connsiteX22" fmla="*/ 441600 w 934085"/>
                <a:gd name="connsiteY22" fmla="*/ 759437 h 760815"/>
                <a:gd name="connsiteX23" fmla="*/ 435223 w 934085"/>
                <a:gd name="connsiteY23" fmla="*/ 760201 h 760815"/>
                <a:gd name="connsiteX24" fmla="*/ 428848 w 934085"/>
                <a:gd name="connsiteY24" fmla="*/ 760660 h 760815"/>
                <a:gd name="connsiteX25" fmla="*/ 422472 w 934085"/>
                <a:gd name="connsiteY25" fmla="*/ 760815 h 760815"/>
                <a:gd name="connsiteX26" fmla="*/ 416086 w 934085"/>
                <a:gd name="connsiteY26" fmla="*/ 760664 h 760815"/>
                <a:gd name="connsiteX27" fmla="*/ 409700 w 934085"/>
                <a:gd name="connsiteY27" fmla="*/ 760207 h 760815"/>
                <a:gd name="connsiteX28" fmla="*/ 403314 w 934085"/>
                <a:gd name="connsiteY28" fmla="*/ 759445 h 760815"/>
                <a:gd name="connsiteX29" fmla="*/ 396928 w 934085"/>
                <a:gd name="connsiteY29" fmla="*/ 758376 h 760815"/>
                <a:gd name="connsiteX30" fmla="*/ 390543 w 934085"/>
                <a:gd name="connsiteY30" fmla="*/ 757003 h 760815"/>
                <a:gd name="connsiteX31" fmla="*/ 384157 w 934085"/>
                <a:gd name="connsiteY31" fmla="*/ 755326 h 760815"/>
                <a:gd name="connsiteX32" fmla="*/ 377770 w 934085"/>
                <a:gd name="connsiteY32" fmla="*/ 753345 h 760815"/>
                <a:gd name="connsiteX33" fmla="*/ 371385 w 934085"/>
                <a:gd name="connsiteY33" fmla="*/ 751059 h 760815"/>
                <a:gd name="connsiteX34" fmla="*/ 358706 w 934085"/>
                <a:gd name="connsiteY34" fmla="*/ 745625 h 760815"/>
                <a:gd name="connsiteX35" fmla="*/ 346027 w 934085"/>
                <a:gd name="connsiteY35" fmla="*/ 739005 h 760815"/>
                <a:gd name="connsiteX36" fmla="*/ 333350 w 934085"/>
                <a:gd name="connsiteY36" fmla="*/ 731207 h 760815"/>
                <a:gd name="connsiteX37" fmla="*/ 320671 w 934085"/>
                <a:gd name="connsiteY37" fmla="*/ 722241 h 760815"/>
                <a:gd name="connsiteX38" fmla="*/ 307826 w 934085"/>
                <a:gd name="connsiteY38" fmla="*/ 711978 h 760815"/>
                <a:gd name="connsiteX39" fmla="*/ 294980 w 934085"/>
                <a:gd name="connsiteY39" fmla="*/ 700537 h 760815"/>
                <a:gd name="connsiteX40" fmla="*/ 282134 w 934085"/>
                <a:gd name="connsiteY40" fmla="*/ 687939 h 760815"/>
                <a:gd name="connsiteX41" fmla="*/ 269289 w 934085"/>
                <a:gd name="connsiteY41" fmla="*/ 674197 h 760815"/>
                <a:gd name="connsiteX42" fmla="*/ 243327 w 934085"/>
                <a:gd name="connsiteY42" fmla="*/ 643006 h 760815"/>
                <a:gd name="connsiteX43" fmla="*/ 217364 w 934085"/>
                <a:gd name="connsiteY43" fmla="*/ 607383 h 760815"/>
                <a:gd name="connsiteX44" fmla="*/ 192278 w 934085"/>
                <a:gd name="connsiteY44" fmla="*/ 568928 h 760815"/>
                <a:gd name="connsiteX45" fmla="*/ 167192 w 934085"/>
                <a:gd name="connsiteY45" fmla="*/ 526699 h 760815"/>
                <a:gd name="connsiteX46" fmla="*/ 120236 w 934085"/>
                <a:gd name="connsiteY46" fmla="*/ 438247 h 760815"/>
                <a:gd name="connsiteX47" fmla="*/ 65097 w 934085"/>
                <a:gd name="connsiteY47" fmla="*/ 320516 h 760815"/>
                <a:gd name="connsiteX48" fmla="*/ 16078 w 934085"/>
                <a:gd name="connsiteY48" fmla="*/ 205430 h 760815"/>
                <a:gd name="connsiteX49" fmla="*/ 0 w 934085"/>
                <a:gd name="connsiteY49" fmla="*/ 193040 h 760815"/>
                <a:gd name="connsiteX0" fmla="*/ 847196 w 847196"/>
                <a:gd name="connsiteY0" fmla="*/ 0 h 602065"/>
                <a:gd name="connsiteX1" fmla="*/ 818301 w 847196"/>
                <a:gd name="connsiteY1" fmla="*/ 72013 h 602065"/>
                <a:gd name="connsiteX2" fmla="*/ 779769 w 847196"/>
                <a:gd name="connsiteY2" fmla="*/ 161766 h 602065"/>
                <a:gd name="connsiteX3" fmla="*/ 731240 w 847196"/>
                <a:gd name="connsiteY3" fmla="*/ 266126 h 602065"/>
                <a:gd name="connsiteX4" fmla="*/ 677672 w 847196"/>
                <a:gd name="connsiteY4" fmla="*/ 367949 h 602065"/>
                <a:gd name="connsiteX5" fmla="*/ 650944 w 847196"/>
                <a:gd name="connsiteY5" fmla="*/ 412812 h 602065"/>
                <a:gd name="connsiteX6" fmla="*/ 624217 w 847196"/>
                <a:gd name="connsiteY6" fmla="*/ 453377 h 602065"/>
                <a:gd name="connsiteX7" fmla="*/ 599897 w 847196"/>
                <a:gd name="connsiteY7" fmla="*/ 486361 h 602065"/>
                <a:gd name="connsiteX8" fmla="*/ 575576 w 847196"/>
                <a:gd name="connsiteY8" fmla="*/ 515447 h 602065"/>
                <a:gd name="connsiteX9" fmla="*/ 563745 w 847196"/>
                <a:gd name="connsiteY9" fmla="*/ 528145 h 602065"/>
                <a:gd name="connsiteX10" fmla="*/ 551914 w 847196"/>
                <a:gd name="connsiteY10" fmla="*/ 539874 h 602065"/>
                <a:gd name="connsiteX11" fmla="*/ 540083 w 847196"/>
                <a:gd name="connsiteY11" fmla="*/ 550622 h 602065"/>
                <a:gd name="connsiteX12" fmla="*/ 528252 w 847196"/>
                <a:gd name="connsiteY12" fmla="*/ 560376 h 602065"/>
                <a:gd name="connsiteX13" fmla="*/ 514559 w 847196"/>
                <a:gd name="connsiteY13" fmla="*/ 570411 h 602065"/>
                <a:gd name="connsiteX14" fmla="*/ 500866 w 847196"/>
                <a:gd name="connsiteY14" fmla="*/ 579086 h 602065"/>
                <a:gd name="connsiteX15" fmla="*/ 487173 w 847196"/>
                <a:gd name="connsiteY15" fmla="*/ 586389 h 602065"/>
                <a:gd name="connsiteX16" fmla="*/ 473480 w 847196"/>
                <a:gd name="connsiteY16" fmla="*/ 592309 h 602065"/>
                <a:gd name="connsiteX17" fmla="*/ 467105 w 847196"/>
                <a:gd name="connsiteY17" fmla="*/ 594591 h 602065"/>
                <a:gd name="connsiteX18" fmla="*/ 460729 w 847196"/>
                <a:gd name="connsiteY18" fmla="*/ 596570 h 602065"/>
                <a:gd name="connsiteX19" fmla="*/ 454352 w 847196"/>
                <a:gd name="connsiteY19" fmla="*/ 598247 h 602065"/>
                <a:gd name="connsiteX20" fmla="*/ 447977 w 847196"/>
                <a:gd name="connsiteY20" fmla="*/ 599619 h 602065"/>
                <a:gd name="connsiteX21" fmla="*/ 441600 w 847196"/>
                <a:gd name="connsiteY21" fmla="*/ 600687 h 602065"/>
                <a:gd name="connsiteX22" fmla="*/ 435223 w 847196"/>
                <a:gd name="connsiteY22" fmla="*/ 601451 h 602065"/>
                <a:gd name="connsiteX23" fmla="*/ 428848 w 847196"/>
                <a:gd name="connsiteY23" fmla="*/ 601910 h 602065"/>
                <a:gd name="connsiteX24" fmla="*/ 422472 w 847196"/>
                <a:gd name="connsiteY24" fmla="*/ 602065 h 602065"/>
                <a:gd name="connsiteX25" fmla="*/ 416086 w 847196"/>
                <a:gd name="connsiteY25" fmla="*/ 601914 h 602065"/>
                <a:gd name="connsiteX26" fmla="*/ 409700 w 847196"/>
                <a:gd name="connsiteY26" fmla="*/ 601457 h 602065"/>
                <a:gd name="connsiteX27" fmla="*/ 403314 w 847196"/>
                <a:gd name="connsiteY27" fmla="*/ 600695 h 602065"/>
                <a:gd name="connsiteX28" fmla="*/ 396928 w 847196"/>
                <a:gd name="connsiteY28" fmla="*/ 599626 h 602065"/>
                <a:gd name="connsiteX29" fmla="*/ 390543 w 847196"/>
                <a:gd name="connsiteY29" fmla="*/ 598253 h 602065"/>
                <a:gd name="connsiteX30" fmla="*/ 384157 w 847196"/>
                <a:gd name="connsiteY30" fmla="*/ 596576 h 602065"/>
                <a:gd name="connsiteX31" fmla="*/ 377770 w 847196"/>
                <a:gd name="connsiteY31" fmla="*/ 594595 h 602065"/>
                <a:gd name="connsiteX32" fmla="*/ 371385 w 847196"/>
                <a:gd name="connsiteY32" fmla="*/ 592309 h 602065"/>
                <a:gd name="connsiteX33" fmla="*/ 358706 w 847196"/>
                <a:gd name="connsiteY33" fmla="*/ 586875 h 602065"/>
                <a:gd name="connsiteX34" fmla="*/ 346027 w 847196"/>
                <a:gd name="connsiteY34" fmla="*/ 580255 h 602065"/>
                <a:gd name="connsiteX35" fmla="*/ 333350 w 847196"/>
                <a:gd name="connsiteY35" fmla="*/ 572457 h 602065"/>
                <a:gd name="connsiteX36" fmla="*/ 320671 w 847196"/>
                <a:gd name="connsiteY36" fmla="*/ 563491 h 602065"/>
                <a:gd name="connsiteX37" fmla="*/ 307826 w 847196"/>
                <a:gd name="connsiteY37" fmla="*/ 553228 h 602065"/>
                <a:gd name="connsiteX38" fmla="*/ 294980 w 847196"/>
                <a:gd name="connsiteY38" fmla="*/ 541787 h 602065"/>
                <a:gd name="connsiteX39" fmla="*/ 282134 w 847196"/>
                <a:gd name="connsiteY39" fmla="*/ 529189 h 602065"/>
                <a:gd name="connsiteX40" fmla="*/ 269289 w 847196"/>
                <a:gd name="connsiteY40" fmla="*/ 515447 h 602065"/>
                <a:gd name="connsiteX41" fmla="*/ 243327 w 847196"/>
                <a:gd name="connsiteY41" fmla="*/ 484256 h 602065"/>
                <a:gd name="connsiteX42" fmla="*/ 217364 w 847196"/>
                <a:gd name="connsiteY42" fmla="*/ 448633 h 602065"/>
                <a:gd name="connsiteX43" fmla="*/ 192278 w 847196"/>
                <a:gd name="connsiteY43" fmla="*/ 410178 h 602065"/>
                <a:gd name="connsiteX44" fmla="*/ 167192 w 847196"/>
                <a:gd name="connsiteY44" fmla="*/ 367949 h 602065"/>
                <a:gd name="connsiteX45" fmla="*/ 120236 w 847196"/>
                <a:gd name="connsiteY45" fmla="*/ 279497 h 602065"/>
                <a:gd name="connsiteX46" fmla="*/ 65097 w 847196"/>
                <a:gd name="connsiteY46" fmla="*/ 161766 h 602065"/>
                <a:gd name="connsiteX47" fmla="*/ 16078 w 847196"/>
                <a:gd name="connsiteY47" fmla="*/ 46680 h 602065"/>
                <a:gd name="connsiteX48" fmla="*/ 0 w 847196"/>
                <a:gd name="connsiteY48" fmla="*/ 34290 h 602065"/>
                <a:gd name="connsiteX0" fmla="*/ 831118 w 831118"/>
                <a:gd name="connsiteY0" fmla="*/ 0 h 602065"/>
                <a:gd name="connsiteX1" fmla="*/ 802223 w 831118"/>
                <a:gd name="connsiteY1" fmla="*/ 72013 h 602065"/>
                <a:gd name="connsiteX2" fmla="*/ 763691 w 831118"/>
                <a:gd name="connsiteY2" fmla="*/ 161766 h 602065"/>
                <a:gd name="connsiteX3" fmla="*/ 715162 w 831118"/>
                <a:gd name="connsiteY3" fmla="*/ 266126 h 602065"/>
                <a:gd name="connsiteX4" fmla="*/ 661594 w 831118"/>
                <a:gd name="connsiteY4" fmla="*/ 367949 h 602065"/>
                <a:gd name="connsiteX5" fmla="*/ 634866 w 831118"/>
                <a:gd name="connsiteY5" fmla="*/ 412812 h 602065"/>
                <a:gd name="connsiteX6" fmla="*/ 608139 w 831118"/>
                <a:gd name="connsiteY6" fmla="*/ 453377 h 602065"/>
                <a:gd name="connsiteX7" fmla="*/ 583819 w 831118"/>
                <a:gd name="connsiteY7" fmla="*/ 486361 h 602065"/>
                <a:gd name="connsiteX8" fmla="*/ 559498 w 831118"/>
                <a:gd name="connsiteY8" fmla="*/ 515447 h 602065"/>
                <a:gd name="connsiteX9" fmla="*/ 547667 w 831118"/>
                <a:gd name="connsiteY9" fmla="*/ 528145 h 602065"/>
                <a:gd name="connsiteX10" fmla="*/ 535836 w 831118"/>
                <a:gd name="connsiteY10" fmla="*/ 539874 h 602065"/>
                <a:gd name="connsiteX11" fmla="*/ 524005 w 831118"/>
                <a:gd name="connsiteY11" fmla="*/ 550622 h 602065"/>
                <a:gd name="connsiteX12" fmla="*/ 512174 w 831118"/>
                <a:gd name="connsiteY12" fmla="*/ 560376 h 602065"/>
                <a:gd name="connsiteX13" fmla="*/ 498481 w 831118"/>
                <a:gd name="connsiteY13" fmla="*/ 570411 h 602065"/>
                <a:gd name="connsiteX14" fmla="*/ 484788 w 831118"/>
                <a:gd name="connsiteY14" fmla="*/ 579086 h 602065"/>
                <a:gd name="connsiteX15" fmla="*/ 471095 w 831118"/>
                <a:gd name="connsiteY15" fmla="*/ 586389 h 602065"/>
                <a:gd name="connsiteX16" fmla="*/ 457402 w 831118"/>
                <a:gd name="connsiteY16" fmla="*/ 592309 h 602065"/>
                <a:gd name="connsiteX17" fmla="*/ 451027 w 831118"/>
                <a:gd name="connsiteY17" fmla="*/ 594591 h 602065"/>
                <a:gd name="connsiteX18" fmla="*/ 444651 w 831118"/>
                <a:gd name="connsiteY18" fmla="*/ 596570 h 602065"/>
                <a:gd name="connsiteX19" fmla="*/ 438274 w 831118"/>
                <a:gd name="connsiteY19" fmla="*/ 598247 h 602065"/>
                <a:gd name="connsiteX20" fmla="*/ 431899 w 831118"/>
                <a:gd name="connsiteY20" fmla="*/ 599619 h 602065"/>
                <a:gd name="connsiteX21" fmla="*/ 425522 w 831118"/>
                <a:gd name="connsiteY21" fmla="*/ 600687 h 602065"/>
                <a:gd name="connsiteX22" fmla="*/ 419145 w 831118"/>
                <a:gd name="connsiteY22" fmla="*/ 601451 h 602065"/>
                <a:gd name="connsiteX23" fmla="*/ 412770 w 831118"/>
                <a:gd name="connsiteY23" fmla="*/ 601910 h 602065"/>
                <a:gd name="connsiteX24" fmla="*/ 406394 w 831118"/>
                <a:gd name="connsiteY24" fmla="*/ 602065 h 602065"/>
                <a:gd name="connsiteX25" fmla="*/ 400008 w 831118"/>
                <a:gd name="connsiteY25" fmla="*/ 601914 h 602065"/>
                <a:gd name="connsiteX26" fmla="*/ 393622 w 831118"/>
                <a:gd name="connsiteY26" fmla="*/ 601457 h 602065"/>
                <a:gd name="connsiteX27" fmla="*/ 387236 w 831118"/>
                <a:gd name="connsiteY27" fmla="*/ 600695 h 602065"/>
                <a:gd name="connsiteX28" fmla="*/ 380850 w 831118"/>
                <a:gd name="connsiteY28" fmla="*/ 599626 h 602065"/>
                <a:gd name="connsiteX29" fmla="*/ 374465 w 831118"/>
                <a:gd name="connsiteY29" fmla="*/ 598253 h 602065"/>
                <a:gd name="connsiteX30" fmla="*/ 368079 w 831118"/>
                <a:gd name="connsiteY30" fmla="*/ 596576 h 602065"/>
                <a:gd name="connsiteX31" fmla="*/ 361692 w 831118"/>
                <a:gd name="connsiteY31" fmla="*/ 594595 h 602065"/>
                <a:gd name="connsiteX32" fmla="*/ 355307 w 831118"/>
                <a:gd name="connsiteY32" fmla="*/ 592309 h 602065"/>
                <a:gd name="connsiteX33" fmla="*/ 342628 w 831118"/>
                <a:gd name="connsiteY33" fmla="*/ 586875 h 602065"/>
                <a:gd name="connsiteX34" fmla="*/ 329949 w 831118"/>
                <a:gd name="connsiteY34" fmla="*/ 580255 h 602065"/>
                <a:gd name="connsiteX35" fmla="*/ 317272 w 831118"/>
                <a:gd name="connsiteY35" fmla="*/ 572457 h 602065"/>
                <a:gd name="connsiteX36" fmla="*/ 304593 w 831118"/>
                <a:gd name="connsiteY36" fmla="*/ 563491 h 602065"/>
                <a:gd name="connsiteX37" fmla="*/ 291748 w 831118"/>
                <a:gd name="connsiteY37" fmla="*/ 553228 h 602065"/>
                <a:gd name="connsiteX38" fmla="*/ 278902 w 831118"/>
                <a:gd name="connsiteY38" fmla="*/ 541787 h 602065"/>
                <a:gd name="connsiteX39" fmla="*/ 266056 w 831118"/>
                <a:gd name="connsiteY39" fmla="*/ 529189 h 602065"/>
                <a:gd name="connsiteX40" fmla="*/ 253211 w 831118"/>
                <a:gd name="connsiteY40" fmla="*/ 515447 h 602065"/>
                <a:gd name="connsiteX41" fmla="*/ 227249 w 831118"/>
                <a:gd name="connsiteY41" fmla="*/ 484256 h 602065"/>
                <a:gd name="connsiteX42" fmla="*/ 201286 w 831118"/>
                <a:gd name="connsiteY42" fmla="*/ 448633 h 602065"/>
                <a:gd name="connsiteX43" fmla="*/ 176200 w 831118"/>
                <a:gd name="connsiteY43" fmla="*/ 410178 h 602065"/>
                <a:gd name="connsiteX44" fmla="*/ 151114 w 831118"/>
                <a:gd name="connsiteY44" fmla="*/ 367949 h 602065"/>
                <a:gd name="connsiteX45" fmla="*/ 104158 w 831118"/>
                <a:gd name="connsiteY45" fmla="*/ 279497 h 602065"/>
                <a:gd name="connsiteX46" fmla="*/ 49019 w 831118"/>
                <a:gd name="connsiteY46" fmla="*/ 161766 h 602065"/>
                <a:gd name="connsiteX47" fmla="*/ 0 w 831118"/>
                <a:gd name="connsiteY47" fmla="*/ 46680 h 6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31118" h="602065">
                  <a:moveTo>
                    <a:pt x="831118" y="0"/>
                  </a:moveTo>
                  <a:lnTo>
                    <a:pt x="802223" y="72013"/>
                  </a:lnTo>
                  <a:lnTo>
                    <a:pt x="763691" y="161766"/>
                  </a:lnTo>
                  <a:lnTo>
                    <a:pt x="715162" y="266126"/>
                  </a:lnTo>
                  <a:lnTo>
                    <a:pt x="661594" y="367949"/>
                  </a:lnTo>
                  <a:lnTo>
                    <a:pt x="634866" y="412812"/>
                  </a:lnTo>
                  <a:lnTo>
                    <a:pt x="608139" y="453377"/>
                  </a:lnTo>
                  <a:lnTo>
                    <a:pt x="583819" y="486361"/>
                  </a:lnTo>
                  <a:lnTo>
                    <a:pt x="559498" y="515447"/>
                  </a:lnTo>
                  <a:lnTo>
                    <a:pt x="547667" y="528145"/>
                  </a:lnTo>
                  <a:lnTo>
                    <a:pt x="535836" y="539874"/>
                  </a:lnTo>
                  <a:lnTo>
                    <a:pt x="524005" y="550622"/>
                  </a:lnTo>
                  <a:lnTo>
                    <a:pt x="512174" y="560376"/>
                  </a:lnTo>
                  <a:lnTo>
                    <a:pt x="498481" y="570411"/>
                  </a:lnTo>
                  <a:lnTo>
                    <a:pt x="484788" y="579086"/>
                  </a:lnTo>
                  <a:lnTo>
                    <a:pt x="471095" y="586389"/>
                  </a:lnTo>
                  <a:lnTo>
                    <a:pt x="457402" y="592309"/>
                  </a:lnTo>
                  <a:lnTo>
                    <a:pt x="451027" y="594591"/>
                  </a:lnTo>
                  <a:lnTo>
                    <a:pt x="444651" y="596570"/>
                  </a:lnTo>
                  <a:lnTo>
                    <a:pt x="438274" y="598247"/>
                  </a:lnTo>
                  <a:lnTo>
                    <a:pt x="431899" y="599619"/>
                  </a:lnTo>
                  <a:lnTo>
                    <a:pt x="425522" y="600687"/>
                  </a:lnTo>
                  <a:lnTo>
                    <a:pt x="419145" y="601451"/>
                  </a:lnTo>
                  <a:lnTo>
                    <a:pt x="412770" y="601910"/>
                  </a:lnTo>
                  <a:lnTo>
                    <a:pt x="406394" y="602065"/>
                  </a:lnTo>
                  <a:lnTo>
                    <a:pt x="400008" y="601914"/>
                  </a:lnTo>
                  <a:lnTo>
                    <a:pt x="393622" y="601457"/>
                  </a:lnTo>
                  <a:lnTo>
                    <a:pt x="387236" y="600695"/>
                  </a:lnTo>
                  <a:lnTo>
                    <a:pt x="380850" y="599626"/>
                  </a:lnTo>
                  <a:lnTo>
                    <a:pt x="374465" y="598253"/>
                  </a:lnTo>
                  <a:lnTo>
                    <a:pt x="368079" y="596576"/>
                  </a:lnTo>
                  <a:lnTo>
                    <a:pt x="361692" y="594595"/>
                  </a:lnTo>
                  <a:lnTo>
                    <a:pt x="355307" y="592309"/>
                  </a:lnTo>
                  <a:lnTo>
                    <a:pt x="342628" y="586875"/>
                  </a:lnTo>
                  <a:lnTo>
                    <a:pt x="329949" y="580255"/>
                  </a:lnTo>
                  <a:lnTo>
                    <a:pt x="317272" y="572457"/>
                  </a:lnTo>
                  <a:lnTo>
                    <a:pt x="304593" y="563491"/>
                  </a:lnTo>
                  <a:lnTo>
                    <a:pt x="291748" y="553228"/>
                  </a:lnTo>
                  <a:lnTo>
                    <a:pt x="278902" y="541787"/>
                  </a:lnTo>
                  <a:lnTo>
                    <a:pt x="266056" y="529189"/>
                  </a:lnTo>
                  <a:lnTo>
                    <a:pt x="253211" y="515447"/>
                  </a:lnTo>
                  <a:lnTo>
                    <a:pt x="227249" y="484256"/>
                  </a:lnTo>
                  <a:lnTo>
                    <a:pt x="201286" y="448633"/>
                  </a:lnTo>
                  <a:lnTo>
                    <a:pt x="176200" y="410178"/>
                  </a:lnTo>
                  <a:lnTo>
                    <a:pt x="151114" y="367949"/>
                  </a:lnTo>
                  <a:lnTo>
                    <a:pt x="104158" y="279497"/>
                  </a:lnTo>
                  <a:lnTo>
                    <a:pt x="49019" y="161766"/>
                  </a:lnTo>
                  <a:lnTo>
                    <a:pt x="0" y="46680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cxnSp>
          <p:nvCxnSpPr>
            <p:cNvPr id="466" name="Straight Arrow Connector 465">
              <a:extLst>
                <a:ext uri="{FF2B5EF4-FFF2-40B4-BE49-F238E27FC236}">
                  <a16:creationId xmlns:a16="http://schemas.microsoft.com/office/drawing/2014/main" id="{0E121916-6FDC-5D11-B53A-B40FA6C1D929}"/>
                </a:ext>
              </a:extLst>
            </p:cNvPr>
            <p:cNvCxnSpPr>
              <a:cxnSpLocks/>
            </p:cNvCxnSpPr>
            <p:nvPr/>
          </p:nvCxnSpPr>
          <p:spPr>
            <a:xfrm>
              <a:off x="1422949" y="4358322"/>
              <a:ext cx="0" cy="5337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Arrow Connector 466">
              <a:extLst>
                <a:ext uri="{FF2B5EF4-FFF2-40B4-BE49-F238E27FC236}">
                  <a16:creationId xmlns:a16="http://schemas.microsoft.com/office/drawing/2014/main" id="{DE7AED96-66E9-5B67-AB6A-F9F56C8C6CB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704617" y="4431471"/>
              <a:ext cx="0" cy="5337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63A09B40-8A0C-9A17-F359-C695AC5EDD28}"/>
                </a:ext>
              </a:extLst>
            </p:cNvPr>
            <p:cNvSpPr txBox="1"/>
            <p:nvPr/>
          </p:nvSpPr>
          <p:spPr>
            <a:xfrm>
              <a:off x="144971" y="3505160"/>
              <a:ext cx="26574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venir Next LT Pro Light" panose="020B0304020202020204" pitchFamily="34" charset="0"/>
                </a:rPr>
                <a:t>Linear chirp + 2</a:t>
              </a:r>
              <a:r>
                <a:rPr lang="en-US" sz="1200" baseline="30000" dirty="0">
                  <a:latin typeface="Avenir Next LT Pro Light" panose="020B0304020202020204" pitchFamily="34" charset="0"/>
                </a:rPr>
                <a:t>nd</a:t>
              </a:r>
              <a:r>
                <a:rPr lang="en-US" sz="1200" dirty="0">
                  <a:latin typeface="Avenir Next LT Pro Light" panose="020B0304020202020204" pitchFamily="34" charset="0"/>
                </a:rPr>
                <a:t> order curvature</a:t>
              </a: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02AD2BBE-4CA3-94A3-FD65-F6B4661BFED1}"/>
                </a:ext>
              </a:extLst>
            </p:cNvPr>
            <p:cNvSpPr txBox="1"/>
            <p:nvPr/>
          </p:nvSpPr>
          <p:spPr>
            <a:xfrm>
              <a:off x="685874" y="5381026"/>
              <a:ext cx="155662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venir Next LT Pro Light" panose="020B0304020202020204" pitchFamily="34" charset="0"/>
                </a:rPr>
                <a:t>2</a:t>
              </a:r>
              <a:r>
                <a:rPr lang="en-US" sz="1200" baseline="30000" dirty="0">
                  <a:latin typeface="Avenir Next LT Pro Light" panose="020B0304020202020204" pitchFamily="34" charset="0"/>
                </a:rPr>
                <a:t>nd</a:t>
              </a:r>
              <a:r>
                <a:rPr lang="en-US" sz="1200" dirty="0">
                  <a:latin typeface="Avenir Next LT Pro Light" panose="020B0304020202020204" pitchFamily="34" charset="0"/>
                </a:rPr>
                <a:t> order curvature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4AAAFBD4-D2EB-4487-F14B-B973E508C89C}"/>
                </a:ext>
              </a:extLst>
            </p:cNvPr>
            <p:cNvSpPr txBox="1"/>
            <p:nvPr/>
          </p:nvSpPr>
          <p:spPr>
            <a:xfrm>
              <a:off x="2964170" y="5390611"/>
              <a:ext cx="155662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venir Next LT Pro Light" panose="020B0304020202020204" pitchFamily="34" charset="0"/>
                </a:rPr>
                <a:t>Curvature removed</a:t>
              </a: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B7A1C250-B1DF-4079-B0F5-20686FAC99B1}"/>
                </a:ext>
              </a:extLst>
            </p:cNvPr>
            <p:cNvSpPr txBox="1"/>
            <p:nvPr/>
          </p:nvSpPr>
          <p:spPr>
            <a:xfrm>
              <a:off x="1794998" y="4446736"/>
              <a:ext cx="155662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venir Next LT Pro Light" panose="020B0304020202020204" pitchFamily="34" charset="0"/>
                </a:rPr>
                <a:t>Deacceleration field</a:t>
              </a:r>
            </a:p>
          </p:txBody>
        </p:sp>
        <p:sp>
          <p:nvSpPr>
            <p:cNvPr id="472" name="Graphic 57 1">
              <a:extLst>
                <a:ext uri="{FF2B5EF4-FFF2-40B4-BE49-F238E27FC236}">
                  <a16:creationId xmlns:a16="http://schemas.microsoft.com/office/drawing/2014/main" id="{A0C15EC8-FBE1-148B-8281-9D6CF90CEE01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916656" y="4933241"/>
              <a:ext cx="130290" cy="134214"/>
            </a:xfrm>
            <a:custGeom>
              <a:avLst/>
              <a:gdLst>
                <a:gd name="connsiteX0" fmla="*/ 69391 w 130290"/>
                <a:gd name="connsiteY0" fmla="*/ 71212 h 134214"/>
                <a:gd name="connsiteX1" fmla="*/ 124055 w 130290"/>
                <a:gd name="connsiteY1" fmla="*/ 71212 h 134214"/>
                <a:gd name="connsiteX2" fmla="*/ 130520 w 130290"/>
                <a:gd name="connsiteY2" fmla="*/ 67182 h 134214"/>
                <a:gd name="connsiteX3" fmla="*/ 124055 w 130290"/>
                <a:gd name="connsiteY3" fmla="*/ 63151 h 134214"/>
                <a:gd name="connsiteX4" fmla="*/ 69391 w 130290"/>
                <a:gd name="connsiteY4" fmla="*/ 63151 h 134214"/>
                <a:gd name="connsiteX5" fmla="*/ 69391 w 130290"/>
                <a:gd name="connsiteY5" fmla="*/ 6725 h 134214"/>
                <a:gd name="connsiteX6" fmla="*/ 65473 w 130290"/>
                <a:gd name="connsiteY6" fmla="*/ 75 h 134214"/>
                <a:gd name="connsiteX7" fmla="*/ 61554 w 130290"/>
                <a:gd name="connsiteY7" fmla="*/ 6725 h 134214"/>
                <a:gd name="connsiteX8" fmla="*/ 61554 w 130290"/>
                <a:gd name="connsiteY8" fmla="*/ 63151 h 134214"/>
                <a:gd name="connsiteX9" fmla="*/ 6695 w 130290"/>
                <a:gd name="connsiteY9" fmla="*/ 63151 h 134214"/>
                <a:gd name="connsiteX10" fmla="*/ 230 w 130290"/>
                <a:gd name="connsiteY10" fmla="*/ 67182 h 134214"/>
                <a:gd name="connsiteX11" fmla="*/ 6695 w 130290"/>
                <a:gd name="connsiteY11" fmla="*/ 71212 h 134214"/>
                <a:gd name="connsiteX12" fmla="*/ 61554 w 130290"/>
                <a:gd name="connsiteY12" fmla="*/ 71212 h 134214"/>
                <a:gd name="connsiteX13" fmla="*/ 61554 w 130290"/>
                <a:gd name="connsiteY13" fmla="*/ 127639 h 134214"/>
                <a:gd name="connsiteX14" fmla="*/ 65473 w 130290"/>
                <a:gd name="connsiteY14" fmla="*/ 134289 h 134214"/>
                <a:gd name="connsiteX15" fmla="*/ 69391 w 130290"/>
                <a:gd name="connsiteY15" fmla="*/ 127639 h 134214"/>
                <a:gd name="connsiteX16" fmla="*/ 69391 w 130290"/>
                <a:gd name="connsiteY16" fmla="*/ 71212 h 13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290" h="134214">
                  <a:moveTo>
                    <a:pt x="69391" y="71212"/>
                  </a:moveTo>
                  <a:lnTo>
                    <a:pt x="124055" y="71212"/>
                  </a:lnTo>
                  <a:cubicBezTo>
                    <a:pt x="126797" y="71212"/>
                    <a:pt x="130520" y="71212"/>
                    <a:pt x="130520" y="67182"/>
                  </a:cubicBezTo>
                  <a:cubicBezTo>
                    <a:pt x="130520" y="63151"/>
                    <a:pt x="126797" y="63151"/>
                    <a:pt x="124055" y="63151"/>
                  </a:cubicBezTo>
                  <a:lnTo>
                    <a:pt x="69391" y="63151"/>
                  </a:lnTo>
                  <a:lnTo>
                    <a:pt x="69391" y="6725"/>
                  </a:lnTo>
                  <a:cubicBezTo>
                    <a:pt x="69391" y="3904"/>
                    <a:pt x="69391" y="75"/>
                    <a:pt x="65473" y="75"/>
                  </a:cubicBezTo>
                  <a:cubicBezTo>
                    <a:pt x="61554" y="75"/>
                    <a:pt x="61554" y="3904"/>
                    <a:pt x="61554" y="6725"/>
                  </a:cubicBezTo>
                  <a:lnTo>
                    <a:pt x="61554" y="63151"/>
                  </a:lnTo>
                  <a:lnTo>
                    <a:pt x="6695" y="63151"/>
                  </a:lnTo>
                  <a:cubicBezTo>
                    <a:pt x="3952" y="63151"/>
                    <a:pt x="230" y="63151"/>
                    <a:pt x="230" y="67182"/>
                  </a:cubicBezTo>
                  <a:cubicBezTo>
                    <a:pt x="230" y="71212"/>
                    <a:pt x="3952" y="71212"/>
                    <a:pt x="6695" y="71212"/>
                  </a:cubicBezTo>
                  <a:lnTo>
                    <a:pt x="61554" y="71212"/>
                  </a:lnTo>
                  <a:lnTo>
                    <a:pt x="61554" y="127639"/>
                  </a:lnTo>
                  <a:cubicBezTo>
                    <a:pt x="61554" y="130460"/>
                    <a:pt x="61554" y="134289"/>
                    <a:pt x="65473" y="134289"/>
                  </a:cubicBezTo>
                  <a:cubicBezTo>
                    <a:pt x="69391" y="134289"/>
                    <a:pt x="69391" y="130460"/>
                    <a:pt x="69391" y="127639"/>
                  </a:cubicBezTo>
                  <a:lnTo>
                    <a:pt x="69391" y="71212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Graphic 89" descr="\documentclass{article}&#10;\usepackage{amsmath}&#10;\pagestyle{empty}&#10;\begin{document}&#10;&#10;&#10;$$=$$&#10;&#10;\end{document}" title="IguanaTex Vector Display">
              <a:extLst>
                <a:ext uri="{FF2B5EF4-FFF2-40B4-BE49-F238E27FC236}">
                  <a16:creationId xmlns:a16="http://schemas.microsoft.com/office/drawing/2014/main" id="{B473A308-2410-9507-7550-E43769EBB46E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055295" y="4974342"/>
              <a:ext cx="130290" cy="55015"/>
            </a:xfrm>
            <a:custGeom>
              <a:avLst/>
              <a:gdLst>
                <a:gd name="connsiteX0" fmla="*/ 123859 w 130290"/>
                <a:gd name="connsiteY0" fmla="*/ 9479 h 55015"/>
                <a:gd name="connsiteX1" fmla="*/ 130520 w 130290"/>
                <a:gd name="connsiteY1" fmla="*/ 4777 h 55015"/>
                <a:gd name="connsiteX2" fmla="*/ 124055 w 130290"/>
                <a:gd name="connsiteY2" fmla="*/ 75 h 55015"/>
                <a:gd name="connsiteX3" fmla="*/ 6695 w 130290"/>
                <a:gd name="connsiteY3" fmla="*/ 75 h 55015"/>
                <a:gd name="connsiteX4" fmla="*/ 230 w 130290"/>
                <a:gd name="connsiteY4" fmla="*/ 4777 h 55015"/>
                <a:gd name="connsiteX5" fmla="*/ 6891 w 130290"/>
                <a:gd name="connsiteY5" fmla="*/ 9479 h 55015"/>
                <a:gd name="connsiteX6" fmla="*/ 123859 w 130290"/>
                <a:gd name="connsiteY6" fmla="*/ 9479 h 55015"/>
                <a:gd name="connsiteX7" fmla="*/ 124055 w 130290"/>
                <a:gd name="connsiteY7" fmla="*/ 55090 h 55015"/>
                <a:gd name="connsiteX8" fmla="*/ 130520 w 130290"/>
                <a:gd name="connsiteY8" fmla="*/ 50388 h 55015"/>
                <a:gd name="connsiteX9" fmla="*/ 123859 w 130290"/>
                <a:gd name="connsiteY9" fmla="*/ 45686 h 55015"/>
                <a:gd name="connsiteX10" fmla="*/ 6891 w 130290"/>
                <a:gd name="connsiteY10" fmla="*/ 45686 h 55015"/>
                <a:gd name="connsiteX11" fmla="*/ 230 w 130290"/>
                <a:gd name="connsiteY11" fmla="*/ 50388 h 55015"/>
                <a:gd name="connsiteX12" fmla="*/ 6695 w 130290"/>
                <a:gd name="connsiteY12" fmla="*/ 55090 h 55015"/>
                <a:gd name="connsiteX13" fmla="*/ 124055 w 130290"/>
                <a:gd name="connsiteY13" fmla="*/ 55090 h 5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290" h="55015">
                  <a:moveTo>
                    <a:pt x="123859" y="9479"/>
                  </a:moveTo>
                  <a:cubicBezTo>
                    <a:pt x="126797" y="9479"/>
                    <a:pt x="130520" y="9479"/>
                    <a:pt x="130520" y="4777"/>
                  </a:cubicBezTo>
                  <a:cubicBezTo>
                    <a:pt x="130520" y="75"/>
                    <a:pt x="126797" y="75"/>
                    <a:pt x="124055" y="75"/>
                  </a:cubicBezTo>
                  <a:lnTo>
                    <a:pt x="6695" y="75"/>
                  </a:lnTo>
                  <a:cubicBezTo>
                    <a:pt x="3952" y="75"/>
                    <a:pt x="230" y="75"/>
                    <a:pt x="230" y="4777"/>
                  </a:cubicBezTo>
                  <a:cubicBezTo>
                    <a:pt x="230" y="9479"/>
                    <a:pt x="3952" y="9479"/>
                    <a:pt x="6891" y="9479"/>
                  </a:cubicBezTo>
                  <a:lnTo>
                    <a:pt x="123859" y="9479"/>
                  </a:lnTo>
                  <a:close/>
                  <a:moveTo>
                    <a:pt x="124055" y="55090"/>
                  </a:moveTo>
                  <a:cubicBezTo>
                    <a:pt x="126797" y="55090"/>
                    <a:pt x="130520" y="55090"/>
                    <a:pt x="130520" y="50388"/>
                  </a:cubicBezTo>
                  <a:cubicBezTo>
                    <a:pt x="130520" y="45686"/>
                    <a:pt x="126797" y="45686"/>
                    <a:pt x="123859" y="45686"/>
                  </a:cubicBezTo>
                  <a:lnTo>
                    <a:pt x="6891" y="45686"/>
                  </a:lnTo>
                  <a:cubicBezTo>
                    <a:pt x="3952" y="45686"/>
                    <a:pt x="230" y="45686"/>
                    <a:pt x="230" y="50388"/>
                  </a:cubicBezTo>
                  <a:cubicBezTo>
                    <a:pt x="230" y="55090"/>
                    <a:pt x="3952" y="55090"/>
                    <a:pt x="6695" y="55090"/>
                  </a:cubicBezTo>
                  <a:lnTo>
                    <a:pt x="124055" y="55090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D63B57C1-B4D3-4964-3171-2BE5061675D9}"/>
                </a:ext>
              </a:extLst>
            </p:cNvPr>
            <p:cNvSpPr txBox="1"/>
            <p:nvPr/>
          </p:nvSpPr>
          <p:spPr>
            <a:xfrm>
              <a:off x="3288295" y="3534838"/>
              <a:ext cx="26574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venir Next LT Pro Light" panose="020B0304020202020204" pitchFamily="34" charset="0"/>
                </a:rPr>
                <a:t>Linear chirp</a:t>
              </a:r>
            </a:p>
          </p:txBody>
        </p:sp>
      </p:grpSp>
      <p:pic>
        <p:nvPicPr>
          <p:cNvPr id="476" name="Picture 475">
            <a:extLst>
              <a:ext uri="{FF2B5EF4-FFF2-40B4-BE49-F238E27FC236}">
                <a16:creationId xmlns:a16="http://schemas.microsoft.com/office/drawing/2014/main" id="{6E3F7F89-B414-2A44-5116-96563DEA68B5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9186461" y="1599461"/>
            <a:ext cx="2169797" cy="1947450"/>
          </a:xfrm>
          <a:prstGeom prst="rect">
            <a:avLst/>
          </a:prstGeom>
        </p:spPr>
      </p:pic>
      <p:sp>
        <p:nvSpPr>
          <p:cNvPr id="477" name="TextBox 476">
            <a:extLst>
              <a:ext uri="{FF2B5EF4-FFF2-40B4-BE49-F238E27FC236}">
                <a16:creationId xmlns:a16="http://schemas.microsoft.com/office/drawing/2014/main" id="{A419F0B8-5E69-463C-28B1-F5C8069E67F9}"/>
              </a:ext>
            </a:extLst>
          </p:cNvPr>
          <p:cNvSpPr txBox="1"/>
          <p:nvPr/>
        </p:nvSpPr>
        <p:spPr>
          <a:xfrm>
            <a:off x="7369153" y="1073290"/>
            <a:ext cx="39025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venir Next LT Pro Light" panose="020B0304020202020204" pitchFamily="34" charset="0"/>
              </a:rPr>
              <a:t>[1] Denham (2023),</a:t>
            </a:r>
          </a:p>
          <a:p>
            <a:pPr algn="r"/>
            <a:r>
              <a:rPr lang="en-US" sz="1400" dirty="0">
                <a:latin typeface="Avenir Next LT Pro Light" panose="020B0304020202020204" pitchFamily="34" charset="0"/>
              </a:rPr>
              <a:t> Instruments, 7(4), 49</a:t>
            </a:r>
            <a:br>
              <a:rPr lang="en-US" sz="1400" dirty="0">
                <a:latin typeface="Avenir Next LT Pro Light" panose="020B0304020202020204" pitchFamily="34" charset="0"/>
              </a:rPr>
            </a:br>
            <a:endParaRPr lang="en-US" sz="14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94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13C1F-B9A8-0506-6C91-9B13AA69B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464">
            <a:extLst>
              <a:ext uri="{FF2B5EF4-FFF2-40B4-BE49-F238E27FC236}">
                <a16:creationId xmlns:a16="http://schemas.microsoft.com/office/drawing/2014/main" id="{0A9568A1-FDB4-58CB-B7AD-699A7F0EA601}"/>
              </a:ext>
            </a:extLst>
          </p:cNvPr>
          <p:cNvSpPr/>
          <p:nvPr/>
        </p:nvSpPr>
        <p:spPr>
          <a:xfrm rot="5400000">
            <a:off x="8534767" y="4079556"/>
            <a:ext cx="136418" cy="499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>
              <a:rot lat="19896000" lon="17604000" rev="3408000"/>
            </a:camera>
            <a:lightRig rig="threePt" dir="t"/>
          </a:scene3d>
          <a:sp3d extrusionH="330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C97755-E751-9A2B-2834-412F40F862E4}"/>
              </a:ext>
            </a:extLst>
          </p:cNvPr>
          <p:cNvGrpSpPr/>
          <p:nvPr/>
        </p:nvGrpSpPr>
        <p:grpSpPr>
          <a:xfrm>
            <a:off x="2399306" y="1588358"/>
            <a:ext cx="1066919" cy="954086"/>
            <a:chOff x="1485416" y="1587775"/>
            <a:chExt cx="1066919" cy="954086"/>
          </a:xfrm>
          <a:solidFill>
            <a:schemeClr val="bg1">
              <a:lumMod val="95000"/>
            </a:schemeClr>
          </a:solidFill>
        </p:grpSpPr>
        <p:sp>
          <p:nvSpPr>
            <p:cNvPr id="444" name="Block Arc 443">
              <a:extLst>
                <a:ext uri="{FF2B5EF4-FFF2-40B4-BE49-F238E27FC236}">
                  <a16:creationId xmlns:a16="http://schemas.microsoft.com/office/drawing/2014/main" id="{206AFB4C-B8AB-85C3-624D-146377EC8640}"/>
                </a:ext>
              </a:extLst>
            </p:cNvPr>
            <p:cNvSpPr/>
            <p:nvPr/>
          </p:nvSpPr>
          <p:spPr>
            <a:xfrm rot="5400000">
              <a:off x="1485416" y="158777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438008DB-40B0-7394-D06B-E5CAEA998221}"/>
                </a:ext>
              </a:extLst>
            </p:cNvPr>
            <p:cNvGrpSpPr/>
            <p:nvPr/>
          </p:nvGrpSpPr>
          <p:grpSpPr>
            <a:xfrm>
              <a:off x="1605929" y="1634057"/>
              <a:ext cx="931828" cy="907804"/>
              <a:chOff x="8269828" y="5339024"/>
              <a:chExt cx="931828" cy="907804"/>
            </a:xfrm>
            <a:grpFill/>
          </p:grpSpPr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04D8A02E-27B6-0D35-26F1-75918DD7B2A2}"/>
                  </a:ext>
                </a:extLst>
              </p:cNvPr>
              <p:cNvGrpSpPr/>
              <p:nvPr/>
            </p:nvGrpSpPr>
            <p:grpSpPr>
              <a:xfrm>
                <a:off x="8269828" y="5339024"/>
                <a:ext cx="931828" cy="804075"/>
                <a:chOff x="392250" y="4766351"/>
                <a:chExt cx="931828" cy="804075"/>
              </a:xfrm>
              <a:grpFill/>
            </p:grpSpPr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A5C31F5F-E7AC-9628-C656-96DD329B4F3C}"/>
                    </a:ext>
                  </a:extLst>
                </p:cNvPr>
                <p:cNvGrpSpPr/>
                <p:nvPr/>
              </p:nvGrpSpPr>
              <p:grpSpPr>
                <a:xfrm>
                  <a:off x="392250" y="4766351"/>
                  <a:ext cx="837890" cy="769456"/>
                  <a:chOff x="392250" y="4766351"/>
                  <a:chExt cx="837890" cy="769456"/>
                </a:xfrm>
                <a:grpFill/>
              </p:grpSpPr>
              <p:sp>
                <p:nvSpPr>
                  <p:cNvPr id="456" name="Block Arc 455">
                    <a:extLst>
                      <a:ext uri="{FF2B5EF4-FFF2-40B4-BE49-F238E27FC236}">
                        <a16:creationId xmlns:a16="http://schemas.microsoft.com/office/drawing/2014/main" id="{327E2CBC-D3F0-143E-E6F8-D3472294ECC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140" y="4815807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27940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7" name="Block Arc 456">
                    <a:extLst>
                      <a:ext uri="{FF2B5EF4-FFF2-40B4-BE49-F238E27FC236}">
                        <a16:creationId xmlns:a16="http://schemas.microsoft.com/office/drawing/2014/main" id="{1EC5CD22-CBE7-4585-8C96-4FDE45B6933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1" name="Group 450">
                  <a:extLst>
                    <a:ext uri="{FF2B5EF4-FFF2-40B4-BE49-F238E27FC236}">
                      <a16:creationId xmlns:a16="http://schemas.microsoft.com/office/drawing/2014/main" id="{205FD9FF-4650-AA67-575B-78599F33E111}"/>
                    </a:ext>
                  </a:extLst>
                </p:cNvPr>
                <p:cNvGrpSpPr/>
                <p:nvPr/>
              </p:nvGrpSpPr>
              <p:grpSpPr>
                <a:xfrm>
                  <a:off x="398220" y="4769526"/>
                  <a:ext cx="925858" cy="800900"/>
                  <a:chOff x="186392" y="4685451"/>
                  <a:chExt cx="925858" cy="800900"/>
                </a:xfrm>
                <a:grpFill/>
              </p:grpSpPr>
              <p:grpSp>
                <p:nvGrpSpPr>
                  <p:cNvPr id="452" name="Group 451">
                    <a:extLst>
                      <a:ext uri="{FF2B5EF4-FFF2-40B4-BE49-F238E27FC236}">
                        <a16:creationId xmlns:a16="http://schemas.microsoft.com/office/drawing/2014/main" id="{73ED8145-2764-F1F9-FEAD-810641A14250}"/>
                      </a:ext>
                    </a:extLst>
                  </p:cNvPr>
                  <p:cNvGrpSpPr/>
                  <p:nvPr/>
                </p:nvGrpSpPr>
                <p:grpSpPr>
                  <a:xfrm>
                    <a:off x="186392" y="4685451"/>
                    <a:ext cx="924156" cy="798658"/>
                    <a:chOff x="186392" y="4685451"/>
                    <a:chExt cx="924156" cy="798658"/>
                  </a:xfrm>
                  <a:grpFill/>
                </p:grpSpPr>
                <p:sp>
                  <p:nvSpPr>
                    <p:cNvPr id="454" name="Block Arc 453">
                      <a:extLst>
                        <a:ext uri="{FF2B5EF4-FFF2-40B4-BE49-F238E27FC236}">
                          <a16:creationId xmlns:a16="http://schemas.microsoft.com/office/drawing/2014/main" id="{387E0E57-1B76-0A4A-6615-79158E3A76D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6392" y="46854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0061"/>
                        <a:gd name="adj3" fmla="val 33484"/>
                      </a:avLst>
                    </a:prstGeom>
                    <a:grpFill/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90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5" name="Block Arc 454">
                      <a:extLst>
                        <a:ext uri="{FF2B5EF4-FFF2-40B4-BE49-F238E27FC236}">
                          <a16:creationId xmlns:a16="http://schemas.microsoft.com/office/drawing/2014/main" id="{D05237EE-78D6-501B-A845-926EC352A2E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0548" y="4764109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234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53" name="Block Arc 452">
                    <a:extLst>
                      <a:ext uri="{FF2B5EF4-FFF2-40B4-BE49-F238E27FC236}">
                        <a16:creationId xmlns:a16="http://schemas.microsoft.com/office/drawing/2014/main" id="{6DF70897-FE4C-7E25-3C06-30EB0F4CDA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49" name="Block Arc 448">
                <a:extLst>
                  <a:ext uri="{FF2B5EF4-FFF2-40B4-BE49-F238E27FC236}">
                    <a16:creationId xmlns:a16="http://schemas.microsoft.com/office/drawing/2014/main" id="{F2355836-1A55-FD35-7178-66EE1E0C80AA}"/>
                  </a:ext>
                </a:extLst>
              </p:cNvPr>
              <p:cNvSpPr/>
              <p:nvPr/>
            </p:nvSpPr>
            <p:spPr>
              <a:xfrm rot="5400000">
                <a:off x="8478233" y="5526828"/>
                <a:ext cx="720000" cy="720000"/>
              </a:xfrm>
              <a:prstGeom prst="blockArc">
                <a:avLst>
                  <a:gd name="adj1" fmla="val 10808834"/>
                  <a:gd name="adj2" fmla="val 15368944"/>
                  <a:gd name="adj3" fmla="val 1965"/>
                </a:avLst>
              </a:prstGeom>
              <a:grpFill/>
              <a:ln w="0"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19894546" lon="17603902" rev="3408121"/>
                </a:camera>
                <a:lightRig rig="soft" dir="t"/>
              </a:scene3d>
              <a:sp3d extrusionH="419100" prstMaterial="flat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6" name="Block Arc 445">
              <a:extLst>
                <a:ext uri="{FF2B5EF4-FFF2-40B4-BE49-F238E27FC236}">
                  <a16:creationId xmlns:a16="http://schemas.microsoft.com/office/drawing/2014/main" id="{2CC11AE2-57D9-8618-3E22-E75713CB4D6E}"/>
                </a:ext>
              </a:extLst>
            </p:cNvPr>
            <p:cNvSpPr/>
            <p:nvPr/>
          </p:nvSpPr>
          <p:spPr>
            <a:xfrm rot="5400000">
              <a:off x="1832335" y="172606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Block Arc 446">
              <a:extLst>
                <a:ext uri="{FF2B5EF4-FFF2-40B4-BE49-F238E27FC236}">
                  <a16:creationId xmlns:a16="http://schemas.microsoft.com/office/drawing/2014/main" id="{B5A37126-5558-45AB-2FD1-3C10246B1594}"/>
                </a:ext>
              </a:extLst>
            </p:cNvPr>
            <p:cNvSpPr/>
            <p:nvPr/>
          </p:nvSpPr>
          <p:spPr>
            <a:xfrm rot="5400000">
              <a:off x="1880759" y="2016171"/>
              <a:ext cx="116988" cy="116988"/>
            </a:xfrm>
            <a:prstGeom prst="blockArc">
              <a:avLst>
                <a:gd name="adj1" fmla="val 10808834"/>
                <a:gd name="adj2" fmla="val 10729499"/>
                <a:gd name="adj3" fmla="val 4763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45E0D7-9C81-B484-2E52-53D64717B29C}"/>
              </a:ext>
            </a:extLst>
          </p:cNvPr>
          <p:cNvGrpSpPr/>
          <p:nvPr/>
        </p:nvGrpSpPr>
        <p:grpSpPr>
          <a:xfrm>
            <a:off x="3802484" y="2145964"/>
            <a:ext cx="1128181" cy="975562"/>
            <a:chOff x="3076787" y="2009472"/>
            <a:chExt cx="1128181" cy="975562"/>
          </a:xfrm>
          <a:solidFill>
            <a:schemeClr val="bg1">
              <a:lumMod val="95000"/>
            </a:schemeClr>
          </a:solidFill>
        </p:grpSpPr>
        <p:sp>
          <p:nvSpPr>
            <p:cNvPr id="426" name="Block Arc 425">
              <a:extLst>
                <a:ext uri="{FF2B5EF4-FFF2-40B4-BE49-F238E27FC236}">
                  <a16:creationId xmlns:a16="http://schemas.microsoft.com/office/drawing/2014/main" id="{5FD540DE-1B1F-8C93-3911-7A3336AF101D}"/>
                </a:ext>
              </a:extLst>
            </p:cNvPr>
            <p:cNvSpPr/>
            <p:nvPr/>
          </p:nvSpPr>
          <p:spPr>
            <a:xfrm rot="5400000">
              <a:off x="3076787" y="2009472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38D0EAD4-FA8F-B22F-D921-CDB884256FE8}"/>
                </a:ext>
              </a:extLst>
            </p:cNvPr>
            <p:cNvGrpSpPr/>
            <p:nvPr/>
          </p:nvGrpSpPr>
          <p:grpSpPr>
            <a:xfrm>
              <a:off x="3171021" y="2046938"/>
              <a:ext cx="1033947" cy="938096"/>
              <a:chOff x="7622887" y="5186067"/>
              <a:chExt cx="1033947" cy="938096"/>
            </a:xfrm>
            <a:grpFill/>
          </p:grpSpPr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A5A5EE39-08BD-FE58-2CDD-6ED46CB7AFB4}"/>
                  </a:ext>
                </a:extLst>
              </p:cNvPr>
              <p:cNvGrpSpPr/>
              <p:nvPr/>
            </p:nvGrpSpPr>
            <p:grpSpPr>
              <a:xfrm>
                <a:off x="7622887" y="5186067"/>
                <a:ext cx="1025766" cy="938096"/>
                <a:chOff x="298312" y="4729100"/>
                <a:chExt cx="1025766" cy="938096"/>
              </a:xfrm>
              <a:grpFill/>
            </p:grpSpPr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099D78B5-8FDA-CEA6-DDC0-222C6A6BF08D}"/>
                    </a:ext>
                  </a:extLst>
                </p:cNvPr>
                <p:cNvGrpSpPr/>
                <p:nvPr/>
              </p:nvGrpSpPr>
              <p:grpSpPr>
                <a:xfrm>
                  <a:off x="298312" y="4729100"/>
                  <a:ext cx="1025766" cy="841326"/>
                  <a:chOff x="298312" y="4729100"/>
                  <a:chExt cx="1025766" cy="841326"/>
                </a:xfrm>
                <a:grpFill/>
              </p:grpSpPr>
              <p:grpSp>
                <p:nvGrpSpPr>
                  <p:cNvPr id="432" name="Group 431">
                    <a:extLst>
                      <a:ext uri="{FF2B5EF4-FFF2-40B4-BE49-F238E27FC236}">
                        <a16:creationId xmlns:a16="http://schemas.microsoft.com/office/drawing/2014/main" id="{2B789F86-98F4-29C4-F62C-B246368CD110}"/>
                      </a:ext>
                    </a:extLst>
                  </p:cNvPr>
                  <p:cNvGrpSpPr/>
                  <p:nvPr/>
                </p:nvGrpSpPr>
                <p:grpSpPr>
                  <a:xfrm>
                    <a:off x="298312" y="4729100"/>
                    <a:ext cx="931828" cy="804326"/>
                    <a:chOff x="298312" y="4729100"/>
                    <a:chExt cx="931828" cy="804326"/>
                  </a:xfrm>
                  <a:grpFill/>
                </p:grpSpPr>
                <p:sp>
                  <p:nvSpPr>
                    <p:cNvPr id="440" name="Block Arc 439">
                      <a:extLst>
                        <a:ext uri="{FF2B5EF4-FFF2-40B4-BE49-F238E27FC236}">
                          <a16:creationId xmlns:a16="http://schemas.microsoft.com/office/drawing/2014/main" id="{97C5C54F-EB02-6911-6FFA-0778B613262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10140" y="481342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35560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441" name="Group 440">
                      <a:extLst>
                        <a:ext uri="{FF2B5EF4-FFF2-40B4-BE49-F238E27FC236}">
                          <a16:creationId xmlns:a16="http://schemas.microsoft.com/office/drawing/2014/main" id="{0C191576-028B-1953-CCF1-C1E405B99E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312" y="4729100"/>
                      <a:ext cx="813938" cy="757251"/>
                      <a:chOff x="186392" y="4685451"/>
                      <a:chExt cx="813938" cy="757251"/>
                    </a:xfrm>
                    <a:grpFill/>
                  </p:grpSpPr>
                  <p:sp>
                    <p:nvSpPr>
                      <p:cNvPr id="442" name="Block Arc 441">
                        <a:extLst>
                          <a:ext uri="{FF2B5EF4-FFF2-40B4-BE49-F238E27FC236}">
                            <a16:creationId xmlns:a16="http://schemas.microsoft.com/office/drawing/2014/main" id="{2C82953B-080F-B120-51C2-1ADEFFA86C1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43" name="Block Arc 442">
                        <a:extLst>
                          <a:ext uri="{FF2B5EF4-FFF2-40B4-BE49-F238E27FC236}">
                            <a16:creationId xmlns:a16="http://schemas.microsoft.com/office/drawing/2014/main" id="{5DC1D0A3-F3AE-D2E6-64E7-8BE432D5B34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0330" y="4722702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D508E891-3891-975D-501E-6FAD449CC649}"/>
                      </a:ext>
                    </a:extLst>
                  </p:cNvPr>
                  <p:cNvGrpSpPr/>
                  <p:nvPr/>
                </p:nvGrpSpPr>
                <p:grpSpPr>
                  <a:xfrm>
                    <a:off x="398220" y="4769526"/>
                    <a:ext cx="925858" cy="800900"/>
                    <a:chOff x="186392" y="4685451"/>
                    <a:chExt cx="925858" cy="800900"/>
                  </a:xfrm>
                  <a:grpFill/>
                </p:grpSpPr>
                <p:grpSp>
                  <p:nvGrpSpPr>
                    <p:cNvPr id="434" name="Group 433">
                      <a:extLst>
                        <a:ext uri="{FF2B5EF4-FFF2-40B4-BE49-F238E27FC236}">
                          <a16:creationId xmlns:a16="http://schemas.microsoft.com/office/drawing/2014/main" id="{245B359C-4A08-6261-3F87-1A36D3BBE2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392" y="4685451"/>
                      <a:ext cx="813938" cy="757251"/>
                      <a:chOff x="186392" y="4685451"/>
                      <a:chExt cx="813938" cy="757251"/>
                    </a:xfrm>
                    <a:grpFill/>
                  </p:grpSpPr>
                  <p:sp>
                    <p:nvSpPr>
                      <p:cNvPr id="438" name="Block Arc 437">
                        <a:extLst>
                          <a:ext uri="{FF2B5EF4-FFF2-40B4-BE49-F238E27FC236}">
                            <a16:creationId xmlns:a16="http://schemas.microsoft.com/office/drawing/2014/main" id="{27005917-A436-239E-4956-FE35EEA27B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39" name="Block Arc 438">
                        <a:extLst>
                          <a:ext uri="{FF2B5EF4-FFF2-40B4-BE49-F238E27FC236}">
                            <a16:creationId xmlns:a16="http://schemas.microsoft.com/office/drawing/2014/main" id="{F20AEB2D-8632-AF47-E178-3BA11860E70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0330" y="4722702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35" name="Group 434">
                      <a:extLst>
                        <a:ext uri="{FF2B5EF4-FFF2-40B4-BE49-F238E27FC236}">
                          <a16:creationId xmlns:a16="http://schemas.microsoft.com/office/drawing/2014/main" id="{06DEFB70-4131-E953-C23E-11275C4BE1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312" y="4729100"/>
                      <a:ext cx="813938" cy="757251"/>
                      <a:chOff x="186392" y="4685451"/>
                      <a:chExt cx="813938" cy="757251"/>
                    </a:xfrm>
                    <a:grpFill/>
                  </p:grpSpPr>
                  <p:sp>
                    <p:nvSpPr>
                      <p:cNvPr id="436" name="Block Arc 435">
                        <a:extLst>
                          <a:ext uri="{FF2B5EF4-FFF2-40B4-BE49-F238E27FC236}">
                            <a16:creationId xmlns:a16="http://schemas.microsoft.com/office/drawing/2014/main" id="{D51FE227-BCA5-0AEE-8E36-24F74F9BE71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37" name="Block Arc 436">
                        <a:extLst>
                          <a:ext uri="{FF2B5EF4-FFF2-40B4-BE49-F238E27FC236}">
                            <a16:creationId xmlns:a16="http://schemas.microsoft.com/office/drawing/2014/main" id="{1177AB94-2A43-BEBF-3554-34602AB43B5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80330" y="4722702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431" name="Block Arc 430">
                  <a:extLst>
                    <a:ext uri="{FF2B5EF4-FFF2-40B4-BE49-F238E27FC236}">
                      <a16:creationId xmlns:a16="http://schemas.microsoft.com/office/drawing/2014/main" id="{C3B43A2C-7E50-E834-DD2D-A4BBDA4AFD28}"/>
                    </a:ext>
                  </a:extLst>
                </p:cNvPr>
                <p:cNvSpPr/>
                <p:nvPr/>
              </p:nvSpPr>
              <p:spPr>
                <a:xfrm rot="5400000">
                  <a:off x="586096" y="4947196"/>
                  <a:ext cx="720000" cy="720000"/>
                </a:xfrm>
                <a:prstGeom prst="blockArc">
                  <a:avLst>
                    <a:gd name="adj1" fmla="val 10808834"/>
                    <a:gd name="adj2" fmla="val 15368944"/>
                    <a:gd name="adj3" fmla="val 1965"/>
                  </a:avLst>
                </a:prstGeom>
                <a:grpFill/>
                <a:ln w="0"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4635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9" name="Block Arc 428">
                <a:extLst>
                  <a:ext uri="{FF2B5EF4-FFF2-40B4-BE49-F238E27FC236}">
                    <a16:creationId xmlns:a16="http://schemas.microsoft.com/office/drawing/2014/main" id="{45751C75-8FED-2D20-E8B0-00839DF08618}"/>
                  </a:ext>
                </a:extLst>
              </p:cNvPr>
              <p:cNvSpPr/>
              <p:nvPr/>
            </p:nvSpPr>
            <p:spPr>
              <a:xfrm rot="5400000">
                <a:off x="7936834" y="5311156"/>
                <a:ext cx="720000" cy="720000"/>
              </a:xfrm>
              <a:prstGeom prst="blockArc">
                <a:avLst>
                  <a:gd name="adj1" fmla="val 10808834"/>
                  <a:gd name="adj2" fmla="val 21904"/>
                  <a:gd name="adj3" fmla="val 42414"/>
                </a:avLst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19894546" lon="17603902" rev="3408121"/>
                </a:camera>
                <a:lightRig rig="soft" dir="t"/>
              </a:scene3d>
              <a:sp3d extrusionH="19050" prstMaterial="flat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325B20-F10F-1175-9DDA-23917D21740A}"/>
              </a:ext>
            </a:extLst>
          </p:cNvPr>
          <p:cNvGrpSpPr/>
          <p:nvPr/>
        </p:nvGrpSpPr>
        <p:grpSpPr>
          <a:xfrm>
            <a:off x="5394393" y="2741753"/>
            <a:ext cx="2408064" cy="1492381"/>
            <a:chOff x="4407201" y="2494842"/>
            <a:chExt cx="2408064" cy="1492381"/>
          </a:xfrm>
        </p:grpSpPr>
        <p:sp>
          <p:nvSpPr>
            <p:cNvPr id="377" name="Block Arc 376">
              <a:extLst>
                <a:ext uri="{FF2B5EF4-FFF2-40B4-BE49-F238E27FC236}">
                  <a16:creationId xmlns:a16="http://schemas.microsoft.com/office/drawing/2014/main" id="{4B4C6331-F0C3-FCE4-1ABC-524A9F89233F}"/>
                </a:ext>
              </a:extLst>
            </p:cNvPr>
            <p:cNvSpPr/>
            <p:nvPr/>
          </p:nvSpPr>
          <p:spPr>
            <a:xfrm rot="5400000">
              <a:off x="4407201" y="2494842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EAACB2C3-BEB7-7218-48B4-2DF5D0321A43}"/>
                </a:ext>
              </a:extLst>
            </p:cNvPr>
            <p:cNvGrpSpPr/>
            <p:nvPr/>
          </p:nvGrpSpPr>
          <p:grpSpPr>
            <a:xfrm>
              <a:off x="4589342" y="2571033"/>
              <a:ext cx="2225923" cy="1416190"/>
              <a:chOff x="4589342" y="2571033"/>
              <a:chExt cx="2225923" cy="1416190"/>
            </a:xfrm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D5427D9B-BF07-4F7E-4A65-DB4D90AB286D}"/>
                  </a:ext>
                </a:extLst>
              </p:cNvPr>
              <p:cNvGrpSpPr/>
              <p:nvPr/>
            </p:nvGrpSpPr>
            <p:grpSpPr>
              <a:xfrm>
                <a:off x="4589342" y="2571033"/>
                <a:ext cx="1356152" cy="1074507"/>
                <a:chOff x="8269828" y="5339024"/>
                <a:chExt cx="1356152" cy="1074507"/>
              </a:xfrm>
              <a:solidFill>
                <a:schemeClr val="bg1">
                  <a:lumMod val="95000"/>
                </a:schemeClr>
              </a:solidFill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DF659A8B-A141-F556-566A-7EF3B06B9F81}"/>
                    </a:ext>
                  </a:extLst>
                </p:cNvPr>
                <p:cNvGrpSpPr/>
                <p:nvPr/>
              </p:nvGrpSpPr>
              <p:grpSpPr>
                <a:xfrm>
                  <a:off x="8269828" y="5339024"/>
                  <a:ext cx="931828" cy="804075"/>
                  <a:chOff x="392250" y="4766351"/>
                  <a:chExt cx="931828" cy="804075"/>
                </a:xfrm>
                <a:grpFill/>
              </p:grpSpPr>
              <p:grpSp>
                <p:nvGrpSpPr>
                  <p:cNvPr id="418" name="Group 417">
                    <a:extLst>
                      <a:ext uri="{FF2B5EF4-FFF2-40B4-BE49-F238E27FC236}">
                        <a16:creationId xmlns:a16="http://schemas.microsoft.com/office/drawing/2014/main" id="{4F7BAAF5-AE23-46ED-59B1-6E6B9D9324AE}"/>
                      </a:ext>
                    </a:extLst>
                  </p:cNvPr>
                  <p:cNvGrpSpPr/>
                  <p:nvPr/>
                </p:nvGrpSpPr>
                <p:grpSpPr>
                  <a:xfrm>
                    <a:off x="392250" y="4766351"/>
                    <a:ext cx="837890" cy="767075"/>
                    <a:chOff x="392250" y="4766351"/>
                    <a:chExt cx="837890" cy="767075"/>
                  </a:xfrm>
                  <a:grpFill/>
                </p:grpSpPr>
                <p:sp>
                  <p:nvSpPr>
                    <p:cNvPr id="424" name="Block Arc 423">
                      <a:extLst>
                        <a:ext uri="{FF2B5EF4-FFF2-40B4-BE49-F238E27FC236}">
                          <a16:creationId xmlns:a16="http://schemas.microsoft.com/office/drawing/2014/main" id="{56738426-4F41-3FB5-94D8-4764F95315B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10140" y="481342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3492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5" name="Block Arc 424">
                      <a:extLst>
                        <a:ext uri="{FF2B5EF4-FFF2-40B4-BE49-F238E27FC236}">
                          <a16:creationId xmlns:a16="http://schemas.microsoft.com/office/drawing/2014/main" id="{AB9B7A41-B68F-7B0C-3E7F-0619FDF56C7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841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CE22920C-D452-5F8D-5264-6FDA72718CD6}"/>
                      </a:ext>
                    </a:extLst>
                  </p:cNvPr>
                  <p:cNvGrpSpPr/>
                  <p:nvPr/>
                </p:nvGrpSpPr>
                <p:grpSpPr>
                  <a:xfrm>
                    <a:off x="398220" y="4769526"/>
                    <a:ext cx="925858" cy="800900"/>
                    <a:chOff x="186392" y="4685451"/>
                    <a:chExt cx="925858" cy="800900"/>
                  </a:xfrm>
                  <a:grpFill/>
                </p:grpSpPr>
                <p:grpSp>
                  <p:nvGrpSpPr>
                    <p:cNvPr id="420" name="Group 419">
                      <a:extLst>
                        <a:ext uri="{FF2B5EF4-FFF2-40B4-BE49-F238E27FC236}">
                          <a16:creationId xmlns:a16="http://schemas.microsoft.com/office/drawing/2014/main" id="{606C8A79-0205-3061-A656-A2ACF33BEE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392" y="4685451"/>
                      <a:ext cx="924156" cy="798658"/>
                      <a:chOff x="186392" y="4685451"/>
                      <a:chExt cx="924156" cy="798658"/>
                    </a:xfrm>
                    <a:grpFill/>
                  </p:grpSpPr>
                  <p:sp>
                    <p:nvSpPr>
                      <p:cNvPr id="422" name="Block Arc 421">
                        <a:extLst>
                          <a:ext uri="{FF2B5EF4-FFF2-40B4-BE49-F238E27FC236}">
                            <a16:creationId xmlns:a16="http://schemas.microsoft.com/office/drawing/2014/main" id="{476BF120-6C24-27B9-AB16-231B9E1CF13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23" name="Block Arc 422">
                        <a:extLst>
                          <a:ext uri="{FF2B5EF4-FFF2-40B4-BE49-F238E27FC236}">
                            <a16:creationId xmlns:a16="http://schemas.microsoft.com/office/drawing/2014/main" id="{8A28DE90-BC1E-54F4-EC12-B63B78E397F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0548" y="4764109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34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1" name="Block Arc 420">
                      <a:extLst>
                        <a:ext uri="{FF2B5EF4-FFF2-40B4-BE49-F238E27FC236}">
                          <a16:creationId xmlns:a16="http://schemas.microsoft.com/office/drawing/2014/main" id="{B5F4DA4C-16C6-CCB3-81DE-D20F0731082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07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06" name="Block Arc 405">
                  <a:extLst>
                    <a:ext uri="{FF2B5EF4-FFF2-40B4-BE49-F238E27FC236}">
                      <a16:creationId xmlns:a16="http://schemas.microsoft.com/office/drawing/2014/main" id="{ADBD60B0-1275-C86D-216F-7695FD11F88F}"/>
                    </a:ext>
                  </a:extLst>
                </p:cNvPr>
                <p:cNvSpPr/>
                <p:nvPr/>
              </p:nvSpPr>
              <p:spPr>
                <a:xfrm rot="5400000">
                  <a:off x="8463674" y="5519869"/>
                  <a:ext cx="720000" cy="720000"/>
                </a:xfrm>
                <a:prstGeom prst="blockArc">
                  <a:avLst>
                    <a:gd name="adj1" fmla="val 10808834"/>
                    <a:gd name="adj2" fmla="val 15368944"/>
                    <a:gd name="adj3" fmla="val 1965"/>
                  </a:avLst>
                </a:prstGeom>
                <a:grpFill/>
                <a:ln w="0"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4762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2EA4EFF6-2AF5-43EE-3837-80BF9FB5A8BA}"/>
                    </a:ext>
                  </a:extLst>
                </p:cNvPr>
                <p:cNvGrpSpPr/>
                <p:nvPr/>
              </p:nvGrpSpPr>
              <p:grpSpPr>
                <a:xfrm>
                  <a:off x="8492180" y="5429405"/>
                  <a:ext cx="1133800" cy="984126"/>
                  <a:chOff x="181630" y="4683070"/>
                  <a:chExt cx="1133800" cy="984126"/>
                </a:xfrm>
                <a:grpFill/>
              </p:grpSpPr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F0B54339-C7E9-7465-97D3-C54E22936154}"/>
                      </a:ext>
                    </a:extLst>
                  </p:cNvPr>
                  <p:cNvGrpSpPr/>
                  <p:nvPr/>
                </p:nvGrpSpPr>
                <p:grpSpPr>
                  <a:xfrm>
                    <a:off x="181630" y="4683070"/>
                    <a:ext cx="1133800" cy="883855"/>
                    <a:chOff x="181630" y="4683070"/>
                    <a:chExt cx="1133800" cy="883855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7B91F108-B37C-778C-6993-553D22E928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048510" cy="850693"/>
                      <a:chOff x="181630" y="4683070"/>
                      <a:chExt cx="1048510" cy="850693"/>
                    </a:xfrm>
                    <a:grpFill/>
                  </p:grpSpPr>
                  <p:grpSp>
                    <p:nvGrpSpPr>
                      <p:cNvPr id="414" name="Group 413">
                        <a:extLst>
                          <a:ext uri="{FF2B5EF4-FFF2-40B4-BE49-F238E27FC236}">
                            <a16:creationId xmlns:a16="http://schemas.microsoft.com/office/drawing/2014/main" id="{ABEE5C6C-6DF5-566D-FE67-737BBC9DC8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sp>
                      <p:nvSpPr>
                        <p:cNvPr id="416" name="Block Arc 415">
                          <a:extLst>
                            <a:ext uri="{FF2B5EF4-FFF2-40B4-BE49-F238E27FC236}">
                              <a16:creationId xmlns:a16="http://schemas.microsoft.com/office/drawing/2014/main" id="{9BC09F0D-27EE-79F3-E5FC-BA2E23D7C3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1630" y="468307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7" name="Block Arc 416">
                          <a:extLst>
                            <a:ext uri="{FF2B5EF4-FFF2-40B4-BE49-F238E27FC236}">
                              <a16:creationId xmlns:a16="http://schemas.microsoft.com/office/drawing/2014/main" id="{471277BE-290E-C00D-8E2B-894D9485DC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10140" y="4813763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3810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5" name="Block Arc 414">
                        <a:extLst>
                          <a:ext uri="{FF2B5EF4-FFF2-40B4-BE49-F238E27FC236}">
                            <a16:creationId xmlns:a16="http://schemas.microsoft.com/office/drawing/2014/main" id="{B8CF06E9-9587-0F6F-1099-6E0DF2C9581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0CD35A49-5555-02E6-FC43-C16C5A4309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17210" cy="797399"/>
                      <a:chOff x="186392" y="4685451"/>
                      <a:chExt cx="917210" cy="797399"/>
                    </a:xfrm>
                    <a:grpFill/>
                  </p:grpSpPr>
                  <p:sp>
                    <p:nvSpPr>
                      <p:cNvPr id="412" name="Block Arc 411">
                        <a:extLst>
                          <a:ext uri="{FF2B5EF4-FFF2-40B4-BE49-F238E27FC236}">
                            <a16:creationId xmlns:a16="http://schemas.microsoft.com/office/drawing/2014/main" id="{D99933DA-E414-DF48-93C8-6732406CFA4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13" name="Block Arc 412">
                        <a:extLst>
                          <a:ext uri="{FF2B5EF4-FFF2-40B4-BE49-F238E27FC236}">
                            <a16:creationId xmlns:a16="http://schemas.microsoft.com/office/drawing/2014/main" id="{F61352A0-9E66-51A7-E526-C7F11DA20A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83602" y="4762850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286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09" name="Block Arc 408">
                    <a:extLst>
                      <a:ext uri="{FF2B5EF4-FFF2-40B4-BE49-F238E27FC236}">
                        <a16:creationId xmlns:a16="http://schemas.microsoft.com/office/drawing/2014/main" id="{0D1D0C99-D82E-A163-36A5-15E50480A5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6096" y="4947196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C7A68A7A-F9F1-5871-6E85-070FE7A4C1A1}"/>
                  </a:ext>
                </a:extLst>
              </p:cNvPr>
              <p:cNvGrpSpPr/>
              <p:nvPr/>
            </p:nvGrpSpPr>
            <p:grpSpPr>
              <a:xfrm>
                <a:off x="5236461" y="2827808"/>
                <a:ext cx="1578804" cy="1159415"/>
                <a:chOff x="5236461" y="2827808"/>
                <a:chExt cx="1578804" cy="1159415"/>
              </a:xfrm>
            </p:grpSpPr>
            <p:sp>
              <p:nvSpPr>
                <p:cNvPr id="381" name="Block Arc 380">
                  <a:extLst>
                    <a:ext uri="{FF2B5EF4-FFF2-40B4-BE49-F238E27FC236}">
                      <a16:creationId xmlns:a16="http://schemas.microsoft.com/office/drawing/2014/main" id="{000376B9-49F8-4342-6C1F-FBD408B49114}"/>
                    </a:ext>
                  </a:extLst>
                </p:cNvPr>
                <p:cNvSpPr/>
                <p:nvPr/>
              </p:nvSpPr>
              <p:spPr>
                <a:xfrm rot="5400000">
                  <a:off x="5236461" y="2827808"/>
                  <a:ext cx="720000" cy="720000"/>
                </a:xfrm>
                <a:prstGeom prst="blockArc">
                  <a:avLst>
                    <a:gd name="adj1" fmla="val 10808834"/>
                    <a:gd name="adj2" fmla="val 10061"/>
                    <a:gd name="adj3" fmla="val 3348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82" name="Group 381">
                  <a:extLst>
                    <a:ext uri="{FF2B5EF4-FFF2-40B4-BE49-F238E27FC236}">
                      <a16:creationId xmlns:a16="http://schemas.microsoft.com/office/drawing/2014/main" id="{2BEFB6E6-3FC9-DDC8-6B02-CCE183C49385}"/>
                    </a:ext>
                  </a:extLst>
                </p:cNvPr>
                <p:cNvGrpSpPr/>
                <p:nvPr/>
              </p:nvGrpSpPr>
              <p:grpSpPr>
                <a:xfrm>
                  <a:off x="5449933" y="2912716"/>
                  <a:ext cx="1356152" cy="1074507"/>
                  <a:chOff x="8269828" y="5339024"/>
                  <a:chExt cx="1356152" cy="1074507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384" name="Group 383">
                    <a:extLst>
                      <a:ext uri="{FF2B5EF4-FFF2-40B4-BE49-F238E27FC236}">
                        <a16:creationId xmlns:a16="http://schemas.microsoft.com/office/drawing/2014/main" id="{A819FD30-8ABB-B47B-3124-7DA764AA9B6C}"/>
                      </a:ext>
                    </a:extLst>
                  </p:cNvPr>
                  <p:cNvGrpSpPr/>
                  <p:nvPr/>
                </p:nvGrpSpPr>
                <p:grpSpPr>
                  <a:xfrm>
                    <a:off x="8269828" y="5339024"/>
                    <a:ext cx="931828" cy="804075"/>
                    <a:chOff x="392250" y="4766351"/>
                    <a:chExt cx="931828" cy="804075"/>
                  </a:xfrm>
                  <a:grpFill/>
                </p:grpSpPr>
                <p:grpSp>
                  <p:nvGrpSpPr>
                    <p:cNvPr id="397" name="Group 396">
                      <a:extLst>
                        <a:ext uri="{FF2B5EF4-FFF2-40B4-BE49-F238E27FC236}">
                          <a16:creationId xmlns:a16="http://schemas.microsoft.com/office/drawing/2014/main" id="{CC5BC234-B641-F7EF-953E-B12640E0B2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2250" y="4766351"/>
                      <a:ext cx="837890" cy="767075"/>
                      <a:chOff x="392250" y="4766351"/>
                      <a:chExt cx="837890" cy="767075"/>
                    </a:xfrm>
                    <a:grpFill/>
                  </p:grpSpPr>
                  <p:sp>
                    <p:nvSpPr>
                      <p:cNvPr id="403" name="Block Arc 402">
                        <a:extLst>
                          <a:ext uri="{FF2B5EF4-FFF2-40B4-BE49-F238E27FC236}">
                            <a16:creationId xmlns:a16="http://schemas.microsoft.com/office/drawing/2014/main" id="{B9225F29-CFD1-0F10-B4ED-4415223ECA6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10140" y="4813426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3810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04" name="Block Arc 403">
                        <a:extLst>
                          <a:ext uri="{FF2B5EF4-FFF2-40B4-BE49-F238E27FC236}">
                            <a16:creationId xmlns:a16="http://schemas.microsoft.com/office/drawing/2014/main" id="{925006CD-CFE3-3FBB-5361-65386C49B17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8" name="Group 397">
                      <a:extLst>
                        <a:ext uri="{FF2B5EF4-FFF2-40B4-BE49-F238E27FC236}">
                          <a16:creationId xmlns:a16="http://schemas.microsoft.com/office/drawing/2014/main" id="{17C7E730-16AC-23FB-DEB4-B7999BC743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25858" cy="800900"/>
                      <a:chOff x="186392" y="4685451"/>
                      <a:chExt cx="925858" cy="800900"/>
                    </a:xfrm>
                    <a:grpFill/>
                  </p:grpSpPr>
                  <p:grpSp>
                    <p:nvGrpSpPr>
                      <p:cNvPr id="399" name="Group 398">
                        <a:extLst>
                          <a:ext uri="{FF2B5EF4-FFF2-40B4-BE49-F238E27FC236}">
                            <a16:creationId xmlns:a16="http://schemas.microsoft.com/office/drawing/2014/main" id="{6B8EF961-9415-0C05-205E-0806D57841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6392" y="4685451"/>
                        <a:ext cx="924156" cy="798658"/>
                        <a:chOff x="186392" y="4685451"/>
                        <a:chExt cx="924156" cy="798658"/>
                      </a:xfrm>
                      <a:grpFill/>
                    </p:grpSpPr>
                    <p:sp>
                      <p:nvSpPr>
                        <p:cNvPr id="401" name="Block Arc 400">
                          <a:extLst>
                            <a:ext uri="{FF2B5EF4-FFF2-40B4-BE49-F238E27FC236}">
                              <a16:creationId xmlns:a16="http://schemas.microsoft.com/office/drawing/2014/main" id="{14ECDAC8-C790-7E50-8F3F-3A82189652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2" name="Block Arc 401">
                          <a:extLst>
                            <a:ext uri="{FF2B5EF4-FFF2-40B4-BE49-F238E27FC236}">
                              <a16:creationId xmlns:a16="http://schemas.microsoft.com/office/drawing/2014/main" id="{DB2F0607-D690-2FF0-1BF1-0628088CFB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0548" y="4764109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34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0" name="Block Arc 399">
                        <a:extLst>
                          <a:ext uri="{FF2B5EF4-FFF2-40B4-BE49-F238E27FC236}">
                            <a16:creationId xmlns:a16="http://schemas.microsoft.com/office/drawing/2014/main" id="{863CF7A3-E1FE-592B-5FD6-CF996119DCF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85" name="Block Arc 384">
                    <a:extLst>
                      <a:ext uri="{FF2B5EF4-FFF2-40B4-BE49-F238E27FC236}">
                        <a16:creationId xmlns:a16="http://schemas.microsoft.com/office/drawing/2014/main" id="{C82A2FBA-E677-5FF5-E73F-540EA4D70F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63674" y="5519869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6D6481C6-1CDB-8D75-0A27-3F980392117B}"/>
                      </a:ext>
                    </a:extLst>
                  </p:cNvPr>
                  <p:cNvGrpSpPr/>
                  <p:nvPr/>
                </p:nvGrpSpPr>
                <p:grpSpPr>
                  <a:xfrm>
                    <a:off x="8492180" y="5429405"/>
                    <a:ext cx="1133800" cy="984126"/>
                    <a:chOff x="181630" y="4683070"/>
                    <a:chExt cx="1133800" cy="984126"/>
                  </a:xfrm>
                  <a:grpFill/>
                </p:grpSpPr>
                <p:grpSp>
                  <p:nvGrpSpPr>
                    <p:cNvPr id="387" name="Group 386">
                      <a:extLst>
                        <a:ext uri="{FF2B5EF4-FFF2-40B4-BE49-F238E27FC236}">
                          <a16:creationId xmlns:a16="http://schemas.microsoft.com/office/drawing/2014/main" id="{2A12598E-123E-2E33-C856-2D9B8BC05D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133800" cy="883855"/>
                      <a:chOff x="181630" y="4683070"/>
                      <a:chExt cx="1133800" cy="883855"/>
                    </a:xfrm>
                    <a:grpFill/>
                  </p:grpSpPr>
                  <p:grpSp>
                    <p:nvGrpSpPr>
                      <p:cNvPr id="389" name="Group 388">
                        <a:extLst>
                          <a:ext uri="{FF2B5EF4-FFF2-40B4-BE49-F238E27FC236}">
                            <a16:creationId xmlns:a16="http://schemas.microsoft.com/office/drawing/2014/main" id="{54044DB2-FAC4-D233-F491-DCE5AB1A83B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grpSp>
                      <p:nvGrpSpPr>
                        <p:cNvPr id="393" name="Group 392">
                          <a:extLst>
                            <a:ext uri="{FF2B5EF4-FFF2-40B4-BE49-F238E27FC236}">
                              <a16:creationId xmlns:a16="http://schemas.microsoft.com/office/drawing/2014/main" id="{456EDB57-551A-E441-33F7-7E4D595D399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630" y="4683070"/>
                          <a:ext cx="1048510" cy="850693"/>
                          <a:chOff x="181630" y="4683070"/>
                          <a:chExt cx="1048510" cy="850693"/>
                        </a:xfrm>
                        <a:grpFill/>
                      </p:grpSpPr>
                      <p:sp>
                        <p:nvSpPr>
                          <p:cNvPr id="395" name="Block Arc 394">
                            <a:extLst>
                              <a:ext uri="{FF2B5EF4-FFF2-40B4-BE49-F238E27FC236}">
                                <a16:creationId xmlns:a16="http://schemas.microsoft.com/office/drawing/2014/main" id="{83352C3D-3E70-A7A9-7673-6E874D31FA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1630" y="4683070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6" name="Block Arc 395">
                            <a:extLst>
                              <a:ext uri="{FF2B5EF4-FFF2-40B4-BE49-F238E27FC236}">
                                <a16:creationId xmlns:a16="http://schemas.microsoft.com/office/drawing/2014/main" id="{9C170CFC-8638-F466-B8E2-1EB36F8837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10140" y="4813763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38100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94" name="Block Arc 393">
                          <a:extLst>
                            <a:ext uri="{FF2B5EF4-FFF2-40B4-BE49-F238E27FC236}">
                              <a16:creationId xmlns:a16="http://schemas.microsoft.com/office/drawing/2014/main" id="{F07F2862-9FF2-AD69-7AE1-E1FAFAF574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2250" y="47663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07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0" name="Group 389">
                        <a:extLst>
                          <a:ext uri="{FF2B5EF4-FFF2-40B4-BE49-F238E27FC236}">
                            <a16:creationId xmlns:a16="http://schemas.microsoft.com/office/drawing/2014/main" id="{F74833AA-83BF-3A0E-321E-2052125352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220" y="4769526"/>
                        <a:ext cx="917210" cy="797399"/>
                        <a:chOff x="186392" y="4685451"/>
                        <a:chExt cx="917210" cy="797399"/>
                      </a:xfrm>
                      <a:grpFill/>
                    </p:grpSpPr>
                    <p:sp>
                      <p:nvSpPr>
                        <p:cNvPr id="391" name="Block Arc 390">
                          <a:extLst>
                            <a:ext uri="{FF2B5EF4-FFF2-40B4-BE49-F238E27FC236}">
                              <a16:creationId xmlns:a16="http://schemas.microsoft.com/office/drawing/2014/main" id="{56924859-CB27-4DB5-C37F-814DF8A6C2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2" name="Block Arc 391">
                          <a:extLst>
                            <a:ext uri="{FF2B5EF4-FFF2-40B4-BE49-F238E27FC236}">
                              <a16:creationId xmlns:a16="http://schemas.microsoft.com/office/drawing/2014/main" id="{93C3096D-6DB7-8BC1-CB60-00C9178E67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83602" y="476285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286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388" name="Block Arc 387">
                      <a:extLst>
                        <a:ext uri="{FF2B5EF4-FFF2-40B4-BE49-F238E27FC236}">
                          <a16:creationId xmlns:a16="http://schemas.microsoft.com/office/drawing/2014/main" id="{CBE7F77C-D8EE-D036-DE04-5E7EDECB187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86096" y="494719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5368944"/>
                        <a:gd name="adj3" fmla="val 1965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4635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83" name="Block Arc 382">
                  <a:extLst>
                    <a:ext uri="{FF2B5EF4-FFF2-40B4-BE49-F238E27FC236}">
                      <a16:creationId xmlns:a16="http://schemas.microsoft.com/office/drawing/2014/main" id="{C3BBCF1C-96F4-99D0-A801-E1834DFFD0D9}"/>
                    </a:ext>
                  </a:extLst>
                </p:cNvPr>
                <p:cNvSpPr/>
                <p:nvPr/>
              </p:nvSpPr>
              <p:spPr>
                <a:xfrm rot="5400000">
                  <a:off x="6095265" y="3172312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3FF8E1-4390-71C4-41B1-2E62C78901AD}"/>
              </a:ext>
            </a:extLst>
          </p:cNvPr>
          <p:cNvCxnSpPr>
            <a:cxnSpLocks noChangeAspect="1"/>
            <a:stCxn id="447" idx="2"/>
          </p:cNvCxnSpPr>
          <p:nvPr/>
        </p:nvCxnSpPr>
        <p:spPr>
          <a:xfrm>
            <a:off x="2853143" y="2075247"/>
            <a:ext cx="6678813" cy="2556000"/>
          </a:xfrm>
          <a:prstGeom prst="line">
            <a:avLst/>
          </a:prstGeom>
          <a:ln w="12700">
            <a:solidFill>
              <a:srgbClr val="00B050"/>
            </a:solidFill>
          </a:ln>
          <a:effectLst>
            <a:glow rad="63500">
              <a:srgbClr val="60CE9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48FF53-EE29-106E-5473-0E3B2194F980}"/>
              </a:ext>
            </a:extLst>
          </p:cNvPr>
          <p:cNvGrpSpPr/>
          <p:nvPr/>
        </p:nvGrpSpPr>
        <p:grpSpPr>
          <a:xfrm>
            <a:off x="3340302" y="2306293"/>
            <a:ext cx="452616" cy="827369"/>
            <a:chOff x="3647961" y="2551108"/>
            <a:chExt cx="452616" cy="827369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9EA52B9-09AF-CBBD-5E63-ED4BFB635B30}"/>
                </a:ext>
              </a:extLst>
            </p:cNvPr>
            <p:cNvSpPr/>
            <p:nvPr/>
          </p:nvSpPr>
          <p:spPr>
            <a:xfrm>
              <a:off x="3654311" y="2910706"/>
              <a:ext cx="446266" cy="467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F47CF90C-C115-64FE-BBC5-4FBC586D4B91}"/>
                </a:ext>
              </a:extLst>
            </p:cNvPr>
            <p:cNvCxnSpPr/>
            <p:nvPr/>
          </p:nvCxnSpPr>
          <p:spPr>
            <a:xfrm flipV="1">
              <a:off x="3647961" y="256412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20F69263-57AB-A6CF-E111-56397A274A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69903" y="255110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 descr="\documentclass{article}&#10;\usepackage{amsmath}&#10;\pagestyle{empty}&#10;\begin{document}&#10;&#10;rf photogun&#10;&#10;&#10;\end{document}" title="IguanaTex Vector Display">
            <a:extLst>
              <a:ext uri="{FF2B5EF4-FFF2-40B4-BE49-F238E27FC236}">
                <a16:creationId xmlns:a16="http://schemas.microsoft.com/office/drawing/2014/main" id="{EA75614D-C9F2-3682-B7D3-91AF6FBE8E2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rot="1242975">
            <a:off x="2978921" y="1732313"/>
            <a:ext cx="773291" cy="138317"/>
            <a:chOff x="4409656" y="2551075"/>
            <a:chExt cx="773291" cy="138317"/>
          </a:xfrm>
        </p:grpSpPr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8E1D124-6041-F4F4-C349-5B6657C609D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409656" y="2591006"/>
              <a:ext cx="51015" cy="67109"/>
            </a:xfrm>
            <a:custGeom>
              <a:avLst/>
              <a:gdLst>
                <a:gd name="connsiteX0" fmla="*/ 21181 w 51015"/>
                <a:gd name="connsiteY0" fmla="*/ 16764 h 67109"/>
                <a:gd name="connsiteX1" fmla="*/ 21181 w 51015"/>
                <a:gd name="connsiteY1" fmla="*/ 63 h 67109"/>
                <a:gd name="connsiteX2" fmla="*/ 77 w 51015"/>
                <a:gd name="connsiteY2" fmla="*/ 1733 h 67109"/>
                <a:gd name="connsiteX3" fmla="*/ 77 w 51015"/>
                <a:gd name="connsiteY3" fmla="*/ 6440 h 67109"/>
                <a:gd name="connsiteX4" fmla="*/ 11920 w 51015"/>
                <a:gd name="connsiteY4" fmla="*/ 14942 h 67109"/>
                <a:gd name="connsiteX5" fmla="*/ 11920 w 51015"/>
                <a:gd name="connsiteY5" fmla="*/ 55633 h 67109"/>
                <a:gd name="connsiteX6" fmla="*/ 77 w 51015"/>
                <a:gd name="connsiteY6" fmla="*/ 62465 h 67109"/>
                <a:gd name="connsiteX7" fmla="*/ 77 w 51015"/>
                <a:gd name="connsiteY7" fmla="*/ 67172 h 67109"/>
                <a:gd name="connsiteX8" fmla="*/ 17385 w 51015"/>
                <a:gd name="connsiteY8" fmla="*/ 66716 h 67109"/>
                <a:gd name="connsiteX9" fmla="*/ 36668 w 51015"/>
                <a:gd name="connsiteY9" fmla="*/ 67172 h 67109"/>
                <a:gd name="connsiteX10" fmla="*/ 36668 w 51015"/>
                <a:gd name="connsiteY10" fmla="*/ 62465 h 67109"/>
                <a:gd name="connsiteX11" fmla="*/ 33479 w 51015"/>
                <a:gd name="connsiteY11" fmla="*/ 62465 h 67109"/>
                <a:gd name="connsiteX12" fmla="*/ 21940 w 51015"/>
                <a:gd name="connsiteY12" fmla="*/ 55329 h 67109"/>
                <a:gd name="connsiteX13" fmla="*/ 21940 w 51015"/>
                <a:gd name="connsiteY13" fmla="*/ 31947 h 67109"/>
                <a:gd name="connsiteX14" fmla="*/ 39856 w 51015"/>
                <a:gd name="connsiteY14" fmla="*/ 3403 h 67109"/>
                <a:gd name="connsiteX15" fmla="*/ 41526 w 51015"/>
                <a:gd name="connsiteY15" fmla="*/ 3555 h 67109"/>
                <a:gd name="connsiteX16" fmla="*/ 38034 w 51015"/>
                <a:gd name="connsiteY16" fmla="*/ 9476 h 67109"/>
                <a:gd name="connsiteX17" fmla="*/ 44563 w 51015"/>
                <a:gd name="connsiteY17" fmla="*/ 16005 h 67109"/>
                <a:gd name="connsiteX18" fmla="*/ 51092 w 51015"/>
                <a:gd name="connsiteY18" fmla="*/ 9324 h 67109"/>
                <a:gd name="connsiteX19" fmla="*/ 39856 w 51015"/>
                <a:gd name="connsiteY19" fmla="*/ 63 h 67109"/>
                <a:gd name="connsiteX20" fmla="*/ 21181 w 51015"/>
                <a:gd name="connsiteY20" fmla="*/ 16764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15" h="67109">
                  <a:moveTo>
                    <a:pt x="21181" y="16764"/>
                  </a:moveTo>
                  <a:lnTo>
                    <a:pt x="21181" y="63"/>
                  </a:lnTo>
                  <a:lnTo>
                    <a:pt x="77" y="1733"/>
                  </a:lnTo>
                  <a:lnTo>
                    <a:pt x="77" y="6440"/>
                  </a:lnTo>
                  <a:cubicBezTo>
                    <a:pt x="10705" y="6440"/>
                    <a:pt x="11920" y="7502"/>
                    <a:pt x="11920" y="14942"/>
                  </a:cubicBezTo>
                  <a:lnTo>
                    <a:pt x="11920" y="55633"/>
                  </a:lnTo>
                  <a:cubicBezTo>
                    <a:pt x="11920" y="62465"/>
                    <a:pt x="10249" y="62465"/>
                    <a:pt x="77" y="62465"/>
                  </a:cubicBezTo>
                  <a:lnTo>
                    <a:pt x="77" y="67172"/>
                  </a:lnTo>
                  <a:cubicBezTo>
                    <a:pt x="5998" y="67020"/>
                    <a:pt x="13134" y="66716"/>
                    <a:pt x="17385" y="66716"/>
                  </a:cubicBezTo>
                  <a:cubicBezTo>
                    <a:pt x="23459" y="66716"/>
                    <a:pt x="30595" y="66716"/>
                    <a:pt x="36668" y="67172"/>
                  </a:cubicBezTo>
                  <a:lnTo>
                    <a:pt x="36668" y="62465"/>
                  </a:lnTo>
                  <a:lnTo>
                    <a:pt x="33479" y="62465"/>
                  </a:lnTo>
                  <a:cubicBezTo>
                    <a:pt x="22244" y="62465"/>
                    <a:pt x="21940" y="60795"/>
                    <a:pt x="21940" y="55329"/>
                  </a:cubicBezTo>
                  <a:lnTo>
                    <a:pt x="21940" y="31947"/>
                  </a:lnTo>
                  <a:cubicBezTo>
                    <a:pt x="21940" y="16916"/>
                    <a:pt x="28317" y="3403"/>
                    <a:pt x="39856" y="3403"/>
                  </a:cubicBezTo>
                  <a:cubicBezTo>
                    <a:pt x="40919" y="3403"/>
                    <a:pt x="41223" y="3403"/>
                    <a:pt x="41526" y="3555"/>
                  </a:cubicBezTo>
                  <a:cubicBezTo>
                    <a:pt x="41071" y="3707"/>
                    <a:pt x="38034" y="5529"/>
                    <a:pt x="38034" y="9476"/>
                  </a:cubicBezTo>
                  <a:cubicBezTo>
                    <a:pt x="38034" y="13728"/>
                    <a:pt x="41223" y="16005"/>
                    <a:pt x="44563" y="16005"/>
                  </a:cubicBezTo>
                  <a:cubicBezTo>
                    <a:pt x="47296" y="16005"/>
                    <a:pt x="51092" y="14183"/>
                    <a:pt x="51092" y="9324"/>
                  </a:cubicBezTo>
                  <a:cubicBezTo>
                    <a:pt x="51092" y="4466"/>
                    <a:pt x="46385" y="63"/>
                    <a:pt x="39856" y="63"/>
                  </a:cubicBezTo>
                  <a:cubicBezTo>
                    <a:pt x="28773" y="63"/>
                    <a:pt x="23307" y="10235"/>
                    <a:pt x="21181" y="167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93411F9-0C3F-DE8D-9EB1-7BB58637E80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469882" y="2551075"/>
              <a:ext cx="49193" cy="107040"/>
            </a:xfrm>
            <a:custGeom>
              <a:avLst/>
              <a:gdLst>
                <a:gd name="connsiteX0" fmla="*/ 21641 w 49193"/>
                <a:gd name="connsiteY0" fmla="*/ 41664 h 107040"/>
                <a:gd name="connsiteX1" fmla="*/ 21641 w 49193"/>
                <a:gd name="connsiteY1" fmla="*/ 24052 h 107040"/>
                <a:gd name="connsiteX2" fmla="*/ 35609 w 49193"/>
                <a:gd name="connsiteY2" fmla="*/ 3403 h 107040"/>
                <a:gd name="connsiteX3" fmla="*/ 40619 w 49193"/>
                <a:gd name="connsiteY3" fmla="*/ 4466 h 107040"/>
                <a:gd name="connsiteX4" fmla="*/ 36064 w 49193"/>
                <a:gd name="connsiteY4" fmla="*/ 10843 h 107040"/>
                <a:gd name="connsiteX5" fmla="*/ 42593 w 49193"/>
                <a:gd name="connsiteY5" fmla="*/ 17371 h 107040"/>
                <a:gd name="connsiteX6" fmla="*/ 49274 w 49193"/>
                <a:gd name="connsiteY6" fmla="*/ 10691 h 107040"/>
                <a:gd name="connsiteX7" fmla="*/ 35609 w 49193"/>
                <a:gd name="connsiteY7" fmla="*/ 63 h 107040"/>
                <a:gd name="connsiteX8" fmla="*/ 12075 w 49193"/>
                <a:gd name="connsiteY8" fmla="*/ 24204 h 107040"/>
                <a:gd name="connsiteX9" fmla="*/ 12075 w 49193"/>
                <a:gd name="connsiteY9" fmla="*/ 41664 h 107040"/>
                <a:gd name="connsiteX10" fmla="*/ 81 w 49193"/>
                <a:gd name="connsiteY10" fmla="*/ 41664 h 107040"/>
                <a:gd name="connsiteX11" fmla="*/ 81 w 49193"/>
                <a:gd name="connsiteY11" fmla="*/ 46371 h 107040"/>
                <a:gd name="connsiteX12" fmla="*/ 12075 w 49193"/>
                <a:gd name="connsiteY12" fmla="*/ 46371 h 107040"/>
                <a:gd name="connsiteX13" fmla="*/ 12075 w 49193"/>
                <a:gd name="connsiteY13" fmla="*/ 95564 h 107040"/>
                <a:gd name="connsiteX14" fmla="*/ 232 w 49193"/>
                <a:gd name="connsiteY14" fmla="*/ 102397 h 107040"/>
                <a:gd name="connsiteX15" fmla="*/ 232 w 49193"/>
                <a:gd name="connsiteY15" fmla="*/ 107103 h 107040"/>
                <a:gd name="connsiteX16" fmla="*/ 17541 w 49193"/>
                <a:gd name="connsiteY16" fmla="*/ 106648 h 107040"/>
                <a:gd name="connsiteX17" fmla="*/ 36824 w 49193"/>
                <a:gd name="connsiteY17" fmla="*/ 107103 h 107040"/>
                <a:gd name="connsiteX18" fmla="*/ 36824 w 49193"/>
                <a:gd name="connsiteY18" fmla="*/ 102397 h 107040"/>
                <a:gd name="connsiteX19" fmla="*/ 33635 w 49193"/>
                <a:gd name="connsiteY19" fmla="*/ 102397 h 107040"/>
                <a:gd name="connsiteX20" fmla="*/ 22096 w 49193"/>
                <a:gd name="connsiteY20" fmla="*/ 95261 h 107040"/>
                <a:gd name="connsiteX21" fmla="*/ 22096 w 49193"/>
                <a:gd name="connsiteY21" fmla="*/ 46371 h 107040"/>
                <a:gd name="connsiteX22" fmla="*/ 39405 w 49193"/>
                <a:gd name="connsiteY22" fmla="*/ 46371 h 107040"/>
                <a:gd name="connsiteX23" fmla="*/ 39405 w 49193"/>
                <a:gd name="connsiteY23" fmla="*/ 41664 h 107040"/>
                <a:gd name="connsiteX24" fmla="*/ 21641 w 49193"/>
                <a:gd name="connsiteY24" fmla="*/ 41664 h 10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93" h="107040">
                  <a:moveTo>
                    <a:pt x="21641" y="41664"/>
                  </a:moveTo>
                  <a:lnTo>
                    <a:pt x="21641" y="24052"/>
                  </a:lnTo>
                  <a:cubicBezTo>
                    <a:pt x="21641" y="10691"/>
                    <a:pt x="28928" y="3403"/>
                    <a:pt x="35609" y="3403"/>
                  </a:cubicBezTo>
                  <a:cubicBezTo>
                    <a:pt x="36064" y="3403"/>
                    <a:pt x="38342" y="3403"/>
                    <a:pt x="40619" y="4466"/>
                  </a:cubicBezTo>
                  <a:cubicBezTo>
                    <a:pt x="38797" y="5073"/>
                    <a:pt x="36064" y="7047"/>
                    <a:pt x="36064" y="10843"/>
                  </a:cubicBezTo>
                  <a:cubicBezTo>
                    <a:pt x="36064" y="14335"/>
                    <a:pt x="38494" y="17371"/>
                    <a:pt x="42593" y="17371"/>
                  </a:cubicBezTo>
                  <a:cubicBezTo>
                    <a:pt x="46996" y="17371"/>
                    <a:pt x="49274" y="14335"/>
                    <a:pt x="49274" y="10691"/>
                  </a:cubicBezTo>
                  <a:cubicBezTo>
                    <a:pt x="49274" y="5073"/>
                    <a:pt x="43656" y="63"/>
                    <a:pt x="35609" y="63"/>
                  </a:cubicBezTo>
                  <a:cubicBezTo>
                    <a:pt x="24981" y="63"/>
                    <a:pt x="12075" y="8110"/>
                    <a:pt x="12075" y="24204"/>
                  </a:cubicBezTo>
                  <a:lnTo>
                    <a:pt x="12075" y="41664"/>
                  </a:lnTo>
                  <a:lnTo>
                    <a:pt x="81" y="41664"/>
                  </a:lnTo>
                  <a:lnTo>
                    <a:pt x="81" y="46371"/>
                  </a:lnTo>
                  <a:lnTo>
                    <a:pt x="12075" y="46371"/>
                  </a:lnTo>
                  <a:lnTo>
                    <a:pt x="12075" y="95564"/>
                  </a:lnTo>
                  <a:cubicBezTo>
                    <a:pt x="12075" y="102397"/>
                    <a:pt x="10405" y="102397"/>
                    <a:pt x="232" y="102397"/>
                  </a:cubicBezTo>
                  <a:lnTo>
                    <a:pt x="232" y="107103"/>
                  </a:lnTo>
                  <a:cubicBezTo>
                    <a:pt x="6154" y="106952"/>
                    <a:pt x="13290" y="106648"/>
                    <a:pt x="17541" y="106648"/>
                  </a:cubicBezTo>
                  <a:cubicBezTo>
                    <a:pt x="23614" y="106648"/>
                    <a:pt x="30750" y="106648"/>
                    <a:pt x="36824" y="107103"/>
                  </a:cubicBezTo>
                  <a:lnTo>
                    <a:pt x="36824" y="102397"/>
                  </a:lnTo>
                  <a:lnTo>
                    <a:pt x="33635" y="102397"/>
                  </a:lnTo>
                  <a:cubicBezTo>
                    <a:pt x="22400" y="102397"/>
                    <a:pt x="22096" y="100726"/>
                    <a:pt x="22096" y="95261"/>
                  </a:cubicBezTo>
                  <a:lnTo>
                    <a:pt x="22096" y="46371"/>
                  </a:lnTo>
                  <a:lnTo>
                    <a:pt x="39405" y="46371"/>
                  </a:lnTo>
                  <a:lnTo>
                    <a:pt x="39405" y="41664"/>
                  </a:lnTo>
                  <a:lnTo>
                    <a:pt x="21641" y="416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A9B0472-8A41-B6CD-73EE-71F61ECDBB4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66126" y="2591006"/>
              <a:ext cx="74852" cy="96564"/>
            </a:xfrm>
            <a:custGeom>
              <a:avLst/>
              <a:gdLst>
                <a:gd name="connsiteX0" fmla="*/ 21951 w 74852"/>
                <a:gd name="connsiteY0" fmla="*/ 10084 h 96564"/>
                <a:gd name="connsiteX1" fmla="*/ 21951 w 74852"/>
                <a:gd name="connsiteY1" fmla="*/ 63 h 96564"/>
                <a:gd name="connsiteX2" fmla="*/ 87 w 74852"/>
                <a:gd name="connsiteY2" fmla="*/ 1733 h 96564"/>
                <a:gd name="connsiteX3" fmla="*/ 87 w 74852"/>
                <a:gd name="connsiteY3" fmla="*/ 6440 h 96564"/>
                <a:gd name="connsiteX4" fmla="*/ 11930 w 74852"/>
                <a:gd name="connsiteY4" fmla="*/ 14031 h 96564"/>
                <a:gd name="connsiteX5" fmla="*/ 11930 w 74852"/>
                <a:gd name="connsiteY5" fmla="*/ 85088 h 96564"/>
                <a:gd name="connsiteX6" fmla="*/ 87 w 74852"/>
                <a:gd name="connsiteY6" fmla="*/ 91920 h 96564"/>
                <a:gd name="connsiteX7" fmla="*/ 87 w 74852"/>
                <a:gd name="connsiteY7" fmla="*/ 96627 h 96564"/>
                <a:gd name="connsiteX8" fmla="*/ 17092 w 74852"/>
                <a:gd name="connsiteY8" fmla="*/ 96172 h 96564"/>
                <a:gd name="connsiteX9" fmla="*/ 34249 w 74852"/>
                <a:gd name="connsiteY9" fmla="*/ 96627 h 96564"/>
                <a:gd name="connsiteX10" fmla="*/ 34249 w 74852"/>
                <a:gd name="connsiteY10" fmla="*/ 91920 h 96564"/>
                <a:gd name="connsiteX11" fmla="*/ 22406 w 74852"/>
                <a:gd name="connsiteY11" fmla="*/ 85088 h 96564"/>
                <a:gd name="connsiteX12" fmla="*/ 22406 w 74852"/>
                <a:gd name="connsiteY12" fmla="*/ 59580 h 96564"/>
                <a:gd name="connsiteX13" fmla="*/ 22406 w 74852"/>
                <a:gd name="connsiteY13" fmla="*/ 58214 h 96564"/>
                <a:gd name="connsiteX14" fmla="*/ 41081 w 74852"/>
                <a:gd name="connsiteY14" fmla="*/ 68842 h 96564"/>
                <a:gd name="connsiteX15" fmla="*/ 74939 w 74852"/>
                <a:gd name="connsiteY15" fmla="*/ 34376 h 96564"/>
                <a:gd name="connsiteX16" fmla="*/ 43207 w 74852"/>
                <a:gd name="connsiteY16" fmla="*/ 63 h 96564"/>
                <a:gd name="connsiteX17" fmla="*/ 21951 w 74852"/>
                <a:gd name="connsiteY17" fmla="*/ 10084 h 96564"/>
                <a:gd name="connsiteX18" fmla="*/ 22406 w 74852"/>
                <a:gd name="connsiteY18" fmla="*/ 49863 h 96564"/>
                <a:gd name="connsiteX19" fmla="*/ 22406 w 74852"/>
                <a:gd name="connsiteY19" fmla="*/ 16005 h 96564"/>
                <a:gd name="connsiteX20" fmla="*/ 41992 w 74852"/>
                <a:gd name="connsiteY20" fmla="*/ 3859 h 96564"/>
                <a:gd name="connsiteX21" fmla="*/ 62338 w 74852"/>
                <a:gd name="connsiteY21" fmla="*/ 34376 h 96564"/>
                <a:gd name="connsiteX22" fmla="*/ 40474 w 74852"/>
                <a:gd name="connsiteY22" fmla="*/ 65502 h 96564"/>
                <a:gd name="connsiteX23" fmla="*/ 24532 w 74852"/>
                <a:gd name="connsiteY23" fmla="*/ 56240 h 96564"/>
                <a:gd name="connsiteX24" fmla="*/ 22406 w 74852"/>
                <a:gd name="connsiteY24" fmla="*/ 49863 h 9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52" h="96564">
                  <a:moveTo>
                    <a:pt x="21951" y="10084"/>
                  </a:moveTo>
                  <a:lnTo>
                    <a:pt x="21951" y="63"/>
                  </a:lnTo>
                  <a:lnTo>
                    <a:pt x="87" y="1733"/>
                  </a:lnTo>
                  <a:lnTo>
                    <a:pt x="87" y="6440"/>
                  </a:lnTo>
                  <a:cubicBezTo>
                    <a:pt x="10867" y="6440"/>
                    <a:pt x="11930" y="7351"/>
                    <a:pt x="11930" y="14031"/>
                  </a:cubicBezTo>
                  <a:lnTo>
                    <a:pt x="11930" y="85088"/>
                  </a:lnTo>
                  <a:cubicBezTo>
                    <a:pt x="11930" y="91920"/>
                    <a:pt x="10260" y="91920"/>
                    <a:pt x="87" y="91920"/>
                  </a:cubicBezTo>
                  <a:lnTo>
                    <a:pt x="87" y="96627"/>
                  </a:lnTo>
                  <a:cubicBezTo>
                    <a:pt x="5249" y="96475"/>
                    <a:pt x="13144" y="96172"/>
                    <a:pt x="17092" y="96172"/>
                  </a:cubicBezTo>
                  <a:cubicBezTo>
                    <a:pt x="21191" y="96172"/>
                    <a:pt x="28935" y="96475"/>
                    <a:pt x="34249" y="96627"/>
                  </a:cubicBezTo>
                  <a:lnTo>
                    <a:pt x="34249" y="91920"/>
                  </a:lnTo>
                  <a:cubicBezTo>
                    <a:pt x="24076" y="91920"/>
                    <a:pt x="22406" y="91920"/>
                    <a:pt x="22406" y="85088"/>
                  </a:cubicBezTo>
                  <a:lnTo>
                    <a:pt x="22406" y="59580"/>
                  </a:lnTo>
                  <a:lnTo>
                    <a:pt x="22406" y="58214"/>
                  </a:lnTo>
                  <a:cubicBezTo>
                    <a:pt x="23165" y="60643"/>
                    <a:pt x="29542" y="68842"/>
                    <a:pt x="41081" y="68842"/>
                  </a:cubicBezTo>
                  <a:cubicBezTo>
                    <a:pt x="59149" y="68842"/>
                    <a:pt x="74939" y="53963"/>
                    <a:pt x="74939" y="34376"/>
                  </a:cubicBezTo>
                  <a:cubicBezTo>
                    <a:pt x="74939" y="15094"/>
                    <a:pt x="60212" y="63"/>
                    <a:pt x="43207" y="63"/>
                  </a:cubicBezTo>
                  <a:cubicBezTo>
                    <a:pt x="31364" y="63"/>
                    <a:pt x="24987" y="6743"/>
                    <a:pt x="21951" y="10084"/>
                  </a:cubicBezTo>
                  <a:close/>
                  <a:moveTo>
                    <a:pt x="22406" y="49863"/>
                  </a:moveTo>
                  <a:lnTo>
                    <a:pt x="22406" y="16005"/>
                  </a:lnTo>
                  <a:cubicBezTo>
                    <a:pt x="26809" y="8262"/>
                    <a:pt x="34249" y="3859"/>
                    <a:pt x="41992" y="3859"/>
                  </a:cubicBezTo>
                  <a:cubicBezTo>
                    <a:pt x="53076" y="3859"/>
                    <a:pt x="62338" y="17220"/>
                    <a:pt x="62338" y="34376"/>
                  </a:cubicBezTo>
                  <a:cubicBezTo>
                    <a:pt x="62338" y="52748"/>
                    <a:pt x="51709" y="65502"/>
                    <a:pt x="40474" y="65502"/>
                  </a:cubicBezTo>
                  <a:cubicBezTo>
                    <a:pt x="34401" y="65502"/>
                    <a:pt x="28631" y="62465"/>
                    <a:pt x="24532" y="56240"/>
                  </a:cubicBezTo>
                  <a:cubicBezTo>
                    <a:pt x="22406" y="53052"/>
                    <a:pt x="22406" y="52900"/>
                    <a:pt x="22406" y="498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8AF81C5B-2F03-643D-B34D-2AAD642007C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651084" y="2552745"/>
              <a:ext cx="76370" cy="105370"/>
            </a:xfrm>
            <a:custGeom>
              <a:avLst/>
              <a:gdLst>
                <a:gd name="connsiteX0" fmla="*/ 11935 w 76370"/>
                <a:gd name="connsiteY0" fmla="*/ 93894 h 105370"/>
                <a:gd name="connsiteX1" fmla="*/ 93 w 76370"/>
                <a:gd name="connsiteY1" fmla="*/ 100726 h 105370"/>
                <a:gd name="connsiteX2" fmla="*/ 93 w 76370"/>
                <a:gd name="connsiteY2" fmla="*/ 105433 h 105370"/>
                <a:gd name="connsiteX3" fmla="*/ 17249 w 76370"/>
                <a:gd name="connsiteY3" fmla="*/ 104978 h 105370"/>
                <a:gd name="connsiteX4" fmla="*/ 34254 w 76370"/>
                <a:gd name="connsiteY4" fmla="*/ 105433 h 105370"/>
                <a:gd name="connsiteX5" fmla="*/ 34254 w 76370"/>
                <a:gd name="connsiteY5" fmla="*/ 100726 h 105370"/>
                <a:gd name="connsiteX6" fmla="*/ 22412 w 76370"/>
                <a:gd name="connsiteY6" fmla="*/ 93894 h 105370"/>
                <a:gd name="connsiteX7" fmla="*/ 22412 w 76370"/>
                <a:gd name="connsiteY7" fmla="*/ 65957 h 105370"/>
                <a:gd name="connsiteX8" fmla="*/ 42909 w 76370"/>
                <a:gd name="connsiteY8" fmla="*/ 41664 h 105370"/>
                <a:gd name="connsiteX9" fmla="*/ 54144 w 76370"/>
                <a:gd name="connsiteY9" fmla="*/ 58518 h 105370"/>
                <a:gd name="connsiteX10" fmla="*/ 54144 w 76370"/>
                <a:gd name="connsiteY10" fmla="*/ 93894 h 105370"/>
                <a:gd name="connsiteX11" fmla="*/ 42301 w 76370"/>
                <a:gd name="connsiteY11" fmla="*/ 100726 h 105370"/>
                <a:gd name="connsiteX12" fmla="*/ 42301 w 76370"/>
                <a:gd name="connsiteY12" fmla="*/ 105433 h 105370"/>
                <a:gd name="connsiteX13" fmla="*/ 59458 w 76370"/>
                <a:gd name="connsiteY13" fmla="*/ 104978 h 105370"/>
                <a:gd name="connsiteX14" fmla="*/ 76463 w 76370"/>
                <a:gd name="connsiteY14" fmla="*/ 105433 h 105370"/>
                <a:gd name="connsiteX15" fmla="*/ 76463 w 76370"/>
                <a:gd name="connsiteY15" fmla="*/ 100726 h 105370"/>
                <a:gd name="connsiteX16" fmla="*/ 64621 w 76370"/>
                <a:gd name="connsiteY16" fmla="*/ 96172 h 105370"/>
                <a:gd name="connsiteX17" fmla="*/ 64621 w 76370"/>
                <a:gd name="connsiteY17" fmla="*/ 67172 h 105370"/>
                <a:gd name="connsiteX18" fmla="*/ 59914 w 76370"/>
                <a:gd name="connsiteY18" fmla="*/ 43942 h 105370"/>
                <a:gd name="connsiteX19" fmla="*/ 43972 w 76370"/>
                <a:gd name="connsiteY19" fmla="*/ 38324 h 105370"/>
                <a:gd name="connsiteX20" fmla="*/ 21956 w 76370"/>
                <a:gd name="connsiteY20" fmla="*/ 53203 h 105370"/>
                <a:gd name="connsiteX21" fmla="*/ 21956 w 76370"/>
                <a:gd name="connsiteY21" fmla="*/ 63 h 105370"/>
                <a:gd name="connsiteX22" fmla="*/ 93 w 76370"/>
                <a:gd name="connsiteY22" fmla="*/ 1733 h 105370"/>
                <a:gd name="connsiteX23" fmla="*/ 93 w 76370"/>
                <a:gd name="connsiteY23" fmla="*/ 6440 h 105370"/>
                <a:gd name="connsiteX24" fmla="*/ 11935 w 76370"/>
                <a:gd name="connsiteY24" fmla="*/ 14942 h 105370"/>
                <a:gd name="connsiteX25" fmla="*/ 11935 w 76370"/>
                <a:gd name="connsiteY25" fmla="*/ 93894 h 1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105370">
                  <a:moveTo>
                    <a:pt x="11935" y="93894"/>
                  </a:moveTo>
                  <a:cubicBezTo>
                    <a:pt x="11935" y="100726"/>
                    <a:pt x="10265" y="100726"/>
                    <a:pt x="93" y="100726"/>
                  </a:cubicBezTo>
                  <a:lnTo>
                    <a:pt x="93" y="105433"/>
                  </a:lnTo>
                  <a:cubicBezTo>
                    <a:pt x="5407" y="105281"/>
                    <a:pt x="13150" y="104978"/>
                    <a:pt x="17249" y="104978"/>
                  </a:cubicBezTo>
                  <a:cubicBezTo>
                    <a:pt x="21197" y="104978"/>
                    <a:pt x="29092" y="105281"/>
                    <a:pt x="34254" y="105433"/>
                  </a:cubicBezTo>
                  <a:lnTo>
                    <a:pt x="34254" y="100726"/>
                  </a:lnTo>
                  <a:cubicBezTo>
                    <a:pt x="24082" y="100726"/>
                    <a:pt x="22412" y="100726"/>
                    <a:pt x="22412" y="93894"/>
                  </a:cubicBezTo>
                  <a:lnTo>
                    <a:pt x="22412" y="65957"/>
                  </a:lnTo>
                  <a:cubicBezTo>
                    <a:pt x="22412" y="50167"/>
                    <a:pt x="33192" y="41664"/>
                    <a:pt x="42909" y="41664"/>
                  </a:cubicBezTo>
                  <a:cubicBezTo>
                    <a:pt x="52474" y="41664"/>
                    <a:pt x="54144" y="49863"/>
                    <a:pt x="54144" y="58518"/>
                  </a:cubicBezTo>
                  <a:lnTo>
                    <a:pt x="54144" y="93894"/>
                  </a:lnTo>
                  <a:cubicBezTo>
                    <a:pt x="54144" y="100726"/>
                    <a:pt x="52474" y="100726"/>
                    <a:pt x="42301" y="100726"/>
                  </a:cubicBezTo>
                  <a:lnTo>
                    <a:pt x="42301" y="105433"/>
                  </a:lnTo>
                  <a:cubicBezTo>
                    <a:pt x="47616" y="105281"/>
                    <a:pt x="55359" y="104978"/>
                    <a:pt x="59458" y="104978"/>
                  </a:cubicBezTo>
                  <a:cubicBezTo>
                    <a:pt x="63406" y="104978"/>
                    <a:pt x="71301" y="105281"/>
                    <a:pt x="76463" y="105433"/>
                  </a:cubicBezTo>
                  <a:lnTo>
                    <a:pt x="76463" y="100726"/>
                  </a:lnTo>
                  <a:cubicBezTo>
                    <a:pt x="68568" y="100726"/>
                    <a:pt x="64772" y="100726"/>
                    <a:pt x="64621" y="96172"/>
                  </a:cubicBezTo>
                  <a:lnTo>
                    <a:pt x="64621" y="67172"/>
                  </a:lnTo>
                  <a:cubicBezTo>
                    <a:pt x="64621" y="54114"/>
                    <a:pt x="64621" y="49408"/>
                    <a:pt x="59914" y="43942"/>
                  </a:cubicBezTo>
                  <a:cubicBezTo>
                    <a:pt x="57788" y="41361"/>
                    <a:pt x="52778" y="38324"/>
                    <a:pt x="43972" y="38324"/>
                  </a:cubicBezTo>
                  <a:cubicBezTo>
                    <a:pt x="31218" y="38324"/>
                    <a:pt x="24537" y="47434"/>
                    <a:pt x="21956" y="53203"/>
                  </a:cubicBezTo>
                  <a:lnTo>
                    <a:pt x="21956" y="63"/>
                  </a:lnTo>
                  <a:lnTo>
                    <a:pt x="93" y="1733"/>
                  </a:lnTo>
                  <a:lnTo>
                    <a:pt x="93" y="6440"/>
                  </a:lnTo>
                  <a:cubicBezTo>
                    <a:pt x="10721" y="6440"/>
                    <a:pt x="11935" y="7502"/>
                    <a:pt x="11935" y="14942"/>
                  </a:cubicBezTo>
                  <a:lnTo>
                    <a:pt x="11935" y="938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CEB7FCB2-FB8A-7C54-CC06-61E5F22DACD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734827" y="2590095"/>
              <a:ext cx="67260" cy="69690"/>
            </a:xfrm>
            <a:custGeom>
              <a:avLst/>
              <a:gdLst>
                <a:gd name="connsiteX0" fmla="*/ 67359 w 67260"/>
                <a:gd name="connsiteY0" fmla="*/ 35591 h 69690"/>
                <a:gd name="connsiteX1" fmla="*/ 33804 w 67260"/>
                <a:gd name="connsiteY1" fmla="*/ 63 h 69690"/>
                <a:gd name="connsiteX2" fmla="*/ 98 w 67260"/>
                <a:gd name="connsiteY2" fmla="*/ 35591 h 69690"/>
                <a:gd name="connsiteX3" fmla="*/ 33653 w 67260"/>
                <a:gd name="connsiteY3" fmla="*/ 69753 h 69690"/>
                <a:gd name="connsiteX4" fmla="*/ 67359 w 67260"/>
                <a:gd name="connsiteY4" fmla="*/ 35591 h 69690"/>
                <a:gd name="connsiteX5" fmla="*/ 33804 w 67260"/>
                <a:gd name="connsiteY5" fmla="*/ 65957 h 69690"/>
                <a:gd name="connsiteX6" fmla="*/ 16496 w 67260"/>
                <a:gd name="connsiteY6" fmla="*/ 55785 h 69690"/>
                <a:gd name="connsiteX7" fmla="*/ 12700 w 67260"/>
                <a:gd name="connsiteY7" fmla="*/ 34376 h 69690"/>
                <a:gd name="connsiteX8" fmla="*/ 16344 w 67260"/>
                <a:gd name="connsiteY8" fmla="*/ 13576 h 69690"/>
                <a:gd name="connsiteX9" fmla="*/ 33653 w 67260"/>
                <a:gd name="connsiteY9" fmla="*/ 3403 h 69690"/>
                <a:gd name="connsiteX10" fmla="*/ 50809 w 67260"/>
                <a:gd name="connsiteY10" fmla="*/ 13272 h 69690"/>
                <a:gd name="connsiteX11" fmla="*/ 54757 w 67260"/>
                <a:gd name="connsiteY11" fmla="*/ 34376 h 69690"/>
                <a:gd name="connsiteX12" fmla="*/ 51417 w 67260"/>
                <a:gd name="connsiteY12" fmla="*/ 54722 h 69690"/>
                <a:gd name="connsiteX13" fmla="*/ 33804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59" y="35591"/>
                  </a:moveTo>
                  <a:cubicBezTo>
                    <a:pt x="67359" y="16157"/>
                    <a:pt x="52176" y="63"/>
                    <a:pt x="33804" y="63"/>
                  </a:cubicBezTo>
                  <a:cubicBezTo>
                    <a:pt x="14826" y="63"/>
                    <a:pt x="98" y="16612"/>
                    <a:pt x="98" y="35591"/>
                  </a:cubicBezTo>
                  <a:cubicBezTo>
                    <a:pt x="98" y="55177"/>
                    <a:pt x="15888" y="69753"/>
                    <a:pt x="33653" y="69753"/>
                  </a:cubicBezTo>
                  <a:cubicBezTo>
                    <a:pt x="52024" y="69753"/>
                    <a:pt x="67359" y="54874"/>
                    <a:pt x="67359" y="35591"/>
                  </a:cubicBezTo>
                  <a:close/>
                  <a:moveTo>
                    <a:pt x="33804" y="65957"/>
                  </a:moveTo>
                  <a:cubicBezTo>
                    <a:pt x="27276" y="65957"/>
                    <a:pt x="20595" y="62769"/>
                    <a:pt x="16496" y="55785"/>
                  </a:cubicBezTo>
                  <a:cubicBezTo>
                    <a:pt x="12700" y="49104"/>
                    <a:pt x="12700" y="39842"/>
                    <a:pt x="12700" y="34376"/>
                  </a:cubicBezTo>
                  <a:cubicBezTo>
                    <a:pt x="12700" y="28455"/>
                    <a:pt x="12700" y="20256"/>
                    <a:pt x="16344" y="13576"/>
                  </a:cubicBezTo>
                  <a:cubicBezTo>
                    <a:pt x="20443" y="6591"/>
                    <a:pt x="27579" y="3403"/>
                    <a:pt x="33653" y="3403"/>
                  </a:cubicBezTo>
                  <a:cubicBezTo>
                    <a:pt x="40333" y="3403"/>
                    <a:pt x="46862" y="6743"/>
                    <a:pt x="50809" y="13272"/>
                  </a:cubicBezTo>
                  <a:cubicBezTo>
                    <a:pt x="54757" y="19801"/>
                    <a:pt x="54757" y="28607"/>
                    <a:pt x="54757" y="34376"/>
                  </a:cubicBezTo>
                  <a:cubicBezTo>
                    <a:pt x="54757" y="39842"/>
                    <a:pt x="54757" y="48041"/>
                    <a:pt x="51417" y="54722"/>
                  </a:cubicBezTo>
                  <a:cubicBezTo>
                    <a:pt x="48077" y="61554"/>
                    <a:pt x="41396" y="65957"/>
                    <a:pt x="33804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52FB7A3-9F2D-FB42-B1F3-E84C005DF8B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809376" y="2564740"/>
              <a:ext cx="47522" cy="95045"/>
            </a:xfrm>
            <a:custGeom>
              <a:avLst/>
              <a:gdLst>
                <a:gd name="connsiteX0" fmla="*/ 23485 w 47522"/>
                <a:gd name="connsiteY0" fmla="*/ 32706 h 95045"/>
                <a:gd name="connsiteX1" fmla="*/ 45197 w 47522"/>
                <a:gd name="connsiteY1" fmla="*/ 32706 h 95045"/>
                <a:gd name="connsiteX2" fmla="*/ 45197 w 47522"/>
                <a:gd name="connsiteY2" fmla="*/ 28000 h 95045"/>
                <a:gd name="connsiteX3" fmla="*/ 23485 w 47522"/>
                <a:gd name="connsiteY3" fmla="*/ 28000 h 95045"/>
                <a:gd name="connsiteX4" fmla="*/ 23485 w 47522"/>
                <a:gd name="connsiteY4" fmla="*/ 63 h 95045"/>
                <a:gd name="connsiteX5" fmla="*/ 19689 w 47522"/>
                <a:gd name="connsiteY5" fmla="*/ 63 h 95045"/>
                <a:gd name="connsiteX6" fmla="*/ 103 w 47522"/>
                <a:gd name="connsiteY6" fmla="*/ 29366 h 95045"/>
                <a:gd name="connsiteX7" fmla="*/ 103 w 47522"/>
                <a:gd name="connsiteY7" fmla="*/ 32706 h 95045"/>
                <a:gd name="connsiteX8" fmla="*/ 13009 w 47522"/>
                <a:gd name="connsiteY8" fmla="*/ 32706 h 95045"/>
                <a:gd name="connsiteX9" fmla="*/ 13009 w 47522"/>
                <a:gd name="connsiteY9" fmla="*/ 74612 h 95045"/>
                <a:gd name="connsiteX10" fmla="*/ 32595 w 47522"/>
                <a:gd name="connsiteY10" fmla="*/ 95109 h 95045"/>
                <a:gd name="connsiteX11" fmla="*/ 47626 w 47522"/>
                <a:gd name="connsiteY11" fmla="*/ 74612 h 95045"/>
                <a:gd name="connsiteX12" fmla="*/ 47626 w 47522"/>
                <a:gd name="connsiteY12" fmla="*/ 65957 h 95045"/>
                <a:gd name="connsiteX13" fmla="*/ 43830 w 47522"/>
                <a:gd name="connsiteY13" fmla="*/ 65957 h 95045"/>
                <a:gd name="connsiteX14" fmla="*/ 43830 w 47522"/>
                <a:gd name="connsiteY14" fmla="*/ 74308 h 95045"/>
                <a:gd name="connsiteX15" fmla="*/ 33658 w 47522"/>
                <a:gd name="connsiteY15" fmla="*/ 91313 h 95045"/>
                <a:gd name="connsiteX16" fmla="*/ 23485 w 47522"/>
                <a:gd name="connsiteY16" fmla="*/ 74915 h 95045"/>
                <a:gd name="connsiteX17" fmla="*/ 23485 w 47522"/>
                <a:gd name="connsiteY17" fmla="*/ 32706 h 9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522" h="95045">
                  <a:moveTo>
                    <a:pt x="23485" y="32706"/>
                  </a:moveTo>
                  <a:lnTo>
                    <a:pt x="45197" y="32706"/>
                  </a:lnTo>
                  <a:lnTo>
                    <a:pt x="45197" y="28000"/>
                  </a:lnTo>
                  <a:lnTo>
                    <a:pt x="23485" y="28000"/>
                  </a:lnTo>
                  <a:lnTo>
                    <a:pt x="23485" y="63"/>
                  </a:lnTo>
                  <a:lnTo>
                    <a:pt x="19689" y="63"/>
                  </a:lnTo>
                  <a:cubicBezTo>
                    <a:pt x="19537" y="12513"/>
                    <a:pt x="14982" y="28759"/>
                    <a:pt x="103" y="29366"/>
                  </a:cubicBezTo>
                  <a:lnTo>
                    <a:pt x="103" y="32706"/>
                  </a:lnTo>
                  <a:lnTo>
                    <a:pt x="13009" y="32706"/>
                  </a:lnTo>
                  <a:lnTo>
                    <a:pt x="13009" y="74612"/>
                  </a:lnTo>
                  <a:cubicBezTo>
                    <a:pt x="13009" y="93287"/>
                    <a:pt x="27129" y="95109"/>
                    <a:pt x="32595" y="95109"/>
                  </a:cubicBezTo>
                  <a:cubicBezTo>
                    <a:pt x="43375" y="95109"/>
                    <a:pt x="47626" y="84329"/>
                    <a:pt x="47626" y="74612"/>
                  </a:cubicBezTo>
                  <a:lnTo>
                    <a:pt x="47626" y="65957"/>
                  </a:lnTo>
                  <a:lnTo>
                    <a:pt x="43830" y="65957"/>
                  </a:lnTo>
                  <a:lnTo>
                    <a:pt x="43830" y="74308"/>
                  </a:lnTo>
                  <a:cubicBezTo>
                    <a:pt x="43830" y="85543"/>
                    <a:pt x="39275" y="91313"/>
                    <a:pt x="33658" y="91313"/>
                  </a:cubicBezTo>
                  <a:cubicBezTo>
                    <a:pt x="23485" y="91313"/>
                    <a:pt x="23485" y="77496"/>
                    <a:pt x="23485" y="74915"/>
                  </a:cubicBezTo>
                  <a:lnTo>
                    <a:pt x="23485" y="327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5D22489-7A8D-4B87-49CC-21FB9B4599E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869788" y="2590095"/>
              <a:ext cx="67260" cy="69690"/>
            </a:xfrm>
            <a:custGeom>
              <a:avLst/>
              <a:gdLst>
                <a:gd name="connsiteX0" fmla="*/ 67368 w 67260"/>
                <a:gd name="connsiteY0" fmla="*/ 35591 h 69690"/>
                <a:gd name="connsiteX1" fmla="*/ 33813 w 67260"/>
                <a:gd name="connsiteY1" fmla="*/ 63 h 69690"/>
                <a:gd name="connsiteX2" fmla="*/ 107 w 67260"/>
                <a:gd name="connsiteY2" fmla="*/ 35591 h 69690"/>
                <a:gd name="connsiteX3" fmla="*/ 33661 w 67260"/>
                <a:gd name="connsiteY3" fmla="*/ 69753 h 69690"/>
                <a:gd name="connsiteX4" fmla="*/ 67368 w 67260"/>
                <a:gd name="connsiteY4" fmla="*/ 35591 h 69690"/>
                <a:gd name="connsiteX5" fmla="*/ 33813 w 67260"/>
                <a:gd name="connsiteY5" fmla="*/ 65957 h 69690"/>
                <a:gd name="connsiteX6" fmla="*/ 16505 w 67260"/>
                <a:gd name="connsiteY6" fmla="*/ 55785 h 69690"/>
                <a:gd name="connsiteX7" fmla="*/ 12709 w 67260"/>
                <a:gd name="connsiteY7" fmla="*/ 34376 h 69690"/>
                <a:gd name="connsiteX8" fmla="*/ 16353 w 67260"/>
                <a:gd name="connsiteY8" fmla="*/ 13576 h 69690"/>
                <a:gd name="connsiteX9" fmla="*/ 33661 w 67260"/>
                <a:gd name="connsiteY9" fmla="*/ 3403 h 69690"/>
                <a:gd name="connsiteX10" fmla="*/ 50818 w 67260"/>
                <a:gd name="connsiteY10" fmla="*/ 13272 h 69690"/>
                <a:gd name="connsiteX11" fmla="*/ 54766 w 67260"/>
                <a:gd name="connsiteY11" fmla="*/ 34376 h 69690"/>
                <a:gd name="connsiteX12" fmla="*/ 51426 w 67260"/>
                <a:gd name="connsiteY12" fmla="*/ 54722 h 69690"/>
                <a:gd name="connsiteX13" fmla="*/ 33813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68" y="35591"/>
                  </a:moveTo>
                  <a:cubicBezTo>
                    <a:pt x="67368" y="16157"/>
                    <a:pt x="52185" y="63"/>
                    <a:pt x="33813" y="63"/>
                  </a:cubicBezTo>
                  <a:cubicBezTo>
                    <a:pt x="14834" y="63"/>
                    <a:pt x="107" y="16612"/>
                    <a:pt x="107" y="35591"/>
                  </a:cubicBezTo>
                  <a:cubicBezTo>
                    <a:pt x="107" y="55177"/>
                    <a:pt x="15897" y="69753"/>
                    <a:pt x="33661" y="69753"/>
                  </a:cubicBezTo>
                  <a:cubicBezTo>
                    <a:pt x="52033" y="69753"/>
                    <a:pt x="67368" y="54874"/>
                    <a:pt x="67368" y="35591"/>
                  </a:cubicBezTo>
                  <a:close/>
                  <a:moveTo>
                    <a:pt x="33813" y="65957"/>
                  </a:moveTo>
                  <a:cubicBezTo>
                    <a:pt x="27285" y="65957"/>
                    <a:pt x="20604" y="62769"/>
                    <a:pt x="16505" y="55785"/>
                  </a:cubicBezTo>
                  <a:cubicBezTo>
                    <a:pt x="12709" y="49104"/>
                    <a:pt x="12709" y="39842"/>
                    <a:pt x="12709" y="34376"/>
                  </a:cubicBezTo>
                  <a:cubicBezTo>
                    <a:pt x="12709" y="28455"/>
                    <a:pt x="12709" y="20256"/>
                    <a:pt x="16353" y="13576"/>
                  </a:cubicBezTo>
                  <a:cubicBezTo>
                    <a:pt x="20452" y="6591"/>
                    <a:pt x="27588" y="3403"/>
                    <a:pt x="33661" y="3403"/>
                  </a:cubicBezTo>
                  <a:cubicBezTo>
                    <a:pt x="40342" y="3403"/>
                    <a:pt x="46871" y="6743"/>
                    <a:pt x="50818" y="13272"/>
                  </a:cubicBezTo>
                  <a:cubicBezTo>
                    <a:pt x="54766" y="19801"/>
                    <a:pt x="54766" y="28607"/>
                    <a:pt x="54766" y="34376"/>
                  </a:cubicBezTo>
                  <a:cubicBezTo>
                    <a:pt x="54766" y="39842"/>
                    <a:pt x="54766" y="48041"/>
                    <a:pt x="51426" y="54722"/>
                  </a:cubicBezTo>
                  <a:cubicBezTo>
                    <a:pt x="48085" y="61554"/>
                    <a:pt x="41405" y="65957"/>
                    <a:pt x="33813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DE3561AE-630D-A9DA-9763-887EF271F02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945704" y="2589336"/>
              <a:ext cx="69386" cy="100056"/>
            </a:xfrm>
            <a:custGeom>
              <a:avLst/>
              <a:gdLst>
                <a:gd name="connsiteX0" fmla="*/ 29567 w 69386"/>
                <a:gd name="connsiteY0" fmla="*/ 42727 h 100056"/>
                <a:gd name="connsiteX1" fmla="*/ 16358 w 69386"/>
                <a:gd name="connsiteY1" fmla="*/ 24052 h 100056"/>
                <a:gd name="connsiteX2" fmla="*/ 18787 w 69386"/>
                <a:gd name="connsiteY2" fmla="*/ 11298 h 100056"/>
                <a:gd name="connsiteX3" fmla="*/ 29567 w 69386"/>
                <a:gd name="connsiteY3" fmla="*/ 5225 h 100056"/>
                <a:gd name="connsiteX4" fmla="*/ 42776 w 69386"/>
                <a:gd name="connsiteY4" fmla="*/ 23900 h 100056"/>
                <a:gd name="connsiteX5" fmla="*/ 40347 w 69386"/>
                <a:gd name="connsiteY5" fmla="*/ 36654 h 100056"/>
                <a:gd name="connsiteX6" fmla="*/ 29567 w 69386"/>
                <a:gd name="connsiteY6" fmla="*/ 42727 h 100056"/>
                <a:gd name="connsiteX7" fmla="*/ 11955 w 69386"/>
                <a:gd name="connsiteY7" fmla="*/ 48649 h 100056"/>
                <a:gd name="connsiteX8" fmla="*/ 14536 w 69386"/>
                <a:gd name="connsiteY8" fmla="*/ 41513 h 100056"/>
                <a:gd name="connsiteX9" fmla="*/ 29567 w 69386"/>
                <a:gd name="connsiteY9" fmla="*/ 46219 h 100056"/>
                <a:gd name="connsiteX10" fmla="*/ 54164 w 69386"/>
                <a:gd name="connsiteY10" fmla="*/ 24052 h 100056"/>
                <a:gd name="connsiteX11" fmla="*/ 47939 w 69386"/>
                <a:gd name="connsiteY11" fmla="*/ 9324 h 100056"/>
                <a:gd name="connsiteX12" fmla="*/ 61603 w 69386"/>
                <a:gd name="connsiteY12" fmla="*/ 3403 h 100056"/>
                <a:gd name="connsiteX13" fmla="*/ 63122 w 69386"/>
                <a:gd name="connsiteY13" fmla="*/ 3555 h 100056"/>
                <a:gd name="connsiteX14" fmla="*/ 60692 w 69386"/>
                <a:gd name="connsiteY14" fmla="*/ 7654 h 100056"/>
                <a:gd name="connsiteX15" fmla="*/ 65095 w 69386"/>
                <a:gd name="connsiteY15" fmla="*/ 12057 h 100056"/>
                <a:gd name="connsiteX16" fmla="*/ 69498 w 69386"/>
                <a:gd name="connsiteY16" fmla="*/ 7502 h 100056"/>
                <a:gd name="connsiteX17" fmla="*/ 61755 w 69386"/>
                <a:gd name="connsiteY17" fmla="*/ 63 h 100056"/>
                <a:gd name="connsiteX18" fmla="*/ 45661 w 69386"/>
                <a:gd name="connsiteY18" fmla="*/ 7199 h 100056"/>
                <a:gd name="connsiteX19" fmla="*/ 29567 w 69386"/>
                <a:gd name="connsiteY19" fmla="*/ 1733 h 100056"/>
                <a:gd name="connsiteX20" fmla="*/ 4970 w 69386"/>
                <a:gd name="connsiteY20" fmla="*/ 23900 h 100056"/>
                <a:gd name="connsiteX21" fmla="*/ 12106 w 69386"/>
                <a:gd name="connsiteY21" fmla="*/ 39539 h 100056"/>
                <a:gd name="connsiteX22" fmla="*/ 7400 w 69386"/>
                <a:gd name="connsiteY22" fmla="*/ 52141 h 100056"/>
                <a:gd name="connsiteX23" fmla="*/ 14080 w 69386"/>
                <a:gd name="connsiteY23" fmla="*/ 65654 h 100056"/>
                <a:gd name="connsiteX24" fmla="*/ 112 w 69386"/>
                <a:gd name="connsiteY24" fmla="*/ 80837 h 100056"/>
                <a:gd name="connsiteX25" fmla="*/ 33666 w 69386"/>
                <a:gd name="connsiteY25" fmla="*/ 100119 h 100056"/>
                <a:gd name="connsiteX26" fmla="*/ 67373 w 69386"/>
                <a:gd name="connsiteY26" fmla="*/ 80533 h 100056"/>
                <a:gd name="connsiteX27" fmla="*/ 57504 w 69386"/>
                <a:gd name="connsiteY27" fmla="*/ 63224 h 100056"/>
                <a:gd name="connsiteX28" fmla="*/ 31389 w 69386"/>
                <a:gd name="connsiteY28" fmla="*/ 58973 h 100056"/>
                <a:gd name="connsiteX29" fmla="*/ 20002 w 69386"/>
                <a:gd name="connsiteY29" fmla="*/ 58821 h 100056"/>
                <a:gd name="connsiteX30" fmla="*/ 11955 w 69386"/>
                <a:gd name="connsiteY30" fmla="*/ 48649 h 100056"/>
                <a:gd name="connsiteX31" fmla="*/ 33818 w 69386"/>
                <a:gd name="connsiteY31" fmla="*/ 96627 h 100056"/>
                <a:gd name="connsiteX32" fmla="*/ 8007 w 69386"/>
                <a:gd name="connsiteY32" fmla="*/ 80837 h 100056"/>
                <a:gd name="connsiteX33" fmla="*/ 20457 w 69386"/>
                <a:gd name="connsiteY33" fmla="*/ 67779 h 100056"/>
                <a:gd name="connsiteX34" fmla="*/ 29415 w 69386"/>
                <a:gd name="connsiteY34" fmla="*/ 67779 h 100056"/>
                <a:gd name="connsiteX35" fmla="*/ 59478 w 69386"/>
                <a:gd name="connsiteY35" fmla="*/ 80837 h 100056"/>
                <a:gd name="connsiteX36" fmla="*/ 33818 w 69386"/>
                <a:gd name="connsiteY36" fmla="*/ 96627 h 10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386" h="100056">
                  <a:moveTo>
                    <a:pt x="29567" y="42727"/>
                  </a:moveTo>
                  <a:cubicBezTo>
                    <a:pt x="16358" y="42727"/>
                    <a:pt x="16358" y="27544"/>
                    <a:pt x="16358" y="24052"/>
                  </a:cubicBezTo>
                  <a:cubicBezTo>
                    <a:pt x="16358" y="19953"/>
                    <a:pt x="16510" y="15094"/>
                    <a:pt x="18787" y="11298"/>
                  </a:cubicBezTo>
                  <a:cubicBezTo>
                    <a:pt x="20002" y="9476"/>
                    <a:pt x="23494" y="5225"/>
                    <a:pt x="29567" y="5225"/>
                  </a:cubicBezTo>
                  <a:cubicBezTo>
                    <a:pt x="42776" y="5225"/>
                    <a:pt x="42776" y="20408"/>
                    <a:pt x="42776" y="23900"/>
                  </a:cubicBezTo>
                  <a:cubicBezTo>
                    <a:pt x="42776" y="28000"/>
                    <a:pt x="42624" y="32858"/>
                    <a:pt x="40347" y="36654"/>
                  </a:cubicBezTo>
                  <a:cubicBezTo>
                    <a:pt x="39132" y="38476"/>
                    <a:pt x="35640" y="42727"/>
                    <a:pt x="29567" y="42727"/>
                  </a:cubicBezTo>
                  <a:close/>
                  <a:moveTo>
                    <a:pt x="11955" y="48649"/>
                  </a:moveTo>
                  <a:cubicBezTo>
                    <a:pt x="11955" y="48041"/>
                    <a:pt x="11955" y="44549"/>
                    <a:pt x="14536" y="41513"/>
                  </a:cubicBezTo>
                  <a:cubicBezTo>
                    <a:pt x="20457" y="45764"/>
                    <a:pt x="26682" y="46219"/>
                    <a:pt x="29567" y="46219"/>
                  </a:cubicBezTo>
                  <a:cubicBezTo>
                    <a:pt x="43687" y="46219"/>
                    <a:pt x="54164" y="35743"/>
                    <a:pt x="54164" y="24052"/>
                  </a:cubicBezTo>
                  <a:cubicBezTo>
                    <a:pt x="54164" y="18434"/>
                    <a:pt x="51734" y="12817"/>
                    <a:pt x="47939" y="9324"/>
                  </a:cubicBezTo>
                  <a:cubicBezTo>
                    <a:pt x="53404" y="4162"/>
                    <a:pt x="58870" y="3403"/>
                    <a:pt x="61603" y="3403"/>
                  </a:cubicBezTo>
                  <a:cubicBezTo>
                    <a:pt x="61907" y="3403"/>
                    <a:pt x="62666" y="3403"/>
                    <a:pt x="63122" y="3555"/>
                  </a:cubicBezTo>
                  <a:cubicBezTo>
                    <a:pt x="61451" y="4162"/>
                    <a:pt x="60692" y="5832"/>
                    <a:pt x="60692" y="7654"/>
                  </a:cubicBezTo>
                  <a:cubicBezTo>
                    <a:pt x="60692" y="10235"/>
                    <a:pt x="62666" y="12057"/>
                    <a:pt x="65095" y="12057"/>
                  </a:cubicBezTo>
                  <a:cubicBezTo>
                    <a:pt x="66614" y="12057"/>
                    <a:pt x="69498" y="10995"/>
                    <a:pt x="69498" y="7502"/>
                  </a:cubicBezTo>
                  <a:cubicBezTo>
                    <a:pt x="69498" y="4921"/>
                    <a:pt x="67677" y="63"/>
                    <a:pt x="61755" y="63"/>
                  </a:cubicBezTo>
                  <a:cubicBezTo>
                    <a:pt x="58719" y="63"/>
                    <a:pt x="52038" y="974"/>
                    <a:pt x="45661" y="7199"/>
                  </a:cubicBezTo>
                  <a:cubicBezTo>
                    <a:pt x="39284" y="2188"/>
                    <a:pt x="32907" y="1733"/>
                    <a:pt x="29567" y="1733"/>
                  </a:cubicBezTo>
                  <a:cubicBezTo>
                    <a:pt x="15447" y="1733"/>
                    <a:pt x="4970" y="12209"/>
                    <a:pt x="4970" y="23900"/>
                  </a:cubicBezTo>
                  <a:cubicBezTo>
                    <a:pt x="4970" y="30581"/>
                    <a:pt x="8311" y="36350"/>
                    <a:pt x="12106" y="39539"/>
                  </a:cubicBezTo>
                  <a:cubicBezTo>
                    <a:pt x="10133" y="41816"/>
                    <a:pt x="7400" y="46827"/>
                    <a:pt x="7400" y="52141"/>
                  </a:cubicBezTo>
                  <a:cubicBezTo>
                    <a:pt x="7400" y="56847"/>
                    <a:pt x="9374" y="62617"/>
                    <a:pt x="14080" y="65654"/>
                  </a:cubicBezTo>
                  <a:cubicBezTo>
                    <a:pt x="4970" y="68235"/>
                    <a:pt x="112" y="74763"/>
                    <a:pt x="112" y="80837"/>
                  </a:cubicBezTo>
                  <a:cubicBezTo>
                    <a:pt x="112" y="91768"/>
                    <a:pt x="15143" y="100119"/>
                    <a:pt x="33666" y="100119"/>
                  </a:cubicBezTo>
                  <a:cubicBezTo>
                    <a:pt x="51582" y="100119"/>
                    <a:pt x="67373" y="92376"/>
                    <a:pt x="67373" y="80533"/>
                  </a:cubicBezTo>
                  <a:cubicBezTo>
                    <a:pt x="67373" y="75219"/>
                    <a:pt x="65247" y="67476"/>
                    <a:pt x="57504" y="63224"/>
                  </a:cubicBezTo>
                  <a:cubicBezTo>
                    <a:pt x="49457" y="58973"/>
                    <a:pt x="40651" y="58973"/>
                    <a:pt x="31389" y="58973"/>
                  </a:cubicBezTo>
                  <a:cubicBezTo>
                    <a:pt x="27593" y="58973"/>
                    <a:pt x="21065" y="58973"/>
                    <a:pt x="20002" y="58821"/>
                  </a:cubicBezTo>
                  <a:cubicBezTo>
                    <a:pt x="15143" y="58214"/>
                    <a:pt x="11955" y="53507"/>
                    <a:pt x="11955" y="48649"/>
                  </a:cubicBezTo>
                  <a:close/>
                  <a:moveTo>
                    <a:pt x="33818" y="96627"/>
                  </a:moveTo>
                  <a:cubicBezTo>
                    <a:pt x="18483" y="96627"/>
                    <a:pt x="8007" y="88884"/>
                    <a:pt x="8007" y="80837"/>
                  </a:cubicBezTo>
                  <a:cubicBezTo>
                    <a:pt x="8007" y="73852"/>
                    <a:pt x="13777" y="68235"/>
                    <a:pt x="20457" y="67779"/>
                  </a:cubicBezTo>
                  <a:lnTo>
                    <a:pt x="29415" y="67779"/>
                  </a:lnTo>
                  <a:cubicBezTo>
                    <a:pt x="42473" y="67779"/>
                    <a:pt x="59478" y="67779"/>
                    <a:pt x="59478" y="80837"/>
                  </a:cubicBezTo>
                  <a:cubicBezTo>
                    <a:pt x="59478" y="89036"/>
                    <a:pt x="48698" y="96627"/>
                    <a:pt x="33818" y="9662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91092F2F-7655-CF2A-1E30-2B148E38B72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022227" y="2591006"/>
              <a:ext cx="76370" cy="68779"/>
            </a:xfrm>
            <a:custGeom>
              <a:avLst/>
              <a:gdLst>
                <a:gd name="connsiteX0" fmla="*/ 54624 w 76370"/>
                <a:gd name="connsiteY0" fmla="*/ 55177 h 68779"/>
                <a:gd name="connsiteX1" fmla="*/ 54624 w 76370"/>
                <a:gd name="connsiteY1" fmla="*/ 68842 h 68779"/>
                <a:gd name="connsiteX2" fmla="*/ 76488 w 76370"/>
                <a:gd name="connsiteY2" fmla="*/ 67172 h 68779"/>
                <a:gd name="connsiteX3" fmla="*/ 76488 w 76370"/>
                <a:gd name="connsiteY3" fmla="*/ 62465 h 68779"/>
                <a:gd name="connsiteX4" fmla="*/ 64645 w 76370"/>
                <a:gd name="connsiteY4" fmla="*/ 53963 h 68779"/>
                <a:gd name="connsiteX5" fmla="*/ 64645 w 76370"/>
                <a:gd name="connsiteY5" fmla="*/ 63 h 68779"/>
                <a:gd name="connsiteX6" fmla="*/ 42326 w 76370"/>
                <a:gd name="connsiteY6" fmla="*/ 1733 h 68779"/>
                <a:gd name="connsiteX7" fmla="*/ 42326 w 76370"/>
                <a:gd name="connsiteY7" fmla="*/ 6440 h 68779"/>
                <a:gd name="connsiteX8" fmla="*/ 54169 w 76370"/>
                <a:gd name="connsiteY8" fmla="*/ 14942 h 68779"/>
                <a:gd name="connsiteX9" fmla="*/ 54169 w 76370"/>
                <a:gd name="connsiteY9" fmla="*/ 41968 h 68779"/>
                <a:gd name="connsiteX10" fmla="*/ 35797 w 76370"/>
                <a:gd name="connsiteY10" fmla="*/ 65502 h 68779"/>
                <a:gd name="connsiteX11" fmla="*/ 22436 w 76370"/>
                <a:gd name="connsiteY11" fmla="*/ 50471 h 68779"/>
                <a:gd name="connsiteX12" fmla="*/ 22436 w 76370"/>
                <a:gd name="connsiteY12" fmla="*/ 63 h 68779"/>
                <a:gd name="connsiteX13" fmla="*/ 117 w 76370"/>
                <a:gd name="connsiteY13" fmla="*/ 1733 h 68779"/>
                <a:gd name="connsiteX14" fmla="*/ 117 w 76370"/>
                <a:gd name="connsiteY14" fmla="*/ 6440 h 68779"/>
                <a:gd name="connsiteX15" fmla="*/ 11960 w 76370"/>
                <a:gd name="connsiteY15" fmla="*/ 20408 h 68779"/>
                <a:gd name="connsiteX16" fmla="*/ 11960 w 76370"/>
                <a:gd name="connsiteY16" fmla="*/ 43183 h 68779"/>
                <a:gd name="connsiteX17" fmla="*/ 35038 w 76370"/>
                <a:gd name="connsiteY17" fmla="*/ 68842 h 68779"/>
                <a:gd name="connsiteX18" fmla="*/ 54624 w 76370"/>
                <a:gd name="connsiteY18" fmla="*/ 55177 h 6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370" h="68779">
                  <a:moveTo>
                    <a:pt x="54624" y="55177"/>
                  </a:moveTo>
                  <a:lnTo>
                    <a:pt x="54624" y="68842"/>
                  </a:lnTo>
                  <a:lnTo>
                    <a:pt x="76488" y="67172"/>
                  </a:lnTo>
                  <a:lnTo>
                    <a:pt x="76488" y="62465"/>
                  </a:lnTo>
                  <a:cubicBezTo>
                    <a:pt x="65860" y="62465"/>
                    <a:pt x="64645" y="61402"/>
                    <a:pt x="64645" y="53963"/>
                  </a:cubicBezTo>
                  <a:lnTo>
                    <a:pt x="64645" y="63"/>
                  </a:lnTo>
                  <a:lnTo>
                    <a:pt x="42326" y="1733"/>
                  </a:lnTo>
                  <a:lnTo>
                    <a:pt x="42326" y="6440"/>
                  </a:lnTo>
                  <a:cubicBezTo>
                    <a:pt x="52954" y="6440"/>
                    <a:pt x="54169" y="7502"/>
                    <a:pt x="54169" y="14942"/>
                  </a:cubicBezTo>
                  <a:lnTo>
                    <a:pt x="54169" y="41968"/>
                  </a:lnTo>
                  <a:cubicBezTo>
                    <a:pt x="54169" y="55177"/>
                    <a:pt x="46881" y="65502"/>
                    <a:pt x="35797" y="65502"/>
                  </a:cubicBezTo>
                  <a:cubicBezTo>
                    <a:pt x="23043" y="65502"/>
                    <a:pt x="22436" y="58366"/>
                    <a:pt x="22436" y="50471"/>
                  </a:cubicBezTo>
                  <a:lnTo>
                    <a:pt x="22436" y="63"/>
                  </a:lnTo>
                  <a:lnTo>
                    <a:pt x="117" y="1733"/>
                  </a:lnTo>
                  <a:lnTo>
                    <a:pt x="117" y="6440"/>
                  </a:lnTo>
                  <a:cubicBezTo>
                    <a:pt x="11960" y="6440"/>
                    <a:pt x="11960" y="6895"/>
                    <a:pt x="11960" y="20408"/>
                  </a:cubicBezTo>
                  <a:lnTo>
                    <a:pt x="11960" y="43183"/>
                  </a:lnTo>
                  <a:cubicBezTo>
                    <a:pt x="11960" y="55025"/>
                    <a:pt x="11960" y="68842"/>
                    <a:pt x="35038" y="68842"/>
                  </a:cubicBezTo>
                  <a:cubicBezTo>
                    <a:pt x="43540" y="68842"/>
                    <a:pt x="50221" y="64591"/>
                    <a:pt x="54624" y="5517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730C812C-69B3-1250-AEF2-3AA455B3553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106577" y="2591006"/>
              <a:ext cx="76370" cy="67109"/>
            </a:xfrm>
            <a:custGeom>
              <a:avLst/>
              <a:gdLst>
                <a:gd name="connsiteX0" fmla="*/ 11965 w 76370"/>
                <a:gd name="connsiteY0" fmla="*/ 14942 h 67109"/>
                <a:gd name="connsiteX1" fmla="*/ 11965 w 76370"/>
                <a:gd name="connsiteY1" fmla="*/ 55633 h 67109"/>
                <a:gd name="connsiteX2" fmla="*/ 122 w 76370"/>
                <a:gd name="connsiteY2" fmla="*/ 62465 h 67109"/>
                <a:gd name="connsiteX3" fmla="*/ 122 w 76370"/>
                <a:gd name="connsiteY3" fmla="*/ 67172 h 67109"/>
                <a:gd name="connsiteX4" fmla="*/ 17279 w 76370"/>
                <a:gd name="connsiteY4" fmla="*/ 66716 h 67109"/>
                <a:gd name="connsiteX5" fmla="*/ 34284 w 76370"/>
                <a:gd name="connsiteY5" fmla="*/ 67172 h 67109"/>
                <a:gd name="connsiteX6" fmla="*/ 34284 w 76370"/>
                <a:gd name="connsiteY6" fmla="*/ 62465 h 67109"/>
                <a:gd name="connsiteX7" fmla="*/ 22442 w 76370"/>
                <a:gd name="connsiteY7" fmla="*/ 55633 h 67109"/>
                <a:gd name="connsiteX8" fmla="*/ 22442 w 76370"/>
                <a:gd name="connsiteY8" fmla="*/ 27696 h 67109"/>
                <a:gd name="connsiteX9" fmla="*/ 42939 w 76370"/>
                <a:gd name="connsiteY9" fmla="*/ 3403 h 67109"/>
                <a:gd name="connsiteX10" fmla="*/ 54174 w 76370"/>
                <a:gd name="connsiteY10" fmla="*/ 20256 h 67109"/>
                <a:gd name="connsiteX11" fmla="*/ 54174 w 76370"/>
                <a:gd name="connsiteY11" fmla="*/ 55633 h 67109"/>
                <a:gd name="connsiteX12" fmla="*/ 42331 w 76370"/>
                <a:gd name="connsiteY12" fmla="*/ 62465 h 67109"/>
                <a:gd name="connsiteX13" fmla="*/ 42331 w 76370"/>
                <a:gd name="connsiteY13" fmla="*/ 67172 h 67109"/>
                <a:gd name="connsiteX14" fmla="*/ 59488 w 76370"/>
                <a:gd name="connsiteY14" fmla="*/ 66716 h 67109"/>
                <a:gd name="connsiteX15" fmla="*/ 76493 w 76370"/>
                <a:gd name="connsiteY15" fmla="*/ 67172 h 67109"/>
                <a:gd name="connsiteX16" fmla="*/ 76493 w 76370"/>
                <a:gd name="connsiteY16" fmla="*/ 62465 h 67109"/>
                <a:gd name="connsiteX17" fmla="*/ 64650 w 76370"/>
                <a:gd name="connsiteY17" fmla="*/ 57910 h 67109"/>
                <a:gd name="connsiteX18" fmla="*/ 64650 w 76370"/>
                <a:gd name="connsiteY18" fmla="*/ 28911 h 67109"/>
                <a:gd name="connsiteX19" fmla="*/ 59944 w 76370"/>
                <a:gd name="connsiteY19" fmla="*/ 5681 h 67109"/>
                <a:gd name="connsiteX20" fmla="*/ 44001 w 76370"/>
                <a:gd name="connsiteY20" fmla="*/ 63 h 67109"/>
                <a:gd name="connsiteX21" fmla="*/ 21531 w 76370"/>
                <a:gd name="connsiteY21" fmla="*/ 16005 h 67109"/>
                <a:gd name="connsiteX22" fmla="*/ 21531 w 76370"/>
                <a:gd name="connsiteY22" fmla="*/ 63 h 67109"/>
                <a:gd name="connsiteX23" fmla="*/ 122 w 76370"/>
                <a:gd name="connsiteY23" fmla="*/ 1733 h 67109"/>
                <a:gd name="connsiteX24" fmla="*/ 122 w 76370"/>
                <a:gd name="connsiteY24" fmla="*/ 6440 h 67109"/>
                <a:gd name="connsiteX25" fmla="*/ 11965 w 76370"/>
                <a:gd name="connsiteY25" fmla="*/ 14942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67109">
                  <a:moveTo>
                    <a:pt x="11965" y="14942"/>
                  </a:moveTo>
                  <a:lnTo>
                    <a:pt x="11965" y="55633"/>
                  </a:lnTo>
                  <a:cubicBezTo>
                    <a:pt x="11965" y="62465"/>
                    <a:pt x="10295" y="62465"/>
                    <a:pt x="122" y="62465"/>
                  </a:cubicBezTo>
                  <a:lnTo>
                    <a:pt x="122" y="67172"/>
                  </a:lnTo>
                  <a:cubicBezTo>
                    <a:pt x="5436" y="67020"/>
                    <a:pt x="13180" y="66716"/>
                    <a:pt x="17279" y="66716"/>
                  </a:cubicBezTo>
                  <a:cubicBezTo>
                    <a:pt x="21227" y="66716"/>
                    <a:pt x="29122" y="67020"/>
                    <a:pt x="34284" y="67172"/>
                  </a:cubicBezTo>
                  <a:lnTo>
                    <a:pt x="34284" y="62465"/>
                  </a:lnTo>
                  <a:cubicBezTo>
                    <a:pt x="24112" y="62465"/>
                    <a:pt x="22442" y="62465"/>
                    <a:pt x="22442" y="55633"/>
                  </a:cubicBezTo>
                  <a:lnTo>
                    <a:pt x="22442" y="27696"/>
                  </a:lnTo>
                  <a:cubicBezTo>
                    <a:pt x="22442" y="11906"/>
                    <a:pt x="33221" y="3403"/>
                    <a:pt x="42939" y="3403"/>
                  </a:cubicBezTo>
                  <a:cubicBezTo>
                    <a:pt x="52504" y="3403"/>
                    <a:pt x="54174" y="11602"/>
                    <a:pt x="54174" y="20256"/>
                  </a:cubicBezTo>
                  <a:lnTo>
                    <a:pt x="54174" y="55633"/>
                  </a:lnTo>
                  <a:cubicBezTo>
                    <a:pt x="54174" y="62465"/>
                    <a:pt x="52504" y="62465"/>
                    <a:pt x="42331" y="62465"/>
                  </a:cubicBezTo>
                  <a:lnTo>
                    <a:pt x="42331" y="67172"/>
                  </a:lnTo>
                  <a:cubicBezTo>
                    <a:pt x="47645" y="67020"/>
                    <a:pt x="55389" y="66716"/>
                    <a:pt x="59488" y="66716"/>
                  </a:cubicBezTo>
                  <a:cubicBezTo>
                    <a:pt x="63436" y="66716"/>
                    <a:pt x="71331" y="67020"/>
                    <a:pt x="76493" y="67172"/>
                  </a:cubicBezTo>
                  <a:lnTo>
                    <a:pt x="76493" y="62465"/>
                  </a:lnTo>
                  <a:cubicBezTo>
                    <a:pt x="68598" y="62465"/>
                    <a:pt x="64802" y="62465"/>
                    <a:pt x="64650" y="57910"/>
                  </a:cubicBezTo>
                  <a:lnTo>
                    <a:pt x="64650" y="28911"/>
                  </a:lnTo>
                  <a:cubicBezTo>
                    <a:pt x="64650" y="15853"/>
                    <a:pt x="64650" y="11146"/>
                    <a:pt x="59944" y="5681"/>
                  </a:cubicBezTo>
                  <a:cubicBezTo>
                    <a:pt x="57818" y="3099"/>
                    <a:pt x="52808" y="63"/>
                    <a:pt x="44001" y="63"/>
                  </a:cubicBezTo>
                  <a:cubicBezTo>
                    <a:pt x="32918" y="63"/>
                    <a:pt x="25782" y="6591"/>
                    <a:pt x="21531" y="16005"/>
                  </a:cubicBezTo>
                  <a:lnTo>
                    <a:pt x="21531" y="63"/>
                  </a:lnTo>
                  <a:lnTo>
                    <a:pt x="122" y="1733"/>
                  </a:lnTo>
                  <a:lnTo>
                    <a:pt x="122" y="6440"/>
                  </a:lnTo>
                  <a:cubicBezTo>
                    <a:pt x="10751" y="6440"/>
                    <a:pt x="11965" y="7502"/>
                    <a:pt x="11965" y="149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 descr="\documentclass{article}&#10;\usepackage{amsmath}&#10;\pagestyle{empty}&#10;\begin{document}&#10;&#10;linearizer&#10;&#10;&#10;\end{document}" title="IguanaTex Vector Display">
            <a:extLst>
              <a:ext uri="{FF2B5EF4-FFF2-40B4-BE49-F238E27FC236}">
                <a16:creationId xmlns:a16="http://schemas.microsoft.com/office/drawing/2014/main" id="{9D935EDF-8E52-FCEC-61A3-A6DB371A354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291075">
            <a:off x="4387058" y="2267851"/>
            <a:ext cx="595213" cy="103218"/>
            <a:chOff x="5407706" y="3219704"/>
            <a:chExt cx="595213" cy="103218"/>
          </a:xfrm>
        </p:grpSpPr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1540C4A-A9C1-D29D-5299-5AA7B07E910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407706" y="3219704"/>
              <a:ext cx="33495" cy="101607"/>
            </a:xfrm>
            <a:custGeom>
              <a:avLst/>
              <a:gdLst>
                <a:gd name="connsiteX0" fmla="*/ 21804 w 33495"/>
                <a:gd name="connsiteY0" fmla="*/ 63 h 101607"/>
                <a:gd name="connsiteX1" fmla="*/ 77 w 33495"/>
                <a:gd name="connsiteY1" fmla="*/ 1673 h 101607"/>
                <a:gd name="connsiteX2" fmla="*/ 77 w 33495"/>
                <a:gd name="connsiteY2" fmla="*/ 6212 h 101607"/>
                <a:gd name="connsiteX3" fmla="*/ 11845 w 33495"/>
                <a:gd name="connsiteY3" fmla="*/ 14411 h 101607"/>
                <a:gd name="connsiteX4" fmla="*/ 11845 w 33495"/>
                <a:gd name="connsiteY4" fmla="*/ 90543 h 101607"/>
                <a:gd name="connsiteX5" fmla="*/ 77 w 33495"/>
                <a:gd name="connsiteY5" fmla="*/ 97131 h 101607"/>
                <a:gd name="connsiteX6" fmla="*/ 77 w 33495"/>
                <a:gd name="connsiteY6" fmla="*/ 101670 h 101607"/>
                <a:gd name="connsiteX7" fmla="*/ 16825 w 33495"/>
                <a:gd name="connsiteY7" fmla="*/ 101231 h 101607"/>
                <a:gd name="connsiteX8" fmla="*/ 33572 w 33495"/>
                <a:gd name="connsiteY8" fmla="*/ 101670 h 101607"/>
                <a:gd name="connsiteX9" fmla="*/ 33572 w 33495"/>
                <a:gd name="connsiteY9" fmla="*/ 97131 h 101607"/>
                <a:gd name="connsiteX10" fmla="*/ 21804 w 33495"/>
                <a:gd name="connsiteY10" fmla="*/ 90543 h 101607"/>
                <a:gd name="connsiteX11" fmla="*/ 21804 w 33495"/>
                <a:gd name="connsiteY11" fmla="*/ 6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95" h="101607">
                  <a:moveTo>
                    <a:pt x="21804" y="63"/>
                  </a:moveTo>
                  <a:lnTo>
                    <a:pt x="77" y="1673"/>
                  </a:lnTo>
                  <a:lnTo>
                    <a:pt x="77" y="6212"/>
                  </a:lnTo>
                  <a:cubicBezTo>
                    <a:pt x="10638" y="6212"/>
                    <a:pt x="11845" y="7237"/>
                    <a:pt x="11845" y="14411"/>
                  </a:cubicBezTo>
                  <a:lnTo>
                    <a:pt x="11845" y="90543"/>
                  </a:lnTo>
                  <a:cubicBezTo>
                    <a:pt x="11845" y="97131"/>
                    <a:pt x="10186" y="97131"/>
                    <a:pt x="77" y="97131"/>
                  </a:cubicBezTo>
                  <a:lnTo>
                    <a:pt x="77" y="101670"/>
                  </a:lnTo>
                  <a:cubicBezTo>
                    <a:pt x="5056" y="101524"/>
                    <a:pt x="13053" y="101231"/>
                    <a:pt x="16825" y="101231"/>
                  </a:cubicBezTo>
                  <a:cubicBezTo>
                    <a:pt x="20597" y="101231"/>
                    <a:pt x="27990" y="101524"/>
                    <a:pt x="33572" y="101670"/>
                  </a:cubicBezTo>
                  <a:lnTo>
                    <a:pt x="33572" y="97131"/>
                  </a:lnTo>
                  <a:cubicBezTo>
                    <a:pt x="23463" y="97131"/>
                    <a:pt x="21804" y="97131"/>
                    <a:pt x="21804" y="90543"/>
                  </a:cubicBezTo>
                  <a:lnTo>
                    <a:pt x="21804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AFA8F3A9-C724-0D06-22C3-751E7C12C05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449617" y="3223365"/>
              <a:ext cx="32288" cy="97947"/>
            </a:xfrm>
            <a:custGeom>
              <a:avLst/>
              <a:gdLst>
                <a:gd name="connsiteX0" fmla="*/ 21806 w 32288"/>
                <a:gd name="connsiteY0" fmla="*/ 33297 h 97947"/>
                <a:gd name="connsiteX1" fmla="*/ 683 w 32288"/>
                <a:gd name="connsiteY1" fmla="*/ 34908 h 97947"/>
                <a:gd name="connsiteX2" fmla="*/ 683 w 32288"/>
                <a:gd name="connsiteY2" fmla="*/ 39447 h 97947"/>
                <a:gd name="connsiteX3" fmla="*/ 11848 w 32288"/>
                <a:gd name="connsiteY3" fmla="*/ 47499 h 97947"/>
                <a:gd name="connsiteX4" fmla="*/ 11848 w 32288"/>
                <a:gd name="connsiteY4" fmla="*/ 86883 h 97947"/>
                <a:gd name="connsiteX5" fmla="*/ 79 w 32288"/>
                <a:gd name="connsiteY5" fmla="*/ 93471 h 97947"/>
                <a:gd name="connsiteX6" fmla="*/ 79 w 32288"/>
                <a:gd name="connsiteY6" fmla="*/ 98010 h 97947"/>
                <a:gd name="connsiteX7" fmla="*/ 16676 w 32288"/>
                <a:gd name="connsiteY7" fmla="*/ 97571 h 97947"/>
                <a:gd name="connsiteX8" fmla="*/ 32368 w 32288"/>
                <a:gd name="connsiteY8" fmla="*/ 98010 h 97947"/>
                <a:gd name="connsiteX9" fmla="*/ 32368 w 32288"/>
                <a:gd name="connsiteY9" fmla="*/ 93471 h 97947"/>
                <a:gd name="connsiteX10" fmla="*/ 21806 w 32288"/>
                <a:gd name="connsiteY10" fmla="*/ 87029 h 97947"/>
                <a:gd name="connsiteX11" fmla="*/ 21806 w 32288"/>
                <a:gd name="connsiteY11" fmla="*/ 33297 h 97947"/>
                <a:gd name="connsiteX12" fmla="*/ 22410 w 32288"/>
                <a:gd name="connsiteY12" fmla="*/ 7822 h 97947"/>
                <a:gd name="connsiteX13" fmla="*/ 14413 w 32288"/>
                <a:gd name="connsiteY13" fmla="*/ 63 h 97947"/>
                <a:gd name="connsiteX14" fmla="*/ 6417 w 32288"/>
                <a:gd name="connsiteY14" fmla="*/ 7822 h 97947"/>
                <a:gd name="connsiteX15" fmla="*/ 14413 w 32288"/>
                <a:gd name="connsiteY15" fmla="*/ 15582 h 97947"/>
                <a:gd name="connsiteX16" fmla="*/ 22410 w 32288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88" h="97947">
                  <a:moveTo>
                    <a:pt x="21806" y="33297"/>
                  </a:moveTo>
                  <a:lnTo>
                    <a:pt x="683" y="34908"/>
                  </a:lnTo>
                  <a:lnTo>
                    <a:pt x="683" y="39447"/>
                  </a:lnTo>
                  <a:cubicBezTo>
                    <a:pt x="10490" y="39447"/>
                    <a:pt x="11848" y="40325"/>
                    <a:pt x="11848" y="47499"/>
                  </a:cubicBezTo>
                  <a:lnTo>
                    <a:pt x="11848" y="86883"/>
                  </a:lnTo>
                  <a:cubicBezTo>
                    <a:pt x="11848" y="93471"/>
                    <a:pt x="10189" y="93471"/>
                    <a:pt x="79" y="93471"/>
                  </a:cubicBezTo>
                  <a:lnTo>
                    <a:pt x="79" y="98010"/>
                  </a:lnTo>
                  <a:cubicBezTo>
                    <a:pt x="4908" y="97863"/>
                    <a:pt x="13055" y="97571"/>
                    <a:pt x="16676" y="97571"/>
                  </a:cubicBezTo>
                  <a:cubicBezTo>
                    <a:pt x="21957" y="97571"/>
                    <a:pt x="27238" y="97863"/>
                    <a:pt x="32368" y="98010"/>
                  </a:cubicBezTo>
                  <a:lnTo>
                    <a:pt x="32368" y="93471"/>
                  </a:lnTo>
                  <a:cubicBezTo>
                    <a:pt x="22410" y="93471"/>
                    <a:pt x="21806" y="92739"/>
                    <a:pt x="21806" y="87029"/>
                  </a:cubicBezTo>
                  <a:lnTo>
                    <a:pt x="21806" y="33297"/>
                  </a:lnTo>
                  <a:close/>
                  <a:moveTo>
                    <a:pt x="22410" y="7822"/>
                  </a:moveTo>
                  <a:cubicBezTo>
                    <a:pt x="22410" y="3137"/>
                    <a:pt x="18638" y="63"/>
                    <a:pt x="14413" y="63"/>
                  </a:cubicBezTo>
                  <a:cubicBezTo>
                    <a:pt x="9736" y="63"/>
                    <a:pt x="6417" y="4016"/>
                    <a:pt x="6417" y="7822"/>
                  </a:cubicBezTo>
                  <a:cubicBezTo>
                    <a:pt x="6417" y="11775"/>
                    <a:pt x="9736" y="15582"/>
                    <a:pt x="14413" y="15582"/>
                  </a:cubicBezTo>
                  <a:cubicBezTo>
                    <a:pt x="18638" y="15582"/>
                    <a:pt x="22410" y="12507"/>
                    <a:pt x="22410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ED6ECA01-2497-9A89-E00A-CBD19EC0E35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491378" y="3256599"/>
              <a:ext cx="75893" cy="64712"/>
            </a:xfrm>
            <a:custGeom>
              <a:avLst/>
              <a:gdLst>
                <a:gd name="connsiteX0" fmla="*/ 11851 w 75893"/>
                <a:gd name="connsiteY0" fmla="*/ 14411 h 64712"/>
                <a:gd name="connsiteX1" fmla="*/ 11851 w 75893"/>
                <a:gd name="connsiteY1" fmla="*/ 53648 h 64712"/>
                <a:gd name="connsiteX2" fmla="*/ 82 w 75893"/>
                <a:gd name="connsiteY2" fmla="*/ 60237 h 64712"/>
                <a:gd name="connsiteX3" fmla="*/ 82 w 75893"/>
                <a:gd name="connsiteY3" fmla="*/ 64775 h 64712"/>
                <a:gd name="connsiteX4" fmla="*/ 17132 w 75893"/>
                <a:gd name="connsiteY4" fmla="*/ 64336 h 64712"/>
                <a:gd name="connsiteX5" fmla="*/ 34031 w 75893"/>
                <a:gd name="connsiteY5" fmla="*/ 64775 h 64712"/>
                <a:gd name="connsiteX6" fmla="*/ 34031 w 75893"/>
                <a:gd name="connsiteY6" fmla="*/ 60237 h 64712"/>
                <a:gd name="connsiteX7" fmla="*/ 22262 w 75893"/>
                <a:gd name="connsiteY7" fmla="*/ 53648 h 64712"/>
                <a:gd name="connsiteX8" fmla="*/ 22262 w 75893"/>
                <a:gd name="connsiteY8" fmla="*/ 26709 h 64712"/>
                <a:gd name="connsiteX9" fmla="*/ 42631 w 75893"/>
                <a:gd name="connsiteY9" fmla="*/ 3284 h 64712"/>
                <a:gd name="connsiteX10" fmla="*/ 53796 w 75893"/>
                <a:gd name="connsiteY10" fmla="*/ 19535 h 64712"/>
                <a:gd name="connsiteX11" fmla="*/ 53796 w 75893"/>
                <a:gd name="connsiteY11" fmla="*/ 53648 h 64712"/>
                <a:gd name="connsiteX12" fmla="*/ 42027 w 75893"/>
                <a:gd name="connsiteY12" fmla="*/ 60237 h 64712"/>
                <a:gd name="connsiteX13" fmla="*/ 42027 w 75893"/>
                <a:gd name="connsiteY13" fmla="*/ 64775 h 64712"/>
                <a:gd name="connsiteX14" fmla="*/ 59077 w 75893"/>
                <a:gd name="connsiteY14" fmla="*/ 64336 h 64712"/>
                <a:gd name="connsiteX15" fmla="*/ 75976 w 75893"/>
                <a:gd name="connsiteY15" fmla="*/ 64775 h 64712"/>
                <a:gd name="connsiteX16" fmla="*/ 75976 w 75893"/>
                <a:gd name="connsiteY16" fmla="*/ 60237 h 64712"/>
                <a:gd name="connsiteX17" fmla="*/ 64207 w 75893"/>
                <a:gd name="connsiteY17" fmla="*/ 55844 h 64712"/>
                <a:gd name="connsiteX18" fmla="*/ 64207 w 75893"/>
                <a:gd name="connsiteY18" fmla="*/ 27880 h 64712"/>
                <a:gd name="connsiteX19" fmla="*/ 59530 w 75893"/>
                <a:gd name="connsiteY19" fmla="*/ 5480 h 64712"/>
                <a:gd name="connsiteX20" fmla="*/ 43687 w 75893"/>
                <a:gd name="connsiteY20" fmla="*/ 63 h 64712"/>
                <a:gd name="connsiteX21" fmla="*/ 21357 w 75893"/>
                <a:gd name="connsiteY21" fmla="*/ 15436 h 64712"/>
                <a:gd name="connsiteX22" fmla="*/ 21357 w 75893"/>
                <a:gd name="connsiteY22" fmla="*/ 63 h 64712"/>
                <a:gd name="connsiteX23" fmla="*/ 82 w 75893"/>
                <a:gd name="connsiteY23" fmla="*/ 1673 h 64712"/>
                <a:gd name="connsiteX24" fmla="*/ 82 w 75893"/>
                <a:gd name="connsiteY24" fmla="*/ 6212 h 64712"/>
                <a:gd name="connsiteX25" fmla="*/ 11851 w 75893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893" h="64712">
                  <a:moveTo>
                    <a:pt x="11851" y="14411"/>
                  </a:moveTo>
                  <a:lnTo>
                    <a:pt x="11851" y="53648"/>
                  </a:lnTo>
                  <a:cubicBezTo>
                    <a:pt x="11851" y="60237"/>
                    <a:pt x="10191" y="60237"/>
                    <a:pt x="82" y="60237"/>
                  </a:cubicBezTo>
                  <a:lnTo>
                    <a:pt x="82" y="64775"/>
                  </a:lnTo>
                  <a:cubicBezTo>
                    <a:pt x="5363" y="64629"/>
                    <a:pt x="13058" y="64336"/>
                    <a:pt x="17132" y="64336"/>
                  </a:cubicBezTo>
                  <a:cubicBezTo>
                    <a:pt x="21055" y="64336"/>
                    <a:pt x="28901" y="64629"/>
                    <a:pt x="34031" y="64775"/>
                  </a:cubicBezTo>
                  <a:lnTo>
                    <a:pt x="34031" y="60237"/>
                  </a:lnTo>
                  <a:cubicBezTo>
                    <a:pt x="23922" y="60237"/>
                    <a:pt x="22262" y="60237"/>
                    <a:pt x="22262" y="53648"/>
                  </a:cubicBezTo>
                  <a:lnTo>
                    <a:pt x="22262" y="26709"/>
                  </a:lnTo>
                  <a:cubicBezTo>
                    <a:pt x="22262" y="11483"/>
                    <a:pt x="32974" y="3284"/>
                    <a:pt x="42631" y="3284"/>
                  </a:cubicBezTo>
                  <a:cubicBezTo>
                    <a:pt x="52136" y="3284"/>
                    <a:pt x="53796" y="11190"/>
                    <a:pt x="53796" y="19535"/>
                  </a:cubicBezTo>
                  <a:lnTo>
                    <a:pt x="53796" y="53648"/>
                  </a:lnTo>
                  <a:cubicBezTo>
                    <a:pt x="53796" y="60237"/>
                    <a:pt x="52136" y="60237"/>
                    <a:pt x="42027" y="60237"/>
                  </a:cubicBezTo>
                  <a:lnTo>
                    <a:pt x="42027" y="64775"/>
                  </a:lnTo>
                  <a:cubicBezTo>
                    <a:pt x="47308" y="64629"/>
                    <a:pt x="55003" y="64336"/>
                    <a:pt x="59077" y="64336"/>
                  </a:cubicBezTo>
                  <a:cubicBezTo>
                    <a:pt x="63000" y="64336"/>
                    <a:pt x="70846" y="64629"/>
                    <a:pt x="75976" y="64775"/>
                  </a:cubicBezTo>
                  <a:lnTo>
                    <a:pt x="75976" y="60237"/>
                  </a:lnTo>
                  <a:cubicBezTo>
                    <a:pt x="68130" y="60237"/>
                    <a:pt x="64358" y="60237"/>
                    <a:pt x="64207" y="55844"/>
                  </a:cubicBezTo>
                  <a:lnTo>
                    <a:pt x="64207" y="27880"/>
                  </a:lnTo>
                  <a:cubicBezTo>
                    <a:pt x="64207" y="15289"/>
                    <a:pt x="64207" y="10751"/>
                    <a:pt x="59530" y="5480"/>
                  </a:cubicBezTo>
                  <a:cubicBezTo>
                    <a:pt x="57417" y="2991"/>
                    <a:pt x="52438" y="63"/>
                    <a:pt x="43687" y="63"/>
                  </a:cubicBezTo>
                  <a:cubicBezTo>
                    <a:pt x="32673" y="63"/>
                    <a:pt x="25581" y="6358"/>
                    <a:pt x="21357" y="15436"/>
                  </a:cubicBezTo>
                  <a:lnTo>
                    <a:pt x="21357" y="63"/>
                  </a:lnTo>
                  <a:lnTo>
                    <a:pt x="82" y="1673"/>
                  </a:lnTo>
                  <a:lnTo>
                    <a:pt x="82" y="6212"/>
                  </a:lnTo>
                  <a:cubicBezTo>
                    <a:pt x="10644" y="6212"/>
                    <a:pt x="11851" y="7237"/>
                    <a:pt x="11851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844DD02-5B8D-A1D9-F39E-3E17471B4DE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574598" y="3255721"/>
              <a:ext cx="58391" cy="67201"/>
            </a:xfrm>
            <a:custGeom>
              <a:avLst/>
              <a:gdLst>
                <a:gd name="connsiteX0" fmla="*/ 12762 w 58391"/>
                <a:gd name="connsiteY0" fmla="*/ 28759 h 67201"/>
                <a:gd name="connsiteX1" fmla="*/ 31471 w 58391"/>
                <a:gd name="connsiteY1" fmla="*/ 3284 h 67201"/>
                <a:gd name="connsiteX2" fmla="*/ 48521 w 58391"/>
                <a:gd name="connsiteY2" fmla="*/ 28759 h 67201"/>
                <a:gd name="connsiteX3" fmla="*/ 12762 w 58391"/>
                <a:gd name="connsiteY3" fmla="*/ 28759 h 67201"/>
                <a:gd name="connsiteX4" fmla="*/ 12611 w 58391"/>
                <a:gd name="connsiteY4" fmla="*/ 31833 h 67201"/>
                <a:gd name="connsiteX5" fmla="*/ 54707 w 58391"/>
                <a:gd name="connsiteY5" fmla="*/ 31833 h 67201"/>
                <a:gd name="connsiteX6" fmla="*/ 58479 w 58391"/>
                <a:gd name="connsiteY6" fmla="*/ 28759 h 67201"/>
                <a:gd name="connsiteX7" fmla="*/ 31471 w 58391"/>
                <a:gd name="connsiteY7" fmla="*/ 63 h 67201"/>
                <a:gd name="connsiteX8" fmla="*/ 88 w 58391"/>
                <a:gd name="connsiteY8" fmla="*/ 33444 h 67201"/>
                <a:gd name="connsiteX9" fmla="*/ 33282 w 58391"/>
                <a:gd name="connsiteY9" fmla="*/ 67264 h 67201"/>
                <a:gd name="connsiteX10" fmla="*/ 58479 w 58391"/>
                <a:gd name="connsiteY10" fmla="*/ 48231 h 67201"/>
                <a:gd name="connsiteX11" fmla="*/ 56518 w 58391"/>
                <a:gd name="connsiteY11" fmla="*/ 46474 h 67201"/>
                <a:gd name="connsiteX12" fmla="*/ 54556 w 58391"/>
                <a:gd name="connsiteY12" fmla="*/ 48524 h 67201"/>
                <a:gd name="connsiteX13" fmla="*/ 34187 w 58391"/>
                <a:gd name="connsiteY13" fmla="*/ 63604 h 67201"/>
                <a:gd name="connsiteX14" fmla="*/ 17137 w 58391"/>
                <a:gd name="connsiteY14" fmla="*/ 53795 h 67201"/>
                <a:gd name="connsiteX15" fmla="*/ 12611 w 58391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91" h="67201">
                  <a:moveTo>
                    <a:pt x="12762" y="28759"/>
                  </a:moveTo>
                  <a:cubicBezTo>
                    <a:pt x="13667" y="6944"/>
                    <a:pt x="26341" y="3284"/>
                    <a:pt x="31471" y="3284"/>
                  </a:cubicBezTo>
                  <a:cubicBezTo>
                    <a:pt x="47012" y="3284"/>
                    <a:pt x="48521" y="23049"/>
                    <a:pt x="48521" y="28759"/>
                  </a:cubicBezTo>
                  <a:lnTo>
                    <a:pt x="12762" y="28759"/>
                  </a:lnTo>
                  <a:close/>
                  <a:moveTo>
                    <a:pt x="12611" y="31833"/>
                  </a:moveTo>
                  <a:lnTo>
                    <a:pt x="54707" y="31833"/>
                  </a:lnTo>
                  <a:cubicBezTo>
                    <a:pt x="58026" y="31833"/>
                    <a:pt x="58479" y="31833"/>
                    <a:pt x="58479" y="28759"/>
                  </a:cubicBezTo>
                  <a:cubicBezTo>
                    <a:pt x="58479" y="14264"/>
                    <a:pt x="50331" y="63"/>
                    <a:pt x="31471" y="63"/>
                  </a:cubicBezTo>
                  <a:cubicBezTo>
                    <a:pt x="13969" y="63"/>
                    <a:pt x="88" y="15143"/>
                    <a:pt x="88" y="33444"/>
                  </a:cubicBezTo>
                  <a:cubicBezTo>
                    <a:pt x="88" y="53063"/>
                    <a:pt x="15930" y="67264"/>
                    <a:pt x="33282" y="67264"/>
                  </a:cubicBezTo>
                  <a:cubicBezTo>
                    <a:pt x="51689" y="67264"/>
                    <a:pt x="58479" y="51013"/>
                    <a:pt x="58479" y="48231"/>
                  </a:cubicBezTo>
                  <a:cubicBezTo>
                    <a:pt x="58479" y="46767"/>
                    <a:pt x="57272" y="46474"/>
                    <a:pt x="56518" y="46474"/>
                  </a:cubicBezTo>
                  <a:cubicBezTo>
                    <a:pt x="55160" y="46474"/>
                    <a:pt x="54858" y="47353"/>
                    <a:pt x="54556" y="48524"/>
                  </a:cubicBezTo>
                  <a:cubicBezTo>
                    <a:pt x="49275" y="63604"/>
                    <a:pt x="35696" y="63604"/>
                    <a:pt x="34187" y="63604"/>
                  </a:cubicBezTo>
                  <a:cubicBezTo>
                    <a:pt x="26643" y="63604"/>
                    <a:pt x="20608" y="59212"/>
                    <a:pt x="17137" y="53795"/>
                  </a:cubicBezTo>
                  <a:cubicBezTo>
                    <a:pt x="12611" y="46767"/>
                    <a:pt x="12611" y="37104"/>
                    <a:pt x="12611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CDF583DC-D438-2128-AC09-D865738E9CF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43769" y="3255721"/>
              <a:ext cx="68047" cy="67201"/>
            </a:xfrm>
            <a:custGeom>
              <a:avLst/>
              <a:gdLst>
                <a:gd name="connsiteX0" fmla="*/ 43999 w 68047"/>
                <a:gd name="connsiteY0" fmla="*/ 54527 h 67201"/>
                <a:gd name="connsiteX1" fmla="*/ 55768 w 68047"/>
                <a:gd name="connsiteY1" fmla="*/ 66532 h 67201"/>
                <a:gd name="connsiteX2" fmla="*/ 68140 w 68047"/>
                <a:gd name="connsiteY2" fmla="*/ 52623 h 67201"/>
                <a:gd name="connsiteX3" fmla="*/ 68140 w 68047"/>
                <a:gd name="connsiteY3" fmla="*/ 44424 h 67201"/>
                <a:gd name="connsiteX4" fmla="*/ 64368 w 68047"/>
                <a:gd name="connsiteY4" fmla="*/ 44424 h 67201"/>
                <a:gd name="connsiteX5" fmla="*/ 64368 w 68047"/>
                <a:gd name="connsiteY5" fmla="*/ 52623 h 67201"/>
                <a:gd name="connsiteX6" fmla="*/ 58936 w 68047"/>
                <a:gd name="connsiteY6" fmla="*/ 61993 h 67201"/>
                <a:gd name="connsiteX7" fmla="*/ 53353 w 68047"/>
                <a:gd name="connsiteY7" fmla="*/ 54673 h 67201"/>
                <a:gd name="connsiteX8" fmla="*/ 53353 w 68047"/>
                <a:gd name="connsiteY8" fmla="*/ 25391 h 67201"/>
                <a:gd name="connsiteX9" fmla="*/ 47922 w 68047"/>
                <a:gd name="connsiteY9" fmla="*/ 8115 h 67201"/>
                <a:gd name="connsiteX10" fmla="*/ 27251 w 68047"/>
                <a:gd name="connsiteY10" fmla="*/ 63 h 67201"/>
                <a:gd name="connsiteX11" fmla="*/ 4468 w 68047"/>
                <a:gd name="connsiteY11" fmla="*/ 16607 h 67201"/>
                <a:gd name="connsiteX12" fmla="*/ 11408 w 68047"/>
                <a:gd name="connsiteY12" fmla="*/ 23488 h 67201"/>
                <a:gd name="connsiteX13" fmla="*/ 18349 w 68047"/>
                <a:gd name="connsiteY13" fmla="*/ 16753 h 67201"/>
                <a:gd name="connsiteX14" fmla="*/ 10654 w 68047"/>
                <a:gd name="connsiteY14" fmla="*/ 10019 h 67201"/>
                <a:gd name="connsiteX15" fmla="*/ 26949 w 68047"/>
                <a:gd name="connsiteY15" fmla="*/ 3284 h 67201"/>
                <a:gd name="connsiteX16" fmla="*/ 42943 w 68047"/>
                <a:gd name="connsiteY16" fmla="*/ 22024 h 67201"/>
                <a:gd name="connsiteX17" fmla="*/ 42943 w 68047"/>
                <a:gd name="connsiteY17" fmla="*/ 27441 h 67201"/>
                <a:gd name="connsiteX18" fmla="*/ 15180 w 68047"/>
                <a:gd name="connsiteY18" fmla="*/ 32712 h 67201"/>
                <a:gd name="connsiteX19" fmla="*/ 92 w 68047"/>
                <a:gd name="connsiteY19" fmla="*/ 51745 h 67201"/>
                <a:gd name="connsiteX20" fmla="*/ 24233 w 68047"/>
                <a:gd name="connsiteY20" fmla="*/ 67264 h 67201"/>
                <a:gd name="connsiteX21" fmla="*/ 43999 w 68047"/>
                <a:gd name="connsiteY21" fmla="*/ 54527 h 67201"/>
                <a:gd name="connsiteX22" fmla="*/ 42943 w 68047"/>
                <a:gd name="connsiteY22" fmla="*/ 30516 h 67201"/>
                <a:gd name="connsiteX23" fmla="*/ 42943 w 68047"/>
                <a:gd name="connsiteY23" fmla="*/ 45156 h 67201"/>
                <a:gd name="connsiteX24" fmla="*/ 25289 w 68047"/>
                <a:gd name="connsiteY24" fmla="*/ 64043 h 67201"/>
                <a:gd name="connsiteX25" fmla="*/ 11710 w 68047"/>
                <a:gd name="connsiteY25" fmla="*/ 51598 h 67201"/>
                <a:gd name="connsiteX26" fmla="*/ 42943 w 68047"/>
                <a:gd name="connsiteY26" fmla="*/ 30516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047" h="67201">
                  <a:moveTo>
                    <a:pt x="43999" y="54527"/>
                  </a:moveTo>
                  <a:cubicBezTo>
                    <a:pt x="44602" y="60383"/>
                    <a:pt x="48676" y="66532"/>
                    <a:pt x="55768" y="66532"/>
                  </a:cubicBezTo>
                  <a:cubicBezTo>
                    <a:pt x="58936" y="66532"/>
                    <a:pt x="68140" y="64482"/>
                    <a:pt x="68140" y="52623"/>
                  </a:cubicBezTo>
                  <a:lnTo>
                    <a:pt x="68140" y="44424"/>
                  </a:lnTo>
                  <a:lnTo>
                    <a:pt x="64368" y="44424"/>
                  </a:lnTo>
                  <a:lnTo>
                    <a:pt x="64368" y="52623"/>
                  </a:lnTo>
                  <a:cubicBezTo>
                    <a:pt x="64368" y="61115"/>
                    <a:pt x="60596" y="61993"/>
                    <a:pt x="58936" y="61993"/>
                  </a:cubicBezTo>
                  <a:cubicBezTo>
                    <a:pt x="53957" y="61993"/>
                    <a:pt x="53353" y="55405"/>
                    <a:pt x="53353" y="54673"/>
                  </a:cubicBezTo>
                  <a:lnTo>
                    <a:pt x="53353" y="25391"/>
                  </a:lnTo>
                  <a:cubicBezTo>
                    <a:pt x="53353" y="19242"/>
                    <a:pt x="53353" y="13532"/>
                    <a:pt x="47922" y="8115"/>
                  </a:cubicBezTo>
                  <a:cubicBezTo>
                    <a:pt x="42037" y="2405"/>
                    <a:pt x="34493" y="63"/>
                    <a:pt x="27251" y="63"/>
                  </a:cubicBezTo>
                  <a:cubicBezTo>
                    <a:pt x="14879" y="63"/>
                    <a:pt x="4468" y="6944"/>
                    <a:pt x="4468" y="16607"/>
                  </a:cubicBezTo>
                  <a:cubicBezTo>
                    <a:pt x="4468" y="20999"/>
                    <a:pt x="7485" y="23488"/>
                    <a:pt x="11408" y="23488"/>
                  </a:cubicBezTo>
                  <a:cubicBezTo>
                    <a:pt x="15633" y="23488"/>
                    <a:pt x="18349" y="20560"/>
                    <a:pt x="18349" y="16753"/>
                  </a:cubicBezTo>
                  <a:cubicBezTo>
                    <a:pt x="18349" y="14996"/>
                    <a:pt x="17594" y="10165"/>
                    <a:pt x="10654" y="10019"/>
                  </a:cubicBezTo>
                  <a:cubicBezTo>
                    <a:pt x="14728" y="4894"/>
                    <a:pt x="22121" y="3284"/>
                    <a:pt x="26949" y="3284"/>
                  </a:cubicBezTo>
                  <a:cubicBezTo>
                    <a:pt x="34342" y="3284"/>
                    <a:pt x="42943" y="8994"/>
                    <a:pt x="42943" y="22024"/>
                  </a:cubicBezTo>
                  <a:lnTo>
                    <a:pt x="42943" y="27441"/>
                  </a:lnTo>
                  <a:cubicBezTo>
                    <a:pt x="35248" y="27880"/>
                    <a:pt x="24686" y="28320"/>
                    <a:pt x="15180" y="32712"/>
                  </a:cubicBezTo>
                  <a:cubicBezTo>
                    <a:pt x="3864" y="37690"/>
                    <a:pt x="92" y="45303"/>
                    <a:pt x="92" y="51745"/>
                  </a:cubicBezTo>
                  <a:cubicBezTo>
                    <a:pt x="92" y="63604"/>
                    <a:pt x="14728" y="67264"/>
                    <a:pt x="24233" y="67264"/>
                  </a:cubicBezTo>
                  <a:cubicBezTo>
                    <a:pt x="34191" y="67264"/>
                    <a:pt x="41132" y="61408"/>
                    <a:pt x="43999" y="54527"/>
                  </a:cubicBezTo>
                  <a:close/>
                  <a:moveTo>
                    <a:pt x="42943" y="30516"/>
                  </a:moveTo>
                  <a:lnTo>
                    <a:pt x="42943" y="45156"/>
                  </a:lnTo>
                  <a:cubicBezTo>
                    <a:pt x="42943" y="59065"/>
                    <a:pt x="32079" y="64043"/>
                    <a:pt x="25289" y="64043"/>
                  </a:cubicBezTo>
                  <a:cubicBezTo>
                    <a:pt x="17896" y="64043"/>
                    <a:pt x="11710" y="58919"/>
                    <a:pt x="11710" y="51598"/>
                  </a:cubicBezTo>
                  <a:cubicBezTo>
                    <a:pt x="11710" y="43546"/>
                    <a:pt x="18047" y="31394"/>
                    <a:pt x="42943" y="305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E87A6AF-68DB-EC2E-C448-CE009DAF301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717098" y="3256599"/>
              <a:ext cx="50696" cy="64712"/>
            </a:xfrm>
            <a:custGeom>
              <a:avLst/>
              <a:gdLst>
                <a:gd name="connsiteX0" fmla="*/ 21070 w 50696"/>
                <a:gd name="connsiteY0" fmla="*/ 16168 h 64712"/>
                <a:gd name="connsiteX1" fmla="*/ 21070 w 50696"/>
                <a:gd name="connsiteY1" fmla="*/ 63 h 64712"/>
                <a:gd name="connsiteX2" fmla="*/ 97 w 50696"/>
                <a:gd name="connsiteY2" fmla="*/ 1673 h 64712"/>
                <a:gd name="connsiteX3" fmla="*/ 97 w 50696"/>
                <a:gd name="connsiteY3" fmla="*/ 6212 h 64712"/>
                <a:gd name="connsiteX4" fmla="*/ 11866 w 50696"/>
                <a:gd name="connsiteY4" fmla="*/ 14411 h 64712"/>
                <a:gd name="connsiteX5" fmla="*/ 11866 w 50696"/>
                <a:gd name="connsiteY5" fmla="*/ 53648 h 64712"/>
                <a:gd name="connsiteX6" fmla="*/ 97 w 50696"/>
                <a:gd name="connsiteY6" fmla="*/ 60237 h 64712"/>
                <a:gd name="connsiteX7" fmla="*/ 97 w 50696"/>
                <a:gd name="connsiteY7" fmla="*/ 64775 h 64712"/>
                <a:gd name="connsiteX8" fmla="*/ 17298 w 50696"/>
                <a:gd name="connsiteY8" fmla="*/ 64336 h 64712"/>
                <a:gd name="connsiteX9" fmla="*/ 36460 w 50696"/>
                <a:gd name="connsiteY9" fmla="*/ 64775 h 64712"/>
                <a:gd name="connsiteX10" fmla="*/ 36460 w 50696"/>
                <a:gd name="connsiteY10" fmla="*/ 60237 h 64712"/>
                <a:gd name="connsiteX11" fmla="*/ 33291 w 50696"/>
                <a:gd name="connsiteY11" fmla="*/ 60237 h 64712"/>
                <a:gd name="connsiteX12" fmla="*/ 21824 w 50696"/>
                <a:gd name="connsiteY12" fmla="*/ 53355 h 64712"/>
                <a:gd name="connsiteX13" fmla="*/ 21824 w 50696"/>
                <a:gd name="connsiteY13" fmla="*/ 30808 h 64712"/>
                <a:gd name="connsiteX14" fmla="*/ 39628 w 50696"/>
                <a:gd name="connsiteY14" fmla="*/ 3284 h 64712"/>
                <a:gd name="connsiteX15" fmla="*/ 41288 w 50696"/>
                <a:gd name="connsiteY15" fmla="*/ 3430 h 64712"/>
                <a:gd name="connsiteX16" fmla="*/ 37818 w 50696"/>
                <a:gd name="connsiteY16" fmla="*/ 9140 h 64712"/>
                <a:gd name="connsiteX17" fmla="*/ 44306 w 50696"/>
                <a:gd name="connsiteY17" fmla="*/ 15436 h 64712"/>
                <a:gd name="connsiteX18" fmla="*/ 50793 w 50696"/>
                <a:gd name="connsiteY18" fmla="*/ 8994 h 64712"/>
                <a:gd name="connsiteX19" fmla="*/ 39628 w 50696"/>
                <a:gd name="connsiteY19" fmla="*/ 63 h 64712"/>
                <a:gd name="connsiteX20" fmla="*/ 21070 w 50696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696" h="64712">
                  <a:moveTo>
                    <a:pt x="21070" y="16168"/>
                  </a:moveTo>
                  <a:lnTo>
                    <a:pt x="21070" y="63"/>
                  </a:lnTo>
                  <a:lnTo>
                    <a:pt x="97" y="1673"/>
                  </a:lnTo>
                  <a:lnTo>
                    <a:pt x="97" y="6212"/>
                  </a:lnTo>
                  <a:cubicBezTo>
                    <a:pt x="10659" y="6212"/>
                    <a:pt x="11866" y="7237"/>
                    <a:pt x="11866" y="14411"/>
                  </a:cubicBezTo>
                  <a:lnTo>
                    <a:pt x="11866" y="53648"/>
                  </a:lnTo>
                  <a:cubicBezTo>
                    <a:pt x="11866" y="60237"/>
                    <a:pt x="10206" y="60237"/>
                    <a:pt x="97" y="60237"/>
                  </a:cubicBezTo>
                  <a:lnTo>
                    <a:pt x="97" y="64775"/>
                  </a:lnTo>
                  <a:cubicBezTo>
                    <a:pt x="5982" y="64629"/>
                    <a:pt x="13073" y="64336"/>
                    <a:pt x="17298" y="64336"/>
                  </a:cubicBezTo>
                  <a:cubicBezTo>
                    <a:pt x="23333" y="64336"/>
                    <a:pt x="30424" y="64336"/>
                    <a:pt x="36460" y="64775"/>
                  </a:cubicBezTo>
                  <a:lnTo>
                    <a:pt x="36460" y="60237"/>
                  </a:lnTo>
                  <a:lnTo>
                    <a:pt x="33291" y="60237"/>
                  </a:lnTo>
                  <a:cubicBezTo>
                    <a:pt x="22126" y="60237"/>
                    <a:pt x="21824" y="58626"/>
                    <a:pt x="21824" y="53355"/>
                  </a:cubicBezTo>
                  <a:lnTo>
                    <a:pt x="21824" y="30808"/>
                  </a:lnTo>
                  <a:cubicBezTo>
                    <a:pt x="21824" y="16314"/>
                    <a:pt x="28161" y="3284"/>
                    <a:pt x="39628" y="3284"/>
                  </a:cubicBezTo>
                  <a:cubicBezTo>
                    <a:pt x="40684" y="3284"/>
                    <a:pt x="40986" y="3284"/>
                    <a:pt x="41288" y="3430"/>
                  </a:cubicBezTo>
                  <a:cubicBezTo>
                    <a:pt x="40835" y="3577"/>
                    <a:pt x="37818" y="5333"/>
                    <a:pt x="37818" y="9140"/>
                  </a:cubicBezTo>
                  <a:cubicBezTo>
                    <a:pt x="37818" y="13240"/>
                    <a:pt x="40986" y="15436"/>
                    <a:pt x="44306" y="15436"/>
                  </a:cubicBezTo>
                  <a:cubicBezTo>
                    <a:pt x="47021" y="15436"/>
                    <a:pt x="50793" y="13679"/>
                    <a:pt x="50793" y="8994"/>
                  </a:cubicBezTo>
                  <a:cubicBezTo>
                    <a:pt x="50793" y="4309"/>
                    <a:pt x="46116" y="63"/>
                    <a:pt x="39628" y="63"/>
                  </a:cubicBezTo>
                  <a:cubicBezTo>
                    <a:pt x="28614" y="63"/>
                    <a:pt x="23182" y="9872"/>
                    <a:pt x="21070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9A9EB83-F356-F25E-5424-17E832F6657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776948" y="3223365"/>
              <a:ext cx="32288" cy="97947"/>
            </a:xfrm>
            <a:custGeom>
              <a:avLst/>
              <a:gdLst>
                <a:gd name="connsiteX0" fmla="*/ 21828 w 32288"/>
                <a:gd name="connsiteY0" fmla="*/ 33297 h 97947"/>
                <a:gd name="connsiteX1" fmla="*/ 705 w 32288"/>
                <a:gd name="connsiteY1" fmla="*/ 34908 h 97947"/>
                <a:gd name="connsiteX2" fmla="*/ 705 w 32288"/>
                <a:gd name="connsiteY2" fmla="*/ 39447 h 97947"/>
                <a:gd name="connsiteX3" fmla="*/ 11870 w 32288"/>
                <a:gd name="connsiteY3" fmla="*/ 47499 h 97947"/>
                <a:gd name="connsiteX4" fmla="*/ 11870 w 32288"/>
                <a:gd name="connsiteY4" fmla="*/ 86883 h 97947"/>
                <a:gd name="connsiteX5" fmla="*/ 101 w 32288"/>
                <a:gd name="connsiteY5" fmla="*/ 93471 h 97947"/>
                <a:gd name="connsiteX6" fmla="*/ 101 w 32288"/>
                <a:gd name="connsiteY6" fmla="*/ 98010 h 97947"/>
                <a:gd name="connsiteX7" fmla="*/ 16698 w 32288"/>
                <a:gd name="connsiteY7" fmla="*/ 97571 h 97947"/>
                <a:gd name="connsiteX8" fmla="*/ 32390 w 32288"/>
                <a:gd name="connsiteY8" fmla="*/ 98010 h 97947"/>
                <a:gd name="connsiteX9" fmla="*/ 32390 w 32288"/>
                <a:gd name="connsiteY9" fmla="*/ 93471 h 97947"/>
                <a:gd name="connsiteX10" fmla="*/ 21828 w 32288"/>
                <a:gd name="connsiteY10" fmla="*/ 87029 h 97947"/>
                <a:gd name="connsiteX11" fmla="*/ 21828 w 32288"/>
                <a:gd name="connsiteY11" fmla="*/ 33297 h 97947"/>
                <a:gd name="connsiteX12" fmla="*/ 22432 w 32288"/>
                <a:gd name="connsiteY12" fmla="*/ 7822 h 97947"/>
                <a:gd name="connsiteX13" fmla="*/ 14435 w 32288"/>
                <a:gd name="connsiteY13" fmla="*/ 63 h 97947"/>
                <a:gd name="connsiteX14" fmla="*/ 6438 w 32288"/>
                <a:gd name="connsiteY14" fmla="*/ 7822 h 97947"/>
                <a:gd name="connsiteX15" fmla="*/ 14435 w 32288"/>
                <a:gd name="connsiteY15" fmla="*/ 15582 h 97947"/>
                <a:gd name="connsiteX16" fmla="*/ 22432 w 32288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88" h="97947">
                  <a:moveTo>
                    <a:pt x="21828" y="33297"/>
                  </a:moveTo>
                  <a:lnTo>
                    <a:pt x="705" y="34908"/>
                  </a:lnTo>
                  <a:lnTo>
                    <a:pt x="705" y="39447"/>
                  </a:lnTo>
                  <a:cubicBezTo>
                    <a:pt x="10512" y="39447"/>
                    <a:pt x="11870" y="40325"/>
                    <a:pt x="11870" y="47499"/>
                  </a:cubicBezTo>
                  <a:lnTo>
                    <a:pt x="11870" y="86883"/>
                  </a:lnTo>
                  <a:cubicBezTo>
                    <a:pt x="11870" y="93471"/>
                    <a:pt x="10210" y="93471"/>
                    <a:pt x="101" y="93471"/>
                  </a:cubicBezTo>
                  <a:lnTo>
                    <a:pt x="101" y="98010"/>
                  </a:lnTo>
                  <a:cubicBezTo>
                    <a:pt x="4929" y="97863"/>
                    <a:pt x="13077" y="97571"/>
                    <a:pt x="16698" y="97571"/>
                  </a:cubicBezTo>
                  <a:cubicBezTo>
                    <a:pt x="21979" y="97571"/>
                    <a:pt x="27260" y="97863"/>
                    <a:pt x="32390" y="98010"/>
                  </a:cubicBezTo>
                  <a:lnTo>
                    <a:pt x="32390" y="93471"/>
                  </a:lnTo>
                  <a:cubicBezTo>
                    <a:pt x="22432" y="93471"/>
                    <a:pt x="21828" y="92739"/>
                    <a:pt x="21828" y="87029"/>
                  </a:cubicBezTo>
                  <a:lnTo>
                    <a:pt x="21828" y="33297"/>
                  </a:lnTo>
                  <a:close/>
                  <a:moveTo>
                    <a:pt x="22432" y="7822"/>
                  </a:moveTo>
                  <a:cubicBezTo>
                    <a:pt x="22432" y="3137"/>
                    <a:pt x="18660" y="63"/>
                    <a:pt x="14435" y="63"/>
                  </a:cubicBezTo>
                  <a:cubicBezTo>
                    <a:pt x="9758" y="63"/>
                    <a:pt x="6438" y="4016"/>
                    <a:pt x="6438" y="7822"/>
                  </a:cubicBezTo>
                  <a:cubicBezTo>
                    <a:pt x="6438" y="11775"/>
                    <a:pt x="9758" y="15582"/>
                    <a:pt x="14435" y="15582"/>
                  </a:cubicBezTo>
                  <a:cubicBezTo>
                    <a:pt x="18660" y="15582"/>
                    <a:pt x="22432" y="12507"/>
                    <a:pt x="22432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5263241-8DBA-0132-AAC9-926112E0D82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818105" y="3258210"/>
              <a:ext cx="56278" cy="63101"/>
            </a:xfrm>
            <a:custGeom>
              <a:avLst/>
              <a:gdLst>
                <a:gd name="connsiteX0" fmla="*/ 54723 w 56278"/>
                <a:gd name="connsiteY0" fmla="*/ 4455 h 63101"/>
                <a:gd name="connsiteX1" fmla="*/ 56081 w 56278"/>
                <a:gd name="connsiteY1" fmla="*/ 1966 h 63101"/>
                <a:gd name="connsiteX2" fmla="*/ 52158 w 56278"/>
                <a:gd name="connsiteY2" fmla="*/ 63 h 63101"/>
                <a:gd name="connsiteX3" fmla="*/ 3876 w 56278"/>
                <a:gd name="connsiteY3" fmla="*/ 63 h 63101"/>
                <a:gd name="connsiteX4" fmla="*/ 2216 w 56278"/>
                <a:gd name="connsiteY4" fmla="*/ 23634 h 63101"/>
                <a:gd name="connsiteX5" fmla="*/ 5988 w 56278"/>
                <a:gd name="connsiteY5" fmla="*/ 23634 h 63101"/>
                <a:gd name="connsiteX6" fmla="*/ 26357 w 56278"/>
                <a:gd name="connsiteY6" fmla="*/ 3284 h 63101"/>
                <a:gd name="connsiteX7" fmla="*/ 43558 w 56278"/>
                <a:gd name="connsiteY7" fmla="*/ 3284 h 63101"/>
                <a:gd name="connsiteX8" fmla="*/ 1462 w 56278"/>
                <a:gd name="connsiteY8" fmla="*/ 58480 h 63101"/>
                <a:gd name="connsiteX9" fmla="*/ 104 w 56278"/>
                <a:gd name="connsiteY9" fmla="*/ 61115 h 63101"/>
                <a:gd name="connsiteX10" fmla="*/ 4027 w 56278"/>
                <a:gd name="connsiteY10" fmla="*/ 63165 h 63101"/>
                <a:gd name="connsiteX11" fmla="*/ 53818 w 56278"/>
                <a:gd name="connsiteY11" fmla="*/ 63165 h 63101"/>
                <a:gd name="connsiteX12" fmla="*/ 56383 w 56278"/>
                <a:gd name="connsiteY12" fmla="*/ 35786 h 63101"/>
                <a:gd name="connsiteX13" fmla="*/ 52611 w 56278"/>
                <a:gd name="connsiteY13" fmla="*/ 35786 h 63101"/>
                <a:gd name="connsiteX14" fmla="*/ 30582 w 56278"/>
                <a:gd name="connsiteY14" fmla="*/ 59504 h 63101"/>
                <a:gd name="connsiteX15" fmla="*/ 12778 w 56278"/>
                <a:gd name="connsiteY15" fmla="*/ 59504 h 63101"/>
                <a:gd name="connsiteX16" fmla="*/ 54723 w 56278"/>
                <a:gd name="connsiteY16" fmla="*/ 4455 h 6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278" h="63101">
                  <a:moveTo>
                    <a:pt x="54723" y="4455"/>
                  </a:moveTo>
                  <a:cubicBezTo>
                    <a:pt x="56081" y="2845"/>
                    <a:pt x="56081" y="2552"/>
                    <a:pt x="56081" y="1966"/>
                  </a:cubicBezTo>
                  <a:cubicBezTo>
                    <a:pt x="56081" y="63"/>
                    <a:pt x="54874" y="63"/>
                    <a:pt x="52158" y="63"/>
                  </a:cubicBezTo>
                  <a:lnTo>
                    <a:pt x="3876" y="63"/>
                  </a:lnTo>
                  <a:lnTo>
                    <a:pt x="2216" y="23634"/>
                  </a:lnTo>
                  <a:lnTo>
                    <a:pt x="5988" y="23634"/>
                  </a:lnTo>
                  <a:cubicBezTo>
                    <a:pt x="6894" y="8701"/>
                    <a:pt x="9760" y="3284"/>
                    <a:pt x="26357" y="3284"/>
                  </a:cubicBezTo>
                  <a:lnTo>
                    <a:pt x="43558" y="3284"/>
                  </a:lnTo>
                  <a:lnTo>
                    <a:pt x="1462" y="58480"/>
                  </a:lnTo>
                  <a:cubicBezTo>
                    <a:pt x="104" y="60090"/>
                    <a:pt x="104" y="60383"/>
                    <a:pt x="104" y="61115"/>
                  </a:cubicBezTo>
                  <a:cubicBezTo>
                    <a:pt x="104" y="63165"/>
                    <a:pt x="1160" y="63165"/>
                    <a:pt x="4027" y="63165"/>
                  </a:cubicBezTo>
                  <a:lnTo>
                    <a:pt x="53818" y="63165"/>
                  </a:lnTo>
                  <a:lnTo>
                    <a:pt x="56383" y="35786"/>
                  </a:lnTo>
                  <a:lnTo>
                    <a:pt x="52611" y="35786"/>
                  </a:lnTo>
                  <a:cubicBezTo>
                    <a:pt x="51253" y="53063"/>
                    <a:pt x="48084" y="59504"/>
                    <a:pt x="30582" y="59504"/>
                  </a:cubicBezTo>
                  <a:lnTo>
                    <a:pt x="12778" y="59504"/>
                  </a:lnTo>
                  <a:lnTo>
                    <a:pt x="54723" y="445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1C96CF9-EF86-7D6A-0A05-20EABFD010D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885164" y="3255721"/>
              <a:ext cx="58391" cy="67201"/>
            </a:xfrm>
            <a:custGeom>
              <a:avLst/>
              <a:gdLst>
                <a:gd name="connsiteX0" fmla="*/ 12782 w 58391"/>
                <a:gd name="connsiteY0" fmla="*/ 28759 h 67201"/>
                <a:gd name="connsiteX1" fmla="*/ 31492 w 58391"/>
                <a:gd name="connsiteY1" fmla="*/ 3284 h 67201"/>
                <a:gd name="connsiteX2" fmla="*/ 48541 w 58391"/>
                <a:gd name="connsiteY2" fmla="*/ 28759 h 67201"/>
                <a:gd name="connsiteX3" fmla="*/ 12782 w 58391"/>
                <a:gd name="connsiteY3" fmla="*/ 28759 h 67201"/>
                <a:gd name="connsiteX4" fmla="*/ 12631 w 58391"/>
                <a:gd name="connsiteY4" fmla="*/ 31833 h 67201"/>
                <a:gd name="connsiteX5" fmla="*/ 54727 w 58391"/>
                <a:gd name="connsiteY5" fmla="*/ 31833 h 67201"/>
                <a:gd name="connsiteX6" fmla="*/ 58500 w 58391"/>
                <a:gd name="connsiteY6" fmla="*/ 28759 h 67201"/>
                <a:gd name="connsiteX7" fmla="*/ 31492 w 58391"/>
                <a:gd name="connsiteY7" fmla="*/ 63 h 67201"/>
                <a:gd name="connsiteX8" fmla="*/ 108 w 58391"/>
                <a:gd name="connsiteY8" fmla="*/ 33444 h 67201"/>
                <a:gd name="connsiteX9" fmla="*/ 33302 w 58391"/>
                <a:gd name="connsiteY9" fmla="*/ 67264 h 67201"/>
                <a:gd name="connsiteX10" fmla="*/ 58500 w 58391"/>
                <a:gd name="connsiteY10" fmla="*/ 48231 h 67201"/>
                <a:gd name="connsiteX11" fmla="*/ 56538 w 58391"/>
                <a:gd name="connsiteY11" fmla="*/ 46474 h 67201"/>
                <a:gd name="connsiteX12" fmla="*/ 54577 w 58391"/>
                <a:gd name="connsiteY12" fmla="*/ 48524 h 67201"/>
                <a:gd name="connsiteX13" fmla="*/ 34208 w 58391"/>
                <a:gd name="connsiteY13" fmla="*/ 63604 h 67201"/>
                <a:gd name="connsiteX14" fmla="*/ 17158 w 58391"/>
                <a:gd name="connsiteY14" fmla="*/ 53795 h 67201"/>
                <a:gd name="connsiteX15" fmla="*/ 12631 w 58391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91" h="67201">
                  <a:moveTo>
                    <a:pt x="12782" y="28759"/>
                  </a:moveTo>
                  <a:cubicBezTo>
                    <a:pt x="13688" y="6944"/>
                    <a:pt x="26362" y="3284"/>
                    <a:pt x="31492" y="3284"/>
                  </a:cubicBezTo>
                  <a:cubicBezTo>
                    <a:pt x="47032" y="3284"/>
                    <a:pt x="48541" y="23049"/>
                    <a:pt x="48541" y="28759"/>
                  </a:cubicBezTo>
                  <a:lnTo>
                    <a:pt x="12782" y="28759"/>
                  </a:lnTo>
                  <a:close/>
                  <a:moveTo>
                    <a:pt x="12631" y="31833"/>
                  </a:moveTo>
                  <a:lnTo>
                    <a:pt x="54727" y="31833"/>
                  </a:lnTo>
                  <a:cubicBezTo>
                    <a:pt x="58047" y="31833"/>
                    <a:pt x="58500" y="31833"/>
                    <a:pt x="58500" y="28759"/>
                  </a:cubicBezTo>
                  <a:cubicBezTo>
                    <a:pt x="58500" y="14264"/>
                    <a:pt x="50352" y="63"/>
                    <a:pt x="31492" y="63"/>
                  </a:cubicBezTo>
                  <a:cubicBezTo>
                    <a:pt x="13989" y="63"/>
                    <a:pt x="108" y="15143"/>
                    <a:pt x="108" y="33444"/>
                  </a:cubicBezTo>
                  <a:cubicBezTo>
                    <a:pt x="108" y="53063"/>
                    <a:pt x="15951" y="67264"/>
                    <a:pt x="33302" y="67264"/>
                  </a:cubicBezTo>
                  <a:cubicBezTo>
                    <a:pt x="51710" y="67264"/>
                    <a:pt x="58500" y="51013"/>
                    <a:pt x="58500" y="48231"/>
                  </a:cubicBezTo>
                  <a:cubicBezTo>
                    <a:pt x="58500" y="46767"/>
                    <a:pt x="57292" y="46474"/>
                    <a:pt x="56538" y="46474"/>
                  </a:cubicBezTo>
                  <a:cubicBezTo>
                    <a:pt x="55180" y="46474"/>
                    <a:pt x="54878" y="47353"/>
                    <a:pt x="54577" y="48524"/>
                  </a:cubicBezTo>
                  <a:cubicBezTo>
                    <a:pt x="49296" y="63604"/>
                    <a:pt x="35716" y="63604"/>
                    <a:pt x="34208" y="63604"/>
                  </a:cubicBezTo>
                  <a:cubicBezTo>
                    <a:pt x="26663" y="63604"/>
                    <a:pt x="20628" y="59212"/>
                    <a:pt x="17158" y="53795"/>
                  </a:cubicBezTo>
                  <a:cubicBezTo>
                    <a:pt x="12631" y="46767"/>
                    <a:pt x="12631" y="37104"/>
                    <a:pt x="12631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C23D3E-078D-E52A-C8D4-EFDF22EC1B3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952223" y="3256599"/>
              <a:ext cx="50696" cy="64712"/>
            </a:xfrm>
            <a:custGeom>
              <a:avLst/>
              <a:gdLst>
                <a:gd name="connsiteX0" fmla="*/ 21085 w 50696"/>
                <a:gd name="connsiteY0" fmla="*/ 16168 h 64712"/>
                <a:gd name="connsiteX1" fmla="*/ 21085 w 50696"/>
                <a:gd name="connsiteY1" fmla="*/ 63 h 64712"/>
                <a:gd name="connsiteX2" fmla="*/ 113 w 50696"/>
                <a:gd name="connsiteY2" fmla="*/ 1673 h 64712"/>
                <a:gd name="connsiteX3" fmla="*/ 113 w 50696"/>
                <a:gd name="connsiteY3" fmla="*/ 6212 h 64712"/>
                <a:gd name="connsiteX4" fmla="*/ 11881 w 50696"/>
                <a:gd name="connsiteY4" fmla="*/ 14411 h 64712"/>
                <a:gd name="connsiteX5" fmla="*/ 11881 w 50696"/>
                <a:gd name="connsiteY5" fmla="*/ 53648 h 64712"/>
                <a:gd name="connsiteX6" fmla="*/ 113 w 50696"/>
                <a:gd name="connsiteY6" fmla="*/ 60237 h 64712"/>
                <a:gd name="connsiteX7" fmla="*/ 113 w 50696"/>
                <a:gd name="connsiteY7" fmla="*/ 64775 h 64712"/>
                <a:gd name="connsiteX8" fmla="*/ 17313 w 50696"/>
                <a:gd name="connsiteY8" fmla="*/ 64336 h 64712"/>
                <a:gd name="connsiteX9" fmla="*/ 36475 w 50696"/>
                <a:gd name="connsiteY9" fmla="*/ 64775 h 64712"/>
                <a:gd name="connsiteX10" fmla="*/ 36475 w 50696"/>
                <a:gd name="connsiteY10" fmla="*/ 60237 h 64712"/>
                <a:gd name="connsiteX11" fmla="*/ 33307 w 50696"/>
                <a:gd name="connsiteY11" fmla="*/ 60237 h 64712"/>
                <a:gd name="connsiteX12" fmla="*/ 21840 w 50696"/>
                <a:gd name="connsiteY12" fmla="*/ 53355 h 64712"/>
                <a:gd name="connsiteX13" fmla="*/ 21840 w 50696"/>
                <a:gd name="connsiteY13" fmla="*/ 30808 h 64712"/>
                <a:gd name="connsiteX14" fmla="*/ 39644 w 50696"/>
                <a:gd name="connsiteY14" fmla="*/ 3284 h 64712"/>
                <a:gd name="connsiteX15" fmla="*/ 41303 w 50696"/>
                <a:gd name="connsiteY15" fmla="*/ 3430 h 64712"/>
                <a:gd name="connsiteX16" fmla="*/ 37833 w 50696"/>
                <a:gd name="connsiteY16" fmla="*/ 9140 h 64712"/>
                <a:gd name="connsiteX17" fmla="*/ 44321 w 50696"/>
                <a:gd name="connsiteY17" fmla="*/ 15436 h 64712"/>
                <a:gd name="connsiteX18" fmla="*/ 50809 w 50696"/>
                <a:gd name="connsiteY18" fmla="*/ 8994 h 64712"/>
                <a:gd name="connsiteX19" fmla="*/ 39644 w 50696"/>
                <a:gd name="connsiteY19" fmla="*/ 63 h 64712"/>
                <a:gd name="connsiteX20" fmla="*/ 21085 w 50696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696" h="64712">
                  <a:moveTo>
                    <a:pt x="21085" y="16168"/>
                  </a:moveTo>
                  <a:lnTo>
                    <a:pt x="21085" y="63"/>
                  </a:lnTo>
                  <a:lnTo>
                    <a:pt x="113" y="1673"/>
                  </a:lnTo>
                  <a:lnTo>
                    <a:pt x="113" y="6212"/>
                  </a:lnTo>
                  <a:cubicBezTo>
                    <a:pt x="10674" y="6212"/>
                    <a:pt x="11881" y="7237"/>
                    <a:pt x="11881" y="14411"/>
                  </a:cubicBezTo>
                  <a:lnTo>
                    <a:pt x="11881" y="53648"/>
                  </a:lnTo>
                  <a:cubicBezTo>
                    <a:pt x="11881" y="60237"/>
                    <a:pt x="10222" y="60237"/>
                    <a:pt x="113" y="60237"/>
                  </a:cubicBezTo>
                  <a:lnTo>
                    <a:pt x="113" y="64775"/>
                  </a:lnTo>
                  <a:cubicBezTo>
                    <a:pt x="5997" y="64629"/>
                    <a:pt x="13089" y="64336"/>
                    <a:pt x="17313" y="64336"/>
                  </a:cubicBezTo>
                  <a:cubicBezTo>
                    <a:pt x="23348" y="64336"/>
                    <a:pt x="30440" y="64336"/>
                    <a:pt x="36475" y="64775"/>
                  </a:cubicBezTo>
                  <a:lnTo>
                    <a:pt x="36475" y="60237"/>
                  </a:lnTo>
                  <a:lnTo>
                    <a:pt x="33307" y="60237"/>
                  </a:lnTo>
                  <a:cubicBezTo>
                    <a:pt x="22141" y="60237"/>
                    <a:pt x="21840" y="58626"/>
                    <a:pt x="21840" y="53355"/>
                  </a:cubicBezTo>
                  <a:lnTo>
                    <a:pt x="21840" y="30808"/>
                  </a:lnTo>
                  <a:cubicBezTo>
                    <a:pt x="21840" y="16314"/>
                    <a:pt x="28177" y="3284"/>
                    <a:pt x="39644" y="3284"/>
                  </a:cubicBezTo>
                  <a:cubicBezTo>
                    <a:pt x="40700" y="3284"/>
                    <a:pt x="41002" y="3284"/>
                    <a:pt x="41303" y="3430"/>
                  </a:cubicBezTo>
                  <a:cubicBezTo>
                    <a:pt x="40851" y="3577"/>
                    <a:pt x="37833" y="5333"/>
                    <a:pt x="37833" y="9140"/>
                  </a:cubicBezTo>
                  <a:cubicBezTo>
                    <a:pt x="37833" y="13240"/>
                    <a:pt x="41002" y="15436"/>
                    <a:pt x="44321" y="15436"/>
                  </a:cubicBezTo>
                  <a:cubicBezTo>
                    <a:pt x="47037" y="15436"/>
                    <a:pt x="50809" y="13679"/>
                    <a:pt x="50809" y="8994"/>
                  </a:cubicBezTo>
                  <a:cubicBezTo>
                    <a:pt x="50809" y="4309"/>
                    <a:pt x="46132" y="63"/>
                    <a:pt x="39644" y="63"/>
                  </a:cubicBezTo>
                  <a:cubicBezTo>
                    <a:pt x="28629" y="63"/>
                    <a:pt x="23198" y="9872"/>
                    <a:pt x="21085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 descr="\documentclass{article}&#10;\usepackage{amsmath}&#10;\pagestyle{empty}&#10;\begin{document}&#10;&#10;buncher linac&#10;&#10;&#10;\end{document}" title="IguanaTex Vector Display">
            <a:extLst>
              <a:ext uri="{FF2B5EF4-FFF2-40B4-BE49-F238E27FC236}">
                <a16:creationId xmlns:a16="http://schemas.microsoft.com/office/drawing/2014/main" id="{D01CC6CE-D4A8-7D4B-4F85-6320AB896C3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 rot="1193641">
            <a:off x="5998331" y="2928318"/>
            <a:ext cx="889198" cy="103218"/>
            <a:chOff x="7775940" y="3849154"/>
            <a:chExt cx="889198" cy="103218"/>
          </a:xfrm>
        </p:grpSpPr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4F3EE7B2-0CA8-D93C-C9BB-582938CA6DD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775940" y="3849154"/>
              <a:ext cx="75497" cy="103217"/>
            </a:xfrm>
            <a:custGeom>
              <a:avLst/>
              <a:gdLst>
                <a:gd name="connsiteX0" fmla="*/ 22129 w 75497"/>
                <a:gd name="connsiteY0" fmla="*/ 46474 h 103217"/>
                <a:gd name="connsiteX1" fmla="*/ 22129 w 75497"/>
                <a:gd name="connsiteY1" fmla="*/ 63 h 103217"/>
                <a:gd name="connsiteX2" fmla="*/ 77 w 75497"/>
                <a:gd name="connsiteY2" fmla="*/ 1673 h 103217"/>
                <a:gd name="connsiteX3" fmla="*/ 77 w 75497"/>
                <a:gd name="connsiteY3" fmla="*/ 6212 h 103217"/>
                <a:gd name="connsiteX4" fmla="*/ 12022 w 75497"/>
                <a:gd name="connsiteY4" fmla="*/ 14411 h 103217"/>
                <a:gd name="connsiteX5" fmla="*/ 12022 w 75497"/>
                <a:gd name="connsiteY5" fmla="*/ 101670 h 103217"/>
                <a:gd name="connsiteX6" fmla="*/ 15850 w 75497"/>
                <a:gd name="connsiteY6" fmla="*/ 101670 h 103217"/>
                <a:gd name="connsiteX7" fmla="*/ 21363 w 75497"/>
                <a:gd name="connsiteY7" fmla="*/ 92593 h 103217"/>
                <a:gd name="connsiteX8" fmla="*/ 41424 w 75497"/>
                <a:gd name="connsiteY8" fmla="*/ 103280 h 103217"/>
                <a:gd name="connsiteX9" fmla="*/ 75574 w 75497"/>
                <a:gd name="connsiteY9" fmla="*/ 70046 h 103217"/>
                <a:gd name="connsiteX10" fmla="*/ 43109 w 75497"/>
                <a:gd name="connsiteY10" fmla="*/ 36958 h 103217"/>
                <a:gd name="connsiteX11" fmla="*/ 22129 w 75497"/>
                <a:gd name="connsiteY11" fmla="*/ 46474 h 103217"/>
                <a:gd name="connsiteX12" fmla="*/ 22588 w 75497"/>
                <a:gd name="connsiteY12" fmla="*/ 84979 h 103217"/>
                <a:gd name="connsiteX13" fmla="*/ 22588 w 75497"/>
                <a:gd name="connsiteY13" fmla="*/ 54819 h 103217"/>
                <a:gd name="connsiteX14" fmla="*/ 24273 w 75497"/>
                <a:gd name="connsiteY14" fmla="*/ 49549 h 103217"/>
                <a:gd name="connsiteX15" fmla="*/ 42343 w 75497"/>
                <a:gd name="connsiteY15" fmla="*/ 40179 h 103217"/>
                <a:gd name="connsiteX16" fmla="*/ 58423 w 75497"/>
                <a:gd name="connsiteY16" fmla="*/ 49549 h 103217"/>
                <a:gd name="connsiteX17" fmla="*/ 62864 w 75497"/>
                <a:gd name="connsiteY17" fmla="*/ 69899 h 103217"/>
                <a:gd name="connsiteX18" fmla="*/ 58117 w 75497"/>
                <a:gd name="connsiteY18" fmla="*/ 90689 h 103217"/>
                <a:gd name="connsiteX19" fmla="*/ 40812 w 75497"/>
                <a:gd name="connsiteY19" fmla="*/ 100060 h 103217"/>
                <a:gd name="connsiteX20" fmla="*/ 24732 w 75497"/>
                <a:gd name="connsiteY20" fmla="*/ 91129 h 103217"/>
                <a:gd name="connsiteX21" fmla="*/ 22588 w 75497"/>
                <a:gd name="connsiteY21" fmla="*/ 84979 h 1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497" h="103217">
                  <a:moveTo>
                    <a:pt x="22129" y="46474"/>
                  </a:moveTo>
                  <a:lnTo>
                    <a:pt x="22129" y="63"/>
                  </a:lnTo>
                  <a:lnTo>
                    <a:pt x="77" y="1673"/>
                  </a:lnTo>
                  <a:lnTo>
                    <a:pt x="77" y="6212"/>
                  </a:lnTo>
                  <a:cubicBezTo>
                    <a:pt x="10796" y="6212"/>
                    <a:pt x="12022" y="7237"/>
                    <a:pt x="12022" y="14411"/>
                  </a:cubicBezTo>
                  <a:lnTo>
                    <a:pt x="12022" y="101670"/>
                  </a:lnTo>
                  <a:lnTo>
                    <a:pt x="15850" y="101670"/>
                  </a:lnTo>
                  <a:cubicBezTo>
                    <a:pt x="16003" y="101524"/>
                    <a:pt x="17228" y="99474"/>
                    <a:pt x="21363" y="92593"/>
                  </a:cubicBezTo>
                  <a:cubicBezTo>
                    <a:pt x="23660" y="95960"/>
                    <a:pt x="30092" y="103280"/>
                    <a:pt x="41424" y="103280"/>
                  </a:cubicBezTo>
                  <a:cubicBezTo>
                    <a:pt x="59648" y="103280"/>
                    <a:pt x="75574" y="88932"/>
                    <a:pt x="75574" y="70046"/>
                  </a:cubicBezTo>
                  <a:cubicBezTo>
                    <a:pt x="75574" y="51452"/>
                    <a:pt x="60567" y="36958"/>
                    <a:pt x="43109" y="36958"/>
                  </a:cubicBezTo>
                  <a:cubicBezTo>
                    <a:pt x="31164" y="36958"/>
                    <a:pt x="24579" y="43839"/>
                    <a:pt x="22129" y="46474"/>
                  </a:cubicBezTo>
                  <a:close/>
                  <a:moveTo>
                    <a:pt x="22588" y="84979"/>
                  </a:moveTo>
                  <a:lnTo>
                    <a:pt x="22588" y="54819"/>
                  </a:lnTo>
                  <a:cubicBezTo>
                    <a:pt x="22588" y="52038"/>
                    <a:pt x="22588" y="51891"/>
                    <a:pt x="24273" y="49549"/>
                  </a:cubicBezTo>
                  <a:cubicBezTo>
                    <a:pt x="30245" y="41350"/>
                    <a:pt x="38668" y="40179"/>
                    <a:pt x="42343" y="40179"/>
                  </a:cubicBezTo>
                  <a:cubicBezTo>
                    <a:pt x="49234" y="40179"/>
                    <a:pt x="54748" y="43985"/>
                    <a:pt x="58423" y="49549"/>
                  </a:cubicBezTo>
                  <a:cubicBezTo>
                    <a:pt x="62404" y="55551"/>
                    <a:pt x="62864" y="63897"/>
                    <a:pt x="62864" y="69899"/>
                  </a:cubicBezTo>
                  <a:cubicBezTo>
                    <a:pt x="62864" y="75317"/>
                    <a:pt x="62558" y="84101"/>
                    <a:pt x="58117" y="90689"/>
                  </a:cubicBezTo>
                  <a:cubicBezTo>
                    <a:pt x="54901" y="95228"/>
                    <a:pt x="49081" y="100060"/>
                    <a:pt x="40812" y="100060"/>
                  </a:cubicBezTo>
                  <a:cubicBezTo>
                    <a:pt x="33921" y="100060"/>
                    <a:pt x="28408" y="96546"/>
                    <a:pt x="24732" y="91129"/>
                  </a:cubicBezTo>
                  <a:cubicBezTo>
                    <a:pt x="22588" y="88054"/>
                    <a:pt x="22588" y="87615"/>
                    <a:pt x="22588" y="849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B11A115-6023-8B1E-3957-00AD38E41FF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861630" y="3886049"/>
              <a:ext cx="77029" cy="66322"/>
            </a:xfrm>
            <a:custGeom>
              <a:avLst/>
              <a:gdLst>
                <a:gd name="connsiteX0" fmla="*/ 55059 w 77029"/>
                <a:gd name="connsiteY0" fmla="*/ 53209 h 66322"/>
                <a:gd name="connsiteX1" fmla="*/ 55059 w 77029"/>
                <a:gd name="connsiteY1" fmla="*/ 66386 h 66322"/>
                <a:gd name="connsiteX2" fmla="*/ 77111 w 77029"/>
                <a:gd name="connsiteY2" fmla="*/ 64775 h 66322"/>
                <a:gd name="connsiteX3" fmla="*/ 77111 w 77029"/>
                <a:gd name="connsiteY3" fmla="*/ 60237 h 66322"/>
                <a:gd name="connsiteX4" fmla="*/ 65167 w 77029"/>
                <a:gd name="connsiteY4" fmla="*/ 52038 h 66322"/>
                <a:gd name="connsiteX5" fmla="*/ 65167 w 77029"/>
                <a:gd name="connsiteY5" fmla="*/ 63 h 66322"/>
                <a:gd name="connsiteX6" fmla="*/ 42655 w 77029"/>
                <a:gd name="connsiteY6" fmla="*/ 1673 h 66322"/>
                <a:gd name="connsiteX7" fmla="*/ 42655 w 77029"/>
                <a:gd name="connsiteY7" fmla="*/ 6212 h 66322"/>
                <a:gd name="connsiteX8" fmla="*/ 54600 w 77029"/>
                <a:gd name="connsiteY8" fmla="*/ 14411 h 66322"/>
                <a:gd name="connsiteX9" fmla="*/ 54600 w 77029"/>
                <a:gd name="connsiteY9" fmla="*/ 40471 h 66322"/>
                <a:gd name="connsiteX10" fmla="*/ 36070 w 77029"/>
                <a:gd name="connsiteY10" fmla="*/ 63165 h 66322"/>
                <a:gd name="connsiteX11" fmla="*/ 22594 w 77029"/>
                <a:gd name="connsiteY11" fmla="*/ 48670 h 66322"/>
                <a:gd name="connsiteX12" fmla="*/ 22594 w 77029"/>
                <a:gd name="connsiteY12" fmla="*/ 63 h 66322"/>
                <a:gd name="connsiteX13" fmla="*/ 82 w 77029"/>
                <a:gd name="connsiteY13" fmla="*/ 1673 h 66322"/>
                <a:gd name="connsiteX14" fmla="*/ 82 w 77029"/>
                <a:gd name="connsiteY14" fmla="*/ 6212 h 66322"/>
                <a:gd name="connsiteX15" fmla="*/ 12027 w 77029"/>
                <a:gd name="connsiteY15" fmla="*/ 19681 h 66322"/>
                <a:gd name="connsiteX16" fmla="*/ 12027 w 77029"/>
                <a:gd name="connsiteY16" fmla="*/ 41643 h 66322"/>
                <a:gd name="connsiteX17" fmla="*/ 35304 w 77029"/>
                <a:gd name="connsiteY17" fmla="*/ 66386 h 66322"/>
                <a:gd name="connsiteX18" fmla="*/ 55059 w 77029"/>
                <a:gd name="connsiteY18" fmla="*/ 53209 h 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9" h="66322">
                  <a:moveTo>
                    <a:pt x="55059" y="53209"/>
                  </a:moveTo>
                  <a:lnTo>
                    <a:pt x="55059" y="66386"/>
                  </a:lnTo>
                  <a:lnTo>
                    <a:pt x="77111" y="64775"/>
                  </a:lnTo>
                  <a:lnTo>
                    <a:pt x="77111" y="60237"/>
                  </a:lnTo>
                  <a:cubicBezTo>
                    <a:pt x="66392" y="60237"/>
                    <a:pt x="65167" y="59212"/>
                    <a:pt x="65167" y="52038"/>
                  </a:cubicBezTo>
                  <a:lnTo>
                    <a:pt x="65167" y="63"/>
                  </a:lnTo>
                  <a:lnTo>
                    <a:pt x="42655" y="1673"/>
                  </a:lnTo>
                  <a:lnTo>
                    <a:pt x="42655" y="6212"/>
                  </a:lnTo>
                  <a:cubicBezTo>
                    <a:pt x="53375" y="6212"/>
                    <a:pt x="54600" y="7237"/>
                    <a:pt x="54600" y="14411"/>
                  </a:cubicBezTo>
                  <a:lnTo>
                    <a:pt x="54600" y="40471"/>
                  </a:lnTo>
                  <a:cubicBezTo>
                    <a:pt x="54600" y="53209"/>
                    <a:pt x="47249" y="63165"/>
                    <a:pt x="36070" y="63165"/>
                  </a:cubicBezTo>
                  <a:cubicBezTo>
                    <a:pt x="23206" y="63165"/>
                    <a:pt x="22594" y="56283"/>
                    <a:pt x="22594" y="48670"/>
                  </a:cubicBezTo>
                  <a:lnTo>
                    <a:pt x="22594" y="63"/>
                  </a:lnTo>
                  <a:lnTo>
                    <a:pt x="82" y="1673"/>
                  </a:lnTo>
                  <a:lnTo>
                    <a:pt x="82" y="6212"/>
                  </a:lnTo>
                  <a:cubicBezTo>
                    <a:pt x="12027" y="6212"/>
                    <a:pt x="12027" y="6651"/>
                    <a:pt x="12027" y="19681"/>
                  </a:cubicBezTo>
                  <a:lnTo>
                    <a:pt x="12027" y="41643"/>
                  </a:lnTo>
                  <a:cubicBezTo>
                    <a:pt x="12027" y="53063"/>
                    <a:pt x="12027" y="66386"/>
                    <a:pt x="35304" y="66386"/>
                  </a:cubicBezTo>
                  <a:cubicBezTo>
                    <a:pt x="43880" y="66386"/>
                    <a:pt x="50618" y="62286"/>
                    <a:pt x="55059" y="532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8373812-6714-5635-4306-7C30FB697BE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46708" y="3886049"/>
              <a:ext cx="77029" cy="64712"/>
            </a:xfrm>
            <a:custGeom>
              <a:avLst/>
              <a:gdLst>
                <a:gd name="connsiteX0" fmla="*/ 12033 w 77029"/>
                <a:gd name="connsiteY0" fmla="*/ 14411 h 64712"/>
                <a:gd name="connsiteX1" fmla="*/ 12033 w 77029"/>
                <a:gd name="connsiteY1" fmla="*/ 53648 h 64712"/>
                <a:gd name="connsiteX2" fmla="*/ 88 w 77029"/>
                <a:gd name="connsiteY2" fmla="*/ 60237 h 64712"/>
                <a:gd name="connsiteX3" fmla="*/ 88 w 77029"/>
                <a:gd name="connsiteY3" fmla="*/ 64775 h 64712"/>
                <a:gd name="connsiteX4" fmla="*/ 17393 w 77029"/>
                <a:gd name="connsiteY4" fmla="*/ 64336 h 64712"/>
                <a:gd name="connsiteX5" fmla="*/ 34544 w 77029"/>
                <a:gd name="connsiteY5" fmla="*/ 64775 h 64712"/>
                <a:gd name="connsiteX6" fmla="*/ 34544 w 77029"/>
                <a:gd name="connsiteY6" fmla="*/ 60237 h 64712"/>
                <a:gd name="connsiteX7" fmla="*/ 22599 w 77029"/>
                <a:gd name="connsiteY7" fmla="*/ 53648 h 64712"/>
                <a:gd name="connsiteX8" fmla="*/ 22599 w 77029"/>
                <a:gd name="connsiteY8" fmla="*/ 26709 h 64712"/>
                <a:gd name="connsiteX9" fmla="*/ 43273 w 77029"/>
                <a:gd name="connsiteY9" fmla="*/ 3284 h 64712"/>
                <a:gd name="connsiteX10" fmla="*/ 54605 w 77029"/>
                <a:gd name="connsiteY10" fmla="*/ 19535 h 64712"/>
                <a:gd name="connsiteX11" fmla="*/ 54605 w 77029"/>
                <a:gd name="connsiteY11" fmla="*/ 53648 h 64712"/>
                <a:gd name="connsiteX12" fmla="*/ 42661 w 77029"/>
                <a:gd name="connsiteY12" fmla="*/ 60237 h 64712"/>
                <a:gd name="connsiteX13" fmla="*/ 42661 w 77029"/>
                <a:gd name="connsiteY13" fmla="*/ 64775 h 64712"/>
                <a:gd name="connsiteX14" fmla="*/ 59965 w 77029"/>
                <a:gd name="connsiteY14" fmla="*/ 64336 h 64712"/>
                <a:gd name="connsiteX15" fmla="*/ 77117 w 77029"/>
                <a:gd name="connsiteY15" fmla="*/ 64775 h 64712"/>
                <a:gd name="connsiteX16" fmla="*/ 77117 w 77029"/>
                <a:gd name="connsiteY16" fmla="*/ 60237 h 64712"/>
                <a:gd name="connsiteX17" fmla="*/ 65172 w 77029"/>
                <a:gd name="connsiteY17" fmla="*/ 55844 h 64712"/>
                <a:gd name="connsiteX18" fmla="*/ 65172 w 77029"/>
                <a:gd name="connsiteY18" fmla="*/ 27880 h 64712"/>
                <a:gd name="connsiteX19" fmla="*/ 60425 w 77029"/>
                <a:gd name="connsiteY19" fmla="*/ 5480 h 64712"/>
                <a:gd name="connsiteX20" fmla="*/ 44345 w 77029"/>
                <a:gd name="connsiteY20" fmla="*/ 63 h 64712"/>
                <a:gd name="connsiteX21" fmla="*/ 21680 w 77029"/>
                <a:gd name="connsiteY21" fmla="*/ 15436 h 64712"/>
                <a:gd name="connsiteX22" fmla="*/ 21680 w 77029"/>
                <a:gd name="connsiteY22" fmla="*/ 63 h 64712"/>
                <a:gd name="connsiteX23" fmla="*/ 88 w 77029"/>
                <a:gd name="connsiteY23" fmla="*/ 1673 h 64712"/>
                <a:gd name="connsiteX24" fmla="*/ 88 w 77029"/>
                <a:gd name="connsiteY24" fmla="*/ 6212 h 64712"/>
                <a:gd name="connsiteX25" fmla="*/ 12033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33" y="14411"/>
                  </a:moveTo>
                  <a:lnTo>
                    <a:pt x="12033" y="53648"/>
                  </a:lnTo>
                  <a:cubicBezTo>
                    <a:pt x="12033" y="60237"/>
                    <a:pt x="10348" y="60237"/>
                    <a:pt x="88" y="60237"/>
                  </a:cubicBezTo>
                  <a:lnTo>
                    <a:pt x="88" y="64775"/>
                  </a:lnTo>
                  <a:cubicBezTo>
                    <a:pt x="5448" y="64629"/>
                    <a:pt x="13258" y="64336"/>
                    <a:pt x="17393" y="64336"/>
                  </a:cubicBezTo>
                  <a:cubicBezTo>
                    <a:pt x="21374" y="64336"/>
                    <a:pt x="29337" y="64629"/>
                    <a:pt x="34544" y="64775"/>
                  </a:cubicBezTo>
                  <a:lnTo>
                    <a:pt x="34544" y="60237"/>
                  </a:lnTo>
                  <a:cubicBezTo>
                    <a:pt x="24284" y="60237"/>
                    <a:pt x="22599" y="60237"/>
                    <a:pt x="22599" y="53648"/>
                  </a:cubicBezTo>
                  <a:lnTo>
                    <a:pt x="22599" y="26709"/>
                  </a:lnTo>
                  <a:cubicBezTo>
                    <a:pt x="22599" y="11483"/>
                    <a:pt x="33472" y="3284"/>
                    <a:pt x="43273" y="3284"/>
                  </a:cubicBezTo>
                  <a:cubicBezTo>
                    <a:pt x="52921" y="3284"/>
                    <a:pt x="54605" y="11190"/>
                    <a:pt x="54605" y="19535"/>
                  </a:cubicBezTo>
                  <a:lnTo>
                    <a:pt x="54605" y="53648"/>
                  </a:lnTo>
                  <a:cubicBezTo>
                    <a:pt x="54605" y="60237"/>
                    <a:pt x="52921" y="60237"/>
                    <a:pt x="42661" y="60237"/>
                  </a:cubicBezTo>
                  <a:lnTo>
                    <a:pt x="42661" y="64775"/>
                  </a:lnTo>
                  <a:cubicBezTo>
                    <a:pt x="48020" y="64629"/>
                    <a:pt x="55831" y="64336"/>
                    <a:pt x="59965" y="64336"/>
                  </a:cubicBezTo>
                  <a:cubicBezTo>
                    <a:pt x="63947" y="64336"/>
                    <a:pt x="71910" y="64629"/>
                    <a:pt x="77117" y="64775"/>
                  </a:cubicBezTo>
                  <a:lnTo>
                    <a:pt x="77117" y="60237"/>
                  </a:lnTo>
                  <a:cubicBezTo>
                    <a:pt x="69154" y="60237"/>
                    <a:pt x="65325" y="60237"/>
                    <a:pt x="65172" y="55844"/>
                  </a:cubicBezTo>
                  <a:lnTo>
                    <a:pt x="65172" y="27880"/>
                  </a:lnTo>
                  <a:cubicBezTo>
                    <a:pt x="65172" y="15289"/>
                    <a:pt x="65172" y="10751"/>
                    <a:pt x="60425" y="5480"/>
                  </a:cubicBezTo>
                  <a:cubicBezTo>
                    <a:pt x="58281" y="2991"/>
                    <a:pt x="53227" y="63"/>
                    <a:pt x="44345" y="63"/>
                  </a:cubicBezTo>
                  <a:cubicBezTo>
                    <a:pt x="33166" y="63"/>
                    <a:pt x="25968" y="6358"/>
                    <a:pt x="21680" y="15436"/>
                  </a:cubicBezTo>
                  <a:lnTo>
                    <a:pt x="21680" y="63"/>
                  </a:lnTo>
                  <a:lnTo>
                    <a:pt x="88" y="1673"/>
                  </a:lnTo>
                  <a:lnTo>
                    <a:pt x="88" y="6212"/>
                  </a:lnTo>
                  <a:cubicBezTo>
                    <a:pt x="10808" y="6212"/>
                    <a:pt x="12033" y="7237"/>
                    <a:pt x="12033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540ABDE-5012-F4D7-402F-B0DDBD159AB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032092" y="3885171"/>
              <a:ext cx="58346" cy="67201"/>
            </a:xfrm>
            <a:custGeom>
              <a:avLst/>
              <a:gdLst>
                <a:gd name="connsiteX0" fmla="*/ 12804 w 58346"/>
                <a:gd name="connsiteY0" fmla="*/ 33737 h 67201"/>
                <a:gd name="connsiteX1" fmla="*/ 33478 w 58346"/>
                <a:gd name="connsiteY1" fmla="*/ 3723 h 67201"/>
                <a:gd name="connsiteX2" fmla="*/ 49864 w 58346"/>
                <a:gd name="connsiteY2" fmla="*/ 9140 h 67201"/>
                <a:gd name="connsiteX3" fmla="*/ 42666 w 58346"/>
                <a:gd name="connsiteY3" fmla="*/ 15875 h 67201"/>
                <a:gd name="connsiteX4" fmla="*/ 49711 w 58346"/>
                <a:gd name="connsiteY4" fmla="*/ 22610 h 67201"/>
                <a:gd name="connsiteX5" fmla="*/ 56755 w 58346"/>
                <a:gd name="connsiteY5" fmla="*/ 15728 h 67201"/>
                <a:gd name="connsiteX6" fmla="*/ 33325 w 58346"/>
                <a:gd name="connsiteY6" fmla="*/ 63 h 67201"/>
                <a:gd name="connsiteX7" fmla="*/ 93 w 58346"/>
                <a:gd name="connsiteY7" fmla="*/ 34029 h 67201"/>
                <a:gd name="connsiteX8" fmla="*/ 33018 w 58346"/>
                <a:gd name="connsiteY8" fmla="*/ 67264 h 67201"/>
                <a:gd name="connsiteX9" fmla="*/ 58439 w 58346"/>
                <a:gd name="connsiteY9" fmla="*/ 48231 h 67201"/>
                <a:gd name="connsiteX10" fmla="*/ 56449 w 58346"/>
                <a:gd name="connsiteY10" fmla="*/ 46767 h 67201"/>
                <a:gd name="connsiteX11" fmla="*/ 54458 w 58346"/>
                <a:gd name="connsiteY11" fmla="*/ 48231 h 67201"/>
                <a:gd name="connsiteX12" fmla="*/ 34397 w 58346"/>
                <a:gd name="connsiteY12" fmla="*/ 63604 h 67201"/>
                <a:gd name="connsiteX13" fmla="*/ 12804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04" y="33737"/>
                  </a:moveTo>
                  <a:cubicBezTo>
                    <a:pt x="12804" y="9872"/>
                    <a:pt x="25361" y="3723"/>
                    <a:pt x="33478" y="3723"/>
                  </a:cubicBezTo>
                  <a:cubicBezTo>
                    <a:pt x="34856" y="3723"/>
                    <a:pt x="44504" y="3869"/>
                    <a:pt x="49864" y="9140"/>
                  </a:cubicBezTo>
                  <a:cubicBezTo>
                    <a:pt x="43585" y="9579"/>
                    <a:pt x="42666" y="13972"/>
                    <a:pt x="42666" y="15875"/>
                  </a:cubicBezTo>
                  <a:cubicBezTo>
                    <a:pt x="42666" y="19681"/>
                    <a:pt x="45423" y="22610"/>
                    <a:pt x="49711" y="22610"/>
                  </a:cubicBezTo>
                  <a:cubicBezTo>
                    <a:pt x="53692" y="22610"/>
                    <a:pt x="56755" y="20121"/>
                    <a:pt x="56755" y="15728"/>
                  </a:cubicBezTo>
                  <a:cubicBezTo>
                    <a:pt x="56755" y="5773"/>
                    <a:pt x="45116" y="63"/>
                    <a:pt x="33325" y="63"/>
                  </a:cubicBezTo>
                  <a:cubicBezTo>
                    <a:pt x="14182" y="63"/>
                    <a:pt x="93" y="15875"/>
                    <a:pt x="93" y="34029"/>
                  </a:cubicBezTo>
                  <a:cubicBezTo>
                    <a:pt x="93" y="52770"/>
                    <a:pt x="15254" y="67264"/>
                    <a:pt x="33018" y="67264"/>
                  </a:cubicBezTo>
                  <a:cubicBezTo>
                    <a:pt x="53539" y="67264"/>
                    <a:pt x="58439" y="49695"/>
                    <a:pt x="58439" y="48231"/>
                  </a:cubicBezTo>
                  <a:cubicBezTo>
                    <a:pt x="58439" y="46767"/>
                    <a:pt x="56908" y="46767"/>
                    <a:pt x="56449" y="46767"/>
                  </a:cubicBezTo>
                  <a:cubicBezTo>
                    <a:pt x="55070" y="46767"/>
                    <a:pt x="54764" y="47353"/>
                    <a:pt x="54458" y="48231"/>
                  </a:cubicBezTo>
                  <a:cubicBezTo>
                    <a:pt x="50017" y="61847"/>
                    <a:pt x="40063" y="63604"/>
                    <a:pt x="34397" y="63604"/>
                  </a:cubicBezTo>
                  <a:cubicBezTo>
                    <a:pt x="26280" y="63604"/>
                    <a:pt x="12804" y="57308"/>
                    <a:pt x="12804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7A91B9B-D255-F8E0-E745-A1D03B13F02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095594" y="3849154"/>
              <a:ext cx="77029" cy="101607"/>
            </a:xfrm>
            <a:custGeom>
              <a:avLst/>
              <a:gdLst>
                <a:gd name="connsiteX0" fmla="*/ 12042 w 77029"/>
                <a:gd name="connsiteY0" fmla="*/ 90543 h 101607"/>
                <a:gd name="connsiteX1" fmla="*/ 97 w 77029"/>
                <a:gd name="connsiteY1" fmla="*/ 97131 h 101607"/>
                <a:gd name="connsiteX2" fmla="*/ 97 w 77029"/>
                <a:gd name="connsiteY2" fmla="*/ 101670 h 101607"/>
                <a:gd name="connsiteX3" fmla="*/ 17402 w 77029"/>
                <a:gd name="connsiteY3" fmla="*/ 101231 h 101607"/>
                <a:gd name="connsiteX4" fmla="*/ 34554 w 77029"/>
                <a:gd name="connsiteY4" fmla="*/ 101670 h 101607"/>
                <a:gd name="connsiteX5" fmla="*/ 34554 w 77029"/>
                <a:gd name="connsiteY5" fmla="*/ 97131 h 101607"/>
                <a:gd name="connsiteX6" fmla="*/ 22609 w 77029"/>
                <a:gd name="connsiteY6" fmla="*/ 90543 h 101607"/>
                <a:gd name="connsiteX7" fmla="*/ 22609 w 77029"/>
                <a:gd name="connsiteY7" fmla="*/ 63604 h 101607"/>
                <a:gd name="connsiteX8" fmla="*/ 43283 w 77029"/>
                <a:gd name="connsiteY8" fmla="*/ 40179 h 101607"/>
                <a:gd name="connsiteX9" fmla="*/ 54615 w 77029"/>
                <a:gd name="connsiteY9" fmla="*/ 56430 h 101607"/>
                <a:gd name="connsiteX10" fmla="*/ 54615 w 77029"/>
                <a:gd name="connsiteY10" fmla="*/ 90543 h 101607"/>
                <a:gd name="connsiteX11" fmla="*/ 42670 w 77029"/>
                <a:gd name="connsiteY11" fmla="*/ 97131 h 101607"/>
                <a:gd name="connsiteX12" fmla="*/ 42670 w 77029"/>
                <a:gd name="connsiteY12" fmla="*/ 101670 h 101607"/>
                <a:gd name="connsiteX13" fmla="*/ 59975 w 77029"/>
                <a:gd name="connsiteY13" fmla="*/ 101231 h 101607"/>
                <a:gd name="connsiteX14" fmla="*/ 77127 w 77029"/>
                <a:gd name="connsiteY14" fmla="*/ 101670 h 101607"/>
                <a:gd name="connsiteX15" fmla="*/ 77127 w 77029"/>
                <a:gd name="connsiteY15" fmla="*/ 97131 h 101607"/>
                <a:gd name="connsiteX16" fmla="*/ 65182 w 77029"/>
                <a:gd name="connsiteY16" fmla="*/ 92739 h 101607"/>
                <a:gd name="connsiteX17" fmla="*/ 65182 w 77029"/>
                <a:gd name="connsiteY17" fmla="*/ 64775 h 101607"/>
                <a:gd name="connsiteX18" fmla="*/ 60434 w 77029"/>
                <a:gd name="connsiteY18" fmla="*/ 42375 h 101607"/>
                <a:gd name="connsiteX19" fmla="*/ 44355 w 77029"/>
                <a:gd name="connsiteY19" fmla="*/ 36958 h 101607"/>
                <a:gd name="connsiteX20" fmla="*/ 22150 w 77029"/>
                <a:gd name="connsiteY20" fmla="*/ 51306 h 101607"/>
                <a:gd name="connsiteX21" fmla="*/ 22150 w 77029"/>
                <a:gd name="connsiteY21" fmla="*/ 63 h 101607"/>
                <a:gd name="connsiteX22" fmla="*/ 97 w 77029"/>
                <a:gd name="connsiteY22" fmla="*/ 1673 h 101607"/>
                <a:gd name="connsiteX23" fmla="*/ 97 w 77029"/>
                <a:gd name="connsiteY23" fmla="*/ 6212 h 101607"/>
                <a:gd name="connsiteX24" fmla="*/ 12042 w 77029"/>
                <a:gd name="connsiteY24" fmla="*/ 14411 h 101607"/>
                <a:gd name="connsiteX25" fmla="*/ 12042 w 77029"/>
                <a:gd name="connsiteY25" fmla="*/ 9054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101607">
                  <a:moveTo>
                    <a:pt x="12042" y="90543"/>
                  </a:moveTo>
                  <a:cubicBezTo>
                    <a:pt x="12042" y="97131"/>
                    <a:pt x="10358" y="97131"/>
                    <a:pt x="97" y="97131"/>
                  </a:cubicBezTo>
                  <a:lnTo>
                    <a:pt x="97" y="101670"/>
                  </a:lnTo>
                  <a:cubicBezTo>
                    <a:pt x="5457" y="101524"/>
                    <a:pt x="13267" y="101231"/>
                    <a:pt x="17402" y="101231"/>
                  </a:cubicBezTo>
                  <a:cubicBezTo>
                    <a:pt x="21384" y="101231"/>
                    <a:pt x="29347" y="101524"/>
                    <a:pt x="34554" y="101670"/>
                  </a:cubicBezTo>
                  <a:lnTo>
                    <a:pt x="34554" y="97131"/>
                  </a:lnTo>
                  <a:cubicBezTo>
                    <a:pt x="24294" y="97131"/>
                    <a:pt x="22609" y="97131"/>
                    <a:pt x="22609" y="90543"/>
                  </a:cubicBezTo>
                  <a:lnTo>
                    <a:pt x="22609" y="63604"/>
                  </a:lnTo>
                  <a:cubicBezTo>
                    <a:pt x="22609" y="48377"/>
                    <a:pt x="33482" y="40179"/>
                    <a:pt x="43283" y="40179"/>
                  </a:cubicBezTo>
                  <a:cubicBezTo>
                    <a:pt x="52931" y="40179"/>
                    <a:pt x="54615" y="48085"/>
                    <a:pt x="54615" y="56430"/>
                  </a:cubicBezTo>
                  <a:lnTo>
                    <a:pt x="54615" y="90543"/>
                  </a:lnTo>
                  <a:cubicBezTo>
                    <a:pt x="54615" y="97131"/>
                    <a:pt x="52931" y="97131"/>
                    <a:pt x="42670" y="97131"/>
                  </a:cubicBezTo>
                  <a:lnTo>
                    <a:pt x="42670" y="101670"/>
                  </a:lnTo>
                  <a:cubicBezTo>
                    <a:pt x="48030" y="101524"/>
                    <a:pt x="55840" y="101231"/>
                    <a:pt x="59975" y="101231"/>
                  </a:cubicBezTo>
                  <a:cubicBezTo>
                    <a:pt x="63957" y="101231"/>
                    <a:pt x="71920" y="101524"/>
                    <a:pt x="77127" y="101670"/>
                  </a:cubicBezTo>
                  <a:lnTo>
                    <a:pt x="77127" y="97131"/>
                  </a:lnTo>
                  <a:cubicBezTo>
                    <a:pt x="69163" y="97131"/>
                    <a:pt x="65335" y="97131"/>
                    <a:pt x="65182" y="92739"/>
                  </a:cubicBezTo>
                  <a:lnTo>
                    <a:pt x="65182" y="64775"/>
                  </a:lnTo>
                  <a:cubicBezTo>
                    <a:pt x="65182" y="52184"/>
                    <a:pt x="65182" y="47645"/>
                    <a:pt x="60434" y="42375"/>
                  </a:cubicBezTo>
                  <a:cubicBezTo>
                    <a:pt x="58291" y="39886"/>
                    <a:pt x="53237" y="36958"/>
                    <a:pt x="44355" y="36958"/>
                  </a:cubicBezTo>
                  <a:cubicBezTo>
                    <a:pt x="31491" y="36958"/>
                    <a:pt x="24753" y="45742"/>
                    <a:pt x="22150" y="51306"/>
                  </a:cubicBezTo>
                  <a:lnTo>
                    <a:pt x="22150" y="63"/>
                  </a:lnTo>
                  <a:lnTo>
                    <a:pt x="97" y="1673"/>
                  </a:lnTo>
                  <a:lnTo>
                    <a:pt x="97" y="6212"/>
                  </a:lnTo>
                  <a:cubicBezTo>
                    <a:pt x="10817" y="6212"/>
                    <a:pt x="12042" y="7237"/>
                    <a:pt x="12042" y="14411"/>
                  </a:cubicBezTo>
                  <a:lnTo>
                    <a:pt x="12042" y="90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79EAC4B-6EB7-7936-77F4-40A1EC922DC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80059" y="3885171"/>
              <a:ext cx="59265" cy="67201"/>
            </a:xfrm>
            <a:custGeom>
              <a:avLst/>
              <a:gdLst>
                <a:gd name="connsiteX0" fmla="*/ 12967 w 59265"/>
                <a:gd name="connsiteY0" fmla="*/ 28759 h 67201"/>
                <a:gd name="connsiteX1" fmla="*/ 31956 w 59265"/>
                <a:gd name="connsiteY1" fmla="*/ 3284 h 67201"/>
                <a:gd name="connsiteX2" fmla="*/ 49261 w 59265"/>
                <a:gd name="connsiteY2" fmla="*/ 28759 h 67201"/>
                <a:gd name="connsiteX3" fmla="*/ 12967 w 59265"/>
                <a:gd name="connsiteY3" fmla="*/ 28759 h 67201"/>
                <a:gd name="connsiteX4" fmla="*/ 12814 w 59265"/>
                <a:gd name="connsiteY4" fmla="*/ 31833 h 67201"/>
                <a:gd name="connsiteX5" fmla="*/ 55540 w 59265"/>
                <a:gd name="connsiteY5" fmla="*/ 31833 h 67201"/>
                <a:gd name="connsiteX6" fmla="*/ 59368 w 59265"/>
                <a:gd name="connsiteY6" fmla="*/ 28759 h 67201"/>
                <a:gd name="connsiteX7" fmla="*/ 31956 w 59265"/>
                <a:gd name="connsiteY7" fmla="*/ 63 h 67201"/>
                <a:gd name="connsiteX8" fmla="*/ 103 w 59265"/>
                <a:gd name="connsiteY8" fmla="*/ 33444 h 67201"/>
                <a:gd name="connsiteX9" fmla="*/ 33794 w 59265"/>
                <a:gd name="connsiteY9" fmla="*/ 67264 h 67201"/>
                <a:gd name="connsiteX10" fmla="*/ 59368 w 59265"/>
                <a:gd name="connsiteY10" fmla="*/ 48231 h 67201"/>
                <a:gd name="connsiteX11" fmla="*/ 57377 w 59265"/>
                <a:gd name="connsiteY11" fmla="*/ 46474 h 67201"/>
                <a:gd name="connsiteX12" fmla="*/ 55386 w 59265"/>
                <a:gd name="connsiteY12" fmla="*/ 48524 h 67201"/>
                <a:gd name="connsiteX13" fmla="*/ 34713 w 59265"/>
                <a:gd name="connsiteY13" fmla="*/ 63604 h 67201"/>
                <a:gd name="connsiteX14" fmla="*/ 17408 w 59265"/>
                <a:gd name="connsiteY14" fmla="*/ 53795 h 67201"/>
                <a:gd name="connsiteX15" fmla="*/ 12814 w 59265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265" h="67201">
                  <a:moveTo>
                    <a:pt x="12967" y="28759"/>
                  </a:moveTo>
                  <a:cubicBezTo>
                    <a:pt x="13886" y="6944"/>
                    <a:pt x="26749" y="3284"/>
                    <a:pt x="31956" y="3284"/>
                  </a:cubicBezTo>
                  <a:cubicBezTo>
                    <a:pt x="47729" y="3284"/>
                    <a:pt x="49261" y="23049"/>
                    <a:pt x="49261" y="28759"/>
                  </a:cubicBezTo>
                  <a:lnTo>
                    <a:pt x="12967" y="28759"/>
                  </a:lnTo>
                  <a:close/>
                  <a:moveTo>
                    <a:pt x="12814" y="31833"/>
                  </a:moveTo>
                  <a:lnTo>
                    <a:pt x="55540" y="31833"/>
                  </a:lnTo>
                  <a:cubicBezTo>
                    <a:pt x="58909" y="31833"/>
                    <a:pt x="59368" y="31833"/>
                    <a:pt x="59368" y="28759"/>
                  </a:cubicBezTo>
                  <a:cubicBezTo>
                    <a:pt x="59368" y="14264"/>
                    <a:pt x="51098" y="63"/>
                    <a:pt x="31956" y="63"/>
                  </a:cubicBezTo>
                  <a:cubicBezTo>
                    <a:pt x="14192" y="63"/>
                    <a:pt x="103" y="15143"/>
                    <a:pt x="103" y="33444"/>
                  </a:cubicBezTo>
                  <a:cubicBezTo>
                    <a:pt x="103" y="53063"/>
                    <a:pt x="16183" y="67264"/>
                    <a:pt x="33794" y="67264"/>
                  </a:cubicBezTo>
                  <a:cubicBezTo>
                    <a:pt x="52477" y="67264"/>
                    <a:pt x="59368" y="51013"/>
                    <a:pt x="59368" y="48231"/>
                  </a:cubicBezTo>
                  <a:cubicBezTo>
                    <a:pt x="59368" y="46767"/>
                    <a:pt x="58143" y="46474"/>
                    <a:pt x="57377" y="46474"/>
                  </a:cubicBezTo>
                  <a:cubicBezTo>
                    <a:pt x="55999" y="46474"/>
                    <a:pt x="55693" y="47353"/>
                    <a:pt x="55386" y="48524"/>
                  </a:cubicBezTo>
                  <a:cubicBezTo>
                    <a:pt x="50026" y="63604"/>
                    <a:pt x="36244" y="63604"/>
                    <a:pt x="34713" y="63604"/>
                  </a:cubicBezTo>
                  <a:cubicBezTo>
                    <a:pt x="27056" y="63604"/>
                    <a:pt x="20930" y="59212"/>
                    <a:pt x="17408" y="53795"/>
                  </a:cubicBezTo>
                  <a:cubicBezTo>
                    <a:pt x="12814" y="46767"/>
                    <a:pt x="12814" y="37104"/>
                    <a:pt x="12814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159EBC6-E809-8487-F420-13CDACA6329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248121" y="3886049"/>
              <a:ext cx="51454" cy="64712"/>
            </a:xfrm>
            <a:custGeom>
              <a:avLst/>
              <a:gdLst>
                <a:gd name="connsiteX0" fmla="*/ 21394 w 51454"/>
                <a:gd name="connsiteY0" fmla="*/ 16168 h 64712"/>
                <a:gd name="connsiteX1" fmla="*/ 21394 w 51454"/>
                <a:gd name="connsiteY1" fmla="*/ 63 h 64712"/>
                <a:gd name="connsiteX2" fmla="*/ 107 w 51454"/>
                <a:gd name="connsiteY2" fmla="*/ 1673 h 64712"/>
                <a:gd name="connsiteX3" fmla="*/ 107 w 51454"/>
                <a:gd name="connsiteY3" fmla="*/ 6212 h 64712"/>
                <a:gd name="connsiteX4" fmla="*/ 12052 w 51454"/>
                <a:gd name="connsiteY4" fmla="*/ 14411 h 64712"/>
                <a:gd name="connsiteX5" fmla="*/ 12052 w 51454"/>
                <a:gd name="connsiteY5" fmla="*/ 53648 h 64712"/>
                <a:gd name="connsiteX6" fmla="*/ 107 w 51454"/>
                <a:gd name="connsiteY6" fmla="*/ 60237 h 64712"/>
                <a:gd name="connsiteX7" fmla="*/ 107 w 51454"/>
                <a:gd name="connsiteY7" fmla="*/ 64775 h 64712"/>
                <a:gd name="connsiteX8" fmla="*/ 17565 w 51454"/>
                <a:gd name="connsiteY8" fmla="*/ 64336 h 64712"/>
                <a:gd name="connsiteX9" fmla="*/ 37014 w 51454"/>
                <a:gd name="connsiteY9" fmla="*/ 64775 h 64712"/>
                <a:gd name="connsiteX10" fmla="*/ 37014 w 51454"/>
                <a:gd name="connsiteY10" fmla="*/ 60237 h 64712"/>
                <a:gd name="connsiteX11" fmla="*/ 33798 w 51454"/>
                <a:gd name="connsiteY11" fmla="*/ 60237 h 64712"/>
                <a:gd name="connsiteX12" fmla="*/ 22160 w 51454"/>
                <a:gd name="connsiteY12" fmla="*/ 53355 h 64712"/>
                <a:gd name="connsiteX13" fmla="*/ 22160 w 51454"/>
                <a:gd name="connsiteY13" fmla="*/ 30808 h 64712"/>
                <a:gd name="connsiteX14" fmla="*/ 40230 w 51454"/>
                <a:gd name="connsiteY14" fmla="*/ 3284 h 64712"/>
                <a:gd name="connsiteX15" fmla="*/ 41915 w 51454"/>
                <a:gd name="connsiteY15" fmla="*/ 3430 h 64712"/>
                <a:gd name="connsiteX16" fmla="*/ 38392 w 51454"/>
                <a:gd name="connsiteY16" fmla="*/ 9140 h 64712"/>
                <a:gd name="connsiteX17" fmla="*/ 44977 w 51454"/>
                <a:gd name="connsiteY17" fmla="*/ 15436 h 64712"/>
                <a:gd name="connsiteX18" fmla="*/ 51562 w 51454"/>
                <a:gd name="connsiteY18" fmla="*/ 8994 h 64712"/>
                <a:gd name="connsiteX19" fmla="*/ 40230 w 51454"/>
                <a:gd name="connsiteY19" fmla="*/ 63 h 64712"/>
                <a:gd name="connsiteX20" fmla="*/ 21394 w 51454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54" h="64712">
                  <a:moveTo>
                    <a:pt x="21394" y="16168"/>
                  </a:moveTo>
                  <a:lnTo>
                    <a:pt x="21394" y="63"/>
                  </a:lnTo>
                  <a:lnTo>
                    <a:pt x="107" y="1673"/>
                  </a:lnTo>
                  <a:lnTo>
                    <a:pt x="107" y="6212"/>
                  </a:lnTo>
                  <a:cubicBezTo>
                    <a:pt x="10827" y="6212"/>
                    <a:pt x="12052" y="7237"/>
                    <a:pt x="12052" y="14411"/>
                  </a:cubicBezTo>
                  <a:lnTo>
                    <a:pt x="12052" y="53648"/>
                  </a:lnTo>
                  <a:cubicBezTo>
                    <a:pt x="12052" y="60237"/>
                    <a:pt x="10368" y="60237"/>
                    <a:pt x="107" y="60237"/>
                  </a:cubicBezTo>
                  <a:lnTo>
                    <a:pt x="107" y="64775"/>
                  </a:lnTo>
                  <a:cubicBezTo>
                    <a:pt x="6080" y="64629"/>
                    <a:pt x="13277" y="64336"/>
                    <a:pt x="17565" y="64336"/>
                  </a:cubicBezTo>
                  <a:cubicBezTo>
                    <a:pt x="23691" y="64336"/>
                    <a:pt x="30888" y="64336"/>
                    <a:pt x="37014" y="64775"/>
                  </a:cubicBezTo>
                  <a:lnTo>
                    <a:pt x="37014" y="60237"/>
                  </a:lnTo>
                  <a:lnTo>
                    <a:pt x="33798" y="60237"/>
                  </a:lnTo>
                  <a:cubicBezTo>
                    <a:pt x="22466" y="60237"/>
                    <a:pt x="22160" y="58626"/>
                    <a:pt x="22160" y="53355"/>
                  </a:cubicBezTo>
                  <a:lnTo>
                    <a:pt x="22160" y="30808"/>
                  </a:lnTo>
                  <a:cubicBezTo>
                    <a:pt x="22160" y="16314"/>
                    <a:pt x="28591" y="3284"/>
                    <a:pt x="40230" y="3284"/>
                  </a:cubicBezTo>
                  <a:cubicBezTo>
                    <a:pt x="41302" y="3284"/>
                    <a:pt x="41608" y="3284"/>
                    <a:pt x="41915" y="3430"/>
                  </a:cubicBezTo>
                  <a:cubicBezTo>
                    <a:pt x="41455" y="3577"/>
                    <a:pt x="38392" y="5333"/>
                    <a:pt x="38392" y="9140"/>
                  </a:cubicBezTo>
                  <a:cubicBezTo>
                    <a:pt x="38392" y="13240"/>
                    <a:pt x="41608" y="15436"/>
                    <a:pt x="44977" y="15436"/>
                  </a:cubicBezTo>
                  <a:cubicBezTo>
                    <a:pt x="47734" y="15436"/>
                    <a:pt x="51562" y="13679"/>
                    <a:pt x="51562" y="8994"/>
                  </a:cubicBezTo>
                  <a:cubicBezTo>
                    <a:pt x="51562" y="4309"/>
                    <a:pt x="46815" y="63"/>
                    <a:pt x="40230" y="63"/>
                  </a:cubicBezTo>
                  <a:cubicBezTo>
                    <a:pt x="29051" y="63"/>
                    <a:pt x="23538" y="9872"/>
                    <a:pt x="21394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2695D71-FF8A-D532-91BF-15B4E8934C7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359913" y="3849154"/>
              <a:ext cx="33996" cy="101607"/>
            </a:xfrm>
            <a:custGeom>
              <a:avLst/>
              <a:gdLst>
                <a:gd name="connsiteX0" fmla="*/ 22167 w 33996"/>
                <a:gd name="connsiteY0" fmla="*/ 63 h 101607"/>
                <a:gd name="connsiteX1" fmla="*/ 115 w 33996"/>
                <a:gd name="connsiteY1" fmla="*/ 1673 h 101607"/>
                <a:gd name="connsiteX2" fmla="*/ 115 w 33996"/>
                <a:gd name="connsiteY2" fmla="*/ 6212 h 101607"/>
                <a:gd name="connsiteX3" fmla="*/ 12060 w 33996"/>
                <a:gd name="connsiteY3" fmla="*/ 14411 h 101607"/>
                <a:gd name="connsiteX4" fmla="*/ 12060 w 33996"/>
                <a:gd name="connsiteY4" fmla="*/ 90543 h 101607"/>
                <a:gd name="connsiteX5" fmla="*/ 115 w 33996"/>
                <a:gd name="connsiteY5" fmla="*/ 97131 h 101607"/>
                <a:gd name="connsiteX6" fmla="*/ 115 w 33996"/>
                <a:gd name="connsiteY6" fmla="*/ 101670 h 101607"/>
                <a:gd name="connsiteX7" fmla="*/ 17113 w 33996"/>
                <a:gd name="connsiteY7" fmla="*/ 101231 h 101607"/>
                <a:gd name="connsiteX8" fmla="*/ 34112 w 33996"/>
                <a:gd name="connsiteY8" fmla="*/ 101670 h 101607"/>
                <a:gd name="connsiteX9" fmla="*/ 34112 w 33996"/>
                <a:gd name="connsiteY9" fmla="*/ 97131 h 101607"/>
                <a:gd name="connsiteX10" fmla="*/ 22167 w 33996"/>
                <a:gd name="connsiteY10" fmla="*/ 90543 h 101607"/>
                <a:gd name="connsiteX11" fmla="*/ 22167 w 33996"/>
                <a:gd name="connsiteY11" fmla="*/ 6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96" h="101607">
                  <a:moveTo>
                    <a:pt x="22167" y="63"/>
                  </a:moveTo>
                  <a:lnTo>
                    <a:pt x="115" y="1673"/>
                  </a:lnTo>
                  <a:lnTo>
                    <a:pt x="115" y="6212"/>
                  </a:lnTo>
                  <a:cubicBezTo>
                    <a:pt x="10834" y="6212"/>
                    <a:pt x="12060" y="7237"/>
                    <a:pt x="12060" y="14411"/>
                  </a:cubicBezTo>
                  <a:lnTo>
                    <a:pt x="12060" y="90543"/>
                  </a:lnTo>
                  <a:cubicBezTo>
                    <a:pt x="12060" y="97131"/>
                    <a:pt x="10375" y="97131"/>
                    <a:pt x="115" y="97131"/>
                  </a:cubicBezTo>
                  <a:lnTo>
                    <a:pt x="115" y="101670"/>
                  </a:lnTo>
                  <a:cubicBezTo>
                    <a:pt x="5168" y="101524"/>
                    <a:pt x="13285" y="101231"/>
                    <a:pt x="17113" y="101231"/>
                  </a:cubicBezTo>
                  <a:cubicBezTo>
                    <a:pt x="20942" y="101231"/>
                    <a:pt x="28445" y="101524"/>
                    <a:pt x="34112" y="101670"/>
                  </a:cubicBezTo>
                  <a:lnTo>
                    <a:pt x="34112" y="97131"/>
                  </a:lnTo>
                  <a:cubicBezTo>
                    <a:pt x="23851" y="97131"/>
                    <a:pt x="22167" y="97131"/>
                    <a:pt x="22167" y="90543"/>
                  </a:cubicBezTo>
                  <a:lnTo>
                    <a:pt x="2216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2BE12979-55FD-AB0D-027E-05DE3FE81FF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02452" y="3852815"/>
              <a:ext cx="32771" cy="97947"/>
            </a:xfrm>
            <a:custGeom>
              <a:avLst/>
              <a:gdLst>
                <a:gd name="connsiteX0" fmla="*/ 22170 w 32771"/>
                <a:gd name="connsiteY0" fmla="*/ 33297 h 97947"/>
                <a:gd name="connsiteX1" fmla="*/ 730 w 32771"/>
                <a:gd name="connsiteY1" fmla="*/ 34908 h 97947"/>
                <a:gd name="connsiteX2" fmla="*/ 730 w 32771"/>
                <a:gd name="connsiteY2" fmla="*/ 39447 h 97947"/>
                <a:gd name="connsiteX3" fmla="*/ 12062 w 32771"/>
                <a:gd name="connsiteY3" fmla="*/ 47499 h 97947"/>
                <a:gd name="connsiteX4" fmla="*/ 12062 w 32771"/>
                <a:gd name="connsiteY4" fmla="*/ 86883 h 97947"/>
                <a:gd name="connsiteX5" fmla="*/ 117 w 32771"/>
                <a:gd name="connsiteY5" fmla="*/ 93471 h 97947"/>
                <a:gd name="connsiteX6" fmla="*/ 117 w 32771"/>
                <a:gd name="connsiteY6" fmla="*/ 98010 h 97947"/>
                <a:gd name="connsiteX7" fmla="*/ 16963 w 32771"/>
                <a:gd name="connsiteY7" fmla="*/ 97571 h 97947"/>
                <a:gd name="connsiteX8" fmla="*/ 32889 w 32771"/>
                <a:gd name="connsiteY8" fmla="*/ 98010 h 97947"/>
                <a:gd name="connsiteX9" fmla="*/ 32889 w 32771"/>
                <a:gd name="connsiteY9" fmla="*/ 93471 h 97947"/>
                <a:gd name="connsiteX10" fmla="*/ 22170 w 32771"/>
                <a:gd name="connsiteY10" fmla="*/ 87029 h 97947"/>
                <a:gd name="connsiteX11" fmla="*/ 22170 w 32771"/>
                <a:gd name="connsiteY11" fmla="*/ 33297 h 97947"/>
                <a:gd name="connsiteX12" fmla="*/ 22782 w 32771"/>
                <a:gd name="connsiteY12" fmla="*/ 7822 h 97947"/>
                <a:gd name="connsiteX13" fmla="*/ 14666 w 32771"/>
                <a:gd name="connsiteY13" fmla="*/ 63 h 97947"/>
                <a:gd name="connsiteX14" fmla="*/ 6549 w 32771"/>
                <a:gd name="connsiteY14" fmla="*/ 7822 h 97947"/>
                <a:gd name="connsiteX15" fmla="*/ 14666 w 32771"/>
                <a:gd name="connsiteY15" fmla="*/ 15582 h 97947"/>
                <a:gd name="connsiteX16" fmla="*/ 22782 w 32771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771" h="97947">
                  <a:moveTo>
                    <a:pt x="22170" y="33297"/>
                  </a:moveTo>
                  <a:lnTo>
                    <a:pt x="730" y="34908"/>
                  </a:lnTo>
                  <a:lnTo>
                    <a:pt x="730" y="39447"/>
                  </a:lnTo>
                  <a:cubicBezTo>
                    <a:pt x="10684" y="39447"/>
                    <a:pt x="12062" y="40325"/>
                    <a:pt x="12062" y="47499"/>
                  </a:cubicBezTo>
                  <a:lnTo>
                    <a:pt x="12062" y="86883"/>
                  </a:lnTo>
                  <a:cubicBezTo>
                    <a:pt x="12062" y="93471"/>
                    <a:pt x="10378" y="93471"/>
                    <a:pt x="117" y="93471"/>
                  </a:cubicBezTo>
                  <a:lnTo>
                    <a:pt x="117" y="98010"/>
                  </a:lnTo>
                  <a:cubicBezTo>
                    <a:pt x="5018" y="97863"/>
                    <a:pt x="13287" y="97571"/>
                    <a:pt x="16963" y="97571"/>
                  </a:cubicBezTo>
                  <a:cubicBezTo>
                    <a:pt x="22323" y="97571"/>
                    <a:pt x="27683" y="97863"/>
                    <a:pt x="32889" y="98010"/>
                  </a:cubicBezTo>
                  <a:lnTo>
                    <a:pt x="32889" y="93471"/>
                  </a:lnTo>
                  <a:cubicBezTo>
                    <a:pt x="22782" y="93471"/>
                    <a:pt x="22170" y="92739"/>
                    <a:pt x="22170" y="87029"/>
                  </a:cubicBezTo>
                  <a:lnTo>
                    <a:pt x="22170" y="33297"/>
                  </a:lnTo>
                  <a:close/>
                  <a:moveTo>
                    <a:pt x="22782" y="7822"/>
                  </a:moveTo>
                  <a:cubicBezTo>
                    <a:pt x="22782" y="3137"/>
                    <a:pt x="18954" y="63"/>
                    <a:pt x="14666" y="63"/>
                  </a:cubicBezTo>
                  <a:cubicBezTo>
                    <a:pt x="9918" y="63"/>
                    <a:pt x="6549" y="4016"/>
                    <a:pt x="6549" y="7822"/>
                  </a:cubicBezTo>
                  <a:cubicBezTo>
                    <a:pt x="6549" y="11775"/>
                    <a:pt x="9918" y="15582"/>
                    <a:pt x="14666" y="15582"/>
                  </a:cubicBezTo>
                  <a:cubicBezTo>
                    <a:pt x="18954" y="15582"/>
                    <a:pt x="22782" y="12507"/>
                    <a:pt x="22782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6897C153-6DEF-1013-0EC6-88C2DFD583D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44838" y="3886049"/>
              <a:ext cx="77029" cy="64712"/>
            </a:xfrm>
            <a:custGeom>
              <a:avLst/>
              <a:gdLst>
                <a:gd name="connsiteX0" fmla="*/ 12065 w 77029"/>
                <a:gd name="connsiteY0" fmla="*/ 14411 h 64712"/>
                <a:gd name="connsiteX1" fmla="*/ 12065 w 77029"/>
                <a:gd name="connsiteY1" fmla="*/ 53648 h 64712"/>
                <a:gd name="connsiteX2" fmla="*/ 120 w 77029"/>
                <a:gd name="connsiteY2" fmla="*/ 60237 h 64712"/>
                <a:gd name="connsiteX3" fmla="*/ 120 w 77029"/>
                <a:gd name="connsiteY3" fmla="*/ 64775 h 64712"/>
                <a:gd name="connsiteX4" fmla="*/ 17425 w 77029"/>
                <a:gd name="connsiteY4" fmla="*/ 64336 h 64712"/>
                <a:gd name="connsiteX5" fmla="*/ 34577 w 77029"/>
                <a:gd name="connsiteY5" fmla="*/ 64775 h 64712"/>
                <a:gd name="connsiteX6" fmla="*/ 34577 w 77029"/>
                <a:gd name="connsiteY6" fmla="*/ 60237 h 64712"/>
                <a:gd name="connsiteX7" fmla="*/ 22632 w 77029"/>
                <a:gd name="connsiteY7" fmla="*/ 53648 h 64712"/>
                <a:gd name="connsiteX8" fmla="*/ 22632 w 77029"/>
                <a:gd name="connsiteY8" fmla="*/ 26709 h 64712"/>
                <a:gd name="connsiteX9" fmla="*/ 43306 w 77029"/>
                <a:gd name="connsiteY9" fmla="*/ 3284 h 64712"/>
                <a:gd name="connsiteX10" fmla="*/ 54638 w 77029"/>
                <a:gd name="connsiteY10" fmla="*/ 19535 h 64712"/>
                <a:gd name="connsiteX11" fmla="*/ 54638 w 77029"/>
                <a:gd name="connsiteY11" fmla="*/ 53648 h 64712"/>
                <a:gd name="connsiteX12" fmla="*/ 42693 w 77029"/>
                <a:gd name="connsiteY12" fmla="*/ 60237 h 64712"/>
                <a:gd name="connsiteX13" fmla="*/ 42693 w 77029"/>
                <a:gd name="connsiteY13" fmla="*/ 64775 h 64712"/>
                <a:gd name="connsiteX14" fmla="*/ 59998 w 77029"/>
                <a:gd name="connsiteY14" fmla="*/ 64336 h 64712"/>
                <a:gd name="connsiteX15" fmla="*/ 77149 w 77029"/>
                <a:gd name="connsiteY15" fmla="*/ 64775 h 64712"/>
                <a:gd name="connsiteX16" fmla="*/ 77149 w 77029"/>
                <a:gd name="connsiteY16" fmla="*/ 60237 h 64712"/>
                <a:gd name="connsiteX17" fmla="*/ 65205 w 77029"/>
                <a:gd name="connsiteY17" fmla="*/ 55844 h 64712"/>
                <a:gd name="connsiteX18" fmla="*/ 65205 w 77029"/>
                <a:gd name="connsiteY18" fmla="*/ 27880 h 64712"/>
                <a:gd name="connsiteX19" fmla="*/ 60457 w 77029"/>
                <a:gd name="connsiteY19" fmla="*/ 5480 h 64712"/>
                <a:gd name="connsiteX20" fmla="*/ 44378 w 77029"/>
                <a:gd name="connsiteY20" fmla="*/ 63 h 64712"/>
                <a:gd name="connsiteX21" fmla="*/ 21713 w 77029"/>
                <a:gd name="connsiteY21" fmla="*/ 15436 h 64712"/>
                <a:gd name="connsiteX22" fmla="*/ 21713 w 77029"/>
                <a:gd name="connsiteY22" fmla="*/ 63 h 64712"/>
                <a:gd name="connsiteX23" fmla="*/ 120 w 77029"/>
                <a:gd name="connsiteY23" fmla="*/ 1673 h 64712"/>
                <a:gd name="connsiteX24" fmla="*/ 120 w 77029"/>
                <a:gd name="connsiteY24" fmla="*/ 6212 h 64712"/>
                <a:gd name="connsiteX25" fmla="*/ 12065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65" y="14411"/>
                  </a:moveTo>
                  <a:lnTo>
                    <a:pt x="12065" y="53648"/>
                  </a:lnTo>
                  <a:cubicBezTo>
                    <a:pt x="12065" y="60237"/>
                    <a:pt x="10381" y="60237"/>
                    <a:pt x="120" y="60237"/>
                  </a:cubicBezTo>
                  <a:lnTo>
                    <a:pt x="120" y="64775"/>
                  </a:lnTo>
                  <a:cubicBezTo>
                    <a:pt x="5480" y="64629"/>
                    <a:pt x="13290" y="64336"/>
                    <a:pt x="17425" y="64336"/>
                  </a:cubicBezTo>
                  <a:cubicBezTo>
                    <a:pt x="21407" y="64336"/>
                    <a:pt x="29370" y="64629"/>
                    <a:pt x="34577" y="64775"/>
                  </a:cubicBezTo>
                  <a:lnTo>
                    <a:pt x="34577" y="60237"/>
                  </a:lnTo>
                  <a:cubicBezTo>
                    <a:pt x="24316" y="60237"/>
                    <a:pt x="22632" y="60237"/>
                    <a:pt x="22632" y="53648"/>
                  </a:cubicBezTo>
                  <a:lnTo>
                    <a:pt x="22632" y="26709"/>
                  </a:lnTo>
                  <a:cubicBezTo>
                    <a:pt x="22632" y="11483"/>
                    <a:pt x="33505" y="3284"/>
                    <a:pt x="43306" y="3284"/>
                  </a:cubicBezTo>
                  <a:cubicBezTo>
                    <a:pt x="52953" y="3284"/>
                    <a:pt x="54638" y="11190"/>
                    <a:pt x="54638" y="19535"/>
                  </a:cubicBezTo>
                  <a:lnTo>
                    <a:pt x="54638" y="53648"/>
                  </a:lnTo>
                  <a:cubicBezTo>
                    <a:pt x="54638" y="60237"/>
                    <a:pt x="52953" y="60237"/>
                    <a:pt x="42693" y="60237"/>
                  </a:cubicBezTo>
                  <a:lnTo>
                    <a:pt x="42693" y="64775"/>
                  </a:lnTo>
                  <a:cubicBezTo>
                    <a:pt x="48053" y="64629"/>
                    <a:pt x="55863" y="64336"/>
                    <a:pt x="59998" y="64336"/>
                  </a:cubicBezTo>
                  <a:cubicBezTo>
                    <a:pt x="63979" y="64336"/>
                    <a:pt x="71943" y="64629"/>
                    <a:pt x="77149" y="64775"/>
                  </a:cubicBezTo>
                  <a:lnTo>
                    <a:pt x="77149" y="60237"/>
                  </a:lnTo>
                  <a:cubicBezTo>
                    <a:pt x="69186" y="60237"/>
                    <a:pt x="65358" y="60237"/>
                    <a:pt x="65205" y="55844"/>
                  </a:cubicBezTo>
                  <a:lnTo>
                    <a:pt x="65205" y="27880"/>
                  </a:lnTo>
                  <a:cubicBezTo>
                    <a:pt x="65205" y="15289"/>
                    <a:pt x="65205" y="10751"/>
                    <a:pt x="60457" y="5480"/>
                  </a:cubicBezTo>
                  <a:cubicBezTo>
                    <a:pt x="58313" y="2991"/>
                    <a:pt x="53260" y="63"/>
                    <a:pt x="44378" y="63"/>
                  </a:cubicBezTo>
                  <a:cubicBezTo>
                    <a:pt x="33198" y="63"/>
                    <a:pt x="26001" y="6358"/>
                    <a:pt x="21713" y="15436"/>
                  </a:cubicBezTo>
                  <a:lnTo>
                    <a:pt x="21713" y="63"/>
                  </a:lnTo>
                  <a:lnTo>
                    <a:pt x="120" y="1673"/>
                  </a:lnTo>
                  <a:lnTo>
                    <a:pt x="120" y="6212"/>
                  </a:lnTo>
                  <a:cubicBezTo>
                    <a:pt x="10840" y="6212"/>
                    <a:pt x="12065" y="7237"/>
                    <a:pt x="12065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C8D75A9-3142-4206-6D37-FC45CC8EE73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531447" y="3885171"/>
              <a:ext cx="69065" cy="67201"/>
            </a:xfrm>
            <a:custGeom>
              <a:avLst/>
              <a:gdLst>
                <a:gd name="connsiteX0" fmla="*/ 44689 w 69065"/>
                <a:gd name="connsiteY0" fmla="*/ 54527 h 67201"/>
                <a:gd name="connsiteX1" fmla="*/ 56634 w 69065"/>
                <a:gd name="connsiteY1" fmla="*/ 66532 h 67201"/>
                <a:gd name="connsiteX2" fmla="*/ 69192 w 69065"/>
                <a:gd name="connsiteY2" fmla="*/ 52623 h 67201"/>
                <a:gd name="connsiteX3" fmla="*/ 69192 w 69065"/>
                <a:gd name="connsiteY3" fmla="*/ 44424 h 67201"/>
                <a:gd name="connsiteX4" fmla="*/ 65363 w 69065"/>
                <a:gd name="connsiteY4" fmla="*/ 44424 h 67201"/>
                <a:gd name="connsiteX5" fmla="*/ 65363 w 69065"/>
                <a:gd name="connsiteY5" fmla="*/ 52623 h 67201"/>
                <a:gd name="connsiteX6" fmla="*/ 59850 w 69065"/>
                <a:gd name="connsiteY6" fmla="*/ 61993 h 67201"/>
                <a:gd name="connsiteX7" fmla="*/ 54184 w 69065"/>
                <a:gd name="connsiteY7" fmla="*/ 54673 h 67201"/>
                <a:gd name="connsiteX8" fmla="*/ 54184 w 69065"/>
                <a:gd name="connsiteY8" fmla="*/ 25391 h 67201"/>
                <a:gd name="connsiteX9" fmla="*/ 48671 w 69065"/>
                <a:gd name="connsiteY9" fmla="*/ 8115 h 67201"/>
                <a:gd name="connsiteX10" fmla="*/ 27691 w 69065"/>
                <a:gd name="connsiteY10" fmla="*/ 63 h 67201"/>
                <a:gd name="connsiteX11" fmla="*/ 4567 w 69065"/>
                <a:gd name="connsiteY11" fmla="*/ 16607 h 67201"/>
                <a:gd name="connsiteX12" fmla="*/ 11611 w 69065"/>
                <a:gd name="connsiteY12" fmla="*/ 23488 h 67201"/>
                <a:gd name="connsiteX13" fmla="*/ 18656 w 69065"/>
                <a:gd name="connsiteY13" fmla="*/ 16753 h 67201"/>
                <a:gd name="connsiteX14" fmla="*/ 10845 w 69065"/>
                <a:gd name="connsiteY14" fmla="*/ 10019 h 67201"/>
                <a:gd name="connsiteX15" fmla="*/ 27385 w 69065"/>
                <a:gd name="connsiteY15" fmla="*/ 3284 h 67201"/>
                <a:gd name="connsiteX16" fmla="*/ 43617 w 69065"/>
                <a:gd name="connsiteY16" fmla="*/ 22024 h 67201"/>
                <a:gd name="connsiteX17" fmla="*/ 43617 w 69065"/>
                <a:gd name="connsiteY17" fmla="*/ 27441 h 67201"/>
                <a:gd name="connsiteX18" fmla="*/ 15440 w 69065"/>
                <a:gd name="connsiteY18" fmla="*/ 32712 h 67201"/>
                <a:gd name="connsiteX19" fmla="*/ 126 w 69065"/>
                <a:gd name="connsiteY19" fmla="*/ 51745 h 67201"/>
                <a:gd name="connsiteX20" fmla="*/ 24628 w 69065"/>
                <a:gd name="connsiteY20" fmla="*/ 67264 h 67201"/>
                <a:gd name="connsiteX21" fmla="*/ 44689 w 69065"/>
                <a:gd name="connsiteY21" fmla="*/ 54527 h 67201"/>
                <a:gd name="connsiteX22" fmla="*/ 43617 w 69065"/>
                <a:gd name="connsiteY22" fmla="*/ 30516 h 67201"/>
                <a:gd name="connsiteX23" fmla="*/ 43617 w 69065"/>
                <a:gd name="connsiteY23" fmla="*/ 45156 h 67201"/>
                <a:gd name="connsiteX24" fmla="*/ 25700 w 69065"/>
                <a:gd name="connsiteY24" fmla="*/ 64043 h 67201"/>
                <a:gd name="connsiteX25" fmla="*/ 11917 w 69065"/>
                <a:gd name="connsiteY25" fmla="*/ 51598 h 67201"/>
                <a:gd name="connsiteX26" fmla="*/ 43617 w 69065"/>
                <a:gd name="connsiteY26" fmla="*/ 30516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065" h="67201">
                  <a:moveTo>
                    <a:pt x="44689" y="54527"/>
                  </a:moveTo>
                  <a:cubicBezTo>
                    <a:pt x="45302" y="60383"/>
                    <a:pt x="49437" y="66532"/>
                    <a:pt x="56634" y="66532"/>
                  </a:cubicBezTo>
                  <a:cubicBezTo>
                    <a:pt x="59850" y="66532"/>
                    <a:pt x="69192" y="64482"/>
                    <a:pt x="69192" y="52623"/>
                  </a:cubicBezTo>
                  <a:lnTo>
                    <a:pt x="69192" y="44424"/>
                  </a:lnTo>
                  <a:lnTo>
                    <a:pt x="65363" y="44424"/>
                  </a:lnTo>
                  <a:lnTo>
                    <a:pt x="65363" y="52623"/>
                  </a:lnTo>
                  <a:cubicBezTo>
                    <a:pt x="65363" y="61115"/>
                    <a:pt x="61535" y="61993"/>
                    <a:pt x="59850" y="61993"/>
                  </a:cubicBezTo>
                  <a:cubicBezTo>
                    <a:pt x="54797" y="61993"/>
                    <a:pt x="54184" y="55405"/>
                    <a:pt x="54184" y="54673"/>
                  </a:cubicBezTo>
                  <a:lnTo>
                    <a:pt x="54184" y="25391"/>
                  </a:lnTo>
                  <a:cubicBezTo>
                    <a:pt x="54184" y="19242"/>
                    <a:pt x="54184" y="13532"/>
                    <a:pt x="48671" y="8115"/>
                  </a:cubicBezTo>
                  <a:cubicBezTo>
                    <a:pt x="42699" y="2405"/>
                    <a:pt x="35042" y="63"/>
                    <a:pt x="27691" y="63"/>
                  </a:cubicBezTo>
                  <a:cubicBezTo>
                    <a:pt x="15133" y="63"/>
                    <a:pt x="4567" y="6944"/>
                    <a:pt x="4567" y="16607"/>
                  </a:cubicBezTo>
                  <a:cubicBezTo>
                    <a:pt x="4567" y="20999"/>
                    <a:pt x="7630" y="23488"/>
                    <a:pt x="11611" y="23488"/>
                  </a:cubicBezTo>
                  <a:cubicBezTo>
                    <a:pt x="15899" y="23488"/>
                    <a:pt x="18656" y="20560"/>
                    <a:pt x="18656" y="16753"/>
                  </a:cubicBezTo>
                  <a:cubicBezTo>
                    <a:pt x="18656" y="14996"/>
                    <a:pt x="17890" y="10165"/>
                    <a:pt x="10845" y="10019"/>
                  </a:cubicBezTo>
                  <a:cubicBezTo>
                    <a:pt x="14980" y="4894"/>
                    <a:pt x="22484" y="3284"/>
                    <a:pt x="27385" y="3284"/>
                  </a:cubicBezTo>
                  <a:cubicBezTo>
                    <a:pt x="34888" y="3284"/>
                    <a:pt x="43617" y="8994"/>
                    <a:pt x="43617" y="22024"/>
                  </a:cubicBezTo>
                  <a:lnTo>
                    <a:pt x="43617" y="27441"/>
                  </a:lnTo>
                  <a:cubicBezTo>
                    <a:pt x="35807" y="27880"/>
                    <a:pt x="25087" y="28320"/>
                    <a:pt x="15440" y="32712"/>
                  </a:cubicBezTo>
                  <a:cubicBezTo>
                    <a:pt x="3954" y="37690"/>
                    <a:pt x="126" y="45303"/>
                    <a:pt x="126" y="51745"/>
                  </a:cubicBezTo>
                  <a:cubicBezTo>
                    <a:pt x="126" y="63604"/>
                    <a:pt x="14980" y="67264"/>
                    <a:pt x="24628" y="67264"/>
                  </a:cubicBezTo>
                  <a:cubicBezTo>
                    <a:pt x="34735" y="67264"/>
                    <a:pt x="41780" y="61408"/>
                    <a:pt x="44689" y="54527"/>
                  </a:cubicBezTo>
                  <a:close/>
                  <a:moveTo>
                    <a:pt x="43617" y="30516"/>
                  </a:moveTo>
                  <a:lnTo>
                    <a:pt x="43617" y="45156"/>
                  </a:lnTo>
                  <a:cubicBezTo>
                    <a:pt x="43617" y="59065"/>
                    <a:pt x="32591" y="64043"/>
                    <a:pt x="25700" y="64043"/>
                  </a:cubicBezTo>
                  <a:cubicBezTo>
                    <a:pt x="18196" y="64043"/>
                    <a:pt x="11917" y="58919"/>
                    <a:pt x="11917" y="51598"/>
                  </a:cubicBezTo>
                  <a:cubicBezTo>
                    <a:pt x="11917" y="43546"/>
                    <a:pt x="18349" y="31394"/>
                    <a:pt x="43617" y="305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EBBE34F-BBA2-1854-4190-7362F3E779F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06792" y="3885171"/>
              <a:ext cx="58346" cy="67201"/>
            </a:xfrm>
            <a:custGeom>
              <a:avLst/>
              <a:gdLst>
                <a:gd name="connsiteX0" fmla="*/ 12841 w 58346"/>
                <a:gd name="connsiteY0" fmla="*/ 33737 h 67201"/>
                <a:gd name="connsiteX1" fmla="*/ 33515 w 58346"/>
                <a:gd name="connsiteY1" fmla="*/ 3723 h 67201"/>
                <a:gd name="connsiteX2" fmla="*/ 49901 w 58346"/>
                <a:gd name="connsiteY2" fmla="*/ 9140 h 67201"/>
                <a:gd name="connsiteX3" fmla="*/ 42703 w 58346"/>
                <a:gd name="connsiteY3" fmla="*/ 15875 h 67201"/>
                <a:gd name="connsiteX4" fmla="*/ 49748 w 58346"/>
                <a:gd name="connsiteY4" fmla="*/ 22610 h 67201"/>
                <a:gd name="connsiteX5" fmla="*/ 56792 w 58346"/>
                <a:gd name="connsiteY5" fmla="*/ 15728 h 67201"/>
                <a:gd name="connsiteX6" fmla="*/ 33362 w 58346"/>
                <a:gd name="connsiteY6" fmla="*/ 63 h 67201"/>
                <a:gd name="connsiteX7" fmla="*/ 131 w 58346"/>
                <a:gd name="connsiteY7" fmla="*/ 34029 h 67201"/>
                <a:gd name="connsiteX8" fmla="*/ 33056 w 58346"/>
                <a:gd name="connsiteY8" fmla="*/ 67264 h 67201"/>
                <a:gd name="connsiteX9" fmla="*/ 58477 w 58346"/>
                <a:gd name="connsiteY9" fmla="*/ 48231 h 67201"/>
                <a:gd name="connsiteX10" fmla="*/ 56486 w 58346"/>
                <a:gd name="connsiteY10" fmla="*/ 46767 h 67201"/>
                <a:gd name="connsiteX11" fmla="*/ 54495 w 58346"/>
                <a:gd name="connsiteY11" fmla="*/ 48231 h 67201"/>
                <a:gd name="connsiteX12" fmla="*/ 34434 w 58346"/>
                <a:gd name="connsiteY12" fmla="*/ 63604 h 67201"/>
                <a:gd name="connsiteX13" fmla="*/ 12841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41" y="33737"/>
                  </a:moveTo>
                  <a:cubicBezTo>
                    <a:pt x="12841" y="9872"/>
                    <a:pt x="25399" y="3723"/>
                    <a:pt x="33515" y="3723"/>
                  </a:cubicBezTo>
                  <a:cubicBezTo>
                    <a:pt x="34893" y="3723"/>
                    <a:pt x="44541" y="3869"/>
                    <a:pt x="49901" y="9140"/>
                  </a:cubicBezTo>
                  <a:cubicBezTo>
                    <a:pt x="43622" y="9579"/>
                    <a:pt x="42703" y="13972"/>
                    <a:pt x="42703" y="15875"/>
                  </a:cubicBezTo>
                  <a:cubicBezTo>
                    <a:pt x="42703" y="19681"/>
                    <a:pt x="45460" y="22610"/>
                    <a:pt x="49748" y="22610"/>
                  </a:cubicBezTo>
                  <a:cubicBezTo>
                    <a:pt x="53730" y="22610"/>
                    <a:pt x="56792" y="20121"/>
                    <a:pt x="56792" y="15728"/>
                  </a:cubicBezTo>
                  <a:cubicBezTo>
                    <a:pt x="56792" y="5773"/>
                    <a:pt x="45154" y="63"/>
                    <a:pt x="33362" y="63"/>
                  </a:cubicBezTo>
                  <a:cubicBezTo>
                    <a:pt x="14220" y="63"/>
                    <a:pt x="131" y="15875"/>
                    <a:pt x="131" y="34029"/>
                  </a:cubicBezTo>
                  <a:cubicBezTo>
                    <a:pt x="131" y="52770"/>
                    <a:pt x="15292" y="67264"/>
                    <a:pt x="33056" y="67264"/>
                  </a:cubicBezTo>
                  <a:cubicBezTo>
                    <a:pt x="53576" y="67264"/>
                    <a:pt x="58477" y="49695"/>
                    <a:pt x="58477" y="48231"/>
                  </a:cubicBezTo>
                  <a:cubicBezTo>
                    <a:pt x="58477" y="46767"/>
                    <a:pt x="56945" y="46767"/>
                    <a:pt x="56486" y="46767"/>
                  </a:cubicBezTo>
                  <a:cubicBezTo>
                    <a:pt x="55108" y="46767"/>
                    <a:pt x="54802" y="47353"/>
                    <a:pt x="54495" y="48231"/>
                  </a:cubicBezTo>
                  <a:cubicBezTo>
                    <a:pt x="50054" y="61847"/>
                    <a:pt x="40100" y="63604"/>
                    <a:pt x="34434" y="63604"/>
                  </a:cubicBezTo>
                  <a:cubicBezTo>
                    <a:pt x="26318" y="63604"/>
                    <a:pt x="12841" y="57308"/>
                    <a:pt x="12841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3" name="Group 32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C464026B-8CEB-23E0-4188-3FD5C017FC87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470917" y="3186456"/>
            <a:ext cx="213373" cy="141809"/>
            <a:chOff x="4929097" y="4397893"/>
            <a:chExt cx="213373" cy="141809"/>
          </a:xfrm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97417BC-4399-C893-2BA3-34051DDA7AE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6140640-A2FC-9FE6-068A-87853E1EF8F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7500C51D-D108-AE00-9ABD-BE88351E69B3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 rot="16200000">
            <a:off x="3143408" y="2856396"/>
            <a:ext cx="210382" cy="138165"/>
            <a:chOff x="4603757" y="3926305"/>
            <a:chExt cx="210382" cy="138165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2995985-B095-FF4D-C49C-0FDECA09384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50ADB15-849E-D502-0C4C-59C1FCA2190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BABF37-A3D5-F3AF-E2F7-D66DD14F4A1C}"/>
              </a:ext>
            </a:extLst>
          </p:cNvPr>
          <p:cNvGrpSpPr/>
          <p:nvPr/>
        </p:nvGrpSpPr>
        <p:grpSpPr>
          <a:xfrm>
            <a:off x="4780493" y="2931220"/>
            <a:ext cx="612198" cy="1000015"/>
            <a:chOff x="3256493" y="2931219"/>
            <a:chExt cx="612198" cy="100001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FAF0DC-9CC6-36E1-9781-E012288A3057}"/>
                </a:ext>
              </a:extLst>
            </p:cNvPr>
            <p:cNvGrpSpPr/>
            <p:nvPr/>
          </p:nvGrpSpPr>
          <p:grpSpPr>
            <a:xfrm>
              <a:off x="3416075" y="2931219"/>
              <a:ext cx="452616" cy="827369"/>
              <a:chOff x="3647961" y="2551108"/>
              <a:chExt cx="452616" cy="827369"/>
            </a:xfrm>
          </p:grpSpPr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8240B33A-AAA8-82C1-5473-A0325DAD8487}"/>
                  </a:ext>
                </a:extLst>
              </p:cNvPr>
              <p:cNvSpPr/>
              <p:nvPr/>
            </p:nvSpPr>
            <p:spPr>
              <a:xfrm>
                <a:off x="3654311" y="2910706"/>
                <a:ext cx="446266" cy="4677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7F05CD6D-8963-E0D6-3B68-EAE73BE3F82D}"/>
                  </a:ext>
                </a:extLst>
              </p:cNvPr>
              <p:cNvCxnSpPr/>
              <p:nvPr/>
            </p:nvCxnSpPr>
            <p:spPr>
              <a:xfrm flipV="1">
                <a:off x="3647961" y="2564125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A63D82A1-23AE-91E1-A523-C6EB786245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69903" y="2551108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0EBB4C-FC2A-F16A-D908-9B1648C8A7E2}"/>
                </a:ext>
              </a:extLst>
            </p:cNvPr>
            <p:cNvSpPr/>
            <p:nvPr/>
          </p:nvSpPr>
          <p:spPr>
            <a:xfrm>
              <a:off x="3499738" y="3397896"/>
              <a:ext cx="282801" cy="229021"/>
            </a:xfrm>
            <a:custGeom>
              <a:avLst/>
              <a:gdLst>
                <a:gd name="connsiteX0" fmla="*/ 0 w 341745"/>
                <a:gd name="connsiteY0" fmla="*/ 0 h 277124"/>
                <a:gd name="connsiteX1" fmla="*/ 193963 w 341745"/>
                <a:gd name="connsiteY1" fmla="*/ 277091 h 277124"/>
                <a:gd name="connsiteX2" fmla="*/ 341745 w 341745"/>
                <a:gd name="connsiteY2" fmla="*/ 18473 h 277124"/>
                <a:gd name="connsiteX0" fmla="*/ 0 w 348095"/>
                <a:gd name="connsiteY0" fmla="*/ 6927 h 284047"/>
                <a:gd name="connsiteX1" fmla="*/ 193963 w 348095"/>
                <a:gd name="connsiteY1" fmla="*/ 284018 h 284047"/>
                <a:gd name="connsiteX2" fmla="*/ 348095 w 348095"/>
                <a:gd name="connsiteY2" fmla="*/ 0 h 284047"/>
                <a:gd name="connsiteX0" fmla="*/ 0 w 348095"/>
                <a:gd name="connsiteY0" fmla="*/ 6927 h 284057"/>
                <a:gd name="connsiteX1" fmla="*/ 193963 w 348095"/>
                <a:gd name="connsiteY1" fmla="*/ 284018 h 284057"/>
                <a:gd name="connsiteX2" fmla="*/ 348095 w 348095"/>
                <a:gd name="connsiteY2" fmla="*/ 0 h 284057"/>
                <a:gd name="connsiteX0" fmla="*/ 0 w 348095"/>
                <a:gd name="connsiteY0" fmla="*/ 6927 h 284057"/>
                <a:gd name="connsiteX1" fmla="*/ 168563 w 348095"/>
                <a:gd name="connsiteY1" fmla="*/ 284018 h 284057"/>
                <a:gd name="connsiteX2" fmla="*/ 348095 w 348095"/>
                <a:gd name="connsiteY2" fmla="*/ 0 h 284057"/>
                <a:gd name="connsiteX0" fmla="*/ 0 w 348095"/>
                <a:gd name="connsiteY0" fmla="*/ 6927 h 284057"/>
                <a:gd name="connsiteX1" fmla="*/ 187613 w 348095"/>
                <a:gd name="connsiteY1" fmla="*/ 284018 h 284057"/>
                <a:gd name="connsiteX2" fmla="*/ 348095 w 348095"/>
                <a:gd name="connsiteY2" fmla="*/ 0 h 284057"/>
                <a:gd name="connsiteX0" fmla="*/ 0 w 348095"/>
                <a:gd name="connsiteY0" fmla="*/ 6927 h 258663"/>
                <a:gd name="connsiteX1" fmla="*/ 168563 w 348095"/>
                <a:gd name="connsiteY1" fmla="*/ 258618 h 258663"/>
                <a:gd name="connsiteX2" fmla="*/ 348095 w 348095"/>
                <a:gd name="connsiteY2" fmla="*/ 0 h 258663"/>
                <a:gd name="connsiteX0" fmla="*/ 0 w 348095"/>
                <a:gd name="connsiteY0" fmla="*/ 6927 h 271360"/>
                <a:gd name="connsiteX1" fmla="*/ 181263 w 348095"/>
                <a:gd name="connsiteY1" fmla="*/ 271318 h 271360"/>
                <a:gd name="connsiteX2" fmla="*/ 348095 w 348095"/>
                <a:gd name="connsiteY2" fmla="*/ 0 h 271360"/>
                <a:gd name="connsiteX0" fmla="*/ 0 w 348095"/>
                <a:gd name="connsiteY0" fmla="*/ 6927 h 271360"/>
                <a:gd name="connsiteX1" fmla="*/ 181263 w 348095"/>
                <a:gd name="connsiteY1" fmla="*/ 271318 h 271360"/>
                <a:gd name="connsiteX2" fmla="*/ 348095 w 348095"/>
                <a:gd name="connsiteY2" fmla="*/ 0 h 271360"/>
                <a:gd name="connsiteX0" fmla="*/ 0 w 348095"/>
                <a:gd name="connsiteY0" fmla="*/ 6927 h 271366"/>
                <a:gd name="connsiteX1" fmla="*/ 181263 w 348095"/>
                <a:gd name="connsiteY1" fmla="*/ 271318 h 271366"/>
                <a:gd name="connsiteX2" fmla="*/ 348095 w 348095"/>
                <a:gd name="connsiteY2" fmla="*/ 0 h 271366"/>
                <a:gd name="connsiteX0" fmla="*/ 0 w 348095"/>
                <a:gd name="connsiteY0" fmla="*/ 6927 h 280888"/>
                <a:gd name="connsiteX1" fmla="*/ 181263 w 348095"/>
                <a:gd name="connsiteY1" fmla="*/ 280843 h 280888"/>
                <a:gd name="connsiteX2" fmla="*/ 348095 w 348095"/>
                <a:gd name="connsiteY2" fmla="*/ 0 h 28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095" h="280888">
                  <a:moveTo>
                    <a:pt x="0" y="6927"/>
                  </a:moveTo>
                  <a:cubicBezTo>
                    <a:pt x="33578" y="105833"/>
                    <a:pt x="124306" y="277764"/>
                    <a:pt x="181263" y="280843"/>
                  </a:cubicBezTo>
                  <a:cubicBezTo>
                    <a:pt x="238220" y="283922"/>
                    <a:pt x="321348" y="130175"/>
                    <a:pt x="348095" y="0"/>
                  </a:cubicBezTo>
                </a:path>
              </a:pathLst>
            </a:custGeom>
            <a:noFill/>
            <a:ln>
              <a:solidFill>
                <a:srgbClr val="60CE92"/>
              </a:solidFill>
            </a:ln>
            <a:effectLst>
              <a:glow rad="38100">
                <a:srgbClr val="60CE92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 descr="\documentclass{article}&#10;\usepackage{amsmath}&#10;\pagestyle{empty}&#10;\begin{document}&#10;&#10;$\Delta\varphi$&#10;&#10;&#10;\end{document}" title="IguanaTex Vector Display">
              <a:extLst>
                <a:ext uri="{FF2B5EF4-FFF2-40B4-BE49-F238E27FC236}">
                  <a16:creationId xmlns:a16="http://schemas.microsoft.com/office/drawing/2014/main" id="{83DA4B9B-4B28-6101-9F0C-8757741648F9}"/>
                </a:ext>
              </a:extLst>
            </p:cNvPr>
            <p:cNvGrpSpPr>
              <a:grpSpLocks noChangeAspect="1"/>
            </p:cNvGrpSpPr>
            <p:nvPr>
              <p:custDataLst>
                <p:tags r:id="rId48"/>
              </p:custDataLst>
            </p:nvPr>
          </p:nvGrpSpPr>
          <p:grpSpPr>
            <a:xfrm>
              <a:off x="3547893" y="3789425"/>
              <a:ext cx="213373" cy="141809"/>
              <a:chOff x="4929097" y="4397893"/>
              <a:chExt cx="213373" cy="141809"/>
            </a:xfrm>
          </p:grpSpPr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6884353-F176-17C6-E533-C9FC25A99E97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4929097" y="4397893"/>
                <a:ext cx="112051" cy="108710"/>
              </a:xfrm>
              <a:custGeom>
                <a:avLst/>
                <a:gdLst>
                  <a:gd name="connsiteX0" fmla="*/ 60050 w 112051"/>
                  <a:gd name="connsiteY0" fmla="*/ 2796 h 108710"/>
                  <a:gd name="connsiteX1" fmla="*/ 56102 w 112051"/>
                  <a:gd name="connsiteY1" fmla="*/ 63 h 108710"/>
                  <a:gd name="connsiteX2" fmla="*/ 52155 w 112051"/>
                  <a:gd name="connsiteY2" fmla="*/ 2796 h 108710"/>
                  <a:gd name="connsiteX3" fmla="*/ 836 w 112051"/>
                  <a:gd name="connsiteY3" fmla="*/ 105737 h 108710"/>
                  <a:gd name="connsiteX4" fmla="*/ 77 w 112051"/>
                  <a:gd name="connsiteY4" fmla="*/ 107559 h 108710"/>
                  <a:gd name="connsiteX5" fmla="*/ 3417 w 112051"/>
                  <a:gd name="connsiteY5" fmla="*/ 108774 h 108710"/>
                  <a:gd name="connsiteX6" fmla="*/ 108787 w 112051"/>
                  <a:gd name="connsiteY6" fmla="*/ 108774 h 108710"/>
                  <a:gd name="connsiteX7" fmla="*/ 112128 w 112051"/>
                  <a:gd name="connsiteY7" fmla="*/ 107559 h 108710"/>
                  <a:gd name="connsiteX8" fmla="*/ 111369 w 112051"/>
                  <a:gd name="connsiteY8" fmla="*/ 105737 h 108710"/>
                  <a:gd name="connsiteX9" fmla="*/ 60050 w 112051"/>
                  <a:gd name="connsiteY9" fmla="*/ 2796 h 108710"/>
                  <a:gd name="connsiteX10" fmla="*/ 51244 w 112051"/>
                  <a:gd name="connsiteY10" fmla="*/ 15246 h 108710"/>
                  <a:gd name="connsiteX11" fmla="*/ 92086 w 112051"/>
                  <a:gd name="connsiteY11" fmla="*/ 97234 h 108710"/>
                  <a:gd name="connsiteX12" fmla="*/ 10249 w 112051"/>
                  <a:gd name="connsiteY12" fmla="*/ 97234 h 108710"/>
                  <a:gd name="connsiteX13" fmla="*/ 51244 w 112051"/>
                  <a:gd name="connsiteY13" fmla="*/ 15246 h 10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051" h="108710">
                    <a:moveTo>
                      <a:pt x="60050" y="2796"/>
                    </a:moveTo>
                    <a:cubicBezTo>
                      <a:pt x="58987" y="822"/>
                      <a:pt x="58683" y="63"/>
                      <a:pt x="56102" y="63"/>
                    </a:cubicBezTo>
                    <a:cubicBezTo>
                      <a:pt x="53521" y="63"/>
                      <a:pt x="53217" y="822"/>
                      <a:pt x="52155" y="2796"/>
                    </a:cubicBezTo>
                    <a:lnTo>
                      <a:pt x="836" y="105737"/>
                    </a:lnTo>
                    <a:cubicBezTo>
                      <a:pt x="77" y="107103"/>
                      <a:pt x="77" y="107407"/>
                      <a:pt x="77" y="107559"/>
                    </a:cubicBezTo>
                    <a:cubicBezTo>
                      <a:pt x="77" y="108774"/>
                      <a:pt x="988" y="108774"/>
                      <a:pt x="3417" y="108774"/>
                    </a:cubicBezTo>
                    <a:lnTo>
                      <a:pt x="108787" y="108774"/>
                    </a:lnTo>
                    <a:cubicBezTo>
                      <a:pt x="111217" y="108774"/>
                      <a:pt x="112128" y="108774"/>
                      <a:pt x="112128" y="107559"/>
                    </a:cubicBezTo>
                    <a:cubicBezTo>
                      <a:pt x="112128" y="107407"/>
                      <a:pt x="112128" y="107103"/>
                      <a:pt x="111369" y="105737"/>
                    </a:cubicBezTo>
                    <a:lnTo>
                      <a:pt x="60050" y="2796"/>
                    </a:lnTo>
                    <a:close/>
                    <a:moveTo>
                      <a:pt x="51244" y="15246"/>
                    </a:moveTo>
                    <a:lnTo>
                      <a:pt x="92086" y="97234"/>
                    </a:lnTo>
                    <a:lnTo>
                      <a:pt x="10249" y="97234"/>
                    </a:lnTo>
                    <a:lnTo>
                      <a:pt x="51244" y="15246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1A454B8-3A91-BA2A-9B36-79D26C7777FD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5056079" y="4439494"/>
                <a:ext cx="86391" cy="100208"/>
              </a:xfrm>
              <a:custGeom>
                <a:avLst/>
                <a:gdLst>
                  <a:gd name="connsiteX0" fmla="*/ 18305 w 86391"/>
                  <a:gd name="connsiteY0" fmla="*/ 92983 h 100208"/>
                  <a:gd name="connsiteX1" fmla="*/ 17546 w 86391"/>
                  <a:gd name="connsiteY1" fmla="*/ 96020 h 100208"/>
                  <a:gd name="connsiteX2" fmla="*/ 21949 w 86391"/>
                  <a:gd name="connsiteY2" fmla="*/ 100271 h 100208"/>
                  <a:gd name="connsiteX3" fmla="*/ 27566 w 86391"/>
                  <a:gd name="connsiteY3" fmla="*/ 96323 h 100208"/>
                  <a:gd name="connsiteX4" fmla="*/ 32880 w 86391"/>
                  <a:gd name="connsiteY4" fmla="*/ 68538 h 100208"/>
                  <a:gd name="connsiteX5" fmla="*/ 37891 w 86391"/>
                  <a:gd name="connsiteY5" fmla="*/ 68842 h 100208"/>
                  <a:gd name="connsiteX6" fmla="*/ 86477 w 86391"/>
                  <a:gd name="connsiteY6" fmla="*/ 21015 h 100208"/>
                  <a:gd name="connsiteX7" fmla="*/ 69168 w 86391"/>
                  <a:gd name="connsiteY7" fmla="*/ 63 h 100208"/>
                  <a:gd name="connsiteX8" fmla="*/ 28933 w 86391"/>
                  <a:gd name="connsiteY8" fmla="*/ 59125 h 100208"/>
                  <a:gd name="connsiteX9" fmla="*/ 4033 w 86391"/>
                  <a:gd name="connsiteY9" fmla="*/ 36654 h 100208"/>
                  <a:gd name="connsiteX10" fmla="*/ 16635 w 86391"/>
                  <a:gd name="connsiteY10" fmla="*/ 5225 h 100208"/>
                  <a:gd name="connsiteX11" fmla="*/ 17849 w 86391"/>
                  <a:gd name="connsiteY11" fmla="*/ 3251 h 100208"/>
                  <a:gd name="connsiteX12" fmla="*/ 16027 w 86391"/>
                  <a:gd name="connsiteY12" fmla="*/ 1733 h 100208"/>
                  <a:gd name="connsiteX13" fmla="*/ 85 w 86391"/>
                  <a:gd name="connsiteY13" fmla="*/ 38324 h 100208"/>
                  <a:gd name="connsiteX14" fmla="*/ 26352 w 86391"/>
                  <a:gd name="connsiteY14" fmla="*/ 67476 h 100208"/>
                  <a:gd name="connsiteX15" fmla="*/ 18305 w 86391"/>
                  <a:gd name="connsiteY15" fmla="*/ 92983 h 100208"/>
                  <a:gd name="connsiteX16" fmla="*/ 39257 w 86391"/>
                  <a:gd name="connsiteY16" fmla="*/ 60036 h 100208"/>
                  <a:gd name="connsiteX17" fmla="*/ 36524 w 86391"/>
                  <a:gd name="connsiteY17" fmla="*/ 59884 h 100208"/>
                  <a:gd name="connsiteX18" fmla="*/ 34551 w 86391"/>
                  <a:gd name="connsiteY18" fmla="*/ 59277 h 100208"/>
                  <a:gd name="connsiteX19" fmla="*/ 37587 w 86391"/>
                  <a:gd name="connsiteY19" fmla="*/ 42879 h 100208"/>
                  <a:gd name="connsiteX20" fmla="*/ 67650 w 86391"/>
                  <a:gd name="connsiteY20" fmla="*/ 8869 h 100208"/>
                  <a:gd name="connsiteX21" fmla="*/ 82225 w 86391"/>
                  <a:gd name="connsiteY21" fmla="*/ 24356 h 100208"/>
                  <a:gd name="connsiteX22" fmla="*/ 39257 w 86391"/>
                  <a:gd name="connsiteY22" fmla="*/ 60036 h 10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391" h="100208">
                    <a:moveTo>
                      <a:pt x="18305" y="92983"/>
                    </a:moveTo>
                    <a:cubicBezTo>
                      <a:pt x="17697" y="94957"/>
                      <a:pt x="17546" y="95261"/>
                      <a:pt x="17546" y="96020"/>
                    </a:cubicBezTo>
                    <a:cubicBezTo>
                      <a:pt x="17546" y="99360"/>
                      <a:pt x="20430" y="100271"/>
                      <a:pt x="21949" y="100271"/>
                    </a:cubicBezTo>
                    <a:cubicBezTo>
                      <a:pt x="22708" y="100271"/>
                      <a:pt x="26048" y="99816"/>
                      <a:pt x="27566" y="96323"/>
                    </a:cubicBezTo>
                    <a:cubicBezTo>
                      <a:pt x="28022" y="95109"/>
                      <a:pt x="28781" y="90098"/>
                      <a:pt x="32880" y="68538"/>
                    </a:cubicBezTo>
                    <a:cubicBezTo>
                      <a:pt x="34247" y="68690"/>
                      <a:pt x="35310" y="68842"/>
                      <a:pt x="37891" y="68842"/>
                    </a:cubicBezTo>
                    <a:cubicBezTo>
                      <a:pt x="63095" y="68842"/>
                      <a:pt x="86477" y="45005"/>
                      <a:pt x="86477" y="21015"/>
                    </a:cubicBezTo>
                    <a:cubicBezTo>
                      <a:pt x="86477" y="9173"/>
                      <a:pt x="80555" y="63"/>
                      <a:pt x="69168" y="63"/>
                    </a:cubicBezTo>
                    <a:cubicBezTo>
                      <a:pt x="47153" y="63"/>
                      <a:pt x="38043" y="29518"/>
                      <a:pt x="28933" y="59125"/>
                    </a:cubicBezTo>
                    <a:cubicBezTo>
                      <a:pt x="12535" y="56088"/>
                      <a:pt x="4033" y="47586"/>
                      <a:pt x="4033" y="36654"/>
                    </a:cubicBezTo>
                    <a:cubicBezTo>
                      <a:pt x="4033" y="32403"/>
                      <a:pt x="7525" y="15701"/>
                      <a:pt x="16635" y="5225"/>
                    </a:cubicBezTo>
                    <a:cubicBezTo>
                      <a:pt x="17849" y="3859"/>
                      <a:pt x="17849" y="3555"/>
                      <a:pt x="17849" y="3251"/>
                    </a:cubicBezTo>
                    <a:cubicBezTo>
                      <a:pt x="17849" y="2644"/>
                      <a:pt x="17546" y="1733"/>
                      <a:pt x="16027" y="1733"/>
                    </a:cubicBezTo>
                    <a:cubicBezTo>
                      <a:pt x="11776" y="1733"/>
                      <a:pt x="85" y="23748"/>
                      <a:pt x="85" y="38324"/>
                    </a:cubicBezTo>
                    <a:cubicBezTo>
                      <a:pt x="85" y="52596"/>
                      <a:pt x="10106" y="63680"/>
                      <a:pt x="26352" y="67476"/>
                    </a:cubicBezTo>
                    <a:lnTo>
                      <a:pt x="18305" y="92983"/>
                    </a:lnTo>
                    <a:close/>
                    <a:moveTo>
                      <a:pt x="39257" y="60036"/>
                    </a:moveTo>
                    <a:cubicBezTo>
                      <a:pt x="38043" y="60036"/>
                      <a:pt x="37739" y="60036"/>
                      <a:pt x="36524" y="59884"/>
                    </a:cubicBezTo>
                    <a:cubicBezTo>
                      <a:pt x="34702" y="59884"/>
                      <a:pt x="34551" y="59732"/>
                      <a:pt x="34551" y="59277"/>
                    </a:cubicBezTo>
                    <a:cubicBezTo>
                      <a:pt x="34551" y="58973"/>
                      <a:pt x="37132" y="45156"/>
                      <a:pt x="37587" y="42879"/>
                    </a:cubicBezTo>
                    <a:cubicBezTo>
                      <a:pt x="42294" y="23445"/>
                      <a:pt x="54137" y="8869"/>
                      <a:pt x="67650" y="8869"/>
                    </a:cubicBezTo>
                    <a:cubicBezTo>
                      <a:pt x="78126" y="8869"/>
                      <a:pt x="82225" y="17068"/>
                      <a:pt x="82225" y="24356"/>
                    </a:cubicBezTo>
                    <a:cubicBezTo>
                      <a:pt x="82225" y="41513"/>
                      <a:pt x="62639" y="60036"/>
                      <a:pt x="39257" y="600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35" descr="\documentclass{article}&#10;\usepackage{amsmath}&#10;\pagestyle{empty}&#10;\begin{document}&#10;&#10;$\Delta\beta$&#10;&#10;&#10;\end{document}" title="IguanaTex Vector Display">
              <a:extLst>
                <a:ext uri="{FF2B5EF4-FFF2-40B4-BE49-F238E27FC236}">
                  <a16:creationId xmlns:a16="http://schemas.microsoft.com/office/drawing/2014/main" id="{756EB822-3298-38FC-9C4D-D4EAE34F351D}"/>
                </a:ext>
              </a:extLst>
            </p:cNvPr>
            <p:cNvGrpSpPr>
              <a:grpSpLocks noChangeAspect="1"/>
            </p:cNvGrpSpPr>
            <p:nvPr>
              <p:custDataLst>
                <p:tags r:id="rId49"/>
              </p:custDataLst>
            </p:nvPr>
          </p:nvGrpSpPr>
          <p:grpSpPr>
            <a:xfrm rot="16200000">
              <a:off x="3220385" y="3459365"/>
              <a:ext cx="210382" cy="138165"/>
              <a:chOff x="4603757" y="3926305"/>
              <a:chExt cx="210382" cy="138165"/>
            </a:xfrm>
          </p:grpSpPr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26A51060-4D53-B960-0E03-98359735D5DE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4603757" y="3926305"/>
                <a:ext cx="114051" cy="108710"/>
              </a:xfrm>
              <a:custGeom>
                <a:avLst/>
                <a:gdLst>
                  <a:gd name="connsiteX0" fmla="*/ 61121 w 114051"/>
                  <a:gd name="connsiteY0" fmla="*/ 2796 h 108710"/>
                  <a:gd name="connsiteX1" fmla="*/ 57103 w 114051"/>
                  <a:gd name="connsiteY1" fmla="*/ 63 h 108710"/>
                  <a:gd name="connsiteX2" fmla="*/ 53085 w 114051"/>
                  <a:gd name="connsiteY2" fmla="*/ 2796 h 108710"/>
                  <a:gd name="connsiteX3" fmla="*/ 849 w 114051"/>
                  <a:gd name="connsiteY3" fmla="*/ 105737 h 108710"/>
                  <a:gd name="connsiteX4" fmla="*/ 77 w 114051"/>
                  <a:gd name="connsiteY4" fmla="*/ 107559 h 108710"/>
                  <a:gd name="connsiteX5" fmla="*/ 3477 w 114051"/>
                  <a:gd name="connsiteY5" fmla="*/ 108774 h 108710"/>
                  <a:gd name="connsiteX6" fmla="*/ 110729 w 114051"/>
                  <a:gd name="connsiteY6" fmla="*/ 108774 h 108710"/>
                  <a:gd name="connsiteX7" fmla="*/ 114129 w 114051"/>
                  <a:gd name="connsiteY7" fmla="*/ 107559 h 108710"/>
                  <a:gd name="connsiteX8" fmla="*/ 113356 w 114051"/>
                  <a:gd name="connsiteY8" fmla="*/ 105737 h 108710"/>
                  <a:gd name="connsiteX9" fmla="*/ 61121 w 114051"/>
                  <a:gd name="connsiteY9" fmla="*/ 2796 h 108710"/>
                  <a:gd name="connsiteX10" fmla="*/ 52157 w 114051"/>
                  <a:gd name="connsiteY10" fmla="*/ 15246 h 108710"/>
                  <a:gd name="connsiteX11" fmla="*/ 93729 w 114051"/>
                  <a:gd name="connsiteY11" fmla="*/ 97234 h 108710"/>
                  <a:gd name="connsiteX12" fmla="*/ 10431 w 114051"/>
                  <a:gd name="connsiteY12" fmla="*/ 97234 h 108710"/>
                  <a:gd name="connsiteX13" fmla="*/ 52157 w 114051"/>
                  <a:gd name="connsiteY13" fmla="*/ 15246 h 10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051" h="108710">
                    <a:moveTo>
                      <a:pt x="61121" y="2796"/>
                    </a:moveTo>
                    <a:cubicBezTo>
                      <a:pt x="60039" y="822"/>
                      <a:pt x="59730" y="63"/>
                      <a:pt x="57103" y="63"/>
                    </a:cubicBezTo>
                    <a:cubicBezTo>
                      <a:pt x="54475" y="63"/>
                      <a:pt x="54166" y="822"/>
                      <a:pt x="53085" y="2796"/>
                    </a:cubicBezTo>
                    <a:lnTo>
                      <a:pt x="849" y="105737"/>
                    </a:lnTo>
                    <a:cubicBezTo>
                      <a:pt x="77" y="107103"/>
                      <a:pt x="77" y="107407"/>
                      <a:pt x="77" y="107559"/>
                    </a:cubicBezTo>
                    <a:cubicBezTo>
                      <a:pt x="77" y="108774"/>
                      <a:pt x="1004" y="108774"/>
                      <a:pt x="3477" y="108774"/>
                    </a:cubicBezTo>
                    <a:lnTo>
                      <a:pt x="110729" y="108774"/>
                    </a:lnTo>
                    <a:cubicBezTo>
                      <a:pt x="113201" y="108774"/>
                      <a:pt x="114129" y="108774"/>
                      <a:pt x="114129" y="107559"/>
                    </a:cubicBezTo>
                    <a:cubicBezTo>
                      <a:pt x="114129" y="107407"/>
                      <a:pt x="114129" y="107103"/>
                      <a:pt x="113356" y="105737"/>
                    </a:cubicBezTo>
                    <a:lnTo>
                      <a:pt x="61121" y="2796"/>
                    </a:lnTo>
                    <a:close/>
                    <a:moveTo>
                      <a:pt x="52157" y="15246"/>
                    </a:moveTo>
                    <a:lnTo>
                      <a:pt x="93729" y="97234"/>
                    </a:lnTo>
                    <a:lnTo>
                      <a:pt x="10431" y="97234"/>
                    </a:lnTo>
                    <a:lnTo>
                      <a:pt x="52157" y="15246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9451E60-5343-C76A-6A21-CC03BEA3ECB5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4729895" y="3927823"/>
                <a:ext cx="84244" cy="136647"/>
              </a:xfrm>
              <a:custGeom>
                <a:avLst/>
                <a:gdLst>
                  <a:gd name="connsiteX0" fmla="*/ 84330 w 84244"/>
                  <a:gd name="connsiteY0" fmla="*/ 20864 h 136647"/>
                  <a:gd name="connsiteX1" fmla="*/ 63312 w 84244"/>
                  <a:gd name="connsiteY1" fmla="*/ 63 h 136647"/>
                  <a:gd name="connsiteX2" fmla="*/ 44613 w 84244"/>
                  <a:gd name="connsiteY2" fmla="*/ 6440 h 136647"/>
                  <a:gd name="connsiteX3" fmla="*/ 24677 w 84244"/>
                  <a:gd name="connsiteY3" fmla="*/ 38780 h 136647"/>
                  <a:gd name="connsiteX4" fmla="*/ 105 w 84244"/>
                  <a:gd name="connsiteY4" fmla="*/ 135192 h 136647"/>
                  <a:gd name="connsiteX5" fmla="*/ 1959 w 84244"/>
                  <a:gd name="connsiteY5" fmla="*/ 136710 h 136647"/>
                  <a:gd name="connsiteX6" fmla="*/ 3814 w 84244"/>
                  <a:gd name="connsiteY6" fmla="*/ 135951 h 136647"/>
                  <a:gd name="connsiteX7" fmla="*/ 14632 w 84244"/>
                  <a:gd name="connsiteY7" fmla="*/ 94046 h 136647"/>
                  <a:gd name="connsiteX8" fmla="*/ 35649 w 84244"/>
                  <a:gd name="connsiteY8" fmla="*/ 108774 h 136647"/>
                  <a:gd name="connsiteX9" fmla="*/ 65476 w 84244"/>
                  <a:gd name="connsiteY9" fmla="*/ 96779 h 136647"/>
                  <a:gd name="connsiteX10" fmla="*/ 77839 w 84244"/>
                  <a:gd name="connsiteY10" fmla="*/ 68842 h 136647"/>
                  <a:gd name="connsiteX11" fmla="*/ 66558 w 84244"/>
                  <a:gd name="connsiteY11" fmla="*/ 46219 h 136647"/>
                  <a:gd name="connsiteX12" fmla="*/ 84330 w 84244"/>
                  <a:gd name="connsiteY12" fmla="*/ 20864 h 136647"/>
                  <a:gd name="connsiteX13" fmla="*/ 56512 w 84244"/>
                  <a:gd name="connsiteY13" fmla="*/ 46067 h 136647"/>
                  <a:gd name="connsiteX14" fmla="*/ 49094 w 84244"/>
                  <a:gd name="connsiteY14" fmla="*/ 47130 h 136647"/>
                  <a:gd name="connsiteX15" fmla="*/ 42295 w 84244"/>
                  <a:gd name="connsiteY15" fmla="*/ 46523 h 136647"/>
                  <a:gd name="connsiteX16" fmla="*/ 49867 w 84244"/>
                  <a:gd name="connsiteY16" fmla="*/ 45308 h 136647"/>
                  <a:gd name="connsiteX17" fmla="*/ 56512 w 84244"/>
                  <a:gd name="connsiteY17" fmla="*/ 46067 h 136647"/>
                  <a:gd name="connsiteX18" fmla="*/ 75676 w 84244"/>
                  <a:gd name="connsiteY18" fmla="*/ 17371 h 136647"/>
                  <a:gd name="connsiteX19" fmla="*/ 61767 w 84244"/>
                  <a:gd name="connsiteY19" fmla="*/ 43638 h 136647"/>
                  <a:gd name="connsiteX20" fmla="*/ 49867 w 84244"/>
                  <a:gd name="connsiteY20" fmla="*/ 41816 h 136647"/>
                  <a:gd name="connsiteX21" fmla="*/ 37967 w 84244"/>
                  <a:gd name="connsiteY21" fmla="*/ 46675 h 136647"/>
                  <a:gd name="connsiteX22" fmla="*/ 48631 w 84244"/>
                  <a:gd name="connsiteY22" fmla="*/ 50471 h 136647"/>
                  <a:gd name="connsiteX23" fmla="*/ 61303 w 84244"/>
                  <a:gd name="connsiteY23" fmla="*/ 48497 h 136647"/>
                  <a:gd name="connsiteX24" fmla="*/ 68103 w 84244"/>
                  <a:gd name="connsiteY24" fmla="*/ 65654 h 136647"/>
                  <a:gd name="connsiteX25" fmla="*/ 60376 w 84244"/>
                  <a:gd name="connsiteY25" fmla="*/ 91768 h 136647"/>
                  <a:gd name="connsiteX26" fmla="*/ 35186 w 84244"/>
                  <a:gd name="connsiteY26" fmla="*/ 105433 h 136647"/>
                  <a:gd name="connsiteX27" fmla="*/ 17568 w 84244"/>
                  <a:gd name="connsiteY27" fmla="*/ 85847 h 136647"/>
                  <a:gd name="connsiteX28" fmla="*/ 18341 w 84244"/>
                  <a:gd name="connsiteY28" fmla="*/ 79167 h 136647"/>
                  <a:gd name="connsiteX29" fmla="*/ 28231 w 84244"/>
                  <a:gd name="connsiteY29" fmla="*/ 40753 h 136647"/>
                  <a:gd name="connsiteX30" fmla="*/ 61303 w 84244"/>
                  <a:gd name="connsiteY30" fmla="*/ 3555 h 136647"/>
                  <a:gd name="connsiteX31" fmla="*/ 75676 w 84244"/>
                  <a:gd name="connsiteY31" fmla="*/ 17371 h 13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4244" h="136647">
                    <a:moveTo>
                      <a:pt x="84330" y="20864"/>
                    </a:moveTo>
                    <a:cubicBezTo>
                      <a:pt x="84330" y="9476"/>
                      <a:pt x="75830" y="63"/>
                      <a:pt x="63312" y="63"/>
                    </a:cubicBezTo>
                    <a:cubicBezTo>
                      <a:pt x="54349" y="63"/>
                      <a:pt x="50022" y="2492"/>
                      <a:pt x="44613" y="6440"/>
                    </a:cubicBezTo>
                    <a:cubicBezTo>
                      <a:pt x="36113" y="12513"/>
                      <a:pt x="27613" y="27240"/>
                      <a:pt x="24677" y="38780"/>
                    </a:cubicBezTo>
                    <a:lnTo>
                      <a:pt x="105" y="135192"/>
                    </a:lnTo>
                    <a:cubicBezTo>
                      <a:pt x="-50" y="135799"/>
                      <a:pt x="723" y="136710"/>
                      <a:pt x="1959" y="136710"/>
                    </a:cubicBezTo>
                    <a:cubicBezTo>
                      <a:pt x="3195" y="136710"/>
                      <a:pt x="3659" y="136407"/>
                      <a:pt x="3814" y="135951"/>
                    </a:cubicBezTo>
                    <a:lnTo>
                      <a:pt x="14632" y="94046"/>
                    </a:lnTo>
                    <a:cubicBezTo>
                      <a:pt x="17568" y="103156"/>
                      <a:pt x="24368" y="108774"/>
                      <a:pt x="35649" y="108774"/>
                    </a:cubicBezTo>
                    <a:cubicBezTo>
                      <a:pt x="46931" y="108774"/>
                      <a:pt x="58521" y="103459"/>
                      <a:pt x="65476" y="96779"/>
                    </a:cubicBezTo>
                    <a:cubicBezTo>
                      <a:pt x="72894" y="89795"/>
                      <a:pt x="77839" y="80078"/>
                      <a:pt x="77839" y="68842"/>
                    </a:cubicBezTo>
                    <a:cubicBezTo>
                      <a:pt x="77839" y="57910"/>
                      <a:pt x="72121" y="50015"/>
                      <a:pt x="66558" y="46219"/>
                    </a:cubicBezTo>
                    <a:cubicBezTo>
                      <a:pt x="75521" y="41209"/>
                      <a:pt x="84330" y="31795"/>
                      <a:pt x="84330" y="20864"/>
                    </a:cubicBezTo>
                    <a:close/>
                    <a:moveTo>
                      <a:pt x="56512" y="46067"/>
                    </a:moveTo>
                    <a:cubicBezTo>
                      <a:pt x="54503" y="46827"/>
                      <a:pt x="52803" y="47130"/>
                      <a:pt x="49094" y="47130"/>
                    </a:cubicBezTo>
                    <a:cubicBezTo>
                      <a:pt x="46931" y="47130"/>
                      <a:pt x="43840" y="47282"/>
                      <a:pt x="42295" y="46523"/>
                    </a:cubicBezTo>
                    <a:cubicBezTo>
                      <a:pt x="42604" y="45005"/>
                      <a:pt x="48167" y="45308"/>
                      <a:pt x="49867" y="45308"/>
                    </a:cubicBezTo>
                    <a:cubicBezTo>
                      <a:pt x="53112" y="45308"/>
                      <a:pt x="54503" y="45308"/>
                      <a:pt x="56512" y="46067"/>
                    </a:cubicBezTo>
                    <a:close/>
                    <a:moveTo>
                      <a:pt x="75676" y="17371"/>
                    </a:moveTo>
                    <a:cubicBezTo>
                      <a:pt x="75676" y="28000"/>
                      <a:pt x="69803" y="38931"/>
                      <a:pt x="61767" y="43638"/>
                    </a:cubicBezTo>
                    <a:cubicBezTo>
                      <a:pt x="57594" y="42120"/>
                      <a:pt x="54503" y="41816"/>
                      <a:pt x="49867" y="41816"/>
                    </a:cubicBezTo>
                    <a:cubicBezTo>
                      <a:pt x="46622" y="41816"/>
                      <a:pt x="37967" y="41664"/>
                      <a:pt x="37967" y="46675"/>
                    </a:cubicBezTo>
                    <a:cubicBezTo>
                      <a:pt x="37813" y="50926"/>
                      <a:pt x="45849" y="50471"/>
                      <a:pt x="48631" y="50471"/>
                    </a:cubicBezTo>
                    <a:cubicBezTo>
                      <a:pt x="54349" y="50471"/>
                      <a:pt x="56667" y="50319"/>
                      <a:pt x="61303" y="48497"/>
                    </a:cubicBezTo>
                    <a:cubicBezTo>
                      <a:pt x="67176" y="53963"/>
                      <a:pt x="67949" y="58669"/>
                      <a:pt x="68103" y="65654"/>
                    </a:cubicBezTo>
                    <a:cubicBezTo>
                      <a:pt x="68412" y="74460"/>
                      <a:pt x="64703" y="85847"/>
                      <a:pt x="60376" y="91768"/>
                    </a:cubicBezTo>
                    <a:cubicBezTo>
                      <a:pt x="54349" y="99967"/>
                      <a:pt x="43995" y="105433"/>
                      <a:pt x="35186" y="105433"/>
                    </a:cubicBezTo>
                    <a:cubicBezTo>
                      <a:pt x="23440" y="105433"/>
                      <a:pt x="17568" y="96627"/>
                      <a:pt x="17568" y="85847"/>
                    </a:cubicBezTo>
                    <a:cubicBezTo>
                      <a:pt x="17568" y="84329"/>
                      <a:pt x="17568" y="82051"/>
                      <a:pt x="18341" y="79167"/>
                    </a:cubicBezTo>
                    <a:lnTo>
                      <a:pt x="28231" y="40753"/>
                    </a:lnTo>
                    <a:cubicBezTo>
                      <a:pt x="31631" y="27696"/>
                      <a:pt x="42758" y="3555"/>
                      <a:pt x="61303" y="3555"/>
                    </a:cubicBezTo>
                    <a:cubicBezTo>
                      <a:pt x="70267" y="3555"/>
                      <a:pt x="75676" y="8262"/>
                      <a:pt x="75676" y="17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0B6182-D2A6-D921-A690-C3F2C87B347C}"/>
              </a:ext>
            </a:extLst>
          </p:cNvPr>
          <p:cNvGrpSpPr/>
          <p:nvPr/>
        </p:nvGrpSpPr>
        <p:grpSpPr>
          <a:xfrm>
            <a:off x="8982647" y="3571870"/>
            <a:ext cx="612331" cy="1007808"/>
            <a:chOff x="7458646" y="3571870"/>
            <a:chExt cx="612331" cy="10078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0B9C52-2813-E5D3-51F0-1AC2AFB9AC5E}"/>
                </a:ext>
              </a:extLst>
            </p:cNvPr>
            <p:cNvSpPr/>
            <p:nvPr/>
          </p:nvSpPr>
          <p:spPr>
            <a:xfrm>
              <a:off x="7624711" y="3750230"/>
              <a:ext cx="446266" cy="467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C03078-0E78-6EBE-35B0-E344F70B4A71}"/>
                </a:ext>
              </a:extLst>
            </p:cNvPr>
            <p:cNvGrpSpPr/>
            <p:nvPr/>
          </p:nvGrpSpPr>
          <p:grpSpPr>
            <a:xfrm flipV="1">
              <a:off x="7624711" y="4213730"/>
              <a:ext cx="445075" cy="365948"/>
              <a:chOff x="9452105" y="3801138"/>
              <a:chExt cx="445075" cy="365948"/>
            </a:xfrm>
          </p:grpSpPr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97CB978D-70A7-B029-1F15-7F567D041BD7}"/>
                  </a:ext>
                </a:extLst>
              </p:cNvPr>
              <p:cNvCxnSpPr/>
              <p:nvPr/>
            </p:nvCxnSpPr>
            <p:spPr>
              <a:xfrm flipV="1">
                <a:off x="9452105" y="3814155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8B95408E-7377-7564-FB55-CBDA4D3718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74047" y="3801138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60399C-87E2-67DA-DCA9-A6B9F1D6ED96}"/>
                </a:ext>
              </a:extLst>
            </p:cNvPr>
            <p:cNvSpPr/>
            <p:nvPr/>
          </p:nvSpPr>
          <p:spPr>
            <a:xfrm rot="7945035">
              <a:off x="7738371" y="3849547"/>
              <a:ext cx="235098" cy="251853"/>
            </a:xfrm>
            <a:custGeom>
              <a:avLst/>
              <a:gdLst>
                <a:gd name="connsiteX0" fmla="*/ 0 w 297180"/>
                <a:gd name="connsiteY0" fmla="*/ 266700 h 266700"/>
                <a:gd name="connsiteX1" fmla="*/ 243840 w 297180"/>
                <a:gd name="connsiteY1" fmla="*/ 60960 h 266700"/>
                <a:gd name="connsiteX2" fmla="*/ 297180 w 297180"/>
                <a:gd name="connsiteY2" fmla="*/ 0 h 266700"/>
                <a:gd name="connsiteX0" fmla="*/ 0 w 297180"/>
                <a:gd name="connsiteY0" fmla="*/ 266700 h 266700"/>
                <a:gd name="connsiteX1" fmla="*/ 297180 w 297180"/>
                <a:gd name="connsiteY1" fmla="*/ 0 h 266700"/>
                <a:gd name="connsiteX0" fmla="*/ 0 w 297180"/>
                <a:gd name="connsiteY0" fmla="*/ 266700 h 266700"/>
                <a:gd name="connsiteX1" fmla="*/ 297180 w 297180"/>
                <a:gd name="connsiteY1" fmla="*/ 0 h 266700"/>
                <a:gd name="connsiteX0" fmla="*/ 0 w 297180"/>
                <a:gd name="connsiteY0" fmla="*/ 266700 h 266700"/>
                <a:gd name="connsiteX1" fmla="*/ 297180 w 297180"/>
                <a:gd name="connsiteY1" fmla="*/ 0 h 266700"/>
                <a:gd name="connsiteX0" fmla="*/ 0 w 297180"/>
                <a:gd name="connsiteY0" fmla="*/ 266700 h 266700"/>
                <a:gd name="connsiteX1" fmla="*/ 138372 w 297180"/>
                <a:gd name="connsiteY1" fmla="*/ 141462 h 266700"/>
                <a:gd name="connsiteX2" fmla="*/ 297180 w 297180"/>
                <a:gd name="connsiteY2" fmla="*/ 0 h 266700"/>
                <a:gd name="connsiteX0" fmla="*/ 0 w 297180"/>
                <a:gd name="connsiteY0" fmla="*/ 266700 h 266700"/>
                <a:gd name="connsiteX1" fmla="*/ 153057 w 297180"/>
                <a:gd name="connsiteY1" fmla="*/ 157115 h 266700"/>
                <a:gd name="connsiteX2" fmla="*/ 297180 w 297180"/>
                <a:gd name="connsiteY2" fmla="*/ 0 h 266700"/>
                <a:gd name="connsiteX0" fmla="*/ 0 w 297180"/>
                <a:gd name="connsiteY0" fmla="*/ 266700 h 266700"/>
                <a:gd name="connsiteX1" fmla="*/ 166600 w 297180"/>
                <a:gd name="connsiteY1" fmla="*/ 155835 h 266700"/>
                <a:gd name="connsiteX2" fmla="*/ 297180 w 297180"/>
                <a:gd name="connsiteY2" fmla="*/ 0 h 266700"/>
                <a:gd name="connsiteX0" fmla="*/ 0 w 297180"/>
                <a:gd name="connsiteY0" fmla="*/ 266700 h 266700"/>
                <a:gd name="connsiteX1" fmla="*/ 166600 w 297180"/>
                <a:gd name="connsiteY1" fmla="*/ 155835 h 266700"/>
                <a:gd name="connsiteX2" fmla="*/ 297180 w 297180"/>
                <a:gd name="connsiteY2" fmla="*/ 0 h 266700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42"/>
                <a:gd name="connsiteY0" fmla="*/ 280733 h 280733"/>
                <a:gd name="connsiteX1" fmla="*/ 146062 w 276642"/>
                <a:gd name="connsiteY1" fmla="*/ 155835 h 280733"/>
                <a:gd name="connsiteX2" fmla="*/ 276642 w 276642"/>
                <a:gd name="connsiteY2" fmla="*/ 0 h 280733"/>
                <a:gd name="connsiteX0" fmla="*/ 0 w 276680"/>
                <a:gd name="connsiteY0" fmla="*/ 280733 h 280733"/>
                <a:gd name="connsiteX1" fmla="*/ 146062 w 276680"/>
                <a:gd name="connsiteY1" fmla="*/ 155835 h 280733"/>
                <a:gd name="connsiteX2" fmla="*/ 276642 w 276680"/>
                <a:gd name="connsiteY2" fmla="*/ 0 h 280733"/>
                <a:gd name="connsiteX0" fmla="*/ 0 w 238246"/>
                <a:gd name="connsiteY0" fmla="*/ 282421 h 282421"/>
                <a:gd name="connsiteX1" fmla="*/ 146062 w 238246"/>
                <a:gd name="connsiteY1" fmla="*/ 157523 h 282421"/>
                <a:gd name="connsiteX2" fmla="*/ 238197 w 238246"/>
                <a:gd name="connsiteY2" fmla="*/ 0 h 282421"/>
                <a:gd name="connsiteX0" fmla="*/ 0 w 256815"/>
                <a:gd name="connsiteY0" fmla="*/ 282421 h 282421"/>
                <a:gd name="connsiteX1" fmla="*/ 146062 w 256815"/>
                <a:gd name="connsiteY1" fmla="*/ 157523 h 282421"/>
                <a:gd name="connsiteX2" fmla="*/ 238197 w 256815"/>
                <a:gd name="connsiteY2" fmla="*/ 0 h 282421"/>
                <a:gd name="connsiteX0" fmla="*/ 0 w 249846"/>
                <a:gd name="connsiteY0" fmla="*/ 286505 h 286505"/>
                <a:gd name="connsiteX1" fmla="*/ 146062 w 249846"/>
                <a:gd name="connsiteY1" fmla="*/ 161607 h 286505"/>
                <a:gd name="connsiteX2" fmla="*/ 230681 w 249846"/>
                <a:gd name="connsiteY2" fmla="*/ 0 h 286505"/>
                <a:gd name="connsiteX0" fmla="*/ 0 w 248488"/>
                <a:gd name="connsiteY0" fmla="*/ 286505 h 286505"/>
                <a:gd name="connsiteX1" fmla="*/ 126571 w 248488"/>
                <a:gd name="connsiteY1" fmla="*/ 142514 h 286505"/>
                <a:gd name="connsiteX2" fmla="*/ 230681 w 248488"/>
                <a:gd name="connsiteY2" fmla="*/ 0 h 286505"/>
                <a:gd name="connsiteX0" fmla="*/ 0 w 231372"/>
                <a:gd name="connsiteY0" fmla="*/ 286505 h 286505"/>
                <a:gd name="connsiteX1" fmla="*/ 126571 w 231372"/>
                <a:gd name="connsiteY1" fmla="*/ 142514 h 286505"/>
                <a:gd name="connsiteX2" fmla="*/ 230681 w 231372"/>
                <a:gd name="connsiteY2" fmla="*/ 0 h 286505"/>
                <a:gd name="connsiteX0" fmla="*/ 0 w 230681"/>
                <a:gd name="connsiteY0" fmla="*/ 286505 h 286505"/>
                <a:gd name="connsiteX1" fmla="*/ 126571 w 230681"/>
                <a:gd name="connsiteY1" fmla="*/ 142514 h 286505"/>
                <a:gd name="connsiteX2" fmla="*/ 230681 w 230681"/>
                <a:gd name="connsiteY2" fmla="*/ 0 h 286505"/>
                <a:gd name="connsiteX0" fmla="*/ 0 w 227397"/>
                <a:gd name="connsiteY0" fmla="*/ 310450 h 310450"/>
                <a:gd name="connsiteX1" fmla="*/ 126571 w 227397"/>
                <a:gd name="connsiteY1" fmla="*/ 166459 h 310450"/>
                <a:gd name="connsiteX2" fmla="*/ 227397 w 227397"/>
                <a:gd name="connsiteY2" fmla="*/ 0 h 310450"/>
                <a:gd name="connsiteX0" fmla="*/ 0 w 209999"/>
                <a:gd name="connsiteY0" fmla="*/ 332370 h 332370"/>
                <a:gd name="connsiteX1" fmla="*/ 109173 w 209999"/>
                <a:gd name="connsiteY1" fmla="*/ 166459 h 332370"/>
                <a:gd name="connsiteX2" fmla="*/ 209999 w 209999"/>
                <a:gd name="connsiteY2" fmla="*/ 0 h 33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999" h="332370">
                  <a:moveTo>
                    <a:pt x="0" y="332370"/>
                  </a:moveTo>
                  <a:cubicBezTo>
                    <a:pt x="22836" y="252706"/>
                    <a:pt x="53640" y="203414"/>
                    <a:pt x="109173" y="166459"/>
                  </a:cubicBezTo>
                  <a:cubicBezTo>
                    <a:pt x="69861" y="202797"/>
                    <a:pt x="190581" y="113233"/>
                    <a:pt x="209999" y="0"/>
                  </a:cubicBezTo>
                </a:path>
              </a:pathLst>
            </a:custGeom>
            <a:noFill/>
            <a:ln>
              <a:solidFill>
                <a:srgbClr val="60CE92"/>
              </a:solidFill>
            </a:ln>
            <a:effectLst>
              <a:glow rad="25400">
                <a:srgbClr val="60CE92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 descr="\documentclass{article}&#10;\usepackage{amsmath}&#10;\pagestyle{empty}&#10;\begin{document}&#10;&#10;$\Delta\varphi$&#10;&#10;&#10;\end{document}" title="IguanaTex Vector Display">
              <a:extLst>
                <a:ext uri="{FF2B5EF4-FFF2-40B4-BE49-F238E27FC236}">
                  <a16:creationId xmlns:a16="http://schemas.microsoft.com/office/drawing/2014/main" id="{27C4E13B-6E78-634A-CFE4-5D66AFD240A5}"/>
                </a:ext>
              </a:extLst>
            </p:cNvPr>
            <p:cNvGrpSpPr>
              <a:grpSpLocks noChangeAspect="1"/>
            </p:cNvGrpSpPr>
            <p:nvPr>
              <p:custDataLst>
                <p:tags r:id="rId42"/>
              </p:custDataLst>
            </p:nvPr>
          </p:nvGrpSpPr>
          <p:grpSpPr>
            <a:xfrm>
              <a:off x="7722377" y="3571870"/>
              <a:ext cx="213373" cy="141809"/>
              <a:chOff x="4929097" y="4397893"/>
              <a:chExt cx="213373" cy="141809"/>
            </a:xfrm>
          </p:grpSpPr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9E339534-8CF6-037E-71B2-D0A382268E2A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4929097" y="4397893"/>
                <a:ext cx="112051" cy="108710"/>
              </a:xfrm>
              <a:custGeom>
                <a:avLst/>
                <a:gdLst>
                  <a:gd name="connsiteX0" fmla="*/ 60050 w 112051"/>
                  <a:gd name="connsiteY0" fmla="*/ 2796 h 108710"/>
                  <a:gd name="connsiteX1" fmla="*/ 56102 w 112051"/>
                  <a:gd name="connsiteY1" fmla="*/ 63 h 108710"/>
                  <a:gd name="connsiteX2" fmla="*/ 52155 w 112051"/>
                  <a:gd name="connsiteY2" fmla="*/ 2796 h 108710"/>
                  <a:gd name="connsiteX3" fmla="*/ 836 w 112051"/>
                  <a:gd name="connsiteY3" fmla="*/ 105737 h 108710"/>
                  <a:gd name="connsiteX4" fmla="*/ 77 w 112051"/>
                  <a:gd name="connsiteY4" fmla="*/ 107559 h 108710"/>
                  <a:gd name="connsiteX5" fmla="*/ 3417 w 112051"/>
                  <a:gd name="connsiteY5" fmla="*/ 108774 h 108710"/>
                  <a:gd name="connsiteX6" fmla="*/ 108787 w 112051"/>
                  <a:gd name="connsiteY6" fmla="*/ 108774 h 108710"/>
                  <a:gd name="connsiteX7" fmla="*/ 112128 w 112051"/>
                  <a:gd name="connsiteY7" fmla="*/ 107559 h 108710"/>
                  <a:gd name="connsiteX8" fmla="*/ 111369 w 112051"/>
                  <a:gd name="connsiteY8" fmla="*/ 105737 h 108710"/>
                  <a:gd name="connsiteX9" fmla="*/ 60050 w 112051"/>
                  <a:gd name="connsiteY9" fmla="*/ 2796 h 108710"/>
                  <a:gd name="connsiteX10" fmla="*/ 51244 w 112051"/>
                  <a:gd name="connsiteY10" fmla="*/ 15246 h 108710"/>
                  <a:gd name="connsiteX11" fmla="*/ 92086 w 112051"/>
                  <a:gd name="connsiteY11" fmla="*/ 97234 h 108710"/>
                  <a:gd name="connsiteX12" fmla="*/ 10249 w 112051"/>
                  <a:gd name="connsiteY12" fmla="*/ 97234 h 108710"/>
                  <a:gd name="connsiteX13" fmla="*/ 51244 w 112051"/>
                  <a:gd name="connsiteY13" fmla="*/ 15246 h 10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051" h="108710">
                    <a:moveTo>
                      <a:pt x="60050" y="2796"/>
                    </a:moveTo>
                    <a:cubicBezTo>
                      <a:pt x="58987" y="822"/>
                      <a:pt x="58683" y="63"/>
                      <a:pt x="56102" y="63"/>
                    </a:cubicBezTo>
                    <a:cubicBezTo>
                      <a:pt x="53521" y="63"/>
                      <a:pt x="53217" y="822"/>
                      <a:pt x="52155" y="2796"/>
                    </a:cubicBezTo>
                    <a:lnTo>
                      <a:pt x="836" y="105737"/>
                    </a:lnTo>
                    <a:cubicBezTo>
                      <a:pt x="77" y="107103"/>
                      <a:pt x="77" y="107407"/>
                      <a:pt x="77" y="107559"/>
                    </a:cubicBezTo>
                    <a:cubicBezTo>
                      <a:pt x="77" y="108774"/>
                      <a:pt x="988" y="108774"/>
                      <a:pt x="3417" y="108774"/>
                    </a:cubicBezTo>
                    <a:lnTo>
                      <a:pt x="108787" y="108774"/>
                    </a:lnTo>
                    <a:cubicBezTo>
                      <a:pt x="111217" y="108774"/>
                      <a:pt x="112128" y="108774"/>
                      <a:pt x="112128" y="107559"/>
                    </a:cubicBezTo>
                    <a:cubicBezTo>
                      <a:pt x="112128" y="107407"/>
                      <a:pt x="112128" y="107103"/>
                      <a:pt x="111369" y="105737"/>
                    </a:cubicBezTo>
                    <a:lnTo>
                      <a:pt x="60050" y="2796"/>
                    </a:lnTo>
                    <a:close/>
                    <a:moveTo>
                      <a:pt x="51244" y="15246"/>
                    </a:moveTo>
                    <a:lnTo>
                      <a:pt x="92086" y="97234"/>
                    </a:lnTo>
                    <a:lnTo>
                      <a:pt x="10249" y="97234"/>
                    </a:lnTo>
                    <a:lnTo>
                      <a:pt x="51244" y="15246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D30C2780-52D3-1FB4-95A2-02BC4F327953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5056079" y="4439494"/>
                <a:ext cx="86391" cy="100208"/>
              </a:xfrm>
              <a:custGeom>
                <a:avLst/>
                <a:gdLst>
                  <a:gd name="connsiteX0" fmla="*/ 18305 w 86391"/>
                  <a:gd name="connsiteY0" fmla="*/ 92983 h 100208"/>
                  <a:gd name="connsiteX1" fmla="*/ 17546 w 86391"/>
                  <a:gd name="connsiteY1" fmla="*/ 96020 h 100208"/>
                  <a:gd name="connsiteX2" fmla="*/ 21949 w 86391"/>
                  <a:gd name="connsiteY2" fmla="*/ 100271 h 100208"/>
                  <a:gd name="connsiteX3" fmla="*/ 27566 w 86391"/>
                  <a:gd name="connsiteY3" fmla="*/ 96323 h 100208"/>
                  <a:gd name="connsiteX4" fmla="*/ 32880 w 86391"/>
                  <a:gd name="connsiteY4" fmla="*/ 68538 h 100208"/>
                  <a:gd name="connsiteX5" fmla="*/ 37891 w 86391"/>
                  <a:gd name="connsiteY5" fmla="*/ 68842 h 100208"/>
                  <a:gd name="connsiteX6" fmla="*/ 86477 w 86391"/>
                  <a:gd name="connsiteY6" fmla="*/ 21015 h 100208"/>
                  <a:gd name="connsiteX7" fmla="*/ 69168 w 86391"/>
                  <a:gd name="connsiteY7" fmla="*/ 63 h 100208"/>
                  <a:gd name="connsiteX8" fmla="*/ 28933 w 86391"/>
                  <a:gd name="connsiteY8" fmla="*/ 59125 h 100208"/>
                  <a:gd name="connsiteX9" fmla="*/ 4033 w 86391"/>
                  <a:gd name="connsiteY9" fmla="*/ 36654 h 100208"/>
                  <a:gd name="connsiteX10" fmla="*/ 16635 w 86391"/>
                  <a:gd name="connsiteY10" fmla="*/ 5225 h 100208"/>
                  <a:gd name="connsiteX11" fmla="*/ 17849 w 86391"/>
                  <a:gd name="connsiteY11" fmla="*/ 3251 h 100208"/>
                  <a:gd name="connsiteX12" fmla="*/ 16027 w 86391"/>
                  <a:gd name="connsiteY12" fmla="*/ 1733 h 100208"/>
                  <a:gd name="connsiteX13" fmla="*/ 85 w 86391"/>
                  <a:gd name="connsiteY13" fmla="*/ 38324 h 100208"/>
                  <a:gd name="connsiteX14" fmla="*/ 26352 w 86391"/>
                  <a:gd name="connsiteY14" fmla="*/ 67476 h 100208"/>
                  <a:gd name="connsiteX15" fmla="*/ 18305 w 86391"/>
                  <a:gd name="connsiteY15" fmla="*/ 92983 h 100208"/>
                  <a:gd name="connsiteX16" fmla="*/ 39257 w 86391"/>
                  <a:gd name="connsiteY16" fmla="*/ 60036 h 100208"/>
                  <a:gd name="connsiteX17" fmla="*/ 36524 w 86391"/>
                  <a:gd name="connsiteY17" fmla="*/ 59884 h 100208"/>
                  <a:gd name="connsiteX18" fmla="*/ 34551 w 86391"/>
                  <a:gd name="connsiteY18" fmla="*/ 59277 h 100208"/>
                  <a:gd name="connsiteX19" fmla="*/ 37587 w 86391"/>
                  <a:gd name="connsiteY19" fmla="*/ 42879 h 100208"/>
                  <a:gd name="connsiteX20" fmla="*/ 67650 w 86391"/>
                  <a:gd name="connsiteY20" fmla="*/ 8869 h 100208"/>
                  <a:gd name="connsiteX21" fmla="*/ 82225 w 86391"/>
                  <a:gd name="connsiteY21" fmla="*/ 24356 h 100208"/>
                  <a:gd name="connsiteX22" fmla="*/ 39257 w 86391"/>
                  <a:gd name="connsiteY22" fmla="*/ 60036 h 10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391" h="100208">
                    <a:moveTo>
                      <a:pt x="18305" y="92983"/>
                    </a:moveTo>
                    <a:cubicBezTo>
                      <a:pt x="17697" y="94957"/>
                      <a:pt x="17546" y="95261"/>
                      <a:pt x="17546" y="96020"/>
                    </a:cubicBezTo>
                    <a:cubicBezTo>
                      <a:pt x="17546" y="99360"/>
                      <a:pt x="20430" y="100271"/>
                      <a:pt x="21949" y="100271"/>
                    </a:cubicBezTo>
                    <a:cubicBezTo>
                      <a:pt x="22708" y="100271"/>
                      <a:pt x="26048" y="99816"/>
                      <a:pt x="27566" y="96323"/>
                    </a:cubicBezTo>
                    <a:cubicBezTo>
                      <a:pt x="28022" y="95109"/>
                      <a:pt x="28781" y="90098"/>
                      <a:pt x="32880" y="68538"/>
                    </a:cubicBezTo>
                    <a:cubicBezTo>
                      <a:pt x="34247" y="68690"/>
                      <a:pt x="35310" y="68842"/>
                      <a:pt x="37891" y="68842"/>
                    </a:cubicBezTo>
                    <a:cubicBezTo>
                      <a:pt x="63095" y="68842"/>
                      <a:pt x="86477" y="45005"/>
                      <a:pt x="86477" y="21015"/>
                    </a:cubicBezTo>
                    <a:cubicBezTo>
                      <a:pt x="86477" y="9173"/>
                      <a:pt x="80555" y="63"/>
                      <a:pt x="69168" y="63"/>
                    </a:cubicBezTo>
                    <a:cubicBezTo>
                      <a:pt x="47153" y="63"/>
                      <a:pt x="38043" y="29518"/>
                      <a:pt x="28933" y="59125"/>
                    </a:cubicBezTo>
                    <a:cubicBezTo>
                      <a:pt x="12535" y="56088"/>
                      <a:pt x="4033" y="47586"/>
                      <a:pt x="4033" y="36654"/>
                    </a:cubicBezTo>
                    <a:cubicBezTo>
                      <a:pt x="4033" y="32403"/>
                      <a:pt x="7525" y="15701"/>
                      <a:pt x="16635" y="5225"/>
                    </a:cubicBezTo>
                    <a:cubicBezTo>
                      <a:pt x="17849" y="3859"/>
                      <a:pt x="17849" y="3555"/>
                      <a:pt x="17849" y="3251"/>
                    </a:cubicBezTo>
                    <a:cubicBezTo>
                      <a:pt x="17849" y="2644"/>
                      <a:pt x="17546" y="1733"/>
                      <a:pt x="16027" y="1733"/>
                    </a:cubicBezTo>
                    <a:cubicBezTo>
                      <a:pt x="11776" y="1733"/>
                      <a:pt x="85" y="23748"/>
                      <a:pt x="85" y="38324"/>
                    </a:cubicBezTo>
                    <a:cubicBezTo>
                      <a:pt x="85" y="52596"/>
                      <a:pt x="10106" y="63680"/>
                      <a:pt x="26352" y="67476"/>
                    </a:cubicBezTo>
                    <a:lnTo>
                      <a:pt x="18305" y="92983"/>
                    </a:lnTo>
                    <a:close/>
                    <a:moveTo>
                      <a:pt x="39257" y="60036"/>
                    </a:moveTo>
                    <a:cubicBezTo>
                      <a:pt x="38043" y="60036"/>
                      <a:pt x="37739" y="60036"/>
                      <a:pt x="36524" y="59884"/>
                    </a:cubicBezTo>
                    <a:cubicBezTo>
                      <a:pt x="34702" y="59884"/>
                      <a:pt x="34551" y="59732"/>
                      <a:pt x="34551" y="59277"/>
                    </a:cubicBezTo>
                    <a:cubicBezTo>
                      <a:pt x="34551" y="58973"/>
                      <a:pt x="37132" y="45156"/>
                      <a:pt x="37587" y="42879"/>
                    </a:cubicBezTo>
                    <a:cubicBezTo>
                      <a:pt x="42294" y="23445"/>
                      <a:pt x="54137" y="8869"/>
                      <a:pt x="67650" y="8869"/>
                    </a:cubicBezTo>
                    <a:cubicBezTo>
                      <a:pt x="78126" y="8869"/>
                      <a:pt x="82225" y="17068"/>
                      <a:pt x="82225" y="24356"/>
                    </a:cubicBezTo>
                    <a:cubicBezTo>
                      <a:pt x="82225" y="41513"/>
                      <a:pt x="62639" y="60036"/>
                      <a:pt x="39257" y="600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 descr="\documentclass{article}&#10;\usepackage{amsmath}&#10;\pagestyle{empty}&#10;\begin{document}&#10;&#10;$\Delta\beta$&#10;&#10;&#10;\end{document}" title="IguanaTex Vector Display">
              <a:extLst>
                <a:ext uri="{FF2B5EF4-FFF2-40B4-BE49-F238E27FC236}">
                  <a16:creationId xmlns:a16="http://schemas.microsoft.com/office/drawing/2014/main" id="{DE50336F-230D-EBA1-71CA-F3A9A9079995}"/>
                </a:ext>
              </a:extLst>
            </p:cNvPr>
            <p:cNvGrpSpPr>
              <a:grpSpLocks noChangeAspect="1"/>
            </p:cNvGrpSpPr>
            <p:nvPr>
              <p:custDataLst>
                <p:tags r:id="rId43"/>
              </p:custDataLst>
            </p:nvPr>
          </p:nvGrpSpPr>
          <p:grpSpPr>
            <a:xfrm rot="16200000">
              <a:off x="7422538" y="3918203"/>
              <a:ext cx="210382" cy="138165"/>
              <a:chOff x="4603757" y="3926305"/>
              <a:chExt cx="210382" cy="138165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D9694538-F547-3338-AF53-FC947C7486F3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4603757" y="3926305"/>
                <a:ext cx="114051" cy="108710"/>
              </a:xfrm>
              <a:custGeom>
                <a:avLst/>
                <a:gdLst>
                  <a:gd name="connsiteX0" fmla="*/ 61121 w 114051"/>
                  <a:gd name="connsiteY0" fmla="*/ 2796 h 108710"/>
                  <a:gd name="connsiteX1" fmla="*/ 57103 w 114051"/>
                  <a:gd name="connsiteY1" fmla="*/ 63 h 108710"/>
                  <a:gd name="connsiteX2" fmla="*/ 53085 w 114051"/>
                  <a:gd name="connsiteY2" fmla="*/ 2796 h 108710"/>
                  <a:gd name="connsiteX3" fmla="*/ 849 w 114051"/>
                  <a:gd name="connsiteY3" fmla="*/ 105737 h 108710"/>
                  <a:gd name="connsiteX4" fmla="*/ 77 w 114051"/>
                  <a:gd name="connsiteY4" fmla="*/ 107559 h 108710"/>
                  <a:gd name="connsiteX5" fmla="*/ 3477 w 114051"/>
                  <a:gd name="connsiteY5" fmla="*/ 108774 h 108710"/>
                  <a:gd name="connsiteX6" fmla="*/ 110729 w 114051"/>
                  <a:gd name="connsiteY6" fmla="*/ 108774 h 108710"/>
                  <a:gd name="connsiteX7" fmla="*/ 114129 w 114051"/>
                  <a:gd name="connsiteY7" fmla="*/ 107559 h 108710"/>
                  <a:gd name="connsiteX8" fmla="*/ 113356 w 114051"/>
                  <a:gd name="connsiteY8" fmla="*/ 105737 h 108710"/>
                  <a:gd name="connsiteX9" fmla="*/ 61121 w 114051"/>
                  <a:gd name="connsiteY9" fmla="*/ 2796 h 108710"/>
                  <a:gd name="connsiteX10" fmla="*/ 52157 w 114051"/>
                  <a:gd name="connsiteY10" fmla="*/ 15246 h 108710"/>
                  <a:gd name="connsiteX11" fmla="*/ 93729 w 114051"/>
                  <a:gd name="connsiteY11" fmla="*/ 97234 h 108710"/>
                  <a:gd name="connsiteX12" fmla="*/ 10431 w 114051"/>
                  <a:gd name="connsiteY12" fmla="*/ 97234 h 108710"/>
                  <a:gd name="connsiteX13" fmla="*/ 52157 w 114051"/>
                  <a:gd name="connsiteY13" fmla="*/ 15246 h 10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051" h="108710">
                    <a:moveTo>
                      <a:pt x="61121" y="2796"/>
                    </a:moveTo>
                    <a:cubicBezTo>
                      <a:pt x="60039" y="822"/>
                      <a:pt x="59730" y="63"/>
                      <a:pt x="57103" y="63"/>
                    </a:cubicBezTo>
                    <a:cubicBezTo>
                      <a:pt x="54475" y="63"/>
                      <a:pt x="54166" y="822"/>
                      <a:pt x="53085" y="2796"/>
                    </a:cubicBezTo>
                    <a:lnTo>
                      <a:pt x="849" y="105737"/>
                    </a:lnTo>
                    <a:cubicBezTo>
                      <a:pt x="77" y="107103"/>
                      <a:pt x="77" y="107407"/>
                      <a:pt x="77" y="107559"/>
                    </a:cubicBezTo>
                    <a:cubicBezTo>
                      <a:pt x="77" y="108774"/>
                      <a:pt x="1004" y="108774"/>
                      <a:pt x="3477" y="108774"/>
                    </a:cubicBezTo>
                    <a:lnTo>
                      <a:pt x="110729" y="108774"/>
                    </a:lnTo>
                    <a:cubicBezTo>
                      <a:pt x="113201" y="108774"/>
                      <a:pt x="114129" y="108774"/>
                      <a:pt x="114129" y="107559"/>
                    </a:cubicBezTo>
                    <a:cubicBezTo>
                      <a:pt x="114129" y="107407"/>
                      <a:pt x="114129" y="107103"/>
                      <a:pt x="113356" y="105737"/>
                    </a:cubicBezTo>
                    <a:lnTo>
                      <a:pt x="61121" y="2796"/>
                    </a:lnTo>
                    <a:close/>
                    <a:moveTo>
                      <a:pt x="52157" y="15246"/>
                    </a:moveTo>
                    <a:lnTo>
                      <a:pt x="93729" y="97234"/>
                    </a:lnTo>
                    <a:lnTo>
                      <a:pt x="10431" y="97234"/>
                    </a:lnTo>
                    <a:lnTo>
                      <a:pt x="52157" y="15246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30BABA5D-3A82-8976-FF59-DA654FDFBD25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4729895" y="3927823"/>
                <a:ext cx="84244" cy="136647"/>
              </a:xfrm>
              <a:custGeom>
                <a:avLst/>
                <a:gdLst>
                  <a:gd name="connsiteX0" fmla="*/ 84330 w 84244"/>
                  <a:gd name="connsiteY0" fmla="*/ 20864 h 136647"/>
                  <a:gd name="connsiteX1" fmla="*/ 63312 w 84244"/>
                  <a:gd name="connsiteY1" fmla="*/ 63 h 136647"/>
                  <a:gd name="connsiteX2" fmla="*/ 44613 w 84244"/>
                  <a:gd name="connsiteY2" fmla="*/ 6440 h 136647"/>
                  <a:gd name="connsiteX3" fmla="*/ 24677 w 84244"/>
                  <a:gd name="connsiteY3" fmla="*/ 38780 h 136647"/>
                  <a:gd name="connsiteX4" fmla="*/ 105 w 84244"/>
                  <a:gd name="connsiteY4" fmla="*/ 135192 h 136647"/>
                  <a:gd name="connsiteX5" fmla="*/ 1959 w 84244"/>
                  <a:gd name="connsiteY5" fmla="*/ 136710 h 136647"/>
                  <a:gd name="connsiteX6" fmla="*/ 3814 w 84244"/>
                  <a:gd name="connsiteY6" fmla="*/ 135951 h 136647"/>
                  <a:gd name="connsiteX7" fmla="*/ 14632 w 84244"/>
                  <a:gd name="connsiteY7" fmla="*/ 94046 h 136647"/>
                  <a:gd name="connsiteX8" fmla="*/ 35649 w 84244"/>
                  <a:gd name="connsiteY8" fmla="*/ 108774 h 136647"/>
                  <a:gd name="connsiteX9" fmla="*/ 65476 w 84244"/>
                  <a:gd name="connsiteY9" fmla="*/ 96779 h 136647"/>
                  <a:gd name="connsiteX10" fmla="*/ 77839 w 84244"/>
                  <a:gd name="connsiteY10" fmla="*/ 68842 h 136647"/>
                  <a:gd name="connsiteX11" fmla="*/ 66558 w 84244"/>
                  <a:gd name="connsiteY11" fmla="*/ 46219 h 136647"/>
                  <a:gd name="connsiteX12" fmla="*/ 84330 w 84244"/>
                  <a:gd name="connsiteY12" fmla="*/ 20864 h 136647"/>
                  <a:gd name="connsiteX13" fmla="*/ 56512 w 84244"/>
                  <a:gd name="connsiteY13" fmla="*/ 46067 h 136647"/>
                  <a:gd name="connsiteX14" fmla="*/ 49094 w 84244"/>
                  <a:gd name="connsiteY14" fmla="*/ 47130 h 136647"/>
                  <a:gd name="connsiteX15" fmla="*/ 42295 w 84244"/>
                  <a:gd name="connsiteY15" fmla="*/ 46523 h 136647"/>
                  <a:gd name="connsiteX16" fmla="*/ 49867 w 84244"/>
                  <a:gd name="connsiteY16" fmla="*/ 45308 h 136647"/>
                  <a:gd name="connsiteX17" fmla="*/ 56512 w 84244"/>
                  <a:gd name="connsiteY17" fmla="*/ 46067 h 136647"/>
                  <a:gd name="connsiteX18" fmla="*/ 75676 w 84244"/>
                  <a:gd name="connsiteY18" fmla="*/ 17371 h 136647"/>
                  <a:gd name="connsiteX19" fmla="*/ 61767 w 84244"/>
                  <a:gd name="connsiteY19" fmla="*/ 43638 h 136647"/>
                  <a:gd name="connsiteX20" fmla="*/ 49867 w 84244"/>
                  <a:gd name="connsiteY20" fmla="*/ 41816 h 136647"/>
                  <a:gd name="connsiteX21" fmla="*/ 37967 w 84244"/>
                  <a:gd name="connsiteY21" fmla="*/ 46675 h 136647"/>
                  <a:gd name="connsiteX22" fmla="*/ 48631 w 84244"/>
                  <a:gd name="connsiteY22" fmla="*/ 50471 h 136647"/>
                  <a:gd name="connsiteX23" fmla="*/ 61303 w 84244"/>
                  <a:gd name="connsiteY23" fmla="*/ 48497 h 136647"/>
                  <a:gd name="connsiteX24" fmla="*/ 68103 w 84244"/>
                  <a:gd name="connsiteY24" fmla="*/ 65654 h 136647"/>
                  <a:gd name="connsiteX25" fmla="*/ 60376 w 84244"/>
                  <a:gd name="connsiteY25" fmla="*/ 91768 h 136647"/>
                  <a:gd name="connsiteX26" fmla="*/ 35186 w 84244"/>
                  <a:gd name="connsiteY26" fmla="*/ 105433 h 136647"/>
                  <a:gd name="connsiteX27" fmla="*/ 17568 w 84244"/>
                  <a:gd name="connsiteY27" fmla="*/ 85847 h 136647"/>
                  <a:gd name="connsiteX28" fmla="*/ 18341 w 84244"/>
                  <a:gd name="connsiteY28" fmla="*/ 79167 h 136647"/>
                  <a:gd name="connsiteX29" fmla="*/ 28231 w 84244"/>
                  <a:gd name="connsiteY29" fmla="*/ 40753 h 136647"/>
                  <a:gd name="connsiteX30" fmla="*/ 61303 w 84244"/>
                  <a:gd name="connsiteY30" fmla="*/ 3555 h 136647"/>
                  <a:gd name="connsiteX31" fmla="*/ 75676 w 84244"/>
                  <a:gd name="connsiteY31" fmla="*/ 17371 h 13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4244" h="136647">
                    <a:moveTo>
                      <a:pt x="84330" y="20864"/>
                    </a:moveTo>
                    <a:cubicBezTo>
                      <a:pt x="84330" y="9476"/>
                      <a:pt x="75830" y="63"/>
                      <a:pt x="63312" y="63"/>
                    </a:cubicBezTo>
                    <a:cubicBezTo>
                      <a:pt x="54349" y="63"/>
                      <a:pt x="50022" y="2492"/>
                      <a:pt x="44613" y="6440"/>
                    </a:cubicBezTo>
                    <a:cubicBezTo>
                      <a:pt x="36113" y="12513"/>
                      <a:pt x="27613" y="27240"/>
                      <a:pt x="24677" y="38780"/>
                    </a:cubicBezTo>
                    <a:lnTo>
                      <a:pt x="105" y="135192"/>
                    </a:lnTo>
                    <a:cubicBezTo>
                      <a:pt x="-50" y="135799"/>
                      <a:pt x="723" y="136710"/>
                      <a:pt x="1959" y="136710"/>
                    </a:cubicBezTo>
                    <a:cubicBezTo>
                      <a:pt x="3195" y="136710"/>
                      <a:pt x="3659" y="136407"/>
                      <a:pt x="3814" y="135951"/>
                    </a:cubicBezTo>
                    <a:lnTo>
                      <a:pt x="14632" y="94046"/>
                    </a:lnTo>
                    <a:cubicBezTo>
                      <a:pt x="17568" y="103156"/>
                      <a:pt x="24368" y="108774"/>
                      <a:pt x="35649" y="108774"/>
                    </a:cubicBezTo>
                    <a:cubicBezTo>
                      <a:pt x="46931" y="108774"/>
                      <a:pt x="58521" y="103459"/>
                      <a:pt x="65476" y="96779"/>
                    </a:cubicBezTo>
                    <a:cubicBezTo>
                      <a:pt x="72894" y="89795"/>
                      <a:pt x="77839" y="80078"/>
                      <a:pt x="77839" y="68842"/>
                    </a:cubicBezTo>
                    <a:cubicBezTo>
                      <a:pt x="77839" y="57910"/>
                      <a:pt x="72121" y="50015"/>
                      <a:pt x="66558" y="46219"/>
                    </a:cubicBezTo>
                    <a:cubicBezTo>
                      <a:pt x="75521" y="41209"/>
                      <a:pt x="84330" y="31795"/>
                      <a:pt x="84330" y="20864"/>
                    </a:cubicBezTo>
                    <a:close/>
                    <a:moveTo>
                      <a:pt x="56512" y="46067"/>
                    </a:moveTo>
                    <a:cubicBezTo>
                      <a:pt x="54503" y="46827"/>
                      <a:pt x="52803" y="47130"/>
                      <a:pt x="49094" y="47130"/>
                    </a:cubicBezTo>
                    <a:cubicBezTo>
                      <a:pt x="46931" y="47130"/>
                      <a:pt x="43840" y="47282"/>
                      <a:pt x="42295" y="46523"/>
                    </a:cubicBezTo>
                    <a:cubicBezTo>
                      <a:pt x="42604" y="45005"/>
                      <a:pt x="48167" y="45308"/>
                      <a:pt x="49867" y="45308"/>
                    </a:cubicBezTo>
                    <a:cubicBezTo>
                      <a:pt x="53112" y="45308"/>
                      <a:pt x="54503" y="45308"/>
                      <a:pt x="56512" y="46067"/>
                    </a:cubicBezTo>
                    <a:close/>
                    <a:moveTo>
                      <a:pt x="75676" y="17371"/>
                    </a:moveTo>
                    <a:cubicBezTo>
                      <a:pt x="75676" y="28000"/>
                      <a:pt x="69803" y="38931"/>
                      <a:pt x="61767" y="43638"/>
                    </a:cubicBezTo>
                    <a:cubicBezTo>
                      <a:pt x="57594" y="42120"/>
                      <a:pt x="54503" y="41816"/>
                      <a:pt x="49867" y="41816"/>
                    </a:cubicBezTo>
                    <a:cubicBezTo>
                      <a:pt x="46622" y="41816"/>
                      <a:pt x="37967" y="41664"/>
                      <a:pt x="37967" y="46675"/>
                    </a:cubicBezTo>
                    <a:cubicBezTo>
                      <a:pt x="37813" y="50926"/>
                      <a:pt x="45849" y="50471"/>
                      <a:pt x="48631" y="50471"/>
                    </a:cubicBezTo>
                    <a:cubicBezTo>
                      <a:pt x="54349" y="50471"/>
                      <a:pt x="56667" y="50319"/>
                      <a:pt x="61303" y="48497"/>
                    </a:cubicBezTo>
                    <a:cubicBezTo>
                      <a:pt x="67176" y="53963"/>
                      <a:pt x="67949" y="58669"/>
                      <a:pt x="68103" y="65654"/>
                    </a:cubicBezTo>
                    <a:cubicBezTo>
                      <a:pt x="68412" y="74460"/>
                      <a:pt x="64703" y="85847"/>
                      <a:pt x="60376" y="91768"/>
                    </a:cubicBezTo>
                    <a:cubicBezTo>
                      <a:pt x="54349" y="99967"/>
                      <a:pt x="43995" y="105433"/>
                      <a:pt x="35186" y="105433"/>
                    </a:cubicBezTo>
                    <a:cubicBezTo>
                      <a:pt x="23440" y="105433"/>
                      <a:pt x="17568" y="96627"/>
                      <a:pt x="17568" y="85847"/>
                    </a:cubicBezTo>
                    <a:cubicBezTo>
                      <a:pt x="17568" y="84329"/>
                      <a:pt x="17568" y="82051"/>
                      <a:pt x="18341" y="79167"/>
                    </a:cubicBezTo>
                    <a:lnTo>
                      <a:pt x="28231" y="40753"/>
                    </a:lnTo>
                    <a:cubicBezTo>
                      <a:pt x="31631" y="27696"/>
                      <a:pt x="42758" y="3555"/>
                      <a:pt x="61303" y="3555"/>
                    </a:cubicBezTo>
                    <a:cubicBezTo>
                      <a:pt x="70267" y="3555"/>
                      <a:pt x="75676" y="8262"/>
                      <a:pt x="75676" y="173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9C9916-A952-DA17-E349-3185D45AA9A7}"/>
              </a:ext>
            </a:extLst>
          </p:cNvPr>
          <p:cNvGrpSpPr/>
          <p:nvPr/>
        </p:nvGrpSpPr>
        <p:grpSpPr>
          <a:xfrm>
            <a:off x="7572554" y="3030181"/>
            <a:ext cx="615359" cy="1011414"/>
            <a:chOff x="6048553" y="3030181"/>
            <a:chExt cx="615359" cy="10114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533F1E-AA81-29D8-AF6E-AF332FFE99DA}"/>
                </a:ext>
              </a:extLst>
            </p:cNvPr>
            <p:cNvGrpSpPr/>
            <p:nvPr/>
          </p:nvGrpSpPr>
          <p:grpSpPr>
            <a:xfrm flipV="1">
              <a:off x="6218837" y="3675647"/>
              <a:ext cx="445075" cy="365948"/>
              <a:chOff x="8126920" y="3081138"/>
              <a:chExt cx="445075" cy="365948"/>
            </a:xfrm>
          </p:grpSpPr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1D9D0BCB-C7AD-19AA-642B-ACD4D0E9EFC9}"/>
                  </a:ext>
                </a:extLst>
              </p:cNvPr>
              <p:cNvCxnSpPr/>
              <p:nvPr/>
            </p:nvCxnSpPr>
            <p:spPr>
              <a:xfrm flipV="1">
                <a:off x="8126920" y="3094155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958DC017-9F43-B504-BACB-822F408998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48862" y="3081138"/>
                <a:ext cx="223133" cy="3529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F868C5-4CF2-805D-190C-E6B8BD640ED8}"/>
                </a:ext>
              </a:extLst>
            </p:cNvPr>
            <p:cNvGrpSpPr/>
            <p:nvPr/>
          </p:nvGrpSpPr>
          <p:grpSpPr>
            <a:xfrm>
              <a:off x="6048553" y="3030181"/>
              <a:ext cx="612938" cy="653034"/>
              <a:chOff x="6048553" y="3030181"/>
              <a:chExt cx="612938" cy="65303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2C78BD-F285-DC50-900E-67BCA1CCE17E}"/>
                  </a:ext>
                </a:extLst>
              </p:cNvPr>
              <p:cNvSpPr/>
              <p:nvPr/>
            </p:nvSpPr>
            <p:spPr>
              <a:xfrm>
                <a:off x="6215225" y="3215444"/>
                <a:ext cx="446266" cy="4677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014B50-0A76-F9F1-930A-7F2C3855E9C8}"/>
                  </a:ext>
                </a:extLst>
              </p:cNvPr>
              <p:cNvSpPr/>
              <p:nvPr/>
            </p:nvSpPr>
            <p:spPr>
              <a:xfrm rot="5400000">
                <a:off x="6252806" y="3313217"/>
                <a:ext cx="338448" cy="269902"/>
              </a:xfrm>
              <a:custGeom>
                <a:avLst/>
                <a:gdLst>
                  <a:gd name="connsiteX0" fmla="*/ 0 w 297180"/>
                  <a:gd name="connsiteY0" fmla="*/ 266700 h 266700"/>
                  <a:gd name="connsiteX1" fmla="*/ 243840 w 297180"/>
                  <a:gd name="connsiteY1" fmla="*/ 60960 h 266700"/>
                  <a:gd name="connsiteX2" fmla="*/ 297180 w 297180"/>
                  <a:gd name="connsiteY2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180" h="266700">
                    <a:moveTo>
                      <a:pt x="0" y="266700"/>
                    </a:moveTo>
                    <a:lnTo>
                      <a:pt x="297180" y="0"/>
                    </a:lnTo>
                  </a:path>
                </a:pathLst>
              </a:custGeom>
              <a:noFill/>
              <a:ln>
                <a:solidFill>
                  <a:srgbClr val="60CE92"/>
                </a:solidFill>
              </a:ln>
              <a:effectLst>
                <a:glow rad="25400">
                  <a:srgbClr val="60CE92"/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 descr="\documentclass{article}&#10;\usepackage{amsmath}&#10;\pagestyle{empty}&#10;\begin{document}&#10;&#10;$\Delta\varphi$&#10;&#10;&#10;\end{document}" title="IguanaTex Vector Display">
                <a:extLst>
                  <a:ext uri="{FF2B5EF4-FFF2-40B4-BE49-F238E27FC236}">
                    <a16:creationId xmlns:a16="http://schemas.microsoft.com/office/drawing/2014/main" id="{472D6377-06B5-386E-FC2F-3465CC294CB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6"/>
                </p:custDataLst>
              </p:nvPr>
            </p:nvGrpSpPr>
            <p:grpSpPr>
              <a:xfrm>
                <a:off x="6331123" y="3030181"/>
                <a:ext cx="213373" cy="141809"/>
                <a:chOff x="4929097" y="4397893"/>
                <a:chExt cx="213373" cy="141809"/>
              </a:xfrm>
            </p:grpSpPr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95A0380D-BF4A-7011-A951-B639A833C060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4929097" y="4397893"/>
                  <a:ext cx="112051" cy="108710"/>
                </a:xfrm>
                <a:custGeom>
                  <a:avLst/>
                  <a:gdLst>
                    <a:gd name="connsiteX0" fmla="*/ 60050 w 112051"/>
                    <a:gd name="connsiteY0" fmla="*/ 2796 h 108710"/>
                    <a:gd name="connsiteX1" fmla="*/ 56102 w 112051"/>
                    <a:gd name="connsiteY1" fmla="*/ 63 h 108710"/>
                    <a:gd name="connsiteX2" fmla="*/ 52155 w 112051"/>
                    <a:gd name="connsiteY2" fmla="*/ 2796 h 108710"/>
                    <a:gd name="connsiteX3" fmla="*/ 836 w 112051"/>
                    <a:gd name="connsiteY3" fmla="*/ 105737 h 108710"/>
                    <a:gd name="connsiteX4" fmla="*/ 77 w 112051"/>
                    <a:gd name="connsiteY4" fmla="*/ 107559 h 108710"/>
                    <a:gd name="connsiteX5" fmla="*/ 3417 w 112051"/>
                    <a:gd name="connsiteY5" fmla="*/ 108774 h 108710"/>
                    <a:gd name="connsiteX6" fmla="*/ 108787 w 112051"/>
                    <a:gd name="connsiteY6" fmla="*/ 108774 h 108710"/>
                    <a:gd name="connsiteX7" fmla="*/ 112128 w 112051"/>
                    <a:gd name="connsiteY7" fmla="*/ 107559 h 108710"/>
                    <a:gd name="connsiteX8" fmla="*/ 111369 w 112051"/>
                    <a:gd name="connsiteY8" fmla="*/ 105737 h 108710"/>
                    <a:gd name="connsiteX9" fmla="*/ 60050 w 112051"/>
                    <a:gd name="connsiteY9" fmla="*/ 2796 h 108710"/>
                    <a:gd name="connsiteX10" fmla="*/ 51244 w 112051"/>
                    <a:gd name="connsiteY10" fmla="*/ 15246 h 108710"/>
                    <a:gd name="connsiteX11" fmla="*/ 92086 w 112051"/>
                    <a:gd name="connsiteY11" fmla="*/ 97234 h 108710"/>
                    <a:gd name="connsiteX12" fmla="*/ 10249 w 112051"/>
                    <a:gd name="connsiteY12" fmla="*/ 97234 h 108710"/>
                    <a:gd name="connsiteX13" fmla="*/ 51244 w 112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051" h="108710">
                      <a:moveTo>
                        <a:pt x="60050" y="2796"/>
                      </a:moveTo>
                      <a:cubicBezTo>
                        <a:pt x="58987" y="822"/>
                        <a:pt x="58683" y="63"/>
                        <a:pt x="56102" y="63"/>
                      </a:cubicBezTo>
                      <a:cubicBezTo>
                        <a:pt x="53521" y="63"/>
                        <a:pt x="53217" y="822"/>
                        <a:pt x="52155" y="2796"/>
                      </a:cubicBezTo>
                      <a:lnTo>
                        <a:pt x="836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988" y="108774"/>
                        <a:pt x="3417" y="108774"/>
                      </a:cubicBezTo>
                      <a:lnTo>
                        <a:pt x="108787" y="108774"/>
                      </a:lnTo>
                      <a:cubicBezTo>
                        <a:pt x="111217" y="108774"/>
                        <a:pt x="112128" y="108774"/>
                        <a:pt x="112128" y="107559"/>
                      </a:cubicBezTo>
                      <a:cubicBezTo>
                        <a:pt x="112128" y="107407"/>
                        <a:pt x="112128" y="107103"/>
                        <a:pt x="111369" y="105737"/>
                      </a:cubicBezTo>
                      <a:lnTo>
                        <a:pt x="60050" y="2796"/>
                      </a:lnTo>
                      <a:close/>
                      <a:moveTo>
                        <a:pt x="51244" y="15246"/>
                      </a:moveTo>
                      <a:lnTo>
                        <a:pt x="92086" y="97234"/>
                      </a:lnTo>
                      <a:lnTo>
                        <a:pt x="10249" y="97234"/>
                      </a:lnTo>
                      <a:lnTo>
                        <a:pt x="51244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C13263E2-A971-45B9-44FD-25A4225A0EAC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5056079" y="4439494"/>
                  <a:ext cx="86391" cy="100208"/>
                </a:xfrm>
                <a:custGeom>
                  <a:avLst/>
                  <a:gdLst>
                    <a:gd name="connsiteX0" fmla="*/ 18305 w 86391"/>
                    <a:gd name="connsiteY0" fmla="*/ 92983 h 100208"/>
                    <a:gd name="connsiteX1" fmla="*/ 17546 w 86391"/>
                    <a:gd name="connsiteY1" fmla="*/ 96020 h 100208"/>
                    <a:gd name="connsiteX2" fmla="*/ 21949 w 86391"/>
                    <a:gd name="connsiteY2" fmla="*/ 100271 h 100208"/>
                    <a:gd name="connsiteX3" fmla="*/ 27566 w 86391"/>
                    <a:gd name="connsiteY3" fmla="*/ 96323 h 100208"/>
                    <a:gd name="connsiteX4" fmla="*/ 32880 w 86391"/>
                    <a:gd name="connsiteY4" fmla="*/ 68538 h 100208"/>
                    <a:gd name="connsiteX5" fmla="*/ 37891 w 86391"/>
                    <a:gd name="connsiteY5" fmla="*/ 68842 h 100208"/>
                    <a:gd name="connsiteX6" fmla="*/ 86477 w 86391"/>
                    <a:gd name="connsiteY6" fmla="*/ 21015 h 100208"/>
                    <a:gd name="connsiteX7" fmla="*/ 69168 w 86391"/>
                    <a:gd name="connsiteY7" fmla="*/ 63 h 100208"/>
                    <a:gd name="connsiteX8" fmla="*/ 28933 w 86391"/>
                    <a:gd name="connsiteY8" fmla="*/ 59125 h 100208"/>
                    <a:gd name="connsiteX9" fmla="*/ 4033 w 86391"/>
                    <a:gd name="connsiteY9" fmla="*/ 36654 h 100208"/>
                    <a:gd name="connsiteX10" fmla="*/ 16635 w 86391"/>
                    <a:gd name="connsiteY10" fmla="*/ 5225 h 100208"/>
                    <a:gd name="connsiteX11" fmla="*/ 17849 w 86391"/>
                    <a:gd name="connsiteY11" fmla="*/ 3251 h 100208"/>
                    <a:gd name="connsiteX12" fmla="*/ 16027 w 86391"/>
                    <a:gd name="connsiteY12" fmla="*/ 1733 h 100208"/>
                    <a:gd name="connsiteX13" fmla="*/ 85 w 86391"/>
                    <a:gd name="connsiteY13" fmla="*/ 38324 h 100208"/>
                    <a:gd name="connsiteX14" fmla="*/ 26352 w 86391"/>
                    <a:gd name="connsiteY14" fmla="*/ 67476 h 100208"/>
                    <a:gd name="connsiteX15" fmla="*/ 18305 w 86391"/>
                    <a:gd name="connsiteY15" fmla="*/ 92983 h 100208"/>
                    <a:gd name="connsiteX16" fmla="*/ 39257 w 86391"/>
                    <a:gd name="connsiteY16" fmla="*/ 60036 h 100208"/>
                    <a:gd name="connsiteX17" fmla="*/ 36524 w 86391"/>
                    <a:gd name="connsiteY17" fmla="*/ 59884 h 100208"/>
                    <a:gd name="connsiteX18" fmla="*/ 34551 w 86391"/>
                    <a:gd name="connsiteY18" fmla="*/ 59277 h 100208"/>
                    <a:gd name="connsiteX19" fmla="*/ 37587 w 86391"/>
                    <a:gd name="connsiteY19" fmla="*/ 42879 h 100208"/>
                    <a:gd name="connsiteX20" fmla="*/ 67650 w 86391"/>
                    <a:gd name="connsiteY20" fmla="*/ 8869 h 100208"/>
                    <a:gd name="connsiteX21" fmla="*/ 82225 w 86391"/>
                    <a:gd name="connsiteY21" fmla="*/ 24356 h 100208"/>
                    <a:gd name="connsiteX22" fmla="*/ 39257 w 86391"/>
                    <a:gd name="connsiteY22" fmla="*/ 60036 h 10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391" h="100208">
                      <a:moveTo>
                        <a:pt x="18305" y="92983"/>
                      </a:moveTo>
                      <a:cubicBezTo>
                        <a:pt x="17697" y="94957"/>
                        <a:pt x="17546" y="95261"/>
                        <a:pt x="17546" y="96020"/>
                      </a:cubicBezTo>
                      <a:cubicBezTo>
                        <a:pt x="17546" y="99360"/>
                        <a:pt x="20430" y="100271"/>
                        <a:pt x="21949" y="100271"/>
                      </a:cubicBezTo>
                      <a:cubicBezTo>
                        <a:pt x="22708" y="100271"/>
                        <a:pt x="26048" y="99816"/>
                        <a:pt x="27566" y="96323"/>
                      </a:cubicBezTo>
                      <a:cubicBezTo>
                        <a:pt x="28022" y="95109"/>
                        <a:pt x="28781" y="90098"/>
                        <a:pt x="32880" y="68538"/>
                      </a:cubicBezTo>
                      <a:cubicBezTo>
                        <a:pt x="34247" y="68690"/>
                        <a:pt x="35310" y="68842"/>
                        <a:pt x="37891" y="68842"/>
                      </a:cubicBezTo>
                      <a:cubicBezTo>
                        <a:pt x="63095" y="68842"/>
                        <a:pt x="86477" y="45005"/>
                        <a:pt x="86477" y="21015"/>
                      </a:cubicBezTo>
                      <a:cubicBezTo>
                        <a:pt x="86477" y="9173"/>
                        <a:pt x="80555" y="63"/>
                        <a:pt x="69168" y="63"/>
                      </a:cubicBezTo>
                      <a:cubicBezTo>
                        <a:pt x="47153" y="63"/>
                        <a:pt x="38043" y="29518"/>
                        <a:pt x="28933" y="59125"/>
                      </a:cubicBezTo>
                      <a:cubicBezTo>
                        <a:pt x="12535" y="56088"/>
                        <a:pt x="4033" y="47586"/>
                        <a:pt x="4033" y="36654"/>
                      </a:cubicBezTo>
                      <a:cubicBezTo>
                        <a:pt x="4033" y="32403"/>
                        <a:pt x="7525" y="15701"/>
                        <a:pt x="16635" y="5225"/>
                      </a:cubicBezTo>
                      <a:cubicBezTo>
                        <a:pt x="17849" y="3859"/>
                        <a:pt x="17849" y="3555"/>
                        <a:pt x="17849" y="3251"/>
                      </a:cubicBezTo>
                      <a:cubicBezTo>
                        <a:pt x="17849" y="2644"/>
                        <a:pt x="17546" y="1733"/>
                        <a:pt x="16027" y="1733"/>
                      </a:cubicBezTo>
                      <a:cubicBezTo>
                        <a:pt x="11776" y="1733"/>
                        <a:pt x="85" y="23748"/>
                        <a:pt x="85" y="38324"/>
                      </a:cubicBezTo>
                      <a:cubicBezTo>
                        <a:pt x="85" y="52596"/>
                        <a:pt x="10106" y="63680"/>
                        <a:pt x="26352" y="67476"/>
                      </a:cubicBezTo>
                      <a:lnTo>
                        <a:pt x="18305" y="92983"/>
                      </a:lnTo>
                      <a:close/>
                      <a:moveTo>
                        <a:pt x="39257" y="60036"/>
                      </a:moveTo>
                      <a:cubicBezTo>
                        <a:pt x="38043" y="60036"/>
                        <a:pt x="37739" y="60036"/>
                        <a:pt x="36524" y="59884"/>
                      </a:cubicBezTo>
                      <a:cubicBezTo>
                        <a:pt x="34702" y="59884"/>
                        <a:pt x="34551" y="59732"/>
                        <a:pt x="34551" y="59277"/>
                      </a:cubicBezTo>
                      <a:cubicBezTo>
                        <a:pt x="34551" y="58973"/>
                        <a:pt x="37132" y="45156"/>
                        <a:pt x="37587" y="42879"/>
                      </a:cubicBezTo>
                      <a:cubicBezTo>
                        <a:pt x="42294" y="23445"/>
                        <a:pt x="54137" y="8869"/>
                        <a:pt x="67650" y="8869"/>
                      </a:cubicBezTo>
                      <a:cubicBezTo>
                        <a:pt x="78126" y="8869"/>
                        <a:pt x="82225" y="17068"/>
                        <a:pt x="82225" y="24356"/>
                      </a:cubicBezTo>
                      <a:cubicBezTo>
                        <a:pt x="82225" y="41513"/>
                        <a:pt x="62639" y="60036"/>
                        <a:pt x="39257" y="600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 descr="\documentclass{article}&#10;\usepackage{amsmath}&#10;\pagestyle{empty}&#10;\begin{document}&#10;&#10;$\Delta\beta$&#10;&#10;&#10;\end{document}" title="IguanaTex Vector Display">
                <a:extLst>
                  <a:ext uri="{FF2B5EF4-FFF2-40B4-BE49-F238E27FC236}">
                    <a16:creationId xmlns:a16="http://schemas.microsoft.com/office/drawing/2014/main" id="{D14021E9-8E4D-312F-3ABA-BF5187C03A65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7"/>
                </p:custDataLst>
              </p:nvPr>
            </p:nvGrpSpPr>
            <p:grpSpPr>
              <a:xfrm rot="16200000">
                <a:off x="6012445" y="3355400"/>
                <a:ext cx="210382" cy="138165"/>
                <a:chOff x="4603757" y="3926305"/>
                <a:chExt cx="210382" cy="13816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3423C748-A03B-5680-4303-27E0B052FC58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4603757" y="3926305"/>
                  <a:ext cx="114051" cy="108710"/>
                </a:xfrm>
                <a:custGeom>
                  <a:avLst/>
                  <a:gdLst>
                    <a:gd name="connsiteX0" fmla="*/ 61121 w 114051"/>
                    <a:gd name="connsiteY0" fmla="*/ 2796 h 108710"/>
                    <a:gd name="connsiteX1" fmla="*/ 57103 w 114051"/>
                    <a:gd name="connsiteY1" fmla="*/ 63 h 108710"/>
                    <a:gd name="connsiteX2" fmla="*/ 53085 w 114051"/>
                    <a:gd name="connsiteY2" fmla="*/ 2796 h 108710"/>
                    <a:gd name="connsiteX3" fmla="*/ 849 w 114051"/>
                    <a:gd name="connsiteY3" fmla="*/ 105737 h 108710"/>
                    <a:gd name="connsiteX4" fmla="*/ 77 w 114051"/>
                    <a:gd name="connsiteY4" fmla="*/ 107559 h 108710"/>
                    <a:gd name="connsiteX5" fmla="*/ 3477 w 114051"/>
                    <a:gd name="connsiteY5" fmla="*/ 108774 h 108710"/>
                    <a:gd name="connsiteX6" fmla="*/ 110729 w 114051"/>
                    <a:gd name="connsiteY6" fmla="*/ 108774 h 108710"/>
                    <a:gd name="connsiteX7" fmla="*/ 114129 w 114051"/>
                    <a:gd name="connsiteY7" fmla="*/ 107559 h 108710"/>
                    <a:gd name="connsiteX8" fmla="*/ 113356 w 114051"/>
                    <a:gd name="connsiteY8" fmla="*/ 105737 h 108710"/>
                    <a:gd name="connsiteX9" fmla="*/ 61121 w 114051"/>
                    <a:gd name="connsiteY9" fmla="*/ 2796 h 108710"/>
                    <a:gd name="connsiteX10" fmla="*/ 52157 w 114051"/>
                    <a:gd name="connsiteY10" fmla="*/ 15246 h 108710"/>
                    <a:gd name="connsiteX11" fmla="*/ 93729 w 114051"/>
                    <a:gd name="connsiteY11" fmla="*/ 97234 h 108710"/>
                    <a:gd name="connsiteX12" fmla="*/ 10431 w 114051"/>
                    <a:gd name="connsiteY12" fmla="*/ 97234 h 108710"/>
                    <a:gd name="connsiteX13" fmla="*/ 52157 w 114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4051" h="108710">
                      <a:moveTo>
                        <a:pt x="61121" y="2796"/>
                      </a:moveTo>
                      <a:cubicBezTo>
                        <a:pt x="60039" y="822"/>
                        <a:pt x="59730" y="63"/>
                        <a:pt x="57103" y="63"/>
                      </a:cubicBezTo>
                      <a:cubicBezTo>
                        <a:pt x="54475" y="63"/>
                        <a:pt x="54166" y="822"/>
                        <a:pt x="53085" y="2796"/>
                      </a:cubicBezTo>
                      <a:lnTo>
                        <a:pt x="849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1004" y="108774"/>
                        <a:pt x="3477" y="108774"/>
                      </a:cubicBezTo>
                      <a:lnTo>
                        <a:pt x="110729" y="108774"/>
                      </a:lnTo>
                      <a:cubicBezTo>
                        <a:pt x="113201" y="108774"/>
                        <a:pt x="114129" y="108774"/>
                        <a:pt x="114129" y="107559"/>
                      </a:cubicBezTo>
                      <a:cubicBezTo>
                        <a:pt x="114129" y="107407"/>
                        <a:pt x="114129" y="107103"/>
                        <a:pt x="113356" y="105737"/>
                      </a:cubicBezTo>
                      <a:lnTo>
                        <a:pt x="61121" y="2796"/>
                      </a:lnTo>
                      <a:close/>
                      <a:moveTo>
                        <a:pt x="52157" y="15246"/>
                      </a:moveTo>
                      <a:lnTo>
                        <a:pt x="93729" y="97234"/>
                      </a:lnTo>
                      <a:lnTo>
                        <a:pt x="10431" y="97234"/>
                      </a:lnTo>
                      <a:lnTo>
                        <a:pt x="52157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D7CA27FC-7DDF-B364-3975-A256FAA891E9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4729895" y="3927823"/>
                  <a:ext cx="84244" cy="136647"/>
                </a:xfrm>
                <a:custGeom>
                  <a:avLst/>
                  <a:gdLst>
                    <a:gd name="connsiteX0" fmla="*/ 84330 w 84244"/>
                    <a:gd name="connsiteY0" fmla="*/ 20864 h 136647"/>
                    <a:gd name="connsiteX1" fmla="*/ 63312 w 84244"/>
                    <a:gd name="connsiteY1" fmla="*/ 63 h 136647"/>
                    <a:gd name="connsiteX2" fmla="*/ 44613 w 84244"/>
                    <a:gd name="connsiteY2" fmla="*/ 6440 h 136647"/>
                    <a:gd name="connsiteX3" fmla="*/ 24677 w 84244"/>
                    <a:gd name="connsiteY3" fmla="*/ 38780 h 136647"/>
                    <a:gd name="connsiteX4" fmla="*/ 105 w 84244"/>
                    <a:gd name="connsiteY4" fmla="*/ 135192 h 136647"/>
                    <a:gd name="connsiteX5" fmla="*/ 1959 w 84244"/>
                    <a:gd name="connsiteY5" fmla="*/ 136710 h 136647"/>
                    <a:gd name="connsiteX6" fmla="*/ 3814 w 84244"/>
                    <a:gd name="connsiteY6" fmla="*/ 135951 h 136647"/>
                    <a:gd name="connsiteX7" fmla="*/ 14632 w 84244"/>
                    <a:gd name="connsiteY7" fmla="*/ 94046 h 136647"/>
                    <a:gd name="connsiteX8" fmla="*/ 35649 w 84244"/>
                    <a:gd name="connsiteY8" fmla="*/ 108774 h 136647"/>
                    <a:gd name="connsiteX9" fmla="*/ 65476 w 84244"/>
                    <a:gd name="connsiteY9" fmla="*/ 96779 h 136647"/>
                    <a:gd name="connsiteX10" fmla="*/ 77839 w 84244"/>
                    <a:gd name="connsiteY10" fmla="*/ 68842 h 136647"/>
                    <a:gd name="connsiteX11" fmla="*/ 66558 w 84244"/>
                    <a:gd name="connsiteY11" fmla="*/ 46219 h 136647"/>
                    <a:gd name="connsiteX12" fmla="*/ 84330 w 84244"/>
                    <a:gd name="connsiteY12" fmla="*/ 20864 h 136647"/>
                    <a:gd name="connsiteX13" fmla="*/ 56512 w 84244"/>
                    <a:gd name="connsiteY13" fmla="*/ 46067 h 136647"/>
                    <a:gd name="connsiteX14" fmla="*/ 49094 w 84244"/>
                    <a:gd name="connsiteY14" fmla="*/ 47130 h 136647"/>
                    <a:gd name="connsiteX15" fmla="*/ 42295 w 84244"/>
                    <a:gd name="connsiteY15" fmla="*/ 46523 h 136647"/>
                    <a:gd name="connsiteX16" fmla="*/ 49867 w 84244"/>
                    <a:gd name="connsiteY16" fmla="*/ 45308 h 136647"/>
                    <a:gd name="connsiteX17" fmla="*/ 56512 w 84244"/>
                    <a:gd name="connsiteY17" fmla="*/ 46067 h 136647"/>
                    <a:gd name="connsiteX18" fmla="*/ 75676 w 84244"/>
                    <a:gd name="connsiteY18" fmla="*/ 17371 h 136647"/>
                    <a:gd name="connsiteX19" fmla="*/ 61767 w 84244"/>
                    <a:gd name="connsiteY19" fmla="*/ 43638 h 136647"/>
                    <a:gd name="connsiteX20" fmla="*/ 49867 w 84244"/>
                    <a:gd name="connsiteY20" fmla="*/ 41816 h 136647"/>
                    <a:gd name="connsiteX21" fmla="*/ 37967 w 84244"/>
                    <a:gd name="connsiteY21" fmla="*/ 46675 h 136647"/>
                    <a:gd name="connsiteX22" fmla="*/ 48631 w 84244"/>
                    <a:gd name="connsiteY22" fmla="*/ 50471 h 136647"/>
                    <a:gd name="connsiteX23" fmla="*/ 61303 w 84244"/>
                    <a:gd name="connsiteY23" fmla="*/ 48497 h 136647"/>
                    <a:gd name="connsiteX24" fmla="*/ 68103 w 84244"/>
                    <a:gd name="connsiteY24" fmla="*/ 65654 h 136647"/>
                    <a:gd name="connsiteX25" fmla="*/ 60376 w 84244"/>
                    <a:gd name="connsiteY25" fmla="*/ 91768 h 136647"/>
                    <a:gd name="connsiteX26" fmla="*/ 35186 w 84244"/>
                    <a:gd name="connsiteY26" fmla="*/ 105433 h 136647"/>
                    <a:gd name="connsiteX27" fmla="*/ 17568 w 84244"/>
                    <a:gd name="connsiteY27" fmla="*/ 85847 h 136647"/>
                    <a:gd name="connsiteX28" fmla="*/ 18341 w 84244"/>
                    <a:gd name="connsiteY28" fmla="*/ 79167 h 136647"/>
                    <a:gd name="connsiteX29" fmla="*/ 28231 w 84244"/>
                    <a:gd name="connsiteY29" fmla="*/ 40753 h 136647"/>
                    <a:gd name="connsiteX30" fmla="*/ 61303 w 84244"/>
                    <a:gd name="connsiteY30" fmla="*/ 3555 h 136647"/>
                    <a:gd name="connsiteX31" fmla="*/ 75676 w 84244"/>
                    <a:gd name="connsiteY31" fmla="*/ 17371 h 13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4244" h="136647">
                      <a:moveTo>
                        <a:pt x="84330" y="20864"/>
                      </a:moveTo>
                      <a:cubicBezTo>
                        <a:pt x="84330" y="9476"/>
                        <a:pt x="75830" y="63"/>
                        <a:pt x="63312" y="63"/>
                      </a:cubicBezTo>
                      <a:cubicBezTo>
                        <a:pt x="54349" y="63"/>
                        <a:pt x="50022" y="2492"/>
                        <a:pt x="44613" y="6440"/>
                      </a:cubicBezTo>
                      <a:cubicBezTo>
                        <a:pt x="36113" y="12513"/>
                        <a:pt x="27613" y="27240"/>
                        <a:pt x="24677" y="38780"/>
                      </a:cubicBezTo>
                      <a:lnTo>
                        <a:pt x="105" y="135192"/>
                      </a:lnTo>
                      <a:cubicBezTo>
                        <a:pt x="-50" y="135799"/>
                        <a:pt x="723" y="136710"/>
                        <a:pt x="1959" y="136710"/>
                      </a:cubicBezTo>
                      <a:cubicBezTo>
                        <a:pt x="3195" y="136710"/>
                        <a:pt x="3659" y="136407"/>
                        <a:pt x="3814" y="135951"/>
                      </a:cubicBezTo>
                      <a:lnTo>
                        <a:pt x="14632" y="94046"/>
                      </a:lnTo>
                      <a:cubicBezTo>
                        <a:pt x="17568" y="103156"/>
                        <a:pt x="24368" y="108774"/>
                        <a:pt x="35649" y="108774"/>
                      </a:cubicBezTo>
                      <a:cubicBezTo>
                        <a:pt x="46931" y="108774"/>
                        <a:pt x="58521" y="103459"/>
                        <a:pt x="65476" y="96779"/>
                      </a:cubicBezTo>
                      <a:cubicBezTo>
                        <a:pt x="72894" y="89795"/>
                        <a:pt x="77839" y="80078"/>
                        <a:pt x="77839" y="68842"/>
                      </a:cubicBezTo>
                      <a:cubicBezTo>
                        <a:pt x="77839" y="57910"/>
                        <a:pt x="72121" y="50015"/>
                        <a:pt x="66558" y="46219"/>
                      </a:cubicBezTo>
                      <a:cubicBezTo>
                        <a:pt x="75521" y="41209"/>
                        <a:pt x="84330" y="31795"/>
                        <a:pt x="84330" y="20864"/>
                      </a:cubicBezTo>
                      <a:close/>
                      <a:moveTo>
                        <a:pt x="56512" y="46067"/>
                      </a:moveTo>
                      <a:cubicBezTo>
                        <a:pt x="54503" y="46827"/>
                        <a:pt x="52803" y="47130"/>
                        <a:pt x="49094" y="47130"/>
                      </a:cubicBezTo>
                      <a:cubicBezTo>
                        <a:pt x="46931" y="47130"/>
                        <a:pt x="43840" y="47282"/>
                        <a:pt x="42295" y="46523"/>
                      </a:cubicBezTo>
                      <a:cubicBezTo>
                        <a:pt x="42604" y="45005"/>
                        <a:pt x="48167" y="45308"/>
                        <a:pt x="49867" y="45308"/>
                      </a:cubicBezTo>
                      <a:cubicBezTo>
                        <a:pt x="53112" y="45308"/>
                        <a:pt x="54503" y="45308"/>
                        <a:pt x="56512" y="46067"/>
                      </a:cubicBezTo>
                      <a:close/>
                      <a:moveTo>
                        <a:pt x="75676" y="17371"/>
                      </a:moveTo>
                      <a:cubicBezTo>
                        <a:pt x="75676" y="28000"/>
                        <a:pt x="69803" y="38931"/>
                        <a:pt x="61767" y="43638"/>
                      </a:cubicBezTo>
                      <a:cubicBezTo>
                        <a:pt x="57594" y="42120"/>
                        <a:pt x="54503" y="41816"/>
                        <a:pt x="49867" y="41816"/>
                      </a:cubicBezTo>
                      <a:cubicBezTo>
                        <a:pt x="46622" y="41816"/>
                        <a:pt x="37967" y="41664"/>
                        <a:pt x="37967" y="46675"/>
                      </a:cubicBezTo>
                      <a:cubicBezTo>
                        <a:pt x="37813" y="50926"/>
                        <a:pt x="45849" y="50471"/>
                        <a:pt x="48631" y="50471"/>
                      </a:cubicBezTo>
                      <a:cubicBezTo>
                        <a:pt x="54349" y="50471"/>
                        <a:pt x="56667" y="50319"/>
                        <a:pt x="61303" y="48497"/>
                      </a:cubicBezTo>
                      <a:cubicBezTo>
                        <a:pt x="67176" y="53963"/>
                        <a:pt x="67949" y="58669"/>
                        <a:pt x="68103" y="65654"/>
                      </a:cubicBezTo>
                      <a:cubicBezTo>
                        <a:pt x="68412" y="74460"/>
                        <a:pt x="64703" y="85847"/>
                        <a:pt x="60376" y="91768"/>
                      </a:cubicBezTo>
                      <a:cubicBezTo>
                        <a:pt x="54349" y="99967"/>
                        <a:pt x="43995" y="105433"/>
                        <a:pt x="35186" y="105433"/>
                      </a:cubicBezTo>
                      <a:cubicBezTo>
                        <a:pt x="23440" y="105433"/>
                        <a:pt x="17568" y="96627"/>
                        <a:pt x="17568" y="85847"/>
                      </a:cubicBezTo>
                      <a:cubicBezTo>
                        <a:pt x="17568" y="84329"/>
                        <a:pt x="17568" y="82051"/>
                        <a:pt x="18341" y="79167"/>
                      </a:cubicBezTo>
                      <a:lnTo>
                        <a:pt x="28231" y="40753"/>
                      </a:lnTo>
                      <a:cubicBezTo>
                        <a:pt x="31631" y="27696"/>
                        <a:pt x="42758" y="3555"/>
                        <a:pt x="61303" y="3555"/>
                      </a:cubicBezTo>
                      <a:cubicBezTo>
                        <a:pt x="70267" y="3555"/>
                        <a:pt x="75676" y="8262"/>
                        <a:pt x="75676" y="173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36688974-31AA-CC68-88FC-E7DA051EDF77}"/>
              </a:ext>
            </a:extLst>
          </p:cNvPr>
          <p:cNvSpPr/>
          <p:nvPr/>
        </p:nvSpPr>
        <p:spPr>
          <a:xfrm rot="8303768">
            <a:off x="3391242" y="2863318"/>
            <a:ext cx="351461" cy="45719"/>
          </a:xfrm>
          <a:custGeom>
            <a:avLst/>
            <a:gdLst>
              <a:gd name="connsiteX0" fmla="*/ 0 w 341745"/>
              <a:gd name="connsiteY0" fmla="*/ 0 h 277124"/>
              <a:gd name="connsiteX1" fmla="*/ 193963 w 341745"/>
              <a:gd name="connsiteY1" fmla="*/ 277091 h 277124"/>
              <a:gd name="connsiteX2" fmla="*/ 341745 w 341745"/>
              <a:gd name="connsiteY2" fmla="*/ 18473 h 277124"/>
              <a:gd name="connsiteX0" fmla="*/ 0 w 348095"/>
              <a:gd name="connsiteY0" fmla="*/ 6927 h 284047"/>
              <a:gd name="connsiteX1" fmla="*/ 193963 w 348095"/>
              <a:gd name="connsiteY1" fmla="*/ 284018 h 284047"/>
              <a:gd name="connsiteX2" fmla="*/ 348095 w 348095"/>
              <a:gd name="connsiteY2" fmla="*/ 0 h 284047"/>
              <a:gd name="connsiteX0" fmla="*/ 0 w 348095"/>
              <a:gd name="connsiteY0" fmla="*/ 6927 h 284057"/>
              <a:gd name="connsiteX1" fmla="*/ 1939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685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8761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58663"/>
              <a:gd name="connsiteX1" fmla="*/ 168563 w 348095"/>
              <a:gd name="connsiteY1" fmla="*/ 258618 h 258663"/>
              <a:gd name="connsiteX2" fmla="*/ 348095 w 348095"/>
              <a:gd name="connsiteY2" fmla="*/ 0 h 258663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6"/>
              <a:gd name="connsiteX1" fmla="*/ 181263 w 348095"/>
              <a:gd name="connsiteY1" fmla="*/ 271318 h 271366"/>
              <a:gd name="connsiteX2" fmla="*/ 348095 w 348095"/>
              <a:gd name="connsiteY2" fmla="*/ 0 h 271366"/>
              <a:gd name="connsiteX0" fmla="*/ 0 w 348095"/>
              <a:gd name="connsiteY0" fmla="*/ 6927 h 280888"/>
              <a:gd name="connsiteX1" fmla="*/ 181263 w 348095"/>
              <a:gd name="connsiteY1" fmla="*/ 280843 h 280888"/>
              <a:gd name="connsiteX2" fmla="*/ 348095 w 348095"/>
              <a:gd name="connsiteY2" fmla="*/ 0 h 28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95" h="280888">
                <a:moveTo>
                  <a:pt x="0" y="6927"/>
                </a:moveTo>
                <a:cubicBezTo>
                  <a:pt x="33578" y="105833"/>
                  <a:pt x="124306" y="277764"/>
                  <a:pt x="181263" y="280843"/>
                </a:cubicBezTo>
                <a:cubicBezTo>
                  <a:pt x="238220" y="283922"/>
                  <a:pt x="321348" y="130175"/>
                  <a:pt x="348095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381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 descr="\documentclass{article}&#10;\usepackage{amsmath}&#10;\pagestyle{empty}&#10;\begin{document}&#10;&#10;8 ps&#10;&#10;&#10;\end{document}" title="IguanaTex Vector Display">
            <a:extLst>
              <a:ext uri="{FF2B5EF4-FFF2-40B4-BE49-F238E27FC236}">
                <a16:creationId xmlns:a16="http://schemas.microsoft.com/office/drawing/2014/main" id="{BDF073BB-DF7C-1817-A5AF-7DE2EAE1EED5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 rot="896321">
            <a:off x="2324100" y="1943100"/>
            <a:ext cx="259158" cy="134654"/>
            <a:chOff x="1975101" y="2826467"/>
            <a:chExt cx="259158" cy="13465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580FB5-5C71-E700-C313-CA74E0FF5BF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75101" y="2826467"/>
              <a:ext cx="63009" cy="107723"/>
            </a:xfrm>
            <a:custGeom>
              <a:avLst/>
              <a:gdLst>
                <a:gd name="connsiteX0" fmla="*/ 18448 w 63009"/>
                <a:gd name="connsiteY0" fmla="*/ 32787 h 107723"/>
                <a:gd name="connsiteX1" fmla="*/ 10857 w 63009"/>
                <a:gd name="connsiteY1" fmla="*/ 20104 h 107723"/>
                <a:gd name="connsiteX2" fmla="*/ 31506 w 63009"/>
                <a:gd name="connsiteY2" fmla="*/ 3977 h 107723"/>
                <a:gd name="connsiteX3" fmla="*/ 52306 w 63009"/>
                <a:gd name="connsiteY3" fmla="*/ 23392 h 107723"/>
                <a:gd name="connsiteX4" fmla="*/ 37275 w 63009"/>
                <a:gd name="connsiteY4" fmla="*/ 45313 h 107723"/>
                <a:gd name="connsiteX5" fmla="*/ 18448 w 63009"/>
                <a:gd name="connsiteY5" fmla="*/ 32787 h 107723"/>
                <a:gd name="connsiteX6" fmla="*/ 40615 w 63009"/>
                <a:gd name="connsiteY6" fmla="*/ 47662 h 107723"/>
                <a:gd name="connsiteX7" fmla="*/ 58987 w 63009"/>
                <a:gd name="connsiteY7" fmla="*/ 23392 h 107723"/>
                <a:gd name="connsiteX8" fmla="*/ 31657 w 63009"/>
                <a:gd name="connsiteY8" fmla="*/ 63 h 107723"/>
                <a:gd name="connsiteX9" fmla="*/ 4176 w 63009"/>
                <a:gd name="connsiteY9" fmla="*/ 26211 h 107723"/>
                <a:gd name="connsiteX10" fmla="*/ 10857 w 63009"/>
                <a:gd name="connsiteY10" fmla="*/ 43434 h 107723"/>
                <a:gd name="connsiteX11" fmla="*/ 21940 w 63009"/>
                <a:gd name="connsiteY11" fmla="*/ 51889 h 107723"/>
                <a:gd name="connsiteX12" fmla="*/ 77 w 63009"/>
                <a:gd name="connsiteY12" fmla="*/ 80699 h 107723"/>
                <a:gd name="connsiteX13" fmla="*/ 31506 w 63009"/>
                <a:gd name="connsiteY13" fmla="*/ 107787 h 107723"/>
                <a:gd name="connsiteX14" fmla="*/ 63086 w 63009"/>
                <a:gd name="connsiteY14" fmla="*/ 78037 h 107723"/>
                <a:gd name="connsiteX15" fmla="*/ 55647 w 63009"/>
                <a:gd name="connsiteY15" fmla="*/ 58779 h 107723"/>
                <a:gd name="connsiteX16" fmla="*/ 40615 w 63009"/>
                <a:gd name="connsiteY16" fmla="*/ 47662 h 107723"/>
                <a:gd name="connsiteX17" fmla="*/ 25432 w 63009"/>
                <a:gd name="connsiteY17" fmla="*/ 54238 h 107723"/>
                <a:gd name="connsiteX18" fmla="*/ 44108 w 63009"/>
                <a:gd name="connsiteY18" fmla="*/ 66451 h 107723"/>
                <a:gd name="connsiteX19" fmla="*/ 55495 w 63009"/>
                <a:gd name="connsiteY19" fmla="*/ 83674 h 107723"/>
                <a:gd name="connsiteX20" fmla="*/ 31657 w 63009"/>
                <a:gd name="connsiteY20" fmla="*/ 103402 h 107723"/>
                <a:gd name="connsiteX21" fmla="*/ 7668 w 63009"/>
                <a:gd name="connsiteY21" fmla="*/ 80699 h 107723"/>
                <a:gd name="connsiteX22" fmla="*/ 25432 w 63009"/>
                <a:gd name="connsiteY22" fmla="*/ 54238 h 10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009" h="107723">
                  <a:moveTo>
                    <a:pt x="18448" y="32787"/>
                  </a:moveTo>
                  <a:cubicBezTo>
                    <a:pt x="11464" y="28090"/>
                    <a:pt x="10857" y="22766"/>
                    <a:pt x="10857" y="20104"/>
                  </a:cubicBezTo>
                  <a:cubicBezTo>
                    <a:pt x="10857" y="10553"/>
                    <a:pt x="20726" y="3977"/>
                    <a:pt x="31506" y="3977"/>
                  </a:cubicBezTo>
                  <a:cubicBezTo>
                    <a:pt x="42589" y="3977"/>
                    <a:pt x="52306" y="12119"/>
                    <a:pt x="52306" y="23392"/>
                  </a:cubicBezTo>
                  <a:cubicBezTo>
                    <a:pt x="52306" y="32317"/>
                    <a:pt x="46385" y="39833"/>
                    <a:pt x="37275" y="45313"/>
                  </a:cubicBezTo>
                  <a:lnTo>
                    <a:pt x="18448" y="32787"/>
                  </a:lnTo>
                  <a:close/>
                  <a:moveTo>
                    <a:pt x="40615" y="47662"/>
                  </a:moveTo>
                  <a:cubicBezTo>
                    <a:pt x="51547" y="41868"/>
                    <a:pt x="58987" y="33726"/>
                    <a:pt x="58987" y="23392"/>
                  </a:cubicBezTo>
                  <a:cubicBezTo>
                    <a:pt x="58987" y="8988"/>
                    <a:pt x="45474" y="63"/>
                    <a:pt x="31657" y="63"/>
                  </a:cubicBezTo>
                  <a:cubicBezTo>
                    <a:pt x="16474" y="63"/>
                    <a:pt x="4176" y="11649"/>
                    <a:pt x="4176" y="26211"/>
                  </a:cubicBezTo>
                  <a:cubicBezTo>
                    <a:pt x="4176" y="29029"/>
                    <a:pt x="4480" y="36075"/>
                    <a:pt x="10857" y="43434"/>
                  </a:cubicBezTo>
                  <a:cubicBezTo>
                    <a:pt x="12527" y="45313"/>
                    <a:pt x="18145" y="49227"/>
                    <a:pt x="21940" y="51889"/>
                  </a:cubicBezTo>
                  <a:cubicBezTo>
                    <a:pt x="13134" y="56430"/>
                    <a:pt x="77" y="65198"/>
                    <a:pt x="77" y="80699"/>
                  </a:cubicBezTo>
                  <a:cubicBezTo>
                    <a:pt x="77" y="97296"/>
                    <a:pt x="15563" y="107787"/>
                    <a:pt x="31506" y="107787"/>
                  </a:cubicBezTo>
                  <a:cubicBezTo>
                    <a:pt x="48663" y="107787"/>
                    <a:pt x="63086" y="94791"/>
                    <a:pt x="63086" y="78037"/>
                  </a:cubicBezTo>
                  <a:cubicBezTo>
                    <a:pt x="63086" y="72401"/>
                    <a:pt x="61416" y="65355"/>
                    <a:pt x="55647" y="58779"/>
                  </a:cubicBezTo>
                  <a:cubicBezTo>
                    <a:pt x="52762" y="55490"/>
                    <a:pt x="50333" y="53925"/>
                    <a:pt x="40615" y="47662"/>
                  </a:cubicBezTo>
                  <a:close/>
                  <a:moveTo>
                    <a:pt x="25432" y="54238"/>
                  </a:moveTo>
                  <a:lnTo>
                    <a:pt x="44108" y="66451"/>
                  </a:lnTo>
                  <a:cubicBezTo>
                    <a:pt x="48359" y="69426"/>
                    <a:pt x="55495" y="74123"/>
                    <a:pt x="55495" y="83674"/>
                  </a:cubicBezTo>
                  <a:cubicBezTo>
                    <a:pt x="55495" y="95261"/>
                    <a:pt x="44108" y="103402"/>
                    <a:pt x="31657" y="103402"/>
                  </a:cubicBezTo>
                  <a:cubicBezTo>
                    <a:pt x="18600" y="103402"/>
                    <a:pt x="7668" y="93695"/>
                    <a:pt x="7668" y="80699"/>
                  </a:cubicBezTo>
                  <a:cubicBezTo>
                    <a:pt x="7668" y="71618"/>
                    <a:pt x="12527" y="61597"/>
                    <a:pt x="25432" y="54238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96A820-92E9-1C2D-92FF-99379C9E37C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099501" y="2861540"/>
              <a:ext cx="74852" cy="99581"/>
            </a:xfrm>
            <a:custGeom>
              <a:avLst/>
              <a:gdLst>
                <a:gd name="connsiteX0" fmla="*/ 21949 w 74852"/>
                <a:gd name="connsiteY0" fmla="*/ 10397 h 99581"/>
                <a:gd name="connsiteX1" fmla="*/ 21949 w 74852"/>
                <a:gd name="connsiteY1" fmla="*/ 63 h 99581"/>
                <a:gd name="connsiteX2" fmla="*/ 85 w 74852"/>
                <a:gd name="connsiteY2" fmla="*/ 1785 h 99581"/>
                <a:gd name="connsiteX3" fmla="*/ 85 w 74852"/>
                <a:gd name="connsiteY3" fmla="*/ 6639 h 99581"/>
                <a:gd name="connsiteX4" fmla="*/ 11928 w 74852"/>
                <a:gd name="connsiteY4" fmla="*/ 14468 h 99581"/>
                <a:gd name="connsiteX5" fmla="*/ 11928 w 74852"/>
                <a:gd name="connsiteY5" fmla="*/ 87745 h 99581"/>
                <a:gd name="connsiteX6" fmla="*/ 85 w 74852"/>
                <a:gd name="connsiteY6" fmla="*/ 94791 h 99581"/>
                <a:gd name="connsiteX7" fmla="*/ 85 w 74852"/>
                <a:gd name="connsiteY7" fmla="*/ 99645 h 99581"/>
                <a:gd name="connsiteX8" fmla="*/ 17090 w 74852"/>
                <a:gd name="connsiteY8" fmla="*/ 99175 h 99581"/>
                <a:gd name="connsiteX9" fmla="*/ 34247 w 74852"/>
                <a:gd name="connsiteY9" fmla="*/ 99645 h 99581"/>
                <a:gd name="connsiteX10" fmla="*/ 34247 w 74852"/>
                <a:gd name="connsiteY10" fmla="*/ 94791 h 99581"/>
                <a:gd name="connsiteX11" fmla="*/ 22404 w 74852"/>
                <a:gd name="connsiteY11" fmla="*/ 87745 h 99581"/>
                <a:gd name="connsiteX12" fmla="*/ 22404 w 74852"/>
                <a:gd name="connsiteY12" fmla="*/ 61440 h 99581"/>
                <a:gd name="connsiteX13" fmla="*/ 22404 w 74852"/>
                <a:gd name="connsiteY13" fmla="*/ 60031 h 99581"/>
                <a:gd name="connsiteX14" fmla="*/ 41079 w 74852"/>
                <a:gd name="connsiteY14" fmla="*/ 70991 h 99581"/>
                <a:gd name="connsiteX15" fmla="*/ 74938 w 74852"/>
                <a:gd name="connsiteY15" fmla="*/ 35449 h 99581"/>
                <a:gd name="connsiteX16" fmla="*/ 43205 w 74852"/>
                <a:gd name="connsiteY16" fmla="*/ 63 h 99581"/>
                <a:gd name="connsiteX17" fmla="*/ 21949 w 74852"/>
                <a:gd name="connsiteY17" fmla="*/ 10397 h 99581"/>
                <a:gd name="connsiteX18" fmla="*/ 22404 w 74852"/>
                <a:gd name="connsiteY18" fmla="*/ 51419 h 99581"/>
                <a:gd name="connsiteX19" fmla="*/ 22404 w 74852"/>
                <a:gd name="connsiteY19" fmla="*/ 16503 h 99581"/>
                <a:gd name="connsiteX20" fmla="*/ 41990 w 74852"/>
                <a:gd name="connsiteY20" fmla="*/ 3977 h 99581"/>
                <a:gd name="connsiteX21" fmla="*/ 62336 w 74852"/>
                <a:gd name="connsiteY21" fmla="*/ 35449 h 99581"/>
                <a:gd name="connsiteX22" fmla="*/ 40472 w 74852"/>
                <a:gd name="connsiteY22" fmla="*/ 67547 h 99581"/>
                <a:gd name="connsiteX23" fmla="*/ 24530 w 74852"/>
                <a:gd name="connsiteY23" fmla="*/ 57996 h 99581"/>
                <a:gd name="connsiteX24" fmla="*/ 22404 w 74852"/>
                <a:gd name="connsiteY24" fmla="*/ 51419 h 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52" h="99581">
                  <a:moveTo>
                    <a:pt x="21949" y="10397"/>
                  </a:moveTo>
                  <a:lnTo>
                    <a:pt x="21949" y="63"/>
                  </a:lnTo>
                  <a:lnTo>
                    <a:pt x="85" y="1785"/>
                  </a:lnTo>
                  <a:lnTo>
                    <a:pt x="85" y="6639"/>
                  </a:lnTo>
                  <a:cubicBezTo>
                    <a:pt x="10865" y="6639"/>
                    <a:pt x="11928" y="7578"/>
                    <a:pt x="11928" y="14468"/>
                  </a:cubicBezTo>
                  <a:lnTo>
                    <a:pt x="11928" y="87745"/>
                  </a:lnTo>
                  <a:cubicBezTo>
                    <a:pt x="11928" y="94791"/>
                    <a:pt x="10258" y="94791"/>
                    <a:pt x="85" y="94791"/>
                  </a:cubicBezTo>
                  <a:lnTo>
                    <a:pt x="85" y="99645"/>
                  </a:lnTo>
                  <a:cubicBezTo>
                    <a:pt x="5247" y="99488"/>
                    <a:pt x="13142" y="99175"/>
                    <a:pt x="17090" y="99175"/>
                  </a:cubicBezTo>
                  <a:cubicBezTo>
                    <a:pt x="21189" y="99175"/>
                    <a:pt x="28933" y="99488"/>
                    <a:pt x="34247" y="99645"/>
                  </a:cubicBezTo>
                  <a:lnTo>
                    <a:pt x="34247" y="94791"/>
                  </a:lnTo>
                  <a:cubicBezTo>
                    <a:pt x="24074" y="94791"/>
                    <a:pt x="22404" y="94791"/>
                    <a:pt x="22404" y="87745"/>
                  </a:cubicBezTo>
                  <a:lnTo>
                    <a:pt x="22404" y="61440"/>
                  </a:lnTo>
                  <a:lnTo>
                    <a:pt x="22404" y="60031"/>
                  </a:lnTo>
                  <a:cubicBezTo>
                    <a:pt x="23163" y="62536"/>
                    <a:pt x="29540" y="70991"/>
                    <a:pt x="41079" y="70991"/>
                  </a:cubicBezTo>
                  <a:cubicBezTo>
                    <a:pt x="59147" y="70991"/>
                    <a:pt x="74938" y="55647"/>
                    <a:pt x="74938" y="35449"/>
                  </a:cubicBezTo>
                  <a:cubicBezTo>
                    <a:pt x="74938" y="15564"/>
                    <a:pt x="60210" y="63"/>
                    <a:pt x="43205" y="63"/>
                  </a:cubicBezTo>
                  <a:cubicBezTo>
                    <a:pt x="31362" y="63"/>
                    <a:pt x="24985" y="6952"/>
                    <a:pt x="21949" y="10397"/>
                  </a:cubicBezTo>
                  <a:close/>
                  <a:moveTo>
                    <a:pt x="22404" y="51419"/>
                  </a:moveTo>
                  <a:lnTo>
                    <a:pt x="22404" y="16503"/>
                  </a:lnTo>
                  <a:cubicBezTo>
                    <a:pt x="26807" y="8518"/>
                    <a:pt x="34247" y="3977"/>
                    <a:pt x="41990" y="3977"/>
                  </a:cubicBezTo>
                  <a:cubicBezTo>
                    <a:pt x="53074" y="3977"/>
                    <a:pt x="62336" y="17756"/>
                    <a:pt x="62336" y="35449"/>
                  </a:cubicBezTo>
                  <a:cubicBezTo>
                    <a:pt x="62336" y="54394"/>
                    <a:pt x="51707" y="67547"/>
                    <a:pt x="40472" y="67547"/>
                  </a:cubicBezTo>
                  <a:cubicBezTo>
                    <a:pt x="34399" y="67547"/>
                    <a:pt x="28629" y="64415"/>
                    <a:pt x="24530" y="57996"/>
                  </a:cubicBezTo>
                  <a:cubicBezTo>
                    <a:pt x="22404" y="54708"/>
                    <a:pt x="22404" y="54551"/>
                    <a:pt x="22404" y="51419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D01623-C2F9-E3B3-446C-86A1AF28184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184611" y="2860600"/>
              <a:ext cx="49648" cy="71868"/>
            </a:xfrm>
            <a:custGeom>
              <a:avLst/>
              <a:gdLst>
                <a:gd name="connsiteX0" fmla="*/ 26661 w 49648"/>
                <a:gd name="connsiteY0" fmla="*/ 39833 h 71868"/>
                <a:gd name="connsiteX1" fmla="*/ 42451 w 49648"/>
                <a:gd name="connsiteY1" fmla="*/ 54238 h 71868"/>
                <a:gd name="connsiteX2" fmla="*/ 25294 w 49648"/>
                <a:gd name="connsiteY2" fmla="*/ 68486 h 71868"/>
                <a:gd name="connsiteX3" fmla="*/ 4190 w 49648"/>
                <a:gd name="connsiteY3" fmla="*/ 46252 h 71868"/>
                <a:gd name="connsiteX4" fmla="*/ 2064 w 49648"/>
                <a:gd name="connsiteY4" fmla="*/ 43591 h 71868"/>
                <a:gd name="connsiteX5" fmla="*/ 91 w 49648"/>
                <a:gd name="connsiteY5" fmla="*/ 47505 h 71868"/>
                <a:gd name="connsiteX6" fmla="*/ 91 w 49648"/>
                <a:gd name="connsiteY6" fmla="*/ 68173 h 71868"/>
                <a:gd name="connsiteX7" fmla="*/ 1761 w 49648"/>
                <a:gd name="connsiteY7" fmla="*/ 71931 h 71868"/>
                <a:gd name="connsiteX8" fmla="*/ 5556 w 49648"/>
                <a:gd name="connsiteY8" fmla="*/ 68799 h 71868"/>
                <a:gd name="connsiteX9" fmla="*/ 8593 w 49648"/>
                <a:gd name="connsiteY9" fmla="*/ 65198 h 71868"/>
                <a:gd name="connsiteX10" fmla="*/ 25294 w 49648"/>
                <a:gd name="connsiteY10" fmla="*/ 71931 h 71868"/>
                <a:gd name="connsiteX11" fmla="*/ 49739 w 49648"/>
                <a:gd name="connsiteY11" fmla="*/ 50167 h 71868"/>
                <a:gd name="connsiteX12" fmla="*/ 43362 w 49648"/>
                <a:gd name="connsiteY12" fmla="*/ 35292 h 71868"/>
                <a:gd name="connsiteX13" fmla="*/ 26054 w 49648"/>
                <a:gd name="connsiteY13" fmla="*/ 27777 h 71868"/>
                <a:gd name="connsiteX14" fmla="*/ 7378 w 49648"/>
                <a:gd name="connsiteY14" fmla="*/ 14937 h 71868"/>
                <a:gd name="connsiteX15" fmla="*/ 24383 w 49648"/>
                <a:gd name="connsiteY15" fmla="*/ 3038 h 71868"/>
                <a:gd name="connsiteX16" fmla="*/ 42148 w 49648"/>
                <a:gd name="connsiteY16" fmla="*/ 21983 h 71868"/>
                <a:gd name="connsiteX17" fmla="*/ 43970 w 49648"/>
                <a:gd name="connsiteY17" fmla="*/ 23393 h 71868"/>
                <a:gd name="connsiteX18" fmla="*/ 45943 w 49648"/>
                <a:gd name="connsiteY18" fmla="*/ 19635 h 71868"/>
                <a:gd name="connsiteX19" fmla="*/ 45943 w 49648"/>
                <a:gd name="connsiteY19" fmla="*/ 3821 h 71868"/>
                <a:gd name="connsiteX20" fmla="*/ 44273 w 49648"/>
                <a:gd name="connsiteY20" fmla="*/ 63 h 71868"/>
                <a:gd name="connsiteX21" fmla="*/ 41237 w 49648"/>
                <a:gd name="connsiteY21" fmla="*/ 1942 h 71868"/>
                <a:gd name="connsiteX22" fmla="*/ 38656 w 49648"/>
                <a:gd name="connsiteY22" fmla="*/ 4447 h 71868"/>
                <a:gd name="connsiteX23" fmla="*/ 24383 w 49648"/>
                <a:gd name="connsiteY23" fmla="*/ 63 h 71868"/>
                <a:gd name="connsiteX24" fmla="*/ 91 w 49648"/>
                <a:gd name="connsiteY24" fmla="*/ 19322 h 71868"/>
                <a:gd name="connsiteX25" fmla="*/ 6619 w 49648"/>
                <a:gd name="connsiteY25" fmla="*/ 32630 h 71868"/>
                <a:gd name="connsiteX26" fmla="*/ 26661 w 49648"/>
                <a:gd name="connsiteY26" fmla="*/ 39833 h 7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648" h="71868">
                  <a:moveTo>
                    <a:pt x="26661" y="39833"/>
                  </a:moveTo>
                  <a:cubicBezTo>
                    <a:pt x="30001" y="40459"/>
                    <a:pt x="42451" y="42964"/>
                    <a:pt x="42451" y="54238"/>
                  </a:cubicBezTo>
                  <a:cubicBezTo>
                    <a:pt x="42451" y="62223"/>
                    <a:pt x="37137" y="68486"/>
                    <a:pt x="25294" y="68486"/>
                  </a:cubicBezTo>
                  <a:cubicBezTo>
                    <a:pt x="12541" y="68486"/>
                    <a:pt x="7075" y="59561"/>
                    <a:pt x="4190" y="46252"/>
                  </a:cubicBezTo>
                  <a:cubicBezTo>
                    <a:pt x="3734" y="44217"/>
                    <a:pt x="3583" y="43591"/>
                    <a:pt x="2064" y="43591"/>
                  </a:cubicBezTo>
                  <a:cubicBezTo>
                    <a:pt x="91" y="43591"/>
                    <a:pt x="91" y="44687"/>
                    <a:pt x="91" y="47505"/>
                  </a:cubicBezTo>
                  <a:lnTo>
                    <a:pt x="91" y="68173"/>
                  </a:lnTo>
                  <a:cubicBezTo>
                    <a:pt x="91" y="70835"/>
                    <a:pt x="91" y="71931"/>
                    <a:pt x="1761" y="71931"/>
                  </a:cubicBezTo>
                  <a:cubicBezTo>
                    <a:pt x="2520" y="71931"/>
                    <a:pt x="2672" y="71774"/>
                    <a:pt x="5556" y="68799"/>
                  </a:cubicBezTo>
                  <a:cubicBezTo>
                    <a:pt x="5860" y="68486"/>
                    <a:pt x="5860" y="68173"/>
                    <a:pt x="8593" y="65198"/>
                  </a:cubicBezTo>
                  <a:cubicBezTo>
                    <a:pt x="15274" y="71774"/>
                    <a:pt x="22106" y="71931"/>
                    <a:pt x="25294" y="71931"/>
                  </a:cubicBezTo>
                  <a:cubicBezTo>
                    <a:pt x="42755" y="71931"/>
                    <a:pt x="49739" y="61440"/>
                    <a:pt x="49739" y="50167"/>
                  </a:cubicBezTo>
                  <a:cubicBezTo>
                    <a:pt x="49739" y="41868"/>
                    <a:pt x="45184" y="37171"/>
                    <a:pt x="43362" y="35292"/>
                  </a:cubicBezTo>
                  <a:cubicBezTo>
                    <a:pt x="38352" y="30282"/>
                    <a:pt x="32430" y="29029"/>
                    <a:pt x="26054" y="27777"/>
                  </a:cubicBezTo>
                  <a:cubicBezTo>
                    <a:pt x="17551" y="26054"/>
                    <a:pt x="7378" y="24019"/>
                    <a:pt x="7378" y="14937"/>
                  </a:cubicBezTo>
                  <a:cubicBezTo>
                    <a:pt x="7378" y="9457"/>
                    <a:pt x="11326" y="3038"/>
                    <a:pt x="24383" y="3038"/>
                  </a:cubicBezTo>
                  <a:cubicBezTo>
                    <a:pt x="41085" y="3038"/>
                    <a:pt x="41844" y="17129"/>
                    <a:pt x="42148" y="21983"/>
                  </a:cubicBezTo>
                  <a:cubicBezTo>
                    <a:pt x="42299" y="23393"/>
                    <a:pt x="43666" y="23393"/>
                    <a:pt x="43970" y="23393"/>
                  </a:cubicBezTo>
                  <a:cubicBezTo>
                    <a:pt x="45943" y="23393"/>
                    <a:pt x="45943" y="22610"/>
                    <a:pt x="45943" y="19635"/>
                  </a:cubicBezTo>
                  <a:lnTo>
                    <a:pt x="45943" y="3821"/>
                  </a:lnTo>
                  <a:cubicBezTo>
                    <a:pt x="45943" y="1159"/>
                    <a:pt x="45943" y="63"/>
                    <a:pt x="44273" y="63"/>
                  </a:cubicBezTo>
                  <a:cubicBezTo>
                    <a:pt x="43514" y="63"/>
                    <a:pt x="43210" y="63"/>
                    <a:pt x="41237" y="1942"/>
                  </a:cubicBezTo>
                  <a:cubicBezTo>
                    <a:pt x="40781" y="2568"/>
                    <a:pt x="39263" y="3977"/>
                    <a:pt x="38656" y="4447"/>
                  </a:cubicBezTo>
                  <a:cubicBezTo>
                    <a:pt x="32886" y="63"/>
                    <a:pt x="26661" y="63"/>
                    <a:pt x="24383" y="63"/>
                  </a:cubicBezTo>
                  <a:cubicBezTo>
                    <a:pt x="5860" y="63"/>
                    <a:pt x="91" y="10553"/>
                    <a:pt x="91" y="19322"/>
                  </a:cubicBezTo>
                  <a:cubicBezTo>
                    <a:pt x="91" y="24802"/>
                    <a:pt x="2520" y="29186"/>
                    <a:pt x="6619" y="32630"/>
                  </a:cubicBezTo>
                  <a:cubicBezTo>
                    <a:pt x="11478" y="36701"/>
                    <a:pt x="15729" y="37641"/>
                    <a:pt x="26661" y="39833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83" name="Freeform 6">
            <a:extLst>
              <a:ext uri="{FF2B5EF4-FFF2-40B4-BE49-F238E27FC236}">
                <a16:creationId xmlns:a16="http://schemas.microsoft.com/office/drawing/2014/main" id="{B2A98C98-E52D-8E27-C74F-7069A07588C0}"/>
              </a:ext>
            </a:extLst>
          </p:cNvPr>
          <p:cNvSpPr>
            <a:spLocks/>
          </p:cNvSpPr>
          <p:nvPr/>
        </p:nvSpPr>
        <p:spPr bwMode="auto">
          <a:xfrm rot="16200000">
            <a:off x="2304193" y="2114247"/>
            <a:ext cx="620358" cy="297519"/>
          </a:xfrm>
          <a:custGeom>
            <a:avLst/>
            <a:gdLst>
              <a:gd name="T0" fmla="*/ 55 w 2610"/>
              <a:gd name="T1" fmla="*/ 2064 h 2064"/>
              <a:gd name="T2" fmla="*/ 181 w 2610"/>
              <a:gd name="T3" fmla="*/ 2062 h 2064"/>
              <a:gd name="T4" fmla="*/ 296 w 2610"/>
              <a:gd name="T5" fmla="*/ 2055 h 2064"/>
              <a:gd name="T6" fmla="*/ 356 w 2610"/>
              <a:gd name="T7" fmla="*/ 2046 h 2064"/>
              <a:gd name="T8" fmla="*/ 422 w 2610"/>
              <a:gd name="T9" fmla="*/ 2031 h 2064"/>
              <a:gd name="T10" fmla="*/ 462 w 2610"/>
              <a:gd name="T11" fmla="*/ 2016 h 2064"/>
              <a:gd name="T12" fmla="*/ 491 w 2610"/>
              <a:gd name="T13" fmla="*/ 2002 h 2064"/>
              <a:gd name="T14" fmla="*/ 524 w 2610"/>
              <a:gd name="T15" fmla="*/ 1982 h 2064"/>
              <a:gd name="T16" fmla="*/ 554 w 2610"/>
              <a:gd name="T17" fmla="*/ 1960 h 2064"/>
              <a:gd name="T18" fmla="*/ 594 w 2610"/>
              <a:gd name="T19" fmla="*/ 1922 h 2064"/>
              <a:gd name="T20" fmla="*/ 651 w 2610"/>
              <a:gd name="T21" fmla="*/ 1850 h 2064"/>
              <a:gd name="T22" fmla="*/ 712 w 2610"/>
              <a:gd name="T23" fmla="*/ 1743 h 2064"/>
              <a:gd name="T24" fmla="*/ 769 w 2610"/>
              <a:gd name="T25" fmla="*/ 1612 h 2064"/>
              <a:gd name="T26" fmla="*/ 897 w 2610"/>
              <a:gd name="T27" fmla="*/ 1209 h 2064"/>
              <a:gd name="T28" fmla="*/ 1013 w 2610"/>
              <a:gd name="T29" fmla="*/ 750 h 2064"/>
              <a:gd name="T30" fmla="*/ 1130 w 2610"/>
              <a:gd name="T31" fmla="*/ 308 h 2064"/>
              <a:gd name="T32" fmla="*/ 1187 w 2610"/>
              <a:gd name="T33" fmla="*/ 148 h 2064"/>
              <a:gd name="T34" fmla="*/ 1216 w 2610"/>
              <a:gd name="T35" fmla="*/ 85 h 2064"/>
              <a:gd name="T36" fmla="*/ 1238 w 2610"/>
              <a:gd name="T37" fmla="*/ 49 h 2064"/>
              <a:gd name="T38" fmla="*/ 1253 w 2610"/>
              <a:gd name="T39" fmla="*/ 30 h 2064"/>
              <a:gd name="T40" fmla="*/ 1264 w 2610"/>
              <a:gd name="T41" fmla="*/ 18 h 2064"/>
              <a:gd name="T42" fmla="*/ 1272 w 2610"/>
              <a:gd name="T43" fmla="*/ 12 h 2064"/>
              <a:gd name="T44" fmla="*/ 1279 w 2610"/>
              <a:gd name="T45" fmla="*/ 8 h 2064"/>
              <a:gd name="T46" fmla="*/ 1287 w 2610"/>
              <a:gd name="T47" fmla="*/ 4 h 2064"/>
              <a:gd name="T48" fmla="*/ 1294 w 2610"/>
              <a:gd name="T49" fmla="*/ 2 h 2064"/>
              <a:gd name="T50" fmla="*/ 1302 w 2610"/>
              <a:gd name="T51" fmla="*/ 0 h 2064"/>
              <a:gd name="T52" fmla="*/ 1309 w 2610"/>
              <a:gd name="T53" fmla="*/ 0 h 2064"/>
              <a:gd name="T54" fmla="*/ 1316 w 2610"/>
              <a:gd name="T55" fmla="*/ 2 h 2064"/>
              <a:gd name="T56" fmla="*/ 1324 w 2610"/>
              <a:gd name="T57" fmla="*/ 4 h 2064"/>
              <a:gd name="T58" fmla="*/ 1331 w 2610"/>
              <a:gd name="T59" fmla="*/ 8 h 2064"/>
              <a:gd name="T60" fmla="*/ 1338 w 2610"/>
              <a:gd name="T61" fmla="*/ 12 h 2064"/>
              <a:gd name="T62" fmla="*/ 1346 w 2610"/>
              <a:gd name="T63" fmla="*/ 18 h 2064"/>
              <a:gd name="T64" fmla="*/ 1357 w 2610"/>
              <a:gd name="T65" fmla="*/ 29 h 2064"/>
              <a:gd name="T66" fmla="*/ 1372 w 2610"/>
              <a:gd name="T67" fmla="*/ 48 h 2064"/>
              <a:gd name="T68" fmla="*/ 1394 w 2610"/>
              <a:gd name="T69" fmla="*/ 85 h 2064"/>
              <a:gd name="T70" fmla="*/ 1424 w 2610"/>
              <a:gd name="T71" fmla="*/ 148 h 2064"/>
              <a:gd name="T72" fmla="*/ 1485 w 2610"/>
              <a:gd name="T73" fmla="*/ 326 h 2064"/>
              <a:gd name="T74" fmla="*/ 1606 w 2610"/>
              <a:gd name="T75" fmla="*/ 787 h 2064"/>
              <a:gd name="T76" fmla="*/ 1719 w 2610"/>
              <a:gd name="T77" fmla="*/ 1231 h 2064"/>
              <a:gd name="T78" fmla="*/ 1839 w 2610"/>
              <a:gd name="T79" fmla="*/ 1607 h 2064"/>
              <a:gd name="T80" fmla="*/ 1898 w 2610"/>
              <a:gd name="T81" fmla="*/ 1743 h 2064"/>
              <a:gd name="T82" fmla="*/ 1958 w 2610"/>
              <a:gd name="T83" fmla="*/ 1847 h 2064"/>
              <a:gd name="T84" fmla="*/ 2002 w 2610"/>
              <a:gd name="T85" fmla="*/ 1906 h 2064"/>
              <a:gd name="T86" fmla="*/ 2033 w 2610"/>
              <a:gd name="T87" fmla="*/ 1938 h 2064"/>
              <a:gd name="T88" fmla="*/ 2065 w 2610"/>
              <a:gd name="T89" fmla="*/ 1966 h 2064"/>
              <a:gd name="T90" fmla="*/ 2094 w 2610"/>
              <a:gd name="T91" fmla="*/ 1987 h 2064"/>
              <a:gd name="T92" fmla="*/ 2136 w 2610"/>
              <a:gd name="T93" fmla="*/ 2010 h 2064"/>
              <a:gd name="T94" fmla="*/ 2192 w 2610"/>
              <a:gd name="T95" fmla="*/ 2032 h 2064"/>
              <a:gd name="T96" fmla="*/ 2254 w 2610"/>
              <a:gd name="T97" fmla="*/ 2046 h 2064"/>
              <a:gd name="T98" fmla="*/ 2316 w 2610"/>
              <a:gd name="T99" fmla="*/ 2055 h 2064"/>
              <a:gd name="T100" fmla="*/ 2418 w 2610"/>
              <a:gd name="T101" fmla="*/ 2061 h 2064"/>
              <a:gd name="T102" fmla="*/ 2550 w 2610"/>
              <a:gd name="T103" fmla="*/ 2064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0" h="2064">
                <a:moveTo>
                  <a:pt x="0" y="2064"/>
                </a:moveTo>
                <a:lnTo>
                  <a:pt x="55" y="2064"/>
                </a:lnTo>
                <a:lnTo>
                  <a:pt x="119" y="2063"/>
                </a:lnTo>
                <a:lnTo>
                  <a:pt x="181" y="2062"/>
                </a:lnTo>
                <a:lnTo>
                  <a:pt x="238" y="2059"/>
                </a:lnTo>
                <a:lnTo>
                  <a:pt x="296" y="2055"/>
                </a:lnTo>
                <a:lnTo>
                  <a:pt x="326" y="2051"/>
                </a:lnTo>
                <a:lnTo>
                  <a:pt x="356" y="2046"/>
                </a:lnTo>
                <a:lnTo>
                  <a:pt x="389" y="2040"/>
                </a:lnTo>
                <a:lnTo>
                  <a:pt x="422" y="2031"/>
                </a:lnTo>
                <a:lnTo>
                  <a:pt x="448" y="2022"/>
                </a:lnTo>
                <a:lnTo>
                  <a:pt x="462" y="2016"/>
                </a:lnTo>
                <a:lnTo>
                  <a:pt x="475" y="2010"/>
                </a:lnTo>
                <a:lnTo>
                  <a:pt x="491" y="2002"/>
                </a:lnTo>
                <a:lnTo>
                  <a:pt x="508" y="1993"/>
                </a:lnTo>
                <a:lnTo>
                  <a:pt x="524" y="1982"/>
                </a:lnTo>
                <a:lnTo>
                  <a:pt x="541" y="1970"/>
                </a:lnTo>
                <a:lnTo>
                  <a:pt x="554" y="1960"/>
                </a:lnTo>
                <a:lnTo>
                  <a:pt x="567" y="1948"/>
                </a:lnTo>
                <a:lnTo>
                  <a:pt x="594" y="1922"/>
                </a:lnTo>
                <a:lnTo>
                  <a:pt x="622" y="1889"/>
                </a:lnTo>
                <a:lnTo>
                  <a:pt x="651" y="1850"/>
                </a:lnTo>
                <a:lnTo>
                  <a:pt x="681" y="1800"/>
                </a:lnTo>
                <a:lnTo>
                  <a:pt x="712" y="1743"/>
                </a:lnTo>
                <a:lnTo>
                  <a:pt x="740" y="1682"/>
                </a:lnTo>
                <a:lnTo>
                  <a:pt x="769" y="1612"/>
                </a:lnTo>
                <a:lnTo>
                  <a:pt x="831" y="1436"/>
                </a:lnTo>
                <a:lnTo>
                  <a:pt x="897" y="1209"/>
                </a:lnTo>
                <a:lnTo>
                  <a:pt x="949" y="1008"/>
                </a:lnTo>
                <a:lnTo>
                  <a:pt x="1013" y="750"/>
                </a:lnTo>
                <a:lnTo>
                  <a:pt x="1068" y="531"/>
                </a:lnTo>
                <a:lnTo>
                  <a:pt x="1130" y="308"/>
                </a:lnTo>
                <a:lnTo>
                  <a:pt x="1158" y="222"/>
                </a:lnTo>
                <a:lnTo>
                  <a:pt x="1187" y="148"/>
                </a:lnTo>
                <a:lnTo>
                  <a:pt x="1201" y="115"/>
                </a:lnTo>
                <a:lnTo>
                  <a:pt x="1216" y="85"/>
                </a:lnTo>
                <a:lnTo>
                  <a:pt x="1231" y="60"/>
                </a:lnTo>
                <a:lnTo>
                  <a:pt x="1238" y="49"/>
                </a:lnTo>
                <a:lnTo>
                  <a:pt x="1245" y="39"/>
                </a:lnTo>
                <a:lnTo>
                  <a:pt x="1253" y="30"/>
                </a:lnTo>
                <a:lnTo>
                  <a:pt x="1260" y="22"/>
                </a:lnTo>
                <a:lnTo>
                  <a:pt x="1264" y="18"/>
                </a:lnTo>
                <a:lnTo>
                  <a:pt x="1268" y="15"/>
                </a:lnTo>
                <a:lnTo>
                  <a:pt x="1272" y="12"/>
                </a:lnTo>
                <a:lnTo>
                  <a:pt x="1275" y="10"/>
                </a:lnTo>
                <a:lnTo>
                  <a:pt x="1279" y="8"/>
                </a:lnTo>
                <a:lnTo>
                  <a:pt x="1283" y="6"/>
                </a:lnTo>
                <a:lnTo>
                  <a:pt x="1287" y="4"/>
                </a:lnTo>
                <a:lnTo>
                  <a:pt x="1290" y="3"/>
                </a:lnTo>
                <a:lnTo>
                  <a:pt x="1294" y="2"/>
                </a:lnTo>
                <a:lnTo>
                  <a:pt x="1298" y="1"/>
                </a:lnTo>
                <a:lnTo>
                  <a:pt x="1302" y="0"/>
                </a:lnTo>
                <a:lnTo>
                  <a:pt x="1305" y="0"/>
                </a:lnTo>
                <a:lnTo>
                  <a:pt x="1309" y="0"/>
                </a:lnTo>
                <a:lnTo>
                  <a:pt x="1313" y="1"/>
                </a:lnTo>
                <a:lnTo>
                  <a:pt x="1316" y="2"/>
                </a:lnTo>
                <a:lnTo>
                  <a:pt x="1320" y="3"/>
                </a:lnTo>
                <a:lnTo>
                  <a:pt x="1324" y="4"/>
                </a:lnTo>
                <a:lnTo>
                  <a:pt x="1328" y="6"/>
                </a:lnTo>
                <a:lnTo>
                  <a:pt x="1331" y="8"/>
                </a:lnTo>
                <a:lnTo>
                  <a:pt x="1335" y="10"/>
                </a:lnTo>
                <a:lnTo>
                  <a:pt x="1338" y="12"/>
                </a:lnTo>
                <a:lnTo>
                  <a:pt x="1342" y="15"/>
                </a:lnTo>
                <a:lnTo>
                  <a:pt x="1346" y="18"/>
                </a:lnTo>
                <a:lnTo>
                  <a:pt x="1350" y="22"/>
                </a:lnTo>
                <a:lnTo>
                  <a:pt x="1357" y="29"/>
                </a:lnTo>
                <a:lnTo>
                  <a:pt x="1364" y="38"/>
                </a:lnTo>
                <a:lnTo>
                  <a:pt x="1372" y="48"/>
                </a:lnTo>
                <a:lnTo>
                  <a:pt x="1379" y="59"/>
                </a:lnTo>
                <a:lnTo>
                  <a:pt x="1394" y="85"/>
                </a:lnTo>
                <a:lnTo>
                  <a:pt x="1409" y="114"/>
                </a:lnTo>
                <a:lnTo>
                  <a:pt x="1424" y="148"/>
                </a:lnTo>
                <a:lnTo>
                  <a:pt x="1455" y="230"/>
                </a:lnTo>
                <a:lnTo>
                  <a:pt x="1485" y="326"/>
                </a:lnTo>
                <a:lnTo>
                  <a:pt x="1543" y="531"/>
                </a:lnTo>
                <a:lnTo>
                  <a:pt x="1606" y="787"/>
                </a:lnTo>
                <a:lnTo>
                  <a:pt x="1661" y="1008"/>
                </a:lnTo>
                <a:lnTo>
                  <a:pt x="1719" y="1231"/>
                </a:lnTo>
                <a:lnTo>
                  <a:pt x="1780" y="1436"/>
                </a:lnTo>
                <a:lnTo>
                  <a:pt x="1839" y="1607"/>
                </a:lnTo>
                <a:lnTo>
                  <a:pt x="1869" y="1679"/>
                </a:lnTo>
                <a:lnTo>
                  <a:pt x="1898" y="1743"/>
                </a:lnTo>
                <a:lnTo>
                  <a:pt x="1928" y="1799"/>
                </a:lnTo>
                <a:lnTo>
                  <a:pt x="1958" y="1847"/>
                </a:lnTo>
                <a:lnTo>
                  <a:pt x="1987" y="1888"/>
                </a:lnTo>
                <a:lnTo>
                  <a:pt x="2002" y="1906"/>
                </a:lnTo>
                <a:lnTo>
                  <a:pt x="2017" y="1922"/>
                </a:lnTo>
                <a:lnTo>
                  <a:pt x="2033" y="1938"/>
                </a:lnTo>
                <a:lnTo>
                  <a:pt x="2049" y="1953"/>
                </a:lnTo>
                <a:lnTo>
                  <a:pt x="2065" y="1966"/>
                </a:lnTo>
                <a:lnTo>
                  <a:pt x="2081" y="1978"/>
                </a:lnTo>
                <a:lnTo>
                  <a:pt x="2094" y="1987"/>
                </a:lnTo>
                <a:lnTo>
                  <a:pt x="2108" y="1996"/>
                </a:lnTo>
                <a:lnTo>
                  <a:pt x="2136" y="2010"/>
                </a:lnTo>
                <a:lnTo>
                  <a:pt x="2164" y="2022"/>
                </a:lnTo>
                <a:lnTo>
                  <a:pt x="2192" y="2032"/>
                </a:lnTo>
                <a:lnTo>
                  <a:pt x="2223" y="2040"/>
                </a:lnTo>
                <a:lnTo>
                  <a:pt x="2254" y="2046"/>
                </a:lnTo>
                <a:lnTo>
                  <a:pt x="2285" y="2051"/>
                </a:lnTo>
                <a:lnTo>
                  <a:pt x="2316" y="2055"/>
                </a:lnTo>
                <a:lnTo>
                  <a:pt x="2373" y="2059"/>
                </a:lnTo>
                <a:lnTo>
                  <a:pt x="2418" y="2061"/>
                </a:lnTo>
                <a:lnTo>
                  <a:pt x="2492" y="2063"/>
                </a:lnTo>
                <a:lnTo>
                  <a:pt x="2550" y="2064"/>
                </a:lnTo>
                <a:lnTo>
                  <a:pt x="2610" y="2064"/>
                </a:lnTo>
              </a:path>
            </a:pathLst>
          </a:custGeom>
          <a:solidFill>
            <a:schemeClr val="bg1"/>
          </a:solidFill>
          <a:ln w="1270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589917-122F-C922-036F-BDC12A3061FF}"/>
              </a:ext>
            </a:extLst>
          </p:cNvPr>
          <p:cNvGrpSpPr/>
          <p:nvPr/>
        </p:nvGrpSpPr>
        <p:grpSpPr>
          <a:xfrm>
            <a:off x="1914508" y="2091641"/>
            <a:ext cx="1058872" cy="1513873"/>
            <a:chOff x="1094970" y="2505888"/>
            <a:chExt cx="1058872" cy="15138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15D90F-FC96-06E0-8C3D-A2CC5ED27344}"/>
                </a:ext>
              </a:extLst>
            </p:cNvPr>
            <p:cNvSpPr/>
            <p:nvPr/>
          </p:nvSpPr>
          <p:spPr>
            <a:xfrm>
              <a:off x="1477592" y="3780649"/>
              <a:ext cx="497800" cy="2223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 w="0" h="381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6FCAAEA-1EA5-CEAB-E845-538A83D12E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34466" y="3890114"/>
              <a:ext cx="288000" cy="7896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EB5E5F-682D-69BF-8A72-3D45D02A80AF}"/>
                </a:ext>
              </a:extLst>
            </p:cNvPr>
            <p:cNvCxnSpPr>
              <a:cxnSpLocks/>
            </p:cNvCxnSpPr>
            <p:nvPr/>
          </p:nvCxnSpPr>
          <p:spPr>
            <a:xfrm>
              <a:off x="2016015" y="3387568"/>
              <a:ext cx="0" cy="50400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2AE4B8-2126-3EB5-4949-BDFE2E95FED0}"/>
                </a:ext>
              </a:extLst>
            </p:cNvPr>
            <p:cNvSpPr/>
            <p:nvPr/>
          </p:nvSpPr>
          <p:spPr>
            <a:xfrm rot="15712343">
              <a:off x="1899087" y="3336924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65A5240-5A22-6D68-537B-0ACC78FFF71C}"/>
                </a:ext>
              </a:extLst>
            </p:cNvPr>
            <p:cNvSpPr/>
            <p:nvPr/>
          </p:nvSpPr>
          <p:spPr>
            <a:xfrm rot="15712343">
              <a:off x="1897654" y="3254246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 descr="\documentclass{article}&#10;\usepackage{amsmath}&#10;\pagestyle{empty}&#10;\begin{document}&#10;&#10;THG&#10;&#10;&#10;\end{document}" title="IguanaTex Vector Display">
              <a:extLst>
                <a:ext uri="{FF2B5EF4-FFF2-40B4-BE49-F238E27FC236}">
                  <a16:creationId xmlns:a16="http://schemas.microsoft.com/office/drawing/2014/main" id="{7867A845-B337-F84E-881A-3346350B072E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 rot="1193641">
              <a:off x="1528564" y="3248328"/>
              <a:ext cx="337151" cy="106438"/>
              <a:chOff x="1591837" y="2099429"/>
              <a:chExt cx="337151" cy="106438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EB27ECB-44F0-B431-B36B-EF8AAA9DEFA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1591837" y="2103528"/>
                <a:ext cx="100777" cy="99118"/>
              </a:xfrm>
              <a:custGeom>
                <a:avLst/>
                <a:gdLst>
                  <a:gd name="connsiteX0" fmla="*/ 97904 w 100777"/>
                  <a:gd name="connsiteY0" fmla="*/ 63 h 99118"/>
                  <a:gd name="connsiteX1" fmla="*/ 3027 w 100777"/>
                  <a:gd name="connsiteY1" fmla="*/ 63 h 99118"/>
                  <a:gd name="connsiteX2" fmla="*/ 77 w 100777"/>
                  <a:gd name="connsiteY2" fmla="*/ 33005 h 99118"/>
                  <a:gd name="connsiteX3" fmla="*/ 3959 w 100777"/>
                  <a:gd name="connsiteY3" fmla="*/ 33005 h 99118"/>
                  <a:gd name="connsiteX4" fmla="*/ 31909 w 100777"/>
                  <a:gd name="connsiteY4" fmla="*/ 4601 h 99118"/>
                  <a:gd name="connsiteX5" fmla="*/ 40295 w 100777"/>
                  <a:gd name="connsiteY5" fmla="*/ 4894 h 99118"/>
                  <a:gd name="connsiteX6" fmla="*/ 43555 w 100777"/>
                  <a:gd name="connsiteY6" fmla="*/ 10458 h 99118"/>
                  <a:gd name="connsiteX7" fmla="*/ 43555 w 100777"/>
                  <a:gd name="connsiteY7" fmla="*/ 87615 h 99118"/>
                  <a:gd name="connsiteX8" fmla="*/ 27251 w 100777"/>
                  <a:gd name="connsiteY8" fmla="*/ 94642 h 99118"/>
                  <a:gd name="connsiteX9" fmla="*/ 21040 w 100777"/>
                  <a:gd name="connsiteY9" fmla="*/ 94642 h 99118"/>
                  <a:gd name="connsiteX10" fmla="*/ 21040 w 100777"/>
                  <a:gd name="connsiteY10" fmla="*/ 99181 h 99118"/>
                  <a:gd name="connsiteX11" fmla="*/ 50388 w 100777"/>
                  <a:gd name="connsiteY11" fmla="*/ 98742 h 99118"/>
                  <a:gd name="connsiteX12" fmla="*/ 79891 w 100777"/>
                  <a:gd name="connsiteY12" fmla="*/ 99181 h 99118"/>
                  <a:gd name="connsiteX13" fmla="*/ 79891 w 100777"/>
                  <a:gd name="connsiteY13" fmla="*/ 94642 h 99118"/>
                  <a:gd name="connsiteX14" fmla="*/ 73680 w 100777"/>
                  <a:gd name="connsiteY14" fmla="*/ 94642 h 99118"/>
                  <a:gd name="connsiteX15" fmla="*/ 57376 w 100777"/>
                  <a:gd name="connsiteY15" fmla="*/ 87615 h 99118"/>
                  <a:gd name="connsiteX16" fmla="*/ 57376 w 100777"/>
                  <a:gd name="connsiteY16" fmla="*/ 10458 h 99118"/>
                  <a:gd name="connsiteX17" fmla="*/ 60171 w 100777"/>
                  <a:gd name="connsiteY17" fmla="*/ 4894 h 99118"/>
                  <a:gd name="connsiteX18" fmla="*/ 69022 w 100777"/>
                  <a:gd name="connsiteY18" fmla="*/ 4601 h 99118"/>
                  <a:gd name="connsiteX19" fmla="*/ 96972 w 100777"/>
                  <a:gd name="connsiteY19" fmla="*/ 33005 h 99118"/>
                  <a:gd name="connsiteX20" fmla="*/ 100854 w 100777"/>
                  <a:gd name="connsiteY20" fmla="*/ 33005 h 99118"/>
                  <a:gd name="connsiteX21" fmla="*/ 97904 w 100777"/>
                  <a:gd name="connsiteY21" fmla="*/ 63 h 9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777" h="99118">
                    <a:moveTo>
                      <a:pt x="97904" y="63"/>
                    </a:moveTo>
                    <a:lnTo>
                      <a:pt x="3027" y="63"/>
                    </a:lnTo>
                    <a:lnTo>
                      <a:pt x="77" y="33005"/>
                    </a:lnTo>
                    <a:lnTo>
                      <a:pt x="3959" y="33005"/>
                    </a:lnTo>
                    <a:cubicBezTo>
                      <a:pt x="6133" y="9433"/>
                      <a:pt x="8462" y="4601"/>
                      <a:pt x="31909" y="4601"/>
                    </a:cubicBezTo>
                    <a:cubicBezTo>
                      <a:pt x="34704" y="4601"/>
                      <a:pt x="38742" y="4601"/>
                      <a:pt x="40295" y="4894"/>
                    </a:cubicBezTo>
                    <a:cubicBezTo>
                      <a:pt x="43555" y="5480"/>
                      <a:pt x="43555" y="7090"/>
                      <a:pt x="43555" y="10458"/>
                    </a:cubicBezTo>
                    <a:lnTo>
                      <a:pt x="43555" y="87615"/>
                    </a:lnTo>
                    <a:cubicBezTo>
                      <a:pt x="43555" y="92593"/>
                      <a:pt x="43555" y="94642"/>
                      <a:pt x="27251" y="94642"/>
                    </a:cubicBezTo>
                    <a:lnTo>
                      <a:pt x="21040" y="94642"/>
                    </a:lnTo>
                    <a:lnTo>
                      <a:pt x="21040" y="99181"/>
                    </a:lnTo>
                    <a:cubicBezTo>
                      <a:pt x="27406" y="98742"/>
                      <a:pt x="43245" y="98742"/>
                      <a:pt x="50388" y="98742"/>
                    </a:cubicBezTo>
                    <a:cubicBezTo>
                      <a:pt x="57531" y="98742"/>
                      <a:pt x="73525" y="98742"/>
                      <a:pt x="79891" y="99181"/>
                    </a:cubicBezTo>
                    <a:lnTo>
                      <a:pt x="79891" y="94642"/>
                    </a:lnTo>
                    <a:lnTo>
                      <a:pt x="73680" y="94642"/>
                    </a:lnTo>
                    <a:cubicBezTo>
                      <a:pt x="57376" y="94642"/>
                      <a:pt x="57376" y="92593"/>
                      <a:pt x="57376" y="87615"/>
                    </a:cubicBezTo>
                    <a:lnTo>
                      <a:pt x="57376" y="10458"/>
                    </a:lnTo>
                    <a:cubicBezTo>
                      <a:pt x="57376" y="7530"/>
                      <a:pt x="57376" y="5480"/>
                      <a:pt x="60171" y="4894"/>
                    </a:cubicBezTo>
                    <a:cubicBezTo>
                      <a:pt x="61879" y="4601"/>
                      <a:pt x="66071" y="4601"/>
                      <a:pt x="69022" y="4601"/>
                    </a:cubicBezTo>
                    <a:cubicBezTo>
                      <a:pt x="92469" y="4601"/>
                      <a:pt x="94798" y="9433"/>
                      <a:pt x="96972" y="33005"/>
                    </a:cubicBezTo>
                    <a:lnTo>
                      <a:pt x="100854" y="33005"/>
                    </a:lnTo>
                    <a:lnTo>
                      <a:pt x="9790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27EC75C-207A-23CF-4511-40D188ACF11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1703519" y="2102650"/>
                <a:ext cx="106057" cy="99996"/>
              </a:xfrm>
              <a:custGeom>
                <a:avLst/>
                <a:gdLst>
                  <a:gd name="connsiteX0" fmla="*/ 90147 w 106057"/>
                  <a:gd name="connsiteY0" fmla="*/ 11483 h 99996"/>
                  <a:gd name="connsiteX1" fmla="*/ 102414 w 106057"/>
                  <a:gd name="connsiteY1" fmla="*/ 4601 h 99996"/>
                  <a:gd name="connsiteX2" fmla="*/ 106141 w 106057"/>
                  <a:gd name="connsiteY2" fmla="*/ 4601 h 99996"/>
                  <a:gd name="connsiteX3" fmla="*/ 106141 w 106057"/>
                  <a:gd name="connsiteY3" fmla="*/ 63 h 99996"/>
                  <a:gd name="connsiteX4" fmla="*/ 83315 w 106057"/>
                  <a:gd name="connsiteY4" fmla="*/ 502 h 99996"/>
                  <a:gd name="connsiteX5" fmla="*/ 60333 w 106057"/>
                  <a:gd name="connsiteY5" fmla="*/ 63 h 99996"/>
                  <a:gd name="connsiteX6" fmla="*/ 60333 w 106057"/>
                  <a:gd name="connsiteY6" fmla="*/ 4601 h 99996"/>
                  <a:gd name="connsiteX7" fmla="*/ 64060 w 106057"/>
                  <a:gd name="connsiteY7" fmla="*/ 4601 h 99996"/>
                  <a:gd name="connsiteX8" fmla="*/ 76327 w 106057"/>
                  <a:gd name="connsiteY8" fmla="*/ 11483 h 99996"/>
                  <a:gd name="connsiteX9" fmla="*/ 76327 w 106057"/>
                  <a:gd name="connsiteY9" fmla="*/ 45742 h 99996"/>
                  <a:gd name="connsiteX10" fmla="*/ 29898 w 106057"/>
                  <a:gd name="connsiteY10" fmla="*/ 45742 h 99996"/>
                  <a:gd name="connsiteX11" fmla="*/ 29898 w 106057"/>
                  <a:gd name="connsiteY11" fmla="*/ 11483 h 99996"/>
                  <a:gd name="connsiteX12" fmla="*/ 42165 w 106057"/>
                  <a:gd name="connsiteY12" fmla="*/ 4601 h 99996"/>
                  <a:gd name="connsiteX13" fmla="*/ 45892 w 106057"/>
                  <a:gd name="connsiteY13" fmla="*/ 4601 h 99996"/>
                  <a:gd name="connsiteX14" fmla="*/ 45892 w 106057"/>
                  <a:gd name="connsiteY14" fmla="*/ 63 h 99996"/>
                  <a:gd name="connsiteX15" fmla="*/ 23066 w 106057"/>
                  <a:gd name="connsiteY15" fmla="*/ 502 h 99996"/>
                  <a:gd name="connsiteX16" fmla="*/ 84 w 106057"/>
                  <a:gd name="connsiteY16" fmla="*/ 63 h 99996"/>
                  <a:gd name="connsiteX17" fmla="*/ 84 w 106057"/>
                  <a:gd name="connsiteY17" fmla="*/ 4601 h 99996"/>
                  <a:gd name="connsiteX18" fmla="*/ 3811 w 106057"/>
                  <a:gd name="connsiteY18" fmla="*/ 4601 h 99996"/>
                  <a:gd name="connsiteX19" fmla="*/ 16078 w 106057"/>
                  <a:gd name="connsiteY19" fmla="*/ 11483 h 99996"/>
                  <a:gd name="connsiteX20" fmla="*/ 16078 w 106057"/>
                  <a:gd name="connsiteY20" fmla="*/ 88640 h 99996"/>
                  <a:gd name="connsiteX21" fmla="*/ 3811 w 106057"/>
                  <a:gd name="connsiteY21" fmla="*/ 95521 h 99996"/>
                  <a:gd name="connsiteX22" fmla="*/ 84 w 106057"/>
                  <a:gd name="connsiteY22" fmla="*/ 95521 h 99996"/>
                  <a:gd name="connsiteX23" fmla="*/ 84 w 106057"/>
                  <a:gd name="connsiteY23" fmla="*/ 100060 h 99996"/>
                  <a:gd name="connsiteX24" fmla="*/ 22910 w 106057"/>
                  <a:gd name="connsiteY24" fmla="*/ 99620 h 99996"/>
                  <a:gd name="connsiteX25" fmla="*/ 45892 w 106057"/>
                  <a:gd name="connsiteY25" fmla="*/ 100060 h 99996"/>
                  <a:gd name="connsiteX26" fmla="*/ 45892 w 106057"/>
                  <a:gd name="connsiteY26" fmla="*/ 95521 h 99996"/>
                  <a:gd name="connsiteX27" fmla="*/ 42165 w 106057"/>
                  <a:gd name="connsiteY27" fmla="*/ 95521 h 99996"/>
                  <a:gd name="connsiteX28" fmla="*/ 29898 w 106057"/>
                  <a:gd name="connsiteY28" fmla="*/ 88640 h 99996"/>
                  <a:gd name="connsiteX29" fmla="*/ 29898 w 106057"/>
                  <a:gd name="connsiteY29" fmla="*/ 50281 h 99996"/>
                  <a:gd name="connsiteX30" fmla="*/ 76327 w 106057"/>
                  <a:gd name="connsiteY30" fmla="*/ 50281 h 99996"/>
                  <a:gd name="connsiteX31" fmla="*/ 76327 w 106057"/>
                  <a:gd name="connsiteY31" fmla="*/ 88640 h 99996"/>
                  <a:gd name="connsiteX32" fmla="*/ 64060 w 106057"/>
                  <a:gd name="connsiteY32" fmla="*/ 95521 h 99996"/>
                  <a:gd name="connsiteX33" fmla="*/ 60333 w 106057"/>
                  <a:gd name="connsiteY33" fmla="*/ 95521 h 99996"/>
                  <a:gd name="connsiteX34" fmla="*/ 60333 w 106057"/>
                  <a:gd name="connsiteY34" fmla="*/ 100060 h 99996"/>
                  <a:gd name="connsiteX35" fmla="*/ 83159 w 106057"/>
                  <a:gd name="connsiteY35" fmla="*/ 99620 h 99996"/>
                  <a:gd name="connsiteX36" fmla="*/ 106141 w 106057"/>
                  <a:gd name="connsiteY36" fmla="*/ 100060 h 99996"/>
                  <a:gd name="connsiteX37" fmla="*/ 106141 w 106057"/>
                  <a:gd name="connsiteY37" fmla="*/ 95521 h 99996"/>
                  <a:gd name="connsiteX38" fmla="*/ 102414 w 106057"/>
                  <a:gd name="connsiteY38" fmla="*/ 95521 h 99996"/>
                  <a:gd name="connsiteX39" fmla="*/ 90147 w 106057"/>
                  <a:gd name="connsiteY39" fmla="*/ 88640 h 99996"/>
                  <a:gd name="connsiteX40" fmla="*/ 90147 w 106057"/>
                  <a:gd name="connsiteY40" fmla="*/ 11483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6057" h="99996">
                    <a:moveTo>
                      <a:pt x="90147" y="11483"/>
                    </a:moveTo>
                    <a:cubicBezTo>
                      <a:pt x="90147" y="6212"/>
                      <a:pt x="90458" y="4601"/>
                      <a:pt x="102414" y="4601"/>
                    </a:cubicBezTo>
                    <a:lnTo>
                      <a:pt x="106141" y="4601"/>
                    </a:lnTo>
                    <a:lnTo>
                      <a:pt x="106141" y="63"/>
                    </a:lnTo>
                    <a:cubicBezTo>
                      <a:pt x="100706" y="502"/>
                      <a:pt x="89215" y="502"/>
                      <a:pt x="83315" y="502"/>
                    </a:cubicBezTo>
                    <a:cubicBezTo>
                      <a:pt x="77414" y="502"/>
                      <a:pt x="65768" y="502"/>
                      <a:pt x="60333" y="63"/>
                    </a:cubicBezTo>
                    <a:lnTo>
                      <a:pt x="60333" y="4601"/>
                    </a:lnTo>
                    <a:lnTo>
                      <a:pt x="64060" y="4601"/>
                    </a:lnTo>
                    <a:cubicBezTo>
                      <a:pt x="76016" y="4601"/>
                      <a:pt x="76327" y="6212"/>
                      <a:pt x="76327" y="11483"/>
                    </a:cubicBezTo>
                    <a:lnTo>
                      <a:pt x="76327" y="45742"/>
                    </a:lnTo>
                    <a:lnTo>
                      <a:pt x="29898" y="45742"/>
                    </a:lnTo>
                    <a:lnTo>
                      <a:pt x="29898" y="11483"/>
                    </a:lnTo>
                    <a:cubicBezTo>
                      <a:pt x="29898" y="6212"/>
                      <a:pt x="30208" y="4601"/>
                      <a:pt x="42165" y="4601"/>
                    </a:cubicBezTo>
                    <a:lnTo>
                      <a:pt x="45892" y="4601"/>
                    </a:lnTo>
                    <a:lnTo>
                      <a:pt x="45892" y="63"/>
                    </a:lnTo>
                    <a:cubicBezTo>
                      <a:pt x="40457" y="502"/>
                      <a:pt x="28966" y="502"/>
                      <a:pt x="23066" y="502"/>
                    </a:cubicBezTo>
                    <a:cubicBezTo>
                      <a:pt x="17165" y="502"/>
                      <a:pt x="5519" y="502"/>
                      <a:pt x="84" y="63"/>
                    </a:cubicBezTo>
                    <a:lnTo>
                      <a:pt x="84" y="4601"/>
                    </a:lnTo>
                    <a:lnTo>
                      <a:pt x="3811" y="4601"/>
                    </a:lnTo>
                    <a:cubicBezTo>
                      <a:pt x="15767" y="4601"/>
                      <a:pt x="16078" y="6212"/>
                      <a:pt x="16078" y="11483"/>
                    </a:cubicBezTo>
                    <a:lnTo>
                      <a:pt x="16078" y="88640"/>
                    </a:lnTo>
                    <a:cubicBezTo>
                      <a:pt x="16078" y="93910"/>
                      <a:pt x="15767" y="95521"/>
                      <a:pt x="3811" y="95521"/>
                    </a:cubicBezTo>
                    <a:lnTo>
                      <a:pt x="84" y="95521"/>
                    </a:lnTo>
                    <a:lnTo>
                      <a:pt x="84" y="100060"/>
                    </a:lnTo>
                    <a:cubicBezTo>
                      <a:pt x="5519" y="99620"/>
                      <a:pt x="17010" y="99620"/>
                      <a:pt x="22910" y="99620"/>
                    </a:cubicBezTo>
                    <a:cubicBezTo>
                      <a:pt x="28811" y="99620"/>
                      <a:pt x="40457" y="99620"/>
                      <a:pt x="45892" y="100060"/>
                    </a:cubicBezTo>
                    <a:lnTo>
                      <a:pt x="45892" y="95521"/>
                    </a:lnTo>
                    <a:lnTo>
                      <a:pt x="42165" y="95521"/>
                    </a:lnTo>
                    <a:cubicBezTo>
                      <a:pt x="30208" y="95521"/>
                      <a:pt x="29898" y="93910"/>
                      <a:pt x="29898" y="88640"/>
                    </a:cubicBezTo>
                    <a:lnTo>
                      <a:pt x="29898" y="50281"/>
                    </a:lnTo>
                    <a:lnTo>
                      <a:pt x="76327" y="50281"/>
                    </a:lnTo>
                    <a:lnTo>
                      <a:pt x="76327" y="88640"/>
                    </a:lnTo>
                    <a:cubicBezTo>
                      <a:pt x="76327" y="93910"/>
                      <a:pt x="76016" y="95521"/>
                      <a:pt x="64060" y="95521"/>
                    </a:cubicBezTo>
                    <a:lnTo>
                      <a:pt x="60333" y="95521"/>
                    </a:lnTo>
                    <a:lnTo>
                      <a:pt x="60333" y="100060"/>
                    </a:lnTo>
                    <a:cubicBezTo>
                      <a:pt x="65768" y="99620"/>
                      <a:pt x="77259" y="99620"/>
                      <a:pt x="83159" y="99620"/>
                    </a:cubicBezTo>
                    <a:cubicBezTo>
                      <a:pt x="89060" y="99620"/>
                      <a:pt x="100706" y="99620"/>
                      <a:pt x="106141" y="100060"/>
                    </a:cubicBezTo>
                    <a:lnTo>
                      <a:pt x="106141" y="95521"/>
                    </a:lnTo>
                    <a:lnTo>
                      <a:pt x="102414" y="95521"/>
                    </a:lnTo>
                    <a:cubicBezTo>
                      <a:pt x="90458" y="95521"/>
                      <a:pt x="90147" y="93910"/>
                      <a:pt x="90147" y="88640"/>
                    </a:cubicBezTo>
                    <a:lnTo>
                      <a:pt x="90147" y="1148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B27B396-6A02-ED33-0EE3-3FEA775D2810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1823552" y="2099429"/>
                <a:ext cx="105436" cy="106438"/>
              </a:xfrm>
              <a:custGeom>
                <a:avLst/>
                <a:gdLst>
                  <a:gd name="connsiteX0" fmla="*/ 83477 w 105436"/>
                  <a:gd name="connsiteY0" fmla="*/ 94057 h 106438"/>
                  <a:gd name="connsiteX1" fmla="*/ 93415 w 105436"/>
                  <a:gd name="connsiteY1" fmla="*/ 103134 h 106438"/>
                  <a:gd name="connsiteX2" fmla="*/ 94813 w 105436"/>
                  <a:gd name="connsiteY2" fmla="*/ 99767 h 106438"/>
                  <a:gd name="connsiteX3" fmla="*/ 94813 w 105436"/>
                  <a:gd name="connsiteY3" fmla="*/ 74292 h 106438"/>
                  <a:gd name="connsiteX4" fmla="*/ 105527 w 105436"/>
                  <a:gd name="connsiteY4" fmla="*/ 67850 h 106438"/>
                  <a:gd name="connsiteX5" fmla="*/ 105527 w 105436"/>
                  <a:gd name="connsiteY5" fmla="*/ 63311 h 106438"/>
                  <a:gd name="connsiteX6" fmla="*/ 86583 w 105436"/>
                  <a:gd name="connsiteY6" fmla="*/ 63750 h 106438"/>
                  <a:gd name="connsiteX7" fmla="*/ 61583 w 105436"/>
                  <a:gd name="connsiteY7" fmla="*/ 63311 h 106438"/>
                  <a:gd name="connsiteX8" fmla="*/ 61583 w 105436"/>
                  <a:gd name="connsiteY8" fmla="*/ 67850 h 106438"/>
                  <a:gd name="connsiteX9" fmla="*/ 66552 w 105436"/>
                  <a:gd name="connsiteY9" fmla="*/ 67850 h 106438"/>
                  <a:gd name="connsiteX10" fmla="*/ 80993 w 105436"/>
                  <a:gd name="connsiteY10" fmla="*/ 74877 h 106438"/>
                  <a:gd name="connsiteX11" fmla="*/ 80993 w 105436"/>
                  <a:gd name="connsiteY11" fmla="*/ 84247 h 106438"/>
                  <a:gd name="connsiteX12" fmla="*/ 56924 w 105436"/>
                  <a:gd name="connsiteY12" fmla="*/ 101963 h 106438"/>
                  <a:gd name="connsiteX13" fmla="*/ 16085 w 105436"/>
                  <a:gd name="connsiteY13" fmla="*/ 53209 h 106438"/>
                  <a:gd name="connsiteX14" fmla="*/ 55993 w 105436"/>
                  <a:gd name="connsiteY14" fmla="*/ 4601 h 106438"/>
                  <a:gd name="connsiteX15" fmla="*/ 89844 w 105436"/>
                  <a:gd name="connsiteY15" fmla="*/ 39300 h 106438"/>
                  <a:gd name="connsiteX16" fmla="*/ 92328 w 105436"/>
                  <a:gd name="connsiteY16" fmla="*/ 41789 h 106438"/>
                  <a:gd name="connsiteX17" fmla="*/ 94813 w 105436"/>
                  <a:gd name="connsiteY17" fmla="*/ 38275 h 106438"/>
                  <a:gd name="connsiteX18" fmla="*/ 94813 w 105436"/>
                  <a:gd name="connsiteY18" fmla="*/ 3577 h 106438"/>
                  <a:gd name="connsiteX19" fmla="*/ 93105 w 105436"/>
                  <a:gd name="connsiteY19" fmla="*/ 63 h 106438"/>
                  <a:gd name="connsiteX20" fmla="*/ 90620 w 105436"/>
                  <a:gd name="connsiteY20" fmla="*/ 1820 h 106438"/>
                  <a:gd name="connsiteX21" fmla="*/ 82856 w 105436"/>
                  <a:gd name="connsiteY21" fmla="*/ 12654 h 106438"/>
                  <a:gd name="connsiteX22" fmla="*/ 54129 w 105436"/>
                  <a:gd name="connsiteY22" fmla="*/ 63 h 106438"/>
                  <a:gd name="connsiteX23" fmla="*/ 91 w 105436"/>
                  <a:gd name="connsiteY23" fmla="*/ 53209 h 106438"/>
                  <a:gd name="connsiteX24" fmla="*/ 54440 w 105436"/>
                  <a:gd name="connsiteY24" fmla="*/ 106501 h 106438"/>
                  <a:gd name="connsiteX25" fmla="*/ 83477 w 105436"/>
                  <a:gd name="connsiteY25" fmla="*/ 94057 h 1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436" h="106438">
                    <a:moveTo>
                      <a:pt x="83477" y="94057"/>
                    </a:moveTo>
                    <a:cubicBezTo>
                      <a:pt x="85496" y="97278"/>
                      <a:pt x="91707" y="103134"/>
                      <a:pt x="93415" y="103134"/>
                    </a:cubicBezTo>
                    <a:cubicBezTo>
                      <a:pt x="94813" y="103134"/>
                      <a:pt x="94813" y="101963"/>
                      <a:pt x="94813" y="99767"/>
                    </a:cubicBezTo>
                    <a:lnTo>
                      <a:pt x="94813" y="74292"/>
                    </a:lnTo>
                    <a:cubicBezTo>
                      <a:pt x="94813" y="68582"/>
                      <a:pt x="95434" y="67850"/>
                      <a:pt x="105527" y="67850"/>
                    </a:cubicBezTo>
                    <a:lnTo>
                      <a:pt x="105527" y="63311"/>
                    </a:lnTo>
                    <a:cubicBezTo>
                      <a:pt x="99782" y="63457"/>
                      <a:pt x="91242" y="63750"/>
                      <a:pt x="86583" y="63750"/>
                    </a:cubicBezTo>
                    <a:cubicBezTo>
                      <a:pt x="80372" y="63750"/>
                      <a:pt x="67173" y="63750"/>
                      <a:pt x="61583" y="63311"/>
                    </a:cubicBezTo>
                    <a:lnTo>
                      <a:pt x="61583" y="67850"/>
                    </a:lnTo>
                    <a:lnTo>
                      <a:pt x="66552" y="67850"/>
                    </a:lnTo>
                    <a:cubicBezTo>
                      <a:pt x="80527" y="67850"/>
                      <a:pt x="80993" y="69460"/>
                      <a:pt x="80993" y="74877"/>
                    </a:cubicBezTo>
                    <a:lnTo>
                      <a:pt x="80993" y="84247"/>
                    </a:lnTo>
                    <a:cubicBezTo>
                      <a:pt x="80993" y="100645"/>
                      <a:pt x="61272" y="101963"/>
                      <a:pt x="56924" y="101963"/>
                    </a:cubicBezTo>
                    <a:cubicBezTo>
                      <a:pt x="46831" y="101963"/>
                      <a:pt x="16085" y="96839"/>
                      <a:pt x="16085" y="53209"/>
                    </a:cubicBezTo>
                    <a:cubicBezTo>
                      <a:pt x="16085" y="9433"/>
                      <a:pt x="46676" y="4601"/>
                      <a:pt x="55993" y="4601"/>
                    </a:cubicBezTo>
                    <a:cubicBezTo>
                      <a:pt x="72608" y="4601"/>
                      <a:pt x="86738" y="17778"/>
                      <a:pt x="89844" y="39300"/>
                    </a:cubicBezTo>
                    <a:cubicBezTo>
                      <a:pt x="90155" y="41350"/>
                      <a:pt x="90155" y="41789"/>
                      <a:pt x="92328" y="41789"/>
                    </a:cubicBezTo>
                    <a:cubicBezTo>
                      <a:pt x="94813" y="41789"/>
                      <a:pt x="94813" y="41350"/>
                      <a:pt x="94813" y="38275"/>
                    </a:cubicBezTo>
                    <a:lnTo>
                      <a:pt x="94813" y="3577"/>
                    </a:lnTo>
                    <a:cubicBezTo>
                      <a:pt x="94813" y="1088"/>
                      <a:pt x="94813" y="63"/>
                      <a:pt x="93105" y="63"/>
                    </a:cubicBezTo>
                    <a:cubicBezTo>
                      <a:pt x="92484" y="63"/>
                      <a:pt x="91863" y="63"/>
                      <a:pt x="90620" y="1820"/>
                    </a:cubicBezTo>
                    <a:lnTo>
                      <a:pt x="82856" y="12654"/>
                    </a:lnTo>
                    <a:cubicBezTo>
                      <a:pt x="77887" y="7969"/>
                      <a:pt x="69502" y="63"/>
                      <a:pt x="54129" y="63"/>
                    </a:cubicBezTo>
                    <a:cubicBezTo>
                      <a:pt x="25247" y="63"/>
                      <a:pt x="91" y="23195"/>
                      <a:pt x="91" y="53209"/>
                    </a:cubicBezTo>
                    <a:cubicBezTo>
                      <a:pt x="91" y="83223"/>
                      <a:pt x="24936" y="106501"/>
                      <a:pt x="54440" y="106501"/>
                    </a:cubicBezTo>
                    <a:cubicBezTo>
                      <a:pt x="65775" y="106501"/>
                      <a:pt x="78198" y="102695"/>
                      <a:pt x="83477" y="940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9678C6C-BAA3-6E72-7EB2-205CC3A95067}"/>
                </a:ext>
              </a:extLst>
            </p:cNvPr>
            <p:cNvCxnSpPr>
              <a:cxnSpLocks/>
            </p:cNvCxnSpPr>
            <p:nvPr/>
          </p:nvCxnSpPr>
          <p:spPr>
            <a:xfrm>
              <a:off x="2017469" y="2505888"/>
              <a:ext cx="0" cy="875627"/>
            </a:xfrm>
            <a:prstGeom prst="line">
              <a:avLst/>
            </a:prstGeom>
            <a:ln w="12700">
              <a:solidFill>
                <a:srgbClr val="7030A0"/>
              </a:solidFill>
            </a:ln>
            <a:effectLst>
              <a:glow rad="63500">
                <a:srgbClr val="C39BE1">
                  <a:alpha val="44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48C2547-7737-1512-30FB-44A6E6DCDD06}"/>
                </a:ext>
              </a:extLst>
            </p:cNvPr>
            <p:cNvSpPr/>
            <p:nvPr/>
          </p:nvSpPr>
          <p:spPr>
            <a:xfrm rot="1323961">
              <a:off x="1912563" y="3778482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 descr="\documentclass{article}&#10;\usepackage{amsmath}&#10;\pagestyle{empty}&#10;\begin{document}&#10;&#10;laser&#10;&#10;&#10;\end{document}" title="IguanaTex Vector Display">
              <a:extLst>
                <a:ext uri="{FF2B5EF4-FFF2-40B4-BE49-F238E27FC236}">
                  <a16:creationId xmlns:a16="http://schemas.microsoft.com/office/drawing/2014/main" id="{A5A2016E-349E-770D-F4A7-44AB331B866A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 rot="1242975">
              <a:off x="1094970" y="3578467"/>
              <a:ext cx="299412" cy="103218"/>
              <a:chOff x="2162475" y="4242921"/>
              <a:chExt cx="299412" cy="103218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8A920DF-CF58-BB39-ADF2-2332923A4477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2162475" y="4242921"/>
                <a:ext cx="34127" cy="101607"/>
              </a:xfrm>
              <a:custGeom>
                <a:avLst/>
                <a:gdLst>
                  <a:gd name="connsiteX0" fmla="*/ 22214 w 34127"/>
                  <a:gd name="connsiteY0" fmla="*/ 63 h 101607"/>
                  <a:gd name="connsiteX1" fmla="*/ 77 w 34127"/>
                  <a:gd name="connsiteY1" fmla="*/ 1673 h 101607"/>
                  <a:gd name="connsiteX2" fmla="*/ 77 w 34127"/>
                  <a:gd name="connsiteY2" fmla="*/ 6212 h 101607"/>
                  <a:gd name="connsiteX3" fmla="*/ 12068 w 34127"/>
                  <a:gd name="connsiteY3" fmla="*/ 14411 h 101607"/>
                  <a:gd name="connsiteX4" fmla="*/ 12068 w 34127"/>
                  <a:gd name="connsiteY4" fmla="*/ 90543 h 101607"/>
                  <a:gd name="connsiteX5" fmla="*/ 77 w 34127"/>
                  <a:gd name="connsiteY5" fmla="*/ 97131 h 101607"/>
                  <a:gd name="connsiteX6" fmla="*/ 77 w 34127"/>
                  <a:gd name="connsiteY6" fmla="*/ 101670 h 101607"/>
                  <a:gd name="connsiteX7" fmla="*/ 17141 w 34127"/>
                  <a:gd name="connsiteY7" fmla="*/ 101231 h 101607"/>
                  <a:gd name="connsiteX8" fmla="*/ 34204 w 34127"/>
                  <a:gd name="connsiteY8" fmla="*/ 101670 h 101607"/>
                  <a:gd name="connsiteX9" fmla="*/ 34204 w 34127"/>
                  <a:gd name="connsiteY9" fmla="*/ 97131 h 101607"/>
                  <a:gd name="connsiteX10" fmla="*/ 22214 w 34127"/>
                  <a:gd name="connsiteY10" fmla="*/ 90543 h 101607"/>
                  <a:gd name="connsiteX11" fmla="*/ 22214 w 34127"/>
                  <a:gd name="connsiteY11" fmla="*/ 63 h 10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27" h="101607">
                    <a:moveTo>
                      <a:pt x="22214" y="63"/>
                    </a:moveTo>
                    <a:lnTo>
                      <a:pt x="77" y="1673"/>
                    </a:lnTo>
                    <a:lnTo>
                      <a:pt x="77" y="6212"/>
                    </a:lnTo>
                    <a:cubicBezTo>
                      <a:pt x="10838" y="6212"/>
                      <a:pt x="12068" y="7237"/>
                      <a:pt x="12068" y="14411"/>
                    </a:cubicBezTo>
                    <a:lnTo>
                      <a:pt x="12068" y="90543"/>
                    </a:lnTo>
                    <a:cubicBezTo>
                      <a:pt x="12068" y="97131"/>
                      <a:pt x="10377" y="97131"/>
                      <a:pt x="77" y="97131"/>
                    </a:cubicBezTo>
                    <a:lnTo>
                      <a:pt x="77" y="101670"/>
                    </a:lnTo>
                    <a:cubicBezTo>
                      <a:pt x="5150" y="101524"/>
                      <a:pt x="13297" y="101231"/>
                      <a:pt x="17141" y="101231"/>
                    </a:cubicBezTo>
                    <a:cubicBezTo>
                      <a:pt x="20984" y="101231"/>
                      <a:pt x="28516" y="101524"/>
                      <a:pt x="34204" y="101670"/>
                    </a:cubicBezTo>
                    <a:lnTo>
                      <a:pt x="34204" y="97131"/>
                    </a:lnTo>
                    <a:cubicBezTo>
                      <a:pt x="23905" y="97131"/>
                      <a:pt x="22214" y="97131"/>
                      <a:pt x="22214" y="90543"/>
                    </a:cubicBezTo>
                    <a:lnTo>
                      <a:pt x="2221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464412E-2174-E4C4-81F2-ED9EFCCA57C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2206561" y="4278938"/>
                <a:ext cx="69331" cy="67201"/>
              </a:xfrm>
              <a:custGeom>
                <a:avLst/>
                <a:gdLst>
                  <a:gd name="connsiteX0" fmla="*/ 44814 w 69331"/>
                  <a:gd name="connsiteY0" fmla="*/ 54527 h 67201"/>
                  <a:gd name="connsiteX1" fmla="*/ 56805 w 69331"/>
                  <a:gd name="connsiteY1" fmla="*/ 66532 h 67201"/>
                  <a:gd name="connsiteX2" fmla="*/ 69411 w 69331"/>
                  <a:gd name="connsiteY2" fmla="*/ 52623 h 67201"/>
                  <a:gd name="connsiteX3" fmla="*/ 69411 w 69331"/>
                  <a:gd name="connsiteY3" fmla="*/ 44424 h 67201"/>
                  <a:gd name="connsiteX4" fmla="*/ 65568 w 69331"/>
                  <a:gd name="connsiteY4" fmla="*/ 44424 h 67201"/>
                  <a:gd name="connsiteX5" fmla="*/ 65568 w 69331"/>
                  <a:gd name="connsiteY5" fmla="*/ 52623 h 67201"/>
                  <a:gd name="connsiteX6" fmla="*/ 60034 w 69331"/>
                  <a:gd name="connsiteY6" fmla="*/ 61993 h 67201"/>
                  <a:gd name="connsiteX7" fmla="*/ 54346 w 69331"/>
                  <a:gd name="connsiteY7" fmla="*/ 54673 h 67201"/>
                  <a:gd name="connsiteX8" fmla="*/ 54346 w 69331"/>
                  <a:gd name="connsiteY8" fmla="*/ 25391 h 67201"/>
                  <a:gd name="connsiteX9" fmla="*/ 48811 w 69331"/>
                  <a:gd name="connsiteY9" fmla="*/ 8115 h 67201"/>
                  <a:gd name="connsiteX10" fmla="*/ 27751 w 69331"/>
                  <a:gd name="connsiteY10" fmla="*/ 63 h 67201"/>
                  <a:gd name="connsiteX11" fmla="*/ 4538 w 69331"/>
                  <a:gd name="connsiteY11" fmla="*/ 16607 h 67201"/>
                  <a:gd name="connsiteX12" fmla="*/ 11609 w 69331"/>
                  <a:gd name="connsiteY12" fmla="*/ 23488 h 67201"/>
                  <a:gd name="connsiteX13" fmla="*/ 18681 w 69331"/>
                  <a:gd name="connsiteY13" fmla="*/ 16753 h 67201"/>
                  <a:gd name="connsiteX14" fmla="*/ 10840 w 69331"/>
                  <a:gd name="connsiteY14" fmla="*/ 10019 h 67201"/>
                  <a:gd name="connsiteX15" fmla="*/ 27443 w 69331"/>
                  <a:gd name="connsiteY15" fmla="*/ 3284 h 67201"/>
                  <a:gd name="connsiteX16" fmla="*/ 43738 w 69331"/>
                  <a:gd name="connsiteY16" fmla="*/ 22024 h 67201"/>
                  <a:gd name="connsiteX17" fmla="*/ 43738 w 69331"/>
                  <a:gd name="connsiteY17" fmla="*/ 27441 h 67201"/>
                  <a:gd name="connsiteX18" fmla="*/ 15452 w 69331"/>
                  <a:gd name="connsiteY18" fmla="*/ 32712 h 67201"/>
                  <a:gd name="connsiteX19" fmla="*/ 79 w 69331"/>
                  <a:gd name="connsiteY19" fmla="*/ 51745 h 67201"/>
                  <a:gd name="connsiteX20" fmla="*/ 24676 w 69331"/>
                  <a:gd name="connsiteY20" fmla="*/ 67264 h 67201"/>
                  <a:gd name="connsiteX21" fmla="*/ 44814 w 69331"/>
                  <a:gd name="connsiteY21" fmla="*/ 54527 h 67201"/>
                  <a:gd name="connsiteX22" fmla="*/ 43738 w 69331"/>
                  <a:gd name="connsiteY22" fmla="*/ 30516 h 67201"/>
                  <a:gd name="connsiteX23" fmla="*/ 43738 w 69331"/>
                  <a:gd name="connsiteY23" fmla="*/ 45156 h 67201"/>
                  <a:gd name="connsiteX24" fmla="*/ 25752 w 69331"/>
                  <a:gd name="connsiteY24" fmla="*/ 64043 h 67201"/>
                  <a:gd name="connsiteX25" fmla="*/ 11917 w 69331"/>
                  <a:gd name="connsiteY25" fmla="*/ 51598 h 67201"/>
                  <a:gd name="connsiteX26" fmla="*/ 43738 w 69331"/>
                  <a:gd name="connsiteY26" fmla="*/ 30516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331" h="67201">
                    <a:moveTo>
                      <a:pt x="44814" y="54527"/>
                    </a:moveTo>
                    <a:cubicBezTo>
                      <a:pt x="45429" y="60383"/>
                      <a:pt x="49580" y="66532"/>
                      <a:pt x="56805" y="66532"/>
                    </a:cubicBezTo>
                    <a:cubicBezTo>
                      <a:pt x="60034" y="66532"/>
                      <a:pt x="69411" y="64482"/>
                      <a:pt x="69411" y="52623"/>
                    </a:cubicBezTo>
                    <a:lnTo>
                      <a:pt x="69411" y="44424"/>
                    </a:lnTo>
                    <a:lnTo>
                      <a:pt x="65568" y="44424"/>
                    </a:lnTo>
                    <a:lnTo>
                      <a:pt x="65568" y="52623"/>
                    </a:lnTo>
                    <a:cubicBezTo>
                      <a:pt x="65568" y="61115"/>
                      <a:pt x="61725" y="61993"/>
                      <a:pt x="60034" y="61993"/>
                    </a:cubicBezTo>
                    <a:cubicBezTo>
                      <a:pt x="54961" y="61993"/>
                      <a:pt x="54346" y="55405"/>
                      <a:pt x="54346" y="54673"/>
                    </a:cubicBezTo>
                    <a:lnTo>
                      <a:pt x="54346" y="25391"/>
                    </a:lnTo>
                    <a:cubicBezTo>
                      <a:pt x="54346" y="19242"/>
                      <a:pt x="54346" y="13532"/>
                      <a:pt x="48811" y="8115"/>
                    </a:cubicBezTo>
                    <a:cubicBezTo>
                      <a:pt x="42816" y="2405"/>
                      <a:pt x="35130" y="63"/>
                      <a:pt x="27751" y="63"/>
                    </a:cubicBezTo>
                    <a:cubicBezTo>
                      <a:pt x="15145" y="63"/>
                      <a:pt x="4538" y="6944"/>
                      <a:pt x="4538" y="16607"/>
                    </a:cubicBezTo>
                    <a:cubicBezTo>
                      <a:pt x="4538" y="20999"/>
                      <a:pt x="7612" y="23488"/>
                      <a:pt x="11609" y="23488"/>
                    </a:cubicBezTo>
                    <a:cubicBezTo>
                      <a:pt x="15914" y="23488"/>
                      <a:pt x="18681" y="20560"/>
                      <a:pt x="18681" y="16753"/>
                    </a:cubicBezTo>
                    <a:cubicBezTo>
                      <a:pt x="18681" y="14996"/>
                      <a:pt x="17912" y="10165"/>
                      <a:pt x="10840" y="10019"/>
                    </a:cubicBezTo>
                    <a:cubicBezTo>
                      <a:pt x="14991" y="4894"/>
                      <a:pt x="22524" y="3284"/>
                      <a:pt x="27443" y="3284"/>
                    </a:cubicBezTo>
                    <a:cubicBezTo>
                      <a:pt x="34976" y="3284"/>
                      <a:pt x="43738" y="8994"/>
                      <a:pt x="43738" y="22024"/>
                    </a:cubicBezTo>
                    <a:lnTo>
                      <a:pt x="43738" y="27441"/>
                    </a:lnTo>
                    <a:cubicBezTo>
                      <a:pt x="35898" y="27880"/>
                      <a:pt x="25137" y="28320"/>
                      <a:pt x="15452" y="32712"/>
                    </a:cubicBezTo>
                    <a:cubicBezTo>
                      <a:pt x="3923" y="37690"/>
                      <a:pt x="79" y="45303"/>
                      <a:pt x="79" y="51745"/>
                    </a:cubicBezTo>
                    <a:cubicBezTo>
                      <a:pt x="79" y="63604"/>
                      <a:pt x="14991" y="67264"/>
                      <a:pt x="24676" y="67264"/>
                    </a:cubicBezTo>
                    <a:cubicBezTo>
                      <a:pt x="34822" y="67264"/>
                      <a:pt x="41894" y="61408"/>
                      <a:pt x="44814" y="54527"/>
                    </a:cubicBezTo>
                    <a:close/>
                    <a:moveTo>
                      <a:pt x="43738" y="30516"/>
                    </a:moveTo>
                    <a:lnTo>
                      <a:pt x="43738" y="45156"/>
                    </a:lnTo>
                    <a:cubicBezTo>
                      <a:pt x="43738" y="59065"/>
                      <a:pt x="32670" y="64043"/>
                      <a:pt x="25752" y="64043"/>
                    </a:cubicBezTo>
                    <a:cubicBezTo>
                      <a:pt x="18219" y="64043"/>
                      <a:pt x="11917" y="58919"/>
                      <a:pt x="11917" y="51598"/>
                    </a:cubicBezTo>
                    <a:cubicBezTo>
                      <a:pt x="11917" y="43546"/>
                      <a:pt x="18373" y="31394"/>
                      <a:pt x="43738" y="305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240DA2E-AEC2-22AD-CA39-6FB9500BB07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2282042" y="4278938"/>
                <a:ext cx="50269" cy="67201"/>
              </a:xfrm>
              <a:custGeom>
                <a:avLst/>
                <a:gdLst>
                  <a:gd name="connsiteX0" fmla="*/ 26987 w 50269"/>
                  <a:gd name="connsiteY0" fmla="*/ 37250 h 67201"/>
                  <a:gd name="connsiteX1" fmla="*/ 42975 w 50269"/>
                  <a:gd name="connsiteY1" fmla="*/ 50720 h 67201"/>
                  <a:gd name="connsiteX2" fmla="*/ 25603 w 50269"/>
                  <a:gd name="connsiteY2" fmla="*/ 64043 h 67201"/>
                  <a:gd name="connsiteX3" fmla="*/ 4235 w 50269"/>
                  <a:gd name="connsiteY3" fmla="*/ 43253 h 67201"/>
                  <a:gd name="connsiteX4" fmla="*/ 2083 w 50269"/>
                  <a:gd name="connsiteY4" fmla="*/ 40764 h 67201"/>
                  <a:gd name="connsiteX5" fmla="*/ 84 w 50269"/>
                  <a:gd name="connsiteY5" fmla="*/ 44424 h 67201"/>
                  <a:gd name="connsiteX6" fmla="*/ 84 w 50269"/>
                  <a:gd name="connsiteY6" fmla="*/ 63750 h 67201"/>
                  <a:gd name="connsiteX7" fmla="*/ 1775 w 50269"/>
                  <a:gd name="connsiteY7" fmla="*/ 67264 h 67201"/>
                  <a:gd name="connsiteX8" fmla="*/ 5619 w 50269"/>
                  <a:gd name="connsiteY8" fmla="*/ 64336 h 67201"/>
                  <a:gd name="connsiteX9" fmla="*/ 8693 w 50269"/>
                  <a:gd name="connsiteY9" fmla="*/ 60969 h 67201"/>
                  <a:gd name="connsiteX10" fmla="*/ 25603 w 50269"/>
                  <a:gd name="connsiteY10" fmla="*/ 67264 h 67201"/>
                  <a:gd name="connsiteX11" fmla="*/ 50354 w 50269"/>
                  <a:gd name="connsiteY11" fmla="*/ 46913 h 67201"/>
                  <a:gd name="connsiteX12" fmla="*/ 43897 w 50269"/>
                  <a:gd name="connsiteY12" fmla="*/ 33005 h 67201"/>
                  <a:gd name="connsiteX13" fmla="*/ 26372 w 50269"/>
                  <a:gd name="connsiteY13" fmla="*/ 25977 h 67201"/>
                  <a:gd name="connsiteX14" fmla="*/ 7463 w 50269"/>
                  <a:gd name="connsiteY14" fmla="*/ 13972 h 67201"/>
                  <a:gd name="connsiteX15" fmla="*/ 24681 w 50269"/>
                  <a:gd name="connsiteY15" fmla="*/ 2845 h 67201"/>
                  <a:gd name="connsiteX16" fmla="*/ 42667 w 50269"/>
                  <a:gd name="connsiteY16" fmla="*/ 20560 h 67201"/>
                  <a:gd name="connsiteX17" fmla="*/ 44512 w 50269"/>
                  <a:gd name="connsiteY17" fmla="*/ 21878 h 67201"/>
                  <a:gd name="connsiteX18" fmla="*/ 46510 w 50269"/>
                  <a:gd name="connsiteY18" fmla="*/ 18364 h 67201"/>
                  <a:gd name="connsiteX19" fmla="*/ 46510 w 50269"/>
                  <a:gd name="connsiteY19" fmla="*/ 3577 h 67201"/>
                  <a:gd name="connsiteX20" fmla="*/ 44819 w 50269"/>
                  <a:gd name="connsiteY20" fmla="*/ 63 h 67201"/>
                  <a:gd name="connsiteX21" fmla="*/ 41745 w 50269"/>
                  <a:gd name="connsiteY21" fmla="*/ 1820 h 67201"/>
                  <a:gd name="connsiteX22" fmla="*/ 39132 w 50269"/>
                  <a:gd name="connsiteY22" fmla="*/ 4162 h 67201"/>
                  <a:gd name="connsiteX23" fmla="*/ 24681 w 50269"/>
                  <a:gd name="connsiteY23" fmla="*/ 63 h 67201"/>
                  <a:gd name="connsiteX24" fmla="*/ 84 w 50269"/>
                  <a:gd name="connsiteY24" fmla="*/ 18071 h 67201"/>
                  <a:gd name="connsiteX25" fmla="*/ 6695 w 50269"/>
                  <a:gd name="connsiteY25" fmla="*/ 30516 h 67201"/>
                  <a:gd name="connsiteX26" fmla="*/ 26987 w 50269"/>
                  <a:gd name="connsiteY26" fmla="*/ 37250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269" h="67201">
                    <a:moveTo>
                      <a:pt x="26987" y="37250"/>
                    </a:moveTo>
                    <a:cubicBezTo>
                      <a:pt x="30369" y="37836"/>
                      <a:pt x="42975" y="40179"/>
                      <a:pt x="42975" y="50720"/>
                    </a:cubicBezTo>
                    <a:cubicBezTo>
                      <a:pt x="42975" y="58187"/>
                      <a:pt x="37594" y="64043"/>
                      <a:pt x="25603" y="64043"/>
                    </a:cubicBezTo>
                    <a:cubicBezTo>
                      <a:pt x="12690" y="64043"/>
                      <a:pt x="7156" y="55698"/>
                      <a:pt x="4235" y="43253"/>
                    </a:cubicBezTo>
                    <a:cubicBezTo>
                      <a:pt x="3774" y="41350"/>
                      <a:pt x="3620" y="40764"/>
                      <a:pt x="2083" y="40764"/>
                    </a:cubicBezTo>
                    <a:cubicBezTo>
                      <a:pt x="84" y="40764"/>
                      <a:pt x="84" y="41789"/>
                      <a:pt x="84" y="44424"/>
                    </a:cubicBezTo>
                    <a:lnTo>
                      <a:pt x="84" y="63750"/>
                    </a:lnTo>
                    <a:cubicBezTo>
                      <a:pt x="84" y="66239"/>
                      <a:pt x="84" y="67264"/>
                      <a:pt x="1775" y="67264"/>
                    </a:cubicBezTo>
                    <a:cubicBezTo>
                      <a:pt x="2544" y="67264"/>
                      <a:pt x="2698" y="67118"/>
                      <a:pt x="5619" y="64336"/>
                    </a:cubicBezTo>
                    <a:cubicBezTo>
                      <a:pt x="5926" y="64043"/>
                      <a:pt x="5926" y="63750"/>
                      <a:pt x="8693" y="60969"/>
                    </a:cubicBezTo>
                    <a:cubicBezTo>
                      <a:pt x="15457" y="67118"/>
                      <a:pt x="22375" y="67264"/>
                      <a:pt x="25603" y="67264"/>
                    </a:cubicBezTo>
                    <a:cubicBezTo>
                      <a:pt x="43282" y="67264"/>
                      <a:pt x="50354" y="57455"/>
                      <a:pt x="50354" y="46913"/>
                    </a:cubicBezTo>
                    <a:cubicBezTo>
                      <a:pt x="50354" y="39154"/>
                      <a:pt x="45742" y="34761"/>
                      <a:pt x="43897" y="33005"/>
                    </a:cubicBezTo>
                    <a:cubicBezTo>
                      <a:pt x="38824" y="28320"/>
                      <a:pt x="32829" y="27148"/>
                      <a:pt x="26372" y="25977"/>
                    </a:cubicBezTo>
                    <a:cubicBezTo>
                      <a:pt x="17763" y="24367"/>
                      <a:pt x="7463" y="22463"/>
                      <a:pt x="7463" y="13972"/>
                    </a:cubicBezTo>
                    <a:cubicBezTo>
                      <a:pt x="7463" y="8847"/>
                      <a:pt x="11460" y="2845"/>
                      <a:pt x="24681" y="2845"/>
                    </a:cubicBezTo>
                    <a:cubicBezTo>
                      <a:pt x="41591" y="2845"/>
                      <a:pt x="42360" y="16021"/>
                      <a:pt x="42667" y="20560"/>
                    </a:cubicBezTo>
                    <a:cubicBezTo>
                      <a:pt x="42821" y="21878"/>
                      <a:pt x="44205" y="21878"/>
                      <a:pt x="44512" y="21878"/>
                    </a:cubicBezTo>
                    <a:cubicBezTo>
                      <a:pt x="46510" y="21878"/>
                      <a:pt x="46510" y="21146"/>
                      <a:pt x="46510" y="18364"/>
                    </a:cubicBezTo>
                    <a:lnTo>
                      <a:pt x="46510" y="3577"/>
                    </a:lnTo>
                    <a:cubicBezTo>
                      <a:pt x="46510" y="1088"/>
                      <a:pt x="46510" y="63"/>
                      <a:pt x="44819" y="63"/>
                    </a:cubicBezTo>
                    <a:cubicBezTo>
                      <a:pt x="44051" y="63"/>
                      <a:pt x="43743" y="63"/>
                      <a:pt x="41745" y="1820"/>
                    </a:cubicBezTo>
                    <a:cubicBezTo>
                      <a:pt x="41284" y="2405"/>
                      <a:pt x="39746" y="3723"/>
                      <a:pt x="39132" y="4162"/>
                    </a:cubicBezTo>
                    <a:cubicBezTo>
                      <a:pt x="33290" y="63"/>
                      <a:pt x="26987" y="63"/>
                      <a:pt x="24681" y="63"/>
                    </a:cubicBezTo>
                    <a:cubicBezTo>
                      <a:pt x="5926" y="63"/>
                      <a:pt x="84" y="9872"/>
                      <a:pt x="84" y="18071"/>
                    </a:cubicBezTo>
                    <a:cubicBezTo>
                      <a:pt x="84" y="23195"/>
                      <a:pt x="2544" y="27295"/>
                      <a:pt x="6695" y="30516"/>
                    </a:cubicBezTo>
                    <a:cubicBezTo>
                      <a:pt x="11614" y="34322"/>
                      <a:pt x="15918" y="35201"/>
                      <a:pt x="26987" y="37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F6F44AB-602C-E2D5-C4B6-6378054E2675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2341911" y="4278938"/>
                <a:ext cx="59492" cy="67201"/>
              </a:xfrm>
              <a:custGeom>
                <a:avLst/>
                <a:gdLst>
                  <a:gd name="connsiteX0" fmla="*/ 13002 w 59492"/>
                  <a:gd name="connsiteY0" fmla="*/ 28759 h 67201"/>
                  <a:gd name="connsiteX1" fmla="*/ 32064 w 59492"/>
                  <a:gd name="connsiteY1" fmla="*/ 3284 h 67201"/>
                  <a:gd name="connsiteX2" fmla="*/ 49435 w 59492"/>
                  <a:gd name="connsiteY2" fmla="*/ 28759 h 67201"/>
                  <a:gd name="connsiteX3" fmla="*/ 13002 w 59492"/>
                  <a:gd name="connsiteY3" fmla="*/ 28759 h 67201"/>
                  <a:gd name="connsiteX4" fmla="*/ 12848 w 59492"/>
                  <a:gd name="connsiteY4" fmla="*/ 31833 h 67201"/>
                  <a:gd name="connsiteX5" fmla="*/ 55738 w 59492"/>
                  <a:gd name="connsiteY5" fmla="*/ 31833 h 67201"/>
                  <a:gd name="connsiteX6" fmla="*/ 59581 w 59492"/>
                  <a:gd name="connsiteY6" fmla="*/ 28759 h 67201"/>
                  <a:gd name="connsiteX7" fmla="*/ 32064 w 59492"/>
                  <a:gd name="connsiteY7" fmla="*/ 63 h 67201"/>
                  <a:gd name="connsiteX8" fmla="*/ 88 w 59492"/>
                  <a:gd name="connsiteY8" fmla="*/ 33444 h 67201"/>
                  <a:gd name="connsiteX9" fmla="*/ 33909 w 59492"/>
                  <a:gd name="connsiteY9" fmla="*/ 67264 h 67201"/>
                  <a:gd name="connsiteX10" fmla="*/ 59581 w 59492"/>
                  <a:gd name="connsiteY10" fmla="*/ 48231 h 67201"/>
                  <a:gd name="connsiteX11" fmla="*/ 57583 w 59492"/>
                  <a:gd name="connsiteY11" fmla="*/ 46474 h 67201"/>
                  <a:gd name="connsiteX12" fmla="*/ 55584 w 59492"/>
                  <a:gd name="connsiteY12" fmla="*/ 48524 h 67201"/>
                  <a:gd name="connsiteX13" fmla="*/ 34831 w 59492"/>
                  <a:gd name="connsiteY13" fmla="*/ 63604 h 67201"/>
                  <a:gd name="connsiteX14" fmla="*/ 17460 w 59492"/>
                  <a:gd name="connsiteY14" fmla="*/ 53795 h 67201"/>
                  <a:gd name="connsiteX15" fmla="*/ 12848 w 59492"/>
                  <a:gd name="connsiteY15" fmla="*/ 31833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92" h="67201">
                    <a:moveTo>
                      <a:pt x="13002" y="28759"/>
                    </a:moveTo>
                    <a:cubicBezTo>
                      <a:pt x="13924" y="6944"/>
                      <a:pt x="26837" y="3284"/>
                      <a:pt x="32064" y="3284"/>
                    </a:cubicBezTo>
                    <a:cubicBezTo>
                      <a:pt x="47898" y="3284"/>
                      <a:pt x="49435" y="23049"/>
                      <a:pt x="49435" y="28759"/>
                    </a:cubicBezTo>
                    <a:lnTo>
                      <a:pt x="13002" y="28759"/>
                    </a:lnTo>
                    <a:close/>
                    <a:moveTo>
                      <a:pt x="12848" y="31833"/>
                    </a:moveTo>
                    <a:lnTo>
                      <a:pt x="55738" y="31833"/>
                    </a:lnTo>
                    <a:cubicBezTo>
                      <a:pt x="59120" y="31833"/>
                      <a:pt x="59581" y="31833"/>
                      <a:pt x="59581" y="28759"/>
                    </a:cubicBezTo>
                    <a:cubicBezTo>
                      <a:pt x="59581" y="14264"/>
                      <a:pt x="51280" y="63"/>
                      <a:pt x="32064" y="63"/>
                    </a:cubicBezTo>
                    <a:cubicBezTo>
                      <a:pt x="14231" y="63"/>
                      <a:pt x="88" y="15143"/>
                      <a:pt x="88" y="33444"/>
                    </a:cubicBezTo>
                    <a:cubicBezTo>
                      <a:pt x="88" y="53063"/>
                      <a:pt x="16230" y="67264"/>
                      <a:pt x="33909" y="67264"/>
                    </a:cubicBezTo>
                    <a:cubicBezTo>
                      <a:pt x="52664" y="67264"/>
                      <a:pt x="59581" y="51013"/>
                      <a:pt x="59581" y="48231"/>
                    </a:cubicBezTo>
                    <a:cubicBezTo>
                      <a:pt x="59581" y="46767"/>
                      <a:pt x="58352" y="46474"/>
                      <a:pt x="57583" y="46474"/>
                    </a:cubicBezTo>
                    <a:cubicBezTo>
                      <a:pt x="56199" y="46474"/>
                      <a:pt x="55892" y="47353"/>
                      <a:pt x="55584" y="48524"/>
                    </a:cubicBezTo>
                    <a:cubicBezTo>
                      <a:pt x="50204" y="63604"/>
                      <a:pt x="36368" y="63604"/>
                      <a:pt x="34831" y="63604"/>
                    </a:cubicBezTo>
                    <a:cubicBezTo>
                      <a:pt x="27145" y="63604"/>
                      <a:pt x="20995" y="59212"/>
                      <a:pt x="17460" y="53795"/>
                    </a:cubicBezTo>
                    <a:cubicBezTo>
                      <a:pt x="12848" y="46767"/>
                      <a:pt x="12848" y="37104"/>
                      <a:pt x="12848" y="318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451FA31-9E4D-5D7A-BAEE-0A51DE1B2C9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2410235" y="4279816"/>
                <a:ext cx="51652" cy="64712"/>
              </a:xfrm>
              <a:custGeom>
                <a:avLst/>
                <a:gdLst>
                  <a:gd name="connsiteX0" fmla="*/ 21461 w 51652"/>
                  <a:gd name="connsiteY0" fmla="*/ 16168 h 64712"/>
                  <a:gd name="connsiteX1" fmla="*/ 21461 w 51652"/>
                  <a:gd name="connsiteY1" fmla="*/ 63 h 64712"/>
                  <a:gd name="connsiteX2" fmla="*/ 93 w 51652"/>
                  <a:gd name="connsiteY2" fmla="*/ 1673 h 64712"/>
                  <a:gd name="connsiteX3" fmla="*/ 93 w 51652"/>
                  <a:gd name="connsiteY3" fmla="*/ 6212 h 64712"/>
                  <a:gd name="connsiteX4" fmla="*/ 12084 w 51652"/>
                  <a:gd name="connsiteY4" fmla="*/ 14411 h 64712"/>
                  <a:gd name="connsiteX5" fmla="*/ 12084 w 51652"/>
                  <a:gd name="connsiteY5" fmla="*/ 53648 h 64712"/>
                  <a:gd name="connsiteX6" fmla="*/ 93 w 51652"/>
                  <a:gd name="connsiteY6" fmla="*/ 60237 h 64712"/>
                  <a:gd name="connsiteX7" fmla="*/ 93 w 51652"/>
                  <a:gd name="connsiteY7" fmla="*/ 64775 h 64712"/>
                  <a:gd name="connsiteX8" fmla="*/ 17618 w 51652"/>
                  <a:gd name="connsiteY8" fmla="*/ 64336 h 64712"/>
                  <a:gd name="connsiteX9" fmla="*/ 37141 w 51652"/>
                  <a:gd name="connsiteY9" fmla="*/ 64775 h 64712"/>
                  <a:gd name="connsiteX10" fmla="*/ 37141 w 51652"/>
                  <a:gd name="connsiteY10" fmla="*/ 60237 h 64712"/>
                  <a:gd name="connsiteX11" fmla="*/ 33913 w 51652"/>
                  <a:gd name="connsiteY11" fmla="*/ 60237 h 64712"/>
                  <a:gd name="connsiteX12" fmla="*/ 22230 w 51652"/>
                  <a:gd name="connsiteY12" fmla="*/ 53355 h 64712"/>
                  <a:gd name="connsiteX13" fmla="*/ 22230 w 51652"/>
                  <a:gd name="connsiteY13" fmla="*/ 30808 h 64712"/>
                  <a:gd name="connsiteX14" fmla="*/ 40370 w 51652"/>
                  <a:gd name="connsiteY14" fmla="*/ 3284 h 64712"/>
                  <a:gd name="connsiteX15" fmla="*/ 42061 w 51652"/>
                  <a:gd name="connsiteY15" fmla="*/ 3430 h 64712"/>
                  <a:gd name="connsiteX16" fmla="*/ 38525 w 51652"/>
                  <a:gd name="connsiteY16" fmla="*/ 9140 h 64712"/>
                  <a:gd name="connsiteX17" fmla="*/ 45135 w 51652"/>
                  <a:gd name="connsiteY17" fmla="*/ 15436 h 64712"/>
                  <a:gd name="connsiteX18" fmla="*/ 51746 w 51652"/>
                  <a:gd name="connsiteY18" fmla="*/ 8994 h 64712"/>
                  <a:gd name="connsiteX19" fmla="*/ 40370 w 51652"/>
                  <a:gd name="connsiteY19" fmla="*/ 63 h 64712"/>
                  <a:gd name="connsiteX20" fmla="*/ 21461 w 51652"/>
                  <a:gd name="connsiteY20" fmla="*/ 16168 h 6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652" h="64712">
                    <a:moveTo>
                      <a:pt x="21461" y="16168"/>
                    </a:moveTo>
                    <a:lnTo>
                      <a:pt x="21461" y="63"/>
                    </a:lnTo>
                    <a:lnTo>
                      <a:pt x="93" y="1673"/>
                    </a:lnTo>
                    <a:lnTo>
                      <a:pt x="93" y="6212"/>
                    </a:lnTo>
                    <a:cubicBezTo>
                      <a:pt x="10854" y="6212"/>
                      <a:pt x="12084" y="7237"/>
                      <a:pt x="12084" y="14411"/>
                    </a:cubicBezTo>
                    <a:lnTo>
                      <a:pt x="12084" y="53648"/>
                    </a:lnTo>
                    <a:cubicBezTo>
                      <a:pt x="12084" y="60237"/>
                      <a:pt x="10393" y="60237"/>
                      <a:pt x="93" y="60237"/>
                    </a:cubicBezTo>
                    <a:lnTo>
                      <a:pt x="93" y="64775"/>
                    </a:lnTo>
                    <a:cubicBezTo>
                      <a:pt x="6088" y="64629"/>
                      <a:pt x="13313" y="64336"/>
                      <a:pt x="17618" y="64336"/>
                    </a:cubicBezTo>
                    <a:cubicBezTo>
                      <a:pt x="23767" y="64336"/>
                      <a:pt x="30992" y="64336"/>
                      <a:pt x="37141" y="64775"/>
                    </a:cubicBezTo>
                    <a:lnTo>
                      <a:pt x="37141" y="60237"/>
                    </a:lnTo>
                    <a:lnTo>
                      <a:pt x="33913" y="60237"/>
                    </a:lnTo>
                    <a:cubicBezTo>
                      <a:pt x="22537" y="60237"/>
                      <a:pt x="22230" y="58626"/>
                      <a:pt x="22230" y="53355"/>
                    </a:cubicBezTo>
                    <a:lnTo>
                      <a:pt x="22230" y="30808"/>
                    </a:lnTo>
                    <a:cubicBezTo>
                      <a:pt x="22230" y="16314"/>
                      <a:pt x="28686" y="3284"/>
                      <a:pt x="40370" y="3284"/>
                    </a:cubicBezTo>
                    <a:cubicBezTo>
                      <a:pt x="41446" y="3284"/>
                      <a:pt x="41753" y="3284"/>
                      <a:pt x="42061" y="3430"/>
                    </a:cubicBezTo>
                    <a:cubicBezTo>
                      <a:pt x="41600" y="3577"/>
                      <a:pt x="38525" y="5333"/>
                      <a:pt x="38525" y="9140"/>
                    </a:cubicBezTo>
                    <a:cubicBezTo>
                      <a:pt x="38525" y="13240"/>
                      <a:pt x="41753" y="15436"/>
                      <a:pt x="45135" y="15436"/>
                    </a:cubicBezTo>
                    <a:cubicBezTo>
                      <a:pt x="47902" y="15436"/>
                      <a:pt x="51746" y="13679"/>
                      <a:pt x="51746" y="8994"/>
                    </a:cubicBezTo>
                    <a:cubicBezTo>
                      <a:pt x="51746" y="4309"/>
                      <a:pt x="46980" y="63"/>
                      <a:pt x="40370" y="63"/>
                    </a:cubicBezTo>
                    <a:cubicBezTo>
                      <a:pt x="29148" y="63"/>
                      <a:pt x="23613" y="9872"/>
                      <a:pt x="21461" y="16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F452F69-03D1-F545-BBEC-EC49E42A94FF}"/>
              </a:ext>
            </a:extLst>
          </p:cNvPr>
          <p:cNvGrpSpPr/>
          <p:nvPr/>
        </p:nvGrpSpPr>
        <p:grpSpPr>
          <a:xfrm>
            <a:off x="2249442" y="2332892"/>
            <a:ext cx="458428" cy="414842"/>
            <a:chOff x="1436675" y="2746190"/>
            <a:chExt cx="458428" cy="414842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D44F0C3-F9F6-FE15-03A6-B5ECF6FDF78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rot="1193641">
              <a:off x="1604209" y="2746190"/>
              <a:ext cx="68101" cy="113830"/>
            </a:xfrm>
            <a:custGeom>
              <a:avLst/>
              <a:gdLst>
                <a:gd name="connsiteX0" fmla="*/ 45119 w 68101"/>
                <a:gd name="connsiteY0" fmla="*/ 49697 h 113830"/>
                <a:gd name="connsiteX1" fmla="*/ 25442 w 68101"/>
                <a:gd name="connsiteY1" fmla="*/ 44843 h 113830"/>
                <a:gd name="connsiteX2" fmla="*/ 9915 w 68101"/>
                <a:gd name="connsiteY2" fmla="*/ 24958 h 113830"/>
                <a:gd name="connsiteX3" fmla="*/ 30207 w 68101"/>
                <a:gd name="connsiteY3" fmla="*/ 4447 h 113830"/>
                <a:gd name="connsiteX4" fmla="*/ 60185 w 68101"/>
                <a:gd name="connsiteY4" fmla="*/ 37171 h 113830"/>
                <a:gd name="connsiteX5" fmla="*/ 62029 w 68101"/>
                <a:gd name="connsiteY5" fmla="*/ 39050 h 113830"/>
                <a:gd name="connsiteX6" fmla="*/ 64028 w 68101"/>
                <a:gd name="connsiteY6" fmla="*/ 35292 h 113830"/>
                <a:gd name="connsiteX7" fmla="*/ 64028 w 68101"/>
                <a:gd name="connsiteY7" fmla="*/ 3821 h 113830"/>
                <a:gd name="connsiteX8" fmla="*/ 62337 w 68101"/>
                <a:gd name="connsiteY8" fmla="*/ 63 h 113830"/>
                <a:gd name="connsiteX9" fmla="*/ 60031 w 68101"/>
                <a:gd name="connsiteY9" fmla="*/ 2098 h 113830"/>
                <a:gd name="connsiteX10" fmla="*/ 54650 w 68101"/>
                <a:gd name="connsiteY10" fmla="*/ 11023 h 113830"/>
                <a:gd name="connsiteX11" fmla="*/ 30054 w 68101"/>
                <a:gd name="connsiteY11" fmla="*/ 63 h 113830"/>
                <a:gd name="connsiteX12" fmla="*/ 77 w 68101"/>
                <a:gd name="connsiteY12" fmla="*/ 30438 h 113830"/>
                <a:gd name="connsiteX13" fmla="*/ 20215 w 68101"/>
                <a:gd name="connsiteY13" fmla="*/ 59092 h 113830"/>
                <a:gd name="connsiteX14" fmla="*/ 40507 w 68101"/>
                <a:gd name="connsiteY14" fmla="*/ 64259 h 113830"/>
                <a:gd name="connsiteX15" fmla="*/ 53574 w 68101"/>
                <a:gd name="connsiteY15" fmla="*/ 72244 h 113830"/>
                <a:gd name="connsiteX16" fmla="*/ 58340 w 68101"/>
                <a:gd name="connsiteY16" fmla="*/ 86649 h 113830"/>
                <a:gd name="connsiteX17" fmla="*/ 37740 w 68101"/>
                <a:gd name="connsiteY17" fmla="*/ 109039 h 113830"/>
                <a:gd name="connsiteX18" fmla="*/ 13451 w 68101"/>
                <a:gd name="connsiteY18" fmla="*/ 100584 h 113830"/>
                <a:gd name="connsiteX19" fmla="*/ 3920 w 68101"/>
                <a:gd name="connsiteY19" fmla="*/ 76472 h 113830"/>
                <a:gd name="connsiteX20" fmla="*/ 2075 w 68101"/>
                <a:gd name="connsiteY20" fmla="*/ 74906 h 113830"/>
                <a:gd name="connsiteX21" fmla="*/ 77 w 68101"/>
                <a:gd name="connsiteY21" fmla="*/ 78820 h 113830"/>
                <a:gd name="connsiteX22" fmla="*/ 77 w 68101"/>
                <a:gd name="connsiteY22" fmla="*/ 110135 h 113830"/>
                <a:gd name="connsiteX23" fmla="*/ 1768 w 68101"/>
                <a:gd name="connsiteY23" fmla="*/ 113893 h 113830"/>
                <a:gd name="connsiteX24" fmla="*/ 4074 w 68101"/>
                <a:gd name="connsiteY24" fmla="*/ 111858 h 113830"/>
                <a:gd name="connsiteX25" fmla="*/ 9608 w 68101"/>
                <a:gd name="connsiteY25" fmla="*/ 102933 h 113830"/>
                <a:gd name="connsiteX26" fmla="*/ 37894 w 68101"/>
                <a:gd name="connsiteY26" fmla="*/ 113893 h 113830"/>
                <a:gd name="connsiteX27" fmla="*/ 68178 w 68101"/>
                <a:gd name="connsiteY27" fmla="*/ 81325 h 113830"/>
                <a:gd name="connsiteX28" fmla="*/ 45119 w 68101"/>
                <a:gd name="connsiteY28" fmla="*/ 49697 h 11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8101" h="113830">
                  <a:moveTo>
                    <a:pt x="45119" y="49697"/>
                  </a:moveTo>
                  <a:lnTo>
                    <a:pt x="25442" y="44843"/>
                  </a:lnTo>
                  <a:cubicBezTo>
                    <a:pt x="15911" y="42495"/>
                    <a:pt x="9915" y="34040"/>
                    <a:pt x="9915" y="24958"/>
                  </a:cubicBezTo>
                  <a:cubicBezTo>
                    <a:pt x="9915" y="13998"/>
                    <a:pt x="18217" y="4447"/>
                    <a:pt x="30207" y="4447"/>
                  </a:cubicBezTo>
                  <a:cubicBezTo>
                    <a:pt x="55880" y="4447"/>
                    <a:pt x="59262" y="30125"/>
                    <a:pt x="60185" y="37171"/>
                  </a:cubicBezTo>
                  <a:cubicBezTo>
                    <a:pt x="60338" y="38111"/>
                    <a:pt x="60338" y="39050"/>
                    <a:pt x="62029" y="39050"/>
                  </a:cubicBezTo>
                  <a:cubicBezTo>
                    <a:pt x="64028" y="39050"/>
                    <a:pt x="64028" y="38267"/>
                    <a:pt x="64028" y="35292"/>
                  </a:cubicBezTo>
                  <a:lnTo>
                    <a:pt x="64028" y="3821"/>
                  </a:lnTo>
                  <a:cubicBezTo>
                    <a:pt x="64028" y="1159"/>
                    <a:pt x="64028" y="63"/>
                    <a:pt x="62337" y="63"/>
                  </a:cubicBezTo>
                  <a:cubicBezTo>
                    <a:pt x="61261" y="63"/>
                    <a:pt x="61107" y="219"/>
                    <a:pt x="60031" y="2098"/>
                  </a:cubicBezTo>
                  <a:lnTo>
                    <a:pt x="54650" y="11023"/>
                  </a:lnTo>
                  <a:cubicBezTo>
                    <a:pt x="50038" y="6482"/>
                    <a:pt x="43736" y="63"/>
                    <a:pt x="30054" y="63"/>
                  </a:cubicBezTo>
                  <a:cubicBezTo>
                    <a:pt x="12990" y="63"/>
                    <a:pt x="77" y="13841"/>
                    <a:pt x="77" y="30438"/>
                  </a:cubicBezTo>
                  <a:cubicBezTo>
                    <a:pt x="77" y="43434"/>
                    <a:pt x="8224" y="54864"/>
                    <a:pt x="20215" y="59092"/>
                  </a:cubicBezTo>
                  <a:cubicBezTo>
                    <a:pt x="21906" y="59718"/>
                    <a:pt x="29746" y="61597"/>
                    <a:pt x="40507" y="64259"/>
                  </a:cubicBezTo>
                  <a:cubicBezTo>
                    <a:pt x="44658" y="65355"/>
                    <a:pt x="49270" y="66451"/>
                    <a:pt x="53574" y="72244"/>
                  </a:cubicBezTo>
                  <a:cubicBezTo>
                    <a:pt x="56803" y="76315"/>
                    <a:pt x="58340" y="81482"/>
                    <a:pt x="58340" y="86649"/>
                  </a:cubicBezTo>
                  <a:cubicBezTo>
                    <a:pt x="58340" y="97766"/>
                    <a:pt x="50653" y="109039"/>
                    <a:pt x="37740" y="109039"/>
                  </a:cubicBezTo>
                  <a:cubicBezTo>
                    <a:pt x="33282" y="109039"/>
                    <a:pt x="21599" y="108256"/>
                    <a:pt x="13451" y="100584"/>
                  </a:cubicBezTo>
                  <a:cubicBezTo>
                    <a:pt x="4535" y="92129"/>
                    <a:pt x="4074" y="82108"/>
                    <a:pt x="3920" y="76472"/>
                  </a:cubicBezTo>
                  <a:cubicBezTo>
                    <a:pt x="3766" y="74906"/>
                    <a:pt x="2536" y="74906"/>
                    <a:pt x="2075" y="74906"/>
                  </a:cubicBezTo>
                  <a:cubicBezTo>
                    <a:pt x="77" y="74906"/>
                    <a:pt x="77" y="76002"/>
                    <a:pt x="77" y="78820"/>
                  </a:cubicBezTo>
                  <a:lnTo>
                    <a:pt x="77" y="110135"/>
                  </a:lnTo>
                  <a:cubicBezTo>
                    <a:pt x="77" y="112797"/>
                    <a:pt x="77" y="113893"/>
                    <a:pt x="1768" y="113893"/>
                  </a:cubicBezTo>
                  <a:cubicBezTo>
                    <a:pt x="2844" y="113893"/>
                    <a:pt x="2998" y="113580"/>
                    <a:pt x="4074" y="111858"/>
                  </a:cubicBezTo>
                  <a:cubicBezTo>
                    <a:pt x="4074" y="111701"/>
                    <a:pt x="4535" y="111231"/>
                    <a:pt x="9608" y="102933"/>
                  </a:cubicBezTo>
                  <a:cubicBezTo>
                    <a:pt x="14373" y="108256"/>
                    <a:pt x="24212" y="113893"/>
                    <a:pt x="37894" y="113893"/>
                  </a:cubicBezTo>
                  <a:cubicBezTo>
                    <a:pt x="55880" y="113893"/>
                    <a:pt x="68178" y="98549"/>
                    <a:pt x="68178" y="81325"/>
                  </a:cubicBezTo>
                  <a:cubicBezTo>
                    <a:pt x="68178" y="65668"/>
                    <a:pt x="58032" y="52829"/>
                    <a:pt x="45119" y="4969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4F89006-0CAD-5A9B-0AF5-FC6B3096774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rot="1193641">
              <a:off x="1681870" y="2773630"/>
              <a:ext cx="32897" cy="104748"/>
            </a:xfrm>
            <a:custGeom>
              <a:avLst/>
              <a:gdLst>
                <a:gd name="connsiteX0" fmla="*/ 22219 w 32897"/>
                <a:gd name="connsiteY0" fmla="*/ 35605 h 104748"/>
                <a:gd name="connsiteX1" fmla="*/ 697 w 32897"/>
                <a:gd name="connsiteY1" fmla="*/ 37328 h 104748"/>
                <a:gd name="connsiteX2" fmla="*/ 697 w 32897"/>
                <a:gd name="connsiteY2" fmla="*/ 42182 h 104748"/>
                <a:gd name="connsiteX3" fmla="*/ 12073 w 32897"/>
                <a:gd name="connsiteY3" fmla="*/ 50793 h 104748"/>
                <a:gd name="connsiteX4" fmla="*/ 12073 w 32897"/>
                <a:gd name="connsiteY4" fmla="*/ 92912 h 104748"/>
                <a:gd name="connsiteX5" fmla="*/ 82 w 32897"/>
                <a:gd name="connsiteY5" fmla="*/ 99958 h 104748"/>
                <a:gd name="connsiteX6" fmla="*/ 82 w 32897"/>
                <a:gd name="connsiteY6" fmla="*/ 104812 h 104748"/>
                <a:gd name="connsiteX7" fmla="*/ 16992 w 32897"/>
                <a:gd name="connsiteY7" fmla="*/ 104342 h 104748"/>
                <a:gd name="connsiteX8" fmla="*/ 32980 w 32897"/>
                <a:gd name="connsiteY8" fmla="*/ 104812 h 104748"/>
                <a:gd name="connsiteX9" fmla="*/ 32980 w 32897"/>
                <a:gd name="connsiteY9" fmla="*/ 99958 h 104748"/>
                <a:gd name="connsiteX10" fmla="*/ 22219 w 32897"/>
                <a:gd name="connsiteY10" fmla="*/ 93069 h 104748"/>
                <a:gd name="connsiteX11" fmla="*/ 22219 w 32897"/>
                <a:gd name="connsiteY11" fmla="*/ 35605 h 104748"/>
                <a:gd name="connsiteX12" fmla="*/ 22834 w 32897"/>
                <a:gd name="connsiteY12" fmla="*/ 8361 h 104748"/>
                <a:gd name="connsiteX13" fmla="*/ 14686 w 32897"/>
                <a:gd name="connsiteY13" fmla="*/ 63 h 104748"/>
                <a:gd name="connsiteX14" fmla="*/ 6539 w 32897"/>
                <a:gd name="connsiteY14" fmla="*/ 8361 h 104748"/>
                <a:gd name="connsiteX15" fmla="*/ 14686 w 32897"/>
                <a:gd name="connsiteY15" fmla="*/ 16660 h 104748"/>
                <a:gd name="connsiteX16" fmla="*/ 22834 w 32897"/>
                <a:gd name="connsiteY16" fmla="*/ 8361 h 1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97" h="104748">
                  <a:moveTo>
                    <a:pt x="22219" y="35605"/>
                  </a:moveTo>
                  <a:lnTo>
                    <a:pt x="697" y="37328"/>
                  </a:lnTo>
                  <a:lnTo>
                    <a:pt x="697" y="42182"/>
                  </a:lnTo>
                  <a:cubicBezTo>
                    <a:pt x="10690" y="42182"/>
                    <a:pt x="12073" y="43121"/>
                    <a:pt x="12073" y="50793"/>
                  </a:cubicBezTo>
                  <a:lnTo>
                    <a:pt x="12073" y="92912"/>
                  </a:lnTo>
                  <a:cubicBezTo>
                    <a:pt x="12073" y="99958"/>
                    <a:pt x="10382" y="99958"/>
                    <a:pt x="82" y="99958"/>
                  </a:cubicBezTo>
                  <a:lnTo>
                    <a:pt x="82" y="104812"/>
                  </a:lnTo>
                  <a:cubicBezTo>
                    <a:pt x="5002" y="104655"/>
                    <a:pt x="13303" y="104342"/>
                    <a:pt x="16992" y="104342"/>
                  </a:cubicBezTo>
                  <a:cubicBezTo>
                    <a:pt x="22373" y="104342"/>
                    <a:pt x="27753" y="104655"/>
                    <a:pt x="32980" y="104812"/>
                  </a:cubicBezTo>
                  <a:lnTo>
                    <a:pt x="32980" y="99958"/>
                  </a:lnTo>
                  <a:cubicBezTo>
                    <a:pt x="22834" y="99958"/>
                    <a:pt x="22219" y="99175"/>
                    <a:pt x="22219" y="93069"/>
                  </a:cubicBezTo>
                  <a:lnTo>
                    <a:pt x="22219" y="35605"/>
                  </a:lnTo>
                  <a:close/>
                  <a:moveTo>
                    <a:pt x="22834" y="8361"/>
                  </a:moveTo>
                  <a:cubicBezTo>
                    <a:pt x="22834" y="3351"/>
                    <a:pt x="18991" y="63"/>
                    <a:pt x="14686" y="63"/>
                  </a:cubicBezTo>
                  <a:cubicBezTo>
                    <a:pt x="9921" y="63"/>
                    <a:pt x="6539" y="4290"/>
                    <a:pt x="6539" y="8361"/>
                  </a:cubicBezTo>
                  <a:cubicBezTo>
                    <a:pt x="6539" y="12589"/>
                    <a:pt x="9921" y="16660"/>
                    <a:pt x="14686" y="16660"/>
                  </a:cubicBezTo>
                  <a:cubicBezTo>
                    <a:pt x="18991" y="16660"/>
                    <a:pt x="22834" y="13372"/>
                    <a:pt x="22834" y="83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D995BE-6C54-FC73-F4D2-3C3217DAC9D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rot="1193641">
              <a:off x="1723652" y="2795589"/>
              <a:ext cx="102229" cy="113830"/>
            </a:xfrm>
            <a:custGeom>
              <a:avLst/>
              <a:gdLst>
                <a:gd name="connsiteX0" fmla="*/ 102314 w 102229"/>
                <a:gd name="connsiteY0" fmla="*/ 57369 h 113830"/>
                <a:gd name="connsiteX1" fmla="*/ 51123 w 102229"/>
                <a:gd name="connsiteY1" fmla="*/ 63 h 113830"/>
                <a:gd name="connsiteX2" fmla="*/ 85 w 102229"/>
                <a:gd name="connsiteY2" fmla="*/ 57369 h 113830"/>
                <a:gd name="connsiteX3" fmla="*/ 51123 w 102229"/>
                <a:gd name="connsiteY3" fmla="*/ 113893 h 113830"/>
                <a:gd name="connsiteX4" fmla="*/ 102314 w 102229"/>
                <a:gd name="connsiteY4" fmla="*/ 57369 h 113830"/>
                <a:gd name="connsiteX5" fmla="*/ 51277 w 102229"/>
                <a:gd name="connsiteY5" fmla="*/ 109822 h 113830"/>
                <a:gd name="connsiteX6" fmla="*/ 15919 w 102229"/>
                <a:gd name="connsiteY6" fmla="*/ 55177 h 113830"/>
                <a:gd name="connsiteX7" fmla="*/ 51123 w 102229"/>
                <a:gd name="connsiteY7" fmla="*/ 3977 h 113830"/>
                <a:gd name="connsiteX8" fmla="*/ 86480 w 102229"/>
                <a:gd name="connsiteY8" fmla="*/ 55177 h 113830"/>
                <a:gd name="connsiteX9" fmla="*/ 51277 w 102229"/>
                <a:gd name="connsiteY9" fmla="*/ 109822 h 11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29" h="113830">
                  <a:moveTo>
                    <a:pt x="102314" y="57369"/>
                  </a:moveTo>
                  <a:cubicBezTo>
                    <a:pt x="102314" y="25428"/>
                    <a:pt x="79101" y="63"/>
                    <a:pt x="51123" y="63"/>
                  </a:cubicBezTo>
                  <a:cubicBezTo>
                    <a:pt x="23605" y="63"/>
                    <a:pt x="85" y="25115"/>
                    <a:pt x="85" y="57369"/>
                  </a:cubicBezTo>
                  <a:cubicBezTo>
                    <a:pt x="85" y="89467"/>
                    <a:pt x="23759" y="113893"/>
                    <a:pt x="51123" y="113893"/>
                  </a:cubicBezTo>
                  <a:cubicBezTo>
                    <a:pt x="79101" y="113893"/>
                    <a:pt x="102314" y="88998"/>
                    <a:pt x="102314" y="57369"/>
                  </a:cubicBezTo>
                  <a:close/>
                  <a:moveTo>
                    <a:pt x="51277" y="109822"/>
                  </a:moveTo>
                  <a:cubicBezTo>
                    <a:pt x="36519" y="109822"/>
                    <a:pt x="15919" y="96043"/>
                    <a:pt x="15919" y="55177"/>
                  </a:cubicBezTo>
                  <a:cubicBezTo>
                    <a:pt x="15919" y="14624"/>
                    <a:pt x="38363" y="3977"/>
                    <a:pt x="51123" y="3977"/>
                  </a:cubicBezTo>
                  <a:cubicBezTo>
                    <a:pt x="64497" y="3977"/>
                    <a:pt x="86480" y="15094"/>
                    <a:pt x="86480" y="55177"/>
                  </a:cubicBezTo>
                  <a:cubicBezTo>
                    <a:pt x="86480" y="96670"/>
                    <a:pt x="65420" y="109822"/>
                    <a:pt x="51277" y="109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6A8126-0E9D-171E-A26D-BEF0CBBE4928}"/>
                </a:ext>
              </a:extLst>
            </p:cNvPr>
            <p:cNvGrpSpPr/>
            <p:nvPr/>
          </p:nvGrpSpPr>
          <p:grpSpPr>
            <a:xfrm>
              <a:off x="1436675" y="2885026"/>
              <a:ext cx="458428" cy="276006"/>
              <a:chOff x="1436675" y="2885026"/>
              <a:chExt cx="458428" cy="276006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3265729-42D2-F9BB-5BB5-98298CCBB24E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 rot="1193641">
                <a:off x="1436675" y="2953428"/>
                <a:ext cx="85842" cy="66322"/>
              </a:xfrm>
              <a:custGeom>
                <a:avLst/>
                <a:gdLst>
                  <a:gd name="connsiteX0" fmla="*/ 66792 w 85842"/>
                  <a:gd name="connsiteY0" fmla="*/ 30223 h 66322"/>
                  <a:gd name="connsiteX1" fmla="*/ 41238 w 85842"/>
                  <a:gd name="connsiteY1" fmla="*/ 63 h 66322"/>
                  <a:gd name="connsiteX2" fmla="*/ 77 w 85842"/>
                  <a:gd name="connsiteY2" fmla="*/ 41643 h 66322"/>
                  <a:gd name="connsiteX3" fmla="*/ 24865 w 85842"/>
                  <a:gd name="connsiteY3" fmla="*/ 66386 h 66322"/>
                  <a:gd name="connsiteX4" fmla="*/ 57152 w 85842"/>
                  <a:gd name="connsiteY4" fmla="*/ 54087 h 66322"/>
                  <a:gd name="connsiteX5" fmla="*/ 71077 w 85842"/>
                  <a:gd name="connsiteY5" fmla="*/ 66386 h 66322"/>
                  <a:gd name="connsiteX6" fmla="*/ 83930 w 85842"/>
                  <a:gd name="connsiteY6" fmla="*/ 55991 h 66322"/>
                  <a:gd name="connsiteX7" fmla="*/ 82094 w 85842"/>
                  <a:gd name="connsiteY7" fmla="*/ 54527 h 66322"/>
                  <a:gd name="connsiteX8" fmla="*/ 80105 w 85842"/>
                  <a:gd name="connsiteY8" fmla="*/ 55991 h 66322"/>
                  <a:gd name="connsiteX9" fmla="*/ 71536 w 85842"/>
                  <a:gd name="connsiteY9" fmla="*/ 63165 h 66322"/>
                  <a:gd name="connsiteX10" fmla="*/ 66792 w 85842"/>
                  <a:gd name="connsiteY10" fmla="*/ 48231 h 66322"/>
                  <a:gd name="connsiteX11" fmla="*/ 68322 w 85842"/>
                  <a:gd name="connsiteY11" fmla="*/ 43107 h 66322"/>
                  <a:gd name="connsiteX12" fmla="*/ 85919 w 85842"/>
                  <a:gd name="connsiteY12" fmla="*/ 8701 h 66322"/>
                  <a:gd name="connsiteX13" fmla="*/ 84083 w 85842"/>
                  <a:gd name="connsiteY13" fmla="*/ 7237 h 66322"/>
                  <a:gd name="connsiteX14" fmla="*/ 81788 w 85842"/>
                  <a:gd name="connsiteY14" fmla="*/ 10311 h 66322"/>
                  <a:gd name="connsiteX15" fmla="*/ 66792 w 85842"/>
                  <a:gd name="connsiteY15" fmla="*/ 39300 h 66322"/>
                  <a:gd name="connsiteX16" fmla="*/ 66792 w 85842"/>
                  <a:gd name="connsiteY16" fmla="*/ 30223 h 66322"/>
                  <a:gd name="connsiteX17" fmla="*/ 56540 w 85842"/>
                  <a:gd name="connsiteY17" fmla="*/ 50281 h 66322"/>
                  <a:gd name="connsiteX18" fmla="*/ 25171 w 85842"/>
                  <a:gd name="connsiteY18" fmla="*/ 63165 h 66322"/>
                  <a:gd name="connsiteX19" fmla="*/ 11400 w 85842"/>
                  <a:gd name="connsiteY19" fmla="*/ 47206 h 66322"/>
                  <a:gd name="connsiteX20" fmla="*/ 20275 w 85842"/>
                  <a:gd name="connsiteY20" fmla="*/ 16753 h 66322"/>
                  <a:gd name="connsiteX21" fmla="*/ 41085 w 85842"/>
                  <a:gd name="connsiteY21" fmla="*/ 3284 h 66322"/>
                  <a:gd name="connsiteX22" fmla="*/ 56234 w 85842"/>
                  <a:gd name="connsiteY22" fmla="*/ 33883 h 66322"/>
                  <a:gd name="connsiteX23" fmla="*/ 56540 w 85842"/>
                  <a:gd name="connsiteY23" fmla="*/ 50281 h 6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842" h="66322">
                    <a:moveTo>
                      <a:pt x="66792" y="30223"/>
                    </a:moveTo>
                    <a:cubicBezTo>
                      <a:pt x="66792" y="7237"/>
                      <a:pt x="52561" y="63"/>
                      <a:pt x="41238" y="63"/>
                    </a:cubicBezTo>
                    <a:cubicBezTo>
                      <a:pt x="20275" y="63"/>
                      <a:pt x="77" y="20999"/>
                      <a:pt x="77" y="41643"/>
                    </a:cubicBezTo>
                    <a:cubicBezTo>
                      <a:pt x="77" y="55259"/>
                      <a:pt x="9258" y="66386"/>
                      <a:pt x="24865" y="66386"/>
                    </a:cubicBezTo>
                    <a:cubicBezTo>
                      <a:pt x="34505" y="66386"/>
                      <a:pt x="45523" y="63018"/>
                      <a:pt x="57152" y="54087"/>
                    </a:cubicBezTo>
                    <a:cubicBezTo>
                      <a:pt x="59141" y="61847"/>
                      <a:pt x="64191" y="66386"/>
                      <a:pt x="71077" y="66386"/>
                    </a:cubicBezTo>
                    <a:cubicBezTo>
                      <a:pt x="79186" y="66386"/>
                      <a:pt x="83930" y="58333"/>
                      <a:pt x="83930" y="55991"/>
                    </a:cubicBezTo>
                    <a:cubicBezTo>
                      <a:pt x="83930" y="54966"/>
                      <a:pt x="83012" y="54527"/>
                      <a:pt x="82094" y="54527"/>
                    </a:cubicBezTo>
                    <a:cubicBezTo>
                      <a:pt x="81023" y="54527"/>
                      <a:pt x="80564" y="54966"/>
                      <a:pt x="80105" y="55991"/>
                    </a:cubicBezTo>
                    <a:cubicBezTo>
                      <a:pt x="77350" y="63165"/>
                      <a:pt x="71842" y="63165"/>
                      <a:pt x="71536" y="63165"/>
                    </a:cubicBezTo>
                    <a:cubicBezTo>
                      <a:pt x="66792" y="63165"/>
                      <a:pt x="66792" y="51745"/>
                      <a:pt x="66792" y="48231"/>
                    </a:cubicBezTo>
                    <a:cubicBezTo>
                      <a:pt x="66792" y="45156"/>
                      <a:pt x="66792" y="44864"/>
                      <a:pt x="68322" y="43107"/>
                    </a:cubicBezTo>
                    <a:cubicBezTo>
                      <a:pt x="82706" y="25831"/>
                      <a:pt x="85919" y="8847"/>
                      <a:pt x="85919" y="8701"/>
                    </a:cubicBezTo>
                    <a:cubicBezTo>
                      <a:pt x="85919" y="8408"/>
                      <a:pt x="85766" y="7237"/>
                      <a:pt x="84083" y="7237"/>
                    </a:cubicBezTo>
                    <a:cubicBezTo>
                      <a:pt x="82553" y="7237"/>
                      <a:pt x="82553" y="7676"/>
                      <a:pt x="81788" y="10311"/>
                    </a:cubicBezTo>
                    <a:cubicBezTo>
                      <a:pt x="79033" y="19535"/>
                      <a:pt x="73984" y="30662"/>
                      <a:pt x="66792" y="39300"/>
                    </a:cubicBezTo>
                    <a:lnTo>
                      <a:pt x="66792" y="30223"/>
                    </a:lnTo>
                    <a:close/>
                    <a:moveTo>
                      <a:pt x="56540" y="50281"/>
                    </a:moveTo>
                    <a:cubicBezTo>
                      <a:pt x="43074" y="61554"/>
                      <a:pt x="31292" y="63165"/>
                      <a:pt x="25171" y="63165"/>
                    </a:cubicBezTo>
                    <a:cubicBezTo>
                      <a:pt x="15990" y="63165"/>
                      <a:pt x="11400" y="56576"/>
                      <a:pt x="11400" y="47206"/>
                    </a:cubicBezTo>
                    <a:cubicBezTo>
                      <a:pt x="11400" y="40032"/>
                      <a:pt x="15378" y="24220"/>
                      <a:pt x="20275" y="16753"/>
                    </a:cubicBezTo>
                    <a:cubicBezTo>
                      <a:pt x="27467" y="6065"/>
                      <a:pt x="35730" y="3284"/>
                      <a:pt x="41085" y="3284"/>
                    </a:cubicBezTo>
                    <a:cubicBezTo>
                      <a:pt x="56234" y="3284"/>
                      <a:pt x="56234" y="22463"/>
                      <a:pt x="56234" y="33883"/>
                    </a:cubicBezTo>
                    <a:cubicBezTo>
                      <a:pt x="56234" y="39300"/>
                      <a:pt x="56234" y="47792"/>
                      <a:pt x="56540" y="502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C4F2CC6-F7B5-0C14-104B-A4F5DF4F6BB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 rot="1193641">
                <a:off x="1534562" y="2953891"/>
                <a:ext cx="94105" cy="99996"/>
              </a:xfrm>
              <a:custGeom>
                <a:avLst/>
                <a:gdLst>
                  <a:gd name="connsiteX0" fmla="*/ 28544 w 94105"/>
                  <a:gd name="connsiteY0" fmla="*/ 46474 h 99996"/>
                  <a:gd name="connsiteX1" fmla="*/ 28544 w 94105"/>
                  <a:gd name="connsiteY1" fmla="*/ 10458 h 99996"/>
                  <a:gd name="connsiteX2" fmla="*/ 36042 w 94105"/>
                  <a:gd name="connsiteY2" fmla="*/ 4601 h 99996"/>
                  <a:gd name="connsiteX3" fmla="*/ 55016 w 94105"/>
                  <a:gd name="connsiteY3" fmla="*/ 4601 h 99996"/>
                  <a:gd name="connsiteX4" fmla="*/ 75214 w 94105"/>
                  <a:gd name="connsiteY4" fmla="*/ 24806 h 99996"/>
                  <a:gd name="connsiteX5" fmla="*/ 50732 w 94105"/>
                  <a:gd name="connsiteY5" fmla="*/ 46474 h 99996"/>
                  <a:gd name="connsiteX6" fmla="*/ 28544 w 94105"/>
                  <a:gd name="connsiteY6" fmla="*/ 46474 h 99996"/>
                  <a:gd name="connsiteX7" fmla="*/ 64656 w 94105"/>
                  <a:gd name="connsiteY7" fmla="*/ 47792 h 99996"/>
                  <a:gd name="connsiteX8" fmla="*/ 90057 w 94105"/>
                  <a:gd name="connsiteY8" fmla="*/ 24806 h 99996"/>
                  <a:gd name="connsiteX9" fmla="*/ 56087 w 94105"/>
                  <a:gd name="connsiteY9" fmla="*/ 63 h 99996"/>
                  <a:gd name="connsiteX10" fmla="*/ 83 w 94105"/>
                  <a:gd name="connsiteY10" fmla="*/ 63 h 99996"/>
                  <a:gd name="connsiteX11" fmla="*/ 83 w 94105"/>
                  <a:gd name="connsiteY11" fmla="*/ 4601 h 99996"/>
                  <a:gd name="connsiteX12" fmla="*/ 3756 w 94105"/>
                  <a:gd name="connsiteY12" fmla="*/ 4601 h 99996"/>
                  <a:gd name="connsiteX13" fmla="*/ 15844 w 94105"/>
                  <a:gd name="connsiteY13" fmla="*/ 11483 h 99996"/>
                  <a:gd name="connsiteX14" fmla="*/ 15844 w 94105"/>
                  <a:gd name="connsiteY14" fmla="*/ 88640 h 99996"/>
                  <a:gd name="connsiteX15" fmla="*/ 3756 w 94105"/>
                  <a:gd name="connsiteY15" fmla="*/ 95521 h 99996"/>
                  <a:gd name="connsiteX16" fmla="*/ 83 w 94105"/>
                  <a:gd name="connsiteY16" fmla="*/ 95521 h 99996"/>
                  <a:gd name="connsiteX17" fmla="*/ 83 w 94105"/>
                  <a:gd name="connsiteY17" fmla="*/ 100060 h 99996"/>
                  <a:gd name="connsiteX18" fmla="*/ 60066 w 94105"/>
                  <a:gd name="connsiteY18" fmla="*/ 100060 h 99996"/>
                  <a:gd name="connsiteX19" fmla="*/ 94188 w 94105"/>
                  <a:gd name="connsiteY19" fmla="*/ 73267 h 99996"/>
                  <a:gd name="connsiteX20" fmla="*/ 64656 w 94105"/>
                  <a:gd name="connsiteY20" fmla="*/ 47792 h 99996"/>
                  <a:gd name="connsiteX21" fmla="*/ 55169 w 94105"/>
                  <a:gd name="connsiteY21" fmla="*/ 95521 h 99996"/>
                  <a:gd name="connsiteX22" fmla="*/ 36042 w 94105"/>
                  <a:gd name="connsiteY22" fmla="*/ 95521 h 99996"/>
                  <a:gd name="connsiteX23" fmla="*/ 28544 w 94105"/>
                  <a:gd name="connsiteY23" fmla="*/ 89665 h 99996"/>
                  <a:gd name="connsiteX24" fmla="*/ 28544 w 94105"/>
                  <a:gd name="connsiteY24" fmla="*/ 49695 h 99996"/>
                  <a:gd name="connsiteX25" fmla="*/ 57311 w 94105"/>
                  <a:gd name="connsiteY25" fmla="*/ 49695 h 99996"/>
                  <a:gd name="connsiteX26" fmla="*/ 78887 w 94105"/>
                  <a:gd name="connsiteY26" fmla="*/ 73120 h 99996"/>
                  <a:gd name="connsiteX27" fmla="*/ 55169 w 94105"/>
                  <a:gd name="connsiteY27" fmla="*/ 95521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4105" h="99996">
                    <a:moveTo>
                      <a:pt x="28544" y="46474"/>
                    </a:moveTo>
                    <a:lnTo>
                      <a:pt x="28544" y="10458"/>
                    </a:lnTo>
                    <a:cubicBezTo>
                      <a:pt x="28544" y="5626"/>
                      <a:pt x="28850" y="4601"/>
                      <a:pt x="36042" y="4601"/>
                    </a:cubicBezTo>
                    <a:lnTo>
                      <a:pt x="55016" y="4601"/>
                    </a:lnTo>
                    <a:cubicBezTo>
                      <a:pt x="69859" y="4601"/>
                      <a:pt x="75214" y="17046"/>
                      <a:pt x="75214" y="24806"/>
                    </a:cubicBezTo>
                    <a:cubicBezTo>
                      <a:pt x="75214" y="34176"/>
                      <a:pt x="67717" y="46474"/>
                      <a:pt x="50732" y="46474"/>
                    </a:cubicBezTo>
                    <a:lnTo>
                      <a:pt x="28544" y="46474"/>
                    </a:lnTo>
                    <a:close/>
                    <a:moveTo>
                      <a:pt x="64656" y="47792"/>
                    </a:moveTo>
                    <a:cubicBezTo>
                      <a:pt x="79499" y="45010"/>
                      <a:pt x="90057" y="35640"/>
                      <a:pt x="90057" y="24806"/>
                    </a:cubicBezTo>
                    <a:cubicBezTo>
                      <a:pt x="90057" y="12068"/>
                      <a:pt x="75979" y="63"/>
                      <a:pt x="56087" y="63"/>
                    </a:cubicBezTo>
                    <a:lnTo>
                      <a:pt x="83" y="63"/>
                    </a:lnTo>
                    <a:lnTo>
                      <a:pt x="83" y="4601"/>
                    </a:lnTo>
                    <a:lnTo>
                      <a:pt x="3756" y="4601"/>
                    </a:lnTo>
                    <a:cubicBezTo>
                      <a:pt x="15538" y="4601"/>
                      <a:pt x="15844" y="6212"/>
                      <a:pt x="15844" y="11483"/>
                    </a:cubicBezTo>
                    <a:lnTo>
                      <a:pt x="15844" y="88640"/>
                    </a:lnTo>
                    <a:cubicBezTo>
                      <a:pt x="15844" y="93910"/>
                      <a:pt x="15538" y="95521"/>
                      <a:pt x="3756" y="95521"/>
                    </a:cubicBezTo>
                    <a:lnTo>
                      <a:pt x="83" y="95521"/>
                    </a:lnTo>
                    <a:lnTo>
                      <a:pt x="83" y="100060"/>
                    </a:lnTo>
                    <a:lnTo>
                      <a:pt x="60066" y="100060"/>
                    </a:lnTo>
                    <a:cubicBezTo>
                      <a:pt x="80417" y="100060"/>
                      <a:pt x="94188" y="87029"/>
                      <a:pt x="94188" y="73267"/>
                    </a:cubicBezTo>
                    <a:cubicBezTo>
                      <a:pt x="94188" y="60529"/>
                      <a:pt x="81641" y="49549"/>
                      <a:pt x="64656" y="47792"/>
                    </a:cubicBezTo>
                    <a:close/>
                    <a:moveTo>
                      <a:pt x="55169" y="95521"/>
                    </a:moveTo>
                    <a:lnTo>
                      <a:pt x="36042" y="95521"/>
                    </a:lnTo>
                    <a:cubicBezTo>
                      <a:pt x="28850" y="95521"/>
                      <a:pt x="28544" y="94496"/>
                      <a:pt x="28544" y="89665"/>
                    </a:cubicBezTo>
                    <a:lnTo>
                      <a:pt x="28544" y="49695"/>
                    </a:lnTo>
                    <a:lnTo>
                      <a:pt x="57311" y="49695"/>
                    </a:lnTo>
                    <a:cubicBezTo>
                      <a:pt x="72460" y="49695"/>
                      <a:pt x="78887" y="63311"/>
                      <a:pt x="78887" y="73120"/>
                    </a:cubicBezTo>
                    <a:cubicBezTo>
                      <a:pt x="78887" y="83515"/>
                      <a:pt x="70930" y="95521"/>
                      <a:pt x="55169" y="955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8AA3E9C-2140-ADCF-13E8-2150B6BF7B1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 rot="1193641">
                <a:off x="1636481" y="2990773"/>
                <a:ext cx="94105" cy="99996"/>
              </a:xfrm>
              <a:custGeom>
                <a:avLst/>
                <a:gdLst>
                  <a:gd name="connsiteX0" fmla="*/ 28551 w 94105"/>
                  <a:gd name="connsiteY0" fmla="*/ 46474 h 99996"/>
                  <a:gd name="connsiteX1" fmla="*/ 28551 w 94105"/>
                  <a:gd name="connsiteY1" fmla="*/ 10458 h 99996"/>
                  <a:gd name="connsiteX2" fmla="*/ 36049 w 94105"/>
                  <a:gd name="connsiteY2" fmla="*/ 4601 h 99996"/>
                  <a:gd name="connsiteX3" fmla="*/ 55023 w 94105"/>
                  <a:gd name="connsiteY3" fmla="*/ 4601 h 99996"/>
                  <a:gd name="connsiteX4" fmla="*/ 75221 w 94105"/>
                  <a:gd name="connsiteY4" fmla="*/ 24806 h 99996"/>
                  <a:gd name="connsiteX5" fmla="*/ 50739 w 94105"/>
                  <a:gd name="connsiteY5" fmla="*/ 46474 h 99996"/>
                  <a:gd name="connsiteX6" fmla="*/ 28551 w 94105"/>
                  <a:gd name="connsiteY6" fmla="*/ 46474 h 99996"/>
                  <a:gd name="connsiteX7" fmla="*/ 64663 w 94105"/>
                  <a:gd name="connsiteY7" fmla="*/ 47792 h 99996"/>
                  <a:gd name="connsiteX8" fmla="*/ 90064 w 94105"/>
                  <a:gd name="connsiteY8" fmla="*/ 24806 h 99996"/>
                  <a:gd name="connsiteX9" fmla="*/ 56094 w 94105"/>
                  <a:gd name="connsiteY9" fmla="*/ 63 h 99996"/>
                  <a:gd name="connsiteX10" fmla="*/ 90 w 94105"/>
                  <a:gd name="connsiteY10" fmla="*/ 63 h 99996"/>
                  <a:gd name="connsiteX11" fmla="*/ 90 w 94105"/>
                  <a:gd name="connsiteY11" fmla="*/ 4601 h 99996"/>
                  <a:gd name="connsiteX12" fmla="*/ 3763 w 94105"/>
                  <a:gd name="connsiteY12" fmla="*/ 4601 h 99996"/>
                  <a:gd name="connsiteX13" fmla="*/ 15851 w 94105"/>
                  <a:gd name="connsiteY13" fmla="*/ 11483 h 99996"/>
                  <a:gd name="connsiteX14" fmla="*/ 15851 w 94105"/>
                  <a:gd name="connsiteY14" fmla="*/ 88640 h 99996"/>
                  <a:gd name="connsiteX15" fmla="*/ 3763 w 94105"/>
                  <a:gd name="connsiteY15" fmla="*/ 95521 h 99996"/>
                  <a:gd name="connsiteX16" fmla="*/ 90 w 94105"/>
                  <a:gd name="connsiteY16" fmla="*/ 95521 h 99996"/>
                  <a:gd name="connsiteX17" fmla="*/ 90 w 94105"/>
                  <a:gd name="connsiteY17" fmla="*/ 100060 h 99996"/>
                  <a:gd name="connsiteX18" fmla="*/ 60073 w 94105"/>
                  <a:gd name="connsiteY18" fmla="*/ 100060 h 99996"/>
                  <a:gd name="connsiteX19" fmla="*/ 94196 w 94105"/>
                  <a:gd name="connsiteY19" fmla="*/ 73267 h 99996"/>
                  <a:gd name="connsiteX20" fmla="*/ 64663 w 94105"/>
                  <a:gd name="connsiteY20" fmla="*/ 47792 h 99996"/>
                  <a:gd name="connsiteX21" fmla="*/ 55176 w 94105"/>
                  <a:gd name="connsiteY21" fmla="*/ 95521 h 99996"/>
                  <a:gd name="connsiteX22" fmla="*/ 36049 w 94105"/>
                  <a:gd name="connsiteY22" fmla="*/ 95521 h 99996"/>
                  <a:gd name="connsiteX23" fmla="*/ 28551 w 94105"/>
                  <a:gd name="connsiteY23" fmla="*/ 89665 h 99996"/>
                  <a:gd name="connsiteX24" fmla="*/ 28551 w 94105"/>
                  <a:gd name="connsiteY24" fmla="*/ 49695 h 99996"/>
                  <a:gd name="connsiteX25" fmla="*/ 57318 w 94105"/>
                  <a:gd name="connsiteY25" fmla="*/ 49695 h 99996"/>
                  <a:gd name="connsiteX26" fmla="*/ 78894 w 94105"/>
                  <a:gd name="connsiteY26" fmla="*/ 73120 h 99996"/>
                  <a:gd name="connsiteX27" fmla="*/ 55176 w 94105"/>
                  <a:gd name="connsiteY27" fmla="*/ 95521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4105" h="99996">
                    <a:moveTo>
                      <a:pt x="28551" y="46474"/>
                    </a:moveTo>
                    <a:lnTo>
                      <a:pt x="28551" y="10458"/>
                    </a:lnTo>
                    <a:cubicBezTo>
                      <a:pt x="28551" y="5626"/>
                      <a:pt x="28857" y="4601"/>
                      <a:pt x="36049" y="4601"/>
                    </a:cubicBezTo>
                    <a:lnTo>
                      <a:pt x="55023" y="4601"/>
                    </a:lnTo>
                    <a:cubicBezTo>
                      <a:pt x="69866" y="4601"/>
                      <a:pt x="75221" y="17046"/>
                      <a:pt x="75221" y="24806"/>
                    </a:cubicBezTo>
                    <a:cubicBezTo>
                      <a:pt x="75221" y="34176"/>
                      <a:pt x="67724" y="46474"/>
                      <a:pt x="50739" y="46474"/>
                    </a:cubicBezTo>
                    <a:lnTo>
                      <a:pt x="28551" y="46474"/>
                    </a:lnTo>
                    <a:close/>
                    <a:moveTo>
                      <a:pt x="64663" y="47792"/>
                    </a:moveTo>
                    <a:cubicBezTo>
                      <a:pt x="79506" y="45010"/>
                      <a:pt x="90064" y="35640"/>
                      <a:pt x="90064" y="24806"/>
                    </a:cubicBezTo>
                    <a:cubicBezTo>
                      <a:pt x="90064" y="12068"/>
                      <a:pt x="75987" y="63"/>
                      <a:pt x="56094" y="63"/>
                    </a:cubicBezTo>
                    <a:lnTo>
                      <a:pt x="90" y="63"/>
                    </a:lnTo>
                    <a:lnTo>
                      <a:pt x="90" y="4601"/>
                    </a:lnTo>
                    <a:lnTo>
                      <a:pt x="3763" y="4601"/>
                    </a:lnTo>
                    <a:cubicBezTo>
                      <a:pt x="15545" y="4601"/>
                      <a:pt x="15851" y="6212"/>
                      <a:pt x="15851" y="11483"/>
                    </a:cubicBezTo>
                    <a:lnTo>
                      <a:pt x="15851" y="88640"/>
                    </a:lnTo>
                    <a:cubicBezTo>
                      <a:pt x="15851" y="93910"/>
                      <a:pt x="15545" y="95521"/>
                      <a:pt x="3763" y="95521"/>
                    </a:cubicBezTo>
                    <a:lnTo>
                      <a:pt x="90" y="95521"/>
                    </a:lnTo>
                    <a:lnTo>
                      <a:pt x="90" y="100060"/>
                    </a:lnTo>
                    <a:lnTo>
                      <a:pt x="60073" y="100060"/>
                    </a:lnTo>
                    <a:cubicBezTo>
                      <a:pt x="80424" y="100060"/>
                      <a:pt x="94196" y="87029"/>
                      <a:pt x="94196" y="73267"/>
                    </a:cubicBezTo>
                    <a:cubicBezTo>
                      <a:pt x="94196" y="60529"/>
                      <a:pt x="81648" y="49549"/>
                      <a:pt x="64663" y="47792"/>
                    </a:cubicBezTo>
                    <a:close/>
                    <a:moveTo>
                      <a:pt x="55176" y="95521"/>
                    </a:moveTo>
                    <a:lnTo>
                      <a:pt x="36049" y="95521"/>
                    </a:lnTo>
                    <a:cubicBezTo>
                      <a:pt x="28857" y="95521"/>
                      <a:pt x="28551" y="94496"/>
                      <a:pt x="28551" y="89665"/>
                    </a:cubicBezTo>
                    <a:lnTo>
                      <a:pt x="28551" y="49695"/>
                    </a:lnTo>
                    <a:lnTo>
                      <a:pt x="57318" y="49695"/>
                    </a:lnTo>
                    <a:cubicBezTo>
                      <a:pt x="72467" y="49695"/>
                      <a:pt x="78894" y="63311"/>
                      <a:pt x="78894" y="73120"/>
                    </a:cubicBezTo>
                    <a:cubicBezTo>
                      <a:pt x="78894" y="83515"/>
                      <a:pt x="70937" y="95521"/>
                      <a:pt x="55176" y="955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120BC4C-7575-5029-CA5E-857F5A34F47C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 rot="1193641">
                <a:off x="1741050" y="3026778"/>
                <a:ext cx="101756" cy="106438"/>
              </a:xfrm>
              <a:custGeom>
                <a:avLst/>
                <a:gdLst>
                  <a:gd name="connsiteX0" fmla="*/ 101853 w 101756"/>
                  <a:gd name="connsiteY0" fmla="*/ 53648 h 106438"/>
                  <a:gd name="connsiteX1" fmla="*/ 50899 w 101756"/>
                  <a:gd name="connsiteY1" fmla="*/ 63 h 106438"/>
                  <a:gd name="connsiteX2" fmla="*/ 97 w 101756"/>
                  <a:gd name="connsiteY2" fmla="*/ 53648 h 106438"/>
                  <a:gd name="connsiteX3" fmla="*/ 50899 w 101756"/>
                  <a:gd name="connsiteY3" fmla="*/ 106501 h 106438"/>
                  <a:gd name="connsiteX4" fmla="*/ 101853 w 101756"/>
                  <a:gd name="connsiteY4" fmla="*/ 53648 h 106438"/>
                  <a:gd name="connsiteX5" fmla="*/ 51052 w 101756"/>
                  <a:gd name="connsiteY5" fmla="*/ 102695 h 106438"/>
                  <a:gd name="connsiteX6" fmla="*/ 15858 w 101756"/>
                  <a:gd name="connsiteY6" fmla="*/ 51598 h 106438"/>
                  <a:gd name="connsiteX7" fmla="*/ 50899 w 101756"/>
                  <a:gd name="connsiteY7" fmla="*/ 3723 h 106438"/>
                  <a:gd name="connsiteX8" fmla="*/ 86093 w 101756"/>
                  <a:gd name="connsiteY8" fmla="*/ 51598 h 106438"/>
                  <a:gd name="connsiteX9" fmla="*/ 51052 w 101756"/>
                  <a:gd name="connsiteY9" fmla="*/ 102695 h 1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756" h="106438">
                    <a:moveTo>
                      <a:pt x="101853" y="53648"/>
                    </a:moveTo>
                    <a:cubicBezTo>
                      <a:pt x="101853" y="23781"/>
                      <a:pt x="78748" y="63"/>
                      <a:pt x="50899" y="63"/>
                    </a:cubicBezTo>
                    <a:cubicBezTo>
                      <a:pt x="23509" y="63"/>
                      <a:pt x="97" y="23488"/>
                      <a:pt x="97" y="53648"/>
                    </a:cubicBezTo>
                    <a:cubicBezTo>
                      <a:pt x="97" y="83662"/>
                      <a:pt x="23662" y="106501"/>
                      <a:pt x="50899" y="106501"/>
                    </a:cubicBezTo>
                    <a:cubicBezTo>
                      <a:pt x="78748" y="106501"/>
                      <a:pt x="101853" y="83223"/>
                      <a:pt x="101853" y="53648"/>
                    </a:cubicBezTo>
                    <a:close/>
                    <a:moveTo>
                      <a:pt x="51052" y="102695"/>
                    </a:moveTo>
                    <a:cubicBezTo>
                      <a:pt x="36362" y="102695"/>
                      <a:pt x="15858" y="89811"/>
                      <a:pt x="15858" y="51598"/>
                    </a:cubicBezTo>
                    <a:cubicBezTo>
                      <a:pt x="15858" y="13679"/>
                      <a:pt x="38198" y="3723"/>
                      <a:pt x="50899" y="3723"/>
                    </a:cubicBezTo>
                    <a:cubicBezTo>
                      <a:pt x="64211" y="3723"/>
                      <a:pt x="86093" y="14118"/>
                      <a:pt x="86093" y="51598"/>
                    </a:cubicBezTo>
                    <a:cubicBezTo>
                      <a:pt x="86093" y="90397"/>
                      <a:pt x="65129" y="102695"/>
                      <a:pt x="51052" y="1026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B9003012-2244-EBA5-21B7-6B460885504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 rot="1193641">
                <a:off x="1845067" y="3093831"/>
                <a:ext cx="50036" cy="67201"/>
              </a:xfrm>
              <a:custGeom>
                <a:avLst/>
                <a:gdLst>
                  <a:gd name="connsiteX0" fmla="*/ 26883 w 50036"/>
                  <a:gd name="connsiteY0" fmla="*/ 37250 h 67201"/>
                  <a:gd name="connsiteX1" fmla="*/ 42797 w 50036"/>
                  <a:gd name="connsiteY1" fmla="*/ 50720 h 67201"/>
                  <a:gd name="connsiteX2" fmla="*/ 25506 w 50036"/>
                  <a:gd name="connsiteY2" fmla="*/ 64043 h 67201"/>
                  <a:gd name="connsiteX3" fmla="*/ 4236 w 50036"/>
                  <a:gd name="connsiteY3" fmla="*/ 43253 h 67201"/>
                  <a:gd name="connsiteX4" fmla="*/ 2094 w 50036"/>
                  <a:gd name="connsiteY4" fmla="*/ 40764 h 67201"/>
                  <a:gd name="connsiteX5" fmla="*/ 105 w 50036"/>
                  <a:gd name="connsiteY5" fmla="*/ 44424 h 67201"/>
                  <a:gd name="connsiteX6" fmla="*/ 105 w 50036"/>
                  <a:gd name="connsiteY6" fmla="*/ 63750 h 67201"/>
                  <a:gd name="connsiteX7" fmla="*/ 1788 w 50036"/>
                  <a:gd name="connsiteY7" fmla="*/ 67264 h 67201"/>
                  <a:gd name="connsiteX8" fmla="*/ 5614 w 50036"/>
                  <a:gd name="connsiteY8" fmla="*/ 64336 h 67201"/>
                  <a:gd name="connsiteX9" fmla="*/ 8674 w 50036"/>
                  <a:gd name="connsiteY9" fmla="*/ 60969 h 67201"/>
                  <a:gd name="connsiteX10" fmla="*/ 25506 w 50036"/>
                  <a:gd name="connsiteY10" fmla="*/ 67264 h 67201"/>
                  <a:gd name="connsiteX11" fmla="*/ 50141 w 50036"/>
                  <a:gd name="connsiteY11" fmla="*/ 46913 h 67201"/>
                  <a:gd name="connsiteX12" fmla="*/ 43715 w 50036"/>
                  <a:gd name="connsiteY12" fmla="*/ 33005 h 67201"/>
                  <a:gd name="connsiteX13" fmla="*/ 26271 w 50036"/>
                  <a:gd name="connsiteY13" fmla="*/ 25977 h 67201"/>
                  <a:gd name="connsiteX14" fmla="*/ 7450 w 50036"/>
                  <a:gd name="connsiteY14" fmla="*/ 13972 h 67201"/>
                  <a:gd name="connsiteX15" fmla="*/ 24588 w 50036"/>
                  <a:gd name="connsiteY15" fmla="*/ 2845 h 67201"/>
                  <a:gd name="connsiteX16" fmla="*/ 42491 w 50036"/>
                  <a:gd name="connsiteY16" fmla="*/ 20560 h 67201"/>
                  <a:gd name="connsiteX17" fmla="*/ 44327 w 50036"/>
                  <a:gd name="connsiteY17" fmla="*/ 21878 h 67201"/>
                  <a:gd name="connsiteX18" fmla="*/ 46316 w 50036"/>
                  <a:gd name="connsiteY18" fmla="*/ 18364 h 67201"/>
                  <a:gd name="connsiteX19" fmla="*/ 46316 w 50036"/>
                  <a:gd name="connsiteY19" fmla="*/ 3577 h 67201"/>
                  <a:gd name="connsiteX20" fmla="*/ 44633 w 50036"/>
                  <a:gd name="connsiteY20" fmla="*/ 63 h 67201"/>
                  <a:gd name="connsiteX21" fmla="*/ 41573 w 50036"/>
                  <a:gd name="connsiteY21" fmla="*/ 1820 h 67201"/>
                  <a:gd name="connsiteX22" fmla="*/ 38971 w 50036"/>
                  <a:gd name="connsiteY22" fmla="*/ 4162 h 67201"/>
                  <a:gd name="connsiteX23" fmla="*/ 24588 w 50036"/>
                  <a:gd name="connsiteY23" fmla="*/ 63 h 67201"/>
                  <a:gd name="connsiteX24" fmla="*/ 105 w 50036"/>
                  <a:gd name="connsiteY24" fmla="*/ 18071 h 67201"/>
                  <a:gd name="connsiteX25" fmla="*/ 6685 w 50036"/>
                  <a:gd name="connsiteY25" fmla="*/ 30516 h 67201"/>
                  <a:gd name="connsiteX26" fmla="*/ 26883 w 50036"/>
                  <a:gd name="connsiteY26" fmla="*/ 37250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036" h="67201">
                    <a:moveTo>
                      <a:pt x="26883" y="37250"/>
                    </a:moveTo>
                    <a:cubicBezTo>
                      <a:pt x="30249" y="37836"/>
                      <a:pt x="42797" y="40179"/>
                      <a:pt x="42797" y="50720"/>
                    </a:cubicBezTo>
                    <a:cubicBezTo>
                      <a:pt x="42797" y="58187"/>
                      <a:pt x="37441" y="64043"/>
                      <a:pt x="25506" y="64043"/>
                    </a:cubicBezTo>
                    <a:cubicBezTo>
                      <a:pt x="12652" y="64043"/>
                      <a:pt x="7144" y="55698"/>
                      <a:pt x="4236" y="43253"/>
                    </a:cubicBezTo>
                    <a:cubicBezTo>
                      <a:pt x="3777" y="41350"/>
                      <a:pt x="3624" y="40764"/>
                      <a:pt x="2094" y="40764"/>
                    </a:cubicBezTo>
                    <a:cubicBezTo>
                      <a:pt x="105" y="40764"/>
                      <a:pt x="105" y="41789"/>
                      <a:pt x="105" y="44424"/>
                    </a:cubicBezTo>
                    <a:lnTo>
                      <a:pt x="105" y="63750"/>
                    </a:lnTo>
                    <a:cubicBezTo>
                      <a:pt x="105" y="66239"/>
                      <a:pt x="105" y="67264"/>
                      <a:pt x="1788" y="67264"/>
                    </a:cubicBezTo>
                    <a:cubicBezTo>
                      <a:pt x="2553" y="67264"/>
                      <a:pt x="2706" y="67118"/>
                      <a:pt x="5614" y="64336"/>
                    </a:cubicBezTo>
                    <a:cubicBezTo>
                      <a:pt x="5920" y="64043"/>
                      <a:pt x="5920" y="63750"/>
                      <a:pt x="8674" y="60969"/>
                    </a:cubicBezTo>
                    <a:cubicBezTo>
                      <a:pt x="15407" y="67118"/>
                      <a:pt x="22292" y="67264"/>
                      <a:pt x="25506" y="67264"/>
                    </a:cubicBezTo>
                    <a:cubicBezTo>
                      <a:pt x="43103" y="67264"/>
                      <a:pt x="50141" y="57455"/>
                      <a:pt x="50141" y="46913"/>
                    </a:cubicBezTo>
                    <a:cubicBezTo>
                      <a:pt x="50141" y="39154"/>
                      <a:pt x="45551" y="34761"/>
                      <a:pt x="43715" y="33005"/>
                    </a:cubicBezTo>
                    <a:cubicBezTo>
                      <a:pt x="38665" y="28320"/>
                      <a:pt x="32698" y="27148"/>
                      <a:pt x="26271" y="25977"/>
                    </a:cubicBezTo>
                    <a:cubicBezTo>
                      <a:pt x="17702" y="24367"/>
                      <a:pt x="7450" y="22463"/>
                      <a:pt x="7450" y="13972"/>
                    </a:cubicBezTo>
                    <a:cubicBezTo>
                      <a:pt x="7450" y="8847"/>
                      <a:pt x="11428" y="2845"/>
                      <a:pt x="24588" y="2845"/>
                    </a:cubicBezTo>
                    <a:cubicBezTo>
                      <a:pt x="41420" y="2845"/>
                      <a:pt x="42185" y="16021"/>
                      <a:pt x="42491" y="20560"/>
                    </a:cubicBezTo>
                    <a:cubicBezTo>
                      <a:pt x="42644" y="21878"/>
                      <a:pt x="44021" y="21878"/>
                      <a:pt x="44327" y="21878"/>
                    </a:cubicBezTo>
                    <a:cubicBezTo>
                      <a:pt x="46316" y="21878"/>
                      <a:pt x="46316" y="21146"/>
                      <a:pt x="46316" y="18364"/>
                    </a:cubicBezTo>
                    <a:lnTo>
                      <a:pt x="46316" y="3577"/>
                    </a:lnTo>
                    <a:cubicBezTo>
                      <a:pt x="46316" y="1088"/>
                      <a:pt x="46316" y="63"/>
                      <a:pt x="44633" y="63"/>
                    </a:cubicBezTo>
                    <a:cubicBezTo>
                      <a:pt x="43868" y="63"/>
                      <a:pt x="43562" y="63"/>
                      <a:pt x="41573" y="1820"/>
                    </a:cubicBezTo>
                    <a:cubicBezTo>
                      <a:pt x="41113" y="2405"/>
                      <a:pt x="39583" y="3723"/>
                      <a:pt x="38971" y="4162"/>
                    </a:cubicBezTo>
                    <a:cubicBezTo>
                      <a:pt x="33157" y="63"/>
                      <a:pt x="26883" y="63"/>
                      <a:pt x="24588" y="63"/>
                    </a:cubicBezTo>
                    <a:cubicBezTo>
                      <a:pt x="5920" y="63"/>
                      <a:pt x="105" y="9872"/>
                      <a:pt x="105" y="18071"/>
                    </a:cubicBezTo>
                    <a:cubicBezTo>
                      <a:pt x="105" y="23195"/>
                      <a:pt x="2553" y="27295"/>
                      <a:pt x="6685" y="30516"/>
                    </a:cubicBezTo>
                    <a:cubicBezTo>
                      <a:pt x="11581" y="34322"/>
                      <a:pt x="15866" y="35201"/>
                      <a:pt x="26883" y="37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2F33DD4D-E195-79D5-623A-2A470485D60B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 rot="1193641">
                <a:off x="1822191" y="2885026"/>
                <a:ext cx="47563" cy="72776"/>
              </a:xfrm>
              <a:custGeom>
                <a:avLst/>
                <a:gdLst>
                  <a:gd name="connsiteX0" fmla="*/ 47656 w 47563"/>
                  <a:gd name="connsiteY0" fmla="*/ 52893 h 72776"/>
                  <a:gd name="connsiteX1" fmla="*/ 43998 w 47563"/>
                  <a:gd name="connsiteY1" fmla="*/ 52893 h 72776"/>
                  <a:gd name="connsiteX2" fmla="*/ 41200 w 47563"/>
                  <a:gd name="connsiteY2" fmla="*/ 62867 h 72776"/>
                  <a:gd name="connsiteX3" fmla="*/ 30546 w 47563"/>
                  <a:gd name="connsiteY3" fmla="*/ 63524 h 72776"/>
                  <a:gd name="connsiteX4" fmla="*/ 10746 w 47563"/>
                  <a:gd name="connsiteY4" fmla="*/ 63524 h 72776"/>
                  <a:gd name="connsiteX5" fmla="*/ 32268 w 47563"/>
                  <a:gd name="connsiteY5" fmla="*/ 45111 h 72776"/>
                  <a:gd name="connsiteX6" fmla="*/ 47656 w 47563"/>
                  <a:gd name="connsiteY6" fmla="*/ 21437 h 72776"/>
                  <a:gd name="connsiteX7" fmla="*/ 22476 w 47563"/>
                  <a:gd name="connsiteY7" fmla="*/ 64 h 72776"/>
                  <a:gd name="connsiteX8" fmla="*/ 93 w 47563"/>
                  <a:gd name="connsiteY8" fmla="*/ 19683 h 72776"/>
                  <a:gd name="connsiteX9" fmla="*/ 5796 w 47563"/>
                  <a:gd name="connsiteY9" fmla="*/ 25821 h 72776"/>
                  <a:gd name="connsiteX10" fmla="*/ 11499 w 47563"/>
                  <a:gd name="connsiteY10" fmla="*/ 20012 h 72776"/>
                  <a:gd name="connsiteX11" fmla="*/ 5150 w 47563"/>
                  <a:gd name="connsiteY11" fmla="*/ 14203 h 72776"/>
                  <a:gd name="connsiteX12" fmla="*/ 20861 w 47563"/>
                  <a:gd name="connsiteY12" fmla="*/ 4010 h 72776"/>
                  <a:gd name="connsiteX13" fmla="*/ 37218 w 47563"/>
                  <a:gd name="connsiteY13" fmla="*/ 21437 h 72776"/>
                  <a:gd name="connsiteX14" fmla="*/ 27103 w 47563"/>
                  <a:gd name="connsiteY14" fmla="*/ 42481 h 72776"/>
                  <a:gd name="connsiteX15" fmla="*/ 1169 w 47563"/>
                  <a:gd name="connsiteY15" fmla="*/ 68566 h 72776"/>
                  <a:gd name="connsiteX16" fmla="*/ 93 w 47563"/>
                  <a:gd name="connsiteY16" fmla="*/ 72840 h 72776"/>
                  <a:gd name="connsiteX17" fmla="*/ 44428 w 47563"/>
                  <a:gd name="connsiteY17" fmla="*/ 72840 h 72776"/>
                  <a:gd name="connsiteX18" fmla="*/ 47656 w 47563"/>
                  <a:gd name="connsiteY18" fmla="*/ 52893 h 7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563" h="72776">
                    <a:moveTo>
                      <a:pt x="47656" y="52893"/>
                    </a:moveTo>
                    <a:lnTo>
                      <a:pt x="43998" y="52893"/>
                    </a:lnTo>
                    <a:cubicBezTo>
                      <a:pt x="43675" y="55304"/>
                      <a:pt x="42599" y="61771"/>
                      <a:pt x="41200" y="62867"/>
                    </a:cubicBezTo>
                    <a:cubicBezTo>
                      <a:pt x="40339" y="63524"/>
                      <a:pt x="32053" y="63524"/>
                      <a:pt x="30546" y="63524"/>
                    </a:cubicBezTo>
                    <a:lnTo>
                      <a:pt x="10746" y="63524"/>
                    </a:lnTo>
                    <a:cubicBezTo>
                      <a:pt x="22045" y="53331"/>
                      <a:pt x="25812" y="50262"/>
                      <a:pt x="32268" y="45111"/>
                    </a:cubicBezTo>
                    <a:cubicBezTo>
                      <a:pt x="40231" y="38644"/>
                      <a:pt x="47656" y="31849"/>
                      <a:pt x="47656" y="21437"/>
                    </a:cubicBezTo>
                    <a:cubicBezTo>
                      <a:pt x="47656" y="8175"/>
                      <a:pt x="36250" y="64"/>
                      <a:pt x="22476" y="64"/>
                    </a:cubicBezTo>
                    <a:cubicBezTo>
                      <a:pt x="9132" y="64"/>
                      <a:pt x="93" y="9600"/>
                      <a:pt x="93" y="19683"/>
                    </a:cubicBezTo>
                    <a:cubicBezTo>
                      <a:pt x="93" y="25273"/>
                      <a:pt x="4720" y="25821"/>
                      <a:pt x="5796" y="25821"/>
                    </a:cubicBezTo>
                    <a:cubicBezTo>
                      <a:pt x="8379" y="25821"/>
                      <a:pt x="11499" y="23958"/>
                      <a:pt x="11499" y="20012"/>
                    </a:cubicBezTo>
                    <a:cubicBezTo>
                      <a:pt x="11499" y="18039"/>
                      <a:pt x="10746" y="14203"/>
                      <a:pt x="5150" y="14203"/>
                    </a:cubicBezTo>
                    <a:cubicBezTo>
                      <a:pt x="8486" y="6421"/>
                      <a:pt x="15804" y="4010"/>
                      <a:pt x="20861" y="4010"/>
                    </a:cubicBezTo>
                    <a:cubicBezTo>
                      <a:pt x="31622" y="4010"/>
                      <a:pt x="37218" y="12559"/>
                      <a:pt x="37218" y="21437"/>
                    </a:cubicBezTo>
                    <a:cubicBezTo>
                      <a:pt x="37218" y="30972"/>
                      <a:pt x="30546" y="38535"/>
                      <a:pt x="27103" y="42481"/>
                    </a:cubicBezTo>
                    <a:lnTo>
                      <a:pt x="1169" y="68566"/>
                    </a:lnTo>
                    <a:cubicBezTo>
                      <a:pt x="93" y="69552"/>
                      <a:pt x="93" y="69772"/>
                      <a:pt x="93" y="72840"/>
                    </a:cubicBezTo>
                    <a:lnTo>
                      <a:pt x="44428" y="72840"/>
                    </a:lnTo>
                    <a:lnTo>
                      <a:pt x="47656" y="5289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312D3998-9893-5600-EEF9-AAFA7BF9A885}"/>
              </a:ext>
            </a:extLst>
          </p:cNvPr>
          <p:cNvGrpSpPr/>
          <p:nvPr/>
        </p:nvGrpSpPr>
        <p:grpSpPr>
          <a:xfrm>
            <a:off x="2746439" y="2277597"/>
            <a:ext cx="180000" cy="642622"/>
            <a:chOff x="1933672" y="2690895"/>
            <a:chExt cx="180000" cy="642622"/>
          </a:xfrm>
        </p:grpSpPr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5B8F4829-F6A4-8D95-5394-2D775341D7C9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153517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E6AEB3A0-7AB2-F881-4D02-2C681FBDD43E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085219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A12BC2CA-60E4-6ECE-171D-1036E5718AD3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012158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966E605D-0CDF-479C-3117-880E42274C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2692" y="2690895"/>
              <a:ext cx="108000" cy="108000"/>
            </a:xfrm>
            <a:prstGeom prst="rect">
              <a:avLst/>
            </a:prstGeom>
            <a:solidFill>
              <a:schemeClr val="bg1">
                <a:lumMod val="85000"/>
                <a:alpha val="58000"/>
              </a:schemeClr>
            </a:solidFill>
            <a:ln>
              <a:noFill/>
            </a:ln>
            <a:scene3d>
              <a:camera prst="isometricOffAxis2Top"/>
              <a:lightRig rig="threePt" dir="t"/>
            </a:scene3d>
            <a:sp3d>
              <a:bevelT w="0" h="2476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5" name="Title 1">
            <a:extLst>
              <a:ext uri="{FF2B5EF4-FFF2-40B4-BE49-F238E27FC236}">
                <a16:creationId xmlns:a16="http://schemas.microsoft.com/office/drawing/2014/main" id="{DF3EEB83-BD83-D537-DFEE-56208317CC6D}"/>
              </a:ext>
            </a:extLst>
          </p:cNvPr>
          <p:cNvSpPr txBox="1">
            <a:spLocks/>
          </p:cNvSpPr>
          <p:nvPr/>
        </p:nvSpPr>
        <p:spPr>
          <a:xfrm>
            <a:off x="734904" y="1362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3600" dirty="0"/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3E3DD872-9E26-1C0E-0EF6-0B1F7FCA278B}"/>
              </a:ext>
            </a:extLst>
          </p:cNvPr>
          <p:cNvSpPr txBox="1"/>
          <p:nvPr/>
        </p:nvSpPr>
        <p:spPr>
          <a:xfrm>
            <a:off x="786237" y="949927"/>
            <a:ext cx="685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 LT Pro Light" panose="020B0304020202020204" pitchFamily="34" charset="0"/>
              </a:rPr>
              <a:t>Long pulse and phase space linearization using X-band accelerator</a:t>
            </a:r>
            <a:endParaRPr lang="en-US" sz="1200" i="1" dirty="0">
              <a:latin typeface="Avenir Next LT Pro Light" panose="020B0304020202020204" pitchFamily="34" charset="0"/>
            </a:endParaRPr>
          </a:p>
        </p:txBody>
      </p:sp>
      <p:cxnSp>
        <p:nvCxnSpPr>
          <p:cNvPr id="509" name="Straight Arrow Connector 508">
            <a:extLst>
              <a:ext uri="{FF2B5EF4-FFF2-40B4-BE49-F238E27FC236}">
                <a16:creationId xmlns:a16="http://schemas.microsoft.com/office/drawing/2014/main" id="{546D2C91-16E9-9FC3-A771-AEFB646AA850}"/>
              </a:ext>
            </a:extLst>
          </p:cNvPr>
          <p:cNvCxnSpPr>
            <a:cxnSpLocks/>
          </p:cNvCxnSpPr>
          <p:nvPr/>
        </p:nvCxnSpPr>
        <p:spPr>
          <a:xfrm>
            <a:off x="3581004" y="3441849"/>
            <a:ext cx="0" cy="53378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>
            <a:extLst>
              <a:ext uri="{FF2B5EF4-FFF2-40B4-BE49-F238E27FC236}">
                <a16:creationId xmlns:a16="http://schemas.microsoft.com/office/drawing/2014/main" id="{EFF0B942-E1FF-9044-D7D7-B1E60319F841}"/>
              </a:ext>
            </a:extLst>
          </p:cNvPr>
          <p:cNvCxnSpPr>
            <a:cxnSpLocks/>
          </p:cNvCxnSpPr>
          <p:nvPr/>
        </p:nvCxnSpPr>
        <p:spPr>
          <a:xfrm>
            <a:off x="5168504" y="4070887"/>
            <a:ext cx="0" cy="53378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id="{4CDF53CF-98DF-AA74-4FE8-D6905DA3686A}"/>
              </a:ext>
            </a:extLst>
          </p:cNvPr>
          <p:cNvSpPr txBox="1"/>
          <p:nvPr/>
        </p:nvSpPr>
        <p:spPr>
          <a:xfrm>
            <a:off x="3443590" y="3931712"/>
            <a:ext cx="479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venir Next LT Pro Light" panose="020B0304020202020204" pitchFamily="34" charset="0"/>
              </a:rPr>
              <a:t>?</a:t>
            </a:r>
            <a:endParaRPr lang="en-US" sz="2000" i="1" dirty="0">
              <a:latin typeface="Avenir Next LT Pro Light" panose="020B030402020202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CDC9375-86A3-0296-A1A6-6003293EDC86}"/>
              </a:ext>
            </a:extLst>
          </p:cNvPr>
          <p:cNvSpPr txBox="1"/>
          <p:nvPr/>
        </p:nvSpPr>
        <p:spPr>
          <a:xfrm>
            <a:off x="5023447" y="4561410"/>
            <a:ext cx="479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venir Next LT Pro Light" panose="020B0304020202020204" pitchFamily="34" charset="0"/>
              </a:rPr>
              <a:t>?</a:t>
            </a:r>
            <a:endParaRPr lang="en-US" sz="2000" i="1" dirty="0">
              <a:latin typeface="Avenir Next LT Pro Light" panose="020B0304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DCC10A06-DECE-FDA6-1431-ACDC32BBA398}"/>
              </a:ext>
            </a:extLst>
          </p:cNvPr>
          <p:cNvSpPr txBox="1"/>
          <p:nvPr/>
        </p:nvSpPr>
        <p:spPr>
          <a:xfrm>
            <a:off x="1175258" y="5207700"/>
            <a:ext cx="7565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Deflection cavity cannot be used since we have only one X-band klystron</a:t>
            </a:r>
            <a:endParaRPr lang="en-US" sz="1400" i="1" dirty="0">
              <a:latin typeface="Avenir Next LT Pro Light" panose="020B03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7002AAC1-C76B-600A-90B2-2BA35B9A39D6}"/>
              </a:ext>
            </a:extLst>
          </p:cNvPr>
          <p:cNvSpPr txBox="1"/>
          <p:nvPr/>
        </p:nvSpPr>
        <p:spPr>
          <a:xfrm>
            <a:off x="1205075" y="5597057"/>
            <a:ext cx="7565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Use linac to rotate longitudinal phase space and measure energy spectra: </a:t>
            </a:r>
            <a:r>
              <a:rPr lang="en-US" sz="1400" b="1" dirty="0">
                <a:latin typeface="Avenir Next LT Pro Light" panose="020B0304020202020204" pitchFamily="34" charset="0"/>
              </a:rPr>
              <a:t>tomography</a:t>
            </a:r>
            <a:endParaRPr lang="en-US" sz="1400" b="1" i="1" dirty="0">
              <a:latin typeface="Avenir Next LT Pro Light" panose="020B0304020202020204" pitchFamily="34" charset="0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7705289D-0C2A-D93B-9CF6-2E6218460ABB}"/>
              </a:ext>
            </a:extLst>
          </p:cNvPr>
          <p:cNvCxnSpPr>
            <a:cxnSpLocks/>
          </p:cNvCxnSpPr>
          <p:nvPr/>
        </p:nvCxnSpPr>
        <p:spPr>
          <a:xfrm>
            <a:off x="8479250" y="4185931"/>
            <a:ext cx="332497" cy="397520"/>
          </a:xfrm>
          <a:prstGeom prst="line">
            <a:avLst/>
          </a:prstGeom>
          <a:ln w="12700">
            <a:solidFill>
              <a:srgbClr val="00B050"/>
            </a:solidFill>
          </a:ln>
          <a:effectLst>
            <a:glow rad="63500">
              <a:srgbClr val="60CE9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Rectangle 466">
            <a:extLst>
              <a:ext uri="{FF2B5EF4-FFF2-40B4-BE49-F238E27FC236}">
                <a16:creationId xmlns:a16="http://schemas.microsoft.com/office/drawing/2014/main" id="{8ED1933B-D72B-2DF5-6AF2-DA1D914C47E1}"/>
              </a:ext>
            </a:extLst>
          </p:cNvPr>
          <p:cNvSpPr/>
          <p:nvPr/>
        </p:nvSpPr>
        <p:spPr>
          <a:xfrm rot="5400000">
            <a:off x="8534768" y="3858332"/>
            <a:ext cx="136417" cy="499779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>
              <a:rot lat="19896000" lon="17604000" rev="3408000"/>
            </a:camera>
            <a:lightRig rig="threePt" dir="t"/>
          </a:scene3d>
          <a:sp3d extrusionH="330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86AEF258-66EA-FECE-BDF3-790B136564E3}"/>
              </a:ext>
            </a:extLst>
          </p:cNvPr>
          <p:cNvSpPr/>
          <p:nvPr/>
        </p:nvSpPr>
        <p:spPr>
          <a:xfrm rot="2697196" flipV="1">
            <a:off x="8748153" y="4507265"/>
            <a:ext cx="265939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19043860" lon="14394106" rev="5380059"/>
            </a:camera>
            <a:lightRig rig="threePt" dir="t"/>
          </a:scene3d>
          <a:sp3d extrusionH="2476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Group 468" descr="\documentclass{article}&#10;\usepackage{amsmath}&#10;\pagestyle{empty}&#10;\begin{document}&#10;&#10;dipole&#10;&#10;&#10;\end{document}" title="IguanaTex Vector Display">
            <a:extLst>
              <a:ext uri="{FF2B5EF4-FFF2-40B4-BE49-F238E27FC236}">
                <a16:creationId xmlns:a16="http://schemas.microsoft.com/office/drawing/2014/main" id="{2A336EEA-09AE-2DE8-084A-9F3EB8FA495C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 rot="1193641">
            <a:off x="8446914" y="3675595"/>
            <a:ext cx="394792" cy="134825"/>
            <a:chOff x="9697299" y="4758321"/>
            <a:chExt cx="394792" cy="134825"/>
          </a:xfrm>
        </p:grpSpPr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7CC0287E-FEA8-478A-F1C1-53795B544C9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697299" y="4758321"/>
              <a:ext cx="75572" cy="107040"/>
            </a:xfrm>
            <a:custGeom>
              <a:avLst/>
              <a:gdLst>
                <a:gd name="connsiteX0" fmla="*/ 53115 w 75572"/>
                <a:gd name="connsiteY0" fmla="*/ 97083 h 107040"/>
                <a:gd name="connsiteX1" fmla="*/ 53115 w 75572"/>
                <a:gd name="connsiteY1" fmla="*/ 107103 h 107040"/>
                <a:gd name="connsiteX2" fmla="*/ 75649 w 75572"/>
                <a:gd name="connsiteY2" fmla="*/ 105433 h 107040"/>
                <a:gd name="connsiteX3" fmla="*/ 75649 w 75572"/>
                <a:gd name="connsiteY3" fmla="*/ 100726 h 107040"/>
                <a:gd name="connsiteX4" fmla="*/ 63692 w 75572"/>
                <a:gd name="connsiteY4" fmla="*/ 92224 h 107040"/>
                <a:gd name="connsiteX5" fmla="*/ 63692 w 75572"/>
                <a:gd name="connsiteY5" fmla="*/ 63 h 107040"/>
                <a:gd name="connsiteX6" fmla="*/ 41618 w 75572"/>
                <a:gd name="connsiteY6" fmla="*/ 1733 h 107040"/>
                <a:gd name="connsiteX7" fmla="*/ 41618 w 75572"/>
                <a:gd name="connsiteY7" fmla="*/ 6440 h 107040"/>
                <a:gd name="connsiteX8" fmla="*/ 53575 w 75572"/>
                <a:gd name="connsiteY8" fmla="*/ 14942 h 107040"/>
                <a:gd name="connsiteX9" fmla="*/ 53575 w 75572"/>
                <a:gd name="connsiteY9" fmla="*/ 47738 h 107040"/>
                <a:gd name="connsiteX10" fmla="*/ 34261 w 75572"/>
                <a:gd name="connsiteY10" fmla="*/ 38324 h 107040"/>
                <a:gd name="connsiteX11" fmla="*/ 77 w 75572"/>
                <a:gd name="connsiteY11" fmla="*/ 72790 h 107040"/>
                <a:gd name="connsiteX12" fmla="*/ 32574 w 75572"/>
                <a:gd name="connsiteY12" fmla="*/ 107103 h 107040"/>
                <a:gd name="connsiteX13" fmla="*/ 53115 w 75572"/>
                <a:gd name="connsiteY13" fmla="*/ 97083 h 107040"/>
                <a:gd name="connsiteX14" fmla="*/ 53115 w 75572"/>
                <a:gd name="connsiteY14" fmla="*/ 56392 h 107040"/>
                <a:gd name="connsiteX15" fmla="*/ 53115 w 75572"/>
                <a:gd name="connsiteY15" fmla="*/ 87517 h 107040"/>
                <a:gd name="connsiteX16" fmla="*/ 51429 w 75572"/>
                <a:gd name="connsiteY16" fmla="*/ 93135 h 107040"/>
                <a:gd name="connsiteX17" fmla="*/ 33341 w 75572"/>
                <a:gd name="connsiteY17" fmla="*/ 103763 h 107040"/>
                <a:gd name="connsiteX18" fmla="*/ 17245 w 75572"/>
                <a:gd name="connsiteY18" fmla="*/ 94046 h 107040"/>
                <a:gd name="connsiteX19" fmla="*/ 12800 w 75572"/>
                <a:gd name="connsiteY19" fmla="*/ 72941 h 107040"/>
                <a:gd name="connsiteX20" fmla="*/ 17552 w 75572"/>
                <a:gd name="connsiteY20" fmla="*/ 51382 h 107040"/>
                <a:gd name="connsiteX21" fmla="*/ 34874 w 75572"/>
                <a:gd name="connsiteY21" fmla="*/ 41664 h 107040"/>
                <a:gd name="connsiteX22" fmla="*/ 51429 w 75572"/>
                <a:gd name="connsiteY22" fmla="*/ 50774 h 107040"/>
                <a:gd name="connsiteX23" fmla="*/ 53115 w 75572"/>
                <a:gd name="connsiteY23" fmla="*/ 56392 h 10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572" h="107040">
                  <a:moveTo>
                    <a:pt x="53115" y="97083"/>
                  </a:moveTo>
                  <a:lnTo>
                    <a:pt x="53115" y="107103"/>
                  </a:lnTo>
                  <a:lnTo>
                    <a:pt x="75649" y="105433"/>
                  </a:lnTo>
                  <a:lnTo>
                    <a:pt x="75649" y="100726"/>
                  </a:lnTo>
                  <a:cubicBezTo>
                    <a:pt x="64919" y="100726"/>
                    <a:pt x="63692" y="99664"/>
                    <a:pt x="63692" y="92224"/>
                  </a:cubicBezTo>
                  <a:lnTo>
                    <a:pt x="63692" y="63"/>
                  </a:lnTo>
                  <a:lnTo>
                    <a:pt x="41618" y="1733"/>
                  </a:lnTo>
                  <a:lnTo>
                    <a:pt x="41618" y="6440"/>
                  </a:lnTo>
                  <a:cubicBezTo>
                    <a:pt x="52349" y="6440"/>
                    <a:pt x="53575" y="7502"/>
                    <a:pt x="53575" y="14942"/>
                  </a:cubicBezTo>
                  <a:lnTo>
                    <a:pt x="53575" y="47738"/>
                  </a:lnTo>
                  <a:cubicBezTo>
                    <a:pt x="49130" y="42272"/>
                    <a:pt x="42538" y="38324"/>
                    <a:pt x="34261" y="38324"/>
                  </a:cubicBezTo>
                  <a:cubicBezTo>
                    <a:pt x="16172" y="38324"/>
                    <a:pt x="77" y="53203"/>
                    <a:pt x="77" y="72790"/>
                  </a:cubicBezTo>
                  <a:cubicBezTo>
                    <a:pt x="77" y="92072"/>
                    <a:pt x="15099" y="107103"/>
                    <a:pt x="32574" y="107103"/>
                  </a:cubicBezTo>
                  <a:cubicBezTo>
                    <a:pt x="42385" y="107103"/>
                    <a:pt x="49283" y="101941"/>
                    <a:pt x="53115" y="97083"/>
                  </a:cubicBezTo>
                  <a:close/>
                  <a:moveTo>
                    <a:pt x="53115" y="56392"/>
                  </a:moveTo>
                  <a:lnTo>
                    <a:pt x="53115" y="87517"/>
                  </a:lnTo>
                  <a:cubicBezTo>
                    <a:pt x="53115" y="90250"/>
                    <a:pt x="53115" y="90554"/>
                    <a:pt x="51429" y="93135"/>
                  </a:cubicBezTo>
                  <a:cubicBezTo>
                    <a:pt x="46830" y="100423"/>
                    <a:pt x="39932" y="103763"/>
                    <a:pt x="33341" y="103763"/>
                  </a:cubicBezTo>
                  <a:cubicBezTo>
                    <a:pt x="26443" y="103763"/>
                    <a:pt x="20924" y="99815"/>
                    <a:pt x="17245" y="94046"/>
                  </a:cubicBezTo>
                  <a:cubicBezTo>
                    <a:pt x="13260" y="87821"/>
                    <a:pt x="12800" y="79167"/>
                    <a:pt x="12800" y="72941"/>
                  </a:cubicBezTo>
                  <a:cubicBezTo>
                    <a:pt x="12800" y="67324"/>
                    <a:pt x="13106" y="58214"/>
                    <a:pt x="17552" y="51382"/>
                  </a:cubicBezTo>
                  <a:cubicBezTo>
                    <a:pt x="20771" y="46675"/>
                    <a:pt x="26596" y="41664"/>
                    <a:pt x="34874" y="41664"/>
                  </a:cubicBezTo>
                  <a:cubicBezTo>
                    <a:pt x="40239" y="41664"/>
                    <a:pt x="46677" y="43942"/>
                    <a:pt x="51429" y="50774"/>
                  </a:cubicBezTo>
                  <a:cubicBezTo>
                    <a:pt x="53115" y="53355"/>
                    <a:pt x="53115" y="53659"/>
                    <a:pt x="53115" y="5639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559B2D18-BDD1-8428-B60D-E341D7686A1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782307" y="4762117"/>
              <a:ext cx="32804" cy="101574"/>
            </a:xfrm>
            <a:custGeom>
              <a:avLst/>
              <a:gdLst>
                <a:gd name="connsiteX0" fmla="*/ 22156 w 32804"/>
                <a:gd name="connsiteY0" fmla="*/ 34528 h 101574"/>
                <a:gd name="connsiteX1" fmla="*/ 695 w 32804"/>
                <a:gd name="connsiteY1" fmla="*/ 36198 h 101574"/>
                <a:gd name="connsiteX2" fmla="*/ 695 w 32804"/>
                <a:gd name="connsiteY2" fmla="*/ 40905 h 101574"/>
                <a:gd name="connsiteX3" fmla="*/ 12039 w 32804"/>
                <a:gd name="connsiteY3" fmla="*/ 49256 h 101574"/>
                <a:gd name="connsiteX4" fmla="*/ 12039 w 32804"/>
                <a:gd name="connsiteY4" fmla="*/ 90098 h 101574"/>
                <a:gd name="connsiteX5" fmla="*/ 82 w 32804"/>
                <a:gd name="connsiteY5" fmla="*/ 96931 h 101574"/>
                <a:gd name="connsiteX6" fmla="*/ 82 w 32804"/>
                <a:gd name="connsiteY6" fmla="*/ 101637 h 101574"/>
                <a:gd name="connsiteX7" fmla="*/ 16944 w 32804"/>
                <a:gd name="connsiteY7" fmla="*/ 101182 h 101574"/>
                <a:gd name="connsiteX8" fmla="*/ 32886 w 32804"/>
                <a:gd name="connsiteY8" fmla="*/ 101637 h 101574"/>
                <a:gd name="connsiteX9" fmla="*/ 32886 w 32804"/>
                <a:gd name="connsiteY9" fmla="*/ 96931 h 101574"/>
                <a:gd name="connsiteX10" fmla="*/ 22156 w 32804"/>
                <a:gd name="connsiteY10" fmla="*/ 90250 h 101574"/>
                <a:gd name="connsiteX11" fmla="*/ 22156 w 32804"/>
                <a:gd name="connsiteY11" fmla="*/ 34528 h 101574"/>
                <a:gd name="connsiteX12" fmla="*/ 22769 w 32804"/>
                <a:gd name="connsiteY12" fmla="*/ 8110 h 101574"/>
                <a:gd name="connsiteX13" fmla="*/ 14645 w 32804"/>
                <a:gd name="connsiteY13" fmla="*/ 63 h 101574"/>
                <a:gd name="connsiteX14" fmla="*/ 6520 w 32804"/>
                <a:gd name="connsiteY14" fmla="*/ 8110 h 101574"/>
                <a:gd name="connsiteX15" fmla="*/ 14645 w 32804"/>
                <a:gd name="connsiteY15" fmla="*/ 16157 h 101574"/>
                <a:gd name="connsiteX16" fmla="*/ 22769 w 32804"/>
                <a:gd name="connsiteY16" fmla="*/ 8110 h 10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04" h="101574">
                  <a:moveTo>
                    <a:pt x="22156" y="34528"/>
                  </a:moveTo>
                  <a:lnTo>
                    <a:pt x="695" y="36198"/>
                  </a:lnTo>
                  <a:lnTo>
                    <a:pt x="695" y="40905"/>
                  </a:lnTo>
                  <a:cubicBezTo>
                    <a:pt x="10659" y="40905"/>
                    <a:pt x="12039" y="41816"/>
                    <a:pt x="12039" y="49256"/>
                  </a:cubicBezTo>
                  <a:lnTo>
                    <a:pt x="12039" y="90098"/>
                  </a:lnTo>
                  <a:cubicBezTo>
                    <a:pt x="12039" y="96931"/>
                    <a:pt x="10353" y="96931"/>
                    <a:pt x="82" y="96931"/>
                  </a:cubicBezTo>
                  <a:lnTo>
                    <a:pt x="82" y="101637"/>
                  </a:lnTo>
                  <a:cubicBezTo>
                    <a:pt x="4988" y="101486"/>
                    <a:pt x="13265" y="101182"/>
                    <a:pt x="16944" y="101182"/>
                  </a:cubicBezTo>
                  <a:cubicBezTo>
                    <a:pt x="22309" y="101182"/>
                    <a:pt x="27675" y="101486"/>
                    <a:pt x="32886" y="101637"/>
                  </a:cubicBezTo>
                  <a:lnTo>
                    <a:pt x="32886" y="96931"/>
                  </a:lnTo>
                  <a:cubicBezTo>
                    <a:pt x="22769" y="96931"/>
                    <a:pt x="22156" y="96172"/>
                    <a:pt x="22156" y="90250"/>
                  </a:cubicBezTo>
                  <a:lnTo>
                    <a:pt x="22156" y="34528"/>
                  </a:lnTo>
                  <a:close/>
                  <a:moveTo>
                    <a:pt x="22769" y="8110"/>
                  </a:moveTo>
                  <a:cubicBezTo>
                    <a:pt x="22769" y="3251"/>
                    <a:pt x="18937" y="63"/>
                    <a:pt x="14645" y="63"/>
                  </a:cubicBezTo>
                  <a:cubicBezTo>
                    <a:pt x="9893" y="63"/>
                    <a:pt x="6520" y="4162"/>
                    <a:pt x="6520" y="8110"/>
                  </a:cubicBezTo>
                  <a:cubicBezTo>
                    <a:pt x="6520" y="12209"/>
                    <a:pt x="9893" y="16157"/>
                    <a:pt x="14645" y="16157"/>
                  </a:cubicBezTo>
                  <a:cubicBezTo>
                    <a:pt x="18937" y="16157"/>
                    <a:pt x="22769" y="12968"/>
                    <a:pt x="22769" y="81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086B3CD-79D2-61A1-E518-2D0F8D7BF60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824121" y="4796582"/>
              <a:ext cx="75572" cy="96564"/>
            </a:xfrm>
            <a:custGeom>
              <a:avLst/>
              <a:gdLst>
                <a:gd name="connsiteX0" fmla="*/ 22159 w 75572"/>
                <a:gd name="connsiteY0" fmla="*/ 10084 h 96564"/>
                <a:gd name="connsiteX1" fmla="*/ 22159 w 75572"/>
                <a:gd name="connsiteY1" fmla="*/ 63 h 96564"/>
                <a:gd name="connsiteX2" fmla="*/ 85 w 75572"/>
                <a:gd name="connsiteY2" fmla="*/ 1733 h 96564"/>
                <a:gd name="connsiteX3" fmla="*/ 85 w 75572"/>
                <a:gd name="connsiteY3" fmla="*/ 6440 h 96564"/>
                <a:gd name="connsiteX4" fmla="*/ 12042 w 75572"/>
                <a:gd name="connsiteY4" fmla="*/ 14031 h 96564"/>
                <a:gd name="connsiteX5" fmla="*/ 12042 w 75572"/>
                <a:gd name="connsiteY5" fmla="*/ 85088 h 96564"/>
                <a:gd name="connsiteX6" fmla="*/ 85 w 75572"/>
                <a:gd name="connsiteY6" fmla="*/ 91920 h 96564"/>
                <a:gd name="connsiteX7" fmla="*/ 85 w 75572"/>
                <a:gd name="connsiteY7" fmla="*/ 96627 h 96564"/>
                <a:gd name="connsiteX8" fmla="*/ 17254 w 75572"/>
                <a:gd name="connsiteY8" fmla="*/ 96172 h 96564"/>
                <a:gd name="connsiteX9" fmla="*/ 34575 w 75572"/>
                <a:gd name="connsiteY9" fmla="*/ 96627 h 96564"/>
                <a:gd name="connsiteX10" fmla="*/ 34575 w 75572"/>
                <a:gd name="connsiteY10" fmla="*/ 91920 h 96564"/>
                <a:gd name="connsiteX11" fmla="*/ 22619 w 75572"/>
                <a:gd name="connsiteY11" fmla="*/ 85088 h 96564"/>
                <a:gd name="connsiteX12" fmla="*/ 22619 w 75572"/>
                <a:gd name="connsiteY12" fmla="*/ 59580 h 96564"/>
                <a:gd name="connsiteX13" fmla="*/ 22619 w 75572"/>
                <a:gd name="connsiteY13" fmla="*/ 58214 h 96564"/>
                <a:gd name="connsiteX14" fmla="*/ 41473 w 75572"/>
                <a:gd name="connsiteY14" fmla="*/ 68842 h 96564"/>
                <a:gd name="connsiteX15" fmla="*/ 75657 w 75572"/>
                <a:gd name="connsiteY15" fmla="*/ 34376 h 96564"/>
                <a:gd name="connsiteX16" fmla="*/ 43620 w 75572"/>
                <a:gd name="connsiteY16" fmla="*/ 63 h 96564"/>
                <a:gd name="connsiteX17" fmla="*/ 22159 w 75572"/>
                <a:gd name="connsiteY17" fmla="*/ 10084 h 96564"/>
                <a:gd name="connsiteX18" fmla="*/ 22619 w 75572"/>
                <a:gd name="connsiteY18" fmla="*/ 49863 h 96564"/>
                <a:gd name="connsiteX19" fmla="*/ 22619 w 75572"/>
                <a:gd name="connsiteY19" fmla="*/ 16005 h 96564"/>
                <a:gd name="connsiteX20" fmla="*/ 42393 w 75572"/>
                <a:gd name="connsiteY20" fmla="*/ 3859 h 96564"/>
                <a:gd name="connsiteX21" fmla="*/ 62934 w 75572"/>
                <a:gd name="connsiteY21" fmla="*/ 34376 h 96564"/>
                <a:gd name="connsiteX22" fmla="*/ 40860 w 75572"/>
                <a:gd name="connsiteY22" fmla="*/ 65502 h 96564"/>
                <a:gd name="connsiteX23" fmla="*/ 24765 w 75572"/>
                <a:gd name="connsiteY23" fmla="*/ 56240 h 96564"/>
                <a:gd name="connsiteX24" fmla="*/ 22619 w 75572"/>
                <a:gd name="connsiteY24" fmla="*/ 49863 h 9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572" h="96564">
                  <a:moveTo>
                    <a:pt x="22159" y="10084"/>
                  </a:moveTo>
                  <a:lnTo>
                    <a:pt x="22159" y="63"/>
                  </a:lnTo>
                  <a:lnTo>
                    <a:pt x="85" y="1733"/>
                  </a:lnTo>
                  <a:lnTo>
                    <a:pt x="85" y="6440"/>
                  </a:lnTo>
                  <a:cubicBezTo>
                    <a:pt x="10969" y="6440"/>
                    <a:pt x="12042" y="7351"/>
                    <a:pt x="12042" y="14031"/>
                  </a:cubicBezTo>
                  <a:lnTo>
                    <a:pt x="12042" y="85088"/>
                  </a:lnTo>
                  <a:cubicBezTo>
                    <a:pt x="12042" y="91920"/>
                    <a:pt x="10355" y="91920"/>
                    <a:pt x="85" y="91920"/>
                  </a:cubicBezTo>
                  <a:lnTo>
                    <a:pt x="85" y="96627"/>
                  </a:lnTo>
                  <a:cubicBezTo>
                    <a:pt x="5297" y="96475"/>
                    <a:pt x="13268" y="96172"/>
                    <a:pt x="17254" y="96172"/>
                  </a:cubicBezTo>
                  <a:cubicBezTo>
                    <a:pt x="21392" y="96172"/>
                    <a:pt x="29210" y="96475"/>
                    <a:pt x="34575" y="96627"/>
                  </a:cubicBezTo>
                  <a:lnTo>
                    <a:pt x="34575" y="91920"/>
                  </a:lnTo>
                  <a:cubicBezTo>
                    <a:pt x="24305" y="91920"/>
                    <a:pt x="22619" y="91920"/>
                    <a:pt x="22619" y="85088"/>
                  </a:cubicBezTo>
                  <a:lnTo>
                    <a:pt x="22619" y="59580"/>
                  </a:lnTo>
                  <a:lnTo>
                    <a:pt x="22619" y="58214"/>
                  </a:lnTo>
                  <a:cubicBezTo>
                    <a:pt x="23385" y="60643"/>
                    <a:pt x="29823" y="68842"/>
                    <a:pt x="41473" y="68842"/>
                  </a:cubicBezTo>
                  <a:cubicBezTo>
                    <a:pt x="59715" y="68842"/>
                    <a:pt x="75657" y="53963"/>
                    <a:pt x="75657" y="34376"/>
                  </a:cubicBezTo>
                  <a:cubicBezTo>
                    <a:pt x="75657" y="15094"/>
                    <a:pt x="60788" y="63"/>
                    <a:pt x="43620" y="63"/>
                  </a:cubicBezTo>
                  <a:cubicBezTo>
                    <a:pt x="31663" y="63"/>
                    <a:pt x="25225" y="6743"/>
                    <a:pt x="22159" y="10084"/>
                  </a:cubicBezTo>
                  <a:close/>
                  <a:moveTo>
                    <a:pt x="22619" y="49863"/>
                  </a:moveTo>
                  <a:lnTo>
                    <a:pt x="22619" y="16005"/>
                  </a:lnTo>
                  <a:cubicBezTo>
                    <a:pt x="27064" y="8262"/>
                    <a:pt x="34575" y="3859"/>
                    <a:pt x="42393" y="3859"/>
                  </a:cubicBezTo>
                  <a:cubicBezTo>
                    <a:pt x="53583" y="3859"/>
                    <a:pt x="62934" y="17220"/>
                    <a:pt x="62934" y="34376"/>
                  </a:cubicBezTo>
                  <a:cubicBezTo>
                    <a:pt x="62934" y="52748"/>
                    <a:pt x="52204" y="65502"/>
                    <a:pt x="40860" y="65502"/>
                  </a:cubicBezTo>
                  <a:cubicBezTo>
                    <a:pt x="34729" y="65502"/>
                    <a:pt x="28904" y="62465"/>
                    <a:pt x="24765" y="56240"/>
                  </a:cubicBezTo>
                  <a:cubicBezTo>
                    <a:pt x="22619" y="53052"/>
                    <a:pt x="22619" y="52900"/>
                    <a:pt x="22619" y="498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CCF7E489-425A-AC8D-B2BE-34789965DE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913541" y="4795671"/>
              <a:ext cx="67907" cy="69690"/>
            </a:xfrm>
            <a:custGeom>
              <a:avLst/>
              <a:gdLst>
                <a:gd name="connsiteX0" fmla="*/ 67999 w 67907"/>
                <a:gd name="connsiteY0" fmla="*/ 35591 h 69690"/>
                <a:gd name="connsiteX1" fmla="*/ 34121 w 67907"/>
                <a:gd name="connsiteY1" fmla="*/ 63 h 69690"/>
                <a:gd name="connsiteX2" fmla="*/ 91 w 67907"/>
                <a:gd name="connsiteY2" fmla="*/ 35591 h 69690"/>
                <a:gd name="connsiteX3" fmla="*/ 33968 w 67907"/>
                <a:gd name="connsiteY3" fmla="*/ 69753 h 69690"/>
                <a:gd name="connsiteX4" fmla="*/ 67999 w 67907"/>
                <a:gd name="connsiteY4" fmla="*/ 35591 h 69690"/>
                <a:gd name="connsiteX5" fmla="*/ 34121 w 67907"/>
                <a:gd name="connsiteY5" fmla="*/ 65957 h 69690"/>
                <a:gd name="connsiteX6" fmla="*/ 16646 w 67907"/>
                <a:gd name="connsiteY6" fmla="*/ 55785 h 69690"/>
                <a:gd name="connsiteX7" fmla="*/ 12814 w 67907"/>
                <a:gd name="connsiteY7" fmla="*/ 34376 h 69690"/>
                <a:gd name="connsiteX8" fmla="*/ 16493 w 67907"/>
                <a:gd name="connsiteY8" fmla="*/ 13576 h 69690"/>
                <a:gd name="connsiteX9" fmla="*/ 33968 w 67907"/>
                <a:gd name="connsiteY9" fmla="*/ 3403 h 69690"/>
                <a:gd name="connsiteX10" fmla="*/ 51290 w 67907"/>
                <a:gd name="connsiteY10" fmla="*/ 13272 h 69690"/>
                <a:gd name="connsiteX11" fmla="*/ 55275 w 67907"/>
                <a:gd name="connsiteY11" fmla="*/ 34376 h 69690"/>
                <a:gd name="connsiteX12" fmla="*/ 51903 w 67907"/>
                <a:gd name="connsiteY12" fmla="*/ 54722 h 69690"/>
                <a:gd name="connsiteX13" fmla="*/ 34121 w 67907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907" h="69690">
                  <a:moveTo>
                    <a:pt x="67999" y="35591"/>
                  </a:moveTo>
                  <a:cubicBezTo>
                    <a:pt x="67999" y="16157"/>
                    <a:pt x="52669" y="63"/>
                    <a:pt x="34121" y="63"/>
                  </a:cubicBezTo>
                  <a:cubicBezTo>
                    <a:pt x="14960" y="63"/>
                    <a:pt x="91" y="16612"/>
                    <a:pt x="91" y="35591"/>
                  </a:cubicBezTo>
                  <a:cubicBezTo>
                    <a:pt x="91" y="55177"/>
                    <a:pt x="16033" y="69753"/>
                    <a:pt x="33968" y="69753"/>
                  </a:cubicBezTo>
                  <a:cubicBezTo>
                    <a:pt x="52516" y="69753"/>
                    <a:pt x="67999" y="54874"/>
                    <a:pt x="67999" y="35591"/>
                  </a:cubicBezTo>
                  <a:close/>
                  <a:moveTo>
                    <a:pt x="34121" y="65957"/>
                  </a:moveTo>
                  <a:cubicBezTo>
                    <a:pt x="27530" y="65957"/>
                    <a:pt x="20785" y="62769"/>
                    <a:pt x="16646" y="55785"/>
                  </a:cubicBezTo>
                  <a:cubicBezTo>
                    <a:pt x="12814" y="49104"/>
                    <a:pt x="12814" y="39842"/>
                    <a:pt x="12814" y="34376"/>
                  </a:cubicBezTo>
                  <a:cubicBezTo>
                    <a:pt x="12814" y="28455"/>
                    <a:pt x="12814" y="20256"/>
                    <a:pt x="16493" y="13576"/>
                  </a:cubicBezTo>
                  <a:cubicBezTo>
                    <a:pt x="20632" y="6591"/>
                    <a:pt x="27836" y="3403"/>
                    <a:pt x="33968" y="3403"/>
                  </a:cubicBezTo>
                  <a:cubicBezTo>
                    <a:pt x="40713" y="3403"/>
                    <a:pt x="47304" y="6743"/>
                    <a:pt x="51290" y="13272"/>
                  </a:cubicBezTo>
                  <a:cubicBezTo>
                    <a:pt x="55275" y="19801"/>
                    <a:pt x="55275" y="28607"/>
                    <a:pt x="55275" y="34376"/>
                  </a:cubicBezTo>
                  <a:cubicBezTo>
                    <a:pt x="55275" y="39842"/>
                    <a:pt x="55275" y="48041"/>
                    <a:pt x="51903" y="54722"/>
                  </a:cubicBezTo>
                  <a:cubicBezTo>
                    <a:pt x="48531" y="61554"/>
                    <a:pt x="41786" y="65957"/>
                    <a:pt x="34121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AE73BFEB-6D48-C08A-B181-14C1ABF59A4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990953" y="4758321"/>
              <a:ext cx="34030" cy="105370"/>
            </a:xfrm>
            <a:custGeom>
              <a:avLst/>
              <a:gdLst>
                <a:gd name="connsiteX0" fmla="*/ 22170 w 34030"/>
                <a:gd name="connsiteY0" fmla="*/ 63 h 105370"/>
                <a:gd name="connsiteX1" fmla="*/ 96 w 34030"/>
                <a:gd name="connsiteY1" fmla="*/ 1733 h 105370"/>
                <a:gd name="connsiteX2" fmla="*/ 96 w 34030"/>
                <a:gd name="connsiteY2" fmla="*/ 6440 h 105370"/>
                <a:gd name="connsiteX3" fmla="*/ 12052 w 34030"/>
                <a:gd name="connsiteY3" fmla="*/ 14942 h 105370"/>
                <a:gd name="connsiteX4" fmla="*/ 12052 w 34030"/>
                <a:gd name="connsiteY4" fmla="*/ 93894 h 105370"/>
                <a:gd name="connsiteX5" fmla="*/ 96 w 34030"/>
                <a:gd name="connsiteY5" fmla="*/ 100726 h 105370"/>
                <a:gd name="connsiteX6" fmla="*/ 96 w 34030"/>
                <a:gd name="connsiteY6" fmla="*/ 105433 h 105370"/>
                <a:gd name="connsiteX7" fmla="*/ 17111 w 34030"/>
                <a:gd name="connsiteY7" fmla="*/ 104978 h 105370"/>
                <a:gd name="connsiteX8" fmla="*/ 34126 w 34030"/>
                <a:gd name="connsiteY8" fmla="*/ 105433 h 105370"/>
                <a:gd name="connsiteX9" fmla="*/ 34126 w 34030"/>
                <a:gd name="connsiteY9" fmla="*/ 100726 h 105370"/>
                <a:gd name="connsiteX10" fmla="*/ 22170 w 34030"/>
                <a:gd name="connsiteY10" fmla="*/ 93894 h 105370"/>
                <a:gd name="connsiteX11" fmla="*/ 22170 w 34030"/>
                <a:gd name="connsiteY11" fmla="*/ 63 h 1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30" h="105370">
                  <a:moveTo>
                    <a:pt x="22170" y="63"/>
                  </a:moveTo>
                  <a:lnTo>
                    <a:pt x="96" y="1733"/>
                  </a:lnTo>
                  <a:lnTo>
                    <a:pt x="96" y="6440"/>
                  </a:lnTo>
                  <a:cubicBezTo>
                    <a:pt x="10826" y="6440"/>
                    <a:pt x="12052" y="7502"/>
                    <a:pt x="12052" y="14942"/>
                  </a:cubicBezTo>
                  <a:lnTo>
                    <a:pt x="12052" y="93894"/>
                  </a:lnTo>
                  <a:cubicBezTo>
                    <a:pt x="12052" y="100726"/>
                    <a:pt x="10366" y="100726"/>
                    <a:pt x="96" y="100726"/>
                  </a:cubicBezTo>
                  <a:lnTo>
                    <a:pt x="96" y="105433"/>
                  </a:lnTo>
                  <a:cubicBezTo>
                    <a:pt x="5154" y="105281"/>
                    <a:pt x="13279" y="104978"/>
                    <a:pt x="17111" y="104978"/>
                  </a:cubicBezTo>
                  <a:cubicBezTo>
                    <a:pt x="20943" y="104978"/>
                    <a:pt x="28455" y="105281"/>
                    <a:pt x="34126" y="105433"/>
                  </a:cubicBezTo>
                  <a:lnTo>
                    <a:pt x="34126" y="100726"/>
                  </a:lnTo>
                  <a:cubicBezTo>
                    <a:pt x="23856" y="100726"/>
                    <a:pt x="22170" y="100726"/>
                    <a:pt x="22170" y="93894"/>
                  </a:cubicBezTo>
                  <a:lnTo>
                    <a:pt x="22170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D84645B8-AAAF-5565-7ECA-F15E7D0B691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032768" y="4795671"/>
              <a:ext cx="59323" cy="69690"/>
            </a:xfrm>
            <a:custGeom>
              <a:avLst/>
              <a:gdLst>
                <a:gd name="connsiteX0" fmla="*/ 12975 w 59323"/>
                <a:gd name="connsiteY0" fmla="*/ 29822 h 69690"/>
                <a:gd name="connsiteX1" fmla="*/ 31983 w 59323"/>
                <a:gd name="connsiteY1" fmla="*/ 3403 h 69690"/>
                <a:gd name="connsiteX2" fmla="*/ 49305 w 59323"/>
                <a:gd name="connsiteY2" fmla="*/ 29822 h 69690"/>
                <a:gd name="connsiteX3" fmla="*/ 12975 w 59323"/>
                <a:gd name="connsiteY3" fmla="*/ 29822 h 69690"/>
                <a:gd name="connsiteX4" fmla="*/ 12822 w 59323"/>
                <a:gd name="connsiteY4" fmla="*/ 33010 h 69690"/>
                <a:gd name="connsiteX5" fmla="*/ 55590 w 59323"/>
                <a:gd name="connsiteY5" fmla="*/ 33010 h 69690"/>
                <a:gd name="connsiteX6" fmla="*/ 59422 w 59323"/>
                <a:gd name="connsiteY6" fmla="*/ 29822 h 69690"/>
                <a:gd name="connsiteX7" fmla="*/ 31983 w 59323"/>
                <a:gd name="connsiteY7" fmla="*/ 63 h 69690"/>
                <a:gd name="connsiteX8" fmla="*/ 99 w 59323"/>
                <a:gd name="connsiteY8" fmla="*/ 34680 h 69690"/>
                <a:gd name="connsiteX9" fmla="*/ 33823 w 59323"/>
                <a:gd name="connsiteY9" fmla="*/ 69753 h 69690"/>
                <a:gd name="connsiteX10" fmla="*/ 59422 w 59323"/>
                <a:gd name="connsiteY10" fmla="*/ 50015 h 69690"/>
                <a:gd name="connsiteX11" fmla="*/ 57429 w 59323"/>
                <a:gd name="connsiteY11" fmla="*/ 48193 h 69690"/>
                <a:gd name="connsiteX12" fmla="*/ 55436 w 59323"/>
                <a:gd name="connsiteY12" fmla="*/ 50319 h 69690"/>
                <a:gd name="connsiteX13" fmla="*/ 34742 w 59323"/>
                <a:gd name="connsiteY13" fmla="*/ 65957 h 69690"/>
                <a:gd name="connsiteX14" fmla="*/ 17420 w 59323"/>
                <a:gd name="connsiteY14" fmla="*/ 55785 h 69690"/>
                <a:gd name="connsiteX15" fmla="*/ 12822 w 59323"/>
                <a:gd name="connsiteY15" fmla="*/ 33010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23" h="69690">
                  <a:moveTo>
                    <a:pt x="12975" y="29822"/>
                  </a:moveTo>
                  <a:cubicBezTo>
                    <a:pt x="13895" y="7199"/>
                    <a:pt x="26771" y="3403"/>
                    <a:pt x="31983" y="3403"/>
                  </a:cubicBezTo>
                  <a:cubicBezTo>
                    <a:pt x="47772" y="3403"/>
                    <a:pt x="49305" y="23900"/>
                    <a:pt x="49305" y="29822"/>
                  </a:cubicBezTo>
                  <a:lnTo>
                    <a:pt x="12975" y="29822"/>
                  </a:lnTo>
                  <a:close/>
                  <a:moveTo>
                    <a:pt x="12822" y="33010"/>
                  </a:moveTo>
                  <a:lnTo>
                    <a:pt x="55590" y="33010"/>
                  </a:lnTo>
                  <a:cubicBezTo>
                    <a:pt x="58962" y="33010"/>
                    <a:pt x="59422" y="33010"/>
                    <a:pt x="59422" y="29822"/>
                  </a:cubicBezTo>
                  <a:cubicBezTo>
                    <a:pt x="59422" y="14790"/>
                    <a:pt x="51144" y="63"/>
                    <a:pt x="31983" y="63"/>
                  </a:cubicBezTo>
                  <a:cubicBezTo>
                    <a:pt x="14201" y="63"/>
                    <a:pt x="99" y="15701"/>
                    <a:pt x="99" y="34680"/>
                  </a:cubicBezTo>
                  <a:cubicBezTo>
                    <a:pt x="99" y="55025"/>
                    <a:pt x="16194" y="69753"/>
                    <a:pt x="33823" y="69753"/>
                  </a:cubicBezTo>
                  <a:cubicBezTo>
                    <a:pt x="52524" y="69753"/>
                    <a:pt x="59422" y="52900"/>
                    <a:pt x="59422" y="50015"/>
                  </a:cubicBezTo>
                  <a:cubicBezTo>
                    <a:pt x="59422" y="48497"/>
                    <a:pt x="58196" y="48193"/>
                    <a:pt x="57429" y="48193"/>
                  </a:cubicBezTo>
                  <a:cubicBezTo>
                    <a:pt x="56050" y="48193"/>
                    <a:pt x="55743" y="49104"/>
                    <a:pt x="55436" y="50319"/>
                  </a:cubicBezTo>
                  <a:cubicBezTo>
                    <a:pt x="50071" y="65957"/>
                    <a:pt x="36275" y="65957"/>
                    <a:pt x="34742" y="65957"/>
                  </a:cubicBezTo>
                  <a:cubicBezTo>
                    <a:pt x="27078" y="65957"/>
                    <a:pt x="20946" y="61402"/>
                    <a:pt x="17420" y="55785"/>
                  </a:cubicBezTo>
                  <a:cubicBezTo>
                    <a:pt x="12822" y="48497"/>
                    <a:pt x="12822" y="38476"/>
                    <a:pt x="12822" y="330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462" name="Picture 461" descr="A diagram of a light beam&#10;&#10;AI-generated content may be incorrect.">
            <a:extLst>
              <a:ext uri="{FF2B5EF4-FFF2-40B4-BE49-F238E27FC236}">
                <a16:creationId xmlns:a16="http://schemas.microsoft.com/office/drawing/2014/main" id="{E4FD2A1E-0B0A-F3BF-7A19-AC3092B99A36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011668" y="997926"/>
            <a:ext cx="4762500" cy="1905000"/>
          </a:xfrm>
          <a:prstGeom prst="rect">
            <a:avLst/>
          </a:prstGeom>
        </p:spPr>
      </p:pic>
      <p:sp>
        <p:nvSpPr>
          <p:cNvPr id="476" name="TextBox 475">
            <a:extLst>
              <a:ext uri="{FF2B5EF4-FFF2-40B4-BE49-F238E27FC236}">
                <a16:creationId xmlns:a16="http://schemas.microsoft.com/office/drawing/2014/main" id="{574EF4B4-12AC-84DA-71A7-69430A3A7A0D}"/>
              </a:ext>
            </a:extLst>
          </p:cNvPr>
          <p:cNvSpPr txBox="1"/>
          <p:nvPr/>
        </p:nvSpPr>
        <p:spPr>
          <a:xfrm>
            <a:off x="5640683" y="777034"/>
            <a:ext cx="3902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venir Next LT Pro Light" panose="020B0304020202020204" pitchFamily="34" charset="0"/>
              </a:rPr>
              <a:t>Longitudinal phase space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00AA7B6C-AD2F-47C2-0574-B7713801C743}"/>
              </a:ext>
            </a:extLst>
          </p:cNvPr>
          <p:cNvSpPr txBox="1"/>
          <p:nvPr/>
        </p:nvSpPr>
        <p:spPr>
          <a:xfrm>
            <a:off x="10071100" y="777210"/>
            <a:ext cx="974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venir Next LT Pro Light" panose="020B0304020202020204" pitchFamily="34" charset="0"/>
              </a:rPr>
              <a:t>Sinogram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9272784E-1534-6230-32AC-01CEB2CBA8FB}"/>
              </a:ext>
            </a:extLst>
          </p:cNvPr>
          <p:cNvSpPr txBox="1"/>
          <p:nvPr/>
        </p:nvSpPr>
        <p:spPr>
          <a:xfrm>
            <a:off x="773432" y="598716"/>
            <a:ext cx="7405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venir Next LT Pro Light" panose="020B0304020202020204" pitchFamily="34" charset="0"/>
              </a:rPr>
              <a:t>Tomography of longitudinal phase space linearization </a:t>
            </a:r>
          </a:p>
        </p:txBody>
      </p:sp>
      <p:pic>
        <p:nvPicPr>
          <p:cNvPr id="4" name="Picture 2" descr="Download University of California, Los Angeles (UCLA) Logo ...">
            <a:extLst>
              <a:ext uri="{FF2B5EF4-FFF2-40B4-BE49-F238E27FC236}">
                <a16:creationId xmlns:a16="http://schemas.microsoft.com/office/drawing/2014/main" id="{7FE773CB-49B3-6CE7-8DE2-43B454A8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48" y="6280856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9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485DEF-ACD0-5A57-98E6-6376E51FF04C}"/>
              </a:ext>
            </a:extLst>
          </p:cNvPr>
          <p:cNvSpPr txBox="1"/>
          <p:nvPr/>
        </p:nvSpPr>
        <p:spPr>
          <a:xfrm>
            <a:off x="518667" y="415780"/>
            <a:ext cx="109367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venir Next LT Pro Light" panose="020B0304020202020204" pitchFamily="34" charset="0"/>
              </a:rPr>
              <a:t>Tomography of longitudinal phase space linearization </a:t>
            </a:r>
          </a:p>
          <a:p>
            <a:r>
              <a:rPr lang="en-US" sz="2000" dirty="0">
                <a:latin typeface="Avenir Next LT Pro Light" panose="020B0304020202020204" pitchFamily="34" charset="0"/>
              </a:rPr>
              <a:t>for the generation of attosecond electron bunches [1]</a:t>
            </a:r>
          </a:p>
        </p:txBody>
      </p:sp>
      <p:pic>
        <p:nvPicPr>
          <p:cNvPr id="5" name="Picture 2" descr="Download University of California, Los Angeles (UCLA) Logo ...">
            <a:extLst>
              <a:ext uri="{FF2B5EF4-FFF2-40B4-BE49-F238E27FC236}">
                <a16:creationId xmlns:a16="http://schemas.microsoft.com/office/drawing/2014/main" id="{30BDBCBF-1241-50C9-E5D3-DC4DF8E6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48" y="6280856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E17EA-C761-D5DC-BF71-50589B644333}"/>
              </a:ext>
            </a:extLst>
          </p:cNvPr>
          <p:cNvSpPr txBox="1"/>
          <p:nvPr/>
        </p:nvSpPr>
        <p:spPr>
          <a:xfrm>
            <a:off x="-41629" y="652932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[1] Schaap (2025) PRAB, 28, 012802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02A09F-E7BA-0C7A-9A88-C5AA65A3EE19}"/>
              </a:ext>
            </a:extLst>
          </p:cNvPr>
          <p:cNvGrpSpPr/>
          <p:nvPr/>
        </p:nvGrpSpPr>
        <p:grpSpPr>
          <a:xfrm>
            <a:off x="3690461" y="1500717"/>
            <a:ext cx="7365813" cy="4212415"/>
            <a:chOff x="716281" y="1404587"/>
            <a:chExt cx="7365813" cy="42124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F0063F-B2E4-C664-AB88-CD99246EA70E}"/>
                </a:ext>
              </a:extLst>
            </p:cNvPr>
            <p:cNvGrpSpPr/>
            <p:nvPr/>
          </p:nvGrpSpPr>
          <p:grpSpPr>
            <a:xfrm>
              <a:off x="716281" y="1612368"/>
              <a:ext cx="7365813" cy="4004634"/>
              <a:chOff x="716281" y="1624243"/>
              <a:chExt cx="7365813" cy="4004634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5DA78CA-25A4-8442-5488-134EF2001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0421" y="2699009"/>
                <a:ext cx="0" cy="19308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328BD8B-D67D-4812-C5EC-FD0DA7116A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23545" y="2006356"/>
                <a:ext cx="0" cy="2196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CFF7CB-D897-B744-9D0D-6C99D0AEDA92}"/>
                  </a:ext>
                </a:extLst>
              </p:cNvPr>
              <p:cNvSpPr/>
              <p:nvPr/>
            </p:nvSpPr>
            <p:spPr>
              <a:xfrm rot="5400000">
                <a:off x="6806806" y="4126621"/>
                <a:ext cx="136418" cy="499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>
                  <a:rot lat="19896000" lon="17604000" rev="3408000"/>
                </a:camera>
                <a:lightRig rig="threePt" dir="t"/>
              </a:scene3d>
              <a:sp3d extrusionH="3302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3FC4150-1280-9FE4-D8B0-D87B849B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1288" y="4232997"/>
                <a:ext cx="332497" cy="3975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  <a:effectLst>
                <a:glow rad="63500">
                  <a:srgbClr val="60CE92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C23C4B4-0867-ECCA-A9F0-2582574D02A6}"/>
                  </a:ext>
                </a:extLst>
              </p:cNvPr>
              <p:cNvGrpSpPr/>
              <p:nvPr/>
            </p:nvGrpSpPr>
            <p:grpSpPr>
              <a:xfrm>
                <a:off x="716281" y="1624243"/>
                <a:ext cx="1066919" cy="954086"/>
                <a:chOff x="1485416" y="1587775"/>
                <a:chExt cx="1066919" cy="95408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46" name="Block Arc 445">
                  <a:extLst>
                    <a:ext uri="{FF2B5EF4-FFF2-40B4-BE49-F238E27FC236}">
                      <a16:creationId xmlns:a16="http://schemas.microsoft.com/office/drawing/2014/main" id="{7F6DEDCF-C5E6-9A01-4858-4111EEBF292D}"/>
                    </a:ext>
                  </a:extLst>
                </p:cNvPr>
                <p:cNvSpPr/>
                <p:nvPr/>
              </p:nvSpPr>
              <p:spPr>
                <a:xfrm rot="5400000">
                  <a:off x="1485416" y="1587775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F6E73F6B-D5A9-E209-DDCE-79B78802BCAE}"/>
                    </a:ext>
                  </a:extLst>
                </p:cNvPr>
                <p:cNvGrpSpPr/>
                <p:nvPr/>
              </p:nvGrpSpPr>
              <p:grpSpPr>
                <a:xfrm>
                  <a:off x="1605929" y="1634057"/>
                  <a:ext cx="931828" cy="907804"/>
                  <a:chOff x="8269828" y="5339024"/>
                  <a:chExt cx="931828" cy="907804"/>
                </a:xfrm>
                <a:grpFill/>
              </p:grpSpPr>
              <p:grpSp>
                <p:nvGrpSpPr>
                  <p:cNvPr id="450" name="Group 449">
                    <a:extLst>
                      <a:ext uri="{FF2B5EF4-FFF2-40B4-BE49-F238E27FC236}">
                        <a16:creationId xmlns:a16="http://schemas.microsoft.com/office/drawing/2014/main" id="{AEB8FBBF-BDC2-6CA0-F386-90A18104BE45}"/>
                      </a:ext>
                    </a:extLst>
                  </p:cNvPr>
                  <p:cNvGrpSpPr/>
                  <p:nvPr/>
                </p:nvGrpSpPr>
                <p:grpSpPr>
                  <a:xfrm>
                    <a:off x="8269828" y="5339024"/>
                    <a:ext cx="931828" cy="804075"/>
                    <a:chOff x="392250" y="4766351"/>
                    <a:chExt cx="931828" cy="804075"/>
                  </a:xfrm>
                  <a:grpFill/>
                </p:grpSpPr>
                <p:grpSp>
                  <p:nvGrpSpPr>
                    <p:cNvPr id="452" name="Group 451">
                      <a:extLst>
                        <a:ext uri="{FF2B5EF4-FFF2-40B4-BE49-F238E27FC236}">
                          <a16:creationId xmlns:a16="http://schemas.microsoft.com/office/drawing/2014/main" id="{8AA09347-7054-A85A-993C-AB067F9B2E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2250" y="4766351"/>
                      <a:ext cx="837890" cy="769456"/>
                      <a:chOff x="392250" y="4766351"/>
                      <a:chExt cx="837890" cy="769456"/>
                    </a:xfrm>
                    <a:grpFill/>
                  </p:grpSpPr>
                  <p:sp>
                    <p:nvSpPr>
                      <p:cNvPr id="458" name="Block Arc 457">
                        <a:extLst>
                          <a:ext uri="{FF2B5EF4-FFF2-40B4-BE49-F238E27FC236}">
                            <a16:creationId xmlns:a16="http://schemas.microsoft.com/office/drawing/2014/main" id="{E1E535FE-30E9-3050-D7DD-D59EBDD6A6D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10140" y="4815807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794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59" name="Block Arc 458">
                        <a:extLst>
                          <a:ext uri="{FF2B5EF4-FFF2-40B4-BE49-F238E27FC236}">
                            <a16:creationId xmlns:a16="http://schemas.microsoft.com/office/drawing/2014/main" id="{5FC83BEB-A610-8942-6F92-588D7C3826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53" name="Group 452">
                      <a:extLst>
                        <a:ext uri="{FF2B5EF4-FFF2-40B4-BE49-F238E27FC236}">
                          <a16:creationId xmlns:a16="http://schemas.microsoft.com/office/drawing/2014/main" id="{DC3E5129-84A9-EF8D-7071-7B8E67EE6C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25858" cy="800900"/>
                      <a:chOff x="186392" y="4685451"/>
                      <a:chExt cx="925858" cy="800900"/>
                    </a:xfrm>
                    <a:grpFill/>
                  </p:grpSpPr>
                  <p:grpSp>
                    <p:nvGrpSpPr>
                      <p:cNvPr id="454" name="Group 453">
                        <a:extLst>
                          <a:ext uri="{FF2B5EF4-FFF2-40B4-BE49-F238E27FC236}">
                            <a16:creationId xmlns:a16="http://schemas.microsoft.com/office/drawing/2014/main" id="{AB16437B-CB79-0DD4-CBC5-FE4BE9268C2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6392" y="4685451"/>
                        <a:ext cx="924156" cy="798658"/>
                        <a:chOff x="186392" y="4685451"/>
                        <a:chExt cx="924156" cy="798658"/>
                      </a:xfrm>
                      <a:grpFill/>
                    </p:grpSpPr>
                    <p:sp>
                      <p:nvSpPr>
                        <p:cNvPr id="456" name="Block Arc 455">
                          <a:extLst>
                            <a:ext uri="{FF2B5EF4-FFF2-40B4-BE49-F238E27FC236}">
                              <a16:creationId xmlns:a16="http://schemas.microsoft.com/office/drawing/2014/main" id="{F690F37C-2C91-8AC0-E73C-AB1D4095C7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7" name="Block Arc 456">
                          <a:extLst>
                            <a:ext uri="{FF2B5EF4-FFF2-40B4-BE49-F238E27FC236}">
                              <a16:creationId xmlns:a16="http://schemas.microsoft.com/office/drawing/2014/main" id="{A85667F1-CD81-2E36-1EEC-94E0093F1B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0548" y="4764109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34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55" name="Block Arc 454">
                        <a:extLst>
                          <a:ext uri="{FF2B5EF4-FFF2-40B4-BE49-F238E27FC236}">
                            <a16:creationId xmlns:a16="http://schemas.microsoft.com/office/drawing/2014/main" id="{3E929235-5B74-887D-D63E-74D2A40763D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1" name="Block Arc 450">
                    <a:extLst>
                      <a:ext uri="{FF2B5EF4-FFF2-40B4-BE49-F238E27FC236}">
                        <a16:creationId xmlns:a16="http://schemas.microsoft.com/office/drawing/2014/main" id="{875C0195-9BAC-C229-4D6F-6309122BD98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78233" y="5526828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1910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48" name="Block Arc 447">
                  <a:extLst>
                    <a:ext uri="{FF2B5EF4-FFF2-40B4-BE49-F238E27FC236}">
                      <a16:creationId xmlns:a16="http://schemas.microsoft.com/office/drawing/2014/main" id="{FF698A88-00F4-3331-12DB-FE8D4D6F9A26}"/>
                    </a:ext>
                  </a:extLst>
                </p:cNvPr>
                <p:cNvSpPr/>
                <p:nvPr/>
              </p:nvSpPr>
              <p:spPr>
                <a:xfrm rot="5400000">
                  <a:off x="1832335" y="1726065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9" name="Block Arc 448">
                  <a:extLst>
                    <a:ext uri="{FF2B5EF4-FFF2-40B4-BE49-F238E27FC236}">
                      <a16:creationId xmlns:a16="http://schemas.microsoft.com/office/drawing/2014/main" id="{CA91A00F-EBF2-407F-0A95-FD48B107ABF8}"/>
                    </a:ext>
                  </a:extLst>
                </p:cNvPr>
                <p:cNvSpPr/>
                <p:nvPr/>
              </p:nvSpPr>
              <p:spPr>
                <a:xfrm rot="5400000">
                  <a:off x="1880759" y="2016171"/>
                  <a:ext cx="116988" cy="116988"/>
                </a:xfrm>
                <a:prstGeom prst="blockArc">
                  <a:avLst>
                    <a:gd name="adj1" fmla="val 10808834"/>
                    <a:gd name="adj2" fmla="val 10729499"/>
                    <a:gd name="adj3" fmla="val 4763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CD3315A-C2A3-9368-D4AB-BAB3BE40B3E7}"/>
                  </a:ext>
                </a:extLst>
              </p:cNvPr>
              <p:cNvGrpSpPr/>
              <p:nvPr/>
            </p:nvGrpSpPr>
            <p:grpSpPr>
              <a:xfrm>
                <a:off x="2119459" y="2181849"/>
                <a:ext cx="1128181" cy="975562"/>
                <a:chOff x="3076787" y="2009472"/>
                <a:chExt cx="1128181" cy="97556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28" name="Block Arc 427">
                  <a:extLst>
                    <a:ext uri="{FF2B5EF4-FFF2-40B4-BE49-F238E27FC236}">
                      <a16:creationId xmlns:a16="http://schemas.microsoft.com/office/drawing/2014/main" id="{E677AA9A-A523-9AE7-F5CD-63823F39D4E5}"/>
                    </a:ext>
                  </a:extLst>
                </p:cNvPr>
                <p:cNvSpPr/>
                <p:nvPr/>
              </p:nvSpPr>
              <p:spPr>
                <a:xfrm rot="5400000">
                  <a:off x="3076787" y="2009472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29" name="Group 428">
                  <a:extLst>
                    <a:ext uri="{FF2B5EF4-FFF2-40B4-BE49-F238E27FC236}">
                      <a16:creationId xmlns:a16="http://schemas.microsoft.com/office/drawing/2014/main" id="{F36745F6-02A6-DF37-F47F-DBAB4058A0BE}"/>
                    </a:ext>
                  </a:extLst>
                </p:cNvPr>
                <p:cNvGrpSpPr/>
                <p:nvPr/>
              </p:nvGrpSpPr>
              <p:grpSpPr>
                <a:xfrm>
                  <a:off x="3171021" y="2046938"/>
                  <a:ext cx="1033947" cy="938096"/>
                  <a:chOff x="7622887" y="5186067"/>
                  <a:chExt cx="1033947" cy="938096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5AC41FAD-6000-2F1C-559F-C4F65001262A}"/>
                      </a:ext>
                    </a:extLst>
                  </p:cNvPr>
                  <p:cNvGrpSpPr/>
                  <p:nvPr/>
                </p:nvGrpSpPr>
                <p:grpSpPr>
                  <a:xfrm>
                    <a:off x="7622887" y="5186067"/>
                    <a:ext cx="1025766" cy="938096"/>
                    <a:chOff x="298312" y="4729100"/>
                    <a:chExt cx="1025766" cy="938096"/>
                  </a:xfrm>
                  <a:grpFill/>
                </p:grpSpPr>
                <p:grpSp>
                  <p:nvGrpSpPr>
                    <p:cNvPr id="432" name="Group 431">
                      <a:extLst>
                        <a:ext uri="{FF2B5EF4-FFF2-40B4-BE49-F238E27FC236}">
                          <a16:creationId xmlns:a16="http://schemas.microsoft.com/office/drawing/2014/main" id="{9C779057-7403-31B5-0C65-DCD2DA577C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312" y="4729100"/>
                      <a:ext cx="1025766" cy="841326"/>
                      <a:chOff x="298312" y="4729100"/>
                      <a:chExt cx="1025766" cy="841326"/>
                    </a:xfrm>
                    <a:grpFill/>
                  </p:grpSpPr>
                  <p:grpSp>
                    <p:nvGrpSpPr>
                      <p:cNvPr id="434" name="Group 433">
                        <a:extLst>
                          <a:ext uri="{FF2B5EF4-FFF2-40B4-BE49-F238E27FC236}">
                            <a16:creationId xmlns:a16="http://schemas.microsoft.com/office/drawing/2014/main" id="{64CCC296-74EF-BC14-99D3-E69C2580A6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8312" y="4729100"/>
                        <a:ext cx="931828" cy="804326"/>
                        <a:chOff x="298312" y="4729100"/>
                        <a:chExt cx="931828" cy="804326"/>
                      </a:xfrm>
                      <a:grpFill/>
                    </p:grpSpPr>
                    <p:sp>
                      <p:nvSpPr>
                        <p:cNvPr id="442" name="Block Arc 441">
                          <a:extLst>
                            <a:ext uri="{FF2B5EF4-FFF2-40B4-BE49-F238E27FC236}">
                              <a16:creationId xmlns:a16="http://schemas.microsoft.com/office/drawing/2014/main" id="{47EE7E68-8899-3DCC-0E62-44668810FE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10140" y="4813426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3556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443" name="Group 442">
                          <a:extLst>
                            <a:ext uri="{FF2B5EF4-FFF2-40B4-BE49-F238E27FC236}">
                              <a16:creationId xmlns:a16="http://schemas.microsoft.com/office/drawing/2014/main" id="{8D97FA60-F7D3-4142-4F87-5E541964310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98312" y="4729100"/>
                          <a:ext cx="813938" cy="757251"/>
                          <a:chOff x="186392" y="4685451"/>
                          <a:chExt cx="813938" cy="757251"/>
                        </a:xfrm>
                        <a:grpFill/>
                      </p:grpSpPr>
                      <p:sp>
                        <p:nvSpPr>
                          <p:cNvPr id="444" name="Block Arc 443">
                            <a:extLst>
                              <a:ext uri="{FF2B5EF4-FFF2-40B4-BE49-F238E27FC236}">
                                <a16:creationId xmlns:a16="http://schemas.microsoft.com/office/drawing/2014/main" id="{C262573D-A86B-B9A3-461F-50A18A42B2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6392" y="4685451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5" name="Block Arc 444">
                            <a:extLst>
                              <a:ext uri="{FF2B5EF4-FFF2-40B4-BE49-F238E27FC236}">
                                <a16:creationId xmlns:a16="http://schemas.microsoft.com/office/drawing/2014/main" id="{4C2576A9-CB94-EE25-A98F-75B5835F67E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280330" y="4722702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079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35" name="Group 434">
                        <a:extLst>
                          <a:ext uri="{FF2B5EF4-FFF2-40B4-BE49-F238E27FC236}">
                            <a16:creationId xmlns:a16="http://schemas.microsoft.com/office/drawing/2014/main" id="{E3754A69-E92B-4AD5-B101-E06191A49EB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220" y="4769526"/>
                        <a:ext cx="925858" cy="800900"/>
                        <a:chOff x="186392" y="4685451"/>
                        <a:chExt cx="925858" cy="800900"/>
                      </a:xfrm>
                      <a:grpFill/>
                    </p:grpSpPr>
                    <p:grpSp>
                      <p:nvGrpSpPr>
                        <p:cNvPr id="436" name="Group 435">
                          <a:extLst>
                            <a:ext uri="{FF2B5EF4-FFF2-40B4-BE49-F238E27FC236}">
                              <a16:creationId xmlns:a16="http://schemas.microsoft.com/office/drawing/2014/main" id="{570ED4B5-44B2-E330-9E38-5FBF5EEA5F4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6392" y="4685451"/>
                          <a:ext cx="813938" cy="757251"/>
                          <a:chOff x="186392" y="4685451"/>
                          <a:chExt cx="813938" cy="757251"/>
                        </a:xfrm>
                        <a:grpFill/>
                      </p:grpSpPr>
                      <p:sp>
                        <p:nvSpPr>
                          <p:cNvPr id="440" name="Block Arc 439">
                            <a:extLst>
                              <a:ext uri="{FF2B5EF4-FFF2-40B4-BE49-F238E27FC236}">
                                <a16:creationId xmlns:a16="http://schemas.microsoft.com/office/drawing/2014/main" id="{18E7D92C-4FC1-911E-6DAF-A7748C9AD0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6392" y="4685451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1" name="Block Arc 440">
                            <a:extLst>
                              <a:ext uri="{FF2B5EF4-FFF2-40B4-BE49-F238E27FC236}">
                                <a16:creationId xmlns:a16="http://schemas.microsoft.com/office/drawing/2014/main" id="{A774F78A-68A6-1D0F-55BA-176408850F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280330" y="4722702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079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7" name="Group 436">
                          <a:extLst>
                            <a:ext uri="{FF2B5EF4-FFF2-40B4-BE49-F238E27FC236}">
                              <a16:creationId xmlns:a16="http://schemas.microsoft.com/office/drawing/2014/main" id="{D2D9D3E1-F17A-12AB-8997-257023A457C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98312" y="4729100"/>
                          <a:ext cx="813938" cy="757251"/>
                          <a:chOff x="186392" y="4685451"/>
                          <a:chExt cx="813938" cy="757251"/>
                        </a:xfrm>
                        <a:grpFill/>
                      </p:grpSpPr>
                      <p:sp>
                        <p:nvSpPr>
                          <p:cNvPr id="438" name="Block Arc 437">
                            <a:extLst>
                              <a:ext uri="{FF2B5EF4-FFF2-40B4-BE49-F238E27FC236}">
                                <a16:creationId xmlns:a16="http://schemas.microsoft.com/office/drawing/2014/main" id="{4E838F45-29E7-D0D8-145F-BC831F1E8D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6392" y="4685451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39" name="Block Arc 438">
                            <a:extLst>
                              <a:ext uri="{FF2B5EF4-FFF2-40B4-BE49-F238E27FC236}">
                                <a16:creationId xmlns:a16="http://schemas.microsoft.com/office/drawing/2014/main" id="{8FF67D6F-A64A-A5DB-357F-0516D5693A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280330" y="4722702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079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433" name="Block Arc 432">
                      <a:extLst>
                        <a:ext uri="{FF2B5EF4-FFF2-40B4-BE49-F238E27FC236}">
                          <a16:creationId xmlns:a16="http://schemas.microsoft.com/office/drawing/2014/main" id="{6101B5A3-08A8-2DEF-46A2-B4134061D31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86096" y="494719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5368944"/>
                        <a:gd name="adj3" fmla="val 1965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4635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31" name="Block Arc 430">
                    <a:extLst>
                      <a:ext uri="{FF2B5EF4-FFF2-40B4-BE49-F238E27FC236}">
                        <a16:creationId xmlns:a16="http://schemas.microsoft.com/office/drawing/2014/main" id="{35DFAD6F-0772-BD77-D07C-F43CA59F8FC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936834" y="5311156"/>
                    <a:ext cx="720000" cy="720000"/>
                  </a:xfrm>
                  <a:prstGeom prst="blockArc">
                    <a:avLst>
                      <a:gd name="adj1" fmla="val 10808834"/>
                      <a:gd name="adj2" fmla="val 21904"/>
                      <a:gd name="adj3" fmla="val 42414"/>
                    </a:avLst>
                  </a:prstGeom>
                  <a:grpFill/>
                  <a:ln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90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35053D1-6143-A189-6F38-D9A2B2045FB8}"/>
                  </a:ext>
                </a:extLst>
              </p:cNvPr>
              <p:cNvGrpSpPr/>
              <p:nvPr/>
            </p:nvGrpSpPr>
            <p:grpSpPr>
              <a:xfrm>
                <a:off x="3711369" y="2777637"/>
                <a:ext cx="2408064" cy="1492381"/>
                <a:chOff x="4407201" y="2494842"/>
                <a:chExt cx="2408064" cy="1492381"/>
              </a:xfrm>
            </p:grpSpPr>
            <p:sp>
              <p:nvSpPr>
                <p:cNvPr id="379" name="Block Arc 378">
                  <a:extLst>
                    <a:ext uri="{FF2B5EF4-FFF2-40B4-BE49-F238E27FC236}">
                      <a16:creationId xmlns:a16="http://schemas.microsoft.com/office/drawing/2014/main" id="{16F4E8EF-129C-EE06-0673-F6BCCB6772C6}"/>
                    </a:ext>
                  </a:extLst>
                </p:cNvPr>
                <p:cNvSpPr/>
                <p:nvPr/>
              </p:nvSpPr>
              <p:spPr>
                <a:xfrm rot="5400000">
                  <a:off x="4407201" y="2494842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29D79AC6-F0B9-36A2-A9F7-EF34711859DB}"/>
                    </a:ext>
                  </a:extLst>
                </p:cNvPr>
                <p:cNvGrpSpPr/>
                <p:nvPr/>
              </p:nvGrpSpPr>
              <p:grpSpPr>
                <a:xfrm>
                  <a:off x="4589342" y="2571033"/>
                  <a:ext cx="2225923" cy="1416190"/>
                  <a:chOff x="4589342" y="2571033"/>
                  <a:chExt cx="2225923" cy="1416190"/>
                </a:xfrm>
              </p:grpSpPr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B6473D12-B095-9D2B-FAF0-421569D58C04}"/>
                      </a:ext>
                    </a:extLst>
                  </p:cNvPr>
                  <p:cNvGrpSpPr/>
                  <p:nvPr/>
                </p:nvGrpSpPr>
                <p:grpSpPr>
                  <a:xfrm>
                    <a:off x="4589342" y="2571033"/>
                    <a:ext cx="1356152" cy="1074507"/>
                    <a:chOff x="8269828" y="5339024"/>
                    <a:chExt cx="1356152" cy="1074507"/>
                  </a:xfrm>
                  <a:solidFill>
                    <a:schemeClr val="bg1">
                      <a:lumMod val="95000"/>
                    </a:schemeClr>
                  </a:solidFill>
                </p:grpSpPr>
                <p:grpSp>
                  <p:nvGrpSpPr>
                    <p:cNvPr id="407" name="Group 406">
                      <a:extLst>
                        <a:ext uri="{FF2B5EF4-FFF2-40B4-BE49-F238E27FC236}">
                          <a16:creationId xmlns:a16="http://schemas.microsoft.com/office/drawing/2014/main" id="{FEA9A48B-C66A-AC94-1409-151BB39505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9828" y="5339024"/>
                      <a:ext cx="931828" cy="804075"/>
                      <a:chOff x="392250" y="4766351"/>
                      <a:chExt cx="931828" cy="804075"/>
                    </a:xfrm>
                    <a:grpFill/>
                  </p:grpSpPr>
                  <p:grpSp>
                    <p:nvGrpSpPr>
                      <p:cNvPr id="420" name="Group 419">
                        <a:extLst>
                          <a:ext uri="{FF2B5EF4-FFF2-40B4-BE49-F238E27FC236}">
                            <a16:creationId xmlns:a16="http://schemas.microsoft.com/office/drawing/2014/main" id="{F6116EE1-B163-DC25-F5E6-4C66256F9B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2250" y="4766351"/>
                        <a:ext cx="837890" cy="767075"/>
                        <a:chOff x="392250" y="4766351"/>
                        <a:chExt cx="837890" cy="767075"/>
                      </a:xfrm>
                      <a:grpFill/>
                    </p:grpSpPr>
                    <p:sp>
                      <p:nvSpPr>
                        <p:cNvPr id="426" name="Block Arc 425">
                          <a:extLst>
                            <a:ext uri="{FF2B5EF4-FFF2-40B4-BE49-F238E27FC236}">
                              <a16:creationId xmlns:a16="http://schemas.microsoft.com/office/drawing/2014/main" id="{A49A6A45-DF98-228E-A914-C91CD9B0B9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10140" y="4813426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3492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7" name="Block Arc 426">
                          <a:extLst>
                            <a:ext uri="{FF2B5EF4-FFF2-40B4-BE49-F238E27FC236}">
                              <a16:creationId xmlns:a16="http://schemas.microsoft.com/office/drawing/2014/main" id="{CE2FE65A-FF14-0389-23C4-74B2F39A63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2250" y="47663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841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21" name="Group 420">
                        <a:extLst>
                          <a:ext uri="{FF2B5EF4-FFF2-40B4-BE49-F238E27FC236}">
                            <a16:creationId xmlns:a16="http://schemas.microsoft.com/office/drawing/2014/main" id="{247B6326-6FA8-72F7-1DE5-3D90A9FA55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220" y="4769526"/>
                        <a:ext cx="925858" cy="800900"/>
                        <a:chOff x="186392" y="4685451"/>
                        <a:chExt cx="925858" cy="800900"/>
                      </a:xfrm>
                      <a:grpFill/>
                    </p:grpSpPr>
                    <p:grpSp>
                      <p:nvGrpSpPr>
                        <p:cNvPr id="422" name="Group 421">
                          <a:extLst>
                            <a:ext uri="{FF2B5EF4-FFF2-40B4-BE49-F238E27FC236}">
                              <a16:creationId xmlns:a16="http://schemas.microsoft.com/office/drawing/2014/main" id="{D34307B8-6508-117F-9AF6-918600D2D96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6392" y="4685451"/>
                          <a:ext cx="924156" cy="798658"/>
                          <a:chOff x="186392" y="4685451"/>
                          <a:chExt cx="924156" cy="798658"/>
                        </a:xfrm>
                        <a:grpFill/>
                      </p:grpSpPr>
                      <p:sp>
                        <p:nvSpPr>
                          <p:cNvPr id="424" name="Block Arc 423">
                            <a:extLst>
                              <a:ext uri="{FF2B5EF4-FFF2-40B4-BE49-F238E27FC236}">
                                <a16:creationId xmlns:a16="http://schemas.microsoft.com/office/drawing/2014/main" id="{663761C4-BE75-F761-AD8B-5385D3BAFE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6392" y="4685451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25" name="Block Arc 424">
                            <a:extLst>
                              <a:ext uri="{FF2B5EF4-FFF2-40B4-BE49-F238E27FC236}">
                                <a16:creationId xmlns:a16="http://schemas.microsoft.com/office/drawing/2014/main" id="{E789C9F6-70D2-F4B0-DA2C-01C2BAD9520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90548" y="4764109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2349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423" name="Block Arc 422">
                          <a:extLst>
                            <a:ext uri="{FF2B5EF4-FFF2-40B4-BE49-F238E27FC236}">
                              <a16:creationId xmlns:a16="http://schemas.microsoft.com/office/drawing/2014/main" id="{37276893-C7EF-4BCE-CB41-0EFE01D750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2250" y="47663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07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408" name="Block Arc 407">
                      <a:extLst>
                        <a:ext uri="{FF2B5EF4-FFF2-40B4-BE49-F238E27FC236}">
                          <a16:creationId xmlns:a16="http://schemas.microsoft.com/office/drawing/2014/main" id="{7B87029C-D8D7-9EF9-CC0D-2E1634B9466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63674" y="5519869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5368944"/>
                        <a:gd name="adj3" fmla="val 1965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4762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409" name="Group 408">
                      <a:extLst>
                        <a:ext uri="{FF2B5EF4-FFF2-40B4-BE49-F238E27FC236}">
                          <a16:creationId xmlns:a16="http://schemas.microsoft.com/office/drawing/2014/main" id="{FA4B9477-46EA-8879-4699-DE0AE3D863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92180" y="5429405"/>
                      <a:ext cx="1133800" cy="984126"/>
                      <a:chOff x="181630" y="4683070"/>
                      <a:chExt cx="1133800" cy="984126"/>
                    </a:xfrm>
                    <a:grpFill/>
                  </p:grpSpPr>
                  <p:grpSp>
                    <p:nvGrpSpPr>
                      <p:cNvPr id="410" name="Group 409">
                        <a:extLst>
                          <a:ext uri="{FF2B5EF4-FFF2-40B4-BE49-F238E27FC236}">
                            <a16:creationId xmlns:a16="http://schemas.microsoft.com/office/drawing/2014/main" id="{F6DA6771-CAE3-BFE6-F84E-B978F276EF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133800" cy="883855"/>
                        <a:chOff x="181630" y="4683070"/>
                        <a:chExt cx="1133800" cy="883855"/>
                      </a:xfrm>
                      <a:grpFill/>
                    </p:grpSpPr>
                    <p:grpSp>
                      <p:nvGrpSpPr>
                        <p:cNvPr id="412" name="Group 411">
                          <a:extLst>
                            <a:ext uri="{FF2B5EF4-FFF2-40B4-BE49-F238E27FC236}">
                              <a16:creationId xmlns:a16="http://schemas.microsoft.com/office/drawing/2014/main" id="{97B41EDE-A5D3-3323-6C34-22C86CBA54F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630" y="4683070"/>
                          <a:ext cx="1048510" cy="850693"/>
                          <a:chOff x="181630" y="4683070"/>
                          <a:chExt cx="1048510" cy="850693"/>
                        </a:xfrm>
                        <a:grpFill/>
                      </p:grpSpPr>
                      <p:grpSp>
                        <p:nvGrpSpPr>
                          <p:cNvPr id="416" name="Group 415">
                            <a:extLst>
                              <a:ext uri="{FF2B5EF4-FFF2-40B4-BE49-F238E27FC236}">
                                <a16:creationId xmlns:a16="http://schemas.microsoft.com/office/drawing/2014/main" id="{B46E8070-785C-710E-36AA-19DC56DE987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81630" y="4683070"/>
                            <a:ext cx="1048510" cy="850693"/>
                            <a:chOff x="181630" y="4683070"/>
                            <a:chExt cx="1048510" cy="850693"/>
                          </a:xfrm>
                          <a:grpFill/>
                        </p:grpSpPr>
                        <p:sp>
                          <p:nvSpPr>
                            <p:cNvPr id="418" name="Block Arc 417">
                              <a:extLst>
                                <a:ext uri="{FF2B5EF4-FFF2-40B4-BE49-F238E27FC236}">
                                  <a16:creationId xmlns:a16="http://schemas.microsoft.com/office/drawing/2014/main" id="{64849C97-12CF-7FF9-89BA-77F7CD04AF2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181630" y="4683070"/>
                              <a:ext cx="720000" cy="720000"/>
                            </a:xfrm>
                            <a:prstGeom prst="blockArc">
                              <a:avLst>
                                <a:gd name="adj1" fmla="val 10808834"/>
                                <a:gd name="adj2" fmla="val 10061"/>
                                <a:gd name="adj3" fmla="val 33484"/>
                              </a:avLst>
                            </a:prstGeom>
                            <a:grpFill/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  <a:effectLst/>
                            <a:scene3d>
                              <a:camera prst="orthographicFront">
                                <a:rot lat="19894546" lon="17603902" rev="3408121"/>
                              </a:camera>
                              <a:lightRig rig="soft" dir="t"/>
                            </a:scene3d>
                            <a:sp3d extrusionH="19050" prstMaterial="flat"/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19" name="Block Arc 418">
                              <a:extLst>
                                <a:ext uri="{FF2B5EF4-FFF2-40B4-BE49-F238E27FC236}">
                                  <a16:creationId xmlns:a16="http://schemas.microsoft.com/office/drawing/2014/main" id="{CB2E6EC5-CA64-F254-E442-270D1B837C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510140" y="4813763"/>
                              <a:ext cx="720000" cy="720000"/>
                            </a:xfrm>
                            <a:prstGeom prst="blockArc">
                              <a:avLst>
                                <a:gd name="adj1" fmla="val 10808834"/>
                                <a:gd name="adj2" fmla="val 3573"/>
                                <a:gd name="adj3" fmla="val 3498"/>
                              </a:avLst>
                            </a:prstGeom>
                            <a:grpFill/>
                            <a:ln w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  <a:effectLst/>
                            <a:scene3d>
                              <a:camera prst="orthographicFront">
                                <a:rot lat="19894546" lon="17603902" rev="3408121"/>
                              </a:camera>
                              <a:lightRig rig="soft" dir="t"/>
                            </a:scene3d>
                            <a:sp3d extrusionH="381000" prstMaterial="flat"/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17" name="Block Arc 416">
                            <a:extLst>
                              <a:ext uri="{FF2B5EF4-FFF2-40B4-BE49-F238E27FC236}">
                                <a16:creationId xmlns:a16="http://schemas.microsoft.com/office/drawing/2014/main" id="{BEF3F188-EC39-5D7A-1905-3F64E53BF5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92250" y="4766351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079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3" name="Group 412">
                          <a:extLst>
                            <a:ext uri="{FF2B5EF4-FFF2-40B4-BE49-F238E27FC236}">
                              <a16:creationId xmlns:a16="http://schemas.microsoft.com/office/drawing/2014/main" id="{AA6F786F-F49C-0052-4B2B-15C5E74ACD0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8220" y="4769526"/>
                          <a:ext cx="917210" cy="797399"/>
                          <a:chOff x="186392" y="4685451"/>
                          <a:chExt cx="917210" cy="797399"/>
                        </a:xfrm>
                        <a:grpFill/>
                      </p:grpSpPr>
                      <p:sp>
                        <p:nvSpPr>
                          <p:cNvPr id="414" name="Block Arc 413">
                            <a:extLst>
                              <a:ext uri="{FF2B5EF4-FFF2-40B4-BE49-F238E27FC236}">
                                <a16:creationId xmlns:a16="http://schemas.microsoft.com/office/drawing/2014/main" id="{0468307F-FF01-AD18-5400-DD1411C5D9C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6392" y="4685451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15" name="Block Arc 414">
                            <a:extLst>
                              <a:ext uri="{FF2B5EF4-FFF2-40B4-BE49-F238E27FC236}">
                                <a16:creationId xmlns:a16="http://schemas.microsoft.com/office/drawing/2014/main" id="{772C9DA7-24DC-6254-C9A5-C9E18D2C141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83602" y="4762850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22860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11" name="Block Arc 410">
                        <a:extLst>
                          <a:ext uri="{FF2B5EF4-FFF2-40B4-BE49-F238E27FC236}">
                            <a16:creationId xmlns:a16="http://schemas.microsoft.com/office/drawing/2014/main" id="{79BB74A3-86FC-3656-8CF2-95827E3CF39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6096" y="4947196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5368944"/>
                          <a:gd name="adj3" fmla="val 1965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4635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82" name="Group 381">
                    <a:extLst>
                      <a:ext uri="{FF2B5EF4-FFF2-40B4-BE49-F238E27FC236}">
                        <a16:creationId xmlns:a16="http://schemas.microsoft.com/office/drawing/2014/main" id="{635F1626-7798-4D60-7812-145C52B25658}"/>
                      </a:ext>
                    </a:extLst>
                  </p:cNvPr>
                  <p:cNvGrpSpPr/>
                  <p:nvPr/>
                </p:nvGrpSpPr>
                <p:grpSpPr>
                  <a:xfrm>
                    <a:off x="5236461" y="2827808"/>
                    <a:ext cx="1578804" cy="1159415"/>
                    <a:chOff x="5236461" y="2827808"/>
                    <a:chExt cx="1578804" cy="1159415"/>
                  </a:xfrm>
                </p:grpSpPr>
                <p:sp>
                  <p:nvSpPr>
                    <p:cNvPr id="383" name="Block Arc 382">
                      <a:extLst>
                        <a:ext uri="{FF2B5EF4-FFF2-40B4-BE49-F238E27FC236}">
                          <a16:creationId xmlns:a16="http://schemas.microsoft.com/office/drawing/2014/main" id="{2C9923B1-6148-E97C-1985-D2D8DBDB444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6461" y="2827808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0061"/>
                        <a:gd name="adj3" fmla="val 33484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90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384" name="Group 383">
                      <a:extLst>
                        <a:ext uri="{FF2B5EF4-FFF2-40B4-BE49-F238E27FC236}">
                          <a16:creationId xmlns:a16="http://schemas.microsoft.com/office/drawing/2014/main" id="{285AE6C3-CD93-D098-81BF-A28B75E3C3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49933" y="2912716"/>
                      <a:ext cx="1356152" cy="1074507"/>
                      <a:chOff x="8269828" y="5339024"/>
                      <a:chExt cx="1356152" cy="1074507"/>
                    </a:xfrm>
                    <a:solidFill>
                      <a:schemeClr val="bg1">
                        <a:lumMod val="95000"/>
                      </a:schemeClr>
                    </a:solidFill>
                  </p:grpSpPr>
                  <p:grpSp>
                    <p:nvGrpSpPr>
                      <p:cNvPr id="386" name="Group 385">
                        <a:extLst>
                          <a:ext uri="{FF2B5EF4-FFF2-40B4-BE49-F238E27FC236}">
                            <a16:creationId xmlns:a16="http://schemas.microsoft.com/office/drawing/2014/main" id="{D6129C97-217C-E581-6074-7E5C3CFB66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69828" y="5339024"/>
                        <a:ext cx="931828" cy="804075"/>
                        <a:chOff x="392250" y="4766351"/>
                        <a:chExt cx="931828" cy="804075"/>
                      </a:xfrm>
                      <a:grpFill/>
                    </p:grpSpPr>
                    <p:grpSp>
                      <p:nvGrpSpPr>
                        <p:cNvPr id="399" name="Group 398">
                          <a:extLst>
                            <a:ext uri="{FF2B5EF4-FFF2-40B4-BE49-F238E27FC236}">
                              <a16:creationId xmlns:a16="http://schemas.microsoft.com/office/drawing/2014/main" id="{42ABE8B1-E27A-6617-5F62-86B74CF042A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2250" y="4766351"/>
                          <a:ext cx="837890" cy="767075"/>
                          <a:chOff x="392250" y="4766351"/>
                          <a:chExt cx="837890" cy="767075"/>
                        </a:xfrm>
                        <a:grpFill/>
                      </p:grpSpPr>
                      <p:sp>
                        <p:nvSpPr>
                          <p:cNvPr id="405" name="Block Arc 404">
                            <a:extLst>
                              <a:ext uri="{FF2B5EF4-FFF2-40B4-BE49-F238E27FC236}">
                                <a16:creationId xmlns:a16="http://schemas.microsoft.com/office/drawing/2014/main" id="{B02BAD73-8EE1-2927-F7A6-48BF88E5EB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10140" y="4813426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38100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6" name="Block Arc 405">
                            <a:extLst>
                              <a:ext uri="{FF2B5EF4-FFF2-40B4-BE49-F238E27FC236}">
                                <a16:creationId xmlns:a16="http://schemas.microsoft.com/office/drawing/2014/main" id="{F11FDBA5-7B72-FCD8-B859-ACCF3E3192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92250" y="4766351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079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0" name="Group 399">
                          <a:extLst>
                            <a:ext uri="{FF2B5EF4-FFF2-40B4-BE49-F238E27FC236}">
                              <a16:creationId xmlns:a16="http://schemas.microsoft.com/office/drawing/2014/main" id="{537BECFE-601B-C687-1EDC-4DE684D9A97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98220" y="4769526"/>
                          <a:ext cx="925858" cy="800900"/>
                          <a:chOff x="186392" y="4685451"/>
                          <a:chExt cx="925858" cy="800900"/>
                        </a:xfrm>
                        <a:grpFill/>
                      </p:grpSpPr>
                      <p:grpSp>
                        <p:nvGrpSpPr>
                          <p:cNvPr id="401" name="Group 400">
                            <a:extLst>
                              <a:ext uri="{FF2B5EF4-FFF2-40B4-BE49-F238E27FC236}">
                                <a16:creationId xmlns:a16="http://schemas.microsoft.com/office/drawing/2014/main" id="{0003804D-8DA9-FD0C-C418-BA74367E5C1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86392" y="4685451"/>
                            <a:ext cx="924156" cy="798658"/>
                            <a:chOff x="186392" y="4685451"/>
                            <a:chExt cx="924156" cy="798658"/>
                          </a:xfrm>
                          <a:grpFill/>
                        </p:grpSpPr>
                        <p:sp>
                          <p:nvSpPr>
                            <p:cNvPr id="403" name="Block Arc 402">
                              <a:extLst>
                                <a:ext uri="{FF2B5EF4-FFF2-40B4-BE49-F238E27FC236}">
                                  <a16:creationId xmlns:a16="http://schemas.microsoft.com/office/drawing/2014/main" id="{89CF55D2-55C0-E799-402A-4D78A99EC4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186392" y="4685451"/>
                              <a:ext cx="720000" cy="720000"/>
                            </a:xfrm>
                            <a:prstGeom prst="blockArc">
                              <a:avLst>
                                <a:gd name="adj1" fmla="val 10808834"/>
                                <a:gd name="adj2" fmla="val 10061"/>
                                <a:gd name="adj3" fmla="val 33484"/>
                              </a:avLst>
                            </a:prstGeom>
                            <a:grpFill/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  <a:effectLst/>
                            <a:scene3d>
                              <a:camera prst="orthographicFront">
                                <a:rot lat="19894546" lon="17603902" rev="3408121"/>
                              </a:camera>
                              <a:lightRig rig="soft" dir="t"/>
                            </a:scene3d>
                            <a:sp3d extrusionH="19050" prstMaterial="flat"/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04" name="Block Arc 403">
                              <a:extLst>
                                <a:ext uri="{FF2B5EF4-FFF2-40B4-BE49-F238E27FC236}">
                                  <a16:creationId xmlns:a16="http://schemas.microsoft.com/office/drawing/2014/main" id="{C923C584-8C1D-F8D5-0162-7DA6C86D774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390548" y="4764109"/>
                              <a:ext cx="720000" cy="720000"/>
                            </a:xfrm>
                            <a:prstGeom prst="blockArc">
                              <a:avLst>
                                <a:gd name="adj1" fmla="val 10808834"/>
                                <a:gd name="adj2" fmla="val 3573"/>
                                <a:gd name="adj3" fmla="val 3498"/>
                              </a:avLst>
                            </a:prstGeom>
                            <a:grpFill/>
                            <a:ln w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  <a:effectLst/>
                            <a:scene3d>
                              <a:camera prst="orthographicFront">
                                <a:rot lat="19894546" lon="17603902" rev="3408121"/>
                              </a:camera>
                              <a:lightRig rig="soft" dir="t"/>
                            </a:scene3d>
                            <a:sp3d extrusionH="234950" prstMaterial="flat"/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2" name="Block Arc 401">
                            <a:extLst>
                              <a:ext uri="{FF2B5EF4-FFF2-40B4-BE49-F238E27FC236}">
                                <a16:creationId xmlns:a16="http://schemas.microsoft.com/office/drawing/2014/main" id="{390B5E29-40D1-9FF5-66EC-50F118B2BC5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92250" y="4766351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079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87" name="Block Arc 386">
                        <a:extLst>
                          <a:ext uri="{FF2B5EF4-FFF2-40B4-BE49-F238E27FC236}">
                            <a16:creationId xmlns:a16="http://schemas.microsoft.com/office/drawing/2014/main" id="{34959162-9C4C-8243-F574-1EBFA95AA72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8463674" y="5519869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5368944"/>
                          <a:gd name="adj3" fmla="val 1965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4635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388" name="Group 387">
                        <a:extLst>
                          <a:ext uri="{FF2B5EF4-FFF2-40B4-BE49-F238E27FC236}">
                            <a16:creationId xmlns:a16="http://schemas.microsoft.com/office/drawing/2014/main" id="{77948C2F-1554-10E1-88DD-EC6EFE4176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92180" y="5429405"/>
                        <a:ext cx="1133800" cy="984126"/>
                        <a:chOff x="181630" y="4683070"/>
                        <a:chExt cx="1133800" cy="984126"/>
                      </a:xfrm>
                      <a:grpFill/>
                    </p:grpSpPr>
                    <p:grpSp>
                      <p:nvGrpSpPr>
                        <p:cNvPr id="389" name="Group 388">
                          <a:extLst>
                            <a:ext uri="{FF2B5EF4-FFF2-40B4-BE49-F238E27FC236}">
                              <a16:creationId xmlns:a16="http://schemas.microsoft.com/office/drawing/2014/main" id="{695681CF-660C-5EB3-7A75-B8225C969CF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630" y="4683070"/>
                          <a:ext cx="1133800" cy="883855"/>
                          <a:chOff x="181630" y="4683070"/>
                          <a:chExt cx="1133800" cy="883855"/>
                        </a:xfrm>
                        <a:grpFill/>
                      </p:grpSpPr>
                      <p:grpSp>
                        <p:nvGrpSpPr>
                          <p:cNvPr id="391" name="Group 390">
                            <a:extLst>
                              <a:ext uri="{FF2B5EF4-FFF2-40B4-BE49-F238E27FC236}">
                                <a16:creationId xmlns:a16="http://schemas.microsoft.com/office/drawing/2014/main" id="{435D72CD-67D6-E44B-3880-C3A76502CA6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81630" y="4683070"/>
                            <a:ext cx="1048510" cy="850693"/>
                            <a:chOff x="181630" y="4683070"/>
                            <a:chExt cx="1048510" cy="850693"/>
                          </a:xfrm>
                          <a:grpFill/>
                        </p:grpSpPr>
                        <p:grpSp>
                          <p:nvGrpSpPr>
                            <p:cNvPr id="395" name="Group 394">
                              <a:extLst>
                                <a:ext uri="{FF2B5EF4-FFF2-40B4-BE49-F238E27FC236}">
                                  <a16:creationId xmlns:a16="http://schemas.microsoft.com/office/drawing/2014/main" id="{1D594CDA-32F4-757D-C483-9FD3487E1C9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81630" y="4683070"/>
                              <a:ext cx="1048510" cy="850693"/>
                              <a:chOff x="181630" y="4683070"/>
                              <a:chExt cx="1048510" cy="850693"/>
                            </a:xfrm>
                            <a:grpFill/>
                          </p:grpSpPr>
                          <p:sp>
                            <p:nvSpPr>
                              <p:cNvPr id="397" name="Block Arc 396">
                                <a:extLst>
                                  <a:ext uri="{FF2B5EF4-FFF2-40B4-BE49-F238E27FC236}">
                                    <a16:creationId xmlns:a16="http://schemas.microsoft.com/office/drawing/2014/main" id="{05C39A7B-D4BF-A6CA-79E3-A607C867537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5400000">
                                <a:off x="181630" y="4683070"/>
                                <a:ext cx="720000" cy="720000"/>
                              </a:xfrm>
                              <a:prstGeom prst="blockArc">
                                <a:avLst>
                                  <a:gd name="adj1" fmla="val 10808834"/>
                                  <a:gd name="adj2" fmla="val 10061"/>
                                  <a:gd name="adj3" fmla="val 33484"/>
                                </a:avLst>
                              </a:prstGeom>
                              <a:grpFill/>
                              <a:ln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  <a:effectLst/>
                              <a:scene3d>
                                <a:camera prst="orthographicFront">
                                  <a:rot lat="19894546" lon="17603902" rev="3408121"/>
                                </a:camera>
                                <a:lightRig rig="soft" dir="t"/>
                              </a:scene3d>
                              <a:sp3d extrusionH="19050" prstMaterial="flat"/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98" name="Block Arc 397">
                                <a:extLst>
                                  <a:ext uri="{FF2B5EF4-FFF2-40B4-BE49-F238E27FC236}">
                                    <a16:creationId xmlns:a16="http://schemas.microsoft.com/office/drawing/2014/main" id="{820D1141-AAD8-D4A4-7D88-1D5D3E80501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5400000">
                                <a:off x="510140" y="4813763"/>
                                <a:ext cx="720000" cy="720000"/>
                              </a:xfrm>
                              <a:prstGeom prst="blockArc">
                                <a:avLst>
                                  <a:gd name="adj1" fmla="val 10808834"/>
                                  <a:gd name="adj2" fmla="val 3573"/>
                                  <a:gd name="adj3" fmla="val 3498"/>
                                </a:avLst>
                              </a:prstGeom>
                              <a:grpFill/>
                              <a:ln w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</a:ln>
                              <a:effectLst/>
                              <a:scene3d>
                                <a:camera prst="orthographicFront">
                                  <a:rot lat="19894546" lon="17603902" rev="3408121"/>
                                </a:camera>
                                <a:lightRig rig="soft" dir="t"/>
                              </a:scene3d>
                              <a:sp3d extrusionH="381000" prstMaterial="flat"/>
                            </p:spPr>
                            <p:style>
                              <a:lnRef idx="2">
                                <a:schemeClr val="accent1">
                                  <a:shade val="15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96" name="Block Arc 395">
                              <a:extLst>
                                <a:ext uri="{FF2B5EF4-FFF2-40B4-BE49-F238E27FC236}">
                                  <a16:creationId xmlns:a16="http://schemas.microsoft.com/office/drawing/2014/main" id="{B5213227-5E85-65A2-991A-0E56DD3ED9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392250" y="4766351"/>
                              <a:ext cx="720000" cy="720000"/>
                            </a:xfrm>
                            <a:prstGeom prst="blockArc">
                              <a:avLst>
                                <a:gd name="adj1" fmla="val 10808834"/>
                                <a:gd name="adj2" fmla="val 3573"/>
                                <a:gd name="adj3" fmla="val 3498"/>
                              </a:avLst>
                            </a:prstGeom>
                            <a:grpFill/>
                            <a:ln w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  <a:effectLst/>
                            <a:scene3d>
                              <a:camera prst="orthographicFront">
                                <a:rot lat="19894546" lon="17603902" rev="3408121"/>
                              </a:camera>
                              <a:lightRig rig="soft" dir="t"/>
                            </a:scene3d>
                            <a:sp3d extrusionH="107950" prstMaterial="flat"/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92" name="Group 391">
                            <a:extLst>
                              <a:ext uri="{FF2B5EF4-FFF2-40B4-BE49-F238E27FC236}">
                                <a16:creationId xmlns:a16="http://schemas.microsoft.com/office/drawing/2014/main" id="{F7FE5ADA-2AB3-3BE1-5626-940A8AEA8C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98220" y="4769526"/>
                            <a:ext cx="917210" cy="797399"/>
                            <a:chOff x="186392" y="4685451"/>
                            <a:chExt cx="917210" cy="797399"/>
                          </a:xfrm>
                          <a:grpFill/>
                        </p:grpSpPr>
                        <p:sp>
                          <p:nvSpPr>
                            <p:cNvPr id="393" name="Block Arc 392">
                              <a:extLst>
                                <a:ext uri="{FF2B5EF4-FFF2-40B4-BE49-F238E27FC236}">
                                  <a16:creationId xmlns:a16="http://schemas.microsoft.com/office/drawing/2014/main" id="{BACF40D9-EA12-41E4-F3DB-E1D7D9FA78B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186392" y="4685451"/>
                              <a:ext cx="720000" cy="720000"/>
                            </a:xfrm>
                            <a:prstGeom prst="blockArc">
                              <a:avLst>
                                <a:gd name="adj1" fmla="val 10808834"/>
                                <a:gd name="adj2" fmla="val 10061"/>
                                <a:gd name="adj3" fmla="val 33484"/>
                              </a:avLst>
                            </a:prstGeom>
                            <a:grpFill/>
                            <a:ln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  <a:effectLst/>
                            <a:scene3d>
                              <a:camera prst="orthographicFront">
                                <a:rot lat="19894546" lon="17603902" rev="3408121"/>
                              </a:camera>
                              <a:lightRig rig="soft" dir="t"/>
                            </a:scene3d>
                            <a:sp3d extrusionH="19050" prstMaterial="flat"/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94" name="Block Arc 393">
                              <a:extLst>
                                <a:ext uri="{FF2B5EF4-FFF2-40B4-BE49-F238E27FC236}">
                                  <a16:creationId xmlns:a16="http://schemas.microsoft.com/office/drawing/2014/main" id="{CA334FB8-F60B-AE7E-3983-F11CB58BCDA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383602" y="4762850"/>
                              <a:ext cx="720000" cy="720000"/>
                            </a:xfrm>
                            <a:prstGeom prst="blockArc">
                              <a:avLst>
                                <a:gd name="adj1" fmla="val 10808834"/>
                                <a:gd name="adj2" fmla="val 3573"/>
                                <a:gd name="adj3" fmla="val 3498"/>
                              </a:avLst>
                            </a:prstGeom>
                            <a:grpFill/>
                            <a:ln w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ln>
                            <a:effectLst/>
                            <a:scene3d>
                              <a:camera prst="orthographicFront">
                                <a:rot lat="19894546" lon="17603902" rev="3408121"/>
                              </a:camera>
                              <a:lightRig rig="soft" dir="t"/>
                            </a:scene3d>
                            <a:sp3d extrusionH="228600" prstMaterial="flat"/>
                          </p:spPr>
                          <p:style>
                            <a:lnRef idx="2">
                              <a:schemeClr val="accent1">
                                <a:shade val="15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390" name="Block Arc 389">
                          <a:extLst>
                            <a:ext uri="{FF2B5EF4-FFF2-40B4-BE49-F238E27FC236}">
                              <a16:creationId xmlns:a16="http://schemas.microsoft.com/office/drawing/2014/main" id="{046C1BA5-921F-3094-012B-550AA76F0B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86096" y="4947196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5368944"/>
                            <a:gd name="adj3" fmla="val 1965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4635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385" name="Block Arc 384">
                      <a:extLst>
                        <a:ext uri="{FF2B5EF4-FFF2-40B4-BE49-F238E27FC236}">
                          <a16:creationId xmlns:a16="http://schemas.microsoft.com/office/drawing/2014/main" id="{0F4F9437-7D99-B9E3-3487-057FC31AD79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095265" y="3172312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21904"/>
                        <a:gd name="adj3" fmla="val 42414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90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6F8A899-E1AB-38BC-18B8-BEF090C5FBA1}"/>
                  </a:ext>
                </a:extLst>
              </p:cNvPr>
              <p:cNvCxnSpPr>
                <a:cxnSpLocks noChangeAspect="1"/>
                <a:stCxn id="449" idx="2"/>
              </p:cNvCxnSpPr>
              <p:nvPr/>
            </p:nvCxnSpPr>
            <p:spPr>
              <a:xfrm>
                <a:off x="1170118" y="2111132"/>
                <a:ext cx="6678813" cy="2556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  <a:effectLst>
                <a:glow rad="63500">
                  <a:srgbClr val="60CE92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68CA21-B047-5979-BDA4-BA6B0B4FB497}"/>
                  </a:ext>
                </a:extLst>
              </p:cNvPr>
              <p:cNvSpPr/>
              <p:nvPr/>
            </p:nvSpPr>
            <p:spPr>
              <a:xfrm rot="5400000">
                <a:off x="6806806" y="3905397"/>
                <a:ext cx="136417" cy="499779"/>
              </a:xfrm>
              <a:prstGeom prst="rect">
                <a:avLst/>
              </a:prstGeom>
              <a:solidFill>
                <a:schemeClr val="bg1">
                  <a:lumMod val="95000"/>
                  <a:alpha val="96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>
                  <a:rot lat="19896000" lon="17604000" rev="3408000"/>
                </a:camera>
                <a:lightRig rig="threePt" dir="t"/>
              </a:scene3d>
              <a:sp3d extrusionH="3302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95BF3F-CF56-184C-5C89-B07C5A0A37F7}"/>
                  </a:ext>
                </a:extLst>
              </p:cNvPr>
              <p:cNvSpPr/>
              <p:nvPr/>
            </p:nvSpPr>
            <p:spPr>
              <a:xfrm rot="2697196" flipV="1">
                <a:off x="7020191" y="4554330"/>
                <a:ext cx="265939" cy="457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>
                  <a:rot lat="19043860" lon="14394106" rev="5380059"/>
                </a:camera>
                <a:lightRig rig="threePt" dir="t"/>
              </a:scene3d>
              <a:sp3d extrusionH="2476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CD358C-CC00-E764-0C50-75C9064A45AB}"/>
                  </a:ext>
                </a:extLst>
              </p:cNvPr>
              <p:cNvGrpSpPr/>
              <p:nvPr/>
            </p:nvGrpSpPr>
            <p:grpSpPr>
              <a:xfrm>
                <a:off x="1657278" y="2342177"/>
                <a:ext cx="452616" cy="827369"/>
                <a:chOff x="3647961" y="2551108"/>
                <a:chExt cx="452616" cy="827369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D5169C7-67E3-9DAF-CB23-4159EF370EBD}"/>
                    </a:ext>
                  </a:extLst>
                </p:cNvPr>
                <p:cNvSpPr/>
                <p:nvPr/>
              </p:nvSpPr>
              <p:spPr>
                <a:xfrm>
                  <a:off x="3654311" y="2910706"/>
                  <a:ext cx="446266" cy="46777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FB1F5216-7229-EA99-E532-90CD03530CA8}"/>
                    </a:ext>
                  </a:extLst>
                </p:cNvPr>
                <p:cNvCxnSpPr/>
                <p:nvPr/>
              </p:nvCxnSpPr>
              <p:spPr>
                <a:xfrm flipV="1">
                  <a:off x="3647961" y="2564125"/>
                  <a:ext cx="223133" cy="3529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A4A17328-06C2-958B-EB48-A83433B801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869903" y="2551108"/>
                  <a:ext cx="223133" cy="3529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9238E69-58D8-19CB-E1A1-B55F057D7ED3}"/>
                  </a:ext>
                </a:extLst>
              </p:cNvPr>
              <p:cNvGrpSpPr/>
              <p:nvPr/>
            </p:nvGrpSpPr>
            <p:grpSpPr>
              <a:xfrm>
                <a:off x="3257051" y="2967104"/>
                <a:ext cx="452616" cy="827369"/>
                <a:chOff x="3647961" y="2551108"/>
                <a:chExt cx="452616" cy="827369"/>
              </a:xfrm>
            </p:grpSpPr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2D7462A7-BC96-472E-666A-4DD0E1BA0BE4}"/>
                    </a:ext>
                  </a:extLst>
                </p:cNvPr>
                <p:cNvSpPr/>
                <p:nvPr/>
              </p:nvSpPr>
              <p:spPr>
                <a:xfrm>
                  <a:off x="3654311" y="2910706"/>
                  <a:ext cx="446266" cy="46777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6A3EC9D-1E95-D962-AEC0-07925DEE0DB7}"/>
                    </a:ext>
                  </a:extLst>
                </p:cNvPr>
                <p:cNvCxnSpPr/>
                <p:nvPr/>
              </p:nvCxnSpPr>
              <p:spPr>
                <a:xfrm flipV="1">
                  <a:off x="3647961" y="2564125"/>
                  <a:ext cx="223133" cy="3529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85D771FC-015E-1941-9094-1D43237566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869903" y="2551108"/>
                  <a:ext cx="223133" cy="3529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746F5E2-1529-514A-126B-9F517E2577D5}"/>
                  </a:ext>
                </a:extLst>
              </p:cNvPr>
              <p:cNvSpPr/>
              <p:nvPr/>
            </p:nvSpPr>
            <p:spPr>
              <a:xfrm>
                <a:off x="7465687" y="3786115"/>
                <a:ext cx="446266" cy="4677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D3315B-0C7C-F6DD-5EA6-4D96E84531B3}"/>
                  </a:ext>
                </a:extLst>
              </p:cNvPr>
              <p:cNvGrpSpPr/>
              <p:nvPr/>
            </p:nvGrpSpPr>
            <p:grpSpPr>
              <a:xfrm flipV="1">
                <a:off x="7465687" y="4249615"/>
                <a:ext cx="445075" cy="365948"/>
                <a:chOff x="9452105" y="3801138"/>
                <a:chExt cx="445075" cy="365948"/>
              </a:xfrm>
            </p:grpSpPr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E144A275-8921-54DE-11BB-7C10B3FDD8BD}"/>
                    </a:ext>
                  </a:extLst>
                </p:cNvPr>
                <p:cNvCxnSpPr/>
                <p:nvPr/>
              </p:nvCxnSpPr>
              <p:spPr>
                <a:xfrm flipV="1">
                  <a:off x="9452105" y="3814155"/>
                  <a:ext cx="223133" cy="3529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62A97FE9-6B50-786A-00A8-D76CCA744A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74047" y="3801138"/>
                  <a:ext cx="223133" cy="3529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 descr="\documentclass{article}&#10;\usepackage{amsmath}&#10;\pagestyle{empty}&#10;\begin{document}&#10;&#10;rf photogun&#10;&#10;&#10;\end{document}" title="IguanaTex Vector Display">
                <a:extLst>
                  <a:ext uri="{FF2B5EF4-FFF2-40B4-BE49-F238E27FC236}">
                    <a16:creationId xmlns:a16="http://schemas.microsoft.com/office/drawing/2014/main" id="{437715EB-1551-CF2F-D513-9ED12AABA76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7"/>
                </p:custDataLst>
              </p:nvPr>
            </p:nvGrpSpPr>
            <p:grpSpPr>
              <a:xfrm rot="1242975">
                <a:off x="1295896" y="1768197"/>
                <a:ext cx="773291" cy="138317"/>
                <a:chOff x="4409656" y="2551075"/>
                <a:chExt cx="773291" cy="138317"/>
              </a:xfrm>
            </p:grpSpPr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2081FBC6-56DA-BD65-6C94-543A9B84D272}"/>
                    </a:ext>
                  </a:extLst>
                </p:cNvPr>
                <p:cNvSpPr/>
                <p:nvPr>
                  <p:custDataLst>
                    <p:tags r:id="rId103"/>
                  </p:custDataLst>
                </p:nvPr>
              </p:nvSpPr>
              <p:spPr>
                <a:xfrm>
                  <a:off x="4409656" y="2591006"/>
                  <a:ext cx="51015" cy="67109"/>
                </a:xfrm>
                <a:custGeom>
                  <a:avLst/>
                  <a:gdLst>
                    <a:gd name="connsiteX0" fmla="*/ 21181 w 51015"/>
                    <a:gd name="connsiteY0" fmla="*/ 16764 h 67109"/>
                    <a:gd name="connsiteX1" fmla="*/ 21181 w 51015"/>
                    <a:gd name="connsiteY1" fmla="*/ 63 h 67109"/>
                    <a:gd name="connsiteX2" fmla="*/ 77 w 51015"/>
                    <a:gd name="connsiteY2" fmla="*/ 1733 h 67109"/>
                    <a:gd name="connsiteX3" fmla="*/ 77 w 51015"/>
                    <a:gd name="connsiteY3" fmla="*/ 6440 h 67109"/>
                    <a:gd name="connsiteX4" fmla="*/ 11920 w 51015"/>
                    <a:gd name="connsiteY4" fmla="*/ 14942 h 67109"/>
                    <a:gd name="connsiteX5" fmla="*/ 11920 w 51015"/>
                    <a:gd name="connsiteY5" fmla="*/ 55633 h 67109"/>
                    <a:gd name="connsiteX6" fmla="*/ 77 w 51015"/>
                    <a:gd name="connsiteY6" fmla="*/ 62465 h 67109"/>
                    <a:gd name="connsiteX7" fmla="*/ 77 w 51015"/>
                    <a:gd name="connsiteY7" fmla="*/ 67172 h 67109"/>
                    <a:gd name="connsiteX8" fmla="*/ 17385 w 51015"/>
                    <a:gd name="connsiteY8" fmla="*/ 66716 h 67109"/>
                    <a:gd name="connsiteX9" fmla="*/ 36668 w 51015"/>
                    <a:gd name="connsiteY9" fmla="*/ 67172 h 67109"/>
                    <a:gd name="connsiteX10" fmla="*/ 36668 w 51015"/>
                    <a:gd name="connsiteY10" fmla="*/ 62465 h 67109"/>
                    <a:gd name="connsiteX11" fmla="*/ 33479 w 51015"/>
                    <a:gd name="connsiteY11" fmla="*/ 62465 h 67109"/>
                    <a:gd name="connsiteX12" fmla="*/ 21940 w 51015"/>
                    <a:gd name="connsiteY12" fmla="*/ 55329 h 67109"/>
                    <a:gd name="connsiteX13" fmla="*/ 21940 w 51015"/>
                    <a:gd name="connsiteY13" fmla="*/ 31947 h 67109"/>
                    <a:gd name="connsiteX14" fmla="*/ 39856 w 51015"/>
                    <a:gd name="connsiteY14" fmla="*/ 3403 h 67109"/>
                    <a:gd name="connsiteX15" fmla="*/ 41526 w 51015"/>
                    <a:gd name="connsiteY15" fmla="*/ 3555 h 67109"/>
                    <a:gd name="connsiteX16" fmla="*/ 38034 w 51015"/>
                    <a:gd name="connsiteY16" fmla="*/ 9476 h 67109"/>
                    <a:gd name="connsiteX17" fmla="*/ 44563 w 51015"/>
                    <a:gd name="connsiteY17" fmla="*/ 16005 h 67109"/>
                    <a:gd name="connsiteX18" fmla="*/ 51092 w 51015"/>
                    <a:gd name="connsiteY18" fmla="*/ 9324 h 67109"/>
                    <a:gd name="connsiteX19" fmla="*/ 39856 w 51015"/>
                    <a:gd name="connsiteY19" fmla="*/ 63 h 67109"/>
                    <a:gd name="connsiteX20" fmla="*/ 21181 w 51015"/>
                    <a:gd name="connsiteY20" fmla="*/ 16764 h 67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1015" h="67109">
                      <a:moveTo>
                        <a:pt x="21181" y="16764"/>
                      </a:moveTo>
                      <a:lnTo>
                        <a:pt x="21181" y="63"/>
                      </a:lnTo>
                      <a:lnTo>
                        <a:pt x="77" y="1733"/>
                      </a:lnTo>
                      <a:lnTo>
                        <a:pt x="77" y="6440"/>
                      </a:lnTo>
                      <a:cubicBezTo>
                        <a:pt x="10705" y="6440"/>
                        <a:pt x="11920" y="7502"/>
                        <a:pt x="11920" y="14942"/>
                      </a:cubicBezTo>
                      <a:lnTo>
                        <a:pt x="11920" y="55633"/>
                      </a:lnTo>
                      <a:cubicBezTo>
                        <a:pt x="11920" y="62465"/>
                        <a:pt x="10249" y="62465"/>
                        <a:pt x="77" y="62465"/>
                      </a:cubicBezTo>
                      <a:lnTo>
                        <a:pt x="77" y="67172"/>
                      </a:lnTo>
                      <a:cubicBezTo>
                        <a:pt x="5998" y="67020"/>
                        <a:pt x="13134" y="66716"/>
                        <a:pt x="17385" y="66716"/>
                      </a:cubicBezTo>
                      <a:cubicBezTo>
                        <a:pt x="23459" y="66716"/>
                        <a:pt x="30595" y="66716"/>
                        <a:pt x="36668" y="67172"/>
                      </a:cubicBezTo>
                      <a:lnTo>
                        <a:pt x="36668" y="62465"/>
                      </a:lnTo>
                      <a:lnTo>
                        <a:pt x="33479" y="62465"/>
                      </a:lnTo>
                      <a:cubicBezTo>
                        <a:pt x="22244" y="62465"/>
                        <a:pt x="21940" y="60795"/>
                        <a:pt x="21940" y="55329"/>
                      </a:cubicBezTo>
                      <a:lnTo>
                        <a:pt x="21940" y="31947"/>
                      </a:lnTo>
                      <a:cubicBezTo>
                        <a:pt x="21940" y="16916"/>
                        <a:pt x="28317" y="3403"/>
                        <a:pt x="39856" y="3403"/>
                      </a:cubicBezTo>
                      <a:cubicBezTo>
                        <a:pt x="40919" y="3403"/>
                        <a:pt x="41223" y="3403"/>
                        <a:pt x="41526" y="3555"/>
                      </a:cubicBezTo>
                      <a:cubicBezTo>
                        <a:pt x="41071" y="3707"/>
                        <a:pt x="38034" y="5529"/>
                        <a:pt x="38034" y="9476"/>
                      </a:cubicBezTo>
                      <a:cubicBezTo>
                        <a:pt x="38034" y="13728"/>
                        <a:pt x="41223" y="16005"/>
                        <a:pt x="44563" y="16005"/>
                      </a:cubicBezTo>
                      <a:cubicBezTo>
                        <a:pt x="47296" y="16005"/>
                        <a:pt x="51092" y="14183"/>
                        <a:pt x="51092" y="9324"/>
                      </a:cubicBezTo>
                      <a:cubicBezTo>
                        <a:pt x="51092" y="4466"/>
                        <a:pt x="46385" y="63"/>
                        <a:pt x="39856" y="63"/>
                      </a:cubicBezTo>
                      <a:cubicBezTo>
                        <a:pt x="28773" y="63"/>
                        <a:pt x="23307" y="10235"/>
                        <a:pt x="21181" y="167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9C3DA83B-739B-468B-4BA8-32038165C78B}"/>
                    </a:ext>
                  </a:extLst>
                </p:cNvPr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4469882" y="2551075"/>
                  <a:ext cx="49193" cy="107040"/>
                </a:xfrm>
                <a:custGeom>
                  <a:avLst/>
                  <a:gdLst>
                    <a:gd name="connsiteX0" fmla="*/ 21641 w 49193"/>
                    <a:gd name="connsiteY0" fmla="*/ 41664 h 107040"/>
                    <a:gd name="connsiteX1" fmla="*/ 21641 w 49193"/>
                    <a:gd name="connsiteY1" fmla="*/ 24052 h 107040"/>
                    <a:gd name="connsiteX2" fmla="*/ 35609 w 49193"/>
                    <a:gd name="connsiteY2" fmla="*/ 3403 h 107040"/>
                    <a:gd name="connsiteX3" fmla="*/ 40619 w 49193"/>
                    <a:gd name="connsiteY3" fmla="*/ 4466 h 107040"/>
                    <a:gd name="connsiteX4" fmla="*/ 36064 w 49193"/>
                    <a:gd name="connsiteY4" fmla="*/ 10843 h 107040"/>
                    <a:gd name="connsiteX5" fmla="*/ 42593 w 49193"/>
                    <a:gd name="connsiteY5" fmla="*/ 17371 h 107040"/>
                    <a:gd name="connsiteX6" fmla="*/ 49274 w 49193"/>
                    <a:gd name="connsiteY6" fmla="*/ 10691 h 107040"/>
                    <a:gd name="connsiteX7" fmla="*/ 35609 w 49193"/>
                    <a:gd name="connsiteY7" fmla="*/ 63 h 107040"/>
                    <a:gd name="connsiteX8" fmla="*/ 12075 w 49193"/>
                    <a:gd name="connsiteY8" fmla="*/ 24204 h 107040"/>
                    <a:gd name="connsiteX9" fmla="*/ 12075 w 49193"/>
                    <a:gd name="connsiteY9" fmla="*/ 41664 h 107040"/>
                    <a:gd name="connsiteX10" fmla="*/ 81 w 49193"/>
                    <a:gd name="connsiteY10" fmla="*/ 41664 h 107040"/>
                    <a:gd name="connsiteX11" fmla="*/ 81 w 49193"/>
                    <a:gd name="connsiteY11" fmla="*/ 46371 h 107040"/>
                    <a:gd name="connsiteX12" fmla="*/ 12075 w 49193"/>
                    <a:gd name="connsiteY12" fmla="*/ 46371 h 107040"/>
                    <a:gd name="connsiteX13" fmla="*/ 12075 w 49193"/>
                    <a:gd name="connsiteY13" fmla="*/ 95564 h 107040"/>
                    <a:gd name="connsiteX14" fmla="*/ 232 w 49193"/>
                    <a:gd name="connsiteY14" fmla="*/ 102397 h 107040"/>
                    <a:gd name="connsiteX15" fmla="*/ 232 w 49193"/>
                    <a:gd name="connsiteY15" fmla="*/ 107103 h 107040"/>
                    <a:gd name="connsiteX16" fmla="*/ 17541 w 49193"/>
                    <a:gd name="connsiteY16" fmla="*/ 106648 h 107040"/>
                    <a:gd name="connsiteX17" fmla="*/ 36824 w 49193"/>
                    <a:gd name="connsiteY17" fmla="*/ 107103 h 107040"/>
                    <a:gd name="connsiteX18" fmla="*/ 36824 w 49193"/>
                    <a:gd name="connsiteY18" fmla="*/ 102397 h 107040"/>
                    <a:gd name="connsiteX19" fmla="*/ 33635 w 49193"/>
                    <a:gd name="connsiteY19" fmla="*/ 102397 h 107040"/>
                    <a:gd name="connsiteX20" fmla="*/ 22096 w 49193"/>
                    <a:gd name="connsiteY20" fmla="*/ 95261 h 107040"/>
                    <a:gd name="connsiteX21" fmla="*/ 22096 w 49193"/>
                    <a:gd name="connsiteY21" fmla="*/ 46371 h 107040"/>
                    <a:gd name="connsiteX22" fmla="*/ 39405 w 49193"/>
                    <a:gd name="connsiteY22" fmla="*/ 46371 h 107040"/>
                    <a:gd name="connsiteX23" fmla="*/ 39405 w 49193"/>
                    <a:gd name="connsiteY23" fmla="*/ 41664 h 107040"/>
                    <a:gd name="connsiteX24" fmla="*/ 21641 w 49193"/>
                    <a:gd name="connsiteY24" fmla="*/ 41664 h 10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9193" h="107040">
                      <a:moveTo>
                        <a:pt x="21641" y="41664"/>
                      </a:moveTo>
                      <a:lnTo>
                        <a:pt x="21641" y="24052"/>
                      </a:lnTo>
                      <a:cubicBezTo>
                        <a:pt x="21641" y="10691"/>
                        <a:pt x="28928" y="3403"/>
                        <a:pt x="35609" y="3403"/>
                      </a:cubicBezTo>
                      <a:cubicBezTo>
                        <a:pt x="36064" y="3403"/>
                        <a:pt x="38342" y="3403"/>
                        <a:pt x="40619" y="4466"/>
                      </a:cubicBezTo>
                      <a:cubicBezTo>
                        <a:pt x="38797" y="5073"/>
                        <a:pt x="36064" y="7047"/>
                        <a:pt x="36064" y="10843"/>
                      </a:cubicBezTo>
                      <a:cubicBezTo>
                        <a:pt x="36064" y="14335"/>
                        <a:pt x="38494" y="17371"/>
                        <a:pt x="42593" y="17371"/>
                      </a:cubicBezTo>
                      <a:cubicBezTo>
                        <a:pt x="46996" y="17371"/>
                        <a:pt x="49274" y="14335"/>
                        <a:pt x="49274" y="10691"/>
                      </a:cubicBezTo>
                      <a:cubicBezTo>
                        <a:pt x="49274" y="5073"/>
                        <a:pt x="43656" y="63"/>
                        <a:pt x="35609" y="63"/>
                      </a:cubicBezTo>
                      <a:cubicBezTo>
                        <a:pt x="24981" y="63"/>
                        <a:pt x="12075" y="8110"/>
                        <a:pt x="12075" y="24204"/>
                      </a:cubicBezTo>
                      <a:lnTo>
                        <a:pt x="12075" y="41664"/>
                      </a:lnTo>
                      <a:lnTo>
                        <a:pt x="81" y="41664"/>
                      </a:lnTo>
                      <a:lnTo>
                        <a:pt x="81" y="46371"/>
                      </a:lnTo>
                      <a:lnTo>
                        <a:pt x="12075" y="46371"/>
                      </a:lnTo>
                      <a:lnTo>
                        <a:pt x="12075" y="95564"/>
                      </a:lnTo>
                      <a:cubicBezTo>
                        <a:pt x="12075" y="102397"/>
                        <a:pt x="10405" y="102397"/>
                        <a:pt x="232" y="102397"/>
                      </a:cubicBezTo>
                      <a:lnTo>
                        <a:pt x="232" y="107103"/>
                      </a:lnTo>
                      <a:cubicBezTo>
                        <a:pt x="6154" y="106952"/>
                        <a:pt x="13290" y="106648"/>
                        <a:pt x="17541" y="106648"/>
                      </a:cubicBezTo>
                      <a:cubicBezTo>
                        <a:pt x="23614" y="106648"/>
                        <a:pt x="30750" y="106648"/>
                        <a:pt x="36824" y="107103"/>
                      </a:cubicBezTo>
                      <a:lnTo>
                        <a:pt x="36824" y="102397"/>
                      </a:lnTo>
                      <a:lnTo>
                        <a:pt x="33635" y="102397"/>
                      </a:lnTo>
                      <a:cubicBezTo>
                        <a:pt x="22400" y="102397"/>
                        <a:pt x="22096" y="100726"/>
                        <a:pt x="22096" y="95261"/>
                      </a:cubicBezTo>
                      <a:lnTo>
                        <a:pt x="22096" y="46371"/>
                      </a:lnTo>
                      <a:lnTo>
                        <a:pt x="39405" y="46371"/>
                      </a:lnTo>
                      <a:lnTo>
                        <a:pt x="39405" y="41664"/>
                      </a:lnTo>
                      <a:lnTo>
                        <a:pt x="21641" y="416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DA185A4-34A4-93C0-3E7D-236708BC162C}"/>
                    </a:ext>
                  </a:extLst>
                </p:cNvPr>
                <p:cNvSpPr/>
                <p:nvPr>
                  <p:custDataLst>
                    <p:tags r:id="rId105"/>
                  </p:custDataLst>
                </p:nvPr>
              </p:nvSpPr>
              <p:spPr>
                <a:xfrm>
                  <a:off x="4566126" y="2591006"/>
                  <a:ext cx="74852" cy="96564"/>
                </a:xfrm>
                <a:custGeom>
                  <a:avLst/>
                  <a:gdLst>
                    <a:gd name="connsiteX0" fmla="*/ 21951 w 74852"/>
                    <a:gd name="connsiteY0" fmla="*/ 10084 h 96564"/>
                    <a:gd name="connsiteX1" fmla="*/ 21951 w 74852"/>
                    <a:gd name="connsiteY1" fmla="*/ 63 h 96564"/>
                    <a:gd name="connsiteX2" fmla="*/ 87 w 74852"/>
                    <a:gd name="connsiteY2" fmla="*/ 1733 h 96564"/>
                    <a:gd name="connsiteX3" fmla="*/ 87 w 74852"/>
                    <a:gd name="connsiteY3" fmla="*/ 6440 h 96564"/>
                    <a:gd name="connsiteX4" fmla="*/ 11930 w 74852"/>
                    <a:gd name="connsiteY4" fmla="*/ 14031 h 96564"/>
                    <a:gd name="connsiteX5" fmla="*/ 11930 w 74852"/>
                    <a:gd name="connsiteY5" fmla="*/ 85088 h 96564"/>
                    <a:gd name="connsiteX6" fmla="*/ 87 w 74852"/>
                    <a:gd name="connsiteY6" fmla="*/ 91920 h 96564"/>
                    <a:gd name="connsiteX7" fmla="*/ 87 w 74852"/>
                    <a:gd name="connsiteY7" fmla="*/ 96627 h 96564"/>
                    <a:gd name="connsiteX8" fmla="*/ 17092 w 74852"/>
                    <a:gd name="connsiteY8" fmla="*/ 96172 h 96564"/>
                    <a:gd name="connsiteX9" fmla="*/ 34249 w 74852"/>
                    <a:gd name="connsiteY9" fmla="*/ 96627 h 96564"/>
                    <a:gd name="connsiteX10" fmla="*/ 34249 w 74852"/>
                    <a:gd name="connsiteY10" fmla="*/ 91920 h 96564"/>
                    <a:gd name="connsiteX11" fmla="*/ 22406 w 74852"/>
                    <a:gd name="connsiteY11" fmla="*/ 85088 h 96564"/>
                    <a:gd name="connsiteX12" fmla="*/ 22406 w 74852"/>
                    <a:gd name="connsiteY12" fmla="*/ 59580 h 96564"/>
                    <a:gd name="connsiteX13" fmla="*/ 22406 w 74852"/>
                    <a:gd name="connsiteY13" fmla="*/ 58214 h 96564"/>
                    <a:gd name="connsiteX14" fmla="*/ 41081 w 74852"/>
                    <a:gd name="connsiteY14" fmla="*/ 68842 h 96564"/>
                    <a:gd name="connsiteX15" fmla="*/ 74939 w 74852"/>
                    <a:gd name="connsiteY15" fmla="*/ 34376 h 96564"/>
                    <a:gd name="connsiteX16" fmla="*/ 43207 w 74852"/>
                    <a:gd name="connsiteY16" fmla="*/ 63 h 96564"/>
                    <a:gd name="connsiteX17" fmla="*/ 21951 w 74852"/>
                    <a:gd name="connsiteY17" fmla="*/ 10084 h 96564"/>
                    <a:gd name="connsiteX18" fmla="*/ 22406 w 74852"/>
                    <a:gd name="connsiteY18" fmla="*/ 49863 h 96564"/>
                    <a:gd name="connsiteX19" fmla="*/ 22406 w 74852"/>
                    <a:gd name="connsiteY19" fmla="*/ 16005 h 96564"/>
                    <a:gd name="connsiteX20" fmla="*/ 41992 w 74852"/>
                    <a:gd name="connsiteY20" fmla="*/ 3859 h 96564"/>
                    <a:gd name="connsiteX21" fmla="*/ 62338 w 74852"/>
                    <a:gd name="connsiteY21" fmla="*/ 34376 h 96564"/>
                    <a:gd name="connsiteX22" fmla="*/ 40474 w 74852"/>
                    <a:gd name="connsiteY22" fmla="*/ 65502 h 96564"/>
                    <a:gd name="connsiteX23" fmla="*/ 24532 w 74852"/>
                    <a:gd name="connsiteY23" fmla="*/ 56240 h 96564"/>
                    <a:gd name="connsiteX24" fmla="*/ 22406 w 74852"/>
                    <a:gd name="connsiteY24" fmla="*/ 49863 h 96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4852" h="96564">
                      <a:moveTo>
                        <a:pt x="21951" y="10084"/>
                      </a:moveTo>
                      <a:lnTo>
                        <a:pt x="21951" y="63"/>
                      </a:lnTo>
                      <a:lnTo>
                        <a:pt x="87" y="1733"/>
                      </a:lnTo>
                      <a:lnTo>
                        <a:pt x="87" y="6440"/>
                      </a:lnTo>
                      <a:cubicBezTo>
                        <a:pt x="10867" y="6440"/>
                        <a:pt x="11930" y="7351"/>
                        <a:pt x="11930" y="14031"/>
                      </a:cubicBezTo>
                      <a:lnTo>
                        <a:pt x="11930" y="85088"/>
                      </a:lnTo>
                      <a:cubicBezTo>
                        <a:pt x="11930" y="91920"/>
                        <a:pt x="10260" y="91920"/>
                        <a:pt x="87" y="91920"/>
                      </a:cubicBezTo>
                      <a:lnTo>
                        <a:pt x="87" y="96627"/>
                      </a:lnTo>
                      <a:cubicBezTo>
                        <a:pt x="5249" y="96475"/>
                        <a:pt x="13144" y="96172"/>
                        <a:pt x="17092" y="96172"/>
                      </a:cubicBezTo>
                      <a:cubicBezTo>
                        <a:pt x="21191" y="96172"/>
                        <a:pt x="28935" y="96475"/>
                        <a:pt x="34249" y="96627"/>
                      </a:cubicBezTo>
                      <a:lnTo>
                        <a:pt x="34249" y="91920"/>
                      </a:lnTo>
                      <a:cubicBezTo>
                        <a:pt x="24076" y="91920"/>
                        <a:pt x="22406" y="91920"/>
                        <a:pt x="22406" y="85088"/>
                      </a:cubicBezTo>
                      <a:lnTo>
                        <a:pt x="22406" y="59580"/>
                      </a:lnTo>
                      <a:lnTo>
                        <a:pt x="22406" y="58214"/>
                      </a:lnTo>
                      <a:cubicBezTo>
                        <a:pt x="23165" y="60643"/>
                        <a:pt x="29542" y="68842"/>
                        <a:pt x="41081" y="68842"/>
                      </a:cubicBezTo>
                      <a:cubicBezTo>
                        <a:pt x="59149" y="68842"/>
                        <a:pt x="74939" y="53963"/>
                        <a:pt x="74939" y="34376"/>
                      </a:cubicBezTo>
                      <a:cubicBezTo>
                        <a:pt x="74939" y="15094"/>
                        <a:pt x="60212" y="63"/>
                        <a:pt x="43207" y="63"/>
                      </a:cubicBezTo>
                      <a:cubicBezTo>
                        <a:pt x="31364" y="63"/>
                        <a:pt x="24987" y="6743"/>
                        <a:pt x="21951" y="10084"/>
                      </a:cubicBezTo>
                      <a:close/>
                      <a:moveTo>
                        <a:pt x="22406" y="49863"/>
                      </a:moveTo>
                      <a:lnTo>
                        <a:pt x="22406" y="16005"/>
                      </a:lnTo>
                      <a:cubicBezTo>
                        <a:pt x="26809" y="8262"/>
                        <a:pt x="34249" y="3859"/>
                        <a:pt x="41992" y="3859"/>
                      </a:cubicBezTo>
                      <a:cubicBezTo>
                        <a:pt x="53076" y="3859"/>
                        <a:pt x="62338" y="17220"/>
                        <a:pt x="62338" y="34376"/>
                      </a:cubicBezTo>
                      <a:cubicBezTo>
                        <a:pt x="62338" y="52748"/>
                        <a:pt x="51709" y="65502"/>
                        <a:pt x="40474" y="65502"/>
                      </a:cubicBezTo>
                      <a:cubicBezTo>
                        <a:pt x="34401" y="65502"/>
                        <a:pt x="28631" y="62465"/>
                        <a:pt x="24532" y="56240"/>
                      </a:cubicBezTo>
                      <a:cubicBezTo>
                        <a:pt x="22406" y="53052"/>
                        <a:pt x="22406" y="52900"/>
                        <a:pt x="22406" y="4986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D7128445-195D-B542-63B0-E1C5E60894CF}"/>
                    </a:ext>
                  </a:extLst>
                </p:cNvPr>
                <p:cNvSpPr/>
                <p:nvPr>
                  <p:custDataLst>
                    <p:tags r:id="rId106"/>
                  </p:custDataLst>
                </p:nvPr>
              </p:nvSpPr>
              <p:spPr>
                <a:xfrm>
                  <a:off x="4651084" y="2552745"/>
                  <a:ext cx="76370" cy="105370"/>
                </a:xfrm>
                <a:custGeom>
                  <a:avLst/>
                  <a:gdLst>
                    <a:gd name="connsiteX0" fmla="*/ 11935 w 76370"/>
                    <a:gd name="connsiteY0" fmla="*/ 93894 h 105370"/>
                    <a:gd name="connsiteX1" fmla="*/ 93 w 76370"/>
                    <a:gd name="connsiteY1" fmla="*/ 100726 h 105370"/>
                    <a:gd name="connsiteX2" fmla="*/ 93 w 76370"/>
                    <a:gd name="connsiteY2" fmla="*/ 105433 h 105370"/>
                    <a:gd name="connsiteX3" fmla="*/ 17249 w 76370"/>
                    <a:gd name="connsiteY3" fmla="*/ 104978 h 105370"/>
                    <a:gd name="connsiteX4" fmla="*/ 34254 w 76370"/>
                    <a:gd name="connsiteY4" fmla="*/ 105433 h 105370"/>
                    <a:gd name="connsiteX5" fmla="*/ 34254 w 76370"/>
                    <a:gd name="connsiteY5" fmla="*/ 100726 h 105370"/>
                    <a:gd name="connsiteX6" fmla="*/ 22412 w 76370"/>
                    <a:gd name="connsiteY6" fmla="*/ 93894 h 105370"/>
                    <a:gd name="connsiteX7" fmla="*/ 22412 w 76370"/>
                    <a:gd name="connsiteY7" fmla="*/ 65957 h 105370"/>
                    <a:gd name="connsiteX8" fmla="*/ 42909 w 76370"/>
                    <a:gd name="connsiteY8" fmla="*/ 41664 h 105370"/>
                    <a:gd name="connsiteX9" fmla="*/ 54144 w 76370"/>
                    <a:gd name="connsiteY9" fmla="*/ 58518 h 105370"/>
                    <a:gd name="connsiteX10" fmla="*/ 54144 w 76370"/>
                    <a:gd name="connsiteY10" fmla="*/ 93894 h 105370"/>
                    <a:gd name="connsiteX11" fmla="*/ 42301 w 76370"/>
                    <a:gd name="connsiteY11" fmla="*/ 100726 h 105370"/>
                    <a:gd name="connsiteX12" fmla="*/ 42301 w 76370"/>
                    <a:gd name="connsiteY12" fmla="*/ 105433 h 105370"/>
                    <a:gd name="connsiteX13" fmla="*/ 59458 w 76370"/>
                    <a:gd name="connsiteY13" fmla="*/ 104978 h 105370"/>
                    <a:gd name="connsiteX14" fmla="*/ 76463 w 76370"/>
                    <a:gd name="connsiteY14" fmla="*/ 105433 h 105370"/>
                    <a:gd name="connsiteX15" fmla="*/ 76463 w 76370"/>
                    <a:gd name="connsiteY15" fmla="*/ 100726 h 105370"/>
                    <a:gd name="connsiteX16" fmla="*/ 64621 w 76370"/>
                    <a:gd name="connsiteY16" fmla="*/ 96172 h 105370"/>
                    <a:gd name="connsiteX17" fmla="*/ 64621 w 76370"/>
                    <a:gd name="connsiteY17" fmla="*/ 67172 h 105370"/>
                    <a:gd name="connsiteX18" fmla="*/ 59914 w 76370"/>
                    <a:gd name="connsiteY18" fmla="*/ 43942 h 105370"/>
                    <a:gd name="connsiteX19" fmla="*/ 43972 w 76370"/>
                    <a:gd name="connsiteY19" fmla="*/ 38324 h 105370"/>
                    <a:gd name="connsiteX20" fmla="*/ 21956 w 76370"/>
                    <a:gd name="connsiteY20" fmla="*/ 53203 h 105370"/>
                    <a:gd name="connsiteX21" fmla="*/ 21956 w 76370"/>
                    <a:gd name="connsiteY21" fmla="*/ 63 h 105370"/>
                    <a:gd name="connsiteX22" fmla="*/ 93 w 76370"/>
                    <a:gd name="connsiteY22" fmla="*/ 1733 h 105370"/>
                    <a:gd name="connsiteX23" fmla="*/ 93 w 76370"/>
                    <a:gd name="connsiteY23" fmla="*/ 6440 h 105370"/>
                    <a:gd name="connsiteX24" fmla="*/ 11935 w 76370"/>
                    <a:gd name="connsiteY24" fmla="*/ 14942 h 105370"/>
                    <a:gd name="connsiteX25" fmla="*/ 11935 w 76370"/>
                    <a:gd name="connsiteY25" fmla="*/ 93894 h 105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6370" h="105370">
                      <a:moveTo>
                        <a:pt x="11935" y="93894"/>
                      </a:moveTo>
                      <a:cubicBezTo>
                        <a:pt x="11935" y="100726"/>
                        <a:pt x="10265" y="100726"/>
                        <a:pt x="93" y="100726"/>
                      </a:cubicBezTo>
                      <a:lnTo>
                        <a:pt x="93" y="105433"/>
                      </a:lnTo>
                      <a:cubicBezTo>
                        <a:pt x="5407" y="105281"/>
                        <a:pt x="13150" y="104978"/>
                        <a:pt x="17249" y="104978"/>
                      </a:cubicBezTo>
                      <a:cubicBezTo>
                        <a:pt x="21197" y="104978"/>
                        <a:pt x="29092" y="105281"/>
                        <a:pt x="34254" y="105433"/>
                      </a:cubicBezTo>
                      <a:lnTo>
                        <a:pt x="34254" y="100726"/>
                      </a:lnTo>
                      <a:cubicBezTo>
                        <a:pt x="24082" y="100726"/>
                        <a:pt x="22412" y="100726"/>
                        <a:pt x="22412" y="93894"/>
                      </a:cubicBezTo>
                      <a:lnTo>
                        <a:pt x="22412" y="65957"/>
                      </a:lnTo>
                      <a:cubicBezTo>
                        <a:pt x="22412" y="50167"/>
                        <a:pt x="33192" y="41664"/>
                        <a:pt x="42909" y="41664"/>
                      </a:cubicBezTo>
                      <a:cubicBezTo>
                        <a:pt x="52474" y="41664"/>
                        <a:pt x="54144" y="49863"/>
                        <a:pt x="54144" y="58518"/>
                      </a:cubicBezTo>
                      <a:lnTo>
                        <a:pt x="54144" y="93894"/>
                      </a:lnTo>
                      <a:cubicBezTo>
                        <a:pt x="54144" y="100726"/>
                        <a:pt x="52474" y="100726"/>
                        <a:pt x="42301" y="100726"/>
                      </a:cubicBezTo>
                      <a:lnTo>
                        <a:pt x="42301" y="105433"/>
                      </a:lnTo>
                      <a:cubicBezTo>
                        <a:pt x="47616" y="105281"/>
                        <a:pt x="55359" y="104978"/>
                        <a:pt x="59458" y="104978"/>
                      </a:cubicBezTo>
                      <a:cubicBezTo>
                        <a:pt x="63406" y="104978"/>
                        <a:pt x="71301" y="105281"/>
                        <a:pt x="76463" y="105433"/>
                      </a:cubicBezTo>
                      <a:lnTo>
                        <a:pt x="76463" y="100726"/>
                      </a:lnTo>
                      <a:cubicBezTo>
                        <a:pt x="68568" y="100726"/>
                        <a:pt x="64772" y="100726"/>
                        <a:pt x="64621" y="96172"/>
                      </a:cubicBezTo>
                      <a:lnTo>
                        <a:pt x="64621" y="67172"/>
                      </a:lnTo>
                      <a:cubicBezTo>
                        <a:pt x="64621" y="54114"/>
                        <a:pt x="64621" y="49408"/>
                        <a:pt x="59914" y="43942"/>
                      </a:cubicBezTo>
                      <a:cubicBezTo>
                        <a:pt x="57788" y="41361"/>
                        <a:pt x="52778" y="38324"/>
                        <a:pt x="43972" y="38324"/>
                      </a:cubicBezTo>
                      <a:cubicBezTo>
                        <a:pt x="31218" y="38324"/>
                        <a:pt x="24537" y="47434"/>
                        <a:pt x="21956" y="53203"/>
                      </a:cubicBezTo>
                      <a:lnTo>
                        <a:pt x="21956" y="63"/>
                      </a:lnTo>
                      <a:lnTo>
                        <a:pt x="93" y="1733"/>
                      </a:lnTo>
                      <a:lnTo>
                        <a:pt x="93" y="6440"/>
                      </a:lnTo>
                      <a:cubicBezTo>
                        <a:pt x="10721" y="6440"/>
                        <a:pt x="11935" y="7502"/>
                        <a:pt x="11935" y="14942"/>
                      </a:cubicBezTo>
                      <a:lnTo>
                        <a:pt x="11935" y="938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2B2A43AD-3453-7DE5-99C1-81F812C15B34}"/>
                    </a:ext>
                  </a:extLst>
                </p:cNvPr>
                <p:cNvSpPr/>
                <p:nvPr>
                  <p:custDataLst>
                    <p:tags r:id="rId107"/>
                  </p:custDataLst>
                </p:nvPr>
              </p:nvSpPr>
              <p:spPr>
                <a:xfrm>
                  <a:off x="4734827" y="2590095"/>
                  <a:ext cx="67260" cy="69690"/>
                </a:xfrm>
                <a:custGeom>
                  <a:avLst/>
                  <a:gdLst>
                    <a:gd name="connsiteX0" fmla="*/ 67359 w 67260"/>
                    <a:gd name="connsiteY0" fmla="*/ 35591 h 69690"/>
                    <a:gd name="connsiteX1" fmla="*/ 33804 w 67260"/>
                    <a:gd name="connsiteY1" fmla="*/ 63 h 69690"/>
                    <a:gd name="connsiteX2" fmla="*/ 98 w 67260"/>
                    <a:gd name="connsiteY2" fmla="*/ 35591 h 69690"/>
                    <a:gd name="connsiteX3" fmla="*/ 33653 w 67260"/>
                    <a:gd name="connsiteY3" fmla="*/ 69753 h 69690"/>
                    <a:gd name="connsiteX4" fmla="*/ 67359 w 67260"/>
                    <a:gd name="connsiteY4" fmla="*/ 35591 h 69690"/>
                    <a:gd name="connsiteX5" fmla="*/ 33804 w 67260"/>
                    <a:gd name="connsiteY5" fmla="*/ 65957 h 69690"/>
                    <a:gd name="connsiteX6" fmla="*/ 16496 w 67260"/>
                    <a:gd name="connsiteY6" fmla="*/ 55785 h 69690"/>
                    <a:gd name="connsiteX7" fmla="*/ 12700 w 67260"/>
                    <a:gd name="connsiteY7" fmla="*/ 34376 h 69690"/>
                    <a:gd name="connsiteX8" fmla="*/ 16344 w 67260"/>
                    <a:gd name="connsiteY8" fmla="*/ 13576 h 69690"/>
                    <a:gd name="connsiteX9" fmla="*/ 33653 w 67260"/>
                    <a:gd name="connsiteY9" fmla="*/ 3403 h 69690"/>
                    <a:gd name="connsiteX10" fmla="*/ 50809 w 67260"/>
                    <a:gd name="connsiteY10" fmla="*/ 13272 h 69690"/>
                    <a:gd name="connsiteX11" fmla="*/ 54757 w 67260"/>
                    <a:gd name="connsiteY11" fmla="*/ 34376 h 69690"/>
                    <a:gd name="connsiteX12" fmla="*/ 51417 w 67260"/>
                    <a:gd name="connsiteY12" fmla="*/ 54722 h 69690"/>
                    <a:gd name="connsiteX13" fmla="*/ 33804 w 67260"/>
                    <a:gd name="connsiteY13" fmla="*/ 65957 h 69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60" h="69690">
                      <a:moveTo>
                        <a:pt x="67359" y="35591"/>
                      </a:moveTo>
                      <a:cubicBezTo>
                        <a:pt x="67359" y="16157"/>
                        <a:pt x="52176" y="63"/>
                        <a:pt x="33804" y="63"/>
                      </a:cubicBezTo>
                      <a:cubicBezTo>
                        <a:pt x="14826" y="63"/>
                        <a:pt x="98" y="16612"/>
                        <a:pt x="98" y="35591"/>
                      </a:cubicBezTo>
                      <a:cubicBezTo>
                        <a:pt x="98" y="55177"/>
                        <a:pt x="15888" y="69753"/>
                        <a:pt x="33653" y="69753"/>
                      </a:cubicBezTo>
                      <a:cubicBezTo>
                        <a:pt x="52024" y="69753"/>
                        <a:pt x="67359" y="54874"/>
                        <a:pt x="67359" y="35591"/>
                      </a:cubicBezTo>
                      <a:close/>
                      <a:moveTo>
                        <a:pt x="33804" y="65957"/>
                      </a:moveTo>
                      <a:cubicBezTo>
                        <a:pt x="27276" y="65957"/>
                        <a:pt x="20595" y="62769"/>
                        <a:pt x="16496" y="55785"/>
                      </a:cubicBezTo>
                      <a:cubicBezTo>
                        <a:pt x="12700" y="49104"/>
                        <a:pt x="12700" y="39842"/>
                        <a:pt x="12700" y="34376"/>
                      </a:cubicBezTo>
                      <a:cubicBezTo>
                        <a:pt x="12700" y="28455"/>
                        <a:pt x="12700" y="20256"/>
                        <a:pt x="16344" y="13576"/>
                      </a:cubicBezTo>
                      <a:cubicBezTo>
                        <a:pt x="20443" y="6591"/>
                        <a:pt x="27579" y="3403"/>
                        <a:pt x="33653" y="3403"/>
                      </a:cubicBezTo>
                      <a:cubicBezTo>
                        <a:pt x="40333" y="3403"/>
                        <a:pt x="46862" y="6743"/>
                        <a:pt x="50809" y="13272"/>
                      </a:cubicBezTo>
                      <a:cubicBezTo>
                        <a:pt x="54757" y="19801"/>
                        <a:pt x="54757" y="28607"/>
                        <a:pt x="54757" y="34376"/>
                      </a:cubicBezTo>
                      <a:cubicBezTo>
                        <a:pt x="54757" y="39842"/>
                        <a:pt x="54757" y="48041"/>
                        <a:pt x="51417" y="54722"/>
                      </a:cubicBezTo>
                      <a:cubicBezTo>
                        <a:pt x="48077" y="61554"/>
                        <a:pt x="41396" y="65957"/>
                        <a:pt x="33804" y="659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2CA732AB-BB84-7097-1D10-43F32839D47E}"/>
                    </a:ext>
                  </a:extLst>
                </p:cNvPr>
                <p:cNvSpPr/>
                <p:nvPr>
                  <p:custDataLst>
                    <p:tags r:id="rId108"/>
                  </p:custDataLst>
                </p:nvPr>
              </p:nvSpPr>
              <p:spPr>
                <a:xfrm>
                  <a:off x="4809376" y="2564740"/>
                  <a:ext cx="47522" cy="95045"/>
                </a:xfrm>
                <a:custGeom>
                  <a:avLst/>
                  <a:gdLst>
                    <a:gd name="connsiteX0" fmla="*/ 23485 w 47522"/>
                    <a:gd name="connsiteY0" fmla="*/ 32706 h 95045"/>
                    <a:gd name="connsiteX1" fmla="*/ 45197 w 47522"/>
                    <a:gd name="connsiteY1" fmla="*/ 32706 h 95045"/>
                    <a:gd name="connsiteX2" fmla="*/ 45197 w 47522"/>
                    <a:gd name="connsiteY2" fmla="*/ 28000 h 95045"/>
                    <a:gd name="connsiteX3" fmla="*/ 23485 w 47522"/>
                    <a:gd name="connsiteY3" fmla="*/ 28000 h 95045"/>
                    <a:gd name="connsiteX4" fmla="*/ 23485 w 47522"/>
                    <a:gd name="connsiteY4" fmla="*/ 63 h 95045"/>
                    <a:gd name="connsiteX5" fmla="*/ 19689 w 47522"/>
                    <a:gd name="connsiteY5" fmla="*/ 63 h 95045"/>
                    <a:gd name="connsiteX6" fmla="*/ 103 w 47522"/>
                    <a:gd name="connsiteY6" fmla="*/ 29366 h 95045"/>
                    <a:gd name="connsiteX7" fmla="*/ 103 w 47522"/>
                    <a:gd name="connsiteY7" fmla="*/ 32706 h 95045"/>
                    <a:gd name="connsiteX8" fmla="*/ 13009 w 47522"/>
                    <a:gd name="connsiteY8" fmla="*/ 32706 h 95045"/>
                    <a:gd name="connsiteX9" fmla="*/ 13009 w 47522"/>
                    <a:gd name="connsiteY9" fmla="*/ 74612 h 95045"/>
                    <a:gd name="connsiteX10" fmla="*/ 32595 w 47522"/>
                    <a:gd name="connsiteY10" fmla="*/ 95109 h 95045"/>
                    <a:gd name="connsiteX11" fmla="*/ 47626 w 47522"/>
                    <a:gd name="connsiteY11" fmla="*/ 74612 h 95045"/>
                    <a:gd name="connsiteX12" fmla="*/ 47626 w 47522"/>
                    <a:gd name="connsiteY12" fmla="*/ 65957 h 95045"/>
                    <a:gd name="connsiteX13" fmla="*/ 43830 w 47522"/>
                    <a:gd name="connsiteY13" fmla="*/ 65957 h 95045"/>
                    <a:gd name="connsiteX14" fmla="*/ 43830 w 47522"/>
                    <a:gd name="connsiteY14" fmla="*/ 74308 h 95045"/>
                    <a:gd name="connsiteX15" fmla="*/ 33658 w 47522"/>
                    <a:gd name="connsiteY15" fmla="*/ 91313 h 95045"/>
                    <a:gd name="connsiteX16" fmla="*/ 23485 w 47522"/>
                    <a:gd name="connsiteY16" fmla="*/ 74915 h 95045"/>
                    <a:gd name="connsiteX17" fmla="*/ 23485 w 47522"/>
                    <a:gd name="connsiteY17" fmla="*/ 32706 h 95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522" h="95045">
                      <a:moveTo>
                        <a:pt x="23485" y="32706"/>
                      </a:moveTo>
                      <a:lnTo>
                        <a:pt x="45197" y="32706"/>
                      </a:lnTo>
                      <a:lnTo>
                        <a:pt x="45197" y="28000"/>
                      </a:lnTo>
                      <a:lnTo>
                        <a:pt x="23485" y="28000"/>
                      </a:lnTo>
                      <a:lnTo>
                        <a:pt x="23485" y="63"/>
                      </a:lnTo>
                      <a:lnTo>
                        <a:pt x="19689" y="63"/>
                      </a:lnTo>
                      <a:cubicBezTo>
                        <a:pt x="19537" y="12513"/>
                        <a:pt x="14982" y="28759"/>
                        <a:pt x="103" y="29366"/>
                      </a:cubicBezTo>
                      <a:lnTo>
                        <a:pt x="103" y="32706"/>
                      </a:lnTo>
                      <a:lnTo>
                        <a:pt x="13009" y="32706"/>
                      </a:lnTo>
                      <a:lnTo>
                        <a:pt x="13009" y="74612"/>
                      </a:lnTo>
                      <a:cubicBezTo>
                        <a:pt x="13009" y="93287"/>
                        <a:pt x="27129" y="95109"/>
                        <a:pt x="32595" y="95109"/>
                      </a:cubicBezTo>
                      <a:cubicBezTo>
                        <a:pt x="43375" y="95109"/>
                        <a:pt x="47626" y="84329"/>
                        <a:pt x="47626" y="74612"/>
                      </a:cubicBezTo>
                      <a:lnTo>
                        <a:pt x="47626" y="65957"/>
                      </a:lnTo>
                      <a:lnTo>
                        <a:pt x="43830" y="65957"/>
                      </a:lnTo>
                      <a:lnTo>
                        <a:pt x="43830" y="74308"/>
                      </a:lnTo>
                      <a:cubicBezTo>
                        <a:pt x="43830" y="85543"/>
                        <a:pt x="39275" y="91313"/>
                        <a:pt x="33658" y="91313"/>
                      </a:cubicBezTo>
                      <a:cubicBezTo>
                        <a:pt x="23485" y="91313"/>
                        <a:pt x="23485" y="77496"/>
                        <a:pt x="23485" y="74915"/>
                      </a:cubicBezTo>
                      <a:lnTo>
                        <a:pt x="23485" y="327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669CB5AB-F597-9A90-BC1F-BAD728FEF421}"/>
                    </a:ext>
                  </a:extLst>
                </p:cNvPr>
                <p:cNvSpPr/>
                <p:nvPr>
                  <p:custDataLst>
                    <p:tags r:id="rId109"/>
                  </p:custDataLst>
                </p:nvPr>
              </p:nvSpPr>
              <p:spPr>
                <a:xfrm>
                  <a:off x="4869788" y="2590095"/>
                  <a:ext cx="67260" cy="69690"/>
                </a:xfrm>
                <a:custGeom>
                  <a:avLst/>
                  <a:gdLst>
                    <a:gd name="connsiteX0" fmla="*/ 67368 w 67260"/>
                    <a:gd name="connsiteY0" fmla="*/ 35591 h 69690"/>
                    <a:gd name="connsiteX1" fmla="*/ 33813 w 67260"/>
                    <a:gd name="connsiteY1" fmla="*/ 63 h 69690"/>
                    <a:gd name="connsiteX2" fmla="*/ 107 w 67260"/>
                    <a:gd name="connsiteY2" fmla="*/ 35591 h 69690"/>
                    <a:gd name="connsiteX3" fmla="*/ 33661 w 67260"/>
                    <a:gd name="connsiteY3" fmla="*/ 69753 h 69690"/>
                    <a:gd name="connsiteX4" fmla="*/ 67368 w 67260"/>
                    <a:gd name="connsiteY4" fmla="*/ 35591 h 69690"/>
                    <a:gd name="connsiteX5" fmla="*/ 33813 w 67260"/>
                    <a:gd name="connsiteY5" fmla="*/ 65957 h 69690"/>
                    <a:gd name="connsiteX6" fmla="*/ 16505 w 67260"/>
                    <a:gd name="connsiteY6" fmla="*/ 55785 h 69690"/>
                    <a:gd name="connsiteX7" fmla="*/ 12709 w 67260"/>
                    <a:gd name="connsiteY7" fmla="*/ 34376 h 69690"/>
                    <a:gd name="connsiteX8" fmla="*/ 16353 w 67260"/>
                    <a:gd name="connsiteY8" fmla="*/ 13576 h 69690"/>
                    <a:gd name="connsiteX9" fmla="*/ 33661 w 67260"/>
                    <a:gd name="connsiteY9" fmla="*/ 3403 h 69690"/>
                    <a:gd name="connsiteX10" fmla="*/ 50818 w 67260"/>
                    <a:gd name="connsiteY10" fmla="*/ 13272 h 69690"/>
                    <a:gd name="connsiteX11" fmla="*/ 54766 w 67260"/>
                    <a:gd name="connsiteY11" fmla="*/ 34376 h 69690"/>
                    <a:gd name="connsiteX12" fmla="*/ 51426 w 67260"/>
                    <a:gd name="connsiteY12" fmla="*/ 54722 h 69690"/>
                    <a:gd name="connsiteX13" fmla="*/ 33813 w 67260"/>
                    <a:gd name="connsiteY13" fmla="*/ 65957 h 69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260" h="69690">
                      <a:moveTo>
                        <a:pt x="67368" y="35591"/>
                      </a:moveTo>
                      <a:cubicBezTo>
                        <a:pt x="67368" y="16157"/>
                        <a:pt x="52185" y="63"/>
                        <a:pt x="33813" y="63"/>
                      </a:cubicBezTo>
                      <a:cubicBezTo>
                        <a:pt x="14834" y="63"/>
                        <a:pt x="107" y="16612"/>
                        <a:pt x="107" y="35591"/>
                      </a:cubicBezTo>
                      <a:cubicBezTo>
                        <a:pt x="107" y="55177"/>
                        <a:pt x="15897" y="69753"/>
                        <a:pt x="33661" y="69753"/>
                      </a:cubicBezTo>
                      <a:cubicBezTo>
                        <a:pt x="52033" y="69753"/>
                        <a:pt x="67368" y="54874"/>
                        <a:pt x="67368" y="35591"/>
                      </a:cubicBezTo>
                      <a:close/>
                      <a:moveTo>
                        <a:pt x="33813" y="65957"/>
                      </a:moveTo>
                      <a:cubicBezTo>
                        <a:pt x="27285" y="65957"/>
                        <a:pt x="20604" y="62769"/>
                        <a:pt x="16505" y="55785"/>
                      </a:cubicBezTo>
                      <a:cubicBezTo>
                        <a:pt x="12709" y="49104"/>
                        <a:pt x="12709" y="39842"/>
                        <a:pt x="12709" y="34376"/>
                      </a:cubicBezTo>
                      <a:cubicBezTo>
                        <a:pt x="12709" y="28455"/>
                        <a:pt x="12709" y="20256"/>
                        <a:pt x="16353" y="13576"/>
                      </a:cubicBezTo>
                      <a:cubicBezTo>
                        <a:pt x="20452" y="6591"/>
                        <a:pt x="27588" y="3403"/>
                        <a:pt x="33661" y="3403"/>
                      </a:cubicBezTo>
                      <a:cubicBezTo>
                        <a:pt x="40342" y="3403"/>
                        <a:pt x="46871" y="6743"/>
                        <a:pt x="50818" y="13272"/>
                      </a:cubicBezTo>
                      <a:cubicBezTo>
                        <a:pt x="54766" y="19801"/>
                        <a:pt x="54766" y="28607"/>
                        <a:pt x="54766" y="34376"/>
                      </a:cubicBezTo>
                      <a:cubicBezTo>
                        <a:pt x="54766" y="39842"/>
                        <a:pt x="54766" y="48041"/>
                        <a:pt x="51426" y="54722"/>
                      </a:cubicBezTo>
                      <a:cubicBezTo>
                        <a:pt x="48085" y="61554"/>
                        <a:pt x="41405" y="65957"/>
                        <a:pt x="33813" y="659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81C5816E-9CDC-56F8-A3D9-8D18CA38671B}"/>
                    </a:ext>
                  </a:extLst>
                </p:cNvPr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4945704" y="2589336"/>
                  <a:ext cx="69386" cy="100056"/>
                </a:xfrm>
                <a:custGeom>
                  <a:avLst/>
                  <a:gdLst>
                    <a:gd name="connsiteX0" fmla="*/ 29567 w 69386"/>
                    <a:gd name="connsiteY0" fmla="*/ 42727 h 100056"/>
                    <a:gd name="connsiteX1" fmla="*/ 16358 w 69386"/>
                    <a:gd name="connsiteY1" fmla="*/ 24052 h 100056"/>
                    <a:gd name="connsiteX2" fmla="*/ 18787 w 69386"/>
                    <a:gd name="connsiteY2" fmla="*/ 11298 h 100056"/>
                    <a:gd name="connsiteX3" fmla="*/ 29567 w 69386"/>
                    <a:gd name="connsiteY3" fmla="*/ 5225 h 100056"/>
                    <a:gd name="connsiteX4" fmla="*/ 42776 w 69386"/>
                    <a:gd name="connsiteY4" fmla="*/ 23900 h 100056"/>
                    <a:gd name="connsiteX5" fmla="*/ 40347 w 69386"/>
                    <a:gd name="connsiteY5" fmla="*/ 36654 h 100056"/>
                    <a:gd name="connsiteX6" fmla="*/ 29567 w 69386"/>
                    <a:gd name="connsiteY6" fmla="*/ 42727 h 100056"/>
                    <a:gd name="connsiteX7" fmla="*/ 11955 w 69386"/>
                    <a:gd name="connsiteY7" fmla="*/ 48649 h 100056"/>
                    <a:gd name="connsiteX8" fmla="*/ 14536 w 69386"/>
                    <a:gd name="connsiteY8" fmla="*/ 41513 h 100056"/>
                    <a:gd name="connsiteX9" fmla="*/ 29567 w 69386"/>
                    <a:gd name="connsiteY9" fmla="*/ 46219 h 100056"/>
                    <a:gd name="connsiteX10" fmla="*/ 54164 w 69386"/>
                    <a:gd name="connsiteY10" fmla="*/ 24052 h 100056"/>
                    <a:gd name="connsiteX11" fmla="*/ 47939 w 69386"/>
                    <a:gd name="connsiteY11" fmla="*/ 9324 h 100056"/>
                    <a:gd name="connsiteX12" fmla="*/ 61603 w 69386"/>
                    <a:gd name="connsiteY12" fmla="*/ 3403 h 100056"/>
                    <a:gd name="connsiteX13" fmla="*/ 63122 w 69386"/>
                    <a:gd name="connsiteY13" fmla="*/ 3555 h 100056"/>
                    <a:gd name="connsiteX14" fmla="*/ 60692 w 69386"/>
                    <a:gd name="connsiteY14" fmla="*/ 7654 h 100056"/>
                    <a:gd name="connsiteX15" fmla="*/ 65095 w 69386"/>
                    <a:gd name="connsiteY15" fmla="*/ 12057 h 100056"/>
                    <a:gd name="connsiteX16" fmla="*/ 69498 w 69386"/>
                    <a:gd name="connsiteY16" fmla="*/ 7502 h 100056"/>
                    <a:gd name="connsiteX17" fmla="*/ 61755 w 69386"/>
                    <a:gd name="connsiteY17" fmla="*/ 63 h 100056"/>
                    <a:gd name="connsiteX18" fmla="*/ 45661 w 69386"/>
                    <a:gd name="connsiteY18" fmla="*/ 7199 h 100056"/>
                    <a:gd name="connsiteX19" fmla="*/ 29567 w 69386"/>
                    <a:gd name="connsiteY19" fmla="*/ 1733 h 100056"/>
                    <a:gd name="connsiteX20" fmla="*/ 4970 w 69386"/>
                    <a:gd name="connsiteY20" fmla="*/ 23900 h 100056"/>
                    <a:gd name="connsiteX21" fmla="*/ 12106 w 69386"/>
                    <a:gd name="connsiteY21" fmla="*/ 39539 h 100056"/>
                    <a:gd name="connsiteX22" fmla="*/ 7400 w 69386"/>
                    <a:gd name="connsiteY22" fmla="*/ 52141 h 100056"/>
                    <a:gd name="connsiteX23" fmla="*/ 14080 w 69386"/>
                    <a:gd name="connsiteY23" fmla="*/ 65654 h 100056"/>
                    <a:gd name="connsiteX24" fmla="*/ 112 w 69386"/>
                    <a:gd name="connsiteY24" fmla="*/ 80837 h 100056"/>
                    <a:gd name="connsiteX25" fmla="*/ 33666 w 69386"/>
                    <a:gd name="connsiteY25" fmla="*/ 100119 h 100056"/>
                    <a:gd name="connsiteX26" fmla="*/ 67373 w 69386"/>
                    <a:gd name="connsiteY26" fmla="*/ 80533 h 100056"/>
                    <a:gd name="connsiteX27" fmla="*/ 57504 w 69386"/>
                    <a:gd name="connsiteY27" fmla="*/ 63224 h 100056"/>
                    <a:gd name="connsiteX28" fmla="*/ 31389 w 69386"/>
                    <a:gd name="connsiteY28" fmla="*/ 58973 h 100056"/>
                    <a:gd name="connsiteX29" fmla="*/ 20002 w 69386"/>
                    <a:gd name="connsiteY29" fmla="*/ 58821 h 100056"/>
                    <a:gd name="connsiteX30" fmla="*/ 11955 w 69386"/>
                    <a:gd name="connsiteY30" fmla="*/ 48649 h 100056"/>
                    <a:gd name="connsiteX31" fmla="*/ 33818 w 69386"/>
                    <a:gd name="connsiteY31" fmla="*/ 96627 h 100056"/>
                    <a:gd name="connsiteX32" fmla="*/ 8007 w 69386"/>
                    <a:gd name="connsiteY32" fmla="*/ 80837 h 100056"/>
                    <a:gd name="connsiteX33" fmla="*/ 20457 w 69386"/>
                    <a:gd name="connsiteY33" fmla="*/ 67779 h 100056"/>
                    <a:gd name="connsiteX34" fmla="*/ 29415 w 69386"/>
                    <a:gd name="connsiteY34" fmla="*/ 67779 h 100056"/>
                    <a:gd name="connsiteX35" fmla="*/ 59478 w 69386"/>
                    <a:gd name="connsiteY35" fmla="*/ 80837 h 100056"/>
                    <a:gd name="connsiteX36" fmla="*/ 33818 w 69386"/>
                    <a:gd name="connsiteY36" fmla="*/ 96627 h 100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9386" h="100056">
                      <a:moveTo>
                        <a:pt x="29567" y="42727"/>
                      </a:moveTo>
                      <a:cubicBezTo>
                        <a:pt x="16358" y="42727"/>
                        <a:pt x="16358" y="27544"/>
                        <a:pt x="16358" y="24052"/>
                      </a:cubicBezTo>
                      <a:cubicBezTo>
                        <a:pt x="16358" y="19953"/>
                        <a:pt x="16510" y="15094"/>
                        <a:pt x="18787" y="11298"/>
                      </a:cubicBezTo>
                      <a:cubicBezTo>
                        <a:pt x="20002" y="9476"/>
                        <a:pt x="23494" y="5225"/>
                        <a:pt x="29567" y="5225"/>
                      </a:cubicBezTo>
                      <a:cubicBezTo>
                        <a:pt x="42776" y="5225"/>
                        <a:pt x="42776" y="20408"/>
                        <a:pt x="42776" y="23900"/>
                      </a:cubicBezTo>
                      <a:cubicBezTo>
                        <a:pt x="42776" y="28000"/>
                        <a:pt x="42624" y="32858"/>
                        <a:pt x="40347" y="36654"/>
                      </a:cubicBezTo>
                      <a:cubicBezTo>
                        <a:pt x="39132" y="38476"/>
                        <a:pt x="35640" y="42727"/>
                        <a:pt x="29567" y="42727"/>
                      </a:cubicBezTo>
                      <a:close/>
                      <a:moveTo>
                        <a:pt x="11955" y="48649"/>
                      </a:moveTo>
                      <a:cubicBezTo>
                        <a:pt x="11955" y="48041"/>
                        <a:pt x="11955" y="44549"/>
                        <a:pt x="14536" y="41513"/>
                      </a:cubicBezTo>
                      <a:cubicBezTo>
                        <a:pt x="20457" y="45764"/>
                        <a:pt x="26682" y="46219"/>
                        <a:pt x="29567" y="46219"/>
                      </a:cubicBezTo>
                      <a:cubicBezTo>
                        <a:pt x="43687" y="46219"/>
                        <a:pt x="54164" y="35743"/>
                        <a:pt x="54164" y="24052"/>
                      </a:cubicBezTo>
                      <a:cubicBezTo>
                        <a:pt x="54164" y="18434"/>
                        <a:pt x="51734" y="12817"/>
                        <a:pt x="47939" y="9324"/>
                      </a:cubicBezTo>
                      <a:cubicBezTo>
                        <a:pt x="53404" y="4162"/>
                        <a:pt x="58870" y="3403"/>
                        <a:pt x="61603" y="3403"/>
                      </a:cubicBezTo>
                      <a:cubicBezTo>
                        <a:pt x="61907" y="3403"/>
                        <a:pt x="62666" y="3403"/>
                        <a:pt x="63122" y="3555"/>
                      </a:cubicBezTo>
                      <a:cubicBezTo>
                        <a:pt x="61451" y="4162"/>
                        <a:pt x="60692" y="5832"/>
                        <a:pt x="60692" y="7654"/>
                      </a:cubicBezTo>
                      <a:cubicBezTo>
                        <a:pt x="60692" y="10235"/>
                        <a:pt x="62666" y="12057"/>
                        <a:pt x="65095" y="12057"/>
                      </a:cubicBezTo>
                      <a:cubicBezTo>
                        <a:pt x="66614" y="12057"/>
                        <a:pt x="69498" y="10995"/>
                        <a:pt x="69498" y="7502"/>
                      </a:cubicBezTo>
                      <a:cubicBezTo>
                        <a:pt x="69498" y="4921"/>
                        <a:pt x="67677" y="63"/>
                        <a:pt x="61755" y="63"/>
                      </a:cubicBezTo>
                      <a:cubicBezTo>
                        <a:pt x="58719" y="63"/>
                        <a:pt x="52038" y="974"/>
                        <a:pt x="45661" y="7199"/>
                      </a:cubicBezTo>
                      <a:cubicBezTo>
                        <a:pt x="39284" y="2188"/>
                        <a:pt x="32907" y="1733"/>
                        <a:pt x="29567" y="1733"/>
                      </a:cubicBezTo>
                      <a:cubicBezTo>
                        <a:pt x="15447" y="1733"/>
                        <a:pt x="4970" y="12209"/>
                        <a:pt x="4970" y="23900"/>
                      </a:cubicBezTo>
                      <a:cubicBezTo>
                        <a:pt x="4970" y="30581"/>
                        <a:pt x="8311" y="36350"/>
                        <a:pt x="12106" y="39539"/>
                      </a:cubicBezTo>
                      <a:cubicBezTo>
                        <a:pt x="10133" y="41816"/>
                        <a:pt x="7400" y="46827"/>
                        <a:pt x="7400" y="52141"/>
                      </a:cubicBezTo>
                      <a:cubicBezTo>
                        <a:pt x="7400" y="56847"/>
                        <a:pt x="9374" y="62617"/>
                        <a:pt x="14080" y="65654"/>
                      </a:cubicBezTo>
                      <a:cubicBezTo>
                        <a:pt x="4970" y="68235"/>
                        <a:pt x="112" y="74763"/>
                        <a:pt x="112" y="80837"/>
                      </a:cubicBezTo>
                      <a:cubicBezTo>
                        <a:pt x="112" y="91768"/>
                        <a:pt x="15143" y="100119"/>
                        <a:pt x="33666" y="100119"/>
                      </a:cubicBezTo>
                      <a:cubicBezTo>
                        <a:pt x="51582" y="100119"/>
                        <a:pt x="67373" y="92376"/>
                        <a:pt x="67373" y="80533"/>
                      </a:cubicBezTo>
                      <a:cubicBezTo>
                        <a:pt x="67373" y="75219"/>
                        <a:pt x="65247" y="67476"/>
                        <a:pt x="57504" y="63224"/>
                      </a:cubicBezTo>
                      <a:cubicBezTo>
                        <a:pt x="49457" y="58973"/>
                        <a:pt x="40651" y="58973"/>
                        <a:pt x="31389" y="58973"/>
                      </a:cubicBezTo>
                      <a:cubicBezTo>
                        <a:pt x="27593" y="58973"/>
                        <a:pt x="21065" y="58973"/>
                        <a:pt x="20002" y="58821"/>
                      </a:cubicBezTo>
                      <a:cubicBezTo>
                        <a:pt x="15143" y="58214"/>
                        <a:pt x="11955" y="53507"/>
                        <a:pt x="11955" y="48649"/>
                      </a:cubicBezTo>
                      <a:close/>
                      <a:moveTo>
                        <a:pt x="33818" y="96627"/>
                      </a:moveTo>
                      <a:cubicBezTo>
                        <a:pt x="18483" y="96627"/>
                        <a:pt x="8007" y="88884"/>
                        <a:pt x="8007" y="80837"/>
                      </a:cubicBezTo>
                      <a:cubicBezTo>
                        <a:pt x="8007" y="73852"/>
                        <a:pt x="13777" y="68235"/>
                        <a:pt x="20457" y="67779"/>
                      </a:cubicBezTo>
                      <a:lnTo>
                        <a:pt x="29415" y="67779"/>
                      </a:lnTo>
                      <a:cubicBezTo>
                        <a:pt x="42473" y="67779"/>
                        <a:pt x="59478" y="67779"/>
                        <a:pt x="59478" y="80837"/>
                      </a:cubicBezTo>
                      <a:cubicBezTo>
                        <a:pt x="59478" y="89036"/>
                        <a:pt x="48698" y="96627"/>
                        <a:pt x="33818" y="9662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6C0F14E6-90BC-BE5A-3934-70F0CC839F8C}"/>
                    </a:ext>
                  </a:extLst>
                </p:cNvPr>
                <p:cNvSpPr/>
                <p:nvPr>
                  <p:custDataLst>
                    <p:tags r:id="rId111"/>
                  </p:custDataLst>
                </p:nvPr>
              </p:nvSpPr>
              <p:spPr>
                <a:xfrm>
                  <a:off x="5022227" y="2591006"/>
                  <a:ext cx="76370" cy="68779"/>
                </a:xfrm>
                <a:custGeom>
                  <a:avLst/>
                  <a:gdLst>
                    <a:gd name="connsiteX0" fmla="*/ 54624 w 76370"/>
                    <a:gd name="connsiteY0" fmla="*/ 55177 h 68779"/>
                    <a:gd name="connsiteX1" fmla="*/ 54624 w 76370"/>
                    <a:gd name="connsiteY1" fmla="*/ 68842 h 68779"/>
                    <a:gd name="connsiteX2" fmla="*/ 76488 w 76370"/>
                    <a:gd name="connsiteY2" fmla="*/ 67172 h 68779"/>
                    <a:gd name="connsiteX3" fmla="*/ 76488 w 76370"/>
                    <a:gd name="connsiteY3" fmla="*/ 62465 h 68779"/>
                    <a:gd name="connsiteX4" fmla="*/ 64645 w 76370"/>
                    <a:gd name="connsiteY4" fmla="*/ 53963 h 68779"/>
                    <a:gd name="connsiteX5" fmla="*/ 64645 w 76370"/>
                    <a:gd name="connsiteY5" fmla="*/ 63 h 68779"/>
                    <a:gd name="connsiteX6" fmla="*/ 42326 w 76370"/>
                    <a:gd name="connsiteY6" fmla="*/ 1733 h 68779"/>
                    <a:gd name="connsiteX7" fmla="*/ 42326 w 76370"/>
                    <a:gd name="connsiteY7" fmla="*/ 6440 h 68779"/>
                    <a:gd name="connsiteX8" fmla="*/ 54169 w 76370"/>
                    <a:gd name="connsiteY8" fmla="*/ 14942 h 68779"/>
                    <a:gd name="connsiteX9" fmla="*/ 54169 w 76370"/>
                    <a:gd name="connsiteY9" fmla="*/ 41968 h 68779"/>
                    <a:gd name="connsiteX10" fmla="*/ 35797 w 76370"/>
                    <a:gd name="connsiteY10" fmla="*/ 65502 h 68779"/>
                    <a:gd name="connsiteX11" fmla="*/ 22436 w 76370"/>
                    <a:gd name="connsiteY11" fmla="*/ 50471 h 68779"/>
                    <a:gd name="connsiteX12" fmla="*/ 22436 w 76370"/>
                    <a:gd name="connsiteY12" fmla="*/ 63 h 68779"/>
                    <a:gd name="connsiteX13" fmla="*/ 117 w 76370"/>
                    <a:gd name="connsiteY13" fmla="*/ 1733 h 68779"/>
                    <a:gd name="connsiteX14" fmla="*/ 117 w 76370"/>
                    <a:gd name="connsiteY14" fmla="*/ 6440 h 68779"/>
                    <a:gd name="connsiteX15" fmla="*/ 11960 w 76370"/>
                    <a:gd name="connsiteY15" fmla="*/ 20408 h 68779"/>
                    <a:gd name="connsiteX16" fmla="*/ 11960 w 76370"/>
                    <a:gd name="connsiteY16" fmla="*/ 43183 h 68779"/>
                    <a:gd name="connsiteX17" fmla="*/ 35038 w 76370"/>
                    <a:gd name="connsiteY17" fmla="*/ 68842 h 68779"/>
                    <a:gd name="connsiteX18" fmla="*/ 54624 w 76370"/>
                    <a:gd name="connsiteY18" fmla="*/ 55177 h 68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370" h="68779">
                      <a:moveTo>
                        <a:pt x="54624" y="55177"/>
                      </a:moveTo>
                      <a:lnTo>
                        <a:pt x="54624" y="68842"/>
                      </a:lnTo>
                      <a:lnTo>
                        <a:pt x="76488" y="67172"/>
                      </a:lnTo>
                      <a:lnTo>
                        <a:pt x="76488" y="62465"/>
                      </a:lnTo>
                      <a:cubicBezTo>
                        <a:pt x="65860" y="62465"/>
                        <a:pt x="64645" y="61402"/>
                        <a:pt x="64645" y="53963"/>
                      </a:cubicBezTo>
                      <a:lnTo>
                        <a:pt x="64645" y="63"/>
                      </a:lnTo>
                      <a:lnTo>
                        <a:pt x="42326" y="1733"/>
                      </a:lnTo>
                      <a:lnTo>
                        <a:pt x="42326" y="6440"/>
                      </a:lnTo>
                      <a:cubicBezTo>
                        <a:pt x="52954" y="6440"/>
                        <a:pt x="54169" y="7502"/>
                        <a:pt x="54169" y="14942"/>
                      </a:cubicBezTo>
                      <a:lnTo>
                        <a:pt x="54169" y="41968"/>
                      </a:lnTo>
                      <a:cubicBezTo>
                        <a:pt x="54169" y="55177"/>
                        <a:pt x="46881" y="65502"/>
                        <a:pt x="35797" y="65502"/>
                      </a:cubicBezTo>
                      <a:cubicBezTo>
                        <a:pt x="23043" y="65502"/>
                        <a:pt x="22436" y="58366"/>
                        <a:pt x="22436" y="50471"/>
                      </a:cubicBezTo>
                      <a:lnTo>
                        <a:pt x="22436" y="63"/>
                      </a:lnTo>
                      <a:lnTo>
                        <a:pt x="117" y="1733"/>
                      </a:lnTo>
                      <a:lnTo>
                        <a:pt x="117" y="6440"/>
                      </a:lnTo>
                      <a:cubicBezTo>
                        <a:pt x="11960" y="6440"/>
                        <a:pt x="11960" y="6895"/>
                        <a:pt x="11960" y="20408"/>
                      </a:cubicBezTo>
                      <a:lnTo>
                        <a:pt x="11960" y="43183"/>
                      </a:lnTo>
                      <a:cubicBezTo>
                        <a:pt x="11960" y="55025"/>
                        <a:pt x="11960" y="68842"/>
                        <a:pt x="35038" y="68842"/>
                      </a:cubicBezTo>
                      <a:cubicBezTo>
                        <a:pt x="43540" y="68842"/>
                        <a:pt x="50221" y="64591"/>
                        <a:pt x="54624" y="551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FB6ECA6C-F778-1137-B8D1-02F929E654BD}"/>
                    </a:ext>
                  </a:extLst>
                </p:cNvPr>
                <p:cNvSpPr/>
                <p:nvPr>
                  <p:custDataLst>
                    <p:tags r:id="rId112"/>
                  </p:custDataLst>
                </p:nvPr>
              </p:nvSpPr>
              <p:spPr>
                <a:xfrm>
                  <a:off x="5106577" y="2591006"/>
                  <a:ext cx="76370" cy="67109"/>
                </a:xfrm>
                <a:custGeom>
                  <a:avLst/>
                  <a:gdLst>
                    <a:gd name="connsiteX0" fmla="*/ 11965 w 76370"/>
                    <a:gd name="connsiteY0" fmla="*/ 14942 h 67109"/>
                    <a:gd name="connsiteX1" fmla="*/ 11965 w 76370"/>
                    <a:gd name="connsiteY1" fmla="*/ 55633 h 67109"/>
                    <a:gd name="connsiteX2" fmla="*/ 122 w 76370"/>
                    <a:gd name="connsiteY2" fmla="*/ 62465 h 67109"/>
                    <a:gd name="connsiteX3" fmla="*/ 122 w 76370"/>
                    <a:gd name="connsiteY3" fmla="*/ 67172 h 67109"/>
                    <a:gd name="connsiteX4" fmla="*/ 17279 w 76370"/>
                    <a:gd name="connsiteY4" fmla="*/ 66716 h 67109"/>
                    <a:gd name="connsiteX5" fmla="*/ 34284 w 76370"/>
                    <a:gd name="connsiteY5" fmla="*/ 67172 h 67109"/>
                    <a:gd name="connsiteX6" fmla="*/ 34284 w 76370"/>
                    <a:gd name="connsiteY6" fmla="*/ 62465 h 67109"/>
                    <a:gd name="connsiteX7" fmla="*/ 22442 w 76370"/>
                    <a:gd name="connsiteY7" fmla="*/ 55633 h 67109"/>
                    <a:gd name="connsiteX8" fmla="*/ 22442 w 76370"/>
                    <a:gd name="connsiteY8" fmla="*/ 27696 h 67109"/>
                    <a:gd name="connsiteX9" fmla="*/ 42939 w 76370"/>
                    <a:gd name="connsiteY9" fmla="*/ 3403 h 67109"/>
                    <a:gd name="connsiteX10" fmla="*/ 54174 w 76370"/>
                    <a:gd name="connsiteY10" fmla="*/ 20256 h 67109"/>
                    <a:gd name="connsiteX11" fmla="*/ 54174 w 76370"/>
                    <a:gd name="connsiteY11" fmla="*/ 55633 h 67109"/>
                    <a:gd name="connsiteX12" fmla="*/ 42331 w 76370"/>
                    <a:gd name="connsiteY12" fmla="*/ 62465 h 67109"/>
                    <a:gd name="connsiteX13" fmla="*/ 42331 w 76370"/>
                    <a:gd name="connsiteY13" fmla="*/ 67172 h 67109"/>
                    <a:gd name="connsiteX14" fmla="*/ 59488 w 76370"/>
                    <a:gd name="connsiteY14" fmla="*/ 66716 h 67109"/>
                    <a:gd name="connsiteX15" fmla="*/ 76493 w 76370"/>
                    <a:gd name="connsiteY15" fmla="*/ 67172 h 67109"/>
                    <a:gd name="connsiteX16" fmla="*/ 76493 w 76370"/>
                    <a:gd name="connsiteY16" fmla="*/ 62465 h 67109"/>
                    <a:gd name="connsiteX17" fmla="*/ 64650 w 76370"/>
                    <a:gd name="connsiteY17" fmla="*/ 57910 h 67109"/>
                    <a:gd name="connsiteX18" fmla="*/ 64650 w 76370"/>
                    <a:gd name="connsiteY18" fmla="*/ 28911 h 67109"/>
                    <a:gd name="connsiteX19" fmla="*/ 59944 w 76370"/>
                    <a:gd name="connsiteY19" fmla="*/ 5681 h 67109"/>
                    <a:gd name="connsiteX20" fmla="*/ 44001 w 76370"/>
                    <a:gd name="connsiteY20" fmla="*/ 63 h 67109"/>
                    <a:gd name="connsiteX21" fmla="*/ 21531 w 76370"/>
                    <a:gd name="connsiteY21" fmla="*/ 16005 h 67109"/>
                    <a:gd name="connsiteX22" fmla="*/ 21531 w 76370"/>
                    <a:gd name="connsiteY22" fmla="*/ 63 h 67109"/>
                    <a:gd name="connsiteX23" fmla="*/ 122 w 76370"/>
                    <a:gd name="connsiteY23" fmla="*/ 1733 h 67109"/>
                    <a:gd name="connsiteX24" fmla="*/ 122 w 76370"/>
                    <a:gd name="connsiteY24" fmla="*/ 6440 h 67109"/>
                    <a:gd name="connsiteX25" fmla="*/ 11965 w 76370"/>
                    <a:gd name="connsiteY25" fmla="*/ 14942 h 67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6370" h="67109">
                      <a:moveTo>
                        <a:pt x="11965" y="14942"/>
                      </a:moveTo>
                      <a:lnTo>
                        <a:pt x="11965" y="55633"/>
                      </a:lnTo>
                      <a:cubicBezTo>
                        <a:pt x="11965" y="62465"/>
                        <a:pt x="10295" y="62465"/>
                        <a:pt x="122" y="62465"/>
                      </a:cubicBezTo>
                      <a:lnTo>
                        <a:pt x="122" y="67172"/>
                      </a:lnTo>
                      <a:cubicBezTo>
                        <a:pt x="5436" y="67020"/>
                        <a:pt x="13180" y="66716"/>
                        <a:pt x="17279" y="66716"/>
                      </a:cubicBezTo>
                      <a:cubicBezTo>
                        <a:pt x="21227" y="66716"/>
                        <a:pt x="29122" y="67020"/>
                        <a:pt x="34284" y="67172"/>
                      </a:cubicBezTo>
                      <a:lnTo>
                        <a:pt x="34284" y="62465"/>
                      </a:lnTo>
                      <a:cubicBezTo>
                        <a:pt x="24112" y="62465"/>
                        <a:pt x="22442" y="62465"/>
                        <a:pt x="22442" y="55633"/>
                      </a:cubicBezTo>
                      <a:lnTo>
                        <a:pt x="22442" y="27696"/>
                      </a:lnTo>
                      <a:cubicBezTo>
                        <a:pt x="22442" y="11906"/>
                        <a:pt x="33221" y="3403"/>
                        <a:pt x="42939" y="3403"/>
                      </a:cubicBezTo>
                      <a:cubicBezTo>
                        <a:pt x="52504" y="3403"/>
                        <a:pt x="54174" y="11602"/>
                        <a:pt x="54174" y="20256"/>
                      </a:cubicBezTo>
                      <a:lnTo>
                        <a:pt x="54174" y="55633"/>
                      </a:lnTo>
                      <a:cubicBezTo>
                        <a:pt x="54174" y="62465"/>
                        <a:pt x="52504" y="62465"/>
                        <a:pt x="42331" y="62465"/>
                      </a:cubicBezTo>
                      <a:lnTo>
                        <a:pt x="42331" y="67172"/>
                      </a:lnTo>
                      <a:cubicBezTo>
                        <a:pt x="47645" y="67020"/>
                        <a:pt x="55389" y="66716"/>
                        <a:pt x="59488" y="66716"/>
                      </a:cubicBezTo>
                      <a:cubicBezTo>
                        <a:pt x="63436" y="66716"/>
                        <a:pt x="71331" y="67020"/>
                        <a:pt x="76493" y="67172"/>
                      </a:cubicBezTo>
                      <a:lnTo>
                        <a:pt x="76493" y="62465"/>
                      </a:lnTo>
                      <a:cubicBezTo>
                        <a:pt x="68598" y="62465"/>
                        <a:pt x="64802" y="62465"/>
                        <a:pt x="64650" y="57910"/>
                      </a:cubicBezTo>
                      <a:lnTo>
                        <a:pt x="64650" y="28911"/>
                      </a:lnTo>
                      <a:cubicBezTo>
                        <a:pt x="64650" y="15853"/>
                        <a:pt x="64650" y="11146"/>
                        <a:pt x="59944" y="5681"/>
                      </a:cubicBezTo>
                      <a:cubicBezTo>
                        <a:pt x="57818" y="3099"/>
                        <a:pt x="52808" y="63"/>
                        <a:pt x="44001" y="63"/>
                      </a:cubicBezTo>
                      <a:cubicBezTo>
                        <a:pt x="32918" y="63"/>
                        <a:pt x="25782" y="6591"/>
                        <a:pt x="21531" y="16005"/>
                      </a:cubicBezTo>
                      <a:lnTo>
                        <a:pt x="21531" y="63"/>
                      </a:lnTo>
                      <a:lnTo>
                        <a:pt x="122" y="1733"/>
                      </a:lnTo>
                      <a:lnTo>
                        <a:pt x="122" y="6440"/>
                      </a:lnTo>
                      <a:cubicBezTo>
                        <a:pt x="10751" y="6440"/>
                        <a:pt x="11965" y="7502"/>
                        <a:pt x="11965" y="149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5" descr="\documentclass{article}&#10;\usepackage{amsmath}&#10;\pagestyle{empty}&#10;\begin{document}&#10;&#10;linearizer&#10;&#10;&#10;\end{document}" title="IguanaTex Vector Display">
                <a:extLst>
                  <a:ext uri="{FF2B5EF4-FFF2-40B4-BE49-F238E27FC236}">
                    <a16:creationId xmlns:a16="http://schemas.microsoft.com/office/drawing/2014/main" id="{A1022A5B-3FFC-0FC7-ECA1-1A1AE4E57CD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8"/>
                </p:custDataLst>
              </p:nvPr>
            </p:nvGrpSpPr>
            <p:grpSpPr>
              <a:xfrm rot="1291075">
                <a:off x="2704033" y="2303736"/>
                <a:ext cx="595213" cy="103218"/>
                <a:chOff x="5407706" y="3219704"/>
                <a:chExt cx="595213" cy="103218"/>
              </a:xfrm>
            </p:grpSpPr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4BB53C0E-8294-A3F8-F6AB-A1D72077B431}"/>
                    </a:ext>
                  </a:extLst>
                </p:cNvPr>
                <p:cNvSpPr/>
                <p:nvPr>
                  <p:custDataLst>
                    <p:tags r:id="rId93"/>
                  </p:custDataLst>
                </p:nvPr>
              </p:nvSpPr>
              <p:spPr>
                <a:xfrm>
                  <a:off x="5407706" y="3219704"/>
                  <a:ext cx="33495" cy="101607"/>
                </a:xfrm>
                <a:custGeom>
                  <a:avLst/>
                  <a:gdLst>
                    <a:gd name="connsiteX0" fmla="*/ 21804 w 33495"/>
                    <a:gd name="connsiteY0" fmla="*/ 63 h 101607"/>
                    <a:gd name="connsiteX1" fmla="*/ 77 w 33495"/>
                    <a:gd name="connsiteY1" fmla="*/ 1673 h 101607"/>
                    <a:gd name="connsiteX2" fmla="*/ 77 w 33495"/>
                    <a:gd name="connsiteY2" fmla="*/ 6212 h 101607"/>
                    <a:gd name="connsiteX3" fmla="*/ 11845 w 33495"/>
                    <a:gd name="connsiteY3" fmla="*/ 14411 h 101607"/>
                    <a:gd name="connsiteX4" fmla="*/ 11845 w 33495"/>
                    <a:gd name="connsiteY4" fmla="*/ 90543 h 101607"/>
                    <a:gd name="connsiteX5" fmla="*/ 77 w 33495"/>
                    <a:gd name="connsiteY5" fmla="*/ 97131 h 101607"/>
                    <a:gd name="connsiteX6" fmla="*/ 77 w 33495"/>
                    <a:gd name="connsiteY6" fmla="*/ 101670 h 101607"/>
                    <a:gd name="connsiteX7" fmla="*/ 16825 w 33495"/>
                    <a:gd name="connsiteY7" fmla="*/ 101231 h 101607"/>
                    <a:gd name="connsiteX8" fmla="*/ 33572 w 33495"/>
                    <a:gd name="connsiteY8" fmla="*/ 101670 h 101607"/>
                    <a:gd name="connsiteX9" fmla="*/ 33572 w 33495"/>
                    <a:gd name="connsiteY9" fmla="*/ 97131 h 101607"/>
                    <a:gd name="connsiteX10" fmla="*/ 21804 w 33495"/>
                    <a:gd name="connsiteY10" fmla="*/ 90543 h 101607"/>
                    <a:gd name="connsiteX11" fmla="*/ 21804 w 33495"/>
                    <a:gd name="connsiteY11" fmla="*/ 63 h 101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495" h="101607">
                      <a:moveTo>
                        <a:pt x="21804" y="63"/>
                      </a:moveTo>
                      <a:lnTo>
                        <a:pt x="77" y="1673"/>
                      </a:lnTo>
                      <a:lnTo>
                        <a:pt x="77" y="6212"/>
                      </a:lnTo>
                      <a:cubicBezTo>
                        <a:pt x="10638" y="6212"/>
                        <a:pt x="11845" y="7237"/>
                        <a:pt x="11845" y="14411"/>
                      </a:cubicBezTo>
                      <a:lnTo>
                        <a:pt x="11845" y="90543"/>
                      </a:lnTo>
                      <a:cubicBezTo>
                        <a:pt x="11845" y="97131"/>
                        <a:pt x="10186" y="97131"/>
                        <a:pt x="77" y="97131"/>
                      </a:cubicBezTo>
                      <a:lnTo>
                        <a:pt x="77" y="101670"/>
                      </a:lnTo>
                      <a:cubicBezTo>
                        <a:pt x="5056" y="101524"/>
                        <a:pt x="13053" y="101231"/>
                        <a:pt x="16825" y="101231"/>
                      </a:cubicBezTo>
                      <a:cubicBezTo>
                        <a:pt x="20597" y="101231"/>
                        <a:pt x="27990" y="101524"/>
                        <a:pt x="33572" y="101670"/>
                      </a:cubicBezTo>
                      <a:lnTo>
                        <a:pt x="33572" y="97131"/>
                      </a:lnTo>
                      <a:cubicBezTo>
                        <a:pt x="23463" y="97131"/>
                        <a:pt x="21804" y="97131"/>
                        <a:pt x="21804" y="90543"/>
                      </a:cubicBezTo>
                      <a:lnTo>
                        <a:pt x="2180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DCBAC5D6-19B4-CBFB-429D-E194D1518E4D}"/>
                    </a:ext>
                  </a:extLst>
                </p:cNvPr>
                <p:cNvSpPr/>
                <p:nvPr>
                  <p:custDataLst>
                    <p:tags r:id="rId94"/>
                  </p:custDataLst>
                </p:nvPr>
              </p:nvSpPr>
              <p:spPr>
                <a:xfrm>
                  <a:off x="5449617" y="3223365"/>
                  <a:ext cx="32288" cy="97947"/>
                </a:xfrm>
                <a:custGeom>
                  <a:avLst/>
                  <a:gdLst>
                    <a:gd name="connsiteX0" fmla="*/ 21806 w 32288"/>
                    <a:gd name="connsiteY0" fmla="*/ 33297 h 97947"/>
                    <a:gd name="connsiteX1" fmla="*/ 683 w 32288"/>
                    <a:gd name="connsiteY1" fmla="*/ 34908 h 97947"/>
                    <a:gd name="connsiteX2" fmla="*/ 683 w 32288"/>
                    <a:gd name="connsiteY2" fmla="*/ 39447 h 97947"/>
                    <a:gd name="connsiteX3" fmla="*/ 11848 w 32288"/>
                    <a:gd name="connsiteY3" fmla="*/ 47499 h 97947"/>
                    <a:gd name="connsiteX4" fmla="*/ 11848 w 32288"/>
                    <a:gd name="connsiteY4" fmla="*/ 86883 h 97947"/>
                    <a:gd name="connsiteX5" fmla="*/ 79 w 32288"/>
                    <a:gd name="connsiteY5" fmla="*/ 93471 h 97947"/>
                    <a:gd name="connsiteX6" fmla="*/ 79 w 32288"/>
                    <a:gd name="connsiteY6" fmla="*/ 98010 h 97947"/>
                    <a:gd name="connsiteX7" fmla="*/ 16676 w 32288"/>
                    <a:gd name="connsiteY7" fmla="*/ 97571 h 97947"/>
                    <a:gd name="connsiteX8" fmla="*/ 32368 w 32288"/>
                    <a:gd name="connsiteY8" fmla="*/ 98010 h 97947"/>
                    <a:gd name="connsiteX9" fmla="*/ 32368 w 32288"/>
                    <a:gd name="connsiteY9" fmla="*/ 93471 h 97947"/>
                    <a:gd name="connsiteX10" fmla="*/ 21806 w 32288"/>
                    <a:gd name="connsiteY10" fmla="*/ 87029 h 97947"/>
                    <a:gd name="connsiteX11" fmla="*/ 21806 w 32288"/>
                    <a:gd name="connsiteY11" fmla="*/ 33297 h 97947"/>
                    <a:gd name="connsiteX12" fmla="*/ 22410 w 32288"/>
                    <a:gd name="connsiteY12" fmla="*/ 7822 h 97947"/>
                    <a:gd name="connsiteX13" fmla="*/ 14413 w 32288"/>
                    <a:gd name="connsiteY13" fmla="*/ 63 h 97947"/>
                    <a:gd name="connsiteX14" fmla="*/ 6417 w 32288"/>
                    <a:gd name="connsiteY14" fmla="*/ 7822 h 97947"/>
                    <a:gd name="connsiteX15" fmla="*/ 14413 w 32288"/>
                    <a:gd name="connsiteY15" fmla="*/ 15582 h 97947"/>
                    <a:gd name="connsiteX16" fmla="*/ 22410 w 32288"/>
                    <a:gd name="connsiteY16" fmla="*/ 7822 h 9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88" h="97947">
                      <a:moveTo>
                        <a:pt x="21806" y="33297"/>
                      </a:moveTo>
                      <a:lnTo>
                        <a:pt x="683" y="34908"/>
                      </a:lnTo>
                      <a:lnTo>
                        <a:pt x="683" y="39447"/>
                      </a:lnTo>
                      <a:cubicBezTo>
                        <a:pt x="10490" y="39447"/>
                        <a:pt x="11848" y="40325"/>
                        <a:pt x="11848" y="47499"/>
                      </a:cubicBezTo>
                      <a:lnTo>
                        <a:pt x="11848" y="86883"/>
                      </a:lnTo>
                      <a:cubicBezTo>
                        <a:pt x="11848" y="93471"/>
                        <a:pt x="10189" y="93471"/>
                        <a:pt x="79" y="93471"/>
                      </a:cubicBezTo>
                      <a:lnTo>
                        <a:pt x="79" y="98010"/>
                      </a:lnTo>
                      <a:cubicBezTo>
                        <a:pt x="4908" y="97863"/>
                        <a:pt x="13055" y="97571"/>
                        <a:pt x="16676" y="97571"/>
                      </a:cubicBezTo>
                      <a:cubicBezTo>
                        <a:pt x="21957" y="97571"/>
                        <a:pt x="27238" y="97863"/>
                        <a:pt x="32368" y="98010"/>
                      </a:cubicBezTo>
                      <a:lnTo>
                        <a:pt x="32368" y="93471"/>
                      </a:lnTo>
                      <a:cubicBezTo>
                        <a:pt x="22410" y="93471"/>
                        <a:pt x="21806" y="92739"/>
                        <a:pt x="21806" y="87029"/>
                      </a:cubicBezTo>
                      <a:lnTo>
                        <a:pt x="21806" y="33297"/>
                      </a:lnTo>
                      <a:close/>
                      <a:moveTo>
                        <a:pt x="22410" y="7822"/>
                      </a:moveTo>
                      <a:cubicBezTo>
                        <a:pt x="22410" y="3137"/>
                        <a:pt x="18638" y="63"/>
                        <a:pt x="14413" y="63"/>
                      </a:cubicBezTo>
                      <a:cubicBezTo>
                        <a:pt x="9736" y="63"/>
                        <a:pt x="6417" y="4016"/>
                        <a:pt x="6417" y="7822"/>
                      </a:cubicBezTo>
                      <a:cubicBezTo>
                        <a:pt x="6417" y="11775"/>
                        <a:pt x="9736" y="15582"/>
                        <a:pt x="14413" y="15582"/>
                      </a:cubicBezTo>
                      <a:cubicBezTo>
                        <a:pt x="18638" y="15582"/>
                        <a:pt x="22410" y="12507"/>
                        <a:pt x="22410" y="78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B7D6942F-A785-B18E-5D27-6DA8AA0CB7E4}"/>
                    </a:ext>
                  </a:extLst>
                </p:cNvPr>
                <p:cNvSpPr/>
                <p:nvPr>
                  <p:custDataLst>
                    <p:tags r:id="rId95"/>
                  </p:custDataLst>
                </p:nvPr>
              </p:nvSpPr>
              <p:spPr>
                <a:xfrm>
                  <a:off x="5491378" y="3256599"/>
                  <a:ext cx="75893" cy="64712"/>
                </a:xfrm>
                <a:custGeom>
                  <a:avLst/>
                  <a:gdLst>
                    <a:gd name="connsiteX0" fmla="*/ 11851 w 75893"/>
                    <a:gd name="connsiteY0" fmla="*/ 14411 h 64712"/>
                    <a:gd name="connsiteX1" fmla="*/ 11851 w 75893"/>
                    <a:gd name="connsiteY1" fmla="*/ 53648 h 64712"/>
                    <a:gd name="connsiteX2" fmla="*/ 82 w 75893"/>
                    <a:gd name="connsiteY2" fmla="*/ 60237 h 64712"/>
                    <a:gd name="connsiteX3" fmla="*/ 82 w 75893"/>
                    <a:gd name="connsiteY3" fmla="*/ 64775 h 64712"/>
                    <a:gd name="connsiteX4" fmla="*/ 17132 w 75893"/>
                    <a:gd name="connsiteY4" fmla="*/ 64336 h 64712"/>
                    <a:gd name="connsiteX5" fmla="*/ 34031 w 75893"/>
                    <a:gd name="connsiteY5" fmla="*/ 64775 h 64712"/>
                    <a:gd name="connsiteX6" fmla="*/ 34031 w 75893"/>
                    <a:gd name="connsiteY6" fmla="*/ 60237 h 64712"/>
                    <a:gd name="connsiteX7" fmla="*/ 22262 w 75893"/>
                    <a:gd name="connsiteY7" fmla="*/ 53648 h 64712"/>
                    <a:gd name="connsiteX8" fmla="*/ 22262 w 75893"/>
                    <a:gd name="connsiteY8" fmla="*/ 26709 h 64712"/>
                    <a:gd name="connsiteX9" fmla="*/ 42631 w 75893"/>
                    <a:gd name="connsiteY9" fmla="*/ 3284 h 64712"/>
                    <a:gd name="connsiteX10" fmla="*/ 53796 w 75893"/>
                    <a:gd name="connsiteY10" fmla="*/ 19535 h 64712"/>
                    <a:gd name="connsiteX11" fmla="*/ 53796 w 75893"/>
                    <a:gd name="connsiteY11" fmla="*/ 53648 h 64712"/>
                    <a:gd name="connsiteX12" fmla="*/ 42027 w 75893"/>
                    <a:gd name="connsiteY12" fmla="*/ 60237 h 64712"/>
                    <a:gd name="connsiteX13" fmla="*/ 42027 w 75893"/>
                    <a:gd name="connsiteY13" fmla="*/ 64775 h 64712"/>
                    <a:gd name="connsiteX14" fmla="*/ 59077 w 75893"/>
                    <a:gd name="connsiteY14" fmla="*/ 64336 h 64712"/>
                    <a:gd name="connsiteX15" fmla="*/ 75976 w 75893"/>
                    <a:gd name="connsiteY15" fmla="*/ 64775 h 64712"/>
                    <a:gd name="connsiteX16" fmla="*/ 75976 w 75893"/>
                    <a:gd name="connsiteY16" fmla="*/ 60237 h 64712"/>
                    <a:gd name="connsiteX17" fmla="*/ 64207 w 75893"/>
                    <a:gd name="connsiteY17" fmla="*/ 55844 h 64712"/>
                    <a:gd name="connsiteX18" fmla="*/ 64207 w 75893"/>
                    <a:gd name="connsiteY18" fmla="*/ 27880 h 64712"/>
                    <a:gd name="connsiteX19" fmla="*/ 59530 w 75893"/>
                    <a:gd name="connsiteY19" fmla="*/ 5480 h 64712"/>
                    <a:gd name="connsiteX20" fmla="*/ 43687 w 75893"/>
                    <a:gd name="connsiteY20" fmla="*/ 63 h 64712"/>
                    <a:gd name="connsiteX21" fmla="*/ 21357 w 75893"/>
                    <a:gd name="connsiteY21" fmla="*/ 15436 h 64712"/>
                    <a:gd name="connsiteX22" fmla="*/ 21357 w 75893"/>
                    <a:gd name="connsiteY22" fmla="*/ 63 h 64712"/>
                    <a:gd name="connsiteX23" fmla="*/ 82 w 75893"/>
                    <a:gd name="connsiteY23" fmla="*/ 1673 h 64712"/>
                    <a:gd name="connsiteX24" fmla="*/ 82 w 75893"/>
                    <a:gd name="connsiteY24" fmla="*/ 6212 h 64712"/>
                    <a:gd name="connsiteX25" fmla="*/ 11851 w 75893"/>
                    <a:gd name="connsiteY25" fmla="*/ 14411 h 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5893" h="64712">
                      <a:moveTo>
                        <a:pt x="11851" y="14411"/>
                      </a:moveTo>
                      <a:lnTo>
                        <a:pt x="11851" y="53648"/>
                      </a:lnTo>
                      <a:cubicBezTo>
                        <a:pt x="11851" y="60237"/>
                        <a:pt x="10191" y="60237"/>
                        <a:pt x="82" y="60237"/>
                      </a:cubicBezTo>
                      <a:lnTo>
                        <a:pt x="82" y="64775"/>
                      </a:lnTo>
                      <a:cubicBezTo>
                        <a:pt x="5363" y="64629"/>
                        <a:pt x="13058" y="64336"/>
                        <a:pt x="17132" y="64336"/>
                      </a:cubicBezTo>
                      <a:cubicBezTo>
                        <a:pt x="21055" y="64336"/>
                        <a:pt x="28901" y="64629"/>
                        <a:pt x="34031" y="64775"/>
                      </a:cubicBezTo>
                      <a:lnTo>
                        <a:pt x="34031" y="60237"/>
                      </a:lnTo>
                      <a:cubicBezTo>
                        <a:pt x="23922" y="60237"/>
                        <a:pt x="22262" y="60237"/>
                        <a:pt x="22262" y="53648"/>
                      </a:cubicBezTo>
                      <a:lnTo>
                        <a:pt x="22262" y="26709"/>
                      </a:lnTo>
                      <a:cubicBezTo>
                        <a:pt x="22262" y="11483"/>
                        <a:pt x="32974" y="3284"/>
                        <a:pt x="42631" y="3284"/>
                      </a:cubicBezTo>
                      <a:cubicBezTo>
                        <a:pt x="52136" y="3284"/>
                        <a:pt x="53796" y="11190"/>
                        <a:pt x="53796" y="19535"/>
                      </a:cubicBezTo>
                      <a:lnTo>
                        <a:pt x="53796" y="53648"/>
                      </a:lnTo>
                      <a:cubicBezTo>
                        <a:pt x="53796" y="60237"/>
                        <a:pt x="52136" y="60237"/>
                        <a:pt x="42027" y="60237"/>
                      </a:cubicBezTo>
                      <a:lnTo>
                        <a:pt x="42027" y="64775"/>
                      </a:lnTo>
                      <a:cubicBezTo>
                        <a:pt x="47308" y="64629"/>
                        <a:pt x="55003" y="64336"/>
                        <a:pt x="59077" y="64336"/>
                      </a:cubicBezTo>
                      <a:cubicBezTo>
                        <a:pt x="63000" y="64336"/>
                        <a:pt x="70846" y="64629"/>
                        <a:pt x="75976" y="64775"/>
                      </a:cubicBezTo>
                      <a:lnTo>
                        <a:pt x="75976" y="60237"/>
                      </a:lnTo>
                      <a:cubicBezTo>
                        <a:pt x="68130" y="60237"/>
                        <a:pt x="64358" y="60237"/>
                        <a:pt x="64207" y="55844"/>
                      </a:cubicBezTo>
                      <a:lnTo>
                        <a:pt x="64207" y="27880"/>
                      </a:lnTo>
                      <a:cubicBezTo>
                        <a:pt x="64207" y="15289"/>
                        <a:pt x="64207" y="10751"/>
                        <a:pt x="59530" y="5480"/>
                      </a:cubicBezTo>
                      <a:cubicBezTo>
                        <a:pt x="57417" y="2991"/>
                        <a:pt x="52438" y="63"/>
                        <a:pt x="43687" y="63"/>
                      </a:cubicBezTo>
                      <a:cubicBezTo>
                        <a:pt x="32673" y="63"/>
                        <a:pt x="25581" y="6358"/>
                        <a:pt x="21357" y="15436"/>
                      </a:cubicBezTo>
                      <a:lnTo>
                        <a:pt x="21357" y="63"/>
                      </a:lnTo>
                      <a:lnTo>
                        <a:pt x="82" y="1673"/>
                      </a:lnTo>
                      <a:lnTo>
                        <a:pt x="82" y="6212"/>
                      </a:lnTo>
                      <a:cubicBezTo>
                        <a:pt x="10644" y="6212"/>
                        <a:pt x="11851" y="7237"/>
                        <a:pt x="11851" y="144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6E7F7B25-268D-4733-985F-07075336CAFB}"/>
                    </a:ext>
                  </a:extLst>
                </p:cNvPr>
                <p:cNvSpPr/>
                <p:nvPr>
                  <p:custDataLst>
                    <p:tags r:id="rId96"/>
                  </p:custDataLst>
                </p:nvPr>
              </p:nvSpPr>
              <p:spPr>
                <a:xfrm>
                  <a:off x="5574598" y="3255721"/>
                  <a:ext cx="58391" cy="67201"/>
                </a:xfrm>
                <a:custGeom>
                  <a:avLst/>
                  <a:gdLst>
                    <a:gd name="connsiteX0" fmla="*/ 12762 w 58391"/>
                    <a:gd name="connsiteY0" fmla="*/ 28759 h 67201"/>
                    <a:gd name="connsiteX1" fmla="*/ 31471 w 58391"/>
                    <a:gd name="connsiteY1" fmla="*/ 3284 h 67201"/>
                    <a:gd name="connsiteX2" fmla="*/ 48521 w 58391"/>
                    <a:gd name="connsiteY2" fmla="*/ 28759 h 67201"/>
                    <a:gd name="connsiteX3" fmla="*/ 12762 w 58391"/>
                    <a:gd name="connsiteY3" fmla="*/ 28759 h 67201"/>
                    <a:gd name="connsiteX4" fmla="*/ 12611 w 58391"/>
                    <a:gd name="connsiteY4" fmla="*/ 31833 h 67201"/>
                    <a:gd name="connsiteX5" fmla="*/ 54707 w 58391"/>
                    <a:gd name="connsiteY5" fmla="*/ 31833 h 67201"/>
                    <a:gd name="connsiteX6" fmla="*/ 58479 w 58391"/>
                    <a:gd name="connsiteY6" fmla="*/ 28759 h 67201"/>
                    <a:gd name="connsiteX7" fmla="*/ 31471 w 58391"/>
                    <a:gd name="connsiteY7" fmla="*/ 63 h 67201"/>
                    <a:gd name="connsiteX8" fmla="*/ 88 w 58391"/>
                    <a:gd name="connsiteY8" fmla="*/ 33444 h 67201"/>
                    <a:gd name="connsiteX9" fmla="*/ 33282 w 58391"/>
                    <a:gd name="connsiteY9" fmla="*/ 67264 h 67201"/>
                    <a:gd name="connsiteX10" fmla="*/ 58479 w 58391"/>
                    <a:gd name="connsiteY10" fmla="*/ 48231 h 67201"/>
                    <a:gd name="connsiteX11" fmla="*/ 56518 w 58391"/>
                    <a:gd name="connsiteY11" fmla="*/ 46474 h 67201"/>
                    <a:gd name="connsiteX12" fmla="*/ 54556 w 58391"/>
                    <a:gd name="connsiteY12" fmla="*/ 48524 h 67201"/>
                    <a:gd name="connsiteX13" fmla="*/ 34187 w 58391"/>
                    <a:gd name="connsiteY13" fmla="*/ 63604 h 67201"/>
                    <a:gd name="connsiteX14" fmla="*/ 17137 w 58391"/>
                    <a:gd name="connsiteY14" fmla="*/ 53795 h 67201"/>
                    <a:gd name="connsiteX15" fmla="*/ 12611 w 58391"/>
                    <a:gd name="connsiteY15" fmla="*/ 31833 h 6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391" h="67201">
                      <a:moveTo>
                        <a:pt x="12762" y="28759"/>
                      </a:moveTo>
                      <a:cubicBezTo>
                        <a:pt x="13667" y="6944"/>
                        <a:pt x="26341" y="3284"/>
                        <a:pt x="31471" y="3284"/>
                      </a:cubicBezTo>
                      <a:cubicBezTo>
                        <a:pt x="47012" y="3284"/>
                        <a:pt x="48521" y="23049"/>
                        <a:pt x="48521" y="28759"/>
                      </a:cubicBezTo>
                      <a:lnTo>
                        <a:pt x="12762" y="28759"/>
                      </a:lnTo>
                      <a:close/>
                      <a:moveTo>
                        <a:pt x="12611" y="31833"/>
                      </a:moveTo>
                      <a:lnTo>
                        <a:pt x="54707" y="31833"/>
                      </a:lnTo>
                      <a:cubicBezTo>
                        <a:pt x="58026" y="31833"/>
                        <a:pt x="58479" y="31833"/>
                        <a:pt x="58479" y="28759"/>
                      </a:cubicBezTo>
                      <a:cubicBezTo>
                        <a:pt x="58479" y="14264"/>
                        <a:pt x="50331" y="63"/>
                        <a:pt x="31471" y="63"/>
                      </a:cubicBezTo>
                      <a:cubicBezTo>
                        <a:pt x="13969" y="63"/>
                        <a:pt x="88" y="15143"/>
                        <a:pt x="88" y="33444"/>
                      </a:cubicBezTo>
                      <a:cubicBezTo>
                        <a:pt x="88" y="53063"/>
                        <a:pt x="15930" y="67264"/>
                        <a:pt x="33282" y="67264"/>
                      </a:cubicBezTo>
                      <a:cubicBezTo>
                        <a:pt x="51689" y="67264"/>
                        <a:pt x="58479" y="51013"/>
                        <a:pt x="58479" y="48231"/>
                      </a:cubicBezTo>
                      <a:cubicBezTo>
                        <a:pt x="58479" y="46767"/>
                        <a:pt x="57272" y="46474"/>
                        <a:pt x="56518" y="46474"/>
                      </a:cubicBezTo>
                      <a:cubicBezTo>
                        <a:pt x="55160" y="46474"/>
                        <a:pt x="54858" y="47353"/>
                        <a:pt x="54556" y="48524"/>
                      </a:cubicBezTo>
                      <a:cubicBezTo>
                        <a:pt x="49275" y="63604"/>
                        <a:pt x="35696" y="63604"/>
                        <a:pt x="34187" y="63604"/>
                      </a:cubicBezTo>
                      <a:cubicBezTo>
                        <a:pt x="26643" y="63604"/>
                        <a:pt x="20608" y="59212"/>
                        <a:pt x="17137" y="53795"/>
                      </a:cubicBezTo>
                      <a:cubicBezTo>
                        <a:pt x="12611" y="46767"/>
                        <a:pt x="12611" y="37104"/>
                        <a:pt x="12611" y="318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: Shape 354">
                  <a:extLst>
                    <a:ext uri="{FF2B5EF4-FFF2-40B4-BE49-F238E27FC236}">
                      <a16:creationId xmlns:a16="http://schemas.microsoft.com/office/drawing/2014/main" id="{03F595DA-C469-E932-4E1B-EA1C0109DEE9}"/>
                    </a:ext>
                  </a:extLst>
                </p:cNvPr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5643769" y="3255721"/>
                  <a:ext cx="68047" cy="67201"/>
                </a:xfrm>
                <a:custGeom>
                  <a:avLst/>
                  <a:gdLst>
                    <a:gd name="connsiteX0" fmla="*/ 43999 w 68047"/>
                    <a:gd name="connsiteY0" fmla="*/ 54527 h 67201"/>
                    <a:gd name="connsiteX1" fmla="*/ 55768 w 68047"/>
                    <a:gd name="connsiteY1" fmla="*/ 66532 h 67201"/>
                    <a:gd name="connsiteX2" fmla="*/ 68140 w 68047"/>
                    <a:gd name="connsiteY2" fmla="*/ 52623 h 67201"/>
                    <a:gd name="connsiteX3" fmla="*/ 68140 w 68047"/>
                    <a:gd name="connsiteY3" fmla="*/ 44424 h 67201"/>
                    <a:gd name="connsiteX4" fmla="*/ 64368 w 68047"/>
                    <a:gd name="connsiteY4" fmla="*/ 44424 h 67201"/>
                    <a:gd name="connsiteX5" fmla="*/ 64368 w 68047"/>
                    <a:gd name="connsiteY5" fmla="*/ 52623 h 67201"/>
                    <a:gd name="connsiteX6" fmla="*/ 58936 w 68047"/>
                    <a:gd name="connsiteY6" fmla="*/ 61993 h 67201"/>
                    <a:gd name="connsiteX7" fmla="*/ 53353 w 68047"/>
                    <a:gd name="connsiteY7" fmla="*/ 54673 h 67201"/>
                    <a:gd name="connsiteX8" fmla="*/ 53353 w 68047"/>
                    <a:gd name="connsiteY8" fmla="*/ 25391 h 67201"/>
                    <a:gd name="connsiteX9" fmla="*/ 47922 w 68047"/>
                    <a:gd name="connsiteY9" fmla="*/ 8115 h 67201"/>
                    <a:gd name="connsiteX10" fmla="*/ 27251 w 68047"/>
                    <a:gd name="connsiteY10" fmla="*/ 63 h 67201"/>
                    <a:gd name="connsiteX11" fmla="*/ 4468 w 68047"/>
                    <a:gd name="connsiteY11" fmla="*/ 16607 h 67201"/>
                    <a:gd name="connsiteX12" fmla="*/ 11408 w 68047"/>
                    <a:gd name="connsiteY12" fmla="*/ 23488 h 67201"/>
                    <a:gd name="connsiteX13" fmla="*/ 18349 w 68047"/>
                    <a:gd name="connsiteY13" fmla="*/ 16753 h 67201"/>
                    <a:gd name="connsiteX14" fmla="*/ 10654 w 68047"/>
                    <a:gd name="connsiteY14" fmla="*/ 10019 h 67201"/>
                    <a:gd name="connsiteX15" fmla="*/ 26949 w 68047"/>
                    <a:gd name="connsiteY15" fmla="*/ 3284 h 67201"/>
                    <a:gd name="connsiteX16" fmla="*/ 42943 w 68047"/>
                    <a:gd name="connsiteY16" fmla="*/ 22024 h 67201"/>
                    <a:gd name="connsiteX17" fmla="*/ 42943 w 68047"/>
                    <a:gd name="connsiteY17" fmla="*/ 27441 h 67201"/>
                    <a:gd name="connsiteX18" fmla="*/ 15180 w 68047"/>
                    <a:gd name="connsiteY18" fmla="*/ 32712 h 67201"/>
                    <a:gd name="connsiteX19" fmla="*/ 92 w 68047"/>
                    <a:gd name="connsiteY19" fmla="*/ 51745 h 67201"/>
                    <a:gd name="connsiteX20" fmla="*/ 24233 w 68047"/>
                    <a:gd name="connsiteY20" fmla="*/ 67264 h 67201"/>
                    <a:gd name="connsiteX21" fmla="*/ 43999 w 68047"/>
                    <a:gd name="connsiteY21" fmla="*/ 54527 h 67201"/>
                    <a:gd name="connsiteX22" fmla="*/ 42943 w 68047"/>
                    <a:gd name="connsiteY22" fmla="*/ 30516 h 67201"/>
                    <a:gd name="connsiteX23" fmla="*/ 42943 w 68047"/>
                    <a:gd name="connsiteY23" fmla="*/ 45156 h 67201"/>
                    <a:gd name="connsiteX24" fmla="*/ 25289 w 68047"/>
                    <a:gd name="connsiteY24" fmla="*/ 64043 h 67201"/>
                    <a:gd name="connsiteX25" fmla="*/ 11710 w 68047"/>
                    <a:gd name="connsiteY25" fmla="*/ 51598 h 67201"/>
                    <a:gd name="connsiteX26" fmla="*/ 42943 w 68047"/>
                    <a:gd name="connsiteY26" fmla="*/ 30516 h 6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8047" h="67201">
                      <a:moveTo>
                        <a:pt x="43999" y="54527"/>
                      </a:moveTo>
                      <a:cubicBezTo>
                        <a:pt x="44602" y="60383"/>
                        <a:pt x="48676" y="66532"/>
                        <a:pt x="55768" y="66532"/>
                      </a:cubicBezTo>
                      <a:cubicBezTo>
                        <a:pt x="58936" y="66532"/>
                        <a:pt x="68140" y="64482"/>
                        <a:pt x="68140" y="52623"/>
                      </a:cubicBezTo>
                      <a:lnTo>
                        <a:pt x="68140" y="44424"/>
                      </a:lnTo>
                      <a:lnTo>
                        <a:pt x="64368" y="44424"/>
                      </a:lnTo>
                      <a:lnTo>
                        <a:pt x="64368" y="52623"/>
                      </a:lnTo>
                      <a:cubicBezTo>
                        <a:pt x="64368" y="61115"/>
                        <a:pt x="60596" y="61993"/>
                        <a:pt x="58936" y="61993"/>
                      </a:cubicBezTo>
                      <a:cubicBezTo>
                        <a:pt x="53957" y="61993"/>
                        <a:pt x="53353" y="55405"/>
                        <a:pt x="53353" y="54673"/>
                      </a:cubicBezTo>
                      <a:lnTo>
                        <a:pt x="53353" y="25391"/>
                      </a:lnTo>
                      <a:cubicBezTo>
                        <a:pt x="53353" y="19242"/>
                        <a:pt x="53353" y="13532"/>
                        <a:pt x="47922" y="8115"/>
                      </a:cubicBezTo>
                      <a:cubicBezTo>
                        <a:pt x="42037" y="2405"/>
                        <a:pt x="34493" y="63"/>
                        <a:pt x="27251" y="63"/>
                      </a:cubicBezTo>
                      <a:cubicBezTo>
                        <a:pt x="14879" y="63"/>
                        <a:pt x="4468" y="6944"/>
                        <a:pt x="4468" y="16607"/>
                      </a:cubicBezTo>
                      <a:cubicBezTo>
                        <a:pt x="4468" y="20999"/>
                        <a:pt x="7485" y="23488"/>
                        <a:pt x="11408" y="23488"/>
                      </a:cubicBezTo>
                      <a:cubicBezTo>
                        <a:pt x="15633" y="23488"/>
                        <a:pt x="18349" y="20560"/>
                        <a:pt x="18349" y="16753"/>
                      </a:cubicBezTo>
                      <a:cubicBezTo>
                        <a:pt x="18349" y="14996"/>
                        <a:pt x="17594" y="10165"/>
                        <a:pt x="10654" y="10019"/>
                      </a:cubicBezTo>
                      <a:cubicBezTo>
                        <a:pt x="14728" y="4894"/>
                        <a:pt x="22121" y="3284"/>
                        <a:pt x="26949" y="3284"/>
                      </a:cubicBezTo>
                      <a:cubicBezTo>
                        <a:pt x="34342" y="3284"/>
                        <a:pt x="42943" y="8994"/>
                        <a:pt x="42943" y="22024"/>
                      </a:cubicBezTo>
                      <a:lnTo>
                        <a:pt x="42943" y="27441"/>
                      </a:lnTo>
                      <a:cubicBezTo>
                        <a:pt x="35248" y="27880"/>
                        <a:pt x="24686" y="28320"/>
                        <a:pt x="15180" y="32712"/>
                      </a:cubicBezTo>
                      <a:cubicBezTo>
                        <a:pt x="3864" y="37690"/>
                        <a:pt x="92" y="45303"/>
                        <a:pt x="92" y="51745"/>
                      </a:cubicBezTo>
                      <a:cubicBezTo>
                        <a:pt x="92" y="63604"/>
                        <a:pt x="14728" y="67264"/>
                        <a:pt x="24233" y="67264"/>
                      </a:cubicBezTo>
                      <a:cubicBezTo>
                        <a:pt x="34191" y="67264"/>
                        <a:pt x="41132" y="61408"/>
                        <a:pt x="43999" y="54527"/>
                      </a:cubicBezTo>
                      <a:close/>
                      <a:moveTo>
                        <a:pt x="42943" y="30516"/>
                      </a:moveTo>
                      <a:lnTo>
                        <a:pt x="42943" y="45156"/>
                      </a:lnTo>
                      <a:cubicBezTo>
                        <a:pt x="42943" y="59065"/>
                        <a:pt x="32079" y="64043"/>
                        <a:pt x="25289" y="64043"/>
                      </a:cubicBezTo>
                      <a:cubicBezTo>
                        <a:pt x="17896" y="64043"/>
                        <a:pt x="11710" y="58919"/>
                        <a:pt x="11710" y="51598"/>
                      </a:cubicBezTo>
                      <a:cubicBezTo>
                        <a:pt x="11710" y="43546"/>
                        <a:pt x="18047" y="31394"/>
                        <a:pt x="42943" y="305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: Shape 355">
                  <a:extLst>
                    <a:ext uri="{FF2B5EF4-FFF2-40B4-BE49-F238E27FC236}">
                      <a16:creationId xmlns:a16="http://schemas.microsoft.com/office/drawing/2014/main" id="{6A5B55B9-FB7E-A994-479E-3ECE1E58AE7B}"/>
                    </a:ext>
                  </a:extLst>
                </p:cNvPr>
                <p:cNvSpPr/>
                <p:nvPr>
                  <p:custDataLst>
                    <p:tags r:id="rId98"/>
                  </p:custDataLst>
                </p:nvPr>
              </p:nvSpPr>
              <p:spPr>
                <a:xfrm>
                  <a:off x="5717098" y="3256599"/>
                  <a:ext cx="50696" cy="64712"/>
                </a:xfrm>
                <a:custGeom>
                  <a:avLst/>
                  <a:gdLst>
                    <a:gd name="connsiteX0" fmla="*/ 21070 w 50696"/>
                    <a:gd name="connsiteY0" fmla="*/ 16168 h 64712"/>
                    <a:gd name="connsiteX1" fmla="*/ 21070 w 50696"/>
                    <a:gd name="connsiteY1" fmla="*/ 63 h 64712"/>
                    <a:gd name="connsiteX2" fmla="*/ 97 w 50696"/>
                    <a:gd name="connsiteY2" fmla="*/ 1673 h 64712"/>
                    <a:gd name="connsiteX3" fmla="*/ 97 w 50696"/>
                    <a:gd name="connsiteY3" fmla="*/ 6212 h 64712"/>
                    <a:gd name="connsiteX4" fmla="*/ 11866 w 50696"/>
                    <a:gd name="connsiteY4" fmla="*/ 14411 h 64712"/>
                    <a:gd name="connsiteX5" fmla="*/ 11866 w 50696"/>
                    <a:gd name="connsiteY5" fmla="*/ 53648 h 64712"/>
                    <a:gd name="connsiteX6" fmla="*/ 97 w 50696"/>
                    <a:gd name="connsiteY6" fmla="*/ 60237 h 64712"/>
                    <a:gd name="connsiteX7" fmla="*/ 97 w 50696"/>
                    <a:gd name="connsiteY7" fmla="*/ 64775 h 64712"/>
                    <a:gd name="connsiteX8" fmla="*/ 17298 w 50696"/>
                    <a:gd name="connsiteY8" fmla="*/ 64336 h 64712"/>
                    <a:gd name="connsiteX9" fmla="*/ 36460 w 50696"/>
                    <a:gd name="connsiteY9" fmla="*/ 64775 h 64712"/>
                    <a:gd name="connsiteX10" fmla="*/ 36460 w 50696"/>
                    <a:gd name="connsiteY10" fmla="*/ 60237 h 64712"/>
                    <a:gd name="connsiteX11" fmla="*/ 33291 w 50696"/>
                    <a:gd name="connsiteY11" fmla="*/ 60237 h 64712"/>
                    <a:gd name="connsiteX12" fmla="*/ 21824 w 50696"/>
                    <a:gd name="connsiteY12" fmla="*/ 53355 h 64712"/>
                    <a:gd name="connsiteX13" fmla="*/ 21824 w 50696"/>
                    <a:gd name="connsiteY13" fmla="*/ 30808 h 64712"/>
                    <a:gd name="connsiteX14" fmla="*/ 39628 w 50696"/>
                    <a:gd name="connsiteY14" fmla="*/ 3284 h 64712"/>
                    <a:gd name="connsiteX15" fmla="*/ 41288 w 50696"/>
                    <a:gd name="connsiteY15" fmla="*/ 3430 h 64712"/>
                    <a:gd name="connsiteX16" fmla="*/ 37818 w 50696"/>
                    <a:gd name="connsiteY16" fmla="*/ 9140 h 64712"/>
                    <a:gd name="connsiteX17" fmla="*/ 44306 w 50696"/>
                    <a:gd name="connsiteY17" fmla="*/ 15436 h 64712"/>
                    <a:gd name="connsiteX18" fmla="*/ 50793 w 50696"/>
                    <a:gd name="connsiteY18" fmla="*/ 8994 h 64712"/>
                    <a:gd name="connsiteX19" fmla="*/ 39628 w 50696"/>
                    <a:gd name="connsiteY19" fmla="*/ 63 h 64712"/>
                    <a:gd name="connsiteX20" fmla="*/ 21070 w 50696"/>
                    <a:gd name="connsiteY20" fmla="*/ 16168 h 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0696" h="64712">
                      <a:moveTo>
                        <a:pt x="21070" y="16168"/>
                      </a:moveTo>
                      <a:lnTo>
                        <a:pt x="21070" y="63"/>
                      </a:lnTo>
                      <a:lnTo>
                        <a:pt x="97" y="1673"/>
                      </a:lnTo>
                      <a:lnTo>
                        <a:pt x="97" y="6212"/>
                      </a:lnTo>
                      <a:cubicBezTo>
                        <a:pt x="10659" y="6212"/>
                        <a:pt x="11866" y="7237"/>
                        <a:pt x="11866" y="14411"/>
                      </a:cubicBezTo>
                      <a:lnTo>
                        <a:pt x="11866" y="53648"/>
                      </a:lnTo>
                      <a:cubicBezTo>
                        <a:pt x="11866" y="60237"/>
                        <a:pt x="10206" y="60237"/>
                        <a:pt x="97" y="60237"/>
                      </a:cubicBezTo>
                      <a:lnTo>
                        <a:pt x="97" y="64775"/>
                      </a:lnTo>
                      <a:cubicBezTo>
                        <a:pt x="5982" y="64629"/>
                        <a:pt x="13073" y="64336"/>
                        <a:pt x="17298" y="64336"/>
                      </a:cubicBezTo>
                      <a:cubicBezTo>
                        <a:pt x="23333" y="64336"/>
                        <a:pt x="30424" y="64336"/>
                        <a:pt x="36460" y="64775"/>
                      </a:cubicBezTo>
                      <a:lnTo>
                        <a:pt x="36460" y="60237"/>
                      </a:lnTo>
                      <a:lnTo>
                        <a:pt x="33291" y="60237"/>
                      </a:lnTo>
                      <a:cubicBezTo>
                        <a:pt x="22126" y="60237"/>
                        <a:pt x="21824" y="58626"/>
                        <a:pt x="21824" y="53355"/>
                      </a:cubicBezTo>
                      <a:lnTo>
                        <a:pt x="21824" y="30808"/>
                      </a:lnTo>
                      <a:cubicBezTo>
                        <a:pt x="21824" y="16314"/>
                        <a:pt x="28161" y="3284"/>
                        <a:pt x="39628" y="3284"/>
                      </a:cubicBezTo>
                      <a:cubicBezTo>
                        <a:pt x="40684" y="3284"/>
                        <a:pt x="40986" y="3284"/>
                        <a:pt x="41288" y="3430"/>
                      </a:cubicBezTo>
                      <a:cubicBezTo>
                        <a:pt x="40835" y="3577"/>
                        <a:pt x="37818" y="5333"/>
                        <a:pt x="37818" y="9140"/>
                      </a:cubicBezTo>
                      <a:cubicBezTo>
                        <a:pt x="37818" y="13240"/>
                        <a:pt x="40986" y="15436"/>
                        <a:pt x="44306" y="15436"/>
                      </a:cubicBezTo>
                      <a:cubicBezTo>
                        <a:pt x="47021" y="15436"/>
                        <a:pt x="50793" y="13679"/>
                        <a:pt x="50793" y="8994"/>
                      </a:cubicBezTo>
                      <a:cubicBezTo>
                        <a:pt x="50793" y="4309"/>
                        <a:pt x="46116" y="63"/>
                        <a:pt x="39628" y="63"/>
                      </a:cubicBezTo>
                      <a:cubicBezTo>
                        <a:pt x="28614" y="63"/>
                        <a:pt x="23182" y="9872"/>
                        <a:pt x="21070" y="16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: Shape 356">
                  <a:extLst>
                    <a:ext uri="{FF2B5EF4-FFF2-40B4-BE49-F238E27FC236}">
                      <a16:creationId xmlns:a16="http://schemas.microsoft.com/office/drawing/2014/main" id="{993EEC8E-4BDE-F24D-C190-8C4BCE36AF16}"/>
                    </a:ext>
                  </a:extLst>
                </p:cNvPr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5776948" y="3223365"/>
                  <a:ext cx="32288" cy="97947"/>
                </a:xfrm>
                <a:custGeom>
                  <a:avLst/>
                  <a:gdLst>
                    <a:gd name="connsiteX0" fmla="*/ 21828 w 32288"/>
                    <a:gd name="connsiteY0" fmla="*/ 33297 h 97947"/>
                    <a:gd name="connsiteX1" fmla="*/ 705 w 32288"/>
                    <a:gd name="connsiteY1" fmla="*/ 34908 h 97947"/>
                    <a:gd name="connsiteX2" fmla="*/ 705 w 32288"/>
                    <a:gd name="connsiteY2" fmla="*/ 39447 h 97947"/>
                    <a:gd name="connsiteX3" fmla="*/ 11870 w 32288"/>
                    <a:gd name="connsiteY3" fmla="*/ 47499 h 97947"/>
                    <a:gd name="connsiteX4" fmla="*/ 11870 w 32288"/>
                    <a:gd name="connsiteY4" fmla="*/ 86883 h 97947"/>
                    <a:gd name="connsiteX5" fmla="*/ 101 w 32288"/>
                    <a:gd name="connsiteY5" fmla="*/ 93471 h 97947"/>
                    <a:gd name="connsiteX6" fmla="*/ 101 w 32288"/>
                    <a:gd name="connsiteY6" fmla="*/ 98010 h 97947"/>
                    <a:gd name="connsiteX7" fmla="*/ 16698 w 32288"/>
                    <a:gd name="connsiteY7" fmla="*/ 97571 h 97947"/>
                    <a:gd name="connsiteX8" fmla="*/ 32390 w 32288"/>
                    <a:gd name="connsiteY8" fmla="*/ 98010 h 97947"/>
                    <a:gd name="connsiteX9" fmla="*/ 32390 w 32288"/>
                    <a:gd name="connsiteY9" fmla="*/ 93471 h 97947"/>
                    <a:gd name="connsiteX10" fmla="*/ 21828 w 32288"/>
                    <a:gd name="connsiteY10" fmla="*/ 87029 h 97947"/>
                    <a:gd name="connsiteX11" fmla="*/ 21828 w 32288"/>
                    <a:gd name="connsiteY11" fmla="*/ 33297 h 97947"/>
                    <a:gd name="connsiteX12" fmla="*/ 22432 w 32288"/>
                    <a:gd name="connsiteY12" fmla="*/ 7822 h 97947"/>
                    <a:gd name="connsiteX13" fmla="*/ 14435 w 32288"/>
                    <a:gd name="connsiteY13" fmla="*/ 63 h 97947"/>
                    <a:gd name="connsiteX14" fmla="*/ 6438 w 32288"/>
                    <a:gd name="connsiteY14" fmla="*/ 7822 h 97947"/>
                    <a:gd name="connsiteX15" fmla="*/ 14435 w 32288"/>
                    <a:gd name="connsiteY15" fmla="*/ 15582 h 97947"/>
                    <a:gd name="connsiteX16" fmla="*/ 22432 w 32288"/>
                    <a:gd name="connsiteY16" fmla="*/ 7822 h 9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88" h="97947">
                      <a:moveTo>
                        <a:pt x="21828" y="33297"/>
                      </a:moveTo>
                      <a:lnTo>
                        <a:pt x="705" y="34908"/>
                      </a:lnTo>
                      <a:lnTo>
                        <a:pt x="705" y="39447"/>
                      </a:lnTo>
                      <a:cubicBezTo>
                        <a:pt x="10512" y="39447"/>
                        <a:pt x="11870" y="40325"/>
                        <a:pt x="11870" y="47499"/>
                      </a:cubicBezTo>
                      <a:lnTo>
                        <a:pt x="11870" y="86883"/>
                      </a:lnTo>
                      <a:cubicBezTo>
                        <a:pt x="11870" y="93471"/>
                        <a:pt x="10210" y="93471"/>
                        <a:pt x="101" y="93471"/>
                      </a:cubicBezTo>
                      <a:lnTo>
                        <a:pt x="101" y="98010"/>
                      </a:lnTo>
                      <a:cubicBezTo>
                        <a:pt x="4929" y="97863"/>
                        <a:pt x="13077" y="97571"/>
                        <a:pt x="16698" y="97571"/>
                      </a:cubicBezTo>
                      <a:cubicBezTo>
                        <a:pt x="21979" y="97571"/>
                        <a:pt x="27260" y="97863"/>
                        <a:pt x="32390" y="98010"/>
                      </a:cubicBezTo>
                      <a:lnTo>
                        <a:pt x="32390" y="93471"/>
                      </a:lnTo>
                      <a:cubicBezTo>
                        <a:pt x="22432" y="93471"/>
                        <a:pt x="21828" y="92739"/>
                        <a:pt x="21828" y="87029"/>
                      </a:cubicBezTo>
                      <a:lnTo>
                        <a:pt x="21828" y="33297"/>
                      </a:lnTo>
                      <a:close/>
                      <a:moveTo>
                        <a:pt x="22432" y="7822"/>
                      </a:moveTo>
                      <a:cubicBezTo>
                        <a:pt x="22432" y="3137"/>
                        <a:pt x="18660" y="63"/>
                        <a:pt x="14435" y="63"/>
                      </a:cubicBezTo>
                      <a:cubicBezTo>
                        <a:pt x="9758" y="63"/>
                        <a:pt x="6438" y="4016"/>
                        <a:pt x="6438" y="7822"/>
                      </a:cubicBezTo>
                      <a:cubicBezTo>
                        <a:pt x="6438" y="11775"/>
                        <a:pt x="9758" y="15582"/>
                        <a:pt x="14435" y="15582"/>
                      </a:cubicBezTo>
                      <a:cubicBezTo>
                        <a:pt x="18660" y="15582"/>
                        <a:pt x="22432" y="12507"/>
                        <a:pt x="22432" y="78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207D0DF3-D904-F684-6A6A-2E81CE857387}"/>
                    </a:ext>
                  </a:extLst>
                </p:cNvPr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5818105" y="3258210"/>
                  <a:ext cx="56278" cy="63101"/>
                </a:xfrm>
                <a:custGeom>
                  <a:avLst/>
                  <a:gdLst>
                    <a:gd name="connsiteX0" fmla="*/ 54723 w 56278"/>
                    <a:gd name="connsiteY0" fmla="*/ 4455 h 63101"/>
                    <a:gd name="connsiteX1" fmla="*/ 56081 w 56278"/>
                    <a:gd name="connsiteY1" fmla="*/ 1966 h 63101"/>
                    <a:gd name="connsiteX2" fmla="*/ 52158 w 56278"/>
                    <a:gd name="connsiteY2" fmla="*/ 63 h 63101"/>
                    <a:gd name="connsiteX3" fmla="*/ 3876 w 56278"/>
                    <a:gd name="connsiteY3" fmla="*/ 63 h 63101"/>
                    <a:gd name="connsiteX4" fmla="*/ 2216 w 56278"/>
                    <a:gd name="connsiteY4" fmla="*/ 23634 h 63101"/>
                    <a:gd name="connsiteX5" fmla="*/ 5988 w 56278"/>
                    <a:gd name="connsiteY5" fmla="*/ 23634 h 63101"/>
                    <a:gd name="connsiteX6" fmla="*/ 26357 w 56278"/>
                    <a:gd name="connsiteY6" fmla="*/ 3284 h 63101"/>
                    <a:gd name="connsiteX7" fmla="*/ 43558 w 56278"/>
                    <a:gd name="connsiteY7" fmla="*/ 3284 h 63101"/>
                    <a:gd name="connsiteX8" fmla="*/ 1462 w 56278"/>
                    <a:gd name="connsiteY8" fmla="*/ 58480 h 63101"/>
                    <a:gd name="connsiteX9" fmla="*/ 104 w 56278"/>
                    <a:gd name="connsiteY9" fmla="*/ 61115 h 63101"/>
                    <a:gd name="connsiteX10" fmla="*/ 4027 w 56278"/>
                    <a:gd name="connsiteY10" fmla="*/ 63165 h 63101"/>
                    <a:gd name="connsiteX11" fmla="*/ 53818 w 56278"/>
                    <a:gd name="connsiteY11" fmla="*/ 63165 h 63101"/>
                    <a:gd name="connsiteX12" fmla="*/ 56383 w 56278"/>
                    <a:gd name="connsiteY12" fmla="*/ 35786 h 63101"/>
                    <a:gd name="connsiteX13" fmla="*/ 52611 w 56278"/>
                    <a:gd name="connsiteY13" fmla="*/ 35786 h 63101"/>
                    <a:gd name="connsiteX14" fmla="*/ 30582 w 56278"/>
                    <a:gd name="connsiteY14" fmla="*/ 59504 h 63101"/>
                    <a:gd name="connsiteX15" fmla="*/ 12778 w 56278"/>
                    <a:gd name="connsiteY15" fmla="*/ 59504 h 63101"/>
                    <a:gd name="connsiteX16" fmla="*/ 54723 w 56278"/>
                    <a:gd name="connsiteY16" fmla="*/ 4455 h 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6278" h="63101">
                      <a:moveTo>
                        <a:pt x="54723" y="4455"/>
                      </a:moveTo>
                      <a:cubicBezTo>
                        <a:pt x="56081" y="2845"/>
                        <a:pt x="56081" y="2552"/>
                        <a:pt x="56081" y="1966"/>
                      </a:cubicBezTo>
                      <a:cubicBezTo>
                        <a:pt x="56081" y="63"/>
                        <a:pt x="54874" y="63"/>
                        <a:pt x="52158" y="63"/>
                      </a:cubicBezTo>
                      <a:lnTo>
                        <a:pt x="3876" y="63"/>
                      </a:lnTo>
                      <a:lnTo>
                        <a:pt x="2216" y="23634"/>
                      </a:lnTo>
                      <a:lnTo>
                        <a:pt x="5988" y="23634"/>
                      </a:lnTo>
                      <a:cubicBezTo>
                        <a:pt x="6894" y="8701"/>
                        <a:pt x="9760" y="3284"/>
                        <a:pt x="26357" y="3284"/>
                      </a:cubicBezTo>
                      <a:lnTo>
                        <a:pt x="43558" y="3284"/>
                      </a:lnTo>
                      <a:lnTo>
                        <a:pt x="1462" y="58480"/>
                      </a:lnTo>
                      <a:cubicBezTo>
                        <a:pt x="104" y="60090"/>
                        <a:pt x="104" y="60383"/>
                        <a:pt x="104" y="61115"/>
                      </a:cubicBezTo>
                      <a:cubicBezTo>
                        <a:pt x="104" y="63165"/>
                        <a:pt x="1160" y="63165"/>
                        <a:pt x="4027" y="63165"/>
                      </a:cubicBezTo>
                      <a:lnTo>
                        <a:pt x="53818" y="63165"/>
                      </a:lnTo>
                      <a:lnTo>
                        <a:pt x="56383" y="35786"/>
                      </a:lnTo>
                      <a:lnTo>
                        <a:pt x="52611" y="35786"/>
                      </a:lnTo>
                      <a:cubicBezTo>
                        <a:pt x="51253" y="53063"/>
                        <a:pt x="48084" y="59504"/>
                        <a:pt x="30582" y="59504"/>
                      </a:cubicBezTo>
                      <a:lnTo>
                        <a:pt x="12778" y="59504"/>
                      </a:lnTo>
                      <a:lnTo>
                        <a:pt x="54723" y="44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808E13D4-1F0D-5E41-F726-7F1787A9A6D0}"/>
                    </a:ext>
                  </a:extLst>
                </p:cNvPr>
                <p:cNvSpPr/>
                <p:nvPr>
                  <p:custDataLst>
                    <p:tags r:id="rId101"/>
                  </p:custDataLst>
                </p:nvPr>
              </p:nvSpPr>
              <p:spPr>
                <a:xfrm>
                  <a:off x="5885164" y="3255721"/>
                  <a:ext cx="58391" cy="67201"/>
                </a:xfrm>
                <a:custGeom>
                  <a:avLst/>
                  <a:gdLst>
                    <a:gd name="connsiteX0" fmla="*/ 12782 w 58391"/>
                    <a:gd name="connsiteY0" fmla="*/ 28759 h 67201"/>
                    <a:gd name="connsiteX1" fmla="*/ 31492 w 58391"/>
                    <a:gd name="connsiteY1" fmla="*/ 3284 h 67201"/>
                    <a:gd name="connsiteX2" fmla="*/ 48541 w 58391"/>
                    <a:gd name="connsiteY2" fmla="*/ 28759 h 67201"/>
                    <a:gd name="connsiteX3" fmla="*/ 12782 w 58391"/>
                    <a:gd name="connsiteY3" fmla="*/ 28759 h 67201"/>
                    <a:gd name="connsiteX4" fmla="*/ 12631 w 58391"/>
                    <a:gd name="connsiteY4" fmla="*/ 31833 h 67201"/>
                    <a:gd name="connsiteX5" fmla="*/ 54727 w 58391"/>
                    <a:gd name="connsiteY5" fmla="*/ 31833 h 67201"/>
                    <a:gd name="connsiteX6" fmla="*/ 58500 w 58391"/>
                    <a:gd name="connsiteY6" fmla="*/ 28759 h 67201"/>
                    <a:gd name="connsiteX7" fmla="*/ 31492 w 58391"/>
                    <a:gd name="connsiteY7" fmla="*/ 63 h 67201"/>
                    <a:gd name="connsiteX8" fmla="*/ 108 w 58391"/>
                    <a:gd name="connsiteY8" fmla="*/ 33444 h 67201"/>
                    <a:gd name="connsiteX9" fmla="*/ 33302 w 58391"/>
                    <a:gd name="connsiteY9" fmla="*/ 67264 h 67201"/>
                    <a:gd name="connsiteX10" fmla="*/ 58500 w 58391"/>
                    <a:gd name="connsiteY10" fmla="*/ 48231 h 67201"/>
                    <a:gd name="connsiteX11" fmla="*/ 56538 w 58391"/>
                    <a:gd name="connsiteY11" fmla="*/ 46474 h 67201"/>
                    <a:gd name="connsiteX12" fmla="*/ 54577 w 58391"/>
                    <a:gd name="connsiteY12" fmla="*/ 48524 h 67201"/>
                    <a:gd name="connsiteX13" fmla="*/ 34208 w 58391"/>
                    <a:gd name="connsiteY13" fmla="*/ 63604 h 67201"/>
                    <a:gd name="connsiteX14" fmla="*/ 17158 w 58391"/>
                    <a:gd name="connsiteY14" fmla="*/ 53795 h 67201"/>
                    <a:gd name="connsiteX15" fmla="*/ 12631 w 58391"/>
                    <a:gd name="connsiteY15" fmla="*/ 31833 h 6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391" h="67201">
                      <a:moveTo>
                        <a:pt x="12782" y="28759"/>
                      </a:moveTo>
                      <a:cubicBezTo>
                        <a:pt x="13688" y="6944"/>
                        <a:pt x="26362" y="3284"/>
                        <a:pt x="31492" y="3284"/>
                      </a:cubicBezTo>
                      <a:cubicBezTo>
                        <a:pt x="47032" y="3284"/>
                        <a:pt x="48541" y="23049"/>
                        <a:pt x="48541" y="28759"/>
                      </a:cubicBezTo>
                      <a:lnTo>
                        <a:pt x="12782" y="28759"/>
                      </a:lnTo>
                      <a:close/>
                      <a:moveTo>
                        <a:pt x="12631" y="31833"/>
                      </a:moveTo>
                      <a:lnTo>
                        <a:pt x="54727" y="31833"/>
                      </a:lnTo>
                      <a:cubicBezTo>
                        <a:pt x="58047" y="31833"/>
                        <a:pt x="58500" y="31833"/>
                        <a:pt x="58500" y="28759"/>
                      </a:cubicBezTo>
                      <a:cubicBezTo>
                        <a:pt x="58500" y="14264"/>
                        <a:pt x="50352" y="63"/>
                        <a:pt x="31492" y="63"/>
                      </a:cubicBezTo>
                      <a:cubicBezTo>
                        <a:pt x="13989" y="63"/>
                        <a:pt x="108" y="15143"/>
                        <a:pt x="108" y="33444"/>
                      </a:cubicBezTo>
                      <a:cubicBezTo>
                        <a:pt x="108" y="53063"/>
                        <a:pt x="15951" y="67264"/>
                        <a:pt x="33302" y="67264"/>
                      </a:cubicBezTo>
                      <a:cubicBezTo>
                        <a:pt x="51710" y="67264"/>
                        <a:pt x="58500" y="51013"/>
                        <a:pt x="58500" y="48231"/>
                      </a:cubicBezTo>
                      <a:cubicBezTo>
                        <a:pt x="58500" y="46767"/>
                        <a:pt x="57292" y="46474"/>
                        <a:pt x="56538" y="46474"/>
                      </a:cubicBezTo>
                      <a:cubicBezTo>
                        <a:pt x="55180" y="46474"/>
                        <a:pt x="54878" y="47353"/>
                        <a:pt x="54577" y="48524"/>
                      </a:cubicBezTo>
                      <a:cubicBezTo>
                        <a:pt x="49296" y="63604"/>
                        <a:pt x="35716" y="63604"/>
                        <a:pt x="34208" y="63604"/>
                      </a:cubicBezTo>
                      <a:cubicBezTo>
                        <a:pt x="26663" y="63604"/>
                        <a:pt x="20628" y="59212"/>
                        <a:pt x="17158" y="53795"/>
                      </a:cubicBezTo>
                      <a:cubicBezTo>
                        <a:pt x="12631" y="46767"/>
                        <a:pt x="12631" y="37104"/>
                        <a:pt x="12631" y="318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id="{AA852AE5-30E8-BFDB-5921-ABBE5F1C2DF8}"/>
                    </a:ext>
                  </a:extLst>
                </p:cNvPr>
                <p:cNvSpPr/>
                <p:nvPr>
                  <p:custDataLst>
                    <p:tags r:id="rId102"/>
                  </p:custDataLst>
                </p:nvPr>
              </p:nvSpPr>
              <p:spPr>
                <a:xfrm>
                  <a:off x="5952223" y="3256599"/>
                  <a:ext cx="50696" cy="64712"/>
                </a:xfrm>
                <a:custGeom>
                  <a:avLst/>
                  <a:gdLst>
                    <a:gd name="connsiteX0" fmla="*/ 21085 w 50696"/>
                    <a:gd name="connsiteY0" fmla="*/ 16168 h 64712"/>
                    <a:gd name="connsiteX1" fmla="*/ 21085 w 50696"/>
                    <a:gd name="connsiteY1" fmla="*/ 63 h 64712"/>
                    <a:gd name="connsiteX2" fmla="*/ 113 w 50696"/>
                    <a:gd name="connsiteY2" fmla="*/ 1673 h 64712"/>
                    <a:gd name="connsiteX3" fmla="*/ 113 w 50696"/>
                    <a:gd name="connsiteY3" fmla="*/ 6212 h 64712"/>
                    <a:gd name="connsiteX4" fmla="*/ 11881 w 50696"/>
                    <a:gd name="connsiteY4" fmla="*/ 14411 h 64712"/>
                    <a:gd name="connsiteX5" fmla="*/ 11881 w 50696"/>
                    <a:gd name="connsiteY5" fmla="*/ 53648 h 64712"/>
                    <a:gd name="connsiteX6" fmla="*/ 113 w 50696"/>
                    <a:gd name="connsiteY6" fmla="*/ 60237 h 64712"/>
                    <a:gd name="connsiteX7" fmla="*/ 113 w 50696"/>
                    <a:gd name="connsiteY7" fmla="*/ 64775 h 64712"/>
                    <a:gd name="connsiteX8" fmla="*/ 17313 w 50696"/>
                    <a:gd name="connsiteY8" fmla="*/ 64336 h 64712"/>
                    <a:gd name="connsiteX9" fmla="*/ 36475 w 50696"/>
                    <a:gd name="connsiteY9" fmla="*/ 64775 h 64712"/>
                    <a:gd name="connsiteX10" fmla="*/ 36475 w 50696"/>
                    <a:gd name="connsiteY10" fmla="*/ 60237 h 64712"/>
                    <a:gd name="connsiteX11" fmla="*/ 33307 w 50696"/>
                    <a:gd name="connsiteY11" fmla="*/ 60237 h 64712"/>
                    <a:gd name="connsiteX12" fmla="*/ 21840 w 50696"/>
                    <a:gd name="connsiteY12" fmla="*/ 53355 h 64712"/>
                    <a:gd name="connsiteX13" fmla="*/ 21840 w 50696"/>
                    <a:gd name="connsiteY13" fmla="*/ 30808 h 64712"/>
                    <a:gd name="connsiteX14" fmla="*/ 39644 w 50696"/>
                    <a:gd name="connsiteY14" fmla="*/ 3284 h 64712"/>
                    <a:gd name="connsiteX15" fmla="*/ 41303 w 50696"/>
                    <a:gd name="connsiteY15" fmla="*/ 3430 h 64712"/>
                    <a:gd name="connsiteX16" fmla="*/ 37833 w 50696"/>
                    <a:gd name="connsiteY16" fmla="*/ 9140 h 64712"/>
                    <a:gd name="connsiteX17" fmla="*/ 44321 w 50696"/>
                    <a:gd name="connsiteY17" fmla="*/ 15436 h 64712"/>
                    <a:gd name="connsiteX18" fmla="*/ 50809 w 50696"/>
                    <a:gd name="connsiteY18" fmla="*/ 8994 h 64712"/>
                    <a:gd name="connsiteX19" fmla="*/ 39644 w 50696"/>
                    <a:gd name="connsiteY19" fmla="*/ 63 h 64712"/>
                    <a:gd name="connsiteX20" fmla="*/ 21085 w 50696"/>
                    <a:gd name="connsiteY20" fmla="*/ 16168 h 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0696" h="64712">
                      <a:moveTo>
                        <a:pt x="21085" y="16168"/>
                      </a:moveTo>
                      <a:lnTo>
                        <a:pt x="21085" y="63"/>
                      </a:lnTo>
                      <a:lnTo>
                        <a:pt x="113" y="1673"/>
                      </a:lnTo>
                      <a:lnTo>
                        <a:pt x="113" y="6212"/>
                      </a:lnTo>
                      <a:cubicBezTo>
                        <a:pt x="10674" y="6212"/>
                        <a:pt x="11881" y="7237"/>
                        <a:pt x="11881" y="14411"/>
                      </a:cubicBezTo>
                      <a:lnTo>
                        <a:pt x="11881" y="53648"/>
                      </a:lnTo>
                      <a:cubicBezTo>
                        <a:pt x="11881" y="60237"/>
                        <a:pt x="10222" y="60237"/>
                        <a:pt x="113" y="60237"/>
                      </a:cubicBezTo>
                      <a:lnTo>
                        <a:pt x="113" y="64775"/>
                      </a:lnTo>
                      <a:cubicBezTo>
                        <a:pt x="5997" y="64629"/>
                        <a:pt x="13089" y="64336"/>
                        <a:pt x="17313" y="64336"/>
                      </a:cubicBezTo>
                      <a:cubicBezTo>
                        <a:pt x="23348" y="64336"/>
                        <a:pt x="30440" y="64336"/>
                        <a:pt x="36475" y="64775"/>
                      </a:cubicBezTo>
                      <a:lnTo>
                        <a:pt x="36475" y="60237"/>
                      </a:lnTo>
                      <a:lnTo>
                        <a:pt x="33307" y="60237"/>
                      </a:lnTo>
                      <a:cubicBezTo>
                        <a:pt x="22141" y="60237"/>
                        <a:pt x="21840" y="58626"/>
                        <a:pt x="21840" y="53355"/>
                      </a:cubicBezTo>
                      <a:lnTo>
                        <a:pt x="21840" y="30808"/>
                      </a:lnTo>
                      <a:cubicBezTo>
                        <a:pt x="21840" y="16314"/>
                        <a:pt x="28177" y="3284"/>
                        <a:pt x="39644" y="3284"/>
                      </a:cubicBezTo>
                      <a:cubicBezTo>
                        <a:pt x="40700" y="3284"/>
                        <a:pt x="41002" y="3284"/>
                        <a:pt x="41303" y="3430"/>
                      </a:cubicBezTo>
                      <a:cubicBezTo>
                        <a:pt x="40851" y="3577"/>
                        <a:pt x="37833" y="5333"/>
                        <a:pt x="37833" y="9140"/>
                      </a:cubicBezTo>
                      <a:cubicBezTo>
                        <a:pt x="37833" y="13240"/>
                        <a:pt x="41002" y="15436"/>
                        <a:pt x="44321" y="15436"/>
                      </a:cubicBezTo>
                      <a:cubicBezTo>
                        <a:pt x="47037" y="15436"/>
                        <a:pt x="50809" y="13679"/>
                        <a:pt x="50809" y="8994"/>
                      </a:cubicBezTo>
                      <a:cubicBezTo>
                        <a:pt x="50809" y="4309"/>
                        <a:pt x="46132" y="63"/>
                        <a:pt x="39644" y="63"/>
                      </a:cubicBezTo>
                      <a:cubicBezTo>
                        <a:pt x="28629" y="63"/>
                        <a:pt x="23198" y="9872"/>
                        <a:pt x="21085" y="16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 descr="\documentclass{article}&#10;\usepackage{amsmath}&#10;\pagestyle{empty}&#10;\begin{document}&#10;&#10;buncher linac&#10;&#10;&#10;\end{document}" title="IguanaTex Vector Display">
                <a:extLst>
                  <a:ext uri="{FF2B5EF4-FFF2-40B4-BE49-F238E27FC236}">
                    <a16:creationId xmlns:a16="http://schemas.microsoft.com/office/drawing/2014/main" id="{1EC02F9F-875F-9F2D-7EA2-E31B387423A5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9"/>
                </p:custDataLst>
              </p:nvPr>
            </p:nvGrpSpPr>
            <p:grpSpPr>
              <a:xfrm rot="1193641">
                <a:off x="4315307" y="2964203"/>
                <a:ext cx="889198" cy="103218"/>
                <a:chOff x="7775940" y="3849154"/>
                <a:chExt cx="889198" cy="103218"/>
              </a:xfrm>
            </p:grpSpPr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A9659AD6-552E-9DAC-EE0A-A866C7628332}"/>
                    </a:ext>
                  </a:extLst>
                </p:cNvPr>
                <p:cNvSpPr/>
                <p:nvPr>
                  <p:custDataLst>
                    <p:tags r:id="rId81"/>
                  </p:custDataLst>
                </p:nvPr>
              </p:nvSpPr>
              <p:spPr>
                <a:xfrm>
                  <a:off x="7775940" y="3849154"/>
                  <a:ext cx="75497" cy="103217"/>
                </a:xfrm>
                <a:custGeom>
                  <a:avLst/>
                  <a:gdLst>
                    <a:gd name="connsiteX0" fmla="*/ 22129 w 75497"/>
                    <a:gd name="connsiteY0" fmla="*/ 46474 h 103217"/>
                    <a:gd name="connsiteX1" fmla="*/ 22129 w 75497"/>
                    <a:gd name="connsiteY1" fmla="*/ 63 h 103217"/>
                    <a:gd name="connsiteX2" fmla="*/ 77 w 75497"/>
                    <a:gd name="connsiteY2" fmla="*/ 1673 h 103217"/>
                    <a:gd name="connsiteX3" fmla="*/ 77 w 75497"/>
                    <a:gd name="connsiteY3" fmla="*/ 6212 h 103217"/>
                    <a:gd name="connsiteX4" fmla="*/ 12022 w 75497"/>
                    <a:gd name="connsiteY4" fmla="*/ 14411 h 103217"/>
                    <a:gd name="connsiteX5" fmla="*/ 12022 w 75497"/>
                    <a:gd name="connsiteY5" fmla="*/ 101670 h 103217"/>
                    <a:gd name="connsiteX6" fmla="*/ 15850 w 75497"/>
                    <a:gd name="connsiteY6" fmla="*/ 101670 h 103217"/>
                    <a:gd name="connsiteX7" fmla="*/ 21363 w 75497"/>
                    <a:gd name="connsiteY7" fmla="*/ 92593 h 103217"/>
                    <a:gd name="connsiteX8" fmla="*/ 41424 w 75497"/>
                    <a:gd name="connsiteY8" fmla="*/ 103280 h 103217"/>
                    <a:gd name="connsiteX9" fmla="*/ 75574 w 75497"/>
                    <a:gd name="connsiteY9" fmla="*/ 70046 h 103217"/>
                    <a:gd name="connsiteX10" fmla="*/ 43109 w 75497"/>
                    <a:gd name="connsiteY10" fmla="*/ 36958 h 103217"/>
                    <a:gd name="connsiteX11" fmla="*/ 22129 w 75497"/>
                    <a:gd name="connsiteY11" fmla="*/ 46474 h 103217"/>
                    <a:gd name="connsiteX12" fmla="*/ 22588 w 75497"/>
                    <a:gd name="connsiteY12" fmla="*/ 84979 h 103217"/>
                    <a:gd name="connsiteX13" fmla="*/ 22588 w 75497"/>
                    <a:gd name="connsiteY13" fmla="*/ 54819 h 103217"/>
                    <a:gd name="connsiteX14" fmla="*/ 24273 w 75497"/>
                    <a:gd name="connsiteY14" fmla="*/ 49549 h 103217"/>
                    <a:gd name="connsiteX15" fmla="*/ 42343 w 75497"/>
                    <a:gd name="connsiteY15" fmla="*/ 40179 h 103217"/>
                    <a:gd name="connsiteX16" fmla="*/ 58423 w 75497"/>
                    <a:gd name="connsiteY16" fmla="*/ 49549 h 103217"/>
                    <a:gd name="connsiteX17" fmla="*/ 62864 w 75497"/>
                    <a:gd name="connsiteY17" fmla="*/ 69899 h 103217"/>
                    <a:gd name="connsiteX18" fmla="*/ 58117 w 75497"/>
                    <a:gd name="connsiteY18" fmla="*/ 90689 h 103217"/>
                    <a:gd name="connsiteX19" fmla="*/ 40812 w 75497"/>
                    <a:gd name="connsiteY19" fmla="*/ 100060 h 103217"/>
                    <a:gd name="connsiteX20" fmla="*/ 24732 w 75497"/>
                    <a:gd name="connsiteY20" fmla="*/ 91129 h 103217"/>
                    <a:gd name="connsiteX21" fmla="*/ 22588 w 75497"/>
                    <a:gd name="connsiteY21" fmla="*/ 84979 h 10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5497" h="103217">
                      <a:moveTo>
                        <a:pt x="22129" y="46474"/>
                      </a:moveTo>
                      <a:lnTo>
                        <a:pt x="22129" y="63"/>
                      </a:lnTo>
                      <a:lnTo>
                        <a:pt x="77" y="1673"/>
                      </a:lnTo>
                      <a:lnTo>
                        <a:pt x="77" y="6212"/>
                      </a:lnTo>
                      <a:cubicBezTo>
                        <a:pt x="10796" y="6212"/>
                        <a:pt x="12022" y="7237"/>
                        <a:pt x="12022" y="14411"/>
                      </a:cubicBezTo>
                      <a:lnTo>
                        <a:pt x="12022" y="101670"/>
                      </a:lnTo>
                      <a:lnTo>
                        <a:pt x="15850" y="101670"/>
                      </a:lnTo>
                      <a:cubicBezTo>
                        <a:pt x="16003" y="101524"/>
                        <a:pt x="17228" y="99474"/>
                        <a:pt x="21363" y="92593"/>
                      </a:cubicBezTo>
                      <a:cubicBezTo>
                        <a:pt x="23660" y="95960"/>
                        <a:pt x="30092" y="103280"/>
                        <a:pt x="41424" y="103280"/>
                      </a:cubicBezTo>
                      <a:cubicBezTo>
                        <a:pt x="59648" y="103280"/>
                        <a:pt x="75574" y="88932"/>
                        <a:pt x="75574" y="70046"/>
                      </a:cubicBezTo>
                      <a:cubicBezTo>
                        <a:pt x="75574" y="51452"/>
                        <a:pt x="60567" y="36958"/>
                        <a:pt x="43109" y="36958"/>
                      </a:cubicBezTo>
                      <a:cubicBezTo>
                        <a:pt x="31164" y="36958"/>
                        <a:pt x="24579" y="43839"/>
                        <a:pt x="22129" y="46474"/>
                      </a:cubicBezTo>
                      <a:close/>
                      <a:moveTo>
                        <a:pt x="22588" y="84979"/>
                      </a:moveTo>
                      <a:lnTo>
                        <a:pt x="22588" y="54819"/>
                      </a:lnTo>
                      <a:cubicBezTo>
                        <a:pt x="22588" y="52038"/>
                        <a:pt x="22588" y="51891"/>
                        <a:pt x="24273" y="49549"/>
                      </a:cubicBezTo>
                      <a:cubicBezTo>
                        <a:pt x="30245" y="41350"/>
                        <a:pt x="38668" y="40179"/>
                        <a:pt x="42343" y="40179"/>
                      </a:cubicBezTo>
                      <a:cubicBezTo>
                        <a:pt x="49234" y="40179"/>
                        <a:pt x="54748" y="43985"/>
                        <a:pt x="58423" y="49549"/>
                      </a:cubicBezTo>
                      <a:cubicBezTo>
                        <a:pt x="62404" y="55551"/>
                        <a:pt x="62864" y="63897"/>
                        <a:pt x="62864" y="69899"/>
                      </a:cubicBezTo>
                      <a:cubicBezTo>
                        <a:pt x="62864" y="75317"/>
                        <a:pt x="62558" y="84101"/>
                        <a:pt x="58117" y="90689"/>
                      </a:cubicBezTo>
                      <a:cubicBezTo>
                        <a:pt x="54901" y="95228"/>
                        <a:pt x="49081" y="100060"/>
                        <a:pt x="40812" y="100060"/>
                      </a:cubicBezTo>
                      <a:cubicBezTo>
                        <a:pt x="33921" y="100060"/>
                        <a:pt x="28408" y="96546"/>
                        <a:pt x="24732" y="91129"/>
                      </a:cubicBezTo>
                      <a:cubicBezTo>
                        <a:pt x="22588" y="88054"/>
                        <a:pt x="22588" y="87615"/>
                        <a:pt x="22588" y="849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654BA73E-4877-A129-5F9B-7CBD2A355D52}"/>
                    </a:ext>
                  </a:extLst>
                </p:cNvPr>
                <p:cNvSpPr/>
                <p:nvPr>
                  <p:custDataLst>
                    <p:tags r:id="rId82"/>
                  </p:custDataLst>
                </p:nvPr>
              </p:nvSpPr>
              <p:spPr>
                <a:xfrm>
                  <a:off x="7861630" y="3886049"/>
                  <a:ext cx="77029" cy="66322"/>
                </a:xfrm>
                <a:custGeom>
                  <a:avLst/>
                  <a:gdLst>
                    <a:gd name="connsiteX0" fmla="*/ 55059 w 77029"/>
                    <a:gd name="connsiteY0" fmla="*/ 53209 h 66322"/>
                    <a:gd name="connsiteX1" fmla="*/ 55059 w 77029"/>
                    <a:gd name="connsiteY1" fmla="*/ 66386 h 66322"/>
                    <a:gd name="connsiteX2" fmla="*/ 77111 w 77029"/>
                    <a:gd name="connsiteY2" fmla="*/ 64775 h 66322"/>
                    <a:gd name="connsiteX3" fmla="*/ 77111 w 77029"/>
                    <a:gd name="connsiteY3" fmla="*/ 60237 h 66322"/>
                    <a:gd name="connsiteX4" fmla="*/ 65167 w 77029"/>
                    <a:gd name="connsiteY4" fmla="*/ 52038 h 66322"/>
                    <a:gd name="connsiteX5" fmla="*/ 65167 w 77029"/>
                    <a:gd name="connsiteY5" fmla="*/ 63 h 66322"/>
                    <a:gd name="connsiteX6" fmla="*/ 42655 w 77029"/>
                    <a:gd name="connsiteY6" fmla="*/ 1673 h 66322"/>
                    <a:gd name="connsiteX7" fmla="*/ 42655 w 77029"/>
                    <a:gd name="connsiteY7" fmla="*/ 6212 h 66322"/>
                    <a:gd name="connsiteX8" fmla="*/ 54600 w 77029"/>
                    <a:gd name="connsiteY8" fmla="*/ 14411 h 66322"/>
                    <a:gd name="connsiteX9" fmla="*/ 54600 w 77029"/>
                    <a:gd name="connsiteY9" fmla="*/ 40471 h 66322"/>
                    <a:gd name="connsiteX10" fmla="*/ 36070 w 77029"/>
                    <a:gd name="connsiteY10" fmla="*/ 63165 h 66322"/>
                    <a:gd name="connsiteX11" fmla="*/ 22594 w 77029"/>
                    <a:gd name="connsiteY11" fmla="*/ 48670 h 66322"/>
                    <a:gd name="connsiteX12" fmla="*/ 22594 w 77029"/>
                    <a:gd name="connsiteY12" fmla="*/ 63 h 66322"/>
                    <a:gd name="connsiteX13" fmla="*/ 82 w 77029"/>
                    <a:gd name="connsiteY13" fmla="*/ 1673 h 66322"/>
                    <a:gd name="connsiteX14" fmla="*/ 82 w 77029"/>
                    <a:gd name="connsiteY14" fmla="*/ 6212 h 66322"/>
                    <a:gd name="connsiteX15" fmla="*/ 12027 w 77029"/>
                    <a:gd name="connsiteY15" fmla="*/ 19681 h 66322"/>
                    <a:gd name="connsiteX16" fmla="*/ 12027 w 77029"/>
                    <a:gd name="connsiteY16" fmla="*/ 41643 h 66322"/>
                    <a:gd name="connsiteX17" fmla="*/ 35304 w 77029"/>
                    <a:gd name="connsiteY17" fmla="*/ 66386 h 66322"/>
                    <a:gd name="connsiteX18" fmla="*/ 55059 w 77029"/>
                    <a:gd name="connsiteY18" fmla="*/ 53209 h 66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9" h="66322">
                      <a:moveTo>
                        <a:pt x="55059" y="53209"/>
                      </a:moveTo>
                      <a:lnTo>
                        <a:pt x="55059" y="66386"/>
                      </a:lnTo>
                      <a:lnTo>
                        <a:pt x="77111" y="64775"/>
                      </a:lnTo>
                      <a:lnTo>
                        <a:pt x="77111" y="60237"/>
                      </a:lnTo>
                      <a:cubicBezTo>
                        <a:pt x="66392" y="60237"/>
                        <a:pt x="65167" y="59212"/>
                        <a:pt x="65167" y="52038"/>
                      </a:cubicBezTo>
                      <a:lnTo>
                        <a:pt x="65167" y="63"/>
                      </a:lnTo>
                      <a:lnTo>
                        <a:pt x="42655" y="1673"/>
                      </a:lnTo>
                      <a:lnTo>
                        <a:pt x="42655" y="6212"/>
                      </a:lnTo>
                      <a:cubicBezTo>
                        <a:pt x="53375" y="6212"/>
                        <a:pt x="54600" y="7237"/>
                        <a:pt x="54600" y="14411"/>
                      </a:cubicBezTo>
                      <a:lnTo>
                        <a:pt x="54600" y="40471"/>
                      </a:lnTo>
                      <a:cubicBezTo>
                        <a:pt x="54600" y="53209"/>
                        <a:pt x="47249" y="63165"/>
                        <a:pt x="36070" y="63165"/>
                      </a:cubicBezTo>
                      <a:cubicBezTo>
                        <a:pt x="23206" y="63165"/>
                        <a:pt x="22594" y="56283"/>
                        <a:pt x="22594" y="48670"/>
                      </a:cubicBezTo>
                      <a:lnTo>
                        <a:pt x="22594" y="63"/>
                      </a:lnTo>
                      <a:lnTo>
                        <a:pt x="82" y="1673"/>
                      </a:lnTo>
                      <a:lnTo>
                        <a:pt x="82" y="6212"/>
                      </a:lnTo>
                      <a:cubicBezTo>
                        <a:pt x="12027" y="6212"/>
                        <a:pt x="12027" y="6651"/>
                        <a:pt x="12027" y="19681"/>
                      </a:cubicBezTo>
                      <a:lnTo>
                        <a:pt x="12027" y="41643"/>
                      </a:lnTo>
                      <a:cubicBezTo>
                        <a:pt x="12027" y="53063"/>
                        <a:pt x="12027" y="66386"/>
                        <a:pt x="35304" y="66386"/>
                      </a:cubicBezTo>
                      <a:cubicBezTo>
                        <a:pt x="43880" y="66386"/>
                        <a:pt x="50618" y="62286"/>
                        <a:pt x="55059" y="532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1553F52B-E822-5E9C-2112-CE3EEEA78E66}"/>
                    </a:ext>
                  </a:extLst>
                </p:cNvPr>
                <p:cNvSpPr/>
                <p:nvPr>
                  <p:custDataLst>
                    <p:tags r:id="rId83"/>
                  </p:custDataLst>
                </p:nvPr>
              </p:nvSpPr>
              <p:spPr>
                <a:xfrm>
                  <a:off x="7946708" y="3886049"/>
                  <a:ext cx="77029" cy="64712"/>
                </a:xfrm>
                <a:custGeom>
                  <a:avLst/>
                  <a:gdLst>
                    <a:gd name="connsiteX0" fmla="*/ 12033 w 77029"/>
                    <a:gd name="connsiteY0" fmla="*/ 14411 h 64712"/>
                    <a:gd name="connsiteX1" fmla="*/ 12033 w 77029"/>
                    <a:gd name="connsiteY1" fmla="*/ 53648 h 64712"/>
                    <a:gd name="connsiteX2" fmla="*/ 88 w 77029"/>
                    <a:gd name="connsiteY2" fmla="*/ 60237 h 64712"/>
                    <a:gd name="connsiteX3" fmla="*/ 88 w 77029"/>
                    <a:gd name="connsiteY3" fmla="*/ 64775 h 64712"/>
                    <a:gd name="connsiteX4" fmla="*/ 17393 w 77029"/>
                    <a:gd name="connsiteY4" fmla="*/ 64336 h 64712"/>
                    <a:gd name="connsiteX5" fmla="*/ 34544 w 77029"/>
                    <a:gd name="connsiteY5" fmla="*/ 64775 h 64712"/>
                    <a:gd name="connsiteX6" fmla="*/ 34544 w 77029"/>
                    <a:gd name="connsiteY6" fmla="*/ 60237 h 64712"/>
                    <a:gd name="connsiteX7" fmla="*/ 22599 w 77029"/>
                    <a:gd name="connsiteY7" fmla="*/ 53648 h 64712"/>
                    <a:gd name="connsiteX8" fmla="*/ 22599 w 77029"/>
                    <a:gd name="connsiteY8" fmla="*/ 26709 h 64712"/>
                    <a:gd name="connsiteX9" fmla="*/ 43273 w 77029"/>
                    <a:gd name="connsiteY9" fmla="*/ 3284 h 64712"/>
                    <a:gd name="connsiteX10" fmla="*/ 54605 w 77029"/>
                    <a:gd name="connsiteY10" fmla="*/ 19535 h 64712"/>
                    <a:gd name="connsiteX11" fmla="*/ 54605 w 77029"/>
                    <a:gd name="connsiteY11" fmla="*/ 53648 h 64712"/>
                    <a:gd name="connsiteX12" fmla="*/ 42661 w 77029"/>
                    <a:gd name="connsiteY12" fmla="*/ 60237 h 64712"/>
                    <a:gd name="connsiteX13" fmla="*/ 42661 w 77029"/>
                    <a:gd name="connsiteY13" fmla="*/ 64775 h 64712"/>
                    <a:gd name="connsiteX14" fmla="*/ 59965 w 77029"/>
                    <a:gd name="connsiteY14" fmla="*/ 64336 h 64712"/>
                    <a:gd name="connsiteX15" fmla="*/ 77117 w 77029"/>
                    <a:gd name="connsiteY15" fmla="*/ 64775 h 64712"/>
                    <a:gd name="connsiteX16" fmla="*/ 77117 w 77029"/>
                    <a:gd name="connsiteY16" fmla="*/ 60237 h 64712"/>
                    <a:gd name="connsiteX17" fmla="*/ 65172 w 77029"/>
                    <a:gd name="connsiteY17" fmla="*/ 55844 h 64712"/>
                    <a:gd name="connsiteX18" fmla="*/ 65172 w 77029"/>
                    <a:gd name="connsiteY18" fmla="*/ 27880 h 64712"/>
                    <a:gd name="connsiteX19" fmla="*/ 60425 w 77029"/>
                    <a:gd name="connsiteY19" fmla="*/ 5480 h 64712"/>
                    <a:gd name="connsiteX20" fmla="*/ 44345 w 77029"/>
                    <a:gd name="connsiteY20" fmla="*/ 63 h 64712"/>
                    <a:gd name="connsiteX21" fmla="*/ 21680 w 77029"/>
                    <a:gd name="connsiteY21" fmla="*/ 15436 h 64712"/>
                    <a:gd name="connsiteX22" fmla="*/ 21680 w 77029"/>
                    <a:gd name="connsiteY22" fmla="*/ 63 h 64712"/>
                    <a:gd name="connsiteX23" fmla="*/ 88 w 77029"/>
                    <a:gd name="connsiteY23" fmla="*/ 1673 h 64712"/>
                    <a:gd name="connsiteX24" fmla="*/ 88 w 77029"/>
                    <a:gd name="connsiteY24" fmla="*/ 6212 h 64712"/>
                    <a:gd name="connsiteX25" fmla="*/ 12033 w 77029"/>
                    <a:gd name="connsiteY25" fmla="*/ 14411 h 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7029" h="64712">
                      <a:moveTo>
                        <a:pt x="12033" y="14411"/>
                      </a:moveTo>
                      <a:lnTo>
                        <a:pt x="12033" y="53648"/>
                      </a:lnTo>
                      <a:cubicBezTo>
                        <a:pt x="12033" y="60237"/>
                        <a:pt x="10348" y="60237"/>
                        <a:pt x="88" y="60237"/>
                      </a:cubicBezTo>
                      <a:lnTo>
                        <a:pt x="88" y="64775"/>
                      </a:lnTo>
                      <a:cubicBezTo>
                        <a:pt x="5448" y="64629"/>
                        <a:pt x="13258" y="64336"/>
                        <a:pt x="17393" y="64336"/>
                      </a:cubicBezTo>
                      <a:cubicBezTo>
                        <a:pt x="21374" y="64336"/>
                        <a:pt x="29337" y="64629"/>
                        <a:pt x="34544" y="64775"/>
                      </a:cubicBezTo>
                      <a:lnTo>
                        <a:pt x="34544" y="60237"/>
                      </a:lnTo>
                      <a:cubicBezTo>
                        <a:pt x="24284" y="60237"/>
                        <a:pt x="22599" y="60237"/>
                        <a:pt x="22599" y="53648"/>
                      </a:cubicBezTo>
                      <a:lnTo>
                        <a:pt x="22599" y="26709"/>
                      </a:lnTo>
                      <a:cubicBezTo>
                        <a:pt x="22599" y="11483"/>
                        <a:pt x="33472" y="3284"/>
                        <a:pt x="43273" y="3284"/>
                      </a:cubicBezTo>
                      <a:cubicBezTo>
                        <a:pt x="52921" y="3284"/>
                        <a:pt x="54605" y="11190"/>
                        <a:pt x="54605" y="19535"/>
                      </a:cubicBezTo>
                      <a:lnTo>
                        <a:pt x="54605" y="53648"/>
                      </a:lnTo>
                      <a:cubicBezTo>
                        <a:pt x="54605" y="60237"/>
                        <a:pt x="52921" y="60237"/>
                        <a:pt x="42661" y="60237"/>
                      </a:cubicBezTo>
                      <a:lnTo>
                        <a:pt x="42661" y="64775"/>
                      </a:lnTo>
                      <a:cubicBezTo>
                        <a:pt x="48020" y="64629"/>
                        <a:pt x="55831" y="64336"/>
                        <a:pt x="59965" y="64336"/>
                      </a:cubicBezTo>
                      <a:cubicBezTo>
                        <a:pt x="63947" y="64336"/>
                        <a:pt x="71910" y="64629"/>
                        <a:pt x="77117" y="64775"/>
                      </a:cubicBezTo>
                      <a:lnTo>
                        <a:pt x="77117" y="60237"/>
                      </a:lnTo>
                      <a:cubicBezTo>
                        <a:pt x="69154" y="60237"/>
                        <a:pt x="65325" y="60237"/>
                        <a:pt x="65172" y="55844"/>
                      </a:cubicBezTo>
                      <a:lnTo>
                        <a:pt x="65172" y="27880"/>
                      </a:lnTo>
                      <a:cubicBezTo>
                        <a:pt x="65172" y="15289"/>
                        <a:pt x="65172" y="10751"/>
                        <a:pt x="60425" y="5480"/>
                      </a:cubicBezTo>
                      <a:cubicBezTo>
                        <a:pt x="58281" y="2991"/>
                        <a:pt x="53227" y="63"/>
                        <a:pt x="44345" y="63"/>
                      </a:cubicBezTo>
                      <a:cubicBezTo>
                        <a:pt x="33166" y="63"/>
                        <a:pt x="25968" y="6358"/>
                        <a:pt x="21680" y="15436"/>
                      </a:cubicBezTo>
                      <a:lnTo>
                        <a:pt x="21680" y="63"/>
                      </a:lnTo>
                      <a:lnTo>
                        <a:pt x="88" y="1673"/>
                      </a:lnTo>
                      <a:lnTo>
                        <a:pt x="88" y="6212"/>
                      </a:lnTo>
                      <a:cubicBezTo>
                        <a:pt x="10808" y="6212"/>
                        <a:pt x="12033" y="7237"/>
                        <a:pt x="12033" y="144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id="{FE4E1F82-B36D-D869-525B-8F1D5466A030}"/>
                    </a:ext>
                  </a:extLst>
                </p:cNvPr>
                <p:cNvSpPr/>
                <p:nvPr>
                  <p:custDataLst>
                    <p:tags r:id="rId84"/>
                  </p:custDataLst>
                </p:nvPr>
              </p:nvSpPr>
              <p:spPr>
                <a:xfrm>
                  <a:off x="8032092" y="3885171"/>
                  <a:ext cx="58346" cy="67201"/>
                </a:xfrm>
                <a:custGeom>
                  <a:avLst/>
                  <a:gdLst>
                    <a:gd name="connsiteX0" fmla="*/ 12804 w 58346"/>
                    <a:gd name="connsiteY0" fmla="*/ 33737 h 67201"/>
                    <a:gd name="connsiteX1" fmla="*/ 33478 w 58346"/>
                    <a:gd name="connsiteY1" fmla="*/ 3723 h 67201"/>
                    <a:gd name="connsiteX2" fmla="*/ 49864 w 58346"/>
                    <a:gd name="connsiteY2" fmla="*/ 9140 h 67201"/>
                    <a:gd name="connsiteX3" fmla="*/ 42666 w 58346"/>
                    <a:gd name="connsiteY3" fmla="*/ 15875 h 67201"/>
                    <a:gd name="connsiteX4" fmla="*/ 49711 w 58346"/>
                    <a:gd name="connsiteY4" fmla="*/ 22610 h 67201"/>
                    <a:gd name="connsiteX5" fmla="*/ 56755 w 58346"/>
                    <a:gd name="connsiteY5" fmla="*/ 15728 h 67201"/>
                    <a:gd name="connsiteX6" fmla="*/ 33325 w 58346"/>
                    <a:gd name="connsiteY6" fmla="*/ 63 h 67201"/>
                    <a:gd name="connsiteX7" fmla="*/ 93 w 58346"/>
                    <a:gd name="connsiteY7" fmla="*/ 34029 h 67201"/>
                    <a:gd name="connsiteX8" fmla="*/ 33018 w 58346"/>
                    <a:gd name="connsiteY8" fmla="*/ 67264 h 67201"/>
                    <a:gd name="connsiteX9" fmla="*/ 58439 w 58346"/>
                    <a:gd name="connsiteY9" fmla="*/ 48231 h 67201"/>
                    <a:gd name="connsiteX10" fmla="*/ 56449 w 58346"/>
                    <a:gd name="connsiteY10" fmla="*/ 46767 h 67201"/>
                    <a:gd name="connsiteX11" fmla="*/ 54458 w 58346"/>
                    <a:gd name="connsiteY11" fmla="*/ 48231 h 67201"/>
                    <a:gd name="connsiteX12" fmla="*/ 34397 w 58346"/>
                    <a:gd name="connsiteY12" fmla="*/ 63604 h 67201"/>
                    <a:gd name="connsiteX13" fmla="*/ 12804 w 58346"/>
                    <a:gd name="connsiteY13" fmla="*/ 33737 h 6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8346" h="67201">
                      <a:moveTo>
                        <a:pt x="12804" y="33737"/>
                      </a:moveTo>
                      <a:cubicBezTo>
                        <a:pt x="12804" y="9872"/>
                        <a:pt x="25361" y="3723"/>
                        <a:pt x="33478" y="3723"/>
                      </a:cubicBezTo>
                      <a:cubicBezTo>
                        <a:pt x="34856" y="3723"/>
                        <a:pt x="44504" y="3869"/>
                        <a:pt x="49864" y="9140"/>
                      </a:cubicBezTo>
                      <a:cubicBezTo>
                        <a:pt x="43585" y="9579"/>
                        <a:pt x="42666" y="13972"/>
                        <a:pt x="42666" y="15875"/>
                      </a:cubicBezTo>
                      <a:cubicBezTo>
                        <a:pt x="42666" y="19681"/>
                        <a:pt x="45423" y="22610"/>
                        <a:pt x="49711" y="22610"/>
                      </a:cubicBezTo>
                      <a:cubicBezTo>
                        <a:pt x="53692" y="22610"/>
                        <a:pt x="56755" y="20121"/>
                        <a:pt x="56755" y="15728"/>
                      </a:cubicBezTo>
                      <a:cubicBezTo>
                        <a:pt x="56755" y="5773"/>
                        <a:pt x="45116" y="63"/>
                        <a:pt x="33325" y="63"/>
                      </a:cubicBezTo>
                      <a:cubicBezTo>
                        <a:pt x="14182" y="63"/>
                        <a:pt x="93" y="15875"/>
                        <a:pt x="93" y="34029"/>
                      </a:cubicBezTo>
                      <a:cubicBezTo>
                        <a:pt x="93" y="52770"/>
                        <a:pt x="15254" y="67264"/>
                        <a:pt x="33018" y="67264"/>
                      </a:cubicBezTo>
                      <a:cubicBezTo>
                        <a:pt x="53539" y="67264"/>
                        <a:pt x="58439" y="49695"/>
                        <a:pt x="58439" y="48231"/>
                      </a:cubicBezTo>
                      <a:cubicBezTo>
                        <a:pt x="58439" y="46767"/>
                        <a:pt x="56908" y="46767"/>
                        <a:pt x="56449" y="46767"/>
                      </a:cubicBezTo>
                      <a:cubicBezTo>
                        <a:pt x="55070" y="46767"/>
                        <a:pt x="54764" y="47353"/>
                        <a:pt x="54458" y="48231"/>
                      </a:cubicBezTo>
                      <a:cubicBezTo>
                        <a:pt x="50017" y="61847"/>
                        <a:pt x="40063" y="63604"/>
                        <a:pt x="34397" y="63604"/>
                      </a:cubicBezTo>
                      <a:cubicBezTo>
                        <a:pt x="26280" y="63604"/>
                        <a:pt x="12804" y="57308"/>
                        <a:pt x="12804" y="337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153DF32F-1D00-CA9D-2047-F57DC3D2A518}"/>
                    </a:ext>
                  </a:extLst>
                </p:cNvPr>
                <p:cNvSpPr/>
                <p:nvPr>
                  <p:custDataLst>
                    <p:tags r:id="rId85"/>
                  </p:custDataLst>
                </p:nvPr>
              </p:nvSpPr>
              <p:spPr>
                <a:xfrm>
                  <a:off x="8095594" y="3849154"/>
                  <a:ext cx="77029" cy="101607"/>
                </a:xfrm>
                <a:custGeom>
                  <a:avLst/>
                  <a:gdLst>
                    <a:gd name="connsiteX0" fmla="*/ 12042 w 77029"/>
                    <a:gd name="connsiteY0" fmla="*/ 90543 h 101607"/>
                    <a:gd name="connsiteX1" fmla="*/ 97 w 77029"/>
                    <a:gd name="connsiteY1" fmla="*/ 97131 h 101607"/>
                    <a:gd name="connsiteX2" fmla="*/ 97 w 77029"/>
                    <a:gd name="connsiteY2" fmla="*/ 101670 h 101607"/>
                    <a:gd name="connsiteX3" fmla="*/ 17402 w 77029"/>
                    <a:gd name="connsiteY3" fmla="*/ 101231 h 101607"/>
                    <a:gd name="connsiteX4" fmla="*/ 34554 w 77029"/>
                    <a:gd name="connsiteY4" fmla="*/ 101670 h 101607"/>
                    <a:gd name="connsiteX5" fmla="*/ 34554 w 77029"/>
                    <a:gd name="connsiteY5" fmla="*/ 97131 h 101607"/>
                    <a:gd name="connsiteX6" fmla="*/ 22609 w 77029"/>
                    <a:gd name="connsiteY6" fmla="*/ 90543 h 101607"/>
                    <a:gd name="connsiteX7" fmla="*/ 22609 w 77029"/>
                    <a:gd name="connsiteY7" fmla="*/ 63604 h 101607"/>
                    <a:gd name="connsiteX8" fmla="*/ 43283 w 77029"/>
                    <a:gd name="connsiteY8" fmla="*/ 40179 h 101607"/>
                    <a:gd name="connsiteX9" fmla="*/ 54615 w 77029"/>
                    <a:gd name="connsiteY9" fmla="*/ 56430 h 101607"/>
                    <a:gd name="connsiteX10" fmla="*/ 54615 w 77029"/>
                    <a:gd name="connsiteY10" fmla="*/ 90543 h 101607"/>
                    <a:gd name="connsiteX11" fmla="*/ 42670 w 77029"/>
                    <a:gd name="connsiteY11" fmla="*/ 97131 h 101607"/>
                    <a:gd name="connsiteX12" fmla="*/ 42670 w 77029"/>
                    <a:gd name="connsiteY12" fmla="*/ 101670 h 101607"/>
                    <a:gd name="connsiteX13" fmla="*/ 59975 w 77029"/>
                    <a:gd name="connsiteY13" fmla="*/ 101231 h 101607"/>
                    <a:gd name="connsiteX14" fmla="*/ 77127 w 77029"/>
                    <a:gd name="connsiteY14" fmla="*/ 101670 h 101607"/>
                    <a:gd name="connsiteX15" fmla="*/ 77127 w 77029"/>
                    <a:gd name="connsiteY15" fmla="*/ 97131 h 101607"/>
                    <a:gd name="connsiteX16" fmla="*/ 65182 w 77029"/>
                    <a:gd name="connsiteY16" fmla="*/ 92739 h 101607"/>
                    <a:gd name="connsiteX17" fmla="*/ 65182 w 77029"/>
                    <a:gd name="connsiteY17" fmla="*/ 64775 h 101607"/>
                    <a:gd name="connsiteX18" fmla="*/ 60434 w 77029"/>
                    <a:gd name="connsiteY18" fmla="*/ 42375 h 101607"/>
                    <a:gd name="connsiteX19" fmla="*/ 44355 w 77029"/>
                    <a:gd name="connsiteY19" fmla="*/ 36958 h 101607"/>
                    <a:gd name="connsiteX20" fmla="*/ 22150 w 77029"/>
                    <a:gd name="connsiteY20" fmla="*/ 51306 h 101607"/>
                    <a:gd name="connsiteX21" fmla="*/ 22150 w 77029"/>
                    <a:gd name="connsiteY21" fmla="*/ 63 h 101607"/>
                    <a:gd name="connsiteX22" fmla="*/ 97 w 77029"/>
                    <a:gd name="connsiteY22" fmla="*/ 1673 h 101607"/>
                    <a:gd name="connsiteX23" fmla="*/ 97 w 77029"/>
                    <a:gd name="connsiteY23" fmla="*/ 6212 h 101607"/>
                    <a:gd name="connsiteX24" fmla="*/ 12042 w 77029"/>
                    <a:gd name="connsiteY24" fmla="*/ 14411 h 101607"/>
                    <a:gd name="connsiteX25" fmla="*/ 12042 w 77029"/>
                    <a:gd name="connsiteY25" fmla="*/ 90543 h 101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7029" h="101607">
                      <a:moveTo>
                        <a:pt x="12042" y="90543"/>
                      </a:moveTo>
                      <a:cubicBezTo>
                        <a:pt x="12042" y="97131"/>
                        <a:pt x="10358" y="97131"/>
                        <a:pt x="97" y="97131"/>
                      </a:cubicBezTo>
                      <a:lnTo>
                        <a:pt x="97" y="101670"/>
                      </a:lnTo>
                      <a:cubicBezTo>
                        <a:pt x="5457" y="101524"/>
                        <a:pt x="13267" y="101231"/>
                        <a:pt x="17402" y="101231"/>
                      </a:cubicBezTo>
                      <a:cubicBezTo>
                        <a:pt x="21384" y="101231"/>
                        <a:pt x="29347" y="101524"/>
                        <a:pt x="34554" y="101670"/>
                      </a:cubicBezTo>
                      <a:lnTo>
                        <a:pt x="34554" y="97131"/>
                      </a:lnTo>
                      <a:cubicBezTo>
                        <a:pt x="24294" y="97131"/>
                        <a:pt x="22609" y="97131"/>
                        <a:pt x="22609" y="90543"/>
                      </a:cubicBezTo>
                      <a:lnTo>
                        <a:pt x="22609" y="63604"/>
                      </a:lnTo>
                      <a:cubicBezTo>
                        <a:pt x="22609" y="48377"/>
                        <a:pt x="33482" y="40179"/>
                        <a:pt x="43283" y="40179"/>
                      </a:cubicBezTo>
                      <a:cubicBezTo>
                        <a:pt x="52931" y="40179"/>
                        <a:pt x="54615" y="48085"/>
                        <a:pt x="54615" y="56430"/>
                      </a:cubicBezTo>
                      <a:lnTo>
                        <a:pt x="54615" y="90543"/>
                      </a:lnTo>
                      <a:cubicBezTo>
                        <a:pt x="54615" y="97131"/>
                        <a:pt x="52931" y="97131"/>
                        <a:pt x="42670" y="97131"/>
                      </a:cubicBezTo>
                      <a:lnTo>
                        <a:pt x="42670" y="101670"/>
                      </a:lnTo>
                      <a:cubicBezTo>
                        <a:pt x="48030" y="101524"/>
                        <a:pt x="55840" y="101231"/>
                        <a:pt x="59975" y="101231"/>
                      </a:cubicBezTo>
                      <a:cubicBezTo>
                        <a:pt x="63957" y="101231"/>
                        <a:pt x="71920" y="101524"/>
                        <a:pt x="77127" y="101670"/>
                      </a:cubicBezTo>
                      <a:lnTo>
                        <a:pt x="77127" y="97131"/>
                      </a:lnTo>
                      <a:cubicBezTo>
                        <a:pt x="69163" y="97131"/>
                        <a:pt x="65335" y="97131"/>
                        <a:pt x="65182" y="92739"/>
                      </a:cubicBezTo>
                      <a:lnTo>
                        <a:pt x="65182" y="64775"/>
                      </a:lnTo>
                      <a:cubicBezTo>
                        <a:pt x="65182" y="52184"/>
                        <a:pt x="65182" y="47645"/>
                        <a:pt x="60434" y="42375"/>
                      </a:cubicBezTo>
                      <a:cubicBezTo>
                        <a:pt x="58291" y="39886"/>
                        <a:pt x="53237" y="36958"/>
                        <a:pt x="44355" y="36958"/>
                      </a:cubicBezTo>
                      <a:cubicBezTo>
                        <a:pt x="31491" y="36958"/>
                        <a:pt x="24753" y="45742"/>
                        <a:pt x="22150" y="51306"/>
                      </a:cubicBezTo>
                      <a:lnTo>
                        <a:pt x="22150" y="63"/>
                      </a:lnTo>
                      <a:lnTo>
                        <a:pt x="97" y="1673"/>
                      </a:lnTo>
                      <a:lnTo>
                        <a:pt x="97" y="6212"/>
                      </a:lnTo>
                      <a:cubicBezTo>
                        <a:pt x="10817" y="6212"/>
                        <a:pt x="12042" y="7237"/>
                        <a:pt x="12042" y="14411"/>
                      </a:cubicBezTo>
                      <a:lnTo>
                        <a:pt x="12042" y="905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CC5384C2-AAC4-8247-150C-ABEF8840A613}"/>
                    </a:ext>
                  </a:extLst>
                </p:cNvPr>
                <p:cNvSpPr/>
                <p:nvPr>
                  <p:custDataLst>
                    <p:tags r:id="rId86"/>
                  </p:custDataLst>
                </p:nvPr>
              </p:nvSpPr>
              <p:spPr>
                <a:xfrm>
                  <a:off x="8180059" y="3885171"/>
                  <a:ext cx="59265" cy="67201"/>
                </a:xfrm>
                <a:custGeom>
                  <a:avLst/>
                  <a:gdLst>
                    <a:gd name="connsiteX0" fmla="*/ 12967 w 59265"/>
                    <a:gd name="connsiteY0" fmla="*/ 28759 h 67201"/>
                    <a:gd name="connsiteX1" fmla="*/ 31956 w 59265"/>
                    <a:gd name="connsiteY1" fmla="*/ 3284 h 67201"/>
                    <a:gd name="connsiteX2" fmla="*/ 49261 w 59265"/>
                    <a:gd name="connsiteY2" fmla="*/ 28759 h 67201"/>
                    <a:gd name="connsiteX3" fmla="*/ 12967 w 59265"/>
                    <a:gd name="connsiteY3" fmla="*/ 28759 h 67201"/>
                    <a:gd name="connsiteX4" fmla="*/ 12814 w 59265"/>
                    <a:gd name="connsiteY4" fmla="*/ 31833 h 67201"/>
                    <a:gd name="connsiteX5" fmla="*/ 55540 w 59265"/>
                    <a:gd name="connsiteY5" fmla="*/ 31833 h 67201"/>
                    <a:gd name="connsiteX6" fmla="*/ 59368 w 59265"/>
                    <a:gd name="connsiteY6" fmla="*/ 28759 h 67201"/>
                    <a:gd name="connsiteX7" fmla="*/ 31956 w 59265"/>
                    <a:gd name="connsiteY7" fmla="*/ 63 h 67201"/>
                    <a:gd name="connsiteX8" fmla="*/ 103 w 59265"/>
                    <a:gd name="connsiteY8" fmla="*/ 33444 h 67201"/>
                    <a:gd name="connsiteX9" fmla="*/ 33794 w 59265"/>
                    <a:gd name="connsiteY9" fmla="*/ 67264 h 67201"/>
                    <a:gd name="connsiteX10" fmla="*/ 59368 w 59265"/>
                    <a:gd name="connsiteY10" fmla="*/ 48231 h 67201"/>
                    <a:gd name="connsiteX11" fmla="*/ 57377 w 59265"/>
                    <a:gd name="connsiteY11" fmla="*/ 46474 h 67201"/>
                    <a:gd name="connsiteX12" fmla="*/ 55386 w 59265"/>
                    <a:gd name="connsiteY12" fmla="*/ 48524 h 67201"/>
                    <a:gd name="connsiteX13" fmla="*/ 34713 w 59265"/>
                    <a:gd name="connsiteY13" fmla="*/ 63604 h 67201"/>
                    <a:gd name="connsiteX14" fmla="*/ 17408 w 59265"/>
                    <a:gd name="connsiteY14" fmla="*/ 53795 h 67201"/>
                    <a:gd name="connsiteX15" fmla="*/ 12814 w 59265"/>
                    <a:gd name="connsiteY15" fmla="*/ 31833 h 6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9265" h="67201">
                      <a:moveTo>
                        <a:pt x="12967" y="28759"/>
                      </a:moveTo>
                      <a:cubicBezTo>
                        <a:pt x="13886" y="6944"/>
                        <a:pt x="26749" y="3284"/>
                        <a:pt x="31956" y="3284"/>
                      </a:cubicBezTo>
                      <a:cubicBezTo>
                        <a:pt x="47729" y="3284"/>
                        <a:pt x="49261" y="23049"/>
                        <a:pt x="49261" y="28759"/>
                      </a:cubicBezTo>
                      <a:lnTo>
                        <a:pt x="12967" y="28759"/>
                      </a:lnTo>
                      <a:close/>
                      <a:moveTo>
                        <a:pt x="12814" y="31833"/>
                      </a:moveTo>
                      <a:lnTo>
                        <a:pt x="55540" y="31833"/>
                      </a:lnTo>
                      <a:cubicBezTo>
                        <a:pt x="58909" y="31833"/>
                        <a:pt x="59368" y="31833"/>
                        <a:pt x="59368" y="28759"/>
                      </a:cubicBezTo>
                      <a:cubicBezTo>
                        <a:pt x="59368" y="14264"/>
                        <a:pt x="51098" y="63"/>
                        <a:pt x="31956" y="63"/>
                      </a:cubicBezTo>
                      <a:cubicBezTo>
                        <a:pt x="14192" y="63"/>
                        <a:pt x="103" y="15143"/>
                        <a:pt x="103" y="33444"/>
                      </a:cubicBezTo>
                      <a:cubicBezTo>
                        <a:pt x="103" y="53063"/>
                        <a:pt x="16183" y="67264"/>
                        <a:pt x="33794" y="67264"/>
                      </a:cubicBezTo>
                      <a:cubicBezTo>
                        <a:pt x="52477" y="67264"/>
                        <a:pt x="59368" y="51013"/>
                        <a:pt x="59368" y="48231"/>
                      </a:cubicBezTo>
                      <a:cubicBezTo>
                        <a:pt x="59368" y="46767"/>
                        <a:pt x="58143" y="46474"/>
                        <a:pt x="57377" y="46474"/>
                      </a:cubicBezTo>
                      <a:cubicBezTo>
                        <a:pt x="55999" y="46474"/>
                        <a:pt x="55693" y="47353"/>
                        <a:pt x="55386" y="48524"/>
                      </a:cubicBezTo>
                      <a:cubicBezTo>
                        <a:pt x="50026" y="63604"/>
                        <a:pt x="36244" y="63604"/>
                        <a:pt x="34713" y="63604"/>
                      </a:cubicBezTo>
                      <a:cubicBezTo>
                        <a:pt x="27056" y="63604"/>
                        <a:pt x="20930" y="59212"/>
                        <a:pt x="17408" y="53795"/>
                      </a:cubicBezTo>
                      <a:cubicBezTo>
                        <a:pt x="12814" y="46767"/>
                        <a:pt x="12814" y="37104"/>
                        <a:pt x="12814" y="318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CE971E98-AD50-DC85-2458-0BA35947404D}"/>
                    </a:ext>
                  </a:extLst>
                </p:cNvPr>
                <p:cNvSpPr/>
                <p:nvPr>
                  <p:custDataLst>
                    <p:tags r:id="rId87"/>
                  </p:custDataLst>
                </p:nvPr>
              </p:nvSpPr>
              <p:spPr>
                <a:xfrm>
                  <a:off x="8248121" y="3886049"/>
                  <a:ext cx="51454" cy="64712"/>
                </a:xfrm>
                <a:custGeom>
                  <a:avLst/>
                  <a:gdLst>
                    <a:gd name="connsiteX0" fmla="*/ 21394 w 51454"/>
                    <a:gd name="connsiteY0" fmla="*/ 16168 h 64712"/>
                    <a:gd name="connsiteX1" fmla="*/ 21394 w 51454"/>
                    <a:gd name="connsiteY1" fmla="*/ 63 h 64712"/>
                    <a:gd name="connsiteX2" fmla="*/ 107 w 51454"/>
                    <a:gd name="connsiteY2" fmla="*/ 1673 h 64712"/>
                    <a:gd name="connsiteX3" fmla="*/ 107 w 51454"/>
                    <a:gd name="connsiteY3" fmla="*/ 6212 h 64712"/>
                    <a:gd name="connsiteX4" fmla="*/ 12052 w 51454"/>
                    <a:gd name="connsiteY4" fmla="*/ 14411 h 64712"/>
                    <a:gd name="connsiteX5" fmla="*/ 12052 w 51454"/>
                    <a:gd name="connsiteY5" fmla="*/ 53648 h 64712"/>
                    <a:gd name="connsiteX6" fmla="*/ 107 w 51454"/>
                    <a:gd name="connsiteY6" fmla="*/ 60237 h 64712"/>
                    <a:gd name="connsiteX7" fmla="*/ 107 w 51454"/>
                    <a:gd name="connsiteY7" fmla="*/ 64775 h 64712"/>
                    <a:gd name="connsiteX8" fmla="*/ 17565 w 51454"/>
                    <a:gd name="connsiteY8" fmla="*/ 64336 h 64712"/>
                    <a:gd name="connsiteX9" fmla="*/ 37014 w 51454"/>
                    <a:gd name="connsiteY9" fmla="*/ 64775 h 64712"/>
                    <a:gd name="connsiteX10" fmla="*/ 37014 w 51454"/>
                    <a:gd name="connsiteY10" fmla="*/ 60237 h 64712"/>
                    <a:gd name="connsiteX11" fmla="*/ 33798 w 51454"/>
                    <a:gd name="connsiteY11" fmla="*/ 60237 h 64712"/>
                    <a:gd name="connsiteX12" fmla="*/ 22160 w 51454"/>
                    <a:gd name="connsiteY12" fmla="*/ 53355 h 64712"/>
                    <a:gd name="connsiteX13" fmla="*/ 22160 w 51454"/>
                    <a:gd name="connsiteY13" fmla="*/ 30808 h 64712"/>
                    <a:gd name="connsiteX14" fmla="*/ 40230 w 51454"/>
                    <a:gd name="connsiteY14" fmla="*/ 3284 h 64712"/>
                    <a:gd name="connsiteX15" fmla="*/ 41915 w 51454"/>
                    <a:gd name="connsiteY15" fmla="*/ 3430 h 64712"/>
                    <a:gd name="connsiteX16" fmla="*/ 38392 w 51454"/>
                    <a:gd name="connsiteY16" fmla="*/ 9140 h 64712"/>
                    <a:gd name="connsiteX17" fmla="*/ 44977 w 51454"/>
                    <a:gd name="connsiteY17" fmla="*/ 15436 h 64712"/>
                    <a:gd name="connsiteX18" fmla="*/ 51562 w 51454"/>
                    <a:gd name="connsiteY18" fmla="*/ 8994 h 64712"/>
                    <a:gd name="connsiteX19" fmla="*/ 40230 w 51454"/>
                    <a:gd name="connsiteY19" fmla="*/ 63 h 64712"/>
                    <a:gd name="connsiteX20" fmla="*/ 21394 w 51454"/>
                    <a:gd name="connsiteY20" fmla="*/ 16168 h 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1454" h="64712">
                      <a:moveTo>
                        <a:pt x="21394" y="16168"/>
                      </a:moveTo>
                      <a:lnTo>
                        <a:pt x="21394" y="63"/>
                      </a:lnTo>
                      <a:lnTo>
                        <a:pt x="107" y="1673"/>
                      </a:lnTo>
                      <a:lnTo>
                        <a:pt x="107" y="6212"/>
                      </a:lnTo>
                      <a:cubicBezTo>
                        <a:pt x="10827" y="6212"/>
                        <a:pt x="12052" y="7237"/>
                        <a:pt x="12052" y="14411"/>
                      </a:cubicBezTo>
                      <a:lnTo>
                        <a:pt x="12052" y="53648"/>
                      </a:lnTo>
                      <a:cubicBezTo>
                        <a:pt x="12052" y="60237"/>
                        <a:pt x="10368" y="60237"/>
                        <a:pt x="107" y="60237"/>
                      </a:cubicBezTo>
                      <a:lnTo>
                        <a:pt x="107" y="64775"/>
                      </a:lnTo>
                      <a:cubicBezTo>
                        <a:pt x="6080" y="64629"/>
                        <a:pt x="13277" y="64336"/>
                        <a:pt x="17565" y="64336"/>
                      </a:cubicBezTo>
                      <a:cubicBezTo>
                        <a:pt x="23691" y="64336"/>
                        <a:pt x="30888" y="64336"/>
                        <a:pt x="37014" y="64775"/>
                      </a:cubicBezTo>
                      <a:lnTo>
                        <a:pt x="37014" y="60237"/>
                      </a:lnTo>
                      <a:lnTo>
                        <a:pt x="33798" y="60237"/>
                      </a:lnTo>
                      <a:cubicBezTo>
                        <a:pt x="22466" y="60237"/>
                        <a:pt x="22160" y="58626"/>
                        <a:pt x="22160" y="53355"/>
                      </a:cubicBezTo>
                      <a:lnTo>
                        <a:pt x="22160" y="30808"/>
                      </a:lnTo>
                      <a:cubicBezTo>
                        <a:pt x="22160" y="16314"/>
                        <a:pt x="28591" y="3284"/>
                        <a:pt x="40230" y="3284"/>
                      </a:cubicBezTo>
                      <a:cubicBezTo>
                        <a:pt x="41302" y="3284"/>
                        <a:pt x="41608" y="3284"/>
                        <a:pt x="41915" y="3430"/>
                      </a:cubicBezTo>
                      <a:cubicBezTo>
                        <a:pt x="41455" y="3577"/>
                        <a:pt x="38392" y="5333"/>
                        <a:pt x="38392" y="9140"/>
                      </a:cubicBezTo>
                      <a:cubicBezTo>
                        <a:pt x="38392" y="13240"/>
                        <a:pt x="41608" y="15436"/>
                        <a:pt x="44977" y="15436"/>
                      </a:cubicBezTo>
                      <a:cubicBezTo>
                        <a:pt x="47734" y="15436"/>
                        <a:pt x="51562" y="13679"/>
                        <a:pt x="51562" y="8994"/>
                      </a:cubicBezTo>
                      <a:cubicBezTo>
                        <a:pt x="51562" y="4309"/>
                        <a:pt x="46815" y="63"/>
                        <a:pt x="40230" y="63"/>
                      </a:cubicBezTo>
                      <a:cubicBezTo>
                        <a:pt x="29051" y="63"/>
                        <a:pt x="23538" y="9872"/>
                        <a:pt x="21394" y="161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EF129243-88F4-1ACD-1521-D6453DCCBC0F}"/>
                    </a:ext>
                  </a:extLst>
                </p:cNvPr>
                <p:cNvSpPr/>
                <p:nvPr>
                  <p:custDataLst>
                    <p:tags r:id="rId88"/>
                  </p:custDataLst>
                </p:nvPr>
              </p:nvSpPr>
              <p:spPr>
                <a:xfrm>
                  <a:off x="8359913" y="3849154"/>
                  <a:ext cx="33996" cy="101607"/>
                </a:xfrm>
                <a:custGeom>
                  <a:avLst/>
                  <a:gdLst>
                    <a:gd name="connsiteX0" fmla="*/ 22167 w 33996"/>
                    <a:gd name="connsiteY0" fmla="*/ 63 h 101607"/>
                    <a:gd name="connsiteX1" fmla="*/ 115 w 33996"/>
                    <a:gd name="connsiteY1" fmla="*/ 1673 h 101607"/>
                    <a:gd name="connsiteX2" fmla="*/ 115 w 33996"/>
                    <a:gd name="connsiteY2" fmla="*/ 6212 h 101607"/>
                    <a:gd name="connsiteX3" fmla="*/ 12060 w 33996"/>
                    <a:gd name="connsiteY3" fmla="*/ 14411 h 101607"/>
                    <a:gd name="connsiteX4" fmla="*/ 12060 w 33996"/>
                    <a:gd name="connsiteY4" fmla="*/ 90543 h 101607"/>
                    <a:gd name="connsiteX5" fmla="*/ 115 w 33996"/>
                    <a:gd name="connsiteY5" fmla="*/ 97131 h 101607"/>
                    <a:gd name="connsiteX6" fmla="*/ 115 w 33996"/>
                    <a:gd name="connsiteY6" fmla="*/ 101670 h 101607"/>
                    <a:gd name="connsiteX7" fmla="*/ 17113 w 33996"/>
                    <a:gd name="connsiteY7" fmla="*/ 101231 h 101607"/>
                    <a:gd name="connsiteX8" fmla="*/ 34112 w 33996"/>
                    <a:gd name="connsiteY8" fmla="*/ 101670 h 101607"/>
                    <a:gd name="connsiteX9" fmla="*/ 34112 w 33996"/>
                    <a:gd name="connsiteY9" fmla="*/ 97131 h 101607"/>
                    <a:gd name="connsiteX10" fmla="*/ 22167 w 33996"/>
                    <a:gd name="connsiteY10" fmla="*/ 90543 h 101607"/>
                    <a:gd name="connsiteX11" fmla="*/ 22167 w 33996"/>
                    <a:gd name="connsiteY11" fmla="*/ 63 h 101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996" h="101607">
                      <a:moveTo>
                        <a:pt x="22167" y="63"/>
                      </a:moveTo>
                      <a:lnTo>
                        <a:pt x="115" y="1673"/>
                      </a:lnTo>
                      <a:lnTo>
                        <a:pt x="115" y="6212"/>
                      </a:lnTo>
                      <a:cubicBezTo>
                        <a:pt x="10834" y="6212"/>
                        <a:pt x="12060" y="7237"/>
                        <a:pt x="12060" y="14411"/>
                      </a:cubicBezTo>
                      <a:lnTo>
                        <a:pt x="12060" y="90543"/>
                      </a:lnTo>
                      <a:cubicBezTo>
                        <a:pt x="12060" y="97131"/>
                        <a:pt x="10375" y="97131"/>
                        <a:pt x="115" y="97131"/>
                      </a:cubicBezTo>
                      <a:lnTo>
                        <a:pt x="115" y="101670"/>
                      </a:lnTo>
                      <a:cubicBezTo>
                        <a:pt x="5168" y="101524"/>
                        <a:pt x="13285" y="101231"/>
                        <a:pt x="17113" y="101231"/>
                      </a:cubicBezTo>
                      <a:cubicBezTo>
                        <a:pt x="20942" y="101231"/>
                        <a:pt x="28445" y="101524"/>
                        <a:pt x="34112" y="101670"/>
                      </a:cubicBezTo>
                      <a:lnTo>
                        <a:pt x="34112" y="97131"/>
                      </a:lnTo>
                      <a:cubicBezTo>
                        <a:pt x="23851" y="97131"/>
                        <a:pt x="22167" y="97131"/>
                        <a:pt x="22167" y="90543"/>
                      </a:cubicBezTo>
                      <a:lnTo>
                        <a:pt x="22167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1A43081B-7300-1DBA-23E9-2CE94E3AA17C}"/>
                    </a:ext>
                  </a:extLst>
                </p:cNvPr>
                <p:cNvSpPr/>
                <p:nvPr>
                  <p:custDataLst>
                    <p:tags r:id="rId89"/>
                  </p:custDataLst>
                </p:nvPr>
              </p:nvSpPr>
              <p:spPr>
                <a:xfrm>
                  <a:off x="8402452" y="3852815"/>
                  <a:ext cx="32771" cy="97947"/>
                </a:xfrm>
                <a:custGeom>
                  <a:avLst/>
                  <a:gdLst>
                    <a:gd name="connsiteX0" fmla="*/ 22170 w 32771"/>
                    <a:gd name="connsiteY0" fmla="*/ 33297 h 97947"/>
                    <a:gd name="connsiteX1" fmla="*/ 730 w 32771"/>
                    <a:gd name="connsiteY1" fmla="*/ 34908 h 97947"/>
                    <a:gd name="connsiteX2" fmla="*/ 730 w 32771"/>
                    <a:gd name="connsiteY2" fmla="*/ 39447 h 97947"/>
                    <a:gd name="connsiteX3" fmla="*/ 12062 w 32771"/>
                    <a:gd name="connsiteY3" fmla="*/ 47499 h 97947"/>
                    <a:gd name="connsiteX4" fmla="*/ 12062 w 32771"/>
                    <a:gd name="connsiteY4" fmla="*/ 86883 h 97947"/>
                    <a:gd name="connsiteX5" fmla="*/ 117 w 32771"/>
                    <a:gd name="connsiteY5" fmla="*/ 93471 h 97947"/>
                    <a:gd name="connsiteX6" fmla="*/ 117 w 32771"/>
                    <a:gd name="connsiteY6" fmla="*/ 98010 h 97947"/>
                    <a:gd name="connsiteX7" fmla="*/ 16963 w 32771"/>
                    <a:gd name="connsiteY7" fmla="*/ 97571 h 97947"/>
                    <a:gd name="connsiteX8" fmla="*/ 32889 w 32771"/>
                    <a:gd name="connsiteY8" fmla="*/ 98010 h 97947"/>
                    <a:gd name="connsiteX9" fmla="*/ 32889 w 32771"/>
                    <a:gd name="connsiteY9" fmla="*/ 93471 h 97947"/>
                    <a:gd name="connsiteX10" fmla="*/ 22170 w 32771"/>
                    <a:gd name="connsiteY10" fmla="*/ 87029 h 97947"/>
                    <a:gd name="connsiteX11" fmla="*/ 22170 w 32771"/>
                    <a:gd name="connsiteY11" fmla="*/ 33297 h 97947"/>
                    <a:gd name="connsiteX12" fmla="*/ 22782 w 32771"/>
                    <a:gd name="connsiteY12" fmla="*/ 7822 h 97947"/>
                    <a:gd name="connsiteX13" fmla="*/ 14666 w 32771"/>
                    <a:gd name="connsiteY13" fmla="*/ 63 h 97947"/>
                    <a:gd name="connsiteX14" fmla="*/ 6549 w 32771"/>
                    <a:gd name="connsiteY14" fmla="*/ 7822 h 97947"/>
                    <a:gd name="connsiteX15" fmla="*/ 14666 w 32771"/>
                    <a:gd name="connsiteY15" fmla="*/ 15582 h 97947"/>
                    <a:gd name="connsiteX16" fmla="*/ 22782 w 32771"/>
                    <a:gd name="connsiteY16" fmla="*/ 7822 h 9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771" h="97947">
                      <a:moveTo>
                        <a:pt x="22170" y="33297"/>
                      </a:moveTo>
                      <a:lnTo>
                        <a:pt x="730" y="34908"/>
                      </a:lnTo>
                      <a:lnTo>
                        <a:pt x="730" y="39447"/>
                      </a:lnTo>
                      <a:cubicBezTo>
                        <a:pt x="10684" y="39447"/>
                        <a:pt x="12062" y="40325"/>
                        <a:pt x="12062" y="47499"/>
                      </a:cubicBezTo>
                      <a:lnTo>
                        <a:pt x="12062" y="86883"/>
                      </a:lnTo>
                      <a:cubicBezTo>
                        <a:pt x="12062" y="93471"/>
                        <a:pt x="10378" y="93471"/>
                        <a:pt x="117" y="93471"/>
                      </a:cubicBezTo>
                      <a:lnTo>
                        <a:pt x="117" y="98010"/>
                      </a:lnTo>
                      <a:cubicBezTo>
                        <a:pt x="5018" y="97863"/>
                        <a:pt x="13287" y="97571"/>
                        <a:pt x="16963" y="97571"/>
                      </a:cubicBezTo>
                      <a:cubicBezTo>
                        <a:pt x="22323" y="97571"/>
                        <a:pt x="27683" y="97863"/>
                        <a:pt x="32889" y="98010"/>
                      </a:cubicBezTo>
                      <a:lnTo>
                        <a:pt x="32889" y="93471"/>
                      </a:lnTo>
                      <a:cubicBezTo>
                        <a:pt x="22782" y="93471"/>
                        <a:pt x="22170" y="92739"/>
                        <a:pt x="22170" y="87029"/>
                      </a:cubicBezTo>
                      <a:lnTo>
                        <a:pt x="22170" y="33297"/>
                      </a:lnTo>
                      <a:close/>
                      <a:moveTo>
                        <a:pt x="22782" y="7822"/>
                      </a:moveTo>
                      <a:cubicBezTo>
                        <a:pt x="22782" y="3137"/>
                        <a:pt x="18954" y="63"/>
                        <a:pt x="14666" y="63"/>
                      </a:cubicBezTo>
                      <a:cubicBezTo>
                        <a:pt x="9918" y="63"/>
                        <a:pt x="6549" y="4016"/>
                        <a:pt x="6549" y="7822"/>
                      </a:cubicBezTo>
                      <a:cubicBezTo>
                        <a:pt x="6549" y="11775"/>
                        <a:pt x="9918" y="15582"/>
                        <a:pt x="14666" y="15582"/>
                      </a:cubicBezTo>
                      <a:cubicBezTo>
                        <a:pt x="18954" y="15582"/>
                        <a:pt x="22782" y="12507"/>
                        <a:pt x="22782" y="78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92E52F2D-A3E6-2B22-14D4-B88010C8C4DB}"/>
                    </a:ext>
                  </a:extLst>
                </p:cNvPr>
                <p:cNvSpPr/>
                <p:nvPr>
                  <p:custDataLst>
                    <p:tags r:id="rId90"/>
                  </p:custDataLst>
                </p:nvPr>
              </p:nvSpPr>
              <p:spPr>
                <a:xfrm>
                  <a:off x="8444838" y="3886049"/>
                  <a:ext cx="77029" cy="64712"/>
                </a:xfrm>
                <a:custGeom>
                  <a:avLst/>
                  <a:gdLst>
                    <a:gd name="connsiteX0" fmla="*/ 12065 w 77029"/>
                    <a:gd name="connsiteY0" fmla="*/ 14411 h 64712"/>
                    <a:gd name="connsiteX1" fmla="*/ 12065 w 77029"/>
                    <a:gd name="connsiteY1" fmla="*/ 53648 h 64712"/>
                    <a:gd name="connsiteX2" fmla="*/ 120 w 77029"/>
                    <a:gd name="connsiteY2" fmla="*/ 60237 h 64712"/>
                    <a:gd name="connsiteX3" fmla="*/ 120 w 77029"/>
                    <a:gd name="connsiteY3" fmla="*/ 64775 h 64712"/>
                    <a:gd name="connsiteX4" fmla="*/ 17425 w 77029"/>
                    <a:gd name="connsiteY4" fmla="*/ 64336 h 64712"/>
                    <a:gd name="connsiteX5" fmla="*/ 34577 w 77029"/>
                    <a:gd name="connsiteY5" fmla="*/ 64775 h 64712"/>
                    <a:gd name="connsiteX6" fmla="*/ 34577 w 77029"/>
                    <a:gd name="connsiteY6" fmla="*/ 60237 h 64712"/>
                    <a:gd name="connsiteX7" fmla="*/ 22632 w 77029"/>
                    <a:gd name="connsiteY7" fmla="*/ 53648 h 64712"/>
                    <a:gd name="connsiteX8" fmla="*/ 22632 w 77029"/>
                    <a:gd name="connsiteY8" fmla="*/ 26709 h 64712"/>
                    <a:gd name="connsiteX9" fmla="*/ 43306 w 77029"/>
                    <a:gd name="connsiteY9" fmla="*/ 3284 h 64712"/>
                    <a:gd name="connsiteX10" fmla="*/ 54638 w 77029"/>
                    <a:gd name="connsiteY10" fmla="*/ 19535 h 64712"/>
                    <a:gd name="connsiteX11" fmla="*/ 54638 w 77029"/>
                    <a:gd name="connsiteY11" fmla="*/ 53648 h 64712"/>
                    <a:gd name="connsiteX12" fmla="*/ 42693 w 77029"/>
                    <a:gd name="connsiteY12" fmla="*/ 60237 h 64712"/>
                    <a:gd name="connsiteX13" fmla="*/ 42693 w 77029"/>
                    <a:gd name="connsiteY13" fmla="*/ 64775 h 64712"/>
                    <a:gd name="connsiteX14" fmla="*/ 59998 w 77029"/>
                    <a:gd name="connsiteY14" fmla="*/ 64336 h 64712"/>
                    <a:gd name="connsiteX15" fmla="*/ 77149 w 77029"/>
                    <a:gd name="connsiteY15" fmla="*/ 64775 h 64712"/>
                    <a:gd name="connsiteX16" fmla="*/ 77149 w 77029"/>
                    <a:gd name="connsiteY16" fmla="*/ 60237 h 64712"/>
                    <a:gd name="connsiteX17" fmla="*/ 65205 w 77029"/>
                    <a:gd name="connsiteY17" fmla="*/ 55844 h 64712"/>
                    <a:gd name="connsiteX18" fmla="*/ 65205 w 77029"/>
                    <a:gd name="connsiteY18" fmla="*/ 27880 h 64712"/>
                    <a:gd name="connsiteX19" fmla="*/ 60457 w 77029"/>
                    <a:gd name="connsiteY19" fmla="*/ 5480 h 64712"/>
                    <a:gd name="connsiteX20" fmla="*/ 44378 w 77029"/>
                    <a:gd name="connsiteY20" fmla="*/ 63 h 64712"/>
                    <a:gd name="connsiteX21" fmla="*/ 21713 w 77029"/>
                    <a:gd name="connsiteY21" fmla="*/ 15436 h 64712"/>
                    <a:gd name="connsiteX22" fmla="*/ 21713 w 77029"/>
                    <a:gd name="connsiteY22" fmla="*/ 63 h 64712"/>
                    <a:gd name="connsiteX23" fmla="*/ 120 w 77029"/>
                    <a:gd name="connsiteY23" fmla="*/ 1673 h 64712"/>
                    <a:gd name="connsiteX24" fmla="*/ 120 w 77029"/>
                    <a:gd name="connsiteY24" fmla="*/ 6212 h 64712"/>
                    <a:gd name="connsiteX25" fmla="*/ 12065 w 77029"/>
                    <a:gd name="connsiteY25" fmla="*/ 14411 h 6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7029" h="64712">
                      <a:moveTo>
                        <a:pt x="12065" y="14411"/>
                      </a:moveTo>
                      <a:lnTo>
                        <a:pt x="12065" y="53648"/>
                      </a:lnTo>
                      <a:cubicBezTo>
                        <a:pt x="12065" y="60237"/>
                        <a:pt x="10381" y="60237"/>
                        <a:pt x="120" y="60237"/>
                      </a:cubicBezTo>
                      <a:lnTo>
                        <a:pt x="120" y="64775"/>
                      </a:lnTo>
                      <a:cubicBezTo>
                        <a:pt x="5480" y="64629"/>
                        <a:pt x="13290" y="64336"/>
                        <a:pt x="17425" y="64336"/>
                      </a:cubicBezTo>
                      <a:cubicBezTo>
                        <a:pt x="21407" y="64336"/>
                        <a:pt x="29370" y="64629"/>
                        <a:pt x="34577" y="64775"/>
                      </a:cubicBezTo>
                      <a:lnTo>
                        <a:pt x="34577" y="60237"/>
                      </a:lnTo>
                      <a:cubicBezTo>
                        <a:pt x="24316" y="60237"/>
                        <a:pt x="22632" y="60237"/>
                        <a:pt x="22632" y="53648"/>
                      </a:cubicBezTo>
                      <a:lnTo>
                        <a:pt x="22632" y="26709"/>
                      </a:lnTo>
                      <a:cubicBezTo>
                        <a:pt x="22632" y="11483"/>
                        <a:pt x="33505" y="3284"/>
                        <a:pt x="43306" y="3284"/>
                      </a:cubicBezTo>
                      <a:cubicBezTo>
                        <a:pt x="52953" y="3284"/>
                        <a:pt x="54638" y="11190"/>
                        <a:pt x="54638" y="19535"/>
                      </a:cubicBezTo>
                      <a:lnTo>
                        <a:pt x="54638" y="53648"/>
                      </a:lnTo>
                      <a:cubicBezTo>
                        <a:pt x="54638" y="60237"/>
                        <a:pt x="52953" y="60237"/>
                        <a:pt x="42693" y="60237"/>
                      </a:cubicBezTo>
                      <a:lnTo>
                        <a:pt x="42693" y="64775"/>
                      </a:lnTo>
                      <a:cubicBezTo>
                        <a:pt x="48053" y="64629"/>
                        <a:pt x="55863" y="64336"/>
                        <a:pt x="59998" y="64336"/>
                      </a:cubicBezTo>
                      <a:cubicBezTo>
                        <a:pt x="63979" y="64336"/>
                        <a:pt x="71943" y="64629"/>
                        <a:pt x="77149" y="64775"/>
                      </a:cubicBezTo>
                      <a:lnTo>
                        <a:pt x="77149" y="60237"/>
                      </a:lnTo>
                      <a:cubicBezTo>
                        <a:pt x="69186" y="60237"/>
                        <a:pt x="65358" y="60237"/>
                        <a:pt x="65205" y="55844"/>
                      </a:cubicBezTo>
                      <a:lnTo>
                        <a:pt x="65205" y="27880"/>
                      </a:lnTo>
                      <a:cubicBezTo>
                        <a:pt x="65205" y="15289"/>
                        <a:pt x="65205" y="10751"/>
                        <a:pt x="60457" y="5480"/>
                      </a:cubicBezTo>
                      <a:cubicBezTo>
                        <a:pt x="58313" y="2991"/>
                        <a:pt x="53260" y="63"/>
                        <a:pt x="44378" y="63"/>
                      </a:cubicBezTo>
                      <a:cubicBezTo>
                        <a:pt x="33198" y="63"/>
                        <a:pt x="26001" y="6358"/>
                        <a:pt x="21713" y="15436"/>
                      </a:cubicBezTo>
                      <a:lnTo>
                        <a:pt x="21713" y="63"/>
                      </a:lnTo>
                      <a:lnTo>
                        <a:pt x="120" y="1673"/>
                      </a:lnTo>
                      <a:lnTo>
                        <a:pt x="120" y="6212"/>
                      </a:lnTo>
                      <a:cubicBezTo>
                        <a:pt x="10840" y="6212"/>
                        <a:pt x="12065" y="7237"/>
                        <a:pt x="12065" y="144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B0969D48-F6B5-AA4E-265F-998C0626522B}"/>
                    </a:ext>
                  </a:extLst>
                </p:cNvPr>
                <p:cNvSpPr/>
                <p:nvPr>
                  <p:custDataLst>
                    <p:tags r:id="rId91"/>
                  </p:custDataLst>
                </p:nvPr>
              </p:nvSpPr>
              <p:spPr>
                <a:xfrm>
                  <a:off x="8531447" y="3885171"/>
                  <a:ext cx="69065" cy="67201"/>
                </a:xfrm>
                <a:custGeom>
                  <a:avLst/>
                  <a:gdLst>
                    <a:gd name="connsiteX0" fmla="*/ 44689 w 69065"/>
                    <a:gd name="connsiteY0" fmla="*/ 54527 h 67201"/>
                    <a:gd name="connsiteX1" fmla="*/ 56634 w 69065"/>
                    <a:gd name="connsiteY1" fmla="*/ 66532 h 67201"/>
                    <a:gd name="connsiteX2" fmla="*/ 69192 w 69065"/>
                    <a:gd name="connsiteY2" fmla="*/ 52623 h 67201"/>
                    <a:gd name="connsiteX3" fmla="*/ 69192 w 69065"/>
                    <a:gd name="connsiteY3" fmla="*/ 44424 h 67201"/>
                    <a:gd name="connsiteX4" fmla="*/ 65363 w 69065"/>
                    <a:gd name="connsiteY4" fmla="*/ 44424 h 67201"/>
                    <a:gd name="connsiteX5" fmla="*/ 65363 w 69065"/>
                    <a:gd name="connsiteY5" fmla="*/ 52623 h 67201"/>
                    <a:gd name="connsiteX6" fmla="*/ 59850 w 69065"/>
                    <a:gd name="connsiteY6" fmla="*/ 61993 h 67201"/>
                    <a:gd name="connsiteX7" fmla="*/ 54184 w 69065"/>
                    <a:gd name="connsiteY7" fmla="*/ 54673 h 67201"/>
                    <a:gd name="connsiteX8" fmla="*/ 54184 w 69065"/>
                    <a:gd name="connsiteY8" fmla="*/ 25391 h 67201"/>
                    <a:gd name="connsiteX9" fmla="*/ 48671 w 69065"/>
                    <a:gd name="connsiteY9" fmla="*/ 8115 h 67201"/>
                    <a:gd name="connsiteX10" fmla="*/ 27691 w 69065"/>
                    <a:gd name="connsiteY10" fmla="*/ 63 h 67201"/>
                    <a:gd name="connsiteX11" fmla="*/ 4567 w 69065"/>
                    <a:gd name="connsiteY11" fmla="*/ 16607 h 67201"/>
                    <a:gd name="connsiteX12" fmla="*/ 11611 w 69065"/>
                    <a:gd name="connsiteY12" fmla="*/ 23488 h 67201"/>
                    <a:gd name="connsiteX13" fmla="*/ 18656 w 69065"/>
                    <a:gd name="connsiteY13" fmla="*/ 16753 h 67201"/>
                    <a:gd name="connsiteX14" fmla="*/ 10845 w 69065"/>
                    <a:gd name="connsiteY14" fmla="*/ 10019 h 67201"/>
                    <a:gd name="connsiteX15" fmla="*/ 27385 w 69065"/>
                    <a:gd name="connsiteY15" fmla="*/ 3284 h 67201"/>
                    <a:gd name="connsiteX16" fmla="*/ 43617 w 69065"/>
                    <a:gd name="connsiteY16" fmla="*/ 22024 h 67201"/>
                    <a:gd name="connsiteX17" fmla="*/ 43617 w 69065"/>
                    <a:gd name="connsiteY17" fmla="*/ 27441 h 67201"/>
                    <a:gd name="connsiteX18" fmla="*/ 15440 w 69065"/>
                    <a:gd name="connsiteY18" fmla="*/ 32712 h 67201"/>
                    <a:gd name="connsiteX19" fmla="*/ 126 w 69065"/>
                    <a:gd name="connsiteY19" fmla="*/ 51745 h 67201"/>
                    <a:gd name="connsiteX20" fmla="*/ 24628 w 69065"/>
                    <a:gd name="connsiteY20" fmla="*/ 67264 h 67201"/>
                    <a:gd name="connsiteX21" fmla="*/ 44689 w 69065"/>
                    <a:gd name="connsiteY21" fmla="*/ 54527 h 67201"/>
                    <a:gd name="connsiteX22" fmla="*/ 43617 w 69065"/>
                    <a:gd name="connsiteY22" fmla="*/ 30516 h 67201"/>
                    <a:gd name="connsiteX23" fmla="*/ 43617 w 69065"/>
                    <a:gd name="connsiteY23" fmla="*/ 45156 h 67201"/>
                    <a:gd name="connsiteX24" fmla="*/ 25700 w 69065"/>
                    <a:gd name="connsiteY24" fmla="*/ 64043 h 67201"/>
                    <a:gd name="connsiteX25" fmla="*/ 11917 w 69065"/>
                    <a:gd name="connsiteY25" fmla="*/ 51598 h 67201"/>
                    <a:gd name="connsiteX26" fmla="*/ 43617 w 69065"/>
                    <a:gd name="connsiteY26" fmla="*/ 30516 h 6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9065" h="67201">
                      <a:moveTo>
                        <a:pt x="44689" y="54527"/>
                      </a:moveTo>
                      <a:cubicBezTo>
                        <a:pt x="45302" y="60383"/>
                        <a:pt x="49437" y="66532"/>
                        <a:pt x="56634" y="66532"/>
                      </a:cubicBezTo>
                      <a:cubicBezTo>
                        <a:pt x="59850" y="66532"/>
                        <a:pt x="69192" y="64482"/>
                        <a:pt x="69192" y="52623"/>
                      </a:cubicBezTo>
                      <a:lnTo>
                        <a:pt x="69192" y="44424"/>
                      </a:lnTo>
                      <a:lnTo>
                        <a:pt x="65363" y="44424"/>
                      </a:lnTo>
                      <a:lnTo>
                        <a:pt x="65363" y="52623"/>
                      </a:lnTo>
                      <a:cubicBezTo>
                        <a:pt x="65363" y="61115"/>
                        <a:pt x="61535" y="61993"/>
                        <a:pt x="59850" y="61993"/>
                      </a:cubicBezTo>
                      <a:cubicBezTo>
                        <a:pt x="54797" y="61993"/>
                        <a:pt x="54184" y="55405"/>
                        <a:pt x="54184" y="54673"/>
                      </a:cubicBezTo>
                      <a:lnTo>
                        <a:pt x="54184" y="25391"/>
                      </a:lnTo>
                      <a:cubicBezTo>
                        <a:pt x="54184" y="19242"/>
                        <a:pt x="54184" y="13532"/>
                        <a:pt x="48671" y="8115"/>
                      </a:cubicBezTo>
                      <a:cubicBezTo>
                        <a:pt x="42699" y="2405"/>
                        <a:pt x="35042" y="63"/>
                        <a:pt x="27691" y="63"/>
                      </a:cubicBezTo>
                      <a:cubicBezTo>
                        <a:pt x="15133" y="63"/>
                        <a:pt x="4567" y="6944"/>
                        <a:pt x="4567" y="16607"/>
                      </a:cubicBezTo>
                      <a:cubicBezTo>
                        <a:pt x="4567" y="20999"/>
                        <a:pt x="7630" y="23488"/>
                        <a:pt x="11611" y="23488"/>
                      </a:cubicBezTo>
                      <a:cubicBezTo>
                        <a:pt x="15899" y="23488"/>
                        <a:pt x="18656" y="20560"/>
                        <a:pt x="18656" y="16753"/>
                      </a:cubicBezTo>
                      <a:cubicBezTo>
                        <a:pt x="18656" y="14996"/>
                        <a:pt x="17890" y="10165"/>
                        <a:pt x="10845" y="10019"/>
                      </a:cubicBezTo>
                      <a:cubicBezTo>
                        <a:pt x="14980" y="4894"/>
                        <a:pt x="22484" y="3284"/>
                        <a:pt x="27385" y="3284"/>
                      </a:cubicBezTo>
                      <a:cubicBezTo>
                        <a:pt x="34888" y="3284"/>
                        <a:pt x="43617" y="8994"/>
                        <a:pt x="43617" y="22024"/>
                      </a:cubicBezTo>
                      <a:lnTo>
                        <a:pt x="43617" y="27441"/>
                      </a:lnTo>
                      <a:cubicBezTo>
                        <a:pt x="35807" y="27880"/>
                        <a:pt x="25087" y="28320"/>
                        <a:pt x="15440" y="32712"/>
                      </a:cubicBezTo>
                      <a:cubicBezTo>
                        <a:pt x="3954" y="37690"/>
                        <a:pt x="126" y="45303"/>
                        <a:pt x="126" y="51745"/>
                      </a:cubicBezTo>
                      <a:cubicBezTo>
                        <a:pt x="126" y="63604"/>
                        <a:pt x="14980" y="67264"/>
                        <a:pt x="24628" y="67264"/>
                      </a:cubicBezTo>
                      <a:cubicBezTo>
                        <a:pt x="34735" y="67264"/>
                        <a:pt x="41780" y="61408"/>
                        <a:pt x="44689" y="54527"/>
                      </a:cubicBezTo>
                      <a:close/>
                      <a:moveTo>
                        <a:pt x="43617" y="30516"/>
                      </a:moveTo>
                      <a:lnTo>
                        <a:pt x="43617" y="45156"/>
                      </a:lnTo>
                      <a:cubicBezTo>
                        <a:pt x="43617" y="59065"/>
                        <a:pt x="32591" y="64043"/>
                        <a:pt x="25700" y="64043"/>
                      </a:cubicBezTo>
                      <a:cubicBezTo>
                        <a:pt x="18196" y="64043"/>
                        <a:pt x="11917" y="58919"/>
                        <a:pt x="11917" y="51598"/>
                      </a:cubicBezTo>
                      <a:cubicBezTo>
                        <a:pt x="11917" y="43546"/>
                        <a:pt x="18349" y="31394"/>
                        <a:pt x="43617" y="3051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9F7700C6-6A14-CCD8-B32A-957FBCA55332}"/>
                    </a:ext>
                  </a:extLst>
                </p:cNvPr>
                <p:cNvSpPr/>
                <p:nvPr>
                  <p:custDataLst>
                    <p:tags r:id="rId92"/>
                  </p:custDataLst>
                </p:nvPr>
              </p:nvSpPr>
              <p:spPr>
                <a:xfrm>
                  <a:off x="8606792" y="3885171"/>
                  <a:ext cx="58346" cy="67201"/>
                </a:xfrm>
                <a:custGeom>
                  <a:avLst/>
                  <a:gdLst>
                    <a:gd name="connsiteX0" fmla="*/ 12841 w 58346"/>
                    <a:gd name="connsiteY0" fmla="*/ 33737 h 67201"/>
                    <a:gd name="connsiteX1" fmla="*/ 33515 w 58346"/>
                    <a:gd name="connsiteY1" fmla="*/ 3723 h 67201"/>
                    <a:gd name="connsiteX2" fmla="*/ 49901 w 58346"/>
                    <a:gd name="connsiteY2" fmla="*/ 9140 h 67201"/>
                    <a:gd name="connsiteX3" fmla="*/ 42703 w 58346"/>
                    <a:gd name="connsiteY3" fmla="*/ 15875 h 67201"/>
                    <a:gd name="connsiteX4" fmla="*/ 49748 w 58346"/>
                    <a:gd name="connsiteY4" fmla="*/ 22610 h 67201"/>
                    <a:gd name="connsiteX5" fmla="*/ 56792 w 58346"/>
                    <a:gd name="connsiteY5" fmla="*/ 15728 h 67201"/>
                    <a:gd name="connsiteX6" fmla="*/ 33362 w 58346"/>
                    <a:gd name="connsiteY6" fmla="*/ 63 h 67201"/>
                    <a:gd name="connsiteX7" fmla="*/ 131 w 58346"/>
                    <a:gd name="connsiteY7" fmla="*/ 34029 h 67201"/>
                    <a:gd name="connsiteX8" fmla="*/ 33056 w 58346"/>
                    <a:gd name="connsiteY8" fmla="*/ 67264 h 67201"/>
                    <a:gd name="connsiteX9" fmla="*/ 58477 w 58346"/>
                    <a:gd name="connsiteY9" fmla="*/ 48231 h 67201"/>
                    <a:gd name="connsiteX10" fmla="*/ 56486 w 58346"/>
                    <a:gd name="connsiteY10" fmla="*/ 46767 h 67201"/>
                    <a:gd name="connsiteX11" fmla="*/ 54495 w 58346"/>
                    <a:gd name="connsiteY11" fmla="*/ 48231 h 67201"/>
                    <a:gd name="connsiteX12" fmla="*/ 34434 w 58346"/>
                    <a:gd name="connsiteY12" fmla="*/ 63604 h 67201"/>
                    <a:gd name="connsiteX13" fmla="*/ 12841 w 58346"/>
                    <a:gd name="connsiteY13" fmla="*/ 33737 h 67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8346" h="67201">
                      <a:moveTo>
                        <a:pt x="12841" y="33737"/>
                      </a:moveTo>
                      <a:cubicBezTo>
                        <a:pt x="12841" y="9872"/>
                        <a:pt x="25399" y="3723"/>
                        <a:pt x="33515" y="3723"/>
                      </a:cubicBezTo>
                      <a:cubicBezTo>
                        <a:pt x="34893" y="3723"/>
                        <a:pt x="44541" y="3869"/>
                        <a:pt x="49901" y="9140"/>
                      </a:cubicBezTo>
                      <a:cubicBezTo>
                        <a:pt x="43622" y="9579"/>
                        <a:pt x="42703" y="13972"/>
                        <a:pt x="42703" y="15875"/>
                      </a:cubicBezTo>
                      <a:cubicBezTo>
                        <a:pt x="42703" y="19681"/>
                        <a:pt x="45460" y="22610"/>
                        <a:pt x="49748" y="22610"/>
                      </a:cubicBezTo>
                      <a:cubicBezTo>
                        <a:pt x="53730" y="22610"/>
                        <a:pt x="56792" y="20121"/>
                        <a:pt x="56792" y="15728"/>
                      </a:cubicBezTo>
                      <a:cubicBezTo>
                        <a:pt x="56792" y="5773"/>
                        <a:pt x="45154" y="63"/>
                        <a:pt x="33362" y="63"/>
                      </a:cubicBezTo>
                      <a:cubicBezTo>
                        <a:pt x="14220" y="63"/>
                        <a:pt x="131" y="15875"/>
                        <a:pt x="131" y="34029"/>
                      </a:cubicBezTo>
                      <a:cubicBezTo>
                        <a:pt x="131" y="52770"/>
                        <a:pt x="15292" y="67264"/>
                        <a:pt x="33056" y="67264"/>
                      </a:cubicBezTo>
                      <a:cubicBezTo>
                        <a:pt x="53576" y="67264"/>
                        <a:pt x="58477" y="49695"/>
                        <a:pt x="58477" y="48231"/>
                      </a:cubicBezTo>
                      <a:cubicBezTo>
                        <a:pt x="58477" y="46767"/>
                        <a:pt x="56945" y="46767"/>
                        <a:pt x="56486" y="46767"/>
                      </a:cubicBezTo>
                      <a:cubicBezTo>
                        <a:pt x="55108" y="46767"/>
                        <a:pt x="54802" y="47353"/>
                        <a:pt x="54495" y="48231"/>
                      </a:cubicBezTo>
                      <a:cubicBezTo>
                        <a:pt x="50054" y="61847"/>
                        <a:pt x="40100" y="63604"/>
                        <a:pt x="34434" y="63604"/>
                      </a:cubicBezTo>
                      <a:cubicBezTo>
                        <a:pt x="26318" y="63604"/>
                        <a:pt x="12841" y="57308"/>
                        <a:pt x="12841" y="337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 descr="\documentclass{article}&#10;\usepackage{amsmath}&#10;\pagestyle{empty}&#10;\begin{document}&#10;&#10;dipole&#10;&#10;&#10;\end{document}" title="IguanaTex Vector Display">
                <a:extLst>
                  <a:ext uri="{FF2B5EF4-FFF2-40B4-BE49-F238E27FC236}">
                    <a16:creationId xmlns:a16="http://schemas.microsoft.com/office/drawing/2014/main" id="{286E6ABC-F074-1070-95E5-C5C5AEDF840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0"/>
                </p:custDataLst>
              </p:nvPr>
            </p:nvGrpSpPr>
            <p:grpSpPr>
              <a:xfrm rot="1193641">
                <a:off x="6718953" y="3722660"/>
                <a:ext cx="394792" cy="134825"/>
                <a:chOff x="9697299" y="4758321"/>
                <a:chExt cx="394792" cy="134825"/>
              </a:xfrm>
            </p:grpSpPr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E71FC7C1-D3C6-C3E9-A48D-1C6586708D88}"/>
                    </a:ext>
                  </a:extLst>
                </p:cNvPr>
                <p:cNvSpPr/>
                <p:nvPr>
                  <p:custDataLst>
                    <p:tags r:id="rId75"/>
                  </p:custDataLst>
                </p:nvPr>
              </p:nvSpPr>
              <p:spPr>
                <a:xfrm>
                  <a:off x="9697299" y="4758321"/>
                  <a:ext cx="75572" cy="107040"/>
                </a:xfrm>
                <a:custGeom>
                  <a:avLst/>
                  <a:gdLst>
                    <a:gd name="connsiteX0" fmla="*/ 53115 w 75572"/>
                    <a:gd name="connsiteY0" fmla="*/ 97083 h 107040"/>
                    <a:gd name="connsiteX1" fmla="*/ 53115 w 75572"/>
                    <a:gd name="connsiteY1" fmla="*/ 107103 h 107040"/>
                    <a:gd name="connsiteX2" fmla="*/ 75649 w 75572"/>
                    <a:gd name="connsiteY2" fmla="*/ 105433 h 107040"/>
                    <a:gd name="connsiteX3" fmla="*/ 75649 w 75572"/>
                    <a:gd name="connsiteY3" fmla="*/ 100726 h 107040"/>
                    <a:gd name="connsiteX4" fmla="*/ 63692 w 75572"/>
                    <a:gd name="connsiteY4" fmla="*/ 92224 h 107040"/>
                    <a:gd name="connsiteX5" fmla="*/ 63692 w 75572"/>
                    <a:gd name="connsiteY5" fmla="*/ 63 h 107040"/>
                    <a:gd name="connsiteX6" fmla="*/ 41618 w 75572"/>
                    <a:gd name="connsiteY6" fmla="*/ 1733 h 107040"/>
                    <a:gd name="connsiteX7" fmla="*/ 41618 w 75572"/>
                    <a:gd name="connsiteY7" fmla="*/ 6440 h 107040"/>
                    <a:gd name="connsiteX8" fmla="*/ 53575 w 75572"/>
                    <a:gd name="connsiteY8" fmla="*/ 14942 h 107040"/>
                    <a:gd name="connsiteX9" fmla="*/ 53575 w 75572"/>
                    <a:gd name="connsiteY9" fmla="*/ 47738 h 107040"/>
                    <a:gd name="connsiteX10" fmla="*/ 34261 w 75572"/>
                    <a:gd name="connsiteY10" fmla="*/ 38324 h 107040"/>
                    <a:gd name="connsiteX11" fmla="*/ 77 w 75572"/>
                    <a:gd name="connsiteY11" fmla="*/ 72790 h 107040"/>
                    <a:gd name="connsiteX12" fmla="*/ 32574 w 75572"/>
                    <a:gd name="connsiteY12" fmla="*/ 107103 h 107040"/>
                    <a:gd name="connsiteX13" fmla="*/ 53115 w 75572"/>
                    <a:gd name="connsiteY13" fmla="*/ 97083 h 107040"/>
                    <a:gd name="connsiteX14" fmla="*/ 53115 w 75572"/>
                    <a:gd name="connsiteY14" fmla="*/ 56392 h 107040"/>
                    <a:gd name="connsiteX15" fmla="*/ 53115 w 75572"/>
                    <a:gd name="connsiteY15" fmla="*/ 87517 h 107040"/>
                    <a:gd name="connsiteX16" fmla="*/ 51429 w 75572"/>
                    <a:gd name="connsiteY16" fmla="*/ 93135 h 107040"/>
                    <a:gd name="connsiteX17" fmla="*/ 33341 w 75572"/>
                    <a:gd name="connsiteY17" fmla="*/ 103763 h 107040"/>
                    <a:gd name="connsiteX18" fmla="*/ 17245 w 75572"/>
                    <a:gd name="connsiteY18" fmla="*/ 94046 h 107040"/>
                    <a:gd name="connsiteX19" fmla="*/ 12800 w 75572"/>
                    <a:gd name="connsiteY19" fmla="*/ 72941 h 107040"/>
                    <a:gd name="connsiteX20" fmla="*/ 17552 w 75572"/>
                    <a:gd name="connsiteY20" fmla="*/ 51382 h 107040"/>
                    <a:gd name="connsiteX21" fmla="*/ 34874 w 75572"/>
                    <a:gd name="connsiteY21" fmla="*/ 41664 h 107040"/>
                    <a:gd name="connsiteX22" fmla="*/ 51429 w 75572"/>
                    <a:gd name="connsiteY22" fmla="*/ 50774 h 107040"/>
                    <a:gd name="connsiteX23" fmla="*/ 53115 w 75572"/>
                    <a:gd name="connsiteY23" fmla="*/ 56392 h 10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572" h="107040">
                      <a:moveTo>
                        <a:pt x="53115" y="97083"/>
                      </a:moveTo>
                      <a:lnTo>
                        <a:pt x="53115" y="107103"/>
                      </a:lnTo>
                      <a:lnTo>
                        <a:pt x="75649" y="105433"/>
                      </a:lnTo>
                      <a:lnTo>
                        <a:pt x="75649" y="100726"/>
                      </a:lnTo>
                      <a:cubicBezTo>
                        <a:pt x="64919" y="100726"/>
                        <a:pt x="63692" y="99664"/>
                        <a:pt x="63692" y="92224"/>
                      </a:cubicBezTo>
                      <a:lnTo>
                        <a:pt x="63692" y="63"/>
                      </a:lnTo>
                      <a:lnTo>
                        <a:pt x="41618" y="1733"/>
                      </a:lnTo>
                      <a:lnTo>
                        <a:pt x="41618" y="6440"/>
                      </a:lnTo>
                      <a:cubicBezTo>
                        <a:pt x="52349" y="6440"/>
                        <a:pt x="53575" y="7502"/>
                        <a:pt x="53575" y="14942"/>
                      </a:cubicBezTo>
                      <a:lnTo>
                        <a:pt x="53575" y="47738"/>
                      </a:lnTo>
                      <a:cubicBezTo>
                        <a:pt x="49130" y="42272"/>
                        <a:pt x="42538" y="38324"/>
                        <a:pt x="34261" y="38324"/>
                      </a:cubicBezTo>
                      <a:cubicBezTo>
                        <a:pt x="16172" y="38324"/>
                        <a:pt x="77" y="53203"/>
                        <a:pt x="77" y="72790"/>
                      </a:cubicBezTo>
                      <a:cubicBezTo>
                        <a:pt x="77" y="92072"/>
                        <a:pt x="15099" y="107103"/>
                        <a:pt x="32574" y="107103"/>
                      </a:cubicBezTo>
                      <a:cubicBezTo>
                        <a:pt x="42385" y="107103"/>
                        <a:pt x="49283" y="101941"/>
                        <a:pt x="53115" y="97083"/>
                      </a:cubicBezTo>
                      <a:close/>
                      <a:moveTo>
                        <a:pt x="53115" y="56392"/>
                      </a:moveTo>
                      <a:lnTo>
                        <a:pt x="53115" y="87517"/>
                      </a:lnTo>
                      <a:cubicBezTo>
                        <a:pt x="53115" y="90250"/>
                        <a:pt x="53115" y="90554"/>
                        <a:pt x="51429" y="93135"/>
                      </a:cubicBezTo>
                      <a:cubicBezTo>
                        <a:pt x="46830" y="100423"/>
                        <a:pt x="39932" y="103763"/>
                        <a:pt x="33341" y="103763"/>
                      </a:cubicBezTo>
                      <a:cubicBezTo>
                        <a:pt x="26443" y="103763"/>
                        <a:pt x="20924" y="99815"/>
                        <a:pt x="17245" y="94046"/>
                      </a:cubicBezTo>
                      <a:cubicBezTo>
                        <a:pt x="13260" y="87821"/>
                        <a:pt x="12800" y="79167"/>
                        <a:pt x="12800" y="72941"/>
                      </a:cubicBezTo>
                      <a:cubicBezTo>
                        <a:pt x="12800" y="67324"/>
                        <a:pt x="13106" y="58214"/>
                        <a:pt x="17552" y="51382"/>
                      </a:cubicBezTo>
                      <a:cubicBezTo>
                        <a:pt x="20771" y="46675"/>
                        <a:pt x="26596" y="41664"/>
                        <a:pt x="34874" y="41664"/>
                      </a:cubicBezTo>
                      <a:cubicBezTo>
                        <a:pt x="40239" y="41664"/>
                        <a:pt x="46677" y="43942"/>
                        <a:pt x="51429" y="50774"/>
                      </a:cubicBezTo>
                      <a:cubicBezTo>
                        <a:pt x="53115" y="53355"/>
                        <a:pt x="53115" y="53659"/>
                        <a:pt x="53115" y="5639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C02B94CB-62F0-6443-79C8-1A57AEDC1DF9}"/>
                    </a:ext>
                  </a:extLst>
                </p:cNvPr>
                <p:cNvSpPr/>
                <p:nvPr>
                  <p:custDataLst>
                    <p:tags r:id="rId76"/>
                  </p:custDataLst>
                </p:nvPr>
              </p:nvSpPr>
              <p:spPr>
                <a:xfrm>
                  <a:off x="9782307" y="4762117"/>
                  <a:ext cx="32804" cy="101574"/>
                </a:xfrm>
                <a:custGeom>
                  <a:avLst/>
                  <a:gdLst>
                    <a:gd name="connsiteX0" fmla="*/ 22156 w 32804"/>
                    <a:gd name="connsiteY0" fmla="*/ 34528 h 101574"/>
                    <a:gd name="connsiteX1" fmla="*/ 695 w 32804"/>
                    <a:gd name="connsiteY1" fmla="*/ 36198 h 101574"/>
                    <a:gd name="connsiteX2" fmla="*/ 695 w 32804"/>
                    <a:gd name="connsiteY2" fmla="*/ 40905 h 101574"/>
                    <a:gd name="connsiteX3" fmla="*/ 12039 w 32804"/>
                    <a:gd name="connsiteY3" fmla="*/ 49256 h 101574"/>
                    <a:gd name="connsiteX4" fmla="*/ 12039 w 32804"/>
                    <a:gd name="connsiteY4" fmla="*/ 90098 h 101574"/>
                    <a:gd name="connsiteX5" fmla="*/ 82 w 32804"/>
                    <a:gd name="connsiteY5" fmla="*/ 96931 h 101574"/>
                    <a:gd name="connsiteX6" fmla="*/ 82 w 32804"/>
                    <a:gd name="connsiteY6" fmla="*/ 101637 h 101574"/>
                    <a:gd name="connsiteX7" fmla="*/ 16944 w 32804"/>
                    <a:gd name="connsiteY7" fmla="*/ 101182 h 101574"/>
                    <a:gd name="connsiteX8" fmla="*/ 32886 w 32804"/>
                    <a:gd name="connsiteY8" fmla="*/ 101637 h 101574"/>
                    <a:gd name="connsiteX9" fmla="*/ 32886 w 32804"/>
                    <a:gd name="connsiteY9" fmla="*/ 96931 h 101574"/>
                    <a:gd name="connsiteX10" fmla="*/ 22156 w 32804"/>
                    <a:gd name="connsiteY10" fmla="*/ 90250 h 101574"/>
                    <a:gd name="connsiteX11" fmla="*/ 22156 w 32804"/>
                    <a:gd name="connsiteY11" fmla="*/ 34528 h 101574"/>
                    <a:gd name="connsiteX12" fmla="*/ 22769 w 32804"/>
                    <a:gd name="connsiteY12" fmla="*/ 8110 h 101574"/>
                    <a:gd name="connsiteX13" fmla="*/ 14645 w 32804"/>
                    <a:gd name="connsiteY13" fmla="*/ 63 h 101574"/>
                    <a:gd name="connsiteX14" fmla="*/ 6520 w 32804"/>
                    <a:gd name="connsiteY14" fmla="*/ 8110 h 101574"/>
                    <a:gd name="connsiteX15" fmla="*/ 14645 w 32804"/>
                    <a:gd name="connsiteY15" fmla="*/ 16157 h 101574"/>
                    <a:gd name="connsiteX16" fmla="*/ 22769 w 32804"/>
                    <a:gd name="connsiteY16" fmla="*/ 8110 h 10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804" h="101574">
                      <a:moveTo>
                        <a:pt x="22156" y="34528"/>
                      </a:moveTo>
                      <a:lnTo>
                        <a:pt x="695" y="36198"/>
                      </a:lnTo>
                      <a:lnTo>
                        <a:pt x="695" y="40905"/>
                      </a:lnTo>
                      <a:cubicBezTo>
                        <a:pt x="10659" y="40905"/>
                        <a:pt x="12039" y="41816"/>
                        <a:pt x="12039" y="49256"/>
                      </a:cubicBezTo>
                      <a:lnTo>
                        <a:pt x="12039" y="90098"/>
                      </a:lnTo>
                      <a:cubicBezTo>
                        <a:pt x="12039" y="96931"/>
                        <a:pt x="10353" y="96931"/>
                        <a:pt x="82" y="96931"/>
                      </a:cubicBezTo>
                      <a:lnTo>
                        <a:pt x="82" y="101637"/>
                      </a:lnTo>
                      <a:cubicBezTo>
                        <a:pt x="4988" y="101486"/>
                        <a:pt x="13265" y="101182"/>
                        <a:pt x="16944" y="101182"/>
                      </a:cubicBezTo>
                      <a:cubicBezTo>
                        <a:pt x="22309" y="101182"/>
                        <a:pt x="27675" y="101486"/>
                        <a:pt x="32886" y="101637"/>
                      </a:cubicBezTo>
                      <a:lnTo>
                        <a:pt x="32886" y="96931"/>
                      </a:lnTo>
                      <a:cubicBezTo>
                        <a:pt x="22769" y="96931"/>
                        <a:pt x="22156" y="96172"/>
                        <a:pt x="22156" y="90250"/>
                      </a:cubicBezTo>
                      <a:lnTo>
                        <a:pt x="22156" y="34528"/>
                      </a:lnTo>
                      <a:close/>
                      <a:moveTo>
                        <a:pt x="22769" y="8110"/>
                      </a:moveTo>
                      <a:cubicBezTo>
                        <a:pt x="22769" y="3251"/>
                        <a:pt x="18937" y="63"/>
                        <a:pt x="14645" y="63"/>
                      </a:cubicBezTo>
                      <a:cubicBezTo>
                        <a:pt x="9893" y="63"/>
                        <a:pt x="6520" y="4162"/>
                        <a:pt x="6520" y="8110"/>
                      </a:cubicBezTo>
                      <a:cubicBezTo>
                        <a:pt x="6520" y="12209"/>
                        <a:pt x="9893" y="16157"/>
                        <a:pt x="14645" y="16157"/>
                      </a:cubicBezTo>
                      <a:cubicBezTo>
                        <a:pt x="18937" y="16157"/>
                        <a:pt x="22769" y="12968"/>
                        <a:pt x="22769" y="81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21A89A1F-6B12-B1D2-57F5-F028D3BEA6F3}"/>
                    </a:ext>
                  </a:extLst>
                </p:cNvPr>
                <p:cNvSpPr/>
                <p:nvPr>
                  <p:custDataLst>
                    <p:tags r:id="rId77"/>
                  </p:custDataLst>
                </p:nvPr>
              </p:nvSpPr>
              <p:spPr>
                <a:xfrm>
                  <a:off x="9824121" y="4796582"/>
                  <a:ext cx="75572" cy="96564"/>
                </a:xfrm>
                <a:custGeom>
                  <a:avLst/>
                  <a:gdLst>
                    <a:gd name="connsiteX0" fmla="*/ 22159 w 75572"/>
                    <a:gd name="connsiteY0" fmla="*/ 10084 h 96564"/>
                    <a:gd name="connsiteX1" fmla="*/ 22159 w 75572"/>
                    <a:gd name="connsiteY1" fmla="*/ 63 h 96564"/>
                    <a:gd name="connsiteX2" fmla="*/ 85 w 75572"/>
                    <a:gd name="connsiteY2" fmla="*/ 1733 h 96564"/>
                    <a:gd name="connsiteX3" fmla="*/ 85 w 75572"/>
                    <a:gd name="connsiteY3" fmla="*/ 6440 h 96564"/>
                    <a:gd name="connsiteX4" fmla="*/ 12042 w 75572"/>
                    <a:gd name="connsiteY4" fmla="*/ 14031 h 96564"/>
                    <a:gd name="connsiteX5" fmla="*/ 12042 w 75572"/>
                    <a:gd name="connsiteY5" fmla="*/ 85088 h 96564"/>
                    <a:gd name="connsiteX6" fmla="*/ 85 w 75572"/>
                    <a:gd name="connsiteY6" fmla="*/ 91920 h 96564"/>
                    <a:gd name="connsiteX7" fmla="*/ 85 w 75572"/>
                    <a:gd name="connsiteY7" fmla="*/ 96627 h 96564"/>
                    <a:gd name="connsiteX8" fmla="*/ 17254 w 75572"/>
                    <a:gd name="connsiteY8" fmla="*/ 96172 h 96564"/>
                    <a:gd name="connsiteX9" fmla="*/ 34575 w 75572"/>
                    <a:gd name="connsiteY9" fmla="*/ 96627 h 96564"/>
                    <a:gd name="connsiteX10" fmla="*/ 34575 w 75572"/>
                    <a:gd name="connsiteY10" fmla="*/ 91920 h 96564"/>
                    <a:gd name="connsiteX11" fmla="*/ 22619 w 75572"/>
                    <a:gd name="connsiteY11" fmla="*/ 85088 h 96564"/>
                    <a:gd name="connsiteX12" fmla="*/ 22619 w 75572"/>
                    <a:gd name="connsiteY12" fmla="*/ 59580 h 96564"/>
                    <a:gd name="connsiteX13" fmla="*/ 22619 w 75572"/>
                    <a:gd name="connsiteY13" fmla="*/ 58214 h 96564"/>
                    <a:gd name="connsiteX14" fmla="*/ 41473 w 75572"/>
                    <a:gd name="connsiteY14" fmla="*/ 68842 h 96564"/>
                    <a:gd name="connsiteX15" fmla="*/ 75657 w 75572"/>
                    <a:gd name="connsiteY15" fmla="*/ 34376 h 96564"/>
                    <a:gd name="connsiteX16" fmla="*/ 43620 w 75572"/>
                    <a:gd name="connsiteY16" fmla="*/ 63 h 96564"/>
                    <a:gd name="connsiteX17" fmla="*/ 22159 w 75572"/>
                    <a:gd name="connsiteY17" fmla="*/ 10084 h 96564"/>
                    <a:gd name="connsiteX18" fmla="*/ 22619 w 75572"/>
                    <a:gd name="connsiteY18" fmla="*/ 49863 h 96564"/>
                    <a:gd name="connsiteX19" fmla="*/ 22619 w 75572"/>
                    <a:gd name="connsiteY19" fmla="*/ 16005 h 96564"/>
                    <a:gd name="connsiteX20" fmla="*/ 42393 w 75572"/>
                    <a:gd name="connsiteY20" fmla="*/ 3859 h 96564"/>
                    <a:gd name="connsiteX21" fmla="*/ 62934 w 75572"/>
                    <a:gd name="connsiteY21" fmla="*/ 34376 h 96564"/>
                    <a:gd name="connsiteX22" fmla="*/ 40860 w 75572"/>
                    <a:gd name="connsiteY22" fmla="*/ 65502 h 96564"/>
                    <a:gd name="connsiteX23" fmla="*/ 24765 w 75572"/>
                    <a:gd name="connsiteY23" fmla="*/ 56240 h 96564"/>
                    <a:gd name="connsiteX24" fmla="*/ 22619 w 75572"/>
                    <a:gd name="connsiteY24" fmla="*/ 49863 h 96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5572" h="96564">
                      <a:moveTo>
                        <a:pt x="22159" y="10084"/>
                      </a:moveTo>
                      <a:lnTo>
                        <a:pt x="22159" y="63"/>
                      </a:lnTo>
                      <a:lnTo>
                        <a:pt x="85" y="1733"/>
                      </a:lnTo>
                      <a:lnTo>
                        <a:pt x="85" y="6440"/>
                      </a:lnTo>
                      <a:cubicBezTo>
                        <a:pt x="10969" y="6440"/>
                        <a:pt x="12042" y="7351"/>
                        <a:pt x="12042" y="14031"/>
                      </a:cubicBezTo>
                      <a:lnTo>
                        <a:pt x="12042" y="85088"/>
                      </a:lnTo>
                      <a:cubicBezTo>
                        <a:pt x="12042" y="91920"/>
                        <a:pt x="10355" y="91920"/>
                        <a:pt x="85" y="91920"/>
                      </a:cubicBezTo>
                      <a:lnTo>
                        <a:pt x="85" y="96627"/>
                      </a:lnTo>
                      <a:cubicBezTo>
                        <a:pt x="5297" y="96475"/>
                        <a:pt x="13268" y="96172"/>
                        <a:pt x="17254" y="96172"/>
                      </a:cubicBezTo>
                      <a:cubicBezTo>
                        <a:pt x="21392" y="96172"/>
                        <a:pt x="29210" y="96475"/>
                        <a:pt x="34575" y="96627"/>
                      </a:cubicBezTo>
                      <a:lnTo>
                        <a:pt x="34575" y="91920"/>
                      </a:lnTo>
                      <a:cubicBezTo>
                        <a:pt x="24305" y="91920"/>
                        <a:pt x="22619" y="91920"/>
                        <a:pt x="22619" y="85088"/>
                      </a:cubicBezTo>
                      <a:lnTo>
                        <a:pt x="22619" y="59580"/>
                      </a:lnTo>
                      <a:lnTo>
                        <a:pt x="22619" y="58214"/>
                      </a:lnTo>
                      <a:cubicBezTo>
                        <a:pt x="23385" y="60643"/>
                        <a:pt x="29823" y="68842"/>
                        <a:pt x="41473" y="68842"/>
                      </a:cubicBezTo>
                      <a:cubicBezTo>
                        <a:pt x="59715" y="68842"/>
                        <a:pt x="75657" y="53963"/>
                        <a:pt x="75657" y="34376"/>
                      </a:cubicBezTo>
                      <a:cubicBezTo>
                        <a:pt x="75657" y="15094"/>
                        <a:pt x="60788" y="63"/>
                        <a:pt x="43620" y="63"/>
                      </a:cubicBezTo>
                      <a:cubicBezTo>
                        <a:pt x="31663" y="63"/>
                        <a:pt x="25225" y="6743"/>
                        <a:pt x="22159" y="10084"/>
                      </a:cubicBezTo>
                      <a:close/>
                      <a:moveTo>
                        <a:pt x="22619" y="49863"/>
                      </a:moveTo>
                      <a:lnTo>
                        <a:pt x="22619" y="16005"/>
                      </a:lnTo>
                      <a:cubicBezTo>
                        <a:pt x="27064" y="8262"/>
                        <a:pt x="34575" y="3859"/>
                        <a:pt x="42393" y="3859"/>
                      </a:cubicBezTo>
                      <a:cubicBezTo>
                        <a:pt x="53583" y="3859"/>
                        <a:pt x="62934" y="17220"/>
                        <a:pt x="62934" y="34376"/>
                      </a:cubicBezTo>
                      <a:cubicBezTo>
                        <a:pt x="62934" y="52748"/>
                        <a:pt x="52204" y="65502"/>
                        <a:pt x="40860" y="65502"/>
                      </a:cubicBezTo>
                      <a:cubicBezTo>
                        <a:pt x="34729" y="65502"/>
                        <a:pt x="28904" y="62465"/>
                        <a:pt x="24765" y="56240"/>
                      </a:cubicBezTo>
                      <a:cubicBezTo>
                        <a:pt x="22619" y="53052"/>
                        <a:pt x="22619" y="52900"/>
                        <a:pt x="22619" y="4986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5E159990-E854-5651-5B62-207F2EB23893}"/>
                    </a:ext>
                  </a:extLst>
                </p:cNvPr>
                <p:cNvSpPr/>
                <p:nvPr>
                  <p:custDataLst>
                    <p:tags r:id="rId78"/>
                  </p:custDataLst>
                </p:nvPr>
              </p:nvSpPr>
              <p:spPr>
                <a:xfrm>
                  <a:off x="9913541" y="4795671"/>
                  <a:ext cx="67907" cy="69690"/>
                </a:xfrm>
                <a:custGeom>
                  <a:avLst/>
                  <a:gdLst>
                    <a:gd name="connsiteX0" fmla="*/ 67999 w 67907"/>
                    <a:gd name="connsiteY0" fmla="*/ 35591 h 69690"/>
                    <a:gd name="connsiteX1" fmla="*/ 34121 w 67907"/>
                    <a:gd name="connsiteY1" fmla="*/ 63 h 69690"/>
                    <a:gd name="connsiteX2" fmla="*/ 91 w 67907"/>
                    <a:gd name="connsiteY2" fmla="*/ 35591 h 69690"/>
                    <a:gd name="connsiteX3" fmla="*/ 33968 w 67907"/>
                    <a:gd name="connsiteY3" fmla="*/ 69753 h 69690"/>
                    <a:gd name="connsiteX4" fmla="*/ 67999 w 67907"/>
                    <a:gd name="connsiteY4" fmla="*/ 35591 h 69690"/>
                    <a:gd name="connsiteX5" fmla="*/ 34121 w 67907"/>
                    <a:gd name="connsiteY5" fmla="*/ 65957 h 69690"/>
                    <a:gd name="connsiteX6" fmla="*/ 16646 w 67907"/>
                    <a:gd name="connsiteY6" fmla="*/ 55785 h 69690"/>
                    <a:gd name="connsiteX7" fmla="*/ 12814 w 67907"/>
                    <a:gd name="connsiteY7" fmla="*/ 34376 h 69690"/>
                    <a:gd name="connsiteX8" fmla="*/ 16493 w 67907"/>
                    <a:gd name="connsiteY8" fmla="*/ 13576 h 69690"/>
                    <a:gd name="connsiteX9" fmla="*/ 33968 w 67907"/>
                    <a:gd name="connsiteY9" fmla="*/ 3403 h 69690"/>
                    <a:gd name="connsiteX10" fmla="*/ 51290 w 67907"/>
                    <a:gd name="connsiteY10" fmla="*/ 13272 h 69690"/>
                    <a:gd name="connsiteX11" fmla="*/ 55275 w 67907"/>
                    <a:gd name="connsiteY11" fmla="*/ 34376 h 69690"/>
                    <a:gd name="connsiteX12" fmla="*/ 51903 w 67907"/>
                    <a:gd name="connsiteY12" fmla="*/ 54722 h 69690"/>
                    <a:gd name="connsiteX13" fmla="*/ 34121 w 67907"/>
                    <a:gd name="connsiteY13" fmla="*/ 65957 h 69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7907" h="69690">
                      <a:moveTo>
                        <a:pt x="67999" y="35591"/>
                      </a:moveTo>
                      <a:cubicBezTo>
                        <a:pt x="67999" y="16157"/>
                        <a:pt x="52669" y="63"/>
                        <a:pt x="34121" y="63"/>
                      </a:cubicBezTo>
                      <a:cubicBezTo>
                        <a:pt x="14960" y="63"/>
                        <a:pt x="91" y="16612"/>
                        <a:pt x="91" y="35591"/>
                      </a:cubicBezTo>
                      <a:cubicBezTo>
                        <a:pt x="91" y="55177"/>
                        <a:pt x="16033" y="69753"/>
                        <a:pt x="33968" y="69753"/>
                      </a:cubicBezTo>
                      <a:cubicBezTo>
                        <a:pt x="52516" y="69753"/>
                        <a:pt x="67999" y="54874"/>
                        <a:pt x="67999" y="35591"/>
                      </a:cubicBezTo>
                      <a:close/>
                      <a:moveTo>
                        <a:pt x="34121" y="65957"/>
                      </a:moveTo>
                      <a:cubicBezTo>
                        <a:pt x="27530" y="65957"/>
                        <a:pt x="20785" y="62769"/>
                        <a:pt x="16646" y="55785"/>
                      </a:cubicBezTo>
                      <a:cubicBezTo>
                        <a:pt x="12814" y="49104"/>
                        <a:pt x="12814" y="39842"/>
                        <a:pt x="12814" y="34376"/>
                      </a:cubicBezTo>
                      <a:cubicBezTo>
                        <a:pt x="12814" y="28455"/>
                        <a:pt x="12814" y="20256"/>
                        <a:pt x="16493" y="13576"/>
                      </a:cubicBezTo>
                      <a:cubicBezTo>
                        <a:pt x="20632" y="6591"/>
                        <a:pt x="27836" y="3403"/>
                        <a:pt x="33968" y="3403"/>
                      </a:cubicBezTo>
                      <a:cubicBezTo>
                        <a:pt x="40713" y="3403"/>
                        <a:pt x="47304" y="6743"/>
                        <a:pt x="51290" y="13272"/>
                      </a:cubicBezTo>
                      <a:cubicBezTo>
                        <a:pt x="55275" y="19801"/>
                        <a:pt x="55275" y="28607"/>
                        <a:pt x="55275" y="34376"/>
                      </a:cubicBezTo>
                      <a:cubicBezTo>
                        <a:pt x="55275" y="39842"/>
                        <a:pt x="55275" y="48041"/>
                        <a:pt x="51903" y="54722"/>
                      </a:cubicBezTo>
                      <a:cubicBezTo>
                        <a:pt x="48531" y="61554"/>
                        <a:pt x="41786" y="65957"/>
                        <a:pt x="34121" y="659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AA69DBA7-8ACB-FFF5-F101-6F6D54BBF205}"/>
                    </a:ext>
                  </a:extLst>
                </p:cNvPr>
                <p:cNvSpPr/>
                <p:nvPr>
                  <p:custDataLst>
                    <p:tags r:id="rId79"/>
                  </p:custDataLst>
                </p:nvPr>
              </p:nvSpPr>
              <p:spPr>
                <a:xfrm>
                  <a:off x="9990953" y="4758321"/>
                  <a:ext cx="34030" cy="105370"/>
                </a:xfrm>
                <a:custGeom>
                  <a:avLst/>
                  <a:gdLst>
                    <a:gd name="connsiteX0" fmla="*/ 22170 w 34030"/>
                    <a:gd name="connsiteY0" fmla="*/ 63 h 105370"/>
                    <a:gd name="connsiteX1" fmla="*/ 96 w 34030"/>
                    <a:gd name="connsiteY1" fmla="*/ 1733 h 105370"/>
                    <a:gd name="connsiteX2" fmla="*/ 96 w 34030"/>
                    <a:gd name="connsiteY2" fmla="*/ 6440 h 105370"/>
                    <a:gd name="connsiteX3" fmla="*/ 12052 w 34030"/>
                    <a:gd name="connsiteY3" fmla="*/ 14942 h 105370"/>
                    <a:gd name="connsiteX4" fmla="*/ 12052 w 34030"/>
                    <a:gd name="connsiteY4" fmla="*/ 93894 h 105370"/>
                    <a:gd name="connsiteX5" fmla="*/ 96 w 34030"/>
                    <a:gd name="connsiteY5" fmla="*/ 100726 h 105370"/>
                    <a:gd name="connsiteX6" fmla="*/ 96 w 34030"/>
                    <a:gd name="connsiteY6" fmla="*/ 105433 h 105370"/>
                    <a:gd name="connsiteX7" fmla="*/ 17111 w 34030"/>
                    <a:gd name="connsiteY7" fmla="*/ 104978 h 105370"/>
                    <a:gd name="connsiteX8" fmla="*/ 34126 w 34030"/>
                    <a:gd name="connsiteY8" fmla="*/ 105433 h 105370"/>
                    <a:gd name="connsiteX9" fmla="*/ 34126 w 34030"/>
                    <a:gd name="connsiteY9" fmla="*/ 100726 h 105370"/>
                    <a:gd name="connsiteX10" fmla="*/ 22170 w 34030"/>
                    <a:gd name="connsiteY10" fmla="*/ 93894 h 105370"/>
                    <a:gd name="connsiteX11" fmla="*/ 22170 w 34030"/>
                    <a:gd name="connsiteY11" fmla="*/ 63 h 105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030" h="105370">
                      <a:moveTo>
                        <a:pt x="22170" y="63"/>
                      </a:moveTo>
                      <a:lnTo>
                        <a:pt x="96" y="1733"/>
                      </a:lnTo>
                      <a:lnTo>
                        <a:pt x="96" y="6440"/>
                      </a:lnTo>
                      <a:cubicBezTo>
                        <a:pt x="10826" y="6440"/>
                        <a:pt x="12052" y="7502"/>
                        <a:pt x="12052" y="14942"/>
                      </a:cubicBezTo>
                      <a:lnTo>
                        <a:pt x="12052" y="93894"/>
                      </a:lnTo>
                      <a:cubicBezTo>
                        <a:pt x="12052" y="100726"/>
                        <a:pt x="10366" y="100726"/>
                        <a:pt x="96" y="100726"/>
                      </a:cubicBezTo>
                      <a:lnTo>
                        <a:pt x="96" y="105433"/>
                      </a:lnTo>
                      <a:cubicBezTo>
                        <a:pt x="5154" y="105281"/>
                        <a:pt x="13279" y="104978"/>
                        <a:pt x="17111" y="104978"/>
                      </a:cubicBezTo>
                      <a:cubicBezTo>
                        <a:pt x="20943" y="104978"/>
                        <a:pt x="28455" y="105281"/>
                        <a:pt x="34126" y="105433"/>
                      </a:cubicBezTo>
                      <a:lnTo>
                        <a:pt x="34126" y="100726"/>
                      </a:lnTo>
                      <a:cubicBezTo>
                        <a:pt x="23856" y="100726"/>
                        <a:pt x="22170" y="100726"/>
                        <a:pt x="22170" y="93894"/>
                      </a:cubicBezTo>
                      <a:lnTo>
                        <a:pt x="2217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6479FD7D-40F8-0F4A-1630-C57CFD351A23}"/>
                    </a:ext>
                  </a:extLst>
                </p:cNvPr>
                <p:cNvSpPr/>
                <p:nvPr>
                  <p:custDataLst>
                    <p:tags r:id="rId80"/>
                  </p:custDataLst>
                </p:nvPr>
              </p:nvSpPr>
              <p:spPr>
                <a:xfrm>
                  <a:off x="10032768" y="4795671"/>
                  <a:ext cx="59323" cy="69690"/>
                </a:xfrm>
                <a:custGeom>
                  <a:avLst/>
                  <a:gdLst>
                    <a:gd name="connsiteX0" fmla="*/ 12975 w 59323"/>
                    <a:gd name="connsiteY0" fmla="*/ 29822 h 69690"/>
                    <a:gd name="connsiteX1" fmla="*/ 31983 w 59323"/>
                    <a:gd name="connsiteY1" fmla="*/ 3403 h 69690"/>
                    <a:gd name="connsiteX2" fmla="*/ 49305 w 59323"/>
                    <a:gd name="connsiteY2" fmla="*/ 29822 h 69690"/>
                    <a:gd name="connsiteX3" fmla="*/ 12975 w 59323"/>
                    <a:gd name="connsiteY3" fmla="*/ 29822 h 69690"/>
                    <a:gd name="connsiteX4" fmla="*/ 12822 w 59323"/>
                    <a:gd name="connsiteY4" fmla="*/ 33010 h 69690"/>
                    <a:gd name="connsiteX5" fmla="*/ 55590 w 59323"/>
                    <a:gd name="connsiteY5" fmla="*/ 33010 h 69690"/>
                    <a:gd name="connsiteX6" fmla="*/ 59422 w 59323"/>
                    <a:gd name="connsiteY6" fmla="*/ 29822 h 69690"/>
                    <a:gd name="connsiteX7" fmla="*/ 31983 w 59323"/>
                    <a:gd name="connsiteY7" fmla="*/ 63 h 69690"/>
                    <a:gd name="connsiteX8" fmla="*/ 99 w 59323"/>
                    <a:gd name="connsiteY8" fmla="*/ 34680 h 69690"/>
                    <a:gd name="connsiteX9" fmla="*/ 33823 w 59323"/>
                    <a:gd name="connsiteY9" fmla="*/ 69753 h 69690"/>
                    <a:gd name="connsiteX10" fmla="*/ 59422 w 59323"/>
                    <a:gd name="connsiteY10" fmla="*/ 50015 h 69690"/>
                    <a:gd name="connsiteX11" fmla="*/ 57429 w 59323"/>
                    <a:gd name="connsiteY11" fmla="*/ 48193 h 69690"/>
                    <a:gd name="connsiteX12" fmla="*/ 55436 w 59323"/>
                    <a:gd name="connsiteY12" fmla="*/ 50319 h 69690"/>
                    <a:gd name="connsiteX13" fmla="*/ 34742 w 59323"/>
                    <a:gd name="connsiteY13" fmla="*/ 65957 h 69690"/>
                    <a:gd name="connsiteX14" fmla="*/ 17420 w 59323"/>
                    <a:gd name="connsiteY14" fmla="*/ 55785 h 69690"/>
                    <a:gd name="connsiteX15" fmla="*/ 12822 w 59323"/>
                    <a:gd name="connsiteY15" fmla="*/ 33010 h 69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9323" h="69690">
                      <a:moveTo>
                        <a:pt x="12975" y="29822"/>
                      </a:moveTo>
                      <a:cubicBezTo>
                        <a:pt x="13895" y="7199"/>
                        <a:pt x="26771" y="3403"/>
                        <a:pt x="31983" y="3403"/>
                      </a:cubicBezTo>
                      <a:cubicBezTo>
                        <a:pt x="47772" y="3403"/>
                        <a:pt x="49305" y="23900"/>
                        <a:pt x="49305" y="29822"/>
                      </a:cubicBezTo>
                      <a:lnTo>
                        <a:pt x="12975" y="29822"/>
                      </a:lnTo>
                      <a:close/>
                      <a:moveTo>
                        <a:pt x="12822" y="33010"/>
                      </a:moveTo>
                      <a:lnTo>
                        <a:pt x="55590" y="33010"/>
                      </a:lnTo>
                      <a:cubicBezTo>
                        <a:pt x="58962" y="33010"/>
                        <a:pt x="59422" y="33010"/>
                        <a:pt x="59422" y="29822"/>
                      </a:cubicBezTo>
                      <a:cubicBezTo>
                        <a:pt x="59422" y="14790"/>
                        <a:pt x="51144" y="63"/>
                        <a:pt x="31983" y="63"/>
                      </a:cubicBezTo>
                      <a:cubicBezTo>
                        <a:pt x="14201" y="63"/>
                        <a:pt x="99" y="15701"/>
                        <a:pt x="99" y="34680"/>
                      </a:cubicBezTo>
                      <a:cubicBezTo>
                        <a:pt x="99" y="55025"/>
                        <a:pt x="16194" y="69753"/>
                        <a:pt x="33823" y="69753"/>
                      </a:cubicBezTo>
                      <a:cubicBezTo>
                        <a:pt x="52524" y="69753"/>
                        <a:pt x="59422" y="52900"/>
                        <a:pt x="59422" y="50015"/>
                      </a:cubicBezTo>
                      <a:cubicBezTo>
                        <a:pt x="59422" y="48497"/>
                        <a:pt x="58196" y="48193"/>
                        <a:pt x="57429" y="48193"/>
                      </a:cubicBezTo>
                      <a:cubicBezTo>
                        <a:pt x="56050" y="48193"/>
                        <a:pt x="55743" y="49104"/>
                        <a:pt x="55436" y="50319"/>
                      </a:cubicBezTo>
                      <a:cubicBezTo>
                        <a:pt x="50071" y="65957"/>
                        <a:pt x="36275" y="65957"/>
                        <a:pt x="34742" y="65957"/>
                      </a:cubicBezTo>
                      <a:cubicBezTo>
                        <a:pt x="27078" y="65957"/>
                        <a:pt x="20946" y="61402"/>
                        <a:pt x="17420" y="55785"/>
                      </a:cubicBezTo>
                      <a:cubicBezTo>
                        <a:pt x="12822" y="48497"/>
                        <a:pt x="12822" y="38476"/>
                        <a:pt x="12822" y="330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7685ED7-C57D-AF1F-FA16-226AE5BDC994}"/>
                  </a:ext>
                </a:extLst>
              </p:cNvPr>
              <p:cNvSpPr/>
              <p:nvPr/>
            </p:nvSpPr>
            <p:spPr>
              <a:xfrm>
                <a:off x="1757088" y="2822764"/>
                <a:ext cx="248836" cy="223314"/>
              </a:xfrm>
              <a:custGeom>
                <a:avLst/>
                <a:gdLst>
                  <a:gd name="connsiteX0" fmla="*/ 0 w 297180"/>
                  <a:gd name="connsiteY0" fmla="*/ 266700 h 266700"/>
                  <a:gd name="connsiteX1" fmla="*/ 243840 w 297180"/>
                  <a:gd name="connsiteY1" fmla="*/ 60960 h 266700"/>
                  <a:gd name="connsiteX2" fmla="*/ 297180 w 29718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7180" h="266700">
                    <a:moveTo>
                      <a:pt x="0" y="266700"/>
                    </a:moveTo>
                    <a:cubicBezTo>
                      <a:pt x="97155" y="186055"/>
                      <a:pt x="194310" y="105410"/>
                      <a:pt x="243840" y="60960"/>
                    </a:cubicBezTo>
                    <a:cubicBezTo>
                      <a:pt x="293370" y="16510"/>
                      <a:pt x="273050" y="12700"/>
                      <a:pt x="297180" y="0"/>
                    </a:cubicBezTo>
                  </a:path>
                </a:pathLst>
              </a:custGeom>
              <a:noFill/>
              <a:ln>
                <a:solidFill>
                  <a:srgbClr val="60CE92"/>
                </a:solidFill>
              </a:ln>
              <a:effectLst>
                <a:glow rad="63500">
                  <a:srgbClr val="60CE92"/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3E3302-3433-F1B7-6F93-D5FEBB400DF9}"/>
                  </a:ext>
                </a:extLst>
              </p:cNvPr>
              <p:cNvSpPr/>
              <p:nvPr/>
            </p:nvSpPr>
            <p:spPr>
              <a:xfrm>
                <a:off x="3340714" y="3424256"/>
                <a:ext cx="282801" cy="280888"/>
              </a:xfrm>
              <a:custGeom>
                <a:avLst/>
                <a:gdLst>
                  <a:gd name="connsiteX0" fmla="*/ 0 w 341745"/>
                  <a:gd name="connsiteY0" fmla="*/ 0 h 277124"/>
                  <a:gd name="connsiteX1" fmla="*/ 193963 w 341745"/>
                  <a:gd name="connsiteY1" fmla="*/ 277091 h 277124"/>
                  <a:gd name="connsiteX2" fmla="*/ 341745 w 341745"/>
                  <a:gd name="connsiteY2" fmla="*/ 18473 h 277124"/>
                  <a:gd name="connsiteX0" fmla="*/ 0 w 348095"/>
                  <a:gd name="connsiteY0" fmla="*/ 6927 h 284047"/>
                  <a:gd name="connsiteX1" fmla="*/ 193963 w 348095"/>
                  <a:gd name="connsiteY1" fmla="*/ 284018 h 284047"/>
                  <a:gd name="connsiteX2" fmla="*/ 348095 w 348095"/>
                  <a:gd name="connsiteY2" fmla="*/ 0 h 284047"/>
                  <a:gd name="connsiteX0" fmla="*/ 0 w 348095"/>
                  <a:gd name="connsiteY0" fmla="*/ 6927 h 284057"/>
                  <a:gd name="connsiteX1" fmla="*/ 193963 w 348095"/>
                  <a:gd name="connsiteY1" fmla="*/ 284018 h 284057"/>
                  <a:gd name="connsiteX2" fmla="*/ 348095 w 348095"/>
                  <a:gd name="connsiteY2" fmla="*/ 0 h 284057"/>
                  <a:gd name="connsiteX0" fmla="*/ 0 w 348095"/>
                  <a:gd name="connsiteY0" fmla="*/ 6927 h 284057"/>
                  <a:gd name="connsiteX1" fmla="*/ 168563 w 348095"/>
                  <a:gd name="connsiteY1" fmla="*/ 284018 h 284057"/>
                  <a:gd name="connsiteX2" fmla="*/ 348095 w 348095"/>
                  <a:gd name="connsiteY2" fmla="*/ 0 h 284057"/>
                  <a:gd name="connsiteX0" fmla="*/ 0 w 348095"/>
                  <a:gd name="connsiteY0" fmla="*/ 6927 h 284057"/>
                  <a:gd name="connsiteX1" fmla="*/ 187613 w 348095"/>
                  <a:gd name="connsiteY1" fmla="*/ 284018 h 284057"/>
                  <a:gd name="connsiteX2" fmla="*/ 348095 w 348095"/>
                  <a:gd name="connsiteY2" fmla="*/ 0 h 284057"/>
                  <a:gd name="connsiteX0" fmla="*/ 0 w 348095"/>
                  <a:gd name="connsiteY0" fmla="*/ 6927 h 258663"/>
                  <a:gd name="connsiteX1" fmla="*/ 168563 w 348095"/>
                  <a:gd name="connsiteY1" fmla="*/ 258618 h 258663"/>
                  <a:gd name="connsiteX2" fmla="*/ 348095 w 348095"/>
                  <a:gd name="connsiteY2" fmla="*/ 0 h 258663"/>
                  <a:gd name="connsiteX0" fmla="*/ 0 w 348095"/>
                  <a:gd name="connsiteY0" fmla="*/ 6927 h 271360"/>
                  <a:gd name="connsiteX1" fmla="*/ 181263 w 348095"/>
                  <a:gd name="connsiteY1" fmla="*/ 271318 h 271360"/>
                  <a:gd name="connsiteX2" fmla="*/ 348095 w 348095"/>
                  <a:gd name="connsiteY2" fmla="*/ 0 h 271360"/>
                  <a:gd name="connsiteX0" fmla="*/ 0 w 348095"/>
                  <a:gd name="connsiteY0" fmla="*/ 6927 h 271360"/>
                  <a:gd name="connsiteX1" fmla="*/ 181263 w 348095"/>
                  <a:gd name="connsiteY1" fmla="*/ 271318 h 271360"/>
                  <a:gd name="connsiteX2" fmla="*/ 348095 w 348095"/>
                  <a:gd name="connsiteY2" fmla="*/ 0 h 271360"/>
                  <a:gd name="connsiteX0" fmla="*/ 0 w 348095"/>
                  <a:gd name="connsiteY0" fmla="*/ 6927 h 271366"/>
                  <a:gd name="connsiteX1" fmla="*/ 181263 w 348095"/>
                  <a:gd name="connsiteY1" fmla="*/ 271318 h 271366"/>
                  <a:gd name="connsiteX2" fmla="*/ 348095 w 348095"/>
                  <a:gd name="connsiteY2" fmla="*/ 0 h 271366"/>
                  <a:gd name="connsiteX0" fmla="*/ 0 w 348095"/>
                  <a:gd name="connsiteY0" fmla="*/ 6927 h 280888"/>
                  <a:gd name="connsiteX1" fmla="*/ 181263 w 348095"/>
                  <a:gd name="connsiteY1" fmla="*/ 280843 h 280888"/>
                  <a:gd name="connsiteX2" fmla="*/ 348095 w 348095"/>
                  <a:gd name="connsiteY2" fmla="*/ 0 h 28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8095" h="280888">
                    <a:moveTo>
                      <a:pt x="0" y="6927"/>
                    </a:moveTo>
                    <a:cubicBezTo>
                      <a:pt x="33578" y="105833"/>
                      <a:pt x="124306" y="277764"/>
                      <a:pt x="181263" y="280843"/>
                    </a:cubicBezTo>
                    <a:cubicBezTo>
                      <a:pt x="238220" y="283922"/>
                      <a:pt x="321348" y="130175"/>
                      <a:pt x="348095" y="0"/>
                    </a:cubicBezTo>
                  </a:path>
                </a:pathLst>
              </a:custGeom>
              <a:noFill/>
              <a:ln>
                <a:solidFill>
                  <a:srgbClr val="60CE92"/>
                </a:solidFill>
              </a:ln>
              <a:effectLst>
                <a:glow rad="38100">
                  <a:srgbClr val="60CE92"/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D5F31D1-3D76-05FA-7B0A-45107815172E}"/>
                  </a:ext>
                </a:extLst>
              </p:cNvPr>
              <p:cNvSpPr/>
              <p:nvPr/>
            </p:nvSpPr>
            <p:spPr>
              <a:xfrm>
                <a:off x="6056201" y="3251329"/>
                <a:ext cx="446266" cy="46777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5EADEBF-9052-EBC2-AB98-F5E0ACB7983F}"/>
                  </a:ext>
                </a:extLst>
              </p:cNvPr>
              <p:cNvGrpSpPr/>
              <p:nvPr/>
            </p:nvGrpSpPr>
            <p:grpSpPr>
              <a:xfrm flipV="1">
                <a:off x="6059813" y="3711532"/>
                <a:ext cx="445075" cy="365948"/>
                <a:chOff x="8126920" y="3081138"/>
                <a:chExt cx="445075" cy="365948"/>
              </a:xfrm>
            </p:grpSpPr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A91B14A2-0170-7705-1E5F-C6344CADB917}"/>
                    </a:ext>
                  </a:extLst>
                </p:cNvPr>
                <p:cNvCxnSpPr/>
                <p:nvPr/>
              </p:nvCxnSpPr>
              <p:spPr>
                <a:xfrm flipV="1">
                  <a:off x="8126920" y="3094155"/>
                  <a:ext cx="223133" cy="3529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AF703A81-FDE6-9E11-DE04-018901B80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48862" y="3081138"/>
                  <a:ext cx="223133" cy="3529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0423FB1-EC26-04F9-2177-CD8B2ACC8373}"/>
                  </a:ext>
                </a:extLst>
              </p:cNvPr>
              <p:cNvSpPr/>
              <p:nvPr/>
            </p:nvSpPr>
            <p:spPr>
              <a:xfrm rot="5400000">
                <a:off x="6093782" y="3349102"/>
                <a:ext cx="338448" cy="269902"/>
              </a:xfrm>
              <a:custGeom>
                <a:avLst/>
                <a:gdLst>
                  <a:gd name="connsiteX0" fmla="*/ 0 w 297180"/>
                  <a:gd name="connsiteY0" fmla="*/ 266700 h 266700"/>
                  <a:gd name="connsiteX1" fmla="*/ 243840 w 297180"/>
                  <a:gd name="connsiteY1" fmla="*/ 60960 h 266700"/>
                  <a:gd name="connsiteX2" fmla="*/ 297180 w 297180"/>
                  <a:gd name="connsiteY2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180" h="266700">
                    <a:moveTo>
                      <a:pt x="0" y="266700"/>
                    </a:moveTo>
                    <a:lnTo>
                      <a:pt x="297180" y="0"/>
                    </a:lnTo>
                  </a:path>
                </a:pathLst>
              </a:custGeom>
              <a:noFill/>
              <a:ln>
                <a:solidFill>
                  <a:srgbClr val="60CE92"/>
                </a:solidFill>
              </a:ln>
              <a:effectLst>
                <a:glow rad="25400">
                  <a:srgbClr val="60CE92"/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6898F05-72A5-4E96-43FB-597900E8D823}"/>
                  </a:ext>
                </a:extLst>
              </p:cNvPr>
              <p:cNvSpPr/>
              <p:nvPr/>
            </p:nvSpPr>
            <p:spPr>
              <a:xfrm rot="7945035">
                <a:off x="7579347" y="3885432"/>
                <a:ext cx="235098" cy="251853"/>
              </a:xfrm>
              <a:custGeom>
                <a:avLst/>
                <a:gdLst>
                  <a:gd name="connsiteX0" fmla="*/ 0 w 297180"/>
                  <a:gd name="connsiteY0" fmla="*/ 266700 h 266700"/>
                  <a:gd name="connsiteX1" fmla="*/ 243840 w 297180"/>
                  <a:gd name="connsiteY1" fmla="*/ 60960 h 266700"/>
                  <a:gd name="connsiteX2" fmla="*/ 297180 w 297180"/>
                  <a:gd name="connsiteY2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297180 w 297180"/>
                  <a:gd name="connsiteY1" fmla="*/ 0 h 266700"/>
                  <a:gd name="connsiteX0" fmla="*/ 0 w 297180"/>
                  <a:gd name="connsiteY0" fmla="*/ 266700 h 266700"/>
                  <a:gd name="connsiteX1" fmla="*/ 138372 w 297180"/>
                  <a:gd name="connsiteY1" fmla="*/ 141462 h 266700"/>
                  <a:gd name="connsiteX2" fmla="*/ 297180 w 297180"/>
                  <a:gd name="connsiteY2" fmla="*/ 0 h 266700"/>
                  <a:gd name="connsiteX0" fmla="*/ 0 w 297180"/>
                  <a:gd name="connsiteY0" fmla="*/ 266700 h 266700"/>
                  <a:gd name="connsiteX1" fmla="*/ 153057 w 297180"/>
                  <a:gd name="connsiteY1" fmla="*/ 157115 h 266700"/>
                  <a:gd name="connsiteX2" fmla="*/ 297180 w 297180"/>
                  <a:gd name="connsiteY2" fmla="*/ 0 h 266700"/>
                  <a:gd name="connsiteX0" fmla="*/ 0 w 297180"/>
                  <a:gd name="connsiteY0" fmla="*/ 266700 h 266700"/>
                  <a:gd name="connsiteX1" fmla="*/ 166600 w 297180"/>
                  <a:gd name="connsiteY1" fmla="*/ 155835 h 266700"/>
                  <a:gd name="connsiteX2" fmla="*/ 297180 w 297180"/>
                  <a:gd name="connsiteY2" fmla="*/ 0 h 266700"/>
                  <a:gd name="connsiteX0" fmla="*/ 0 w 297180"/>
                  <a:gd name="connsiteY0" fmla="*/ 266700 h 266700"/>
                  <a:gd name="connsiteX1" fmla="*/ 166600 w 297180"/>
                  <a:gd name="connsiteY1" fmla="*/ 155835 h 266700"/>
                  <a:gd name="connsiteX2" fmla="*/ 297180 w 297180"/>
                  <a:gd name="connsiteY2" fmla="*/ 0 h 266700"/>
                  <a:gd name="connsiteX0" fmla="*/ 0 w 276642"/>
                  <a:gd name="connsiteY0" fmla="*/ 280733 h 280733"/>
                  <a:gd name="connsiteX1" fmla="*/ 146062 w 276642"/>
                  <a:gd name="connsiteY1" fmla="*/ 155835 h 280733"/>
                  <a:gd name="connsiteX2" fmla="*/ 276642 w 276642"/>
                  <a:gd name="connsiteY2" fmla="*/ 0 h 280733"/>
                  <a:gd name="connsiteX0" fmla="*/ 0 w 276642"/>
                  <a:gd name="connsiteY0" fmla="*/ 280733 h 280733"/>
                  <a:gd name="connsiteX1" fmla="*/ 146062 w 276642"/>
                  <a:gd name="connsiteY1" fmla="*/ 155835 h 280733"/>
                  <a:gd name="connsiteX2" fmla="*/ 276642 w 276642"/>
                  <a:gd name="connsiteY2" fmla="*/ 0 h 280733"/>
                  <a:gd name="connsiteX0" fmla="*/ 0 w 276642"/>
                  <a:gd name="connsiteY0" fmla="*/ 280733 h 280733"/>
                  <a:gd name="connsiteX1" fmla="*/ 146062 w 276642"/>
                  <a:gd name="connsiteY1" fmla="*/ 155835 h 280733"/>
                  <a:gd name="connsiteX2" fmla="*/ 276642 w 276642"/>
                  <a:gd name="connsiteY2" fmla="*/ 0 h 280733"/>
                  <a:gd name="connsiteX0" fmla="*/ 0 w 276642"/>
                  <a:gd name="connsiteY0" fmla="*/ 280733 h 280733"/>
                  <a:gd name="connsiteX1" fmla="*/ 146062 w 276642"/>
                  <a:gd name="connsiteY1" fmla="*/ 155835 h 280733"/>
                  <a:gd name="connsiteX2" fmla="*/ 276642 w 276642"/>
                  <a:gd name="connsiteY2" fmla="*/ 0 h 280733"/>
                  <a:gd name="connsiteX0" fmla="*/ 0 w 276642"/>
                  <a:gd name="connsiteY0" fmla="*/ 280733 h 280733"/>
                  <a:gd name="connsiteX1" fmla="*/ 146062 w 276642"/>
                  <a:gd name="connsiteY1" fmla="*/ 155835 h 280733"/>
                  <a:gd name="connsiteX2" fmla="*/ 276642 w 276642"/>
                  <a:gd name="connsiteY2" fmla="*/ 0 h 280733"/>
                  <a:gd name="connsiteX0" fmla="*/ 0 w 276680"/>
                  <a:gd name="connsiteY0" fmla="*/ 280733 h 280733"/>
                  <a:gd name="connsiteX1" fmla="*/ 146062 w 276680"/>
                  <a:gd name="connsiteY1" fmla="*/ 155835 h 280733"/>
                  <a:gd name="connsiteX2" fmla="*/ 276642 w 276680"/>
                  <a:gd name="connsiteY2" fmla="*/ 0 h 280733"/>
                  <a:gd name="connsiteX0" fmla="*/ 0 w 238246"/>
                  <a:gd name="connsiteY0" fmla="*/ 282421 h 282421"/>
                  <a:gd name="connsiteX1" fmla="*/ 146062 w 238246"/>
                  <a:gd name="connsiteY1" fmla="*/ 157523 h 282421"/>
                  <a:gd name="connsiteX2" fmla="*/ 238197 w 238246"/>
                  <a:gd name="connsiteY2" fmla="*/ 0 h 282421"/>
                  <a:gd name="connsiteX0" fmla="*/ 0 w 256815"/>
                  <a:gd name="connsiteY0" fmla="*/ 282421 h 282421"/>
                  <a:gd name="connsiteX1" fmla="*/ 146062 w 256815"/>
                  <a:gd name="connsiteY1" fmla="*/ 157523 h 282421"/>
                  <a:gd name="connsiteX2" fmla="*/ 238197 w 256815"/>
                  <a:gd name="connsiteY2" fmla="*/ 0 h 282421"/>
                  <a:gd name="connsiteX0" fmla="*/ 0 w 249846"/>
                  <a:gd name="connsiteY0" fmla="*/ 286505 h 286505"/>
                  <a:gd name="connsiteX1" fmla="*/ 146062 w 249846"/>
                  <a:gd name="connsiteY1" fmla="*/ 161607 h 286505"/>
                  <a:gd name="connsiteX2" fmla="*/ 230681 w 249846"/>
                  <a:gd name="connsiteY2" fmla="*/ 0 h 286505"/>
                  <a:gd name="connsiteX0" fmla="*/ 0 w 248488"/>
                  <a:gd name="connsiteY0" fmla="*/ 286505 h 286505"/>
                  <a:gd name="connsiteX1" fmla="*/ 126571 w 248488"/>
                  <a:gd name="connsiteY1" fmla="*/ 142514 h 286505"/>
                  <a:gd name="connsiteX2" fmla="*/ 230681 w 248488"/>
                  <a:gd name="connsiteY2" fmla="*/ 0 h 286505"/>
                  <a:gd name="connsiteX0" fmla="*/ 0 w 231372"/>
                  <a:gd name="connsiteY0" fmla="*/ 286505 h 286505"/>
                  <a:gd name="connsiteX1" fmla="*/ 126571 w 231372"/>
                  <a:gd name="connsiteY1" fmla="*/ 142514 h 286505"/>
                  <a:gd name="connsiteX2" fmla="*/ 230681 w 231372"/>
                  <a:gd name="connsiteY2" fmla="*/ 0 h 286505"/>
                  <a:gd name="connsiteX0" fmla="*/ 0 w 230681"/>
                  <a:gd name="connsiteY0" fmla="*/ 286505 h 286505"/>
                  <a:gd name="connsiteX1" fmla="*/ 126571 w 230681"/>
                  <a:gd name="connsiteY1" fmla="*/ 142514 h 286505"/>
                  <a:gd name="connsiteX2" fmla="*/ 230681 w 230681"/>
                  <a:gd name="connsiteY2" fmla="*/ 0 h 286505"/>
                  <a:gd name="connsiteX0" fmla="*/ 0 w 227397"/>
                  <a:gd name="connsiteY0" fmla="*/ 310450 h 310450"/>
                  <a:gd name="connsiteX1" fmla="*/ 126571 w 227397"/>
                  <a:gd name="connsiteY1" fmla="*/ 166459 h 310450"/>
                  <a:gd name="connsiteX2" fmla="*/ 227397 w 227397"/>
                  <a:gd name="connsiteY2" fmla="*/ 0 h 310450"/>
                  <a:gd name="connsiteX0" fmla="*/ 0 w 209999"/>
                  <a:gd name="connsiteY0" fmla="*/ 332370 h 332370"/>
                  <a:gd name="connsiteX1" fmla="*/ 109173 w 209999"/>
                  <a:gd name="connsiteY1" fmla="*/ 166459 h 332370"/>
                  <a:gd name="connsiteX2" fmla="*/ 209999 w 209999"/>
                  <a:gd name="connsiteY2" fmla="*/ 0 h 33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999" h="332370">
                    <a:moveTo>
                      <a:pt x="0" y="332370"/>
                    </a:moveTo>
                    <a:cubicBezTo>
                      <a:pt x="22836" y="252706"/>
                      <a:pt x="53640" y="203414"/>
                      <a:pt x="109173" y="166459"/>
                    </a:cubicBezTo>
                    <a:cubicBezTo>
                      <a:pt x="69861" y="202797"/>
                      <a:pt x="190581" y="113233"/>
                      <a:pt x="209999" y="0"/>
                    </a:cubicBezTo>
                  </a:path>
                </a:pathLst>
              </a:custGeom>
              <a:noFill/>
              <a:ln>
                <a:solidFill>
                  <a:srgbClr val="60CE92"/>
                </a:solidFill>
              </a:ln>
              <a:effectLst>
                <a:glow rad="25400">
                  <a:srgbClr val="60CE92"/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 descr="\documentclass{article}&#10;\usepackage{amsmath}&#10;\pagestyle{empty}&#10;\begin{document}&#10;&#10;$\Delta\varphi$&#10;&#10;&#10;\end{document}" title="IguanaTex Vector Display">
                <a:extLst>
                  <a:ext uri="{FF2B5EF4-FFF2-40B4-BE49-F238E27FC236}">
                    <a16:creationId xmlns:a16="http://schemas.microsoft.com/office/drawing/2014/main" id="{C090F843-1631-66CF-325C-984985BE28C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1"/>
                </p:custDataLst>
              </p:nvPr>
            </p:nvGrpSpPr>
            <p:grpSpPr>
              <a:xfrm>
                <a:off x="1787892" y="3222340"/>
                <a:ext cx="213373" cy="141809"/>
                <a:chOff x="4929097" y="4397893"/>
                <a:chExt cx="213373" cy="141809"/>
              </a:xfrm>
            </p:grpSpPr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25327F8C-8EEB-C626-155C-796365016829}"/>
                    </a:ext>
                  </a:extLst>
                </p:cNvPr>
                <p:cNvSpPr/>
                <p:nvPr>
                  <p:custDataLst>
                    <p:tags r:id="rId73"/>
                  </p:custDataLst>
                </p:nvPr>
              </p:nvSpPr>
              <p:spPr>
                <a:xfrm>
                  <a:off x="4929097" y="4397893"/>
                  <a:ext cx="112051" cy="108710"/>
                </a:xfrm>
                <a:custGeom>
                  <a:avLst/>
                  <a:gdLst>
                    <a:gd name="connsiteX0" fmla="*/ 60050 w 112051"/>
                    <a:gd name="connsiteY0" fmla="*/ 2796 h 108710"/>
                    <a:gd name="connsiteX1" fmla="*/ 56102 w 112051"/>
                    <a:gd name="connsiteY1" fmla="*/ 63 h 108710"/>
                    <a:gd name="connsiteX2" fmla="*/ 52155 w 112051"/>
                    <a:gd name="connsiteY2" fmla="*/ 2796 h 108710"/>
                    <a:gd name="connsiteX3" fmla="*/ 836 w 112051"/>
                    <a:gd name="connsiteY3" fmla="*/ 105737 h 108710"/>
                    <a:gd name="connsiteX4" fmla="*/ 77 w 112051"/>
                    <a:gd name="connsiteY4" fmla="*/ 107559 h 108710"/>
                    <a:gd name="connsiteX5" fmla="*/ 3417 w 112051"/>
                    <a:gd name="connsiteY5" fmla="*/ 108774 h 108710"/>
                    <a:gd name="connsiteX6" fmla="*/ 108787 w 112051"/>
                    <a:gd name="connsiteY6" fmla="*/ 108774 h 108710"/>
                    <a:gd name="connsiteX7" fmla="*/ 112128 w 112051"/>
                    <a:gd name="connsiteY7" fmla="*/ 107559 h 108710"/>
                    <a:gd name="connsiteX8" fmla="*/ 111369 w 112051"/>
                    <a:gd name="connsiteY8" fmla="*/ 105737 h 108710"/>
                    <a:gd name="connsiteX9" fmla="*/ 60050 w 112051"/>
                    <a:gd name="connsiteY9" fmla="*/ 2796 h 108710"/>
                    <a:gd name="connsiteX10" fmla="*/ 51244 w 112051"/>
                    <a:gd name="connsiteY10" fmla="*/ 15246 h 108710"/>
                    <a:gd name="connsiteX11" fmla="*/ 92086 w 112051"/>
                    <a:gd name="connsiteY11" fmla="*/ 97234 h 108710"/>
                    <a:gd name="connsiteX12" fmla="*/ 10249 w 112051"/>
                    <a:gd name="connsiteY12" fmla="*/ 97234 h 108710"/>
                    <a:gd name="connsiteX13" fmla="*/ 51244 w 112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051" h="108710">
                      <a:moveTo>
                        <a:pt x="60050" y="2796"/>
                      </a:moveTo>
                      <a:cubicBezTo>
                        <a:pt x="58987" y="822"/>
                        <a:pt x="58683" y="63"/>
                        <a:pt x="56102" y="63"/>
                      </a:cubicBezTo>
                      <a:cubicBezTo>
                        <a:pt x="53521" y="63"/>
                        <a:pt x="53217" y="822"/>
                        <a:pt x="52155" y="2796"/>
                      </a:cubicBezTo>
                      <a:lnTo>
                        <a:pt x="836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988" y="108774"/>
                        <a:pt x="3417" y="108774"/>
                      </a:cubicBezTo>
                      <a:lnTo>
                        <a:pt x="108787" y="108774"/>
                      </a:lnTo>
                      <a:cubicBezTo>
                        <a:pt x="111217" y="108774"/>
                        <a:pt x="112128" y="108774"/>
                        <a:pt x="112128" y="107559"/>
                      </a:cubicBezTo>
                      <a:cubicBezTo>
                        <a:pt x="112128" y="107407"/>
                        <a:pt x="112128" y="107103"/>
                        <a:pt x="111369" y="105737"/>
                      </a:cubicBezTo>
                      <a:lnTo>
                        <a:pt x="60050" y="2796"/>
                      </a:lnTo>
                      <a:close/>
                      <a:moveTo>
                        <a:pt x="51244" y="15246"/>
                      </a:moveTo>
                      <a:lnTo>
                        <a:pt x="92086" y="97234"/>
                      </a:lnTo>
                      <a:lnTo>
                        <a:pt x="10249" y="97234"/>
                      </a:lnTo>
                      <a:lnTo>
                        <a:pt x="51244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7E19A265-F4E4-65E8-3EE8-CFCD24558C68}"/>
                    </a:ext>
                  </a:extLst>
                </p:cNvPr>
                <p:cNvSpPr/>
                <p:nvPr>
                  <p:custDataLst>
                    <p:tags r:id="rId74"/>
                  </p:custDataLst>
                </p:nvPr>
              </p:nvSpPr>
              <p:spPr>
                <a:xfrm>
                  <a:off x="5056079" y="4439494"/>
                  <a:ext cx="86391" cy="100208"/>
                </a:xfrm>
                <a:custGeom>
                  <a:avLst/>
                  <a:gdLst>
                    <a:gd name="connsiteX0" fmla="*/ 18305 w 86391"/>
                    <a:gd name="connsiteY0" fmla="*/ 92983 h 100208"/>
                    <a:gd name="connsiteX1" fmla="*/ 17546 w 86391"/>
                    <a:gd name="connsiteY1" fmla="*/ 96020 h 100208"/>
                    <a:gd name="connsiteX2" fmla="*/ 21949 w 86391"/>
                    <a:gd name="connsiteY2" fmla="*/ 100271 h 100208"/>
                    <a:gd name="connsiteX3" fmla="*/ 27566 w 86391"/>
                    <a:gd name="connsiteY3" fmla="*/ 96323 h 100208"/>
                    <a:gd name="connsiteX4" fmla="*/ 32880 w 86391"/>
                    <a:gd name="connsiteY4" fmla="*/ 68538 h 100208"/>
                    <a:gd name="connsiteX5" fmla="*/ 37891 w 86391"/>
                    <a:gd name="connsiteY5" fmla="*/ 68842 h 100208"/>
                    <a:gd name="connsiteX6" fmla="*/ 86477 w 86391"/>
                    <a:gd name="connsiteY6" fmla="*/ 21015 h 100208"/>
                    <a:gd name="connsiteX7" fmla="*/ 69168 w 86391"/>
                    <a:gd name="connsiteY7" fmla="*/ 63 h 100208"/>
                    <a:gd name="connsiteX8" fmla="*/ 28933 w 86391"/>
                    <a:gd name="connsiteY8" fmla="*/ 59125 h 100208"/>
                    <a:gd name="connsiteX9" fmla="*/ 4033 w 86391"/>
                    <a:gd name="connsiteY9" fmla="*/ 36654 h 100208"/>
                    <a:gd name="connsiteX10" fmla="*/ 16635 w 86391"/>
                    <a:gd name="connsiteY10" fmla="*/ 5225 h 100208"/>
                    <a:gd name="connsiteX11" fmla="*/ 17849 w 86391"/>
                    <a:gd name="connsiteY11" fmla="*/ 3251 h 100208"/>
                    <a:gd name="connsiteX12" fmla="*/ 16027 w 86391"/>
                    <a:gd name="connsiteY12" fmla="*/ 1733 h 100208"/>
                    <a:gd name="connsiteX13" fmla="*/ 85 w 86391"/>
                    <a:gd name="connsiteY13" fmla="*/ 38324 h 100208"/>
                    <a:gd name="connsiteX14" fmla="*/ 26352 w 86391"/>
                    <a:gd name="connsiteY14" fmla="*/ 67476 h 100208"/>
                    <a:gd name="connsiteX15" fmla="*/ 18305 w 86391"/>
                    <a:gd name="connsiteY15" fmla="*/ 92983 h 100208"/>
                    <a:gd name="connsiteX16" fmla="*/ 39257 w 86391"/>
                    <a:gd name="connsiteY16" fmla="*/ 60036 h 100208"/>
                    <a:gd name="connsiteX17" fmla="*/ 36524 w 86391"/>
                    <a:gd name="connsiteY17" fmla="*/ 59884 h 100208"/>
                    <a:gd name="connsiteX18" fmla="*/ 34551 w 86391"/>
                    <a:gd name="connsiteY18" fmla="*/ 59277 h 100208"/>
                    <a:gd name="connsiteX19" fmla="*/ 37587 w 86391"/>
                    <a:gd name="connsiteY19" fmla="*/ 42879 h 100208"/>
                    <a:gd name="connsiteX20" fmla="*/ 67650 w 86391"/>
                    <a:gd name="connsiteY20" fmla="*/ 8869 h 100208"/>
                    <a:gd name="connsiteX21" fmla="*/ 82225 w 86391"/>
                    <a:gd name="connsiteY21" fmla="*/ 24356 h 100208"/>
                    <a:gd name="connsiteX22" fmla="*/ 39257 w 86391"/>
                    <a:gd name="connsiteY22" fmla="*/ 60036 h 10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391" h="100208">
                      <a:moveTo>
                        <a:pt x="18305" y="92983"/>
                      </a:moveTo>
                      <a:cubicBezTo>
                        <a:pt x="17697" y="94957"/>
                        <a:pt x="17546" y="95261"/>
                        <a:pt x="17546" y="96020"/>
                      </a:cubicBezTo>
                      <a:cubicBezTo>
                        <a:pt x="17546" y="99360"/>
                        <a:pt x="20430" y="100271"/>
                        <a:pt x="21949" y="100271"/>
                      </a:cubicBezTo>
                      <a:cubicBezTo>
                        <a:pt x="22708" y="100271"/>
                        <a:pt x="26048" y="99816"/>
                        <a:pt x="27566" y="96323"/>
                      </a:cubicBezTo>
                      <a:cubicBezTo>
                        <a:pt x="28022" y="95109"/>
                        <a:pt x="28781" y="90098"/>
                        <a:pt x="32880" y="68538"/>
                      </a:cubicBezTo>
                      <a:cubicBezTo>
                        <a:pt x="34247" y="68690"/>
                        <a:pt x="35310" y="68842"/>
                        <a:pt x="37891" y="68842"/>
                      </a:cubicBezTo>
                      <a:cubicBezTo>
                        <a:pt x="63095" y="68842"/>
                        <a:pt x="86477" y="45005"/>
                        <a:pt x="86477" y="21015"/>
                      </a:cubicBezTo>
                      <a:cubicBezTo>
                        <a:pt x="86477" y="9173"/>
                        <a:pt x="80555" y="63"/>
                        <a:pt x="69168" y="63"/>
                      </a:cubicBezTo>
                      <a:cubicBezTo>
                        <a:pt x="47153" y="63"/>
                        <a:pt x="38043" y="29518"/>
                        <a:pt x="28933" y="59125"/>
                      </a:cubicBezTo>
                      <a:cubicBezTo>
                        <a:pt x="12535" y="56088"/>
                        <a:pt x="4033" y="47586"/>
                        <a:pt x="4033" y="36654"/>
                      </a:cubicBezTo>
                      <a:cubicBezTo>
                        <a:pt x="4033" y="32403"/>
                        <a:pt x="7525" y="15701"/>
                        <a:pt x="16635" y="5225"/>
                      </a:cubicBezTo>
                      <a:cubicBezTo>
                        <a:pt x="17849" y="3859"/>
                        <a:pt x="17849" y="3555"/>
                        <a:pt x="17849" y="3251"/>
                      </a:cubicBezTo>
                      <a:cubicBezTo>
                        <a:pt x="17849" y="2644"/>
                        <a:pt x="17546" y="1733"/>
                        <a:pt x="16027" y="1733"/>
                      </a:cubicBezTo>
                      <a:cubicBezTo>
                        <a:pt x="11776" y="1733"/>
                        <a:pt x="85" y="23748"/>
                        <a:pt x="85" y="38324"/>
                      </a:cubicBezTo>
                      <a:cubicBezTo>
                        <a:pt x="85" y="52596"/>
                        <a:pt x="10106" y="63680"/>
                        <a:pt x="26352" y="67476"/>
                      </a:cubicBezTo>
                      <a:lnTo>
                        <a:pt x="18305" y="92983"/>
                      </a:lnTo>
                      <a:close/>
                      <a:moveTo>
                        <a:pt x="39257" y="60036"/>
                      </a:moveTo>
                      <a:cubicBezTo>
                        <a:pt x="38043" y="60036"/>
                        <a:pt x="37739" y="60036"/>
                        <a:pt x="36524" y="59884"/>
                      </a:cubicBezTo>
                      <a:cubicBezTo>
                        <a:pt x="34702" y="59884"/>
                        <a:pt x="34551" y="59732"/>
                        <a:pt x="34551" y="59277"/>
                      </a:cubicBezTo>
                      <a:cubicBezTo>
                        <a:pt x="34551" y="58973"/>
                        <a:pt x="37132" y="45156"/>
                        <a:pt x="37587" y="42879"/>
                      </a:cubicBezTo>
                      <a:cubicBezTo>
                        <a:pt x="42294" y="23445"/>
                        <a:pt x="54137" y="8869"/>
                        <a:pt x="67650" y="8869"/>
                      </a:cubicBezTo>
                      <a:cubicBezTo>
                        <a:pt x="78126" y="8869"/>
                        <a:pt x="82225" y="17068"/>
                        <a:pt x="82225" y="24356"/>
                      </a:cubicBezTo>
                      <a:cubicBezTo>
                        <a:pt x="82225" y="41513"/>
                        <a:pt x="62639" y="60036"/>
                        <a:pt x="39257" y="600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 descr="\documentclass{article}&#10;\usepackage{amsmath}&#10;\pagestyle{empty}&#10;\begin{document}&#10;&#10;$\Delta\beta$&#10;&#10;&#10;\end{document}" title="IguanaTex Vector Display">
                <a:extLst>
                  <a:ext uri="{FF2B5EF4-FFF2-40B4-BE49-F238E27FC236}">
                    <a16:creationId xmlns:a16="http://schemas.microsoft.com/office/drawing/2014/main" id="{CE67FEF0-0859-92AF-34DC-C11A06D96D5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2"/>
                </p:custDataLst>
              </p:nvPr>
            </p:nvGrpSpPr>
            <p:grpSpPr>
              <a:xfrm rot="16200000">
                <a:off x="1460384" y="2892280"/>
                <a:ext cx="210382" cy="138165"/>
                <a:chOff x="4603757" y="3926305"/>
                <a:chExt cx="210382" cy="138165"/>
              </a:xfrm>
            </p:grpSpPr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77B6E12B-DFC2-6754-4EA9-736DE2611FFE}"/>
                    </a:ext>
                  </a:extLst>
                </p:cNvPr>
                <p:cNvSpPr/>
                <p:nvPr>
                  <p:custDataLst>
                    <p:tags r:id="rId71"/>
                  </p:custDataLst>
                </p:nvPr>
              </p:nvSpPr>
              <p:spPr>
                <a:xfrm>
                  <a:off x="4603757" y="3926305"/>
                  <a:ext cx="114051" cy="108710"/>
                </a:xfrm>
                <a:custGeom>
                  <a:avLst/>
                  <a:gdLst>
                    <a:gd name="connsiteX0" fmla="*/ 61121 w 114051"/>
                    <a:gd name="connsiteY0" fmla="*/ 2796 h 108710"/>
                    <a:gd name="connsiteX1" fmla="*/ 57103 w 114051"/>
                    <a:gd name="connsiteY1" fmla="*/ 63 h 108710"/>
                    <a:gd name="connsiteX2" fmla="*/ 53085 w 114051"/>
                    <a:gd name="connsiteY2" fmla="*/ 2796 h 108710"/>
                    <a:gd name="connsiteX3" fmla="*/ 849 w 114051"/>
                    <a:gd name="connsiteY3" fmla="*/ 105737 h 108710"/>
                    <a:gd name="connsiteX4" fmla="*/ 77 w 114051"/>
                    <a:gd name="connsiteY4" fmla="*/ 107559 h 108710"/>
                    <a:gd name="connsiteX5" fmla="*/ 3477 w 114051"/>
                    <a:gd name="connsiteY5" fmla="*/ 108774 h 108710"/>
                    <a:gd name="connsiteX6" fmla="*/ 110729 w 114051"/>
                    <a:gd name="connsiteY6" fmla="*/ 108774 h 108710"/>
                    <a:gd name="connsiteX7" fmla="*/ 114129 w 114051"/>
                    <a:gd name="connsiteY7" fmla="*/ 107559 h 108710"/>
                    <a:gd name="connsiteX8" fmla="*/ 113356 w 114051"/>
                    <a:gd name="connsiteY8" fmla="*/ 105737 h 108710"/>
                    <a:gd name="connsiteX9" fmla="*/ 61121 w 114051"/>
                    <a:gd name="connsiteY9" fmla="*/ 2796 h 108710"/>
                    <a:gd name="connsiteX10" fmla="*/ 52157 w 114051"/>
                    <a:gd name="connsiteY10" fmla="*/ 15246 h 108710"/>
                    <a:gd name="connsiteX11" fmla="*/ 93729 w 114051"/>
                    <a:gd name="connsiteY11" fmla="*/ 97234 h 108710"/>
                    <a:gd name="connsiteX12" fmla="*/ 10431 w 114051"/>
                    <a:gd name="connsiteY12" fmla="*/ 97234 h 108710"/>
                    <a:gd name="connsiteX13" fmla="*/ 52157 w 114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4051" h="108710">
                      <a:moveTo>
                        <a:pt x="61121" y="2796"/>
                      </a:moveTo>
                      <a:cubicBezTo>
                        <a:pt x="60039" y="822"/>
                        <a:pt x="59730" y="63"/>
                        <a:pt x="57103" y="63"/>
                      </a:cubicBezTo>
                      <a:cubicBezTo>
                        <a:pt x="54475" y="63"/>
                        <a:pt x="54166" y="822"/>
                        <a:pt x="53085" y="2796"/>
                      </a:cubicBezTo>
                      <a:lnTo>
                        <a:pt x="849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1004" y="108774"/>
                        <a:pt x="3477" y="108774"/>
                      </a:cubicBezTo>
                      <a:lnTo>
                        <a:pt x="110729" y="108774"/>
                      </a:lnTo>
                      <a:cubicBezTo>
                        <a:pt x="113201" y="108774"/>
                        <a:pt x="114129" y="108774"/>
                        <a:pt x="114129" y="107559"/>
                      </a:cubicBezTo>
                      <a:cubicBezTo>
                        <a:pt x="114129" y="107407"/>
                        <a:pt x="114129" y="107103"/>
                        <a:pt x="113356" y="105737"/>
                      </a:cubicBezTo>
                      <a:lnTo>
                        <a:pt x="61121" y="2796"/>
                      </a:lnTo>
                      <a:close/>
                      <a:moveTo>
                        <a:pt x="52157" y="15246"/>
                      </a:moveTo>
                      <a:lnTo>
                        <a:pt x="93729" y="97234"/>
                      </a:lnTo>
                      <a:lnTo>
                        <a:pt x="10431" y="97234"/>
                      </a:lnTo>
                      <a:lnTo>
                        <a:pt x="52157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0CB6BA0D-4A77-559C-7C28-A7B33434EC54}"/>
                    </a:ext>
                  </a:extLst>
                </p:cNvPr>
                <p:cNvSpPr/>
                <p:nvPr>
                  <p:custDataLst>
                    <p:tags r:id="rId72"/>
                  </p:custDataLst>
                </p:nvPr>
              </p:nvSpPr>
              <p:spPr>
                <a:xfrm>
                  <a:off x="4729895" y="3927823"/>
                  <a:ext cx="84244" cy="136647"/>
                </a:xfrm>
                <a:custGeom>
                  <a:avLst/>
                  <a:gdLst>
                    <a:gd name="connsiteX0" fmla="*/ 84330 w 84244"/>
                    <a:gd name="connsiteY0" fmla="*/ 20864 h 136647"/>
                    <a:gd name="connsiteX1" fmla="*/ 63312 w 84244"/>
                    <a:gd name="connsiteY1" fmla="*/ 63 h 136647"/>
                    <a:gd name="connsiteX2" fmla="*/ 44613 w 84244"/>
                    <a:gd name="connsiteY2" fmla="*/ 6440 h 136647"/>
                    <a:gd name="connsiteX3" fmla="*/ 24677 w 84244"/>
                    <a:gd name="connsiteY3" fmla="*/ 38780 h 136647"/>
                    <a:gd name="connsiteX4" fmla="*/ 105 w 84244"/>
                    <a:gd name="connsiteY4" fmla="*/ 135192 h 136647"/>
                    <a:gd name="connsiteX5" fmla="*/ 1959 w 84244"/>
                    <a:gd name="connsiteY5" fmla="*/ 136710 h 136647"/>
                    <a:gd name="connsiteX6" fmla="*/ 3814 w 84244"/>
                    <a:gd name="connsiteY6" fmla="*/ 135951 h 136647"/>
                    <a:gd name="connsiteX7" fmla="*/ 14632 w 84244"/>
                    <a:gd name="connsiteY7" fmla="*/ 94046 h 136647"/>
                    <a:gd name="connsiteX8" fmla="*/ 35649 w 84244"/>
                    <a:gd name="connsiteY8" fmla="*/ 108774 h 136647"/>
                    <a:gd name="connsiteX9" fmla="*/ 65476 w 84244"/>
                    <a:gd name="connsiteY9" fmla="*/ 96779 h 136647"/>
                    <a:gd name="connsiteX10" fmla="*/ 77839 w 84244"/>
                    <a:gd name="connsiteY10" fmla="*/ 68842 h 136647"/>
                    <a:gd name="connsiteX11" fmla="*/ 66558 w 84244"/>
                    <a:gd name="connsiteY11" fmla="*/ 46219 h 136647"/>
                    <a:gd name="connsiteX12" fmla="*/ 84330 w 84244"/>
                    <a:gd name="connsiteY12" fmla="*/ 20864 h 136647"/>
                    <a:gd name="connsiteX13" fmla="*/ 56512 w 84244"/>
                    <a:gd name="connsiteY13" fmla="*/ 46067 h 136647"/>
                    <a:gd name="connsiteX14" fmla="*/ 49094 w 84244"/>
                    <a:gd name="connsiteY14" fmla="*/ 47130 h 136647"/>
                    <a:gd name="connsiteX15" fmla="*/ 42295 w 84244"/>
                    <a:gd name="connsiteY15" fmla="*/ 46523 h 136647"/>
                    <a:gd name="connsiteX16" fmla="*/ 49867 w 84244"/>
                    <a:gd name="connsiteY16" fmla="*/ 45308 h 136647"/>
                    <a:gd name="connsiteX17" fmla="*/ 56512 w 84244"/>
                    <a:gd name="connsiteY17" fmla="*/ 46067 h 136647"/>
                    <a:gd name="connsiteX18" fmla="*/ 75676 w 84244"/>
                    <a:gd name="connsiteY18" fmla="*/ 17371 h 136647"/>
                    <a:gd name="connsiteX19" fmla="*/ 61767 w 84244"/>
                    <a:gd name="connsiteY19" fmla="*/ 43638 h 136647"/>
                    <a:gd name="connsiteX20" fmla="*/ 49867 w 84244"/>
                    <a:gd name="connsiteY20" fmla="*/ 41816 h 136647"/>
                    <a:gd name="connsiteX21" fmla="*/ 37967 w 84244"/>
                    <a:gd name="connsiteY21" fmla="*/ 46675 h 136647"/>
                    <a:gd name="connsiteX22" fmla="*/ 48631 w 84244"/>
                    <a:gd name="connsiteY22" fmla="*/ 50471 h 136647"/>
                    <a:gd name="connsiteX23" fmla="*/ 61303 w 84244"/>
                    <a:gd name="connsiteY23" fmla="*/ 48497 h 136647"/>
                    <a:gd name="connsiteX24" fmla="*/ 68103 w 84244"/>
                    <a:gd name="connsiteY24" fmla="*/ 65654 h 136647"/>
                    <a:gd name="connsiteX25" fmla="*/ 60376 w 84244"/>
                    <a:gd name="connsiteY25" fmla="*/ 91768 h 136647"/>
                    <a:gd name="connsiteX26" fmla="*/ 35186 w 84244"/>
                    <a:gd name="connsiteY26" fmla="*/ 105433 h 136647"/>
                    <a:gd name="connsiteX27" fmla="*/ 17568 w 84244"/>
                    <a:gd name="connsiteY27" fmla="*/ 85847 h 136647"/>
                    <a:gd name="connsiteX28" fmla="*/ 18341 w 84244"/>
                    <a:gd name="connsiteY28" fmla="*/ 79167 h 136647"/>
                    <a:gd name="connsiteX29" fmla="*/ 28231 w 84244"/>
                    <a:gd name="connsiteY29" fmla="*/ 40753 h 136647"/>
                    <a:gd name="connsiteX30" fmla="*/ 61303 w 84244"/>
                    <a:gd name="connsiteY30" fmla="*/ 3555 h 136647"/>
                    <a:gd name="connsiteX31" fmla="*/ 75676 w 84244"/>
                    <a:gd name="connsiteY31" fmla="*/ 17371 h 13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4244" h="136647">
                      <a:moveTo>
                        <a:pt x="84330" y="20864"/>
                      </a:moveTo>
                      <a:cubicBezTo>
                        <a:pt x="84330" y="9476"/>
                        <a:pt x="75830" y="63"/>
                        <a:pt x="63312" y="63"/>
                      </a:cubicBezTo>
                      <a:cubicBezTo>
                        <a:pt x="54349" y="63"/>
                        <a:pt x="50022" y="2492"/>
                        <a:pt x="44613" y="6440"/>
                      </a:cubicBezTo>
                      <a:cubicBezTo>
                        <a:pt x="36113" y="12513"/>
                        <a:pt x="27613" y="27240"/>
                        <a:pt x="24677" y="38780"/>
                      </a:cubicBezTo>
                      <a:lnTo>
                        <a:pt x="105" y="135192"/>
                      </a:lnTo>
                      <a:cubicBezTo>
                        <a:pt x="-50" y="135799"/>
                        <a:pt x="723" y="136710"/>
                        <a:pt x="1959" y="136710"/>
                      </a:cubicBezTo>
                      <a:cubicBezTo>
                        <a:pt x="3195" y="136710"/>
                        <a:pt x="3659" y="136407"/>
                        <a:pt x="3814" y="135951"/>
                      </a:cubicBezTo>
                      <a:lnTo>
                        <a:pt x="14632" y="94046"/>
                      </a:lnTo>
                      <a:cubicBezTo>
                        <a:pt x="17568" y="103156"/>
                        <a:pt x="24368" y="108774"/>
                        <a:pt x="35649" y="108774"/>
                      </a:cubicBezTo>
                      <a:cubicBezTo>
                        <a:pt x="46931" y="108774"/>
                        <a:pt x="58521" y="103459"/>
                        <a:pt x="65476" y="96779"/>
                      </a:cubicBezTo>
                      <a:cubicBezTo>
                        <a:pt x="72894" y="89795"/>
                        <a:pt x="77839" y="80078"/>
                        <a:pt x="77839" y="68842"/>
                      </a:cubicBezTo>
                      <a:cubicBezTo>
                        <a:pt x="77839" y="57910"/>
                        <a:pt x="72121" y="50015"/>
                        <a:pt x="66558" y="46219"/>
                      </a:cubicBezTo>
                      <a:cubicBezTo>
                        <a:pt x="75521" y="41209"/>
                        <a:pt x="84330" y="31795"/>
                        <a:pt x="84330" y="20864"/>
                      </a:cubicBezTo>
                      <a:close/>
                      <a:moveTo>
                        <a:pt x="56512" y="46067"/>
                      </a:moveTo>
                      <a:cubicBezTo>
                        <a:pt x="54503" y="46827"/>
                        <a:pt x="52803" y="47130"/>
                        <a:pt x="49094" y="47130"/>
                      </a:cubicBezTo>
                      <a:cubicBezTo>
                        <a:pt x="46931" y="47130"/>
                        <a:pt x="43840" y="47282"/>
                        <a:pt x="42295" y="46523"/>
                      </a:cubicBezTo>
                      <a:cubicBezTo>
                        <a:pt x="42604" y="45005"/>
                        <a:pt x="48167" y="45308"/>
                        <a:pt x="49867" y="45308"/>
                      </a:cubicBezTo>
                      <a:cubicBezTo>
                        <a:pt x="53112" y="45308"/>
                        <a:pt x="54503" y="45308"/>
                        <a:pt x="56512" y="46067"/>
                      </a:cubicBezTo>
                      <a:close/>
                      <a:moveTo>
                        <a:pt x="75676" y="17371"/>
                      </a:moveTo>
                      <a:cubicBezTo>
                        <a:pt x="75676" y="28000"/>
                        <a:pt x="69803" y="38931"/>
                        <a:pt x="61767" y="43638"/>
                      </a:cubicBezTo>
                      <a:cubicBezTo>
                        <a:pt x="57594" y="42120"/>
                        <a:pt x="54503" y="41816"/>
                        <a:pt x="49867" y="41816"/>
                      </a:cubicBezTo>
                      <a:cubicBezTo>
                        <a:pt x="46622" y="41816"/>
                        <a:pt x="37967" y="41664"/>
                        <a:pt x="37967" y="46675"/>
                      </a:cubicBezTo>
                      <a:cubicBezTo>
                        <a:pt x="37813" y="50926"/>
                        <a:pt x="45849" y="50471"/>
                        <a:pt x="48631" y="50471"/>
                      </a:cubicBezTo>
                      <a:cubicBezTo>
                        <a:pt x="54349" y="50471"/>
                        <a:pt x="56667" y="50319"/>
                        <a:pt x="61303" y="48497"/>
                      </a:cubicBezTo>
                      <a:cubicBezTo>
                        <a:pt x="67176" y="53963"/>
                        <a:pt x="67949" y="58669"/>
                        <a:pt x="68103" y="65654"/>
                      </a:cubicBezTo>
                      <a:cubicBezTo>
                        <a:pt x="68412" y="74460"/>
                        <a:pt x="64703" y="85847"/>
                        <a:pt x="60376" y="91768"/>
                      </a:cubicBezTo>
                      <a:cubicBezTo>
                        <a:pt x="54349" y="99967"/>
                        <a:pt x="43995" y="105433"/>
                        <a:pt x="35186" y="105433"/>
                      </a:cubicBezTo>
                      <a:cubicBezTo>
                        <a:pt x="23440" y="105433"/>
                        <a:pt x="17568" y="96627"/>
                        <a:pt x="17568" y="85847"/>
                      </a:cubicBezTo>
                      <a:cubicBezTo>
                        <a:pt x="17568" y="84329"/>
                        <a:pt x="17568" y="82051"/>
                        <a:pt x="18341" y="79167"/>
                      </a:cubicBezTo>
                      <a:lnTo>
                        <a:pt x="28231" y="40753"/>
                      </a:lnTo>
                      <a:cubicBezTo>
                        <a:pt x="31631" y="27696"/>
                        <a:pt x="42758" y="3555"/>
                        <a:pt x="61303" y="3555"/>
                      </a:cubicBezTo>
                      <a:cubicBezTo>
                        <a:pt x="70267" y="3555"/>
                        <a:pt x="75676" y="8262"/>
                        <a:pt x="75676" y="173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 descr="\documentclass{article}&#10;\usepackage{amsmath}&#10;\pagestyle{empty}&#10;\begin{document}&#10;&#10;$\Delta\varphi$&#10;&#10;&#10;\end{document}" title="IguanaTex Vector Display">
                <a:extLst>
                  <a:ext uri="{FF2B5EF4-FFF2-40B4-BE49-F238E27FC236}">
                    <a16:creationId xmlns:a16="http://schemas.microsoft.com/office/drawing/2014/main" id="{4289FCFB-FD04-AC1F-053F-979D36CFD92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3"/>
                </p:custDataLst>
              </p:nvPr>
            </p:nvGrpSpPr>
            <p:grpSpPr>
              <a:xfrm>
                <a:off x="3388869" y="3825310"/>
                <a:ext cx="213373" cy="141809"/>
                <a:chOff x="4929097" y="4397893"/>
                <a:chExt cx="213373" cy="141809"/>
              </a:xfrm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5B75553C-4AF6-E32F-3360-891F00EB2994}"/>
                    </a:ext>
                  </a:extLst>
                </p:cNvPr>
                <p:cNvSpPr/>
                <p:nvPr>
                  <p:custDataLst>
                    <p:tags r:id="rId69"/>
                  </p:custDataLst>
                </p:nvPr>
              </p:nvSpPr>
              <p:spPr>
                <a:xfrm>
                  <a:off x="4929097" y="4397893"/>
                  <a:ext cx="112051" cy="108710"/>
                </a:xfrm>
                <a:custGeom>
                  <a:avLst/>
                  <a:gdLst>
                    <a:gd name="connsiteX0" fmla="*/ 60050 w 112051"/>
                    <a:gd name="connsiteY0" fmla="*/ 2796 h 108710"/>
                    <a:gd name="connsiteX1" fmla="*/ 56102 w 112051"/>
                    <a:gd name="connsiteY1" fmla="*/ 63 h 108710"/>
                    <a:gd name="connsiteX2" fmla="*/ 52155 w 112051"/>
                    <a:gd name="connsiteY2" fmla="*/ 2796 h 108710"/>
                    <a:gd name="connsiteX3" fmla="*/ 836 w 112051"/>
                    <a:gd name="connsiteY3" fmla="*/ 105737 h 108710"/>
                    <a:gd name="connsiteX4" fmla="*/ 77 w 112051"/>
                    <a:gd name="connsiteY4" fmla="*/ 107559 h 108710"/>
                    <a:gd name="connsiteX5" fmla="*/ 3417 w 112051"/>
                    <a:gd name="connsiteY5" fmla="*/ 108774 h 108710"/>
                    <a:gd name="connsiteX6" fmla="*/ 108787 w 112051"/>
                    <a:gd name="connsiteY6" fmla="*/ 108774 h 108710"/>
                    <a:gd name="connsiteX7" fmla="*/ 112128 w 112051"/>
                    <a:gd name="connsiteY7" fmla="*/ 107559 h 108710"/>
                    <a:gd name="connsiteX8" fmla="*/ 111369 w 112051"/>
                    <a:gd name="connsiteY8" fmla="*/ 105737 h 108710"/>
                    <a:gd name="connsiteX9" fmla="*/ 60050 w 112051"/>
                    <a:gd name="connsiteY9" fmla="*/ 2796 h 108710"/>
                    <a:gd name="connsiteX10" fmla="*/ 51244 w 112051"/>
                    <a:gd name="connsiteY10" fmla="*/ 15246 h 108710"/>
                    <a:gd name="connsiteX11" fmla="*/ 92086 w 112051"/>
                    <a:gd name="connsiteY11" fmla="*/ 97234 h 108710"/>
                    <a:gd name="connsiteX12" fmla="*/ 10249 w 112051"/>
                    <a:gd name="connsiteY12" fmla="*/ 97234 h 108710"/>
                    <a:gd name="connsiteX13" fmla="*/ 51244 w 112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051" h="108710">
                      <a:moveTo>
                        <a:pt x="60050" y="2796"/>
                      </a:moveTo>
                      <a:cubicBezTo>
                        <a:pt x="58987" y="822"/>
                        <a:pt x="58683" y="63"/>
                        <a:pt x="56102" y="63"/>
                      </a:cubicBezTo>
                      <a:cubicBezTo>
                        <a:pt x="53521" y="63"/>
                        <a:pt x="53217" y="822"/>
                        <a:pt x="52155" y="2796"/>
                      </a:cubicBezTo>
                      <a:lnTo>
                        <a:pt x="836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988" y="108774"/>
                        <a:pt x="3417" y="108774"/>
                      </a:cubicBezTo>
                      <a:lnTo>
                        <a:pt x="108787" y="108774"/>
                      </a:lnTo>
                      <a:cubicBezTo>
                        <a:pt x="111217" y="108774"/>
                        <a:pt x="112128" y="108774"/>
                        <a:pt x="112128" y="107559"/>
                      </a:cubicBezTo>
                      <a:cubicBezTo>
                        <a:pt x="112128" y="107407"/>
                        <a:pt x="112128" y="107103"/>
                        <a:pt x="111369" y="105737"/>
                      </a:cubicBezTo>
                      <a:lnTo>
                        <a:pt x="60050" y="2796"/>
                      </a:lnTo>
                      <a:close/>
                      <a:moveTo>
                        <a:pt x="51244" y="15246"/>
                      </a:moveTo>
                      <a:lnTo>
                        <a:pt x="92086" y="97234"/>
                      </a:lnTo>
                      <a:lnTo>
                        <a:pt x="10249" y="97234"/>
                      </a:lnTo>
                      <a:lnTo>
                        <a:pt x="51244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7A99760F-9F1C-49A7-C4A7-25E62CF5AAD3}"/>
                    </a:ext>
                  </a:extLst>
                </p:cNvPr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5056079" y="4439494"/>
                  <a:ext cx="86391" cy="100208"/>
                </a:xfrm>
                <a:custGeom>
                  <a:avLst/>
                  <a:gdLst>
                    <a:gd name="connsiteX0" fmla="*/ 18305 w 86391"/>
                    <a:gd name="connsiteY0" fmla="*/ 92983 h 100208"/>
                    <a:gd name="connsiteX1" fmla="*/ 17546 w 86391"/>
                    <a:gd name="connsiteY1" fmla="*/ 96020 h 100208"/>
                    <a:gd name="connsiteX2" fmla="*/ 21949 w 86391"/>
                    <a:gd name="connsiteY2" fmla="*/ 100271 h 100208"/>
                    <a:gd name="connsiteX3" fmla="*/ 27566 w 86391"/>
                    <a:gd name="connsiteY3" fmla="*/ 96323 h 100208"/>
                    <a:gd name="connsiteX4" fmla="*/ 32880 w 86391"/>
                    <a:gd name="connsiteY4" fmla="*/ 68538 h 100208"/>
                    <a:gd name="connsiteX5" fmla="*/ 37891 w 86391"/>
                    <a:gd name="connsiteY5" fmla="*/ 68842 h 100208"/>
                    <a:gd name="connsiteX6" fmla="*/ 86477 w 86391"/>
                    <a:gd name="connsiteY6" fmla="*/ 21015 h 100208"/>
                    <a:gd name="connsiteX7" fmla="*/ 69168 w 86391"/>
                    <a:gd name="connsiteY7" fmla="*/ 63 h 100208"/>
                    <a:gd name="connsiteX8" fmla="*/ 28933 w 86391"/>
                    <a:gd name="connsiteY8" fmla="*/ 59125 h 100208"/>
                    <a:gd name="connsiteX9" fmla="*/ 4033 w 86391"/>
                    <a:gd name="connsiteY9" fmla="*/ 36654 h 100208"/>
                    <a:gd name="connsiteX10" fmla="*/ 16635 w 86391"/>
                    <a:gd name="connsiteY10" fmla="*/ 5225 h 100208"/>
                    <a:gd name="connsiteX11" fmla="*/ 17849 w 86391"/>
                    <a:gd name="connsiteY11" fmla="*/ 3251 h 100208"/>
                    <a:gd name="connsiteX12" fmla="*/ 16027 w 86391"/>
                    <a:gd name="connsiteY12" fmla="*/ 1733 h 100208"/>
                    <a:gd name="connsiteX13" fmla="*/ 85 w 86391"/>
                    <a:gd name="connsiteY13" fmla="*/ 38324 h 100208"/>
                    <a:gd name="connsiteX14" fmla="*/ 26352 w 86391"/>
                    <a:gd name="connsiteY14" fmla="*/ 67476 h 100208"/>
                    <a:gd name="connsiteX15" fmla="*/ 18305 w 86391"/>
                    <a:gd name="connsiteY15" fmla="*/ 92983 h 100208"/>
                    <a:gd name="connsiteX16" fmla="*/ 39257 w 86391"/>
                    <a:gd name="connsiteY16" fmla="*/ 60036 h 100208"/>
                    <a:gd name="connsiteX17" fmla="*/ 36524 w 86391"/>
                    <a:gd name="connsiteY17" fmla="*/ 59884 h 100208"/>
                    <a:gd name="connsiteX18" fmla="*/ 34551 w 86391"/>
                    <a:gd name="connsiteY18" fmla="*/ 59277 h 100208"/>
                    <a:gd name="connsiteX19" fmla="*/ 37587 w 86391"/>
                    <a:gd name="connsiteY19" fmla="*/ 42879 h 100208"/>
                    <a:gd name="connsiteX20" fmla="*/ 67650 w 86391"/>
                    <a:gd name="connsiteY20" fmla="*/ 8869 h 100208"/>
                    <a:gd name="connsiteX21" fmla="*/ 82225 w 86391"/>
                    <a:gd name="connsiteY21" fmla="*/ 24356 h 100208"/>
                    <a:gd name="connsiteX22" fmla="*/ 39257 w 86391"/>
                    <a:gd name="connsiteY22" fmla="*/ 60036 h 10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391" h="100208">
                      <a:moveTo>
                        <a:pt x="18305" y="92983"/>
                      </a:moveTo>
                      <a:cubicBezTo>
                        <a:pt x="17697" y="94957"/>
                        <a:pt x="17546" y="95261"/>
                        <a:pt x="17546" y="96020"/>
                      </a:cubicBezTo>
                      <a:cubicBezTo>
                        <a:pt x="17546" y="99360"/>
                        <a:pt x="20430" y="100271"/>
                        <a:pt x="21949" y="100271"/>
                      </a:cubicBezTo>
                      <a:cubicBezTo>
                        <a:pt x="22708" y="100271"/>
                        <a:pt x="26048" y="99816"/>
                        <a:pt x="27566" y="96323"/>
                      </a:cubicBezTo>
                      <a:cubicBezTo>
                        <a:pt x="28022" y="95109"/>
                        <a:pt x="28781" y="90098"/>
                        <a:pt x="32880" y="68538"/>
                      </a:cubicBezTo>
                      <a:cubicBezTo>
                        <a:pt x="34247" y="68690"/>
                        <a:pt x="35310" y="68842"/>
                        <a:pt x="37891" y="68842"/>
                      </a:cubicBezTo>
                      <a:cubicBezTo>
                        <a:pt x="63095" y="68842"/>
                        <a:pt x="86477" y="45005"/>
                        <a:pt x="86477" y="21015"/>
                      </a:cubicBezTo>
                      <a:cubicBezTo>
                        <a:pt x="86477" y="9173"/>
                        <a:pt x="80555" y="63"/>
                        <a:pt x="69168" y="63"/>
                      </a:cubicBezTo>
                      <a:cubicBezTo>
                        <a:pt x="47153" y="63"/>
                        <a:pt x="38043" y="29518"/>
                        <a:pt x="28933" y="59125"/>
                      </a:cubicBezTo>
                      <a:cubicBezTo>
                        <a:pt x="12535" y="56088"/>
                        <a:pt x="4033" y="47586"/>
                        <a:pt x="4033" y="36654"/>
                      </a:cubicBezTo>
                      <a:cubicBezTo>
                        <a:pt x="4033" y="32403"/>
                        <a:pt x="7525" y="15701"/>
                        <a:pt x="16635" y="5225"/>
                      </a:cubicBezTo>
                      <a:cubicBezTo>
                        <a:pt x="17849" y="3859"/>
                        <a:pt x="17849" y="3555"/>
                        <a:pt x="17849" y="3251"/>
                      </a:cubicBezTo>
                      <a:cubicBezTo>
                        <a:pt x="17849" y="2644"/>
                        <a:pt x="17546" y="1733"/>
                        <a:pt x="16027" y="1733"/>
                      </a:cubicBezTo>
                      <a:cubicBezTo>
                        <a:pt x="11776" y="1733"/>
                        <a:pt x="85" y="23748"/>
                        <a:pt x="85" y="38324"/>
                      </a:cubicBezTo>
                      <a:cubicBezTo>
                        <a:pt x="85" y="52596"/>
                        <a:pt x="10106" y="63680"/>
                        <a:pt x="26352" y="67476"/>
                      </a:cubicBezTo>
                      <a:lnTo>
                        <a:pt x="18305" y="92983"/>
                      </a:lnTo>
                      <a:close/>
                      <a:moveTo>
                        <a:pt x="39257" y="60036"/>
                      </a:moveTo>
                      <a:cubicBezTo>
                        <a:pt x="38043" y="60036"/>
                        <a:pt x="37739" y="60036"/>
                        <a:pt x="36524" y="59884"/>
                      </a:cubicBezTo>
                      <a:cubicBezTo>
                        <a:pt x="34702" y="59884"/>
                        <a:pt x="34551" y="59732"/>
                        <a:pt x="34551" y="59277"/>
                      </a:cubicBezTo>
                      <a:cubicBezTo>
                        <a:pt x="34551" y="58973"/>
                        <a:pt x="37132" y="45156"/>
                        <a:pt x="37587" y="42879"/>
                      </a:cubicBezTo>
                      <a:cubicBezTo>
                        <a:pt x="42294" y="23445"/>
                        <a:pt x="54137" y="8869"/>
                        <a:pt x="67650" y="8869"/>
                      </a:cubicBezTo>
                      <a:cubicBezTo>
                        <a:pt x="78126" y="8869"/>
                        <a:pt x="82225" y="17068"/>
                        <a:pt x="82225" y="24356"/>
                      </a:cubicBezTo>
                      <a:cubicBezTo>
                        <a:pt x="82225" y="41513"/>
                        <a:pt x="62639" y="60036"/>
                        <a:pt x="39257" y="600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7" descr="\documentclass{article}&#10;\usepackage{amsmath}&#10;\pagestyle{empty}&#10;\begin{document}&#10;&#10;$\Delta\beta$&#10;&#10;&#10;\end{document}" title="IguanaTex Vector Display">
                <a:extLst>
                  <a:ext uri="{FF2B5EF4-FFF2-40B4-BE49-F238E27FC236}">
                    <a16:creationId xmlns:a16="http://schemas.microsoft.com/office/drawing/2014/main" id="{19D56EED-0D30-4890-518E-0A66C61FEC58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4"/>
                </p:custDataLst>
              </p:nvPr>
            </p:nvGrpSpPr>
            <p:grpSpPr>
              <a:xfrm rot="16200000">
                <a:off x="3061361" y="3495250"/>
                <a:ext cx="210382" cy="138165"/>
                <a:chOff x="4603757" y="3926305"/>
                <a:chExt cx="210382" cy="138165"/>
              </a:xfrm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70EDE34C-D70E-88F8-B4D3-2A1ABF31A5B1}"/>
                    </a:ext>
                  </a:extLst>
                </p:cNvPr>
                <p:cNvSpPr/>
                <p:nvPr>
                  <p:custDataLst>
                    <p:tags r:id="rId67"/>
                  </p:custDataLst>
                </p:nvPr>
              </p:nvSpPr>
              <p:spPr>
                <a:xfrm>
                  <a:off x="4603757" y="3926305"/>
                  <a:ext cx="114051" cy="108710"/>
                </a:xfrm>
                <a:custGeom>
                  <a:avLst/>
                  <a:gdLst>
                    <a:gd name="connsiteX0" fmla="*/ 61121 w 114051"/>
                    <a:gd name="connsiteY0" fmla="*/ 2796 h 108710"/>
                    <a:gd name="connsiteX1" fmla="*/ 57103 w 114051"/>
                    <a:gd name="connsiteY1" fmla="*/ 63 h 108710"/>
                    <a:gd name="connsiteX2" fmla="*/ 53085 w 114051"/>
                    <a:gd name="connsiteY2" fmla="*/ 2796 h 108710"/>
                    <a:gd name="connsiteX3" fmla="*/ 849 w 114051"/>
                    <a:gd name="connsiteY3" fmla="*/ 105737 h 108710"/>
                    <a:gd name="connsiteX4" fmla="*/ 77 w 114051"/>
                    <a:gd name="connsiteY4" fmla="*/ 107559 h 108710"/>
                    <a:gd name="connsiteX5" fmla="*/ 3477 w 114051"/>
                    <a:gd name="connsiteY5" fmla="*/ 108774 h 108710"/>
                    <a:gd name="connsiteX6" fmla="*/ 110729 w 114051"/>
                    <a:gd name="connsiteY6" fmla="*/ 108774 h 108710"/>
                    <a:gd name="connsiteX7" fmla="*/ 114129 w 114051"/>
                    <a:gd name="connsiteY7" fmla="*/ 107559 h 108710"/>
                    <a:gd name="connsiteX8" fmla="*/ 113356 w 114051"/>
                    <a:gd name="connsiteY8" fmla="*/ 105737 h 108710"/>
                    <a:gd name="connsiteX9" fmla="*/ 61121 w 114051"/>
                    <a:gd name="connsiteY9" fmla="*/ 2796 h 108710"/>
                    <a:gd name="connsiteX10" fmla="*/ 52157 w 114051"/>
                    <a:gd name="connsiteY10" fmla="*/ 15246 h 108710"/>
                    <a:gd name="connsiteX11" fmla="*/ 93729 w 114051"/>
                    <a:gd name="connsiteY11" fmla="*/ 97234 h 108710"/>
                    <a:gd name="connsiteX12" fmla="*/ 10431 w 114051"/>
                    <a:gd name="connsiteY12" fmla="*/ 97234 h 108710"/>
                    <a:gd name="connsiteX13" fmla="*/ 52157 w 114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4051" h="108710">
                      <a:moveTo>
                        <a:pt x="61121" y="2796"/>
                      </a:moveTo>
                      <a:cubicBezTo>
                        <a:pt x="60039" y="822"/>
                        <a:pt x="59730" y="63"/>
                        <a:pt x="57103" y="63"/>
                      </a:cubicBezTo>
                      <a:cubicBezTo>
                        <a:pt x="54475" y="63"/>
                        <a:pt x="54166" y="822"/>
                        <a:pt x="53085" y="2796"/>
                      </a:cubicBezTo>
                      <a:lnTo>
                        <a:pt x="849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1004" y="108774"/>
                        <a:pt x="3477" y="108774"/>
                      </a:cubicBezTo>
                      <a:lnTo>
                        <a:pt x="110729" y="108774"/>
                      </a:lnTo>
                      <a:cubicBezTo>
                        <a:pt x="113201" y="108774"/>
                        <a:pt x="114129" y="108774"/>
                        <a:pt x="114129" y="107559"/>
                      </a:cubicBezTo>
                      <a:cubicBezTo>
                        <a:pt x="114129" y="107407"/>
                        <a:pt x="114129" y="107103"/>
                        <a:pt x="113356" y="105737"/>
                      </a:cubicBezTo>
                      <a:lnTo>
                        <a:pt x="61121" y="2796"/>
                      </a:lnTo>
                      <a:close/>
                      <a:moveTo>
                        <a:pt x="52157" y="15246"/>
                      </a:moveTo>
                      <a:lnTo>
                        <a:pt x="93729" y="97234"/>
                      </a:lnTo>
                      <a:lnTo>
                        <a:pt x="10431" y="97234"/>
                      </a:lnTo>
                      <a:lnTo>
                        <a:pt x="52157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3706E334-AD04-F0DB-FA42-419DE746B74E}"/>
                    </a:ext>
                  </a:extLst>
                </p:cNvPr>
                <p:cNvSpPr/>
                <p:nvPr>
                  <p:custDataLst>
                    <p:tags r:id="rId68"/>
                  </p:custDataLst>
                </p:nvPr>
              </p:nvSpPr>
              <p:spPr>
                <a:xfrm>
                  <a:off x="4729895" y="3927823"/>
                  <a:ext cx="84244" cy="136647"/>
                </a:xfrm>
                <a:custGeom>
                  <a:avLst/>
                  <a:gdLst>
                    <a:gd name="connsiteX0" fmla="*/ 84330 w 84244"/>
                    <a:gd name="connsiteY0" fmla="*/ 20864 h 136647"/>
                    <a:gd name="connsiteX1" fmla="*/ 63312 w 84244"/>
                    <a:gd name="connsiteY1" fmla="*/ 63 h 136647"/>
                    <a:gd name="connsiteX2" fmla="*/ 44613 w 84244"/>
                    <a:gd name="connsiteY2" fmla="*/ 6440 h 136647"/>
                    <a:gd name="connsiteX3" fmla="*/ 24677 w 84244"/>
                    <a:gd name="connsiteY3" fmla="*/ 38780 h 136647"/>
                    <a:gd name="connsiteX4" fmla="*/ 105 w 84244"/>
                    <a:gd name="connsiteY4" fmla="*/ 135192 h 136647"/>
                    <a:gd name="connsiteX5" fmla="*/ 1959 w 84244"/>
                    <a:gd name="connsiteY5" fmla="*/ 136710 h 136647"/>
                    <a:gd name="connsiteX6" fmla="*/ 3814 w 84244"/>
                    <a:gd name="connsiteY6" fmla="*/ 135951 h 136647"/>
                    <a:gd name="connsiteX7" fmla="*/ 14632 w 84244"/>
                    <a:gd name="connsiteY7" fmla="*/ 94046 h 136647"/>
                    <a:gd name="connsiteX8" fmla="*/ 35649 w 84244"/>
                    <a:gd name="connsiteY8" fmla="*/ 108774 h 136647"/>
                    <a:gd name="connsiteX9" fmla="*/ 65476 w 84244"/>
                    <a:gd name="connsiteY9" fmla="*/ 96779 h 136647"/>
                    <a:gd name="connsiteX10" fmla="*/ 77839 w 84244"/>
                    <a:gd name="connsiteY10" fmla="*/ 68842 h 136647"/>
                    <a:gd name="connsiteX11" fmla="*/ 66558 w 84244"/>
                    <a:gd name="connsiteY11" fmla="*/ 46219 h 136647"/>
                    <a:gd name="connsiteX12" fmla="*/ 84330 w 84244"/>
                    <a:gd name="connsiteY12" fmla="*/ 20864 h 136647"/>
                    <a:gd name="connsiteX13" fmla="*/ 56512 w 84244"/>
                    <a:gd name="connsiteY13" fmla="*/ 46067 h 136647"/>
                    <a:gd name="connsiteX14" fmla="*/ 49094 w 84244"/>
                    <a:gd name="connsiteY14" fmla="*/ 47130 h 136647"/>
                    <a:gd name="connsiteX15" fmla="*/ 42295 w 84244"/>
                    <a:gd name="connsiteY15" fmla="*/ 46523 h 136647"/>
                    <a:gd name="connsiteX16" fmla="*/ 49867 w 84244"/>
                    <a:gd name="connsiteY16" fmla="*/ 45308 h 136647"/>
                    <a:gd name="connsiteX17" fmla="*/ 56512 w 84244"/>
                    <a:gd name="connsiteY17" fmla="*/ 46067 h 136647"/>
                    <a:gd name="connsiteX18" fmla="*/ 75676 w 84244"/>
                    <a:gd name="connsiteY18" fmla="*/ 17371 h 136647"/>
                    <a:gd name="connsiteX19" fmla="*/ 61767 w 84244"/>
                    <a:gd name="connsiteY19" fmla="*/ 43638 h 136647"/>
                    <a:gd name="connsiteX20" fmla="*/ 49867 w 84244"/>
                    <a:gd name="connsiteY20" fmla="*/ 41816 h 136647"/>
                    <a:gd name="connsiteX21" fmla="*/ 37967 w 84244"/>
                    <a:gd name="connsiteY21" fmla="*/ 46675 h 136647"/>
                    <a:gd name="connsiteX22" fmla="*/ 48631 w 84244"/>
                    <a:gd name="connsiteY22" fmla="*/ 50471 h 136647"/>
                    <a:gd name="connsiteX23" fmla="*/ 61303 w 84244"/>
                    <a:gd name="connsiteY23" fmla="*/ 48497 h 136647"/>
                    <a:gd name="connsiteX24" fmla="*/ 68103 w 84244"/>
                    <a:gd name="connsiteY24" fmla="*/ 65654 h 136647"/>
                    <a:gd name="connsiteX25" fmla="*/ 60376 w 84244"/>
                    <a:gd name="connsiteY25" fmla="*/ 91768 h 136647"/>
                    <a:gd name="connsiteX26" fmla="*/ 35186 w 84244"/>
                    <a:gd name="connsiteY26" fmla="*/ 105433 h 136647"/>
                    <a:gd name="connsiteX27" fmla="*/ 17568 w 84244"/>
                    <a:gd name="connsiteY27" fmla="*/ 85847 h 136647"/>
                    <a:gd name="connsiteX28" fmla="*/ 18341 w 84244"/>
                    <a:gd name="connsiteY28" fmla="*/ 79167 h 136647"/>
                    <a:gd name="connsiteX29" fmla="*/ 28231 w 84244"/>
                    <a:gd name="connsiteY29" fmla="*/ 40753 h 136647"/>
                    <a:gd name="connsiteX30" fmla="*/ 61303 w 84244"/>
                    <a:gd name="connsiteY30" fmla="*/ 3555 h 136647"/>
                    <a:gd name="connsiteX31" fmla="*/ 75676 w 84244"/>
                    <a:gd name="connsiteY31" fmla="*/ 17371 h 13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4244" h="136647">
                      <a:moveTo>
                        <a:pt x="84330" y="20864"/>
                      </a:moveTo>
                      <a:cubicBezTo>
                        <a:pt x="84330" y="9476"/>
                        <a:pt x="75830" y="63"/>
                        <a:pt x="63312" y="63"/>
                      </a:cubicBezTo>
                      <a:cubicBezTo>
                        <a:pt x="54349" y="63"/>
                        <a:pt x="50022" y="2492"/>
                        <a:pt x="44613" y="6440"/>
                      </a:cubicBezTo>
                      <a:cubicBezTo>
                        <a:pt x="36113" y="12513"/>
                        <a:pt x="27613" y="27240"/>
                        <a:pt x="24677" y="38780"/>
                      </a:cubicBezTo>
                      <a:lnTo>
                        <a:pt x="105" y="135192"/>
                      </a:lnTo>
                      <a:cubicBezTo>
                        <a:pt x="-50" y="135799"/>
                        <a:pt x="723" y="136710"/>
                        <a:pt x="1959" y="136710"/>
                      </a:cubicBezTo>
                      <a:cubicBezTo>
                        <a:pt x="3195" y="136710"/>
                        <a:pt x="3659" y="136407"/>
                        <a:pt x="3814" y="135951"/>
                      </a:cubicBezTo>
                      <a:lnTo>
                        <a:pt x="14632" y="94046"/>
                      </a:lnTo>
                      <a:cubicBezTo>
                        <a:pt x="17568" y="103156"/>
                        <a:pt x="24368" y="108774"/>
                        <a:pt x="35649" y="108774"/>
                      </a:cubicBezTo>
                      <a:cubicBezTo>
                        <a:pt x="46931" y="108774"/>
                        <a:pt x="58521" y="103459"/>
                        <a:pt x="65476" y="96779"/>
                      </a:cubicBezTo>
                      <a:cubicBezTo>
                        <a:pt x="72894" y="89795"/>
                        <a:pt x="77839" y="80078"/>
                        <a:pt x="77839" y="68842"/>
                      </a:cubicBezTo>
                      <a:cubicBezTo>
                        <a:pt x="77839" y="57910"/>
                        <a:pt x="72121" y="50015"/>
                        <a:pt x="66558" y="46219"/>
                      </a:cubicBezTo>
                      <a:cubicBezTo>
                        <a:pt x="75521" y="41209"/>
                        <a:pt x="84330" y="31795"/>
                        <a:pt x="84330" y="20864"/>
                      </a:cubicBezTo>
                      <a:close/>
                      <a:moveTo>
                        <a:pt x="56512" y="46067"/>
                      </a:moveTo>
                      <a:cubicBezTo>
                        <a:pt x="54503" y="46827"/>
                        <a:pt x="52803" y="47130"/>
                        <a:pt x="49094" y="47130"/>
                      </a:cubicBezTo>
                      <a:cubicBezTo>
                        <a:pt x="46931" y="47130"/>
                        <a:pt x="43840" y="47282"/>
                        <a:pt x="42295" y="46523"/>
                      </a:cubicBezTo>
                      <a:cubicBezTo>
                        <a:pt x="42604" y="45005"/>
                        <a:pt x="48167" y="45308"/>
                        <a:pt x="49867" y="45308"/>
                      </a:cubicBezTo>
                      <a:cubicBezTo>
                        <a:pt x="53112" y="45308"/>
                        <a:pt x="54503" y="45308"/>
                        <a:pt x="56512" y="46067"/>
                      </a:cubicBezTo>
                      <a:close/>
                      <a:moveTo>
                        <a:pt x="75676" y="17371"/>
                      </a:moveTo>
                      <a:cubicBezTo>
                        <a:pt x="75676" y="28000"/>
                        <a:pt x="69803" y="38931"/>
                        <a:pt x="61767" y="43638"/>
                      </a:cubicBezTo>
                      <a:cubicBezTo>
                        <a:pt x="57594" y="42120"/>
                        <a:pt x="54503" y="41816"/>
                        <a:pt x="49867" y="41816"/>
                      </a:cubicBezTo>
                      <a:cubicBezTo>
                        <a:pt x="46622" y="41816"/>
                        <a:pt x="37967" y="41664"/>
                        <a:pt x="37967" y="46675"/>
                      </a:cubicBezTo>
                      <a:cubicBezTo>
                        <a:pt x="37813" y="50926"/>
                        <a:pt x="45849" y="50471"/>
                        <a:pt x="48631" y="50471"/>
                      </a:cubicBezTo>
                      <a:cubicBezTo>
                        <a:pt x="54349" y="50471"/>
                        <a:pt x="56667" y="50319"/>
                        <a:pt x="61303" y="48497"/>
                      </a:cubicBezTo>
                      <a:cubicBezTo>
                        <a:pt x="67176" y="53963"/>
                        <a:pt x="67949" y="58669"/>
                        <a:pt x="68103" y="65654"/>
                      </a:cubicBezTo>
                      <a:cubicBezTo>
                        <a:pt x="68412" y="74460"/>
                        <a:pt x="64703" y="85847"/>
                        <a:pt x="60376" y="91768"/>
                      </a:cubicBezTo>
                      <a:cubicBezTo>
                        <a:pt x="54349" y="99967"/>
                        <a:pt x="43995" y="105433"/>
                        <a:pt x="35186" y="105433"/>
                      </a:cubicBezTo>
                      <a:cubicBezTo>
                        <a:pt x="23440" y="105433"/>
                        <a:pt x="17568" y="96627"/>
                        <a:pt x="17568" y="85847"/>
                      </a:cubicBezTo>
                      <a:cubicBezTo>
                        <a:pt x="17568" y="84329"/>
                        <a:pt x="17568" y="82051"/>
                        <a:pt x="18341" y="79167"/>
                      </a:cubicBezTo>
                      <a:lnTo>
                        <a:pt x="28231" y="40753"/>
                      </a:lnTo>
                      <a:cubicBezTo>
                        <a:pt x="31631" y="27696"/>
                        <a:pt x="42758" y="3555"/>
                        <a:pt x="61303" y="3555"/>
                      </a:cubicBezTo>
                      <a:cubicBezTo>
                        <a:pt x="70267" y="3555"/>
                        <a:pt x="75676" y="8262"/>
                        <a:pt x="75676" y="173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 descr="\documentclass{article}&#10;\usepackage{amsmath}&#10;\pagestyle{empty}&#10;\begin{document}&#10;&#10;$\Delta\varphi$&#10;&#10;&#10;\end{document}" title="IguanaTex Vector Display">
                <a:extLst>
                  <a:ext uri="{FF2B5EF4-FFF2-40B4-BE49-F238E27FC236}">
                    <a16:creationId xmlns:a16="http://schemas.microsoft.com/office/drawing/2014/main" id="{8EB290F8-DCA7-B8E0-FA49-8856F47E24BD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5"/>
                </p:custDataLst>
              </p:nvPr>
            </p:nvGrpSpPr>
            <p:grpSpPr>
              <a:xfrm>
                <a:off x="7563353" y="3607755"/>
                <a:ext cx="213373" cy="141809"/>
                <a:chOff x="4929097" y="4397893"/>
                <a:chExt cx="213373" cy="141809"/>
              </a:xfrm>
            </p:grpSpPr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DAC3D230-2248-5ACA-5206-2B7D51BCA3A0}"/>
                    </a:ext>
                  </a:extLst>
                </p:cNvPr>
                <p:cNvSpPr/>
                <p:nvPr>
                  <p:custDataLst>
                    <p:tags r:id="rId65"/>
                  </p:custDataLst>
                </p:nvPr>
              </p:nvSpPr>
              <p:spPr>
                <a:xfrm>
                  <a:off x="4929097" y="4397893"/>
                  <a:ext cx="112051" cy="108710"/>
                </a:xfrm>
                <a:custGeom>
                  <a:avLst/>
                  <a:gdLst>
                    <a:gd name="connsiteX0" fmla="*/ 60050 w 112051"/>
                    <a:gd name="connsiteY0" fmla="*/ 2796 h 108710"/>
                    <a:gd name="connsiteX1" fmla="*/ 56102 w 112051"/>
                    <a:gd name="connsiteY1" fmla="*/ 63 h 108710"/>
                    <a:gd name="connsiteX2" fmla="*/ 52155 w 112051"/>
                    <a:gd name="connsiteY2" fmla="*/ 2796 h 108710"/>
                    <a:gd name="connsiteX3" fmla="*/ 836 w 112051"/>
                    <a:gd name="connsiteY3" fmla="*/ 105737 h 108710"/>
                    <a:gd name="connsiteX4" fmla="*/ 77 w 112051"/>
                    <a:gd name="connsiteY4" fmla="*/ 107559 h 108710"/>
                    <a:gd name="connsiteX5" fmla="*/ 3417 w 112051"/>
                    <a:gd name="connsiteY5" fmla="*/ 108774 h 108710"/>
                    <a:gd name="connsiteX6" fmla="*/ 108787 w 112051"/>
                    <a:gd name="connsiteY6" fmla="*/ 108774 h 108710"/>
                    <a:gd name="connsiteX7" fmla="*/ 112128 w 112051"/>
                    <a:gd name="connsiteY7" fmla="*/ 107559 h 108710"/>
                    <a:gd name="connsiteX8" fmla="*/ 111369 w 112051"/>
                    <a:gd name="connsiteY8" fmla="*/ 105737 h 108710"/>
                    <a:gd name="connsiteX9" fmla="*/ 60050 w 112051"/>
                    <a:gd name="connsiteY9" fmla="*/ 2796 h 108710"/>
                    <a:gd name="connsiteX10" fmla="*/ 51244 w 112051"/>
                    <a:gd name="connsiteY10" fmla="*/ 15246 h 108710"/>
                    <a:gd name="connsiteX11" fmla="*/ 92086 w 112051"/>
                    <a:gd name="connsiteY11" fmla="*/ 97234 h 108710"/>
                    <a:gd name="connsiteX12" fmla="*/ 10249 w 112051"/>
                    <a:gd name="connsiteY12" fmla="*/ 97234 h 108710"/>
                    <a:gd name="connsiteX13" fmla="*/ 51244 w 112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051" h="108710">
                      <a:moveTo>
                        <a:pt x="60050" y="2796"/>
                      </a:moveTo>
                      <a:cubicBezTo>
                        <a:pt x="58987" y="822"/>
                        <a:pt x="58683" y="63"/>
                        <a:pt x="56102" y="63"/>
                      </a:cubicBezTo>
                      <a:cubicBezTo>
                        <a:pt x="53521" y="63"/>
                        <a:pt x="53217" y="822"/>
                        <a:pt x="52155" y="2796"/>
                      </a:cubicBezTo>
                      <a:lnTo>
                        <a:pt x="836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988" y="108774"/>
                        <a:pt x="3417" y="108774"/>
                      </a:cubicBezTo>
                      <a:lnTo>
                        <a:pt x="108787" y="108774"/>
                      </a:lnTo>
                      <a:cubicBezTo>
                        <a:pt x="111217" y="108774"/>
                        <a:pt x="112128" y="108774"/>
                        <a:pt x="112128" y="107559"/>
                      </a:cubicBezTo>
                      <a:cubicBezTo>
                        <a:pt x="112128" y="107407"/>
                        <a:pt x="112128" y="107103"/>
                        <a:pt x="111369" y="105737"/>
                      </a:cubicBezTo>
                      <a:lnTo>
                        <a:pt x="60050" y="2796"/>
                      </a:lnTo>
                      <a:close/>
                      <a:moveTo>
                        <a:pt x="51244" y="15246"/>
                      </a:moveTo>
                      <a:lnTo>
                        <a:pt x="92086" y="97234"/>
                      </a:lnTo>
                      <a:lnTo>
                        <a:pt x="10249" y="97234"/>
                      </a:lnTo>
                      <a:lnTo>
                        <a:pt x="51244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71E38882-2BA4-CDB5-F186-F5291CFA4B5B}"/>
                    </a:ext>
                  </a:extLst>
                </p:cNvPr>
                <p:cNvSpPr/>
                <p:nvPr>
                  <p:custDataLst>
                    <p:tags r:id="rId66"/>
                  </p:custDataLst>
                </p:nvPr>
              </p:nvSpPr>
              <p:spPr>
                <a:xfrm>
                  <a:off x="5056079" y="4439494"/>
                  <a:ext cx="86391" cy="100208"/>
                </a:xfrm>
                <a:custGeom>
                  <a:avLst/>
                  <a:gdLst>
                    <a:gd name="connsiteX0" fmla="*/ 18305 w 86391"/>
                    <a:gd name="connsiteY0" fmla="*/ 92983 h 100208"/>
                    <a:gd name="connsiteX1" fmla="*/ 17546 w 86391"/>
                    <a:gd name="connsiteY1" fmla="*/ 96020 h 100208"/>
                    <a:gd name="connsiteX2" fmla="*/ 21949 w 86391"/>
                    <a:gd name="connsiteY2" fmla="*/ 100271 h 100208"/>
                    <a:gd name="connsiteX3" fmla="*/ 27566 w 86391"/>
                    <a:gd name="connsiteY3" fmla="*/ 96323 h 100208"/>
                    <a:gd name="connsiteX4" fmla="*/ 32880 w 86391"/>
                    <a:gd name="connsiteY4" fmla="*/ 68538 h 100208"/>
                    <a:gd name="connsiteX5" fmla="*/ 37891 w 86391"/>
                    <a:gd name="connsiteY5" fmla="*/ 68842 h 100208"/>
                    <a:gd name="connsiteX6" fmla="*/ 86477 w 86391"/>
                    <a:gd name="connsiteY6" fmla="*/ 21015 h 100208"/>
                    <a:gd name="connsiteX7" fmla="*/ 69168 w 86391"/>
                    <a:gd name="connsiteY7" fmla="*/ 63 h 100208"/>
                    <a:gd name="connsiteX8" fmla="*/ 28933 w 86391"/>
                    <a:gd name="connsiteY8" fmla="*/ 59125 h 100208"/>
                    <a:gd name="connsiteX9" fmla="*/ 4033 w 86391"/>
                    <a:gd name="connsiteY9" fmla="*/ 36654 h 100208"/>
                    <a:gd name="connsiteX10" fmla="*/ 16635 w 86391"/>
                    <a:gd name="connsiteY10" fmla="*/ 5225 h 100208"/>
                    <a:gd name="connsiteX11" fmla="*/ 17849 w 86391"/>
                    <a:gd name="connsiteY11" fmla="*/ 3251 h 100208"/>
                    <a:gd name="connsiteX12" fmla="*/ 16027 w 86391"/>
                    <a:gd name="connsiteY12" fmla="*/ 1733 h 100208"/>
                    <a:gd name="connsiteX13" fmla="*/ 85 w 86391"/>
                    <a:gd name="connsiteY13" fmla="*/ 38324 h 100208"/>
                    <a:gd name="connsiteX14" fmla="*/ 26352 w 86391"/>
                    <a:gd name="connsiteY14" fmla="*/ 67476 h 100208"/>
                    <a:gd name="connsiteX15" fmla="*/ 18305 w 86391"/>
                    <a:gd name="connsiteY15" fmla="*/ 92983 h 100208"/>
                    <a:gd name="connsiteX16" fmla="*/ 39257 w 86391"/>
                    <a:gd name="connsiteY16" fmla="*/ 60036 h 100208"/>
                    <a:gd name="connsiteX17" fmla="*/ 36524 w 86391"/>
                    <a:gd name="connsiteY17" fmla="*/ 59884 h 100208"/>
                    <a:gd name="connsiteX18" fmla="*/ 34551 w 86391"/>
                    <a:gd name="connsiteY18" fmla="*/ 59277 h 100208"/>
                    <a:gd name="connsiteX19" fmla="*/ 37587 w 86391"/>
                    <a:gd name="connsiteY19" fmla="*/ 42879 h 100208"/>
                    <a:gd name="connsiteX20" fmla="*/ 67650 w 86391"/>
                    <a:gd name="connsiteY20" fmla="*/ 8869 h 100208"/>
                    <a:gd name="connsiteX21" fmla="*/ 82225 w 86391"/>
                    <a:gd name="connsiteY21" fmla="*/ 24356 h 100208"/>
                    <a:gd name="connsiteX22" fmla="*/ 39257 w 86391"/>
                    <a:gd name="connsiteY22" fmla="*/ 60036 h 10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391" h="100208">
                      <a:moveTo>
                        <a:pt x="18305" y="92983"/>
                      </a:moveTo>
                      <a:cubicBezTo>
                        <a:pt x="17697" y="94957"/>
                        <a:pt x="17546" y="95261"/>
                        <a:pt x="17546" y="96020"/>
                      </a:cubicBezTo>
                      <a:cubicBezTo>
                        <a:pt x="17546" y="99360"/>
                        <a:pt x="20430" y="100271"/>
                        <a:pt x="21949" y="100271"/>
                      </a:cubicBezTo>
                      <a:cubicBezTo>
                        <a:pt x="22708" y="100271"/>
                        <a:pt x="26048" y="99816"/>
                        <a:pt x="27566" y="96323"/>
                      </a:cubicBezTo>
                      <a:cubicBezTo>
                        <a:pt x="28022" y="95109"/>
                        <a:pt x="28781" y="90098"/>
                        <a:pt x="32880" y="68538"/>
                      </a:cubicBezTo>
                      <a:cubicBezTo>
                        <a:pt x="34247" y="68690"/>
                        <a:pt x="35310" y="68842"/>
                        <a:pt x="37891" y="68842"/>
                      </a:cubicBezTo>
                      <a:cubicBezTo>
                        <a:pt x="63095" y="68842"/>
                        <a:pt x="86477" y="45005"/>
                        <a:pt x="86477" y="21015"/>
                      </a:cubicBezTo>
                      <a:cubicBezTo>
                        <a:pt x="86477" y="9173"/>
                        <a:pt x="80555" y="63"/>
                        <a:pt x="69168" y="63"/>
                      </a:cubicBezTo>
                      <a:cubicBezTo>
                        <a:pt x="47153" y="63"/>
                        <a:pt x="38043" y="29518"/>
                        <a:pt x="28933" y="59125"/>
                      </a:cubicBezTo>
                      <a:cubicBezTo>
                        <a:pt x="12535" y="56088"/>
                        <a:pt x="4033" y="47586"/>
                        <a:pt x="4033" y="36654"/>
                      </a:cubicBezTo>
                      <a:cubicBezTo>
                        <a:pt x="4033" y="32403"/>
                        <a:pt x="7525" y="15701"/>
                        <a:pt x="16635" y="5225"/>
                      </a:cubicBezTo>
                      <a:cubicBezTo>
                        <a:pt x="17849" y="3859"/>
                        <a:pt x="17849" y="3555"/>
                        <a:pt x="17849" y="3251"/>
                      </a:cubicBezTo>
                      <a:cubicBezTo>
                        <a:pt x="17849" y="2644"/>
                        <a:pt x="17546" y="1733"/>
                        <a:pt x="16027" y="1733"/>
                      </a:cubicBezTo>
                      <a:cubicBezTo>
                        <a:pt x="11776" y="1733"/>
                        <a:pt x="85" y="23748"/>
                        <a:pt x="85" y="38324"/>
                      </a:cubicBezTo>
                      <a:cubicBezTo>
                        <a:pt x="85" y="52596"/>
                        <a:pt x="10106" y="63680"/>
                        <a:pt x="26352" y="67476"/>
                      </a:cubicBezTo>
                      <a:lnTo>
                        <a:pt x="18305" y="92983"/>
                      </a:lnTo>
                      <a:close/>
                      <a:moveTo>
                        <a:pt x="39257" y="60036"/>
                      </a:moveTo>
                      <a:cubicBezTo>
                        <a:pt x="38043" y="60036"/>
                        <a:pt x="37739" y="60036"/>
                        <a:pt x="36524" y="59884"/>
                      </a:cubicBezTo>
                      <a:cubicBezTo>
                        <a:pt x="34702" y="59884"/>
                        <a:pt x="34551" y="59732"/>
                        <a:pt x="34551" y="59277"/>
                      </a:cubicBezTo>
                      <a:cubicBezTo>
                        <a:pt x="34551" y="58973"/>
                        <a:pt x="37132" y="45156"/>
                        <a:pt x="37587" y="42879"/>
                      </a:cubicBezTo>
                      <a:cubicBezTo>
                        <a:pt x="42294" y="23445"/>
                        <a:pt x="54137" y="8869"/>
                        <a:pt x="67650" y="8869"/>
                      </a:cubicBezTo>
                      <a:cubicBezTo>
                        <a:pt x="78126" y="8869"/>
                        <a:pt x="82225" y="17068"/>
                        <a:pt x="82225" y="24356"/>
                      </a:cubicBezTo>
                      <a:cubicBezTo>
                        <a:pt x="82225" y="41513"/>
                        <a:pt x="62639" y="60036"/>
                        <a:pt x="39257" y="600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39" descr="\documentclass{article}&#10;\usepackage{amsmath}&#10;\pagestyle{empty}&#10;\begin{document}&#10;&#10;$\Delta\beta$&#10;&#10;&#10;\end{document}" title="IguanaTex Vector Display">
                <a:extLst>
                  <a:ext uri="{FF2B5EF4-FFF2-40B4-BE49-F238E27FC236}">
                    <a16:creationId xmlns:a16="http://schemas.microsoft.com/office/drawing/2014/main" id="{C3D5DA45-3610-FF20-9BA9-CB63F7C7D3A2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6"/>
                </p:custDataLst>
              </p:nvPr>
            </p:nvGrpSpPr>
            <p:grpSpPr>
              <a:xfrm rot="16200000">
                <a:off x="7263514" y="3954088"/>
                <a:ext cx="210382" cy="138165"/>
                <a:chOff x="4603757" y="3926305"/>
                <a:chExt cx="210382" cy="138165"/>
              </a:xfrm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08996171-BA52-886A-A33B-A86649E4F838}"/>
                    </a:ext>
                  </a:extLst>
                </p:cNvPr>
                <p:cNvSpPr/>
                <p:nvPr>
                  <p:custDataLst>
                    <p:tags r:id="rId63"/>
                  </p:custDataLst>
                </p:nvPr>
              </p:nvSpPr>
              <p:spPr>
                <a:xfrm>
                  <a:off x="4603757" y="3926305"/>
                  <a:ext cx="114051" cy="108710"/>
                </a:xfrm>
                <a:custGeom>
                  <a:avLst/>
                  <a:gdLst>
                    <a:gd name="connsiteX0" fmla="*/ 61121 w 114051"/>
                    <a:gd name="connsiteY0" fmla="*/ 2796 h 108710"/>
                    <a:gd name="connsiteX1" fmla="*/ 57103 w 114051"/>
                    <a:gd name="connsiteY1" fmla="*/ 63 h 108710"/>
                    <a:gd name="connsiteX2" fmla="*/ 53085 w 114051"/>
                    <a:gd name="connsiteY2" fmla="*/ 2796 h 108710"/>
                    <a:gd name="connsiteX3" fmla="*/ 849 w 114051"/>
                    <a:gd name="connsiteY3" fmla="*/ 105737 h 108710"/>
                    <a:gd name="connsiteX4" fmla="*/ 77 w 114051"/>
                    <a:gd name="connsiteY4" fmla="*/ 107559 h 108710"/>
                    <a:gd name="connsiteX5" fmla="*/ 3477 w 114051"/>
                    <a:gd name="connsiteY5" fmla="*/ 108774 h 108710"/>
                    <a:gd name="connsiteX6" fmla="*/ 110729 w 114051"/>
                    <a:gd name="connsiteY6" fmla="*/ 108774 h 108710"/>
                    <a:gd name="connsiteX7" fmla="*/ 114129 w 114051"/>
                    <a:gd name="connsiteY7" fmla="*/ 107559 h 108710"/>
                    <a:gd name="connsiteX8" fmla="*/ 113356 w 114051"/>
                    <a:gd name="connsiteY8" fmla="*/ 105737 h 108710"/>
                    <a:gd name="connsiteX9" fmla="*/ 61121 w 114051"/>
                    <a:gd name="connsiteY9" fmla="*/ 2796 h 108710"/>
                    <a:gd name="connsiteX10" fmla="*/ 52157 w 114051"/>
                    <a:gd name="connsiteY10" fmla="*/ 15246 h 108710"/>
                    <a:gd name="connsiteX11" fmla="*/ 93729 w 114051"/>
                    <a:gd name="connsiteY11" fmla="*/ 97234 h 108710"/>
                    <a:gd name="connsiteX12" fmla="*/ 10431 w 114051"/>
                    <a:gd name="connsiteY12" fmla="*/ 97234 h 108710"/>
                    <a:gd name="connsiteX13" fmla="*/ 52157 w 114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4051" h="108710">
                      <a:moveTo>
                        <a:pt x="61121" y="2796"/>
                      </a:moveTo>
                      <a:cubicBezTo>
                        <a:pt x="60039" y="822"/>
                        <a:pt x="59730" y="63"/>
                        <a:pt x="57103" y="63"/>
                      </a:cubicBezTo>
                      <a:cubicBezTo>
                        <a:pt x="54475" y="63"/>
                        <a:pt x="54166" y="822"/>
                        <a:pt x="53085" y="2796"/>
                      </a:cubicBezTo>
                      <a:lnTo>
                        <a:pt x="849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1004" y="108774"/>
                        <a:pt x="3477" y="108774"/>
                      </a:cubicBezTo>
                      <a:lnTo>
                        <a:pt x="110729" y="108774"/>
                      </a:lnTo>
                      <a:cubicBezTo>
                        <a:pt x="113201" y="108774"/>
                        <a:pt x="114129" y="108774"/>
                        <a:pt x="114129" y="107559"/>
                      </a:cubicBezTo>
                      <a:cubicBezTo>
                        <a:pt x="114129" y="107407"/>
                        <a:pt x="114129" y="107103"/>
                        <a:pt x="113356" y="105737"/>
                      </a:cubicBezTo>
                      <a:lnTo>
                        <a:pt x="61121" y="2796"/>
                      </a:lnTo>
                      <a:close/>
                      <a:moveTo>
                        <a:pt x="52157" y="15246"/>
                      </a:moveTo>
                      <a:lnTo>
                        <a:pt x="93729" y="97234"/>
                      </a:lnTo>
                      <a:lnTo>
                        <a:pt x="10431" y="97234"/>
                      </a:lnTo>
                      <a:lnTo>
                        <a:pt x="52157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A0F1272E-6DEE-5430-2901-A198EAE97E0C}"/>
                    </a:ext>
                  </a:extLst>
                </p:cNvPr>
                <p:cNvSpPr/>
                <p:nvPr>
                  <p:custDataLst>
                    <p:tags r:id="rId64"/>
                  </p:custDataLst>
                </p:nvPr>
              </p:nvSpPr>
              <p:spPr>
                <a:xfrm>
                  <a:off x="4729895" y="3927823"/>
                  <a:ext cx="84244" cy="136647"/>
                </a:xfrm>
                <a:custGeom>
                  <a:avLst/>
                  <a:gdLst>
                    <a:gd name="connsiteX0" fmla="*/ 84330 w 84244"/>
                    <a:gd name="connsiteY0" fmla="*/ 20864 h 136647"/>
                    <a:gd name="connsiteX1" fmla="*/ 63312 w 84244"/>
                    <a:gd name="connsiteY1" fmla="*/ 63 h 136647"/>
                    <a:gd name="connsiteX2" fmla="*/ 44613 w 84244"/>
                    <a:gd name="connsiteY2" fmla="*/ 6440 h 136647"/>
                    <a:gd name="connsiteX3" fmla="*/ 24677 w 84244"/>
                    <a:gd name="connsiteY3" fmla="*/ 38780 h 136647"/>
                    <a:gd name="connsiteX4" fmla="*/ 105 w 84244"/>
                    <a:gd name="connsiteY4" fmla="*/ 135192 h 136647"/>
                    <a:gd name="connsiteX5" fmla="*/ 1959 w 84244"/>
                    <a:gd name="connsiteY5" fmla="*/ 136710 h 136647"/>
                    <a:gd name="connsiteX6" fmla="*/ 3814 w 84244"/>
                    <a:gd name="connsiteY6" fmla="*/ 135951 h 136647"/>
                    <a:gd name="connsiteX7" fmla="*/ 14632 w 84244"/>
                    <a:gd name="connsiteY7" fmla="*/ 94046 h 136647"/>
                    <a:gd name="connsiteX8" fmla="*/ 35649 w 84244"/>
                    <a:gd name="connsiteY8" fmla="*/ 108774 h 136647"/>
                    <a:gd name="connsiteX9" fmla="*/ 65476 w 84244"/>
                    <a:gd name="connsiteY9" fmla="*/ 96779 h 136647"/>
                    <a:gd name="connsiteX10" fmla="*/ 77839 w 84244"/>
                    <a:gd name="connsiteY10" fmla="*/ 68842 h 136647"/>
                    <a:gd name="connsiteX11" fmla="*/ 66558 w 84244"/>
                    <a:gd name="connsiteY11" fmla="*/ 46219 h 136647"/>
                    <a:gd name="connsiteX12" fmla="*/ 84330 w 84244"/>
                    <a:gd name="connsiteY12" fmla="*/ 20864 h 136647"/>
                    <a:gd name="connsiteX13" fmla="*/ 56512 w 84244"/>
                    <a:gd name="connsiteY13" fmla="*/ 46067 h 136647"/>
                    <a:gd name="connsiteX14" fmla="*/ 49094 w 84244"/>
                    <a:gd name="connsiteY14" fmla="*/ 47130 h 136647"/>
                    <a:gd name="connsiteX15" fmla="*/ 42295 w 84244"/>
                    <a:gd name="connsiteY15" fmla="*/ 46523 h 136647"/>
                    <a:gd name="connsiteX16" fmla="*/ 49867 w 84244"/>
                    <a:gd name="connsiteY16" fmla="*/ 45308 h 136647"/>
                    <a:gd name="connsiteX17" fmla="*/ 56512 w 84244"/>
                    <a:gd name="connsiteY17" fmla="*/ 46067 h 136647"/>
                    <a:gd name="connsiteX18" fmla="*/ 75676 w 84244"/>
                    <a:gd name="connsiteY18" fmla="*/ 17371 h 136647"/>
                    <a:gd name="connsiteX19" fmla="*/ 61767 w 84244"/>
                    <a:gd name="connsiteY19" fmla="*/ 43638 h 136647"/>
                    <a:gd name="connsiteX20" fmla="*/ 49867 w 84244"/>
                    <a:gd name="connsiteY20" fmla="*/ 41816 h 136647"/>
                    <a:gd name="connsiteX21" fmla="*/ 37967 w 84244"/>
                    <a:gd name="connsiteY21" fmla="*/ 46675 h 136647"/>
                    <a:gd name="connsiteX22" fmla="*/ 48631 w 84244"/>
                    <a:gd name="connsiteY22" fmla="*/ 50471 h 136647"/>
                    <a:gd name="connsiteX23" fmla="*/ 61303 w 84244"/>
                    <a:gd name="connsiteY23" fmla="*/ 48497 h 136647"/>
                    <a:gd name="connsiteX24" fmla="*/ 68103 w 84244"/>
                    <a:gd name="connsiteY24" fmla="*/ 65654 h 136647"/>
                    <a:gd name="connsiteX25" fmla="*/ 60376 w 84244"/>
                    <a:gd name="connsiteY25" fmla="*/ 91768 h 136647"/>
                    <a:gd name="connsiteX26" fmla="*/ 35186 w 84244"/>
                    <a:gd name="connsiteY26" fmla="*/ 105433 h 136647"/>
                    <a:gd name="connsiteX27" fmla="*/ 17568 w 84244"/>
                    <a:gd name="connsiteY27" fmla="*/ 85847 h 136647"/>
                    <a:gd name="connsiteX28" fmla="*/ 18341 w 84244"/>
                    <a:gd name="connsiteY28" fmla="*/ 79167 h 136647"/>
                    <a:gd name="connsiteX29" fmla="*/ 28231 w 84244"/>
                    <a:gd name="connsiteY29" fmla="*/ 40753 h 136647"/>
                    <a:gd name="connsiteX30" fmla="*/ 61303 w 84244"/>
                    <a:gd name="connsiteY30" fmla="*/ 3555 h 136647"/>
                    <a:gd name="connsiteX31" fmla="*/ 75676 w 84244"/>
                    <a:gd name="connsiteY31" fmla="*/ 17371 h 13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4244" h="136647">
                      <a:moveTo>
                        <a:pt x="84330" y="20864"/>
                      </a:moveTo>
                      <a:cubicBezTo>
                        <a:pt x="84330" y="9476"/>
                        <a:pt x="75830" y="63"/>
                        <a:pt x="63312" y="63"/>
                      </a:cubicBezTo>
                      <a:cubicBezTo>
                        <a:pt x="54349" y="63"/>
                        <a:pt x="50022" y="2492"/>
                        <a:pt x="44613" y="6440"/>
                      </a:cubicBezTo>
                      <a:cubicBezTo>
                        <a:pt x="36113" y="12513"/>
                        <a:pt x="27613" y="27240"/>
                        <a:pt x="24677" y="38780"/>
                      </a:cubicBezTo>
                      <a:lnTo>
                        <a:pt x="105" y="135192"/>
                      </a:lnTo>
                      <a:cubicBezTo>
                        <a:pt x="-50" y="135799"/>
                        <a:pt x="723" y="136710"/>
                        <a:pt x="1959" y="136710"/>
                      </a:cubicBezTo>
                      <a:cubicBezTo>
                        <a:pt x="3195" y="136710"/>
                        <a:pt x="3659" y="136407"/>
                        <a:pt x="3814" y="135951"/>
                      </a:cubicBezTo>
                      <a:lnTo>
                        <a:pt x="14632" y="94046"/>
                      </a:lnTo>
                      <a:cubicBezTo>
                        <a:pt x="17568" y="103156"/>
                        <a:pt x="24368" y="108774"/>
                        <a:pt x="35649" y="108774"/>
                      </a:cubicBezTo>
                      <a:cubicBezTo>
                        <a:pt x="46931" y="108774"/>
                        <a:pt x="58521" y="103459"/>
                        <a:pt x="65476" y="96779"/>
                      </a:cubicBezTo>
                      <a:cubicBezTo>
                        <a:pt x="72894" y="89795"/>
                        <a:pt x="77839" y="80078"/>
                        <a:pt x="77839" y="68842"/>
                      </a:cubicBezTo>
                      <a:cubicBezTo>
                        <a:pt x="77839" y="57910"/>
                        <a:pt x="72121" y="50015"/>
                        <a:pt x="66558" y="46219"/>
                      </a:cubicBezTo>
                      <a:cubicBezTo>
                        <a:pt x="75521" y="41209"/>
                        <a:pt x="84330" y="31795"/>
                        <a:pt x="84330" y="20864"/>
                      </a:cubicBezTo>
                      <a:close/>
                      <a:moveTo>
                        <a:pt x="56512" y="46067"/>
                      </a:moveTo>
                      <a:cubicBezTo>
                        <a:pt x="54503" y="46827"/>
                        <a:pt x="52803" y="47130"/>
                        <a:pt x="49094" y="47130"/>
                      </a:cubicBezTo>
                      <a:cubicBezTo>
                        <a:pt x="46931" y="47130"/>
                        <a:pt x="43840" y="47282"/>
                        <a:pt x="42295" y="46523"/>
                      </a:cubicBezTo>
                      <a:cubicBezTo>
                        <a:pt x="42604" y="45005"/>
                        <a:pt x="48167" y="45308"/>
                        <a:pt x="49867" y="45308"/>
                      </a:cubicBezTo>
                      <a:cubicBezTo>
                        <a:pt x="53112" y="45308"/>
                        <a:pt x="54503" y="45308"/>
                        <a:pt x="56512" y="46067"/>
                      </a:cubicBezTo>
                      <a:close/>
                      <a:moveTo>
                        <a:pt x="75676" y="17371"/>
                      </a:moveTo>
                      <a:cubicBezTo>
                        <a:pt x="75676" y="28000"/>
                        <a:pt x="69803" y="38931"/>
                        <a:pt x="61767" y="43638"/>
                      </a:cubicBezTo>
                      <a:cubicBezTo>
                        <a:pt x="57594" y="42120"/>
                        <a:pt x="54503" y="41816"/>
                        <a:pt x="49867" y="41816"/>
                      </a:cubicBezTo>
                      <a:cubicBezTo>
                        <a:pt x="46622" y="41816"/>
                        <a:pt x="37967" y="41664"/>
                        <a:pt x="37967" y="46675"/>
                      </a:cubicBezTo>
                      <a:cubicBezTo>
                        <a:pt x="37813" y="50926"/>
                        <a:pt x="45849" y="50471"/>
                        <a:pt x="48631" y="50471"/>
                      </a:cubicBezTo>
                      <a:cubicBezTo>
                        <a:pt x="54349" y="50471"/>
                        <a:pt x="56667" y="50319"/>
                        <a:pt x="61303" y="48497"/>
                      </a:cubicBezTo>
                      <a:cubicBezTo>
                        <a:pt x="67176" y="53963"/>
                        <a:pt x="67949" y="58669"/>
                        <a:pt x="68103" y="65654"/>
                      </a:cubicBezTo>
                      <a:cubicBezTo>
                        <a:pt x="68412" y="74460"/>
                        <a:pt x="64703" y="85847"/>
                        <a:pt x="60376" y="91768"/>
                      </a:cubicBezTo>
                      <a:cubicBezTo>
                        <a:pt x="54349" y="99967"/>
                        <a:pt x="43995" y="105433"/>
                        <a:pt x="35186" y="105433"/>
                      </a:cubicBezTo>
                      <a:cubicBezTo>
                        <a:pt x="23440" y="105433"/>
                        <a:pt x="17568" y="96627"/>
                        <a:pt x="17568" y="85847"/>
                      </a:cubicBezTo>
                      <a:cubicBezTo>
                        <a:pt x="17568" y="84329"/>
                        <a:pt x="17568" y="82051"/>
                        <a:pt x="18341" y="79167"/>
                      </a:cubicBezTo>
                      <a:lnTo>
                        <a:pt x="28231" y="40753"/>
                      </a:lnTo>
                      <a:cubicBezTo>
                        <a:pt x="31631" y="27696"/>
                        <a:pt x="42758" y="3555"/>
                        <a:pt x="61303" y="3555"/>
                      </a:cubicBezTo>
                      <a:cubicBezTo>
                        <a:pt x="70267" y="3555"/>
                        <a:pt x="75676" y="8262"/>
                        <a:pt x="75676" y="173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 descr="\documentclass{article}&#10;\usepackage{amsmath}&#10;\pagestyle{empty}&#10;\begin{document}&#10;&#10;$\Delta\varphi$&#10;&#10;&#10;\end{document}" title="IguanaTex Vector Display">
                <a:extLst>
                  <a:ext uri="{FF2B5EF4-FFF2-40B4-BE49-F238E27FC236}">
                    <a16:creationId xmlns:a16="http://schemas.microsoft.com/office/drawing/2014/main" id="{2173897D-E6DA-5FC0-0E97-A501B9B41B46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7"/>
                </p:custDataLst>
              </p:nvPr>
            </p:nvGrpSpPr>
            <p:grpSpPr>
              <a:xfrm>
                <a:off x="6172099" y="3066066"/>
                <a:ext cx="213373" cy="141809"/>
                <a:chOff x="4929097" y="4397893"/>
                <a:chExt cx="213373" cy="141809"/>
              </a:xfrm>
            </p:grpSpPr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A96CFBE2-ED4E-B5BB-0D24-42B55457EFF7}"/>
                    </a:ext>
                  </a:extLst>
                </p:cNvPr>
                <p:cNvSpPr/>
                <p:nvPr>
                  <p:custDataLst>
                    <p:tags r:id="rId61"/>
                  </p:custDataLst>
                </p:nvPr>
              </p:nvSpPr>
              <p:spPr>
                <a:xfrm>
                  <a:off x="4929097" y="4397893"/>
                  <a:ext cx="112051" cy="108710"/>
                </a:xfrm>
                <a:custGeom>
                  <a:avLst/>
                  <a:gdLst>
                    <a:gd name="connsiteX0" fmla="*/ 60050 w 112051"/>
                    <a:gd name="connsiteY0" fmla="*/ 2796 h 108710"/>
                    <a:gd name="connsiteX1" fmla="*/ 56102 w 112051"/>
                    <a:gd name="connsiteY1" fmla="*/ 63 h 108710"/>
                    <a:gd name="connsiteX2" fmla="*/ 52155 w 112051"/>
                    <a:gd name="connsiteY2" fmla="*/ 2796 h 108710"/>
                    <a:gd name="connsiteX3" fmla="*/ 836 w 112051"/>
                    <a:gd name="connsiteY3" fmla="*/ 105737 h 108710"/>
                    <a:gd name="connsiteX4" fmla="*/ 77 w 112051"/>
                    <a:gd name="connsiteY4" fmla="*/ 107559 h 108710"/>
                    <a:gd name="connsiteX5" fmla="*/ 3417 w 112051"/>
                    <a:gd name="connsiteY5" fmla="*/ 108774 h 108710"/>
                    <a:gd name="connsiteX6" fmla="*/ 108787 w 112051"/>
                    <a:gd name="connsiteY6" fmla="*/ 108774 h 108710"/>
                    <a:gd name="connsiteX7" fmla="*/ 112128 w 112051"/>
                    <a:gd name="connsiteY7" fmla="*/ 107559 h 108710"/>
                    <a:gd name="connsiteX8" fmla="*/ 111369 w 112051"/>
                    <a:gd name="connsiteY8" fmla="*/ 105737 h 108710"/>
                    <a:gd name="connsiteX9" fmla="*/ 60050 w 112051"/>
                    <a:gd name="connsiteY9" fmla="*/ 2796 h 108710"/>
                    <a:gd name="connsiteX10" fmla="*/ 51244 w 112051"/>
                    <a:gd name="connsiteY10" fmla="*/ 15246 h 108710"/>
                    <a:gd name="connsiteX11" fmla="*/ 92086 w 112051"/>
                    <a:gd name="connsiteY11" fmla="*/ 97234 h 108710"/>
                    <a:gd name="connsiteX12" fmla="*/ 10249 w 112051"/>
                    <a:gd name="connsiteY12" fmla="*/ 97234 h 108710"/>
                    <a:gd name="connsiteX13" fmla="*/ 51244 w 112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051" h="108710">
                      <a:moveTo>
                        <a:pt x="60050" y="2796"/>
                      </a:moveTo>
                      <a:cubicBezTo>
                        <a:pt x="58987" y="822"/>
                        <a:pt x="58683" y="63"/>
                        <a:pt x="56102" y="63"/>
                      </a:cubicBezTo>
                      <a:cubicBezTo>
                        <a:pt x="53521" y="63"/>
                        <a:pt x="53217" y="822"/>
                        <a:pt x="52155" y="2796"/>
                      </a:cubicBezTo>
                      <a:lnTo>
                        <a:pt x="836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988" y="108774"/>
                        <a:pt x="3417" y="108774"/>
                      </a:cubicBezTo>
                      <a:lnTo>
                        <a:pt x="108787" y="108774"/>
                      </a:lnTo>
                      <a:cubicBezTo>
                        <a:pt x="111217" y="108774"/>
                        <a:pt x="112128" y="108774"/>
                        <a:pt x="112128" y="107559"/>
                      </a:cubicBezTo>
                      <a:cubicBezTo>
                        <a:pt x="112128" y="107407"/>
                        <a:pt x="112128" y="107103"/>
                        <a:pt x="111369" y="105737"/>
                      </a:cubicBezTo>
                      <a:lnTo>
                        <a:pt x="60050" y="2796"/>
                      </a:lnTo>
                      <a:close/>
                      <a:moveTo>
                        <a:pt x="51244" y="15246"/>
                      </a:moveTo>
                      <a:lnTo>
                        <a:pt x="92086" y="97234"/>
                      </a:lnTo>
                      <a:lnTo>
                        <a:pt x="10249" y="97234"/>
                      </a:lnTo>
                      <a:lnTo>
                        <a:pt x="51244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AE1364DC-9340-A8B7-74F4-0E357E96F72D}"/>
                    </a:ext>
                  </a:extLst>
                </p:cNvPr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5056079" y="4439494"/>
                  <a:ext cx="86391" cy="100208"/>
                </a:xfrm>
                <a:custGeom>
                  <a:avLst/>
                  <a:gdLst>
                    <a:gd name="connsiteX0" fmla="*/ 18305 w 86391"/>
                    <a:gd name="connsiteY0" fmla="*/ 92983 h 100208"/>
                    <a:gd name="connsiteX1" fmla="*/ 17546 w 86391"/>
                    <a:gd name="connsiteY1" fmla="*/ 96020 h 100208"/>
                    <a:gd name="connsiteX2" fmla="*/ 21949 w 86391"/>
                    <a:gd name="connsiteY2" fmla="*/ 100271 h 100208"/>
                    <a:gd name="connsiteX3" fmla="*/ 27566 w 86391"/>
                    <a:gd name="connsiteY3" fmla="*/ 96323 h 100208"/>
                    <a:gd name="connsiteX4" fmla="*/ 32880 w 86391"/>
                    <a:gd name="connsiteY4" fmla="*/ 68538 h 100208"/>
                    <a:gd name="connsiteX5" fmla="*/ 37891 w 86391"/>
                    <a:gd name="connsiteY5" fmla="*/ 68842 h 100208"/>
                    <a:gd name="connsiteX6" fmla="*/ 86477 w 86391"/>
                    <a:gd name="connsiteY6" fmla="*/ 21015 h 100208"/>
                    <a:gd name="connsiteX7" fmla="*/ 69168 w 86391"/>
                    <a:gd name="connsiteY7" fmla="*/ 63 h 100208"/>
                    <a:gd name="connsiteX8" fmla="*/ 28933 w 86391"/>
                    <a:gd name="connsiteY8" fmla="*/ 59125 h 100208"/>
                    <a:gd name="connsiteX9" fmla="*/ 4033 w 86391"/>
                    <a:gd name="connsiteY9" fmla="*/ 36654 h 100208"/>
                    <a:gd name="connsiteX10" fmla="*/ 16635 w 86391"/>
                    <a:gd name="connsiteY10" fmla="*/ 5225 h 100208"/>
                    <a:gd name="connsiteX11" fmla="*/ 17849 w 86391"/>
                    <a:gd name="connsiteY11" fmla="*/ 3251 h 100208"/>
                    <a:gd name="connsiteX12" fmla="*/ 16027 w 86391"/>
                    <a:gd name="connsiteY12" fmla="*/ 1733 h 100208"/>
                    <a:gd name="connsiteX13" fmla="*/ 85 w 86391"/>
                    <a:gd name="connsiteY13" fmla="*/ 38324 h 100208"/>
                    <a:gd name="connsiteX14" fmla="*/ 26352 w 86391"/>
                    <a:gd name="connsiteY14" fmla="*/ 67476 h 100208"/>
                    <a:gd name="connsiteX15" fmla="*/ 18305 w 86391"/>
                    <a:gd name="connsiteY15" fmla="*/ 92983 h 100208"/>
                    <a:gd name="connsiteX16" fmla="*/ 39257 w 86391"/>
                    <a:gd name="connsiteY16" fmla="*/ 60036 h 100208"/>
                    <a:gd name="connsiteX17" fmla="*/ 36524 w 86391"/>
                    <a:gd name="connsiteY17" fmla="*/ 59884 h 100208"/>
                    <a:gd name="connsiteX18" fmla="*/ 34551 w 86391"/>
                    <a:gd name="connsiteY18" fmla="*/ 59277 h 100208"/>
                    <a:gd name="connsiteX19" fmla="*/ 37587 w 86391"/>
                    <a:gd name="connsiteY19" fmla="*/ 42879 h 100208"/>
                    <a:gd name="connsiteX20" fmla="*/ 67650 w 86391"/>
                    <a:gd name="connsiteY20" fmla="*/ 8869 h 100208"/>
                    <a:gd name="connsiteX21" fmla="*/ 82225 w 86391"/>
                    <a:gd name="connsiteY21" fmla="*/ 24356 h 100208"/>
                    <a:gd name="connsiteX22" fmla="*/ 39257 w 86391"/>
                    <a:gd name="connsiteY22" fmla="*/ 60036 h 10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391" h="100208">
                      <a:moveTo>
                        <a:pt x="18305" y="92983"/>
                      </a:moveTo>
                      <a:cubicBezTo>
                        <a:pt x="17697" y="94957"/>
                        <a:pt x="17546" y="95261"/>
                        <a:pt x="17546" y="96020"/>
                      </a:cubicBezTo>
                      <a:cubicBezTo>
                        <a:pt x="17546" y="99360"/>
                        <a:pt x="20430" y="100271"/>
                        <a:pt x="21949" y="100271"/>
                      </a:cubicBezTo>
                      <a:cubicBezTo>
                        <a:pt x="22708" y="100271"/>
                        <a:pt x="26048" y="99816"/>
                        <a:pt x="27566" y="96323"/>
                      </a:cubicBezTo>
                      <a:cubicBezTo>
                        <a:pt x="28022" y="95109"/>
                        <a:pt x="28781" y="90098"/>
                        <a:pt x="32880" y="68538"/>
                      </a:cubicBezTo>
                      <a:cubicBezTo>
                        <a:pt x="34247" y="68690"/>
                        <a:pt x="35310" y="68842"/>
                        <a:pt x="37891" y="68842"/>
                      </a:cubicBezTo>
                      <a:cubicBezTo>
                        <a:pt x="63095" y="68842"/>
                        <a:pt x="86477" y="45005"/>
                        <a:pt x="86477" y="21015"/>
                      </a:cubicBezTo>
                      <a:cubicBezTo>
                        <a:pt x="86477" y="9173"/>
                        <a:pt x="80555" y="63"/>
                        <a:pt x="69168" y="63"/>
                      </a:cubicBezTo>
                      <a:cubicBezTo>
                        <a:pt x="47153" y="63"/>
                        <a:pt x="38043" y="29518"/>
                        <a:pt x="28933" y="59125"/>
                      </a:cubicBezTo>
                      <a:cubicBezTo>
                        <a:pt x="12535" y="56088"/>
                        <a:pt x="4033" y="47586"/>
                        <a:pt x="4033" y="36654"/>
                      </a:cubicBezTo>
                      <a:cubicBezTo>
                        <a:pt x="4033" y="32403"/>
                        <a:pt x="7525" y="15701"/>
                        <a:pt x="16635" y="5225"/>
                      </a:cubicBezTo>
                      <a:cubicBezTo>
                        <a:pt x="17849" y="3859"/>
                        <a:pt x="17849" y="3555"/>
                        <a:pt x="17849" y="3251"/>
                      </a:cubicBezTo>
                      <a:cubicBezTo>
                        <a:pt x="17849" y="2644"/>
                        <a:pt x="17546" y="1733"/>
                        <a:pt x="16027" y="1733"/>
                      </a:cubicBezTo>
                      <a:cubicBezTo>
                        <a:pt x="11776" y="1733"/>
                        <a:pt x="85" y="23748"/>
                        <a:pt x="85" y="38324"/>
                      </a:cubicBezTo>
                      <a:cubicBezTo>
                        <a:pt x="85" y="52596"/>
                        <a:pt x="10106" y="63680"/>
                        <a:pt x="26352" y="67476"/>
                      </a:cubicBezTo>
                      <a:lnTo>
                        <a:pt x="18305" y="92983"/>
                      </a:lnTo>
                      <a:close/>
                      <a:moveTo>
                        <a:pt x="39257" y="60036"/>
                      </a:moveTo>
                      <a:cubicBezTo>
                        <a:pt x="38043" y="60036"/>
                        <a:pt x="37739" y="60036"/>
                        <a:pt x="36524" y="59884"/>
                      </a:cubicBezTo>
                      <a:cubicBezTo>
                        <a:pt x="34702" y="59884"/>
                        <a:pt x="34551" y="59732"/>
                        <a:pt x="34551" y="59277"/>
                      </a:cubicBezTo>
                      <a:cubicBezTo>
                        <a:pt x="34551" y="58973"/>
                        <a:pt x="37132" y="45156"/>
                        <a:pt x="37587" y="42879"/>
                      </a:cubicBezTo>
                      <a:cubicBezTo>
                        <a:pt x="42294" y="23445"/>
                        <a:pt x="54137" y="8869"/>
                        <a:pt x="67650" y="8869"/>
                      </a:cubicBezTo>
                      <a:cubicBezTo>
                        <a:pt x="78126" y="8869"/>
                        <a:pt x="82225" y="17068"/>
                        <a:pt x="82225" y="24356"/>
                      </a:cubicBezTo>
                      <a:cubicBezTo>
                        <a:pt x="82225" y="41513"/>
                        <a:pt x="62639" y="60036"/>
                        <a:pt x="39257" y="600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 descr="\documentclass{article}&#10;\usepackage{amsmath}&#10;\pagestyle{empty}&#10;\begin{document}&#10;&#10;$\Delta\beta$&#10;&#10;&#10;\end{document}" title="IguanaTex Vector Display">
                <a:extLst>
                  <a:ext uri="{FF2B5EF4-FFF2-40B4-BE49-F238E27FC236}">
                    <a16:creationId xmlns:a16="http://schemas.microsoft.com/office/drawing/2014/main" id="{12C4F3EF-5A6B-ADFB-5D82-701A0EE567C4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8"/>
                </p:custDataLst>
              </p:nvPr>
            </p:nvGrpSpPr>
            <p:grpSpPr>
              <a:xfrm rot="16200000">
                <a:off x="5853421" y="3391285"/>
                <a:ext cx="210382" cy="138165"/>
                <a:chOff x="4603757" y="3926305"/>
                <a:chExt cx="210382" cy="138165"/>
              </a:xfrm>
            </p:grpSpPr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78C49815-5910-91B8-D8C9-C7370E1F7CD5}"/>
                    </a:ext>
                  </a:extLst>
                </p:cNvPr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4603757" y="3926305"/>
                  <a:ext cx="114051" cy="108710"/>
                </a:xfrm>
                <a:custGeom>
                  <a:avLst/>
                  <a:gdLst>
                    <a:gd name="connsiteX0" fmla="*/ 61121 w 114051"/>
                    <a:gd name="connsiteY0" fmla="*/ 2796 h 108710"/>
                    <a:gd name="connsiteX1" fmla="*/ 57103 w 114051"/>
                    <a:gd name="connsiteY1" fmla="*/ 63 h 108710"/>
                    <a:gd name="connsiteX2" fmla="*/ 53085 w 114051"/>
                    <a:gd name="connsiteY2" fmla="*/ 2796 h 108710"/>
                    <a:gd name="connsiteX3" fmla="*/ 849 w 114051"/>
                    <a:gd name="connsiteY3" fmla="*/ 105737 h 108710"/>
                    <a:gd name="connsiteX4" fmla="*/ 77 w 114051"/>
                    <a:gd name="connsiteY4" fmla="*/ 107559 h 108710"/>
                    <a:gd name="connsiteX5" fmla="*/ 3477 w 114051"/>
                    <a:gd name="connsiteY5" fmla="*/ 108774 h 108710"/>
                    <a:gd name="connsiteX6" fmla="*/ 110729 w 114051"/>
                    <a:gd name="connsiteY6" fmla="*/ 108774 h 108710"/>
                    <a:gd name="connsiteX7" fmla="*/ 114129 w 114051"/>
                    <a:gd name="connsiteY7" fmla="*/ 107559 h 108710"/>
                    <a:gd name="connsiteX8" fmla="*/ 113356 w 114051"/>
                    <a:gd name="connsiteY8" fmla="*/ 105737 h 108710"/>
                    <a:gd name="connsiteX9" fmla="*/ 61121 w 114051"/>
                    <a:gd name="connsiteY9" fmla="*/ 2796 h 108710"/>
                    <a:gd name="connsiteX10" fmla="*/ 52157 w 114051"/>
                    <a:gd name="connsiteY10" fmla="*/ 15246 h 108710"/>
                    <a:gd name="connsiteX11" fmla="*/ 93729 w 114051"/>
                    <a:gd name="connsiteY11" fmla="*/ 97234 h 108710"/>
                    <a:gd name="connsiteX12" fmla="*/ 10431 w 114051"/>
                    <a:gd name="connsiteY12" fmla="*/ 97234 h 108710"/>
                    <a:gd name="connsiteX13" fmla="*/ 52157 w 114051"/>
                    <a:gd name="connsiteY13" fmla="*/ 15246 h 10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4051" h="108710">
                      <a:moveTo>
                        <a:pt x="61121" y="2796"/>
                      </a:moveTo>
                      <a:cubicBezTo>
                        <a:pt x="60039" y="822"/>
                        <a:pt x="59730" y="63"/>
                        <a:pt x="57103" y="63"/>
                      </a:cubicBezTo>
                      <a:cubicBezTo>
                        <a:pt x="54475" y="63"/>
                        <a:pt x="54166" y="822"/>
                        <a:pt x="53085" y="2796"/>
                      </a:cubicBezTo>
                      <a:lnTo>
                        <a:pt x="849" y="105737"/>
                      </a:lnTo>
                      <a:cubicBezTo>
                        <a:pt x="77" y="107103"/>
                        <a:pt x="77" y="107407"/>
                        <a:pt x="77" y="107559"/>
                      </a:cubicBezTo>
                      <a:cubicBezTo>
                        <a:pt x="77" y="108774"/>
                        <a:pt x="1004" y="108774"/>
                        <a:pt x="3477" y="108774"/>
                      </a:cubicBezTo>
                      <a:lnTo>
                        <a:pt x="110729" y="108774"/>
                      </a:lnTo>
                      <a:cubicBezTo>
                        <a:pt x="113201" y="108774"/>
                        <a:pt x="114129" y="108774"/>
                        <a:pt x="114129" y="107559"/>
                      </a:cubicBezTo>
                      <a:cubicBezTo>
                        <a:pt x="114129" y="107407"/>
                        <a:pt x="114129" y="107103"/>
                        <a:pt x="113356" y="105737"/>
                      </a:cubicBezTo>
                      <a:lnTo>
                        <a:pt x="61121" y="2796"/>
                      </a:lnTo>
                      <a:close/>
                      <a:moveTo>
                        <a:pt x="52157" y="15246"/>
                      </a:moveTo>
                      <a:lnTo>
                        <a:pt x="93729" y="97234"/>
                      </a:lnTo>
                      <a:lnTo>
                        <a:pt x="10431" y="97234"/>
                      </a:lnTo>
                      <a:lnTo>
                        <a:pt x="52157" y="15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BEE00BDA-C48A-7D18-5E55-18EC8D3F1A74}"/>
                    </a:ext>
                  </a:extLst>
                </p:cNvPr>
                <p:cNvSpPr/>
                <p:nvPr>
                  <p:custDataLst>
                    <p:tags r:id="rId60"/>
                  </p:custDataLst>
                </p:nvPr>
              </p:nvSpPr>
              <p:spPr>
                <a:xfrm>
                  <a:off x="4729895" y="3927823"/>
                  <a:ext cx="84244" cy="136647"/>
                </a:xfrm>
                <a:custGeom>
                  <a:avLst/>
                  <a:gdLst>
                    <a:gd name="connsiteX0" fmla="*/ 84330 w 84244"/>
                    <a:gd name="connsiteY0" fmla="*/ 20864 h 136647"/>
                    <a:gd name="connsiteX1" fmla="*/ 63312 w 84244"/>
                    <a:gd name="connsiteY1" fmla="*/ 63 h 136647"/>
                    <a:gd name="connsiteX2" fmla="*/ 44613 w 84244"/>
                    <a:gd name="connsiteY2" fmla="*/ 6440 h 136647"/>
                    <a:gd name="connsiteX3" fmla="*/ 24677 w 84244"/>
                    <a:gd name="connsiteY3" fmla="*/ 38780 h 136647"/>
                    <a:gd name="connsiteX4" fmla="*/ 105 w 84244"/>
                    <a:gd name="connsiteY4" fmla="*/ 135192 h 136647"/>
                    <a:gd name="connsiteX5" fmla="*/ 1959 w 84244"/>
                    <a:gd name="connsiteY5" fmla="*/ 136710 h 136647"/>
                    <a:gd name="connsiteX6" fmla="*/ 3814 w 84244"/>
                    <a:gd name="connsiteY6" fmla="*/ 135951 h 136647"/>
                    <a:gd name="connsiteX7" fmla="*/ 14632 w 84244"/>
                    <a:gd name="connsiteY7" fmla="*/ 94046 h 136647"/>
                    <a:gd name="connsiteX8" fmla="*/ 35649 w 84244"/>
                    <a:gd name="connsiteY8" fmla="*/ 108774 h 136647"/>
                    <a:gd name="connsiteX9" fmla="*/ 65476 w 84244"/>
                    <a:gd name="connsiteY9" fmla="*/ 96779 h 136647"/>
                    <a:gd name="connsiteX10" fmla="*/ 77839 w 84244"/>
                    <a:gd name="connsiteY10" fmla="*/ 68842 h 136647"/>
                    <a:gd name="connsiteX11" fmla="*/ 66558 w 84244"/>
                    <a:gd name="connsiteY11" fmla="*/ 46219 h 136647"/>
                    <a:gd name="connsiteX12" fmla="*/ 84330 w 84244"/>
                    <a:gd name="connsiteY12" fmla="*/ 20864 h 136647"/>
                    <a:gd name="connsiteX13" fmla="*/ 56512 w 84244"/>
                    <a:gd name="connsiteY13" fmla="*/ 46067 h 136647"/>
                    <a:gd name="connsiteX14" fmla="*/ 49094 w 84244"/>
                    <a:gd name="connsiteY14" fmla="*/ 47130 h 136647"/>
                    <a:gd name="connsiteX15" fmla="*/ 42295 w 84244"/>
                    <a:gd name="connsiteY15" fmla="*/ 46523 h 136647"/>
                    <a:gd name="connsiteX16" fmla="*/ 49867 w 84244"/>
                    <a:gd name="connsiteY16" fmla="*/ 45308 h 136647"/>
                    <a:gd name="connsiteX17" fmla="*/ 56512 w 84244"/>
                    <a:gd name="connsiteY17" fmla="*/ 46067 h 136647"/>
                    <a:gd name="connsiteX18" fmla="*/ 75676 w 84244"/>
                    <a:gd name="connsiteY18" fmla="*/ 17371 h 136647"/>
                    <a:gd name="connsiteX19" fmla="*/ 61767 w 84244"/>
                    <a:gd name="connsiteY19" fmla="*/ 43638 h 136647"/>
                    <a:gd name="connsiteX20" fmla="*/ 49867 w 84244"/>
                    <a:gd name="connsiteY20" fmla="*/ 41816 h 136647"/>
                    <a:gd name="connsiteX21" fmla="*/ 37967 w 84244"/>
                    <a:gd name="connsiteY21" fmla="*/ 46675 h 136647"/>
                    <a:gd name="connsiteX22" fmla="*/ 48631 w 84244"/>
                    <a:gd name="connsiteY22" fmla="*/ 50471 h 136647"/>
                    <a:gd name="connsiteX23" fmla="*/ 61303 w 84244"/>
                    <a:gd name="connsiteY23" fmla="*/ 48497 h 136647"/>
                    <a:gd name="connsiteX24" fmla="*/ 68103 w 84244"/>
                    <a:gd name="connsiteY24" fmla="*/ 65654 h 136647"/>
                    <a:gd name="connsiteX25" fmla="*/ 60376 w 84244"/>
                    <a:gd name="connsiteY25" fmla="*/ 91768 h 136647"/>
                    <a:gd name="connsiteX26" fmla="*/ 35186 w 84244"/>
                    <a:gd name="connsiteY26" fmla="*/ 105433 h 136647"/>
                    <a:gd name="connsiteX27" fmla="*/ 17568 w 84244"/>
                    <a:gd name="connsiteY27" fmla="*/ 85847 h 136647"/>
                    <a:gd name="connsiteX28" fmla="*/ 18341 w 84244"/>
                    <a:gd name="connsiteY28" fmla="*/ 79167 h 136647"/>
                    <a:gd name="connsiteX29" fmla="*/ 28231 w 84244"/>
                    <a:gd name="connsiteY29" fmla="*/ 40753 h 136647"/>
                    <a:gd name="connsiteX30" fmla="*/ 61303 w 84244"/>
                    <a:gd name="connsiteY30" fmla="*/ 3555 h 136647"/>
                    <a:gd name="connsiteX31" fmla="*/ 75676 w 84244"/>
                    <a:gd name="connsiteY31" fmla="*/ 17371 h 13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4244" h="136647">
                      <a:moveTo>
                        <a:pt x="84330" y="20864"/>
                      </a:moveTo>
                      <a:cubicBezTo>
                        <a:pt x="84330" y="9476"/>
                        <a:pt x="75830" y="63"/>
                        <a:pt x="63312" y="63"/>
                      </a:cubicBezTo>
                      <a:cubicBezTo>
                        <a:pt x="54349" y="63"/>
                        <a:pt x="50022" y="2492"/>
                        <a:pt x="44613" y="6440"/>
                      </a:cubicBezTo>
                      <a:cubicBezTo>
                        <a:pt x="36113" y="12513"/>
                        <a:pt x="27613" y="27240"/>
                        <a:pt x="24677" y="38780"/>
                      </a:cubicBezTo>
                      <a:lnTo>
                        <a:pt x="105" y="135192"/>
                      </a:lnTo>
                      <a:cubicBezTo>
                        <a:pt x="-50" y="135799"/>
                        <a:pt x="723" y="136710"/>
                        <a:pt x="1959" y="136710"/>
                      </a:cubicBezTo>
                      <a:cubicBezTo>
                        <a:pt x="3195" y="136710"/>
                        <a:pt x="3659" y="136407"/>
                        <a:pt x="3814" y="135951"/>
                      </a:cubicBezTo>
                      <a:lnTo>
                        <a:pt x="14632" y="94046"/>
                      </a:lnTo>
                      <a:cubicBezTo>
                        <a:pt x="17568" y="103156"/>
                        <a:pt x="24368" y="108774"/>
                        <a:pt x="35649" y="108774"/>
                      </a:cubicBezTo>
                      <a:cubicBezTo>
                        <a:pt x="46931" y="108774"/>
                        <a:pt x="58521" y="103459"/>
                        <a:pt x="65476" y="96779"/>
                      </a:cubicBezTo>
                      <a:cubicBezTo>
                        <a:pt x="72894" y="89795"/>
                        <a:pt x="77839" y="80078"/>
                        <a:pt x="77839" y="68842"/>
                      </a:cubicBezTo>
                      <a:cubicBezTo>
                        <a:pt x="77839" y="57910"/>
                        <a:pt x="72121" y="50015"/>
                        <a:pt x="66558" y="46219"/>
                      </a:cubicBezTo>
                      <a:cubicBezTo>
                        <a:pt x="75521" y="41209"/>
                        <a:pt x="84330" y="31795"/>
                        <a:pt x="84330" y="20864"/>
                      </a:cubicBezTo>
                      <a:close/>
                      <a:moveTo>
                        <a:pt x="56512" y="46067"/>
                      </a:moveTo>
                      <a:cubicBezTo>
                        <a:pt x="54503" y="46827"/>
                        <a:pt x="52803" y="47130"/>
                        <a:pt x="49094" y="47130"/>
                      </a:cubicBezTo>
                      <a:cubicBezTo>
                        <a:pt x="46931" y="47130"/>
                        <a:pt x="43840" y="47282"/>
                        <a:pt x="42295" y="46523"/>
                      </a:cubicBezTo>
                      <a:cubicBezTo>
                        <a:pt x="42604" y="45005"/>
                        <a:pt x="48167" y="45308"/>
                        <a:pt x="49867" y="45308"/>
                      </a:cubicBezTo>
                      <a:cubicBezTo>
                        <a:pt x="53112" y="45308"/>
                        <a:pt x="54503" y="45308"/>
                        <a:pt x="56512" y="46067"/>
                      </a:cubicBezTo>
                      <a:close/>
                      <a:moveTo>
                        <a:pt x="75676" y="17371"/>
                      </a:moveTo>
                      <a:cubicBezTo>
                        <a:pt x="75676" y="28000"/>
                        <a:pt x="69803" y="38931"/>
                        <a:pt x="61767" y="43638"/>
                      </a:cubicBezTo>
                      <a:cubicBezTo>
                        <a:pt x="57594" y="42120"/>
                        <a:pt x="54503" y="41816"/>
                        <a:pt x="49867" y="41816"/>
                      </a:cubicBezTo>
                      <a:cubicBezTo>
                        <a:pt x="46622" y="41816"/>
                        <a:pt x="37967" y="41664"/>
                        <a:pt x="37967" y="46675"/>
                      </a:cubicBezTo>
                      <a:cubicBezTo>
                        <a:pt x="37813" y="50926"/>
                        <a:pt x="45849" y="50471"/>
                        <a:pt x="48631" y="50471"/>
                      </a:cubicBezTo>
                      <a:cubicBezTo>
                        <a:pt x="54349" y="50471"/>
                        <a:pt x="56667" y="50319"/>
                        <a:pt x="61303" y="48497"/>
                      </a:cubicBezTo>
                      <a:cubicBezTo>
                        <a:pt x="67176" y="53963"/>
                        <a:pt x="67949" y="58669"/>
                        <a:pt x="68103" y="65654"/>
                      </a:cubicBezTo>
                      <a:cubicBezTo>
                        <a:pt x="68412" y="74460"/>
                        <a:pt x="64703" y="85847"/>
                        <a:pt x="60376" y="91768"/>
                      </a:cubicBezTo>
                      <a:cubicBezTo>
                        <a:pt x="54349" y="99967"/>
                        <a:pt x="43995" y="105433"/>
                        <a:pt x="35186" y="105433"/>
                      </a:cubicBezTo>
                      <a:cubicBezTo>
                        <a:pt x="23440" y="105433"/>
                        <a:pt x="17568" y="96627"/>
                        <a:pt x="17568" y="85847"/>
                      </a:cubicBezTo>
                      <a:cubicBezTo>
                        <a:pt x="17568" y="84329"/>
                        <a:pt x="17568" y="82051"/>
                        <a:pt x="18341" y="79167"/>
                      </a:cubicBezTo>
                      <a:lnTo>
                        <a:pt x="28231" y="40753"/>
                      </a:lnTo>
                      <a:cubicBezTo>
                        <a:pt x="31631" y="27696"/>
                        <a:pt x="42758" y="3555"/>
                        <a:pt x="61303" y="3555"/>
                      </a:cubicBezTo>
                      <a:cubicBezTo>
                        <a:pt x="70267" y="3555"/>
                        <a:pt x="75676" y="8262"/>
                        <a:pt x="75676" y="173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773B977-68F2-8C12-1BC5-28E317C3D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2888" y="4615563"/>
                <a:ext cx="397533" cy="168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92F21BA-7204-AE48-2807-B87F066CB9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9117" y="2008604"/>
                <a:ext cx="100800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 descr="\documentclass{article}&#10;\usepackage{amsmath}&#10;\pagestyle{empty}&#10;\begin{document}&#10;&#10;\noindent &#10;\textit{ Tomography}&#10;&#10;&#10;\end{document}" title="IguanaTex Vector Display">
                <a:extLst>
                  <a:ext uri="{FF2B5EF4-FFF2-40B4-BE49-F238E27FC236}">
                    <a16:creationId xmlns:a16="http://schemas.microsoft.com/office/drawing/2014/main" id="{72C70223-6308-D358-4046-7810164F393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9"/>
                </p:custDataLst>
              </p:nvPr>
            </p:nvGrpSpPr>
            <p:grpSpPr>
              <a:xfrm rot="16200000">
                <a:off x="3516018" y="2427832"/>
                <a:ext cx="782967" cy="136495"/>
                <a:chOff x="8139062" y="2857762"/>
                <a:chExt cx="782967" cy="13649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F499568F-F29F-855A-1AB7-E2943C245437}"/>
                    </a:ext>
                  </a:extLst>
                </p:cNvPr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8139062" y="2860343"/>
                  <a:ext cx="96257" cy="102789"/>
                </a:xfrm>
                <a:custGeom>
                  <a:avLst/>
                  <a:gdLst>
                    <a:gd name="connsiteX0" fmla="*/ 57575 w 96257"/>
                    <a:gd name="connsiteY0" fmla="*/ 10084 h 102789"/>
                    <a:gd name="connsiteX1" fmla="*/ 61084 w 96257"/>
                    <a:gd name="connsiteY1" fmla="*/ 5073 h 102789"/>
                    <a:gd name="connsiteX2" fmla="*/ 69016 w 96257"/>
                    <a:gd name="connsiteY2" fmla="*/ 4770 h 102789"/>
                    <a:gd name="connsiteX3" fmla="*/ 88390 w 96257"/>
                    <a:gd name="connsiteY3" fmla="*/ 16309 h 102789"/>
                    <a:gd name="connsiteX4" fmla="*/ 86864 w 96257"/>
                    <a:gd name="connsiteY4" fmla="*/ 29973 h 102789"/>
                    <a:gd name="connsiteX5" fmla="*/ 86559 w 96257"/>
                    <a:gd name="connsiteY5" fmla="*/ 32251 h 102789"/>
                    <a:gd name="connsiteX6" fmla="*/ 88848 w 96257"/>
                    <a:gd name="connsiteY6" fmla="*/ 34225 h 102789"/>
                    <a:gd name="connsiteX7" fmla="*/ 91593 w 96257"/>
                    <a:gd name="connsiteY7" fmla="*/ 31036 h 102789"/>
                    <a:gd name="connsiteX8" fmla="*/ 96170 w 96257"/>
                    <a:gd name="connsiteY8" fmla="*/ 3859 h 102789"/>
                    <a:gd name="connsiteX9" fmla="*/ 96322 w 96257"/>
                    <a:gd name="connsiteY9" fmla="*/ 1885 h 102789"/>
                    <a:gd name="connsiteX10" fmla="*/ 92509 w 96257"/>
                    <a:gd name="connsiteY10" fmla="*/ 63 h 102789"/>
                    <a:gd name="connsiteX11" fmla="*/ 14252 w 96257"/>
                    <a:gd name="connsiteY11" fmla="*/ 63 h 102789"/>
                    <a:gd name="connsiteX12" fmla="*/ 9828 w 96257"/>
                    <a:gd name="connsiteY12" fmla="*/ 2796 h 102789"/>
                    <a:gd name="connsiteX13" fmla="*/ 828 w 96257"/>
                    <a:gd name="connsiteY13" fmla="*/ 29973 h 102789"/>
                    <a:gd name="connsiteX14" fmla="*/ 65 w 96257"/>
                    <a:gd name="connsiteY14" fmla="*/ 32555 h 102789"/>
                    <a:gd name="connsiteX15" fmla="*/ 2354 w 96257"/>
                    <a:gd name="connsiteY15" fmla="*/ 34225 h 102789"/>
                    <a:gd name="connsiteX16" fmla="*/ 4032 w 96257"/>
                    <a:gd name="connsiteY16" fmla="*/ 33769 h 102789"/>
                    <a:gd name="connsiteX17" fmla="*/ 6015 w 96257"/>
                    <a:gd name="connsiteY17" fmla="*/ 29366 h 102789"/>
                    <a:gd name="connsiteX18" fmla="*/ 37134 w 96257"/>
                    <a:gd name="connsiteY18" fmla="*/ 4770 h 102789"/>
                    <a:gd name="connsiteX19" fmla="*/ 42321 w 96257"/>
                    <a:gd name="connsiteY19" fmla="*/ 4770 h 102789"/>
                    <a:gd name="connsiteX20" fmla="*/ 45829 w 96257"/>
                    <a:gd name="connsiteY20" fmla="*/ 6440 h 102789"/>
                    <a:gd name="connsiteX21" fmla="*/ 45219 w 96257"/>
                    <a:gd name="connsiteY21" fmla="*/ 9780 h 102789"/>
                    <a:gd name="connsiteX22" fmla="*/ 24778 w 96257"/>
                    <a:gd name="connsiteY22" fmla="*/ 91313 h 102789"/>
                    <a:gd name="connsiteX23" fmla="*/ 8608 w 96257"/>
                    <a:gd name="connsiteY23" fmla="*/ 98145 h 102789"/>
                    <a:gd name="connsiteX24" fmla="*/ 6167 w 96257"/>
                    <a:gd name="connsiteY24" fmla="*/ 98145 h 102789"/>
                    <a:gd name="connsiteX25" fmla="*/ 1896 w 96257"/>
                    <a:gd name="connsiteY25" fmla="*/ 101030 h 102789"/>
                    <a:gd name="connsiteX26" fmla="*/ 4489 w 96257"/>
                    <a:gd name="connsiteY26" fmla="*/ 102852 h 102789"/>
                    <a:gd name="connsiteX27" fmla="*/ 28134 w 96257"/>
                    <a:gd name="connsiteY27" fmla="*/ 102397 h 102789"/>
                    <a:gd name="connsiteX28" fmla="*/ 52084 w 96257"/>
                    <a:gd name="connsiteY28" fmla="*/ 102852 h 102789"/>
                    <a:gd name="connsiteX29" fmla="*/ 55287 w 96257"/>
                    <a:gd name="connsiteY29" fmla="*/ 99815 h 102789"/>
                    <a:gd name="connsiteX30" fmla="*/ 51474 w 96257"/>
                    <a:gd name="connsiteY30" fmla="*/ 98145 h 102789"/>
                    <a:gd name="connsiteX31" fmla="*/ 49185 w 96257"/>
                    <a:gd name="connsiteY31" fmla="*/ 98145 h 102789"/>
                    <a:gd name="connsiteX32" fmla="*/ 41558 w 96257"/>
                    <a:gd name="connsiteY32" fmla="*/ 97842 h 102789"/>
                    <a:gd name="connsiteX33" fmla="*/ 36524 w 96257"/>
                    <a:gd name="connsiteY33" fmla="*/ 94653 h 102789"/>
                    <a:gd name="connsiteX34" fmla="*/ 37134 w 96257"/>
                    <a:gd name="connsiteY34" fmla="*/ 91768 h 102789"/>
                    <a:gd name="connsiteX35" fmla="*/ 57575 w 96257"/>
                    <a:gd name="connsiteY35" fmla="*/ 10084 h 102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6257" h="102789">
                      <a:moveTo>
                        <a:pt x="57575" y="10084"/>
                      </a:moveTo>
                      <a:cubicBezTo>
                        <a:pt x="58643" y="5529"/>
                        <a:pt x="59864" y="5225"/>
                        <a:pt x="61084" y="5073"/>
                      </a:cubicBezTo>
                      <a:cubicBezTo>
                        <a:pt x="62304" y="4770"/>
                        <a:pt x="66423" y="4770"/>
                        <a:pt x="69016" y="4770"/>
                      </a:cubicBezTo>
                      <a:cubicBezTo>
                        <a:pt x="84881" y="4770"/>
                        <a:pt x="88390" y="6895"/>
                        <a:pt x="88390" y="16309"/>
                      </a:cubicBezTo>
                      <a:cubicBezTo>
                        <a:pt x="88390" y="18131"/>
                        <a:pt x="88390" y="21015"/>
                        <a:pt x="86864" y="29973"/>
                      </a:cubicBezTo>
                      <a:cubicBezTo>
                        <a:pt x="86559" y="31644"/>
                        <a:pt x="86559" y="31947"/>
                        <a:pt x="86559" y="32251"/>
                      </a:cubicBezTo>
                      <a:cubicBezTo>
                        <a:pt x="86559" y="34225"/>
                        <a:pt x="88085" y="34225"/>
                        <a:pt x="88848" y="34225"/>
                      </a:cubicBezTo>
                      <a:cubicBezTo>
                        <a:pt x="90831" y="34225"/>
                        <a:pt x="91136" y="33769"/>
                        <a:pt x="91593" y="31036"/>
                      </a:cubicBezTo>
                      <a:lnTo>
                        <a:pt x="96170" y="3859"/>
                      </a:lnTo>
                      <a:cubicBezTo>
                        <a:pt x="96322" y="3251"/>
                        <a:pt x="96322" y="2492"/>
                        <a:pt x="96322" y="1885"/>
                      </a:cubicBezTo>
                      <a:cubicBezTo>
                        <a:pt x="96322" y="63"/>
                        <a:pt x="94949" y="63"/>
                        <a:pt x="92509" y="63"/>
                      </a:cubicBezTo>
                      <a:lnTo>
                        <a:pt x="14252" y="63"/>
                      </a:lnTo>
                      <a:cubicBezTo>
                        <a:pt x="11201" y="63"/>
                        <a:pt x="10744" y="63"/>
                        <a:pt x="9828" y="2796"/>
                      </a:cubicBezTo>
                      <a:lnTo>
                        <a:pt x="828" y="29973"/>
                      </a:lnTo>
                      <a:cubicBezTo>
                        <a:pt x="65" y="31947"/>
                        <a:pt x="65" y="32251"/>
                        <a:pt x="65" y="32555"/>
                      </a:cubicBezTo>
                      <a:cubicBezTo>
                        <a:pt x="65" y="34225"/>
                        <a:pt x="1896" y="34225"/>
                        <a:pt x="2354" y="34225"/>
                      </a:cubicBezTo>
                      <a:cubicBezTo>
                        <a:pt x="2964" y="34225"/>
                        <a:pt x="3574" y="34225"/>
                        <a:pt x="4032" y="33769"/>
                      </a:cubicBezTo>
                      <a:cubicBezTo>
                        <a:pt x="4337" y="33465"/>
                        <a:pt x="4489" y="33314"/>
                        <a:pt x="6015" y="29366"/>
                      </a:cubicBezTo>
                      <a:cubicBezTo>
                        <a:pt x="13184" y="7958"/>
                        <a:pt x="17456" y="4770"/>
                        <a:pt x="37134" y="4770"/>
                      </a:cubicBezTo>
                      <a:lnTo>
                        <a:pt x="42321" y="4770"/>
                      </a:lnTo>
                      <a:cubicBezTo>
                        <a:pt x="45829" y="4770"/>
                        <a:pt x="45829" y="5377"/>
                        <a:pt x="45829" y="6440"/>
                      </a:cubicBezTo>
                      <a:cubicBezTo>
                        <a:pt x="45829" y="7502"/>
                        <a:pt x="45524" y="8869"/>
                        <a:pt x="45219" y="9780"/>
                      </a:cubicBezTo>
                      <a:lnTo>
                        <a:pt x="24778" y="91313"/>
                      </a:lnTo>
                      <a:cubicBezTo>
                        <a:pt x="23405" y="96627"/>
                        <a:pt x="22032" y="98145"/>
                        <a:pt x="8608" y="98145"/>
                      </a:cubicBezTo>
                      <a:lnTo>
                        <a:pt x="6167" y="98145"/>
                      </a:lnTo>
                      <a:cubicBezTo>
                        <a:pt x="3574" y="98145"/>
                        <a:pt x="1896" y="98145"/>
                        <a:pt x="1896" y="101030"/>
                      </a:cubicBezTo>
                      <a:cubicBezTo>
                        <a:pt x="1896" y="102852"/>
                        <a:pt x="3726" y="102852"/>
                        <a:pt x="4489" y="102852"/>
                      </a:cubicBezTo>
                      <a:cubicBezTo>
                        <a:pt x="12269" y="102852"/>
                        <a:pt x="20354" y="102397"/>
                        <a:pt x="28134" y="102397"/>
                      </a:cubicBezTo>
                      <a:cubicBezTo>
                        <a:pt x="36066" y="102397"/>
                        <a:pt x="44304" y="102852"/>
                        <a:pt x="52084" y="102852"/>
                      </a:cubicBezTo>
                      <a:cubicBezTo>
                        <a:pt x="53457" y="102852"/>
                        <a:pt x="55287" y="102852"/>
                        <a:pt x="55287" y="99815"/>
                      </a:cubicBezTo>
                      <a:cubicBezTo>
                        <a:pt x="55287" y="98145"/>
                        <a:pt x="53762" y="98145"/>
                        <a:pt x="51474" y="98145"/>
                      </a:cubicBezTo>
                      <a:lnTo>
                        <a:pt x="49185" y="98145"/>
                      </a:lnTo>
                      <a:cubicBezTo>
                        <a:pt x="46745" y="98145"/>
                        <a:pt x="42016" y="97842"/>
                        <a:pt x="41558" y="97842"/>
                      </a:cubicBezTo>
                      <a:cubicBezTo>
                        <a:pt x="37287" y="97386"/>
                        <a:pt x="36524" y="96779"/>
                        <a:pt x="36524" y="94653"/>
                      </a:cubicBezTo>
                      <a:cubicBezTo>
                        <a:pt x="36524" y="94198"/>
                        <a:pt x="36524" y="93894"/>
                        <a:pt x="37134" y="91768"/>
                      </a:cubicBezTo>
                      <a:lnTo>
                        <a:pt x="57575" y="10084"/>
                      </a:ln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56DA0720-64A3-65D9-D0C9-5A6C112D8684}"/>
                    </a:ext>
                  </a:extLst>
                </p:cNvPr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8226606" y="2896023"/>
                  <a:ext cx="60866" cy="68779"/>
                </a:xfrm>
                <a:custGeom>
                  <a:avLst/>
                  <a:gdLst>
                    <a:gd name="connsiteX0" fmla="*/ 60938 w 60866"/>
                    <a:gd name="connsiteY0" fmla="*/ 24963 h 68779"/>
                    <a:gd name="connsiteX1" fmla="*/ 38666 w 60866"/>
                    <a:gd name="connsiteY1" fmla="*/ 63 h 68779"/>
                    <a:gd name="connsiteX2" fmla="*/ 72 w 60866"/>
                    <a:gd name="connsiteY2" fmla="*/ 43790 h 68779"/>
                    <a:gd name="connsiteX3" fmla="*/ 22344 w 60866"/>
                    <a:gd name="connsiteY3" fmla="*/ 68842 h 68779"/>
                    <a:gd name="connsiteX4" fmla="*/ 60938 w 60866"/>
                    <a:gd name="connsiteY4" fmla="*/ 24963 h 68779"/>
                    <a:gd name="connsiteX5" fmla="*/ 22344 w 60866"/>
                    <a:gd name="connsiteY5" fmla="*/ 65502 h 68779"/>
                    <a:gd name="connsiteX6" fmla="*/ 10750 w 60866"/>
                    <a:gd name="connsiteY6" fmla="*/ 49863 h 68779"/>
                    <a:gd name="connsiteX7" fmla="*/ 19598 w 60866"/>
                    <a:gd name="connsiteY7" fmla="*/ 17220 h 68779"/>
                    <a:gd name="connsiteX8" fmla="*/ 38514 w 60866"/>
                    <a:gd name="connsiteY8" fmla="*/ 3403 h 68779"/>
                    <a:gd name="connsiteX9" fmla="*/ 50260 w 60866"/>
                    <a:gd name="connsiteY9" fmla="*/ 19042 h 68779"/>
                    <a:gd name="connsiteX10" fmla="*/ 42022 w 60866"/>
                    <a:gd name="connsiteY10" fmla="*/ 50319 h 68779"/>
                    <a:gd name="connsiteX11" fmla="*/ 22344 w 60866"/>
                    <a:gd name="connsiteY11" fmla="*/ 65502 h 68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866" h="68779">
                      <a:moveTo>
                        <a:pt x="60938" y="24963"/>
                      </a:moveTo>
                      <a:cubicBezTo>
                        <a:pt x="60938" y="10539"/>
                        <a:pt x="51938" y="63"/>
                        <a:pt x="38666" y="63"/>
                      </a:cubicBezTo>
                      <a:cubicBezTo>
                        <a:pt x="19750" y="63"/>
                        <a:pt x="72" y="21623"/>
                        <a:pt x="72" y="43790"/>
                      </a:cubicBezTo>
                      <a:cubicBezTo>
                        <a:pt x="72" y="59429"/>
                        <a:pt x="9682" y="68842"/>
                        <a:pt x="22344" y="68842"/>
                      </a:cubicBezTo>
                      <a:cubicBezTo>
                        <a:pt x="41259" y="68842"/>
                        <a:pt x="60938" y="47282"/>
                        <a:pt x="60938" y="24963"/>
                      </a:cubicBezTo>
                      <a:close/>
                      <a:moveTo>
                        <a:pt x="22344" y="65502"/>
                      </a:moveTo>
                      <a:cubicBezTo>
                        <a:pt x="16394" y="65502"/>
                        <a:pt x="10750" y="60795"/>
                        <a:pt x="10750" y="49863"/>
                      </a:cubicBezTo>
                      <a:cubicBezTo>
                        <a:pt x="10750" y="42272"/>
                        <a:pt x="14716" y="25418"/>
                        <a:pt x="19598" y="17220"/>
                      </a:cubicBezTo>
                      <a:cubicBezTo>
                        <a:pt x="25242" y="7958"/>
                        <a:pt x="32564" y="3403"/>
                        <a:pt x="38514" y="3403"/>
                      </a:cubicBezTo>
                      <a:cubicBezTo>
                        <a:pt x="45988" y="3403"/>
                        <a:pt x="50260" y="10084"/>
                        <a:pt x="50260" y="19042"/>
                      </a:cubicBezTo>
                      <a:cubicBezTo>
                        <a:pt x="50260" y="25570"/>
                        <a:pt x="46904" y="41209"/>
                        <a:pt x="42022" y="50319"/>
                      </a:cubicBezTo>
                      <a:cubicBezTo>
                        <a:pt x="37598" y="58669"/>
                        <a:pt x="29818" y="65502"/>
                        <a:pt x="22344" y="65502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8677BC2F-7FB6-981B-F6E3-FD8E109A79A9}"/>
                    </a:ext>
                  </a:extLst>
                </p:cNvPr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8300455" y="2896023"/>
                  <a:ext cx="115783" cy="68779"/>
                </a:xfrm>
                <a:custGeom>
                  <a:avLst/>
                  <a:gdLst>
                    <a:gd name="connsiteX0" fmla="*/ 22501 w 115783"/>
                    <a:gd name="connsiteY0" fmla="*/ 40602 h 68779"/>
                    <a:gd name="connsiteX1" fmla="*/ 24942 w 115783"/>
                    <a:gd name="connsiteY1" fmla="*/ 30733 h 68779"/>
                    <a:gd name="connsiteX2" fmla="*/ 28756 w 115783"/>
                    <a:gd name="connsiteY2" fmla="*/ 19801 h 68779"/>
                    <a:gd name="connsiteX3" fmla="*/ 50265 w 115783"/>
                    <a:gd name="connsiteY3" fmla="*/ 3403 h 68779"/>
                    <a:gd name="connsiteX4" fmla="*/ 57282 w 115783"/>
                    <a:gd name="connsiteY4" fmla="*/ 13424 h 68779"/>
                    <a:gd name="connsiteX5" fmla="*/ 55909 w 115783"/>
                    <a:gd name="connsiteY5" fmla="*/ 23293 h 68779"/>
                    <a:gd name="connsiteX6" fmla="*/ 45993 w 115783"/>
                    <a:gd name="connsiteY6" fmla="*/ 62769 h 68779"/>
                    <a:gd name="connsiteX7" fmla="*/ 45536 w 115783"/>
                    <a:gd name="connsiteY7" fmla="*/ 64894 h 68779"/>
                    <a:gd name="connsiteX8" fmla="*/ 49807 w 115783"/>
                    <a:gd name="connsiteY8" fmla="*/ 68842 h 68779"/>
                    <a:gd name="connsiteX9" fmla="*/ 55299 w 115783"/>
                    <a:gd name="connsiteY9" fmla="*/ 64894 h 68779"/>
                    <a:gd name="connsiteX10" fmla="*/ 61401 w 115783"/>
                    <a:gd name="connsiteY10" fmla="*/ 40602 h 68779"/>
                    <a:gd name="connsiteX11" fmla="*/ 63841 w 115783"/>
                    <a:gd name="connsiteY11" fmla="*/ 30733 h 68779"/>
                    <a:gd name="connsiteX12" fmla="*/ 67655 w 115783"/>
                    <a:gd name="connsiteY12" fmla="*/ 19801 h 68779"/>
                    <a:gd name="connsiteX13" fmla="*/ 89164 w 115783"/>
                    <a:gd name="connsiteY13" fmla="*/ 3403 h 68779"/>
                    <a:gd name="connsiteX14" fmla="*/ 96181 w 115783"/>
                    <a:gd name="connsiteY14" fmla="*/ 13424 h 68779"/>
                    <a:gd name="connsiteX15" fmla="*/ 87334 w 115783"/>
                    <a:gd name="connsiteY15" fmla="*/ 46978 h 68779"/>
                    <a:gd name="connsiteX16" fmla="*/ 84893 w 115783"/>
                    <a:gd name="connsiteY16" fmla="*/ 56696 h 68779"/>
                    <a:gd name="connsiteX17" fmla="*/ 96486 w 115783"/>
                    <a:gd name="connsiteY17" fmla="*/ 68842 h 68779"/>
                    <a:gd name="connsiteX18" fmla="*/ 115860 w 115783"/>
                    <a:gd name="connsiteY18" fmla="*/ 45460 h 68779"/>
                    <a:gd name="connsiteX19" fmla="*/ 113572 w 115783"/>
                    <a:gd name="connsiteY19" fmla="*/ 43942 h 68779"/>
                    <a:gd name="connsiteX20" fmla="*/ 110978 w 115783"/>
                    <a:gd name="connsiteY20" fmla="*/ 46523 h 68779"/>
                    <a:gd name="connsiteX21" fmla="*/ 96791 w 115783"/>
                    <a:gd name="connsiteY21" fmla="*/ 65502 h 68779"/>
                    <a:gd name="connsiteX22" fmla="*/ 93435 w 115783"/>
                    <a:gd name="connsiteY22" fmla="*/ 61099 h 68779"/>
                    <a:gd name="connsiteX23" fmla="*/ 96181 w 115783"/>
                    <a:gd name="connsiteY23" fmla="*/ 49711 h 68779"/>
                    <a:gd name="connsiteX24" fmla="*/ 105487 w 115783"/>
                    <a:gd name="connsiteY24" fmla="*/ 15853 h 68779"/>
                    <a:gd name="connsiteX25" fmla="*/ 89469 w 115783"/>
                    <a:gd name="connsiteY25" fmla="*/ 63 h 68779"/>
                    <a:gd name="connsiteX26" fmla="*/ 66587 w 115783"/>
                    <a:gd name="connsiteY26" fmla="*/ 13424 h 68779"/>
                    <a:gd name="connsiteX27" fmla="*/ 50570 w 115783"/>
                    <a:gd name="connsiteY27" fmla="*/ 63 h 68779"/>
                    <a:gd name="connsiteX28" fmla="*/ 28756 w 115783"/>
                    <a:gd name="connsiteY28" fmla="*/ 12057 h 68779"/>
                    <a:gd name="connsiteX29" fmla="*/ 15942 w 115783"/>
                    <a:gd name="connsiteY29" fmla="*/ 63 h 68779"/>
                    <a:gd name="connsiteX30" fmla="*/ 4958 w 115783"/>
                    <a:gd name="connsiteY30" fmla="*/ 8110 h 68779"/>
                    <a:gd name="connsiteX31" fmla="*/ 77 w 115783"/>
                    <a:gd name="connsiteY31" fmla="*/ 23445 h 68779"/>
                    <a:gd name="connsiteX32" fmla="*/ 2365 w 115783"/>
                    <a:gd name="connsiteY32" fmla="*/ 24963 h 68779"/>
                    <a:gd name="connsiteX33" fmla="*/ 5263 w 115783"/>
                    <a:gd name="connsiteY33" fmla="*/ 21471 h 68779"/>
                    <a:gd name="connsiteX34" fmla="*/ 15637 w 115783"/>
                    <a:gd name="connsiteY34" fmla="*/ 3403 h 68779"/>
                    <a:gd name="connsiteX35" fmla="*/ 19603 w 115783"/>
                    <a:gd name="connsiteY35" fmla="*/ 9476 h 68779"/>
                    <a:gd name="connsiteX36" fmla="*/ 18535 w 115783"/>
                    <a:gd name="connsiteY36" fmla="*/ 17220 h 68779"/>
                    <a:gd name="connsiteX37" fmla="*/ 7094 w 115783"/>
                    <a:gd name="connsiteY37" fmla="*/ 62769 h 68779"/>
                    <a:gd name="connsiteX38" fmla="*/ 6636 w 115783"/>
                    <a:gd name="connsiteY38" fmla="*/ 64894 h 68779"/>
                    <a:gd name="connsiteX39" fmla="*/ 10908 w 115783"/>
                    <a:gd name="connsiteY39" fmla="*/ 68842 h 68779"/>
                    <a:gd name="connsiteX40" fmla="*/ 16399 w 115783"/>
                    <a:gd name="connsiteY40" fmla="*/ 64894 h 68779"/>
                    <a:gd name="connsiteX41" fmla="*/ 22501 w 115783"/>
                    <a:gd name="connsiteY41" fmla="*/ 40602 h 68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5783" h="68779">
                      <a:moveTo>
                        <a:pt x="22501" y="40602"/>
                      </a:moveTo>
                      <a:cubicBezTo>
                        <a:pt x="23264" y="37261"/>
                        <a:pt x="24179" y="34073"/>
                        <a:pt x="24942" y="30733"/>
                      </a:cubicBezTo>
                      <a:cubicBezTo>
                        <a:pt x="26925" y="23293"/>
                        <a:pt x="26925" y="22989"/>
                        <a:pt x="28756" y="19801"/>
                      </a:cubicBezTo>
                      <a:cubicBezTo>
                        <a:pt x="33179" y="12209"/>
                        <a:pt x="39739" y="3403"/>
                        <a:pt x="50265" y="3403"/>
                      </a:cubicBezTo>
                      <a:cubicBezTo>
                        <a:pt x="57282" y="3403"/>
                        <a:pt x="57282" y="11146"/>
                        <a:pt x="57282" y="13424"/>
                      </a:cubicBezTo>
                      <a:cubicBezTo>
                        <a:pt x="57282" y="17523"/>
                        <a:pt x="56214" y="21926"/>
                        <a:pt x="55909" y="23293"/>
                      </a:cubicBezTo>
                      <a:lnTo>
                        <a:pt x="45993" y="62769"/>
                      </a:lnTo>
                      <a:cubicBezTo>
                        <a:pt x="45688" y="63680"/>
                        <a:pt x="45536" y="64439"/>
                        <a:pt x="45536" y="64894"/>
                      </a:cubicBezTo>
                      <a:cubicBezTo>
                        <a:pt x="45536" y="66565"/>
                        <a:pt x="46756" y="68842"/>
                        <a:pt x="49807" y="68842"/>
                      </a:cubicBezTo>
                      <a:cubicBezTo>
                        <a:pt x="51638" y="68842"/>
                        <a:pt x="54231" y="67779"/>
                        <a:pt x="55299" y="64894"/>
                      </a:cubicBezTo>
                      <a:lnTo>
                        <a:pt x="61401" y="40602"/>
                      </a:lnTo>
                      <a:cubicBezTo>
                        <a:pt x="62163" y="37261"/>
                        <a:pt x="63079" y="34073"/>
                        <a:pt x="63841" y="30733"/>
                      </a:cubicBezTo>
                      <a:cubicBezTo>
                        <a:pt x="65824" y="23293"/>
                        <a:pt x="65824" y="22989"/>
                        <a:pt x="67655" y="19801"/>
                      </a:cubicBezTo>
                      <a:cubicBezTo>
                        <a:pt x="72079" y="12209"/>
                        <a:pt x="78638" y="3403"/>
                        <a:pt x="89164" y="3403"/>
                      </a:cubicBezTo>
                      <a:cubicBezTo>
                        <a:pt x="96181" y="3403"/>
                        <a:pt x="96181" y="11146"/>
                        <a:pt x="96181" y="13424"/>
                      </a:cubicBezTo>
                      <a:cubicBezTo>
                        <a:pt x="96181" y="22837"/>
                        <a:pt x="89469" y="40905"/>
                        <a:pt x="87334" y="46978"/>
                      </a:cubicBezTo>
                      <a:cubicBezTo>
                        <a:pt x="85350" y="52141"/>
                        <a:pt x="84893" y="53507"/>
                        <a:pt x="84893" y="56696"/>
                      </a:cubicBezTo>
                      <a:cubicBezTo>
                        <a:pt x="84893" y="63376"/>
                        <a:pt x="89164" y="68842"/>
                        <a:pt x="96486" y="68842"/>
                      </a:cubicBezTo>
                      <a:cubicBezTo>
                        <a:pt x="110673" y="68842"/>
                        <a:pt x="115860" y="46219"/>
                        <a:pt x="115860" y="45460"/>
                      </a:cubicBezTo>
                      <a:cubicBezTo>
                        <a:pt x="115860" y="43942"/>
                        <a:pt x="114639" y="43942"/>
                        <a:pt x="113572" y="43942"/>
                      </a:cubicBezTo>
                      <a:cubicBezTo>
                        <a:pt x="111589" y="43942"/>
                        <a:pt x="111589" y="44245"/>
                        <a:pt x="110978" y="46523"/>
                      </a:cubicBezTo>
                      <a:cubicBezTo>
                        <a:pt x="109758" y="50622"/>
                        <a:pt x="105639" y="65502"/>
                        <a:pt x="96791" y="65502"/>
                      </a:cubicBezTo>
                      <a:cubicBezTo>
                        <a:pt x="93588" y="65502"/>
                        <a:pt x="93435" y="63224"/>
                        <a:pt x="93435" y="61099"/>
                      </a:cubicBezTo>
                      <a:cubicBezTo>
                        <a:pt x="93435" y="57303"/>
                        <a:pt x="94961" y="53355"/>
                        <a:pt x="96181" y="49711"/>
                      </a:cubicBezTo>
                      <a:cubicBezTo>
                        <a:pt x="99232" y="41664"/>
                        <a:pt x="105487" y="24659"/>
                        <a:pt x="105487" y="15853"/>
                      </a:cubicBezTo>
                      <a:cubicBezTo>
                        <a:pt x="105487" y="3099"/>
                        <a:pt x="96639" y="63"/>
                        <a:pt x="89469" y="63"/>
                      </a:cubicBezTo>
                      <a:cubicBezTo>
                        <a:pt x="78791" y="63"/>
                        <a:pt x="71164" y="6743"/>
                        <a:pt x="66587" y="13424"/>
                      </a:cubicBezTo>
                      <a:cubicBezTo>
                        <a:pt x="65367" y="2948"/>
                        <a:pt x="57434" y="63"/>
                        <a:pt x="50570" y="63"/>
                      </a:cubicBezTo>
                      <a:cubicBezTo>
                        <a:pt x="41417" y="63"/>
                        <a:pt x="33942" y="5073"/>
                        <a:pt x="28756" y="12057"/>
                      </a:cubicBezTo>
                      <a:cubicBezTo>
                        <a:pt x="27688" y="4618"/>
                        <a:pt x="22501" y="63"/>
                        <a:pt x="15942" y="63"/>
                      </a:cubicBezTo>
                      <a:cubicBezTo>
                        <a:pt x="10450" y="63"/>
                        <a:pt x="7399" y="3555"/>
                        <a:pt x="4958" y="8110"/>
                      </a:cubicBezTo>
                      <a:cubicBezTo>
                        <a:pt x="2060" y="14183"/>
                        <a:pt x="77" y="23141"/>
                        <a:pt x="77" y="23445"/>
                      </a:cubicBezTo>
                      <a:cubicBezTo>
                        <a:pt x="77" y="24963"/>
                        <a:pt x="1602" y="24963"/>
                        <a:pt x="2365" y="24963"/>
                      </a:cubicBezTo>
                      <a:cubicBezTo>
                        <a:pt x="4348" y="24963"/>
                        <a:pt x="4501" y="24811"/>
                        <a:pt x="5263" y="21471"/>
                      </a:cubicBezTo>
                      <a:cubicBezTo>
                        <a:pt x="8009" y="10843"/>
                        <a:pt x="10908" y="3403"/>
                        <a:pt x="15637" y="3403"/>
                      </a:cubicBezTo>
                      <a:cubicBezTo>
                        <a:pt x="19603" y="3403"/>
                        <a:pt x="19603" y="7806"/>
                        <a:pt x="19603" y="9476"/>
                      </a:cubicBezTo>
                      <a:cubicBezTo>
                        <a:pt x="19603" y="11906"/>
                        <a:pt x="19145" y="14790"/>
                        <a:pt x="18535" y="17220"/>
                      </a:cubicBezTo>
                      <a:lnTo>
                        <a:pt x="7094" y="62769"/>
                      </a:lnTo>
                      <a:cubicBezTo>
                        <a:pt x="6789" y="63680"/>
                        <a:pt x="6636" y="64439"/>
                        <a:pt x="6636" y="64894"/>
                      </a:cubicBezTo>
                      <a:cubicBezTo>
                        <a:pt x="6636" y="66565"/>
                        <a:pt x="7857" y="68842"/>
                        <a:pt x="10908" y="68842"/>
                      </a:cubicBezTo>
                      <a:cubicBezTo>
                        <a:pt x="12738" y="68842"/>
                        <a:pt x="15331" y="67779"/>
                        <a:pt x="16399" y="64894"/>
                      </a:cubicBezTo>
                      <a:lnTo>
                        <a:pt x="22501" y="40602"/>
                      </a:ln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42B44589-CDF1-8861-C9C6-5FA2132A3CCE}"/>
                    </a:ext>
                  </a:extLst>
                </p:cNvPr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8429323" y="2896023"/>
                  <a:ext cx="60866" cy="68779"/>
                </a:xfrm>
                <a:custGeom>
                  <a:avLst/>
                  <a:gdLst>
                    <a:gd name="connsiteX0" fmla="*/ 60951 w 60866"/>
                    <a:gd name="connsiteY0" fmla="*/ 24963 h 68779"/>
                    <a:gd name="connsiteX1" fmla="*/ 38679 w 60866"/>
                    <a:gd name="connsiteY1" fmla="*/ 63 h 68779"/>
                    <a:gd name="connsiteX2" fmla="*/ 85 w 60866"/>
                    <a:gd name="connsiteY2" fmla="*/ 43790 h 68779"/>
                    <a:gd name="connsiteX3" fmla="*/ 22357 w 60866"/>
                    <a:gd name="connsiteY3" fmla="*/ 68842 h 68779"/>
                    <a:gd name="connsiteX4" fmla="*/ 60951 w 60866"/>
                    <a:gd name="connsiteY4" fmla="*/ 24963 h 68779"/>
                    <a:gd name="connsiteX5" fmla="*/ 22357 w 60866"/>
                    <a:gd name="connsiteY5" fmla="*/ 65502 h 68779"/>
                    <a:gd name="connsiteX6" fmla="*/ 10763 w 60866"/>
                    <a:gd name="connsiteY6" fmla="*/ 49863 h 68779"/>
                    <a:gd name="connsiteX7" fmla="*/ 19611 w 60866"/>
                    <a:gd name="connsiteY7" fmla="*/ 17220 h 68779"/>
                    <a:gd name="connsiteX8" fmla="*/ 38527 w 60866"/>
                    <a:gd name="connsiteY8" fmla="*/ 3403 h 68779"/>
                    <a:gd name="connsiteX9" fmla="*/ 50273 w 60866"/>
                    <a:gd name="connsiteY9" fmla="*/ 19042 h 68779"/>
                    <a:gd name="connsiteX10" fmla="*/ 42035 w 60866"/>
                    <a:gd name="connsiteY10" fmla="*/ 50319 h 68779"/>
                    <a:gd name="connsiteX11" fmla="*/ 22357 w 60866"/>
                    <a:gd name="connsiteY11" fmla="*/ 65502 h 68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866" h="68779">
                      <a:moveTo>
                        <a:pt x="60951" y="24963"/>
                      </a:moveTo>
                      <a:cubicBezTo>
                        <a:pt x="60951" y="10539"/>
                        <a:pt x="51951" y="63"/>
                        <a:pt x="38679" y="63"/>
                      </a:cubicBezTo>
                      <a:cubicBezTo>
                        <a:pt x="19763" y="63"/>
                        <a:pt x="85" y="21623"/>
                        <a:pt x="85" y="43790"/>
                      </a:cubicBezTo>
                      <a:cubicBezTo>
                        <a:pt x="85" y="59429"/>
                        <a:pt x="9695" y="68842"/>
                        <a:pt x="22357" y="68842"/>
                      </a:cubicBezTo>
                      <a:cubicBezTo>
                        <a:pt x="41273" y="68842"/>
                        <a:pt x="60951" y="47282"/>
                        <a:pt x="60951" y="24963"/>
                      </a:cubicBezTo>
                      <a:close/>
                      <a:moveTo>
                        <a:pt x="22357" y="65502"/>
                      </a:moveTo>
                      <a:cubicBezTo>
                        <a:pt x="16407" y="65502"/>
                        <a:pt x="10763" y="60795"/>
                        <a:pt x="10763" y="49863"/>
                      </a:cubicBezTo>
                      <a:cubicBezTo>
                        <a:pt x="10763" y="42272"/>
                        <a:pt x="14729" y="25418"/>
                        <a:pt x="19611" y="17220"/>
                      </a:cubicBezTo>
                      <a:cubicBezTo>
                        <a:pt x="25255" y="7958"/>
                        <a:pt x="32577" y="3403"/>
                        <a:pt x="38527" y="3403"/>
                      </a:cubicBezTo>
                      <a:cubicBezTo>
                        <a:pt x="46002" y="3403"/>
                        <a:pt x="50273" y="10084"/>
                        <a:pt x="50273" y="19042"/>
                      </a:cubicBezTo>
                      <a:cubicBezTo>
                        <a:pt x="50273" y="25570"/>
                        <a:pt x="46917" y="41209"/>
                        <a:pt x="42035" y="50319"/>
                      </a:cubicBezTo>
                      <a:cubicBezTo>
                        <a:pt x="37611" y="58669"/>
                        <a:pt x="29832" y="65502"/>
                        <a:pt x="22357" y="65502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76438130-242F-F1F3-5D8A-0F4187D752DC}"/>
                    </a:ext>
                  </a:extLst>
                </p:cNvPr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8490799" y="2896023"/>
                  <a:ext cx="66205" cy="98234"/>
                </a:xfrm>
                <a:custGeom>
                  <a:avLst/>
                  <a:gdLst>
                    <a:gd name="connsiteX0" fmla="*/ 43565 w 66205"/>
                    <a:gd name="connsiteY0" fmla="*/ 59125 h 98234"/>
                    <a:gd name="connsiteX1" fmla="*/ 40362 w 66205"/>
                    <a:gd name="connsiteY1" fmla="*/ 71879 h 98234"/>
                    <a:gd name="connsiteX2" fmla="*/ 33345 w 66205"/>
                    <a:gd name="connsiteY2" fmla="*/ 87821 h 98234"/>
                    <a:gd name="connsiteX3" fmla="*/ 18853 w 66205"/>
                    <a:gd name="connsiteY3" fmla="*/ 94957 h 98234"/>
                    <a:gd name="connsiteX4" fmla="*/ 8022 w 66205"/>
                    <a:gd name="connsiteY4" fmla="*/ 93287 h 98234"/>
                    <a:gd name="connsiteX5" fmla="*/ 12903 w 66205"/>
                    <a:gd name="connsiteY5" fmla="*/ 86303 h 98234"/>
                    <a:gd name="connsiteX6" fmla="*/ 7564 w 66205"/>
                    <a:gd name="connsiteY6" fmla="*/ 81444 h 98234"/>
                    <a:gd name="connsiteX7" fmla="*/ 90 w 66205"/>
                    <a:gd name="connsiteY7" fmla="*/ 89491 h 98234"/>
                    <a:gd name="connsiteX8" fmla="*/ 18548 w 66205"/>
                    <a:gd name="connsiteY8" fmla="*/ 98297 h 98234"/>
                    <a:gd name="connsiteX9" fmla="*/ 49057 w 66205"/>
                    <a:gd name="connsiteY9" fmla="*/ 76737 h 98234"/>
                    <a:gd name="connsiteX10" fmla="*/ 65685 w 66205"/>
                    <a:gd name="connsiteY10" fmla="*/ 10235 h 98234"/>
                    <a:gd name="connsiteX11" fmla="*/ 66295 w 66205"/>
                    <a:gd name="connsiteY11" fmla="*/ 7047 h 98234"/>
                    <a:gd name="connsiteX12" fmla="*/ 62176 w 66205"/>
                    <a:gd name="connsiteY12" fmla="*/ 3099 h 98234"/>
                    <a:gd name="connsiteX13" fmla="*/ 56227 w 66205"/>
                    <a:gd name="connsiteY13" fmla="*/ 8717 h 98234"/>
                    <a:gd name="connsiteX14" fmla="*/ 43413 w 66205"/>
                    <a:gd name="connsiteY14" fmla="*/ 63 h 98234"/>
                    <a:gd name="connsiteX15" fmla="*/ 8785 w 66205"/>
                    <a:gd name="connsiteY15" fmla="*/ 43942 h 98234"/>
                    <a:gd name="connsiteX16" fmla="*/ 27395 w 66205"/>
                    <a:gd name="connsiteY16" fmla="*/ 67172 h 98234"/>
                    <a:gd name="connsiteX17" fmla="*/ 43565 w 66205"/>
                    <a:gd name="connsiteY17" fmla="*/ 59125 h 98234"/>
                    <a:gd name="connsiteX18" fmla="*/ 53481 w 66205"/>
                    <a:gd name="connsiteY18" fmla="*/ 19497 h 98234"/>
                    <a:gd name="connsiteX19" fmla="*/ 46616 w 66205"/>
                    <a:gd name="connsiteY19" fmla="*/ 47130 h 98234"/>
                    <a:gd name="connsiteX20" fmla="*/ 27700 w 66205"/>
                    <a:gd name="connsiteY20" fmla="*/ 63832 h 98234"/>
                    <a:gd name="connsiteX21" fmla="*/ 19158 w 66205"/>
                    <a:gd name="connsiteY21" fmla="*/ 50622 h 98234"/>
                    <a:gd name="connsiteX22" fmla="*/ 26938 w 66205"/>
                    <a:gd name="connsiteY22" fmla="*/ 18434 h 98234"/>
                    <a:gd name="connsiteX23" fmla="*/ 43413 w 66205"/>
                    <a:gd name="connsiteY23" fmla="*/ 3403 h 98234"/>
                    <a:gd name="connsiteX24" fmla="*/ 53939 w 66205"/>
                    <a:gd name="connsiteY24" fmla="*/ 17371 h 98234"/>
                    <a:gd name="connsiteX25" fmla="*/ 53481 w 66205"/>
                    <a:gd name="connsiteY25" fmla="*/ 19497 h 98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6205" h="98234">
                      <a:moveTo>
                        <a:pt x="43565" y="59125"/>
                      </a:moveTo>
                      <a:lnTo>
                        <a:pt x="40362" y="71879"/>
                      </a:lnTo>
                      <a:cubicBezTo>
                        <a:pt x="38531" y="79470"/>
                        <a:pt x="37616" y="82659"/>
                        <a:pt x="33345" y="87821"/>
                      </a:cubicBezTo>
                      <a:cubicBezTo>
                        <a:pt x="27243" y="94957"/>
                        <a:pt x="21141" y="94957"/>
                        <a:pt x="18853" y="94957"/>
                      </a:cubicBezTo>
                      <a:cubicBezTo>
                        <a:pt x="16870" y="94957"/>
                        <a:pt x="12141" y="94957"/>
                        <a:pt x="8022" y="93287"/>
                      </a:cubicBezTo>
                      <a:cubicBezTo>
                        <a:pt x="11073" y="92072"/>
                        <a:pt x="12903" y="88884"/>
                        <a:pt x="12903" y="86303"/>
                      </a:cubicBezTo>
                      <a:cubicBezTo>
                        <a:pt x="12903" y="84329"/>
                        <a:pt x="11531" y="81444"/>
                        <a:pt x="7564" y="81444"/>
                      </a:cubicBezTo>
                      <a:cubicBezTo>
                        <a:pt x="4818" y="81444"/>
                        <a:pt x="90" y="83570"/>
                        <a:pt x="90" y="89491"/>
                      </a:cubicBezTo>
                      <a:cubicBezTo>
                        <a:pt x="90" y="95564"/>
                        <a:pt x="5734" y="98297"/>
                        <a:pt x="18548" y="98297"/>
                      </a:cubicBezTo>
                      <a:cubicBezTo>
                        <a:pt x="34565" y="98297"/>
                        <a:pt x="46159" y="88276"/>
                        <a:pt x="49057" y="76737"/>
                      </a:cubicBezTo>
                      <a:lnTo>
                        <a:pt x="65685" y="10235"/>
                      </a:lnTo>
                      <a:cubicBezTo>
                        <a:pt x="66295" y="7958"/>
                        <a:pt x="66295" y="7654"/>
                        <a:pt x="66295" y="7047"/>
                      </a:cubicBezTo>
                      <a:cubicBezTo>
                        <a:pt x="66295" y="3859"/>
                        <a:pt x="63702" y="3099"/>
                        <a:pt x="62176" y="3099"/>
                      </a:cubicBezTo>
                      <a:cubicBezTo>
                        <a:pt x="60346" y="3099"/>
                        <a:pt x="56837" y="4314"/>
                        <a:pt x="56227" y="8717"/>
                      </a:cubicBezTo>
                      <a:cubicBezTo>
                        <a:pt x="54091" y="4314"/>
                        <a:pt x="49972" y="63"/>
                        <a:pt x="43413" y="63"/>
                      </a:cubicBezTo>
                      <a:cubicBezTo>
                        <a:pt x="26328" y="63"/>
                        <a:pt x="8785" y="22534"/>
                        <a:pt x="8785" y="43942"/>
                      </a:cubicBezTo>
                      <a:cubicBezTo>
                        <a:pt x="8785" y="56847"/>
                        <a:pt x="15954" y="67172"/>
                        <a:pt x="27395" y="67172"/>
                      </a:cubicBezTo>
                      <a:cubicBezTo>
                        <a:pt x="35175" y="67172"/>
                        <a:pt x="41735" y="60947"/>
                        <a:pt x="43565" y="59125"/>
                      </a:cubicBezTo>
                      <a:close/>
                      <a:moveTo>
                        <a:pt x="53481" y="19497"/>
                      </a:moveTo>
                      <a:lnTo>
                        <a:pt x="46616" y="47130"/>
                      </a:lnTo>
                      <a:cubicBezTo>
                        <a:pt x="45396" y="51989"/>
                        <a:pt x="36091" y="63832"/>
                        <a:pt x="27700" y="63832"/>
                      </a:cubicBezTo>
                      <a:cubicBezTo>
                        <a:pt x="19463" y="63832"/>
                        <a:pt x="19158" y="52293"/>
                        <a:pt x="19158" y="50622"/>
                      </a:cubicBezTo>
                      <a:cubicBezTo>
                        <a:pt x="19158" y="43335"/>
                        <a:pt x="23734" y="25570"/>
                        <a:pt x="26938" y="18434"/>
                      </a:cubicBezTo>
                      <a:cubicBezTo>
                        <a:pt x="30751" y="10235"/>
                        <a:pt x="37463" y="3403"/>
                        <a:pt x="43413" y="3403"/>
                      </a:cubicBezTo>
                      <a:cubicBezTo>
                        <a:pt x="52566" y="3403"/>
                        <a:pt x="53939" y="16157"/>
                        <a:pt x="53939" y="17371"/>
                      </a:cubicBezTo>
                      <a:lnTo>
                        <a:pt x="53481" y="19497"/>
                      </a:ln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5738DC9D-5BE3-9E66-B64C-F06C39A171F6}"/>
                    </a:ext>
                  </a:extLst>
                </p:cNvPr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8565546" y="2896023"/>
                  <a:ext cx="61934" cy="68779"/>
                </a:xfrm>
                <a:custGeom>
                  <a:avLst/>
                  <a:gdLst>
                    <a:gd name="connsiteX0" fmla="*/ 26790 w 61934"/>
                    <a:gd name="connsiteY0" fmla="*/ 23445 h 68779"/>
                    <a:gd name="connsiteX1" fmla="*/ 46926 w 61934"/>
                    <a:gd name="connsiteY1" fmla="*/ 3403 h 68779"/>
                    <a:gd name="connsiteX2" fmla="*/ 55011 w 61934"/>
                    <a:gd name="connsiteY2" fmla="*/ 5529 h 68779"/>
                    <a:gd name="connsiteX3" fmla="*/ 49214 w 61934"/>
                    <a:gd name="connsiteY3" fmla="*/ 12817 h 68779"/>
                    <a:gd name="connsiteX4" fmla="*/ 54553 w 61934"/>
                    <a:gd name="connsiteY4" fmla="*/ 17675 h 68779"/>
                    <a:gd name="connsiteX5" fmla="*/ 62028 w 61934"/>
                    <a:gd name="connsiteY5" fmla="*/ 9628 h 68779"/>
                    <a:gd name="connsiteX6" fmla="*/ 47079 w 61934"/>
                    <a:gd name="connsiteY6" fmla="*/ 63 h 68779"/>
                    <a:gd name="connsiteX7" fmla="*/ 28620 w 61934"/>
                    <a:gd name="connsiteY7" fmla="*/ 10995 h 68779"/>
                    <a:gd name="connsiteX8" fmla="*/ 15959 w 61934"/>
                    <a:gd name="connsiteY8" fmla="*/ 63 h 68779"/>
                    <a:gd name="connsiteX9" fmla="*/ 4976 w 61934"/>
                    <a:gd name="connsiteY9" fmla="*/ 8110 h 68779"/>
                    <a:gd name="connsiteX10" fmla="*/ 94 w 61934"/>
                    <a:gd name="connsiteY10" fmla="*/ 23445 h 68779"/>
                    <a:gd name="connsiteX11" fmla="*/ 2382 w 61934"/>
                    <a:gd name="connsiteY11" fmla="*/ 24963 h 68779"/>
                    <a:gd name="connsiteX12" fmla="*/ 5281 w 61934"/>
                    <a:gd name="connsiteY12" fmla="*/ 21471 h 68779"/>
                    <a:gd name="connsiteX13" fmla="*/ 15654 w 61934"/>
                    <a:gd name="connsiteY13" fmla="*/ 3403 h 68779"/>
                    <a:gd name="connsiteX14" fmla="*/ 19620 w 61934"/>
                    <a:gd name="connsiteY14" fmla="*/ 9476 h 68779"/>
                    <a:gd name="connsiteX15" fmla="*/ 18552 w 61934"/>
                    <a:gd name="connsiteY15" fmla="*/ 17220 h 68779"/>
                    <a:gd name="connsiteX16" fmla="*/ 7111 w 61934"/>
                    <a:gd name="connsiteY16" fmla="*/ 62769 h 68779"/>
                    <a:gd name="connsiteX17" fmla="*/ 6654 w 61934"/>
                    <a:gd name="connsiteY17" fmla="*/ 64894 h 68779"/>
                    <a:gd name="connsiteX18" fmla="*/ 10925 w 61934"/>
                    <a:gd name="connsiteY18" fmla="*/ 68842 h 68779"/>
                    <a:gd name="connsiteX19" fmla="*/ 16874 w 61934"/>
                    <a:gd name="connsiteY19" fmla="*/ 63224 h 68779"/>
                    <a:gd name="connsiteX20" fmla="*/ 26790 w 61934"/>
                    <a:gd name="connsiteY20" fmla="*/ 23445 h 68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1934" h="68779">
                      <a:moveTo>
                        <a:pt x="26790" y="23445"/>
                      </a:moveTo>
                      <a:cubicBezTo>
                        <a:pt x="26942" y="22989"/>
                        <a:pt x="33807" y="3403"/>
                        <a:pt x="46926" y="3403"/>
                      </a:cubicBezTo>
                      <a:cubicBezTo>
                        <a:pt x="47689" y="3403"/>
                        <a:pt x="51960" y="3403"/>
                        <a:pt x="55011" y="5529"/>
                      </a:cubicBezTo>
                      <a:cubicBezTo>
                        <a:pt x="49672" y="7199"/>
                        <a:pt x="49214" y="12057"/>
                        <a:pt x="49214" y="12817"/>
                      </a:cubicBezTo>
                      <a:cubicBezTo>
                        <a:pt x="49214" y="14790"/>
                        <a:pt x="50587" y="17675"/>
                        <a:pt x="54553" y="17675"/>
                      </a:cubicBezTo>
                      <a:cubicBezTo>
                        <a:pt x="57299" y="17675"/>
                        <a:pt x="62028" y="15549"/>
                        <a:pt x="62028" y="9628"/>
                      </a:cubicBezTo>
                      <a:cubicBezTo>
                        <a:pt x="62028" y="1733"/>
                        <a:pt x="52113" y="63"/>
                        <a:pt x="47079" y="63"/>
                      </a:cubicBezTo>
                      <a:cubicBezTo>
                        <a:pt x="36553" y="63"/>
                        <a:pt x="31061" y="7654"/>
                        <a:pt x="28620" y="10995"/>
                      </a:cubicBezTo>
                      <a:cubicBezTo>
                        <a:pt x="26942" y="2948"/>
                        <a:pt x="20993" y="63"/>
                        <a:pt x="15959" y="63"/>
                      </a:cubicBezTo>
                      <a:cubicBezTo>
                        <a:pt x="10467" y="63"/>
                        <a:pt x="7416" y="3555"/>
                        <a:pt x="4976" y="8110"/>
                      </a:cubicBezTo>
                      <a:cubicBezTo>
                        <a:pt x="2077" y="14183"/>
                        <a:pt x="94" y="23141"/>
                        <a:pt x="94" y="23445"/>
                      </a:cubicBezTo>
                      <a:cubicBezTo>
                        <a:pt x="94" y="24963"/>
                        <a:pt x="1620" y="24963"/>
                        <a:pt x="2382" y="24963"/>
                      </a:cubicBezTo>
                      <a:cubicBezTo>
                        <a:pt x="4365" y="24963"/>
                        <a:pt x="4518" y="24811"/>
                        <a:pt x="5281" y="21471"/>
                      </a:cubicBezTo>
                      <a:cubicBezTo>
                        <a:pt x="8027" y="10843"/>
                        <a:pt x="10925" y="3403"/>
                        <a:pt x="15654" y="3403"/>
                      </a:cubicBezTo>
                      <a:cubicBezTo>
                        <a:pt x="19620" y="3403"/>
                        <a:pt x="19620" y="7806"/>
                        <a:pt x="19620" y="9476"/>
                      </a:cubicBezTo>
                      <a:cubicBezTo>
                        <a:pt x="19620" y="11906"/>
                        <a:pt x="19162" y="14790"/>
                        <a:pt x="18552" y="17220"/>
                      </a:cubicBezTo>
                      <a:lnTo>
                        <a:pt x="7111" y="62769"/>
                      </a:lnTo>
                      <a:cubicBezTo>
                        <a:pt x="6806" y="63680"/>
                        <a:pt x="6654" y="64439"/>
                        <a:pt x="6654" y="64894"/>
                      </a:cubicBezTo>
                      <a:cubicBezTo>
                        <a:pt x="6654" y="66565"/>
                        <a:pt x="7874" y="68842"/>
                        <a:pt x="10925" y="68842"/>
                      </a:cubicBezTo>
                      <a:cubicBezTo>
                        <a:pt x="15501" y="68842"/>
                        <a:pt x="16569" y="64439"/>
                        <a:pt x="16874" y="63224"/>
                      </a:cubicBezTo>
                      <a:lnTo>
                        <a:pt x="26790" y="23445"/>
                      </a:ln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C06C63FA-B62C-B26E-E015-47050623673A}"/>
                    </a:ext>
                  </a:extLst>
                </p:cNvPr>
                <p:cNvSpPr/>
                <p:nvPr>
                  <p:custDataLst>
                    <p:tags r:id="rId55"/>
                  </p:custDataLst>
                </p:nvPr>
              </p:nvSpPr>
              <p:spPr>
                <a:xfrm>
                  <a:off x="8625886" y="2896023"/>
                  <a:ext cx="65137" cy="68779"/>
                </a:xfrm>
                <a:custGeom>
                  <a:avLst/>
                  <a:gdLst>
                    <a:gd name="connsiteX0" fmla="*/ 36862 w 65137"/>
                    <a:gd name="connsiteY0" fmla="*/ 58214 h 68779"/>
                    <a:gd name="connsiteX1" fmla="*/ 49523 w 65137"/>
                    <a:gd name="connsiteY1" fmla="*/ 68842 h 68779"/>
                    <a:gd name="connsiteX2" fmla="*/ 60659 w 65137"/>
                    <a:gd name="connsiteY2" fmla="*/ 60340 h 68779"/>
                    <a:gd name="connsiteX3" fmla="*/ 65235 w 65137"/>
                    <a:gd name="connsiteY3" fmla="*/ 45460 h 68779"/>
                    <a:gd name="connsiteX4" fmla="*/ 62947 w 65137"/>
                    <a:gd name="connsiteY4" fmla="*/ 43942 h 68779"/>
                    <a:gd name="connsiteX5" fmla="*/ 60049 w 65137"/>
                    <a:gd name="connsiteY5" fmla="*/ 47434 h 68779"/>
                    <a:gd name="connsiteX6" fmla="*/ 49828 w 65137"/>
                    <a:gd name="connsiteY6" fmla="*/ 65502 h 68779"/>
                    <a:gd name="connsiteX7" fmla="*/ 45862 w 65137"/>
                    <a:gd name="connsiteY7" fmla="*/ 59277 h 68779"/>
                    <a:gd name="connsiteX8" fmla="*/ 46930 w 65137"/>
                    <a:gd name="connsiteY8" fmla="*/ 51533 h 68779"/>
                    <a:gd name="connsiteX9" fmla="*/ 57303 w 65137"/>
                    <a:gd name="connsiteY9" fmla="*/ 10235 h 68779"/>
                    <a:gd name="connsiteX10" fmla="*/ 57913 w 65137"/>
                    <a:gd name="connsiteY10" fmla="*/ 7047 h 68779"/>
                    <a:gd name="connsiteX11" fmla="*/ 53794 w 65137"/>
                    <a:gd name="connsiteY11" fmla="*/ 3099 h 68779"/>
                    <a:gd name="connsiteX12" fmla="*/ 47692 w 65137"/>
                    <a:gd name="connsiteY12" fmla="*/ 9021 h 68779"/>
                    <a:gd name="connsiteX13" fmla="*/ 35031 w 65137"/>
                    <a:gd name="connsiteY13" fmla="*/ 63 h 68779"/>
                    <a:gd name="connsiteX14" fmla="*/ 98 w 65137"/>
                    <a:gd name="connsiteY14" fmla="*/ 45308 h 68779"/>
                    <a:gd name="connsiteX15" fmla="*/ 18556 w 65137"/>
                    <a:gd name="connsiteY15" fmla="*/ 68842 h 68779"/>
                    <a:gd name="connsiteX16" fmla="*/ 36862 w 65137"/>
                    <a:gd name="connsiteY16" fmla="*/ 58214 h 68779"/>
                    <a:gd name="connsiteX17" fmla="*/ 45099 w 65137"/>
                    <a:gd name="connsiteY17" fmla="*/ 19649 h 68779"/>
                    <a:gd name="connsiteX18" fmla="*/ 37929 w 65137"/>
                    <a:gd name="connsiteY18" fmla="*/ 48345 h 68779"/>
                    <a:gd name="connsiteX19" fmla="*/ 18861 w 65137"/>
                    <a:gd name="connsiteY19" fmla="*/ 65502 h 68779"/>
                    <a:gd name="connsiteX20" fmla="*/ 10471 w 65137"/>
                    <a:gd name="connsiteY20" fmla="*/ 51989 h 68779"/>
                    <a:gd name="connsiteX21" fmla="*/ 17946 w 65137"/>
                    <a:gd name="connsiteY21" fmla="*/ 20256 h 68779"/>
                    <a:gd name="connsiteX22" fmla="*/ 35031 w 65137"/>
                    <a:gd name="connsiteY22" fmla="*/ 3403 h 68779"/>
                    <a:gd name="connsiteX23" fmla="*/ 45557 w 65137"/>
                    <a:gd name="connsiteY23" fmla="*/ 17675 h 68779"/>
                    <a:gd name="connsiteX24" fmla="*/ 45099 w 65137"/>
                    <a:gd name="connsiteY24" fmla="*/ 19649 h 68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5137" h="68779">
                      <a:moveTo>
                        <a:pt x="36862" y="58214"/>
                      </a:moveTo>
                      <a:cubicBezTo>
                        <a:pt x="38540" y="65654"/>
                        <a:pt x="44184" y="68842"/>
                        <a:pt x="49523" y="68842"/>
                      </a:cubicBezTo>
                      <a:cubicBezTo>
                        <a:pt x="55167" y="68842"/>
                        <a:pt x="58371" y="65046"/>
                        <a:pt x="60659" y="60340"/>
                      </a:cubicBezTo>
                      <a:cubicBezTo>
                        <a:pt x="63405" y="54570"/>
                        <a:pt x="65235" y="45764"/>
                        <a:pt x="65235" y="45460"/>
                      </a:cubicBezTo>
                      <a:cubicBezTo>
                        <a:pt x="65235" y="43942"/>
                        <a:pt x="64015" y="43942"/>
                        <a:pt x="62947" y="43942"/>
                      </a:cubicBezTo>
                      <a:cubicBezTo>
                        <a:pt x="61117" y="43942"/>
                        <a:pt x="60964" y="44094"/>
                        <a:pt x="60049" y="47434"/>
                      </a:cubicBezTo>
                      <a:cubicBezTo>
                        <a:pt x="57913" y="55936"/>
                        <a:pt x="55015" y="65502"/>
                        <a:pt x="49828" y="65502"/>
                      </a:cubicBezTo>
                      <a:cubicBezTo>
                        <a:pt x="45862" y="65502"/>
                        <a:pt x="45862" y="61402"/>
                        <a:pt x="45862" y="59277"/>
                      </a:cubicBezTo>
                      <a:cubicBezTo>
                        <a:pt x="45862" y="58214"/>
                        <a:pt x="45862" y="55785"/>
                        <a:pt x="46930" y="51533"/>
                      </a:cubicBezTo>
                      <a:lnTo>
                        <a:pt x="57303" y="10235"/>
                      </a:lnTo>
                      <a:cubicBezTo>
                        <a:pt x="57913" y="8110"/>
                        <a:pt x="57913" y="7806"/>
                        <a:pt x="57913" y="7047"/>
                      </a:cubicBezTo>
                      <a:cubicBezTo>
                        <a:pt x="57913" y="3859"/>
                        <a:pt x="55320" y="3099"/>
                        <a:pt x="53794" y="3099"/>
                      </a:cubicBezTo>
                      <a:cubicBezTo>
                        <a:pt x="48913" y="3099"/>
                        <a:pt x="47845" y="8262"/>
                        <a:pt x="47692" y="9021"/>
                      </a:cubicBezTo>
                      <a:cubicBezTo>
                        <a:pt x="44794" y="2492"/>
                        <a:pt x="39913" y="63"/>
                        <a:pt x="35031" y="63"/>
                      </a:cubicBezTo>
                      <a:cubicBezTo>
                        <a:pt x="18098" y="63"/>
                        <a:pt x="98" y="23141"/>
                        <a:pt x="98" y="45308"/>
                      </a:cubicBezTo>
                      <a:cubicBezTo>
                        <a:pt x="98" y="58214"/>
                        <a:pt x="7115" y="68842"/>
                        <a:pt x="18556" y="68842"/>
                      </a:cubicBezTo>
                      <a:cubicBezTo>
                        <a:pt x="24048" y="68842"/>
                        <a:pt x="30760" y="65654"/>
                        <a:pt x="36862" y="58214"/>
                      </a:cubicBezTo>
                      <a:close/>
                      <a:moveTo>
                        <a:pt x="45099" y="19649"/>
                      </a:moveTo>
                      <a:lnTo>
                        <a:pt x="37929" y="48345"/>
                      </a:lnTo>
                      <a:cubicBezTo>
                        <a:pt x="36709" y="53203"/>
                        <a:pt x="27251" y="65502"/>
                        <a:pt x="18861" y="65502"/>
                      </a:cubicBezTo>
                      <a:cubicBezTo>
                        <a:pt x="11691" y="65502"/>
                        <a:pt x="10471" y="56544"/>
                        <a:pt x="10471" y="51989"/>
                      </a:cubicBezTo>
                      <a:cubicBezTo>
                        <a:pt x="10471" y="44397"/>
                        <a:pt x="15200" y="26633"/>
                        <a:pt x="17946" y="20256"/>
                      </a:cubicBezTo>
                      <a:cubicBezTo>
                        <a:pt x="21759" y="10995"/>
                        <a:pt x="28777" y="3403"/>
                        <a:pt x="35031" y="3403"/>
                      </a:cubicBezTo>
                      <a:cubicBezTo>
                        <a:pt x="41743" y="3403"/>
                        <a:pt x="45557" y="11298"/>
                        <a:pt x="45557" y="17675"/>
                      </a:cubicBezTo>
                      <a:cubicBezTo>
                        <a:pt x="45557" y="17979"/>
                        <a:pt x="45404" y="18738"/>
                        <a:pt x="45099" y="19649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EAC53AF1-7DAC-AC1C-D8D8-94F6E7520409}"/>
                    </a:ext>
                  </a:extLst>
                </p:cNvPr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8689515" y="2896023"/>
                  <a:ext cx="75663" cy="96564"/>
                </a:xfrm>
                <a:custGeom>
                  <a:avLst/>
                  <a:gdLst>
                    <a:gd name="connsiteX0" fmla="*/ 11696 w 75663"/>
                    <a:gd name="connsiteY0" fmla="*/ 86606 h 96564"/>
                    <a:gd name="connsiteX1" fmla="*/ 3306 w 75663"/>
                    <a:gd name="connsiteY1" fmla="*/ 91920 h 96564"/>
                    <a:gd name="connsiteX2" fmla="*/ 103 w 75663"/>
                    <a:gd name="connsiteY2" fmla="*/ 94805 h 96564"/>
                    <a:gd name="connsiteX3" fmla="*/ 1933 w 75663"/>
                    <a:gd name="connsiteY3" fmla="*/ 96627 h 96564"/>
                    <a:gd name="connsiteX4" fmla="*/ 14747 w 75663"/>
                    <a:gd name="connsiteY4" fmla="*/ 96172 h 96564"/>
                    <a:gd name="connsiteX5" fmla="*/ 29544 w 75663"/>
                    <a:gd name="connsiteY5" fmla="*/ 96627 h 96564"/>
                    <a:gd name="connsiteX6" fmla="*/ 32443 w 75663"/>
                    <a:gd name="connsiteY6" fmla="*/ 93742 h 96564"/>
                    <a:gd name="connsiteX7" fmla="*/ 28782 w 75663"/>
                    <a:gd name="connsiteY7" fmla="*/ 91920 h 96564"/>
                    <a:gd name="connsiteX8" fmla="*/ 21002 w 75663"/>
                    <a:gd name="connsiteY8" fmla="*/ 89491 h 96564"/>
                    <a:gd name="connsiteX9" fmla="*/ 22680 w 75663"/>
                    <a:gd name="connsiteY9" fmla="*/ 82203 h 96564"/>
                    <a:gd name="connsiteX10" fmla="*/ 28172 w 75663"/>
                    <a:gd name="connsiteY10" fmla="*/ 60036 h 96564"/>
                    <a:gd name="connsiteX11" fmla="*/ 40985 w 75663"/>
                    <a:gd name="connsiteY11" fmla="*/ 68842 h 96564"/>
                    <a:gd name="connsiteX12" fmla="*/ 75766 w 75663"/>
                    <a:gd name="connsiteY12" fmla="*/ 23748 h 96564"/>
                    <a:gd name="connsiteX13" fmla="*/ 57460 w 75663"/>
                    <a:gd name="connsiteY13" fmla="*/ 63 h 96564"/>
                    <a:gd name="connsiteX14" fmla="*/ 39002 w 75663"/>
                    <a:gd name="connsiteY14" fmla="*/ 10691 h 96564"/>
                    <a:gd name="connsiteX15" fmla="*/ 26493 w 75663"/>
                    <a:gd name="connsiteY15" fmla="*/ 63 h 96564"/>
                    <a:gd name="connsiteX16" fmla="*/ 15510 w 75663"/>
                    <a:gd name="connsiteY16" fmla="*/ 8110 h 96564"/>
                    <a:gd name="connsiteX17" fmla="*/ 10629 w 75663"/>
                    <a:gd name="connsiteY17" fmla="*/ 23445 h 96564"/>
                    <a:gd name="connsiteX18" fmla="*/ 12917 w 75663"/>
                    <a:gd name="connsiteY18" fmla="*/ 24963 h 96564"/>
                    <a:gd name="connsiteX19" fmla="*/ 15815 w 75663"/>
                    <a:gd name="connsiteY19" fmla="*/ 21471 h 96564"/>
                    <a:gd name="connsiteX20" fmla="*/ 26188 w 75663"/>
                    <a:gd name="connsiteY20" fmla="*/ 3403 h 96564"/>
                    <a:gd name="connsiteX21" fmla="*/ 30155 w 75663"/>
                    <a:gd name="connsiteY21" fmla="*/ 9476 h 96564"/>
                    <a:gd name="connsiteX22" fmla="*/ 29087 w 75663"/>
                    <a:gd name="connsiteY22" fmla="*/ 17068 h 96564"/>
                    <a:gd name="connsiteX23" fmla="*/ 11696 w 75663"/>
                    <a:gd name="connsiteY23" fmla="*/ 86606 h 96564"/>
                    <a:gd name="connsiteX24" fmla="*/ 38087 w 75663"/>
                    <a:gd name="connsiteY24" fmla="*/ 20560 h 96564"/>
                    <a:gd name="connsiteX25" fmla="*/ 57155 w 75663"/>
                    <a:gd name="connsiteY25" fmla="*/ 3403 h 96564"/>
                    <a:gd name="connsiteX26" fmla="*/ 65545 w 75663"/>
                    <a:gd name="connsiteY26" fmla="*/ 16916 h 96564"/>
                    <a:gd name="connsiteX27" fmla="*/ 57003 w 75663"/>
                    <a:gd name="connsiteY27" fmla="*/ 51078 h 96564"/>
                    <a:gd name="connsiteX28" fmla="*/ 40833 w 75663"/>
                    <a:gd name="connsiteY28" fmla="*/ 65502 h 96564"/>
                    <a:gd name="connsiteX29" fmla="*/ 30460 w 75663"/>
                    <a:gd name="connsiteY29" fmla="*/ 51382 h 96564"/>
                    <a:gd name="connsiteX30" fmla="*/ 30917 w 75663"/>
                    <a:gd name="connsiteY30" fmla="*/ 49256 h 96564"/>
                    <a:gd name="connsiteX31" fmla="*/ 38087 w 75663"/>
                    <a:gd name="connsiteY31" fmla="*/ 20560 h 96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5663" h="96564">
                      <a:moveTo>
                        <a:pt x="11696" y="86606"/>
                      </a:moveTo>
                      <a:cubicBezTo>
                        <a:pt x="10476" y="91313"/>
                        <a:pt x="9256" y="91768"/>
                        <a:pt x="3306" y="91920"/>
                      </a:cubicBezTo>
                      <a:cubicBezTo>
                        <a:pt x="1933" y="91920"/>
                        <a:pt x="103" y="91920"/>
                        <a:pt x="103" y="94805"/>
                      </a:cubicBezTo>
                      <a:cubicBezTo>
                        <a:pt x="103" y="95868"/>
                        <a:pt x="866" y="96627"/>
                        <a:pt x="1933" y="96627"/>
                      </a:cubicBezTo>
                      <a:cubicBezTo>
                        <a:pt x="6052" y="96627"/>
                        <a:pt x="10476" y="96172"/>
                        <a:pt x="14747" y="96172"/>
                      </a:cubicBezTo>
                      <a:cubicBezTo>
                        <a:pt x="19629" y="96172"/>
                        <a:pt x="24815" y="96627"/>
                        <a:pt x="29544" y="96627"/>
                      </a:cubicBezTo>
                      <a:cubicBezTo>
                        <a:pt x="30460" y="96627"/>
                        <a:pt x="32443" y="96627"/>
                        <a:pt x="32443" y="93742"/>
                      </a:cubicBezTo>
                      <a:cubicBezTo>
                        <a:pt x="32443" y="91920"/>
                        <a:pt x="30917" y="91920"/>
                        <a:pt x="28782" y="91920"/>
                      </a:cubicBezTo>
                      <a:cubicBezTo>
                        <a:pt x="21002" y="91920"/>
                        <a:pt x="21002" y="91009"/>
                        <a:pt x="21002" y="89491"/>
                      </a:cubicBezTo>
                      <a:cubicBezTo>
                        <a:pt x="21002" y="88580"/>
                        <a:pt x="22070" y="84632"/>
                        <a:pt x="22680" y="82203"/>
                      </a:cubicBezTo>
                      <a:lnTo>
                        <a:pt x="28172" y="60036"/>
                      </a:lnTo>
                      <a:cubicBezTo>
                        <a:pt x="29239" y="62617"/>
                        <a:pt x="33053" y="68842"/>
                        <a:pt x="40985" y="68842"/>
                      </a:cubicBezTo>
                      <a:cubicBezTo>
                        <a:pt x="57613" y="68842"/>
                        <a:pt x="75766" y="46371"/>
                        <a:pt x="75766" y="23748"/>
                      </a:cubicBezTo>
                      <a:cubicBezTo>
                        <a:pt x="75766" y="7502"/>
                        <a:pt x="66613" y="63"/>
                        <a:pt x="57460" y="63"/>
                      </a:cubicBezTo>
                      <a:cubicBezTo>
                        <a:pt x="49986" y="63"/>
                        <a:pt x="43426" y="5529"/>
                        <a:pt x="39002" y="10691"/>
                      </a:cubicBezTo>
                      <a:cubicBezTo>
                        <a:pt x="37172" y="1885"/>
                        <a:pt x="30307" y="63"/>
                        <a:pt x="26493" y="63"/>
                      </a:cubicBezTo>
                      <a:cubicBezTo>
                        <a:pt x="21002" y="63"/>
                        <a:pt x="17951" y="3555"/>
                        <a:pt x="15510" y="8110"/>
                      </a:cubicBezTo>
                      <a:cubicBezTo>
                        <a:pt x="12612" y="14183"/>
                        <a:pt x="10629" y="23141"/>
                        <a:pt x="10629" y="23445"/>
                      </a:cubicBezTo>
                      <a:cubicBezTo>
                        <a:pt x="10629" y="24963"/>
                        <a:pt x="12154" y="24963"/>
                        <a:pt x="12917" y="24963"/>
                      </a:cubicBezTo>
                      <a:cubicBezTo>
                        <a:pt x="14900" y="24963"/>
                        <a:pt x="15052" y="24811"/>
                        <a:pt x="15815" y="21471"/>
                      </a:cubicBezTo>
                      <a:cubicBezTo>
                        <a:pt x="18561" y="10843"/>
                        <a:pt x="21459" y="3403"/>
                        <a:pt x="26188" y="3403"/>
                      </a:cubicBezTo>
                      <a:cubicBezTo>
                        <a:pt x="30155" y="3403"/>
                        <a:pt x="30155" y="7806"/>
                        <a:pt x="30155" y="9476"/>
                      </a:cubicBezTo>
                      <a:cubicBezTo>
                        <a:pt x="30155" y="10387"/>
                        <a:pt x="30155" y="12817"/>
                        <a:pt x="29087" y="17068"/>
                      </a:cubicBezTo>
                      <a:lnTo>
                        <a:pt x="11696" y="86606"/>
                      </a:lnTo>
                      <a:close/>
                      <a:moveTo>
                        <a:pt x="38087" y="20560"/>
                      </a:moveTo>
                      <a:cubicBezTo>
                        <a:pt x="39307" y="15398"/>
                        <a:pt x="48765" y="3403"/>
                        <a:pt x="57155" y="3403"/>
                      </a:cubicBezTo>
                      <a:cubicBezTo>
                        <a:pt x="64020" y="3403"/>
                        <a:pt x="65545" y="12057"/>
                        <a:pt x="65545" y="16916"/>
                      </a:cubicBezTo>
                      <a:cubicBezTo>
                        <a:pt x="65545" y="23293"/>
                        <a:pt x="61427" y="41361"/>
                        <a:pt x="57003" y="51078"/>
                      </a:cubicBezTo>
                      <a:cubicBezTo>
                        <a:pt x="55172" y="54874"/>
                        <a:pt x="48613" y="65502"/>
                        <a:pt x="40833" y="65502"/>
                      </a:cubicBezTo>
                      <a:cubicBezTo>
                        <a:pt x="31985" y="65502"/>
                        <a:pt x="30460" y="52596"/>
                        <a:pt x="30460" y="51382"/>
                      </a:cubicBezTo>
                      <a:cubicBezTo>
                        <a:pt x="30460" y="50926"/>
                        <a:pt x="30612" y="50471"/>
                        <a:pt x="30917" y="49256"/>
                      </a:cubicBezTo>
                      <a:lnTo>
                        <a:pt x="38087" y="20560"/>
                      </a:ln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F302F7A3-14FE-A889-3C92-6464A0B1CBD4}"/>
                    </a:ext>
                  </a:extLst>
                </p:cNvPr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8776788" y="2857762"/>
                  <a:ext cx="70171" cy="107040"/>
                </a:xfrm>
                <a:custGeom>
                  <a:avLst/>
                  <a:gdLst>
                    <a:gd name="connsiteX0" fmla="*/ 34889 w 70171"/>
                    <a:gd name="connsiteY0" fmla="*/ 3859 h 107040"/>
                    <a:gd name="connsiteX1" fmla="*/ 35346 w 70171"/>
                    <a:gd name="connsiteY1" fmla="*/ 1885 h 107040"/>
                    <a:gd name="connsiteX2" fmla="*/ 33211 w 70171"/>
                    <a:gd name="connsiteY2" fmla="*/ 63 h 107040"/>
                    <a:gd name="connsiteX3" fmla="*/ 30770 w 70171"/>
                    <a:gd name="connsiteY3" fmla="*/ 366 h 107040"/>
                    <a:gd name="connsiteX4" fmla="*/ 15668 w 70171"/>
                    <a:gd name="connsiteY4" fmla="*/ 1581 h 107040"/>
                    <a:gd name="connsiteX5" fmla="*/ 12159 w 70171"/>
                    <a:gd name="connsiteY5" fmla="*/ 4770 h 107040"/>
                    <a:gd name="connsiteX6" fmla="*/ 15820 w 70171"/>
                    <a:gd name="connsiteY6" fmla="*/ 6440 h 107040"/>
                    <a:gd name="connsiteX7" fmla="*/ 23448 w 70171"/>
                    <a:gd name="connsiteY7" fmla="*/ 9021 h 107040"/>
                    <a:gd name="connsiteX8" fmla="*/ 22990 w 70171"/>
                    <a:gd name="connsiteY8" fmla="*/ 11602 h 107040"/>
                    <a:gd name="connsiteX9" fmla="*/ 413 w 70171"/>
                    <a:gd name="connsiteY9" fmla="*/ 101182 h 107040"/>
                    <a:gd name="connsiteX10" fmla="*/ 108 w 70171"/>
                    <a:gd name="connsiteY10" fmla="*/ 103156 h 107040"/>
                    <a:gd name="connsiteX11" fmla="*/ 4379 w 70171"/>
                    <a:gd name="connsiteY11" fmla="*/ 107103 h 107040"/>
                    <a:gd name="connsiteX12" fmla="*/ 10024 w 70171"/>
                    <a:gd name="connsiteY12" fmla="*/ 102852 h 107040"/>
                    <a:gd name="connsiteX13" fmla="*/ 16583 w 70171"/>
                    <a:gd name="connsiteY13" fmla="*/ 76585 h 107040"/>
                    <a:gd name="connsiteX14" fmla="*/ 19024 w 70171"/>
                    <a:gd name="connsiteY14" fmla="*/ 66716 h 107040"/>
                    <a:gd name="connsiteX15" fmla="*/ 23295 w 70171"/>
                    <a:gd name="connsiteY15" fmla="*/ 56088 h 107040"/>
                    <a:gd name="connsiteX16" fmla="*/ 43584 w 70171"/>
                    <a:gd name="connsiteY16" fmla="*/ 41664 h 107040"/>
                    <a:gd name="connsiteX17" fmla="*/ 50601 w 70171"/>
                    <a:gd name="connsiteY17" fmla="*/ 51685 h 107040"/>
                    <a:gd name="connsiteX18" fmla="*/ 41753 w 70171"/>
                    <a:gd name="connsiteY18" fmla="*/ 85240 h 107040"/>
                    <a:gd name="connsiteX19" fmla="*/ 39313 w 70171"/>
                    <a:gd name="connsiteY19" fmla="*/ 94957 h 107040"/>
                    <a:gd name="connsiteX20" fmla="*/ 50906 w 70171"/>
                    <a:gd name="connsiteY20" fmla="*/ 107103 h 107040"/>
                    <a:gd name="connsiteX21" fmla="*/ 70280 w 70171"/>
                    <a:gd name="connsiteY21" fmla="*/ 83721 h 107040"/>
                    <a:gd name="connsiteX22" fmla="*/ 67991 w 70171"/>
                    <a:gd name="connsiteY22" fmla="*/ 82203 h 107040"/>
                    <a:gd name="connsiteX23" fmla="*/ 65398 w 70171"/>
                    <a:gd name="connsiteY23" fmla="*/ 84784 h 107040"/>
                    <a:gd name="connsiteX24" fmla="*/ 51211 w 70171"/>
                    <a:gd name="connsiteY24" fmla="*/ 103763 h 107040"/>
                    <a:gd name="connsiteX25" fmla="*/ 47855 w 70171"/>
                    <a:gd name="connsiteY25" fmla="*/ 99360 h 107040"/>
                    <a:gd name="connsiteX26" fmla="*/ 50601 w 70171"/>
                    <a:gd name="connsiteY26" fmla="*/ 87973 h 107040"/>
                    <a:gd name="connsiteX27" fmla="*/ 59906 w 70171"/>
                    <a:gd name="connsiteY27" fmla="*/ 54114 h 107040"/>
                    <a:gd name="connsiteX28" fmla="*/ 44041 w 70171"/>
                    <a:gd name="connsiteY28" fmla="*/ 38324 h 107040"/>
                    <a:gd name="connsiteX29" fmla="*/ 23753 w 70171"/>
                    <a:gd name="connsiteY29" fmla="*/ 48193 h 107040"/>
                    <a:gd name="connsiteX30" fmla="*/ 34889 w 70171"/>
                    <a:gd name="connsiteY30" fmla="*/ 3859 h 10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0171" h="107040">
                      <a:moveTo>
                        <a:pt x="34889" y="3859"/>
                      </a:moveTo>
                      <a:cubicBezTo>
                        <a:pt x="35041" y="3403"/>
                        <a:pt x="35346" y="2188"/>
                        <a:pt x="35346" y="1885"/>
                      </a:cubicBezTo>
                      <a:cubicBezTo>
                        <a:pt x="35346" y="518"/>
                        <a:pt x="34431" y="63"/>
                        <a:pt x="33211" y="63"/>
                      </a:cubicBezTo>
                      <a:cubicBezTo>
                        <a:pt x="32753" y="63"/>
                        <a:pt x="31228" y="215"/>
                        <a:pt x="30770" y="366"/>
                      </a:cubicBezTo>
                      <a:lnTo>
                        <a:pt x="15668" y="1581"/>
                      </a:lnTo>
                      <a:cubicBezTo>
                        <a:pt x="13837" y="1733"/>
                        <a:pt x="12159" y="1885"/>
                        <a:pt x="12159" y="4770"/>
                      </a:cubicBezTo>
                      <a:cubicBezTo>
                        <a:pt x="12159" y="6440"/>
                        <a:pt x="13685" y="6440"/>
                        <a:pt x="15820" y="6440"/>
                      </a:cubicBezTo>
                      <a:cubicBezTo>
                        <a:pt x="23143" y="6440"/>
                        <a:pt x="23448" y="7502"/>
                        <a:pt x="23448" y="9021"/>
                      </a:cubicBezTo>
                      <a:cubicBezTo>
                        <a:pt x="23448" y="9476"/>
                        <a:pt x="22990" y="11450"/>
                        <a:pt x="22990" y="11602"/>
                      </a:cubicBezTo>
                      <a:lnTo>
                        <a:pt x="413" y="101182"/>
                      </a:lnTo>
                      <a:cubicBezTo>
                        <a:pt x="261" y="101486"/>
                        <a:pt x="108" y="102852"/>
                        <a:pt x="108" y="103156"/>
                      </a:cubicBezTo>
                      <a:cubicBezTo>
                        <a:pt x="108" y="104826"/>
                        <a:pt x="1481" y="107103"/>
                        <a:pt x="4379" y="107103"/>
                      </a:cubicBezTo>
                      <a:cubicBezTo>
                        <a:pt x="7583" y="107103"/>
                        <a:pt x="9566" y="104522"/>
                        <a:pt x="10024" y="102852"/>
                      </a:cubicBezTo>
                      <a:cubicBezTo>
                        <a:pt x="10634" y="100575"/>
                        <a:pt x="15515" y="80837"/>
                        <a:pt x="16583" y="76585"/>
                      </a:cubicBezTo>
                      <a:cubicBezTo>
                        <a:pt x="17346" y="73245"/>
                        <a:pt x="18261" y="70057"/>
                        <a:pt x="19024" y="66716"/>
                      </a:cubicBezTo>
                      <a:cubicBezTo>
                        <a:pt x="20397" y="61251"/>
                        <a:pt x="20549" y="60947"/>
                        <a:pt x="23295" y="56088"/>
                      </a:cubicBezTo>
                      <a:cubicBezTo>
                        <a:pt x="26346" y="51230"/>
                        <a:pt x="32906" y="41664"/>
                        <a:pt x="43584" y="41664"/>
                      </a:cubicBezTo>
                      <a:cubicBezTo>
                        <a:pt x="50296" y="41664"/>
                        <a:pt x="50601" y="48497"/>
                        <a:pt x="50601" y="51685"/>
                      </a:cubicBezTo>
                      <a:cubicBezTo>
                        <a:pt x="50601" y="61099"/>
                        <a:pt x="43889" y="79167"/>
                        <a:pt x="41753" y="85240"/>
                      </a:cubicBezTo>
                      <a:cubicBezTo>
                        <a:pt x="39770" y="90402"/>
                        <a:pt x="39313" y="91768"/>
                        <a:pt x="39313" y="94957"/>
                      </a:cubicBezTo>
                      <a:cubicBezTo>
                        <a:pt x="39313" y="101637"/>
                        <a:pt x="43584" y="107103"/>
                        <a:pt x="50906" y="107103"/>
                      </a:cubicBezTo>
                      <a:cubicBezTo>
                        <a:pt x="65093" y="107103"/>
                        <a:pt x="70280" y="84481"/>
                        <a:pt x="70280" y="83721"/>
                      </a:cubicBezTo>
                      <a:cubicBezTo>
                        <a:pt x="70280" y="82203"/>
                        <a:pt x="69059" y="82203"/>
                        <a:pt x="67991" y="82203"/>
                      </a:cubicBezTo>
                      <a:cubicBezTo>
                        <a:pt x="66008" y="82203"/>
                        <a:pt x="66008" y="82507"/>
                        <a:pt x="65398" y="84784"/>
                      </a:cubicBezTo>
                      <a:cubicBezTo>
                        <a:pt x="64178" y="88884"/>
                        <a:pt x="60059" y="103763"/>
                        <a:pt x="51211" y="103763"/>
                      </a:cubicBezTo>
                      <a:cubicBezTo>
                        <a:pt x="48008" y="103763"/>
                        <a:pt x="47855" y="101486"/>
                        <a:pt x="47855" y="99360"/>
                      </a:cubicBezTo>
                      <a:cubicBezTo>
                        <a:pt x="47855" y="95564"/>
                        <a:pt x="49381" y="91617"/>
                        <a:pt x="50601" y="87973"/>
                      </a:cubicBezTo>
                      <a:cubicBezTo>
                        <a:pt x="53652" y="79926"/>
                        <a:pt x="59906" y="62921"/>
                        <a:pt x="59906" y="54114"/>
                      </a:cubicBezTo>
                      <a:cubicBezTo>
                        <a:pt x="59906" y="41664"/>
                        <a:pt x="51516" y="38324"/>
                        <a:pt x="44041" y="38324"/>
                      </a:cubicBezTo>
                      <a:cubicBezTo>
                        <a:pt x="33821" y="38324"/>
                        <a:pt x="28482" y="43638"/>
                        <a:pt x="23753" y="48193"/>
                      </a:cubicBezTo>
                      <a:lnTo>
                        <a:pt x="34889" y="3859"/>
                      </a:ln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7CEDAB75-B5A0-EFC7-82DB-E487B65E3062}"/>
                    </a:ext>
                  </a:extLst>
                </p:cNvPr>
                <p:cNvSpPr/>
                <p:nvPr>
                  <p:custDataLst>
                    <p:tags r:id="rId58"/>
                  </p:custDataLst>
                </p:nvPr>
              </p:nvSpPr>
              <p:spPr>
                <a:xfrm>
                  <a:off x="8855977" y="2896023"/>
                  <a:ext cx="66052" cy="98234"/>
                </a:xfrm>
                <a:custGeom>
                  <a:avLst/>
                  <a:gdLst>
                    <a:gd name="connsiteX0" fmla="*/ 41911 w 66052"/>
                    <a:gd name="connsiteY0" fmla="*/ 63224 h 98234"/>
                    <a:gd name="connsiteX1" fmla="*/ 17198 w 66052"/>
                    <a:gd name="connsiteY1" fmla="*/ 94957 h 98234"/>
                    <a:gd name="connsiteX2" fmla="*/ 7740 w 66052"/>
                    <a:gd name="connsiteY2" fmla="*/ 88428 h 98234"/>
                    <a:gd name="connsiteX3" fmla="*/ 8961 w 66052"/>
                    <a:gd name="connsiteY3" fmla="*/ 87973 h 98234"/>
                    <a:gd name="connsiteX4" fmla="*/ 15520 w 66052"/>
                    <a:gd name="connsiteY4" fmla="*/ 80685 h 98234"/>
                    <a:gd name="connsiteX5" fmla="*/ 10334 w 66052"/>
                    <a:gd name="connsiteY5" fmla="*/ 75826 h 98234"/>
                    <a:gd name="connsiteX6" fmla="*/ 2554 w 66052"/>
                    <a:gd name="connsiteY6" fmla="*/ 85240 h 98234"/>
                    <a:gd name="connsiteX7" fmla="*/ 17198 w 66052"/>
                    <a:gd name="connsiteY7" fmla="*/ 98297 h 98234"/>
                    <a:gd name="connsiteX8" fmla="*/ 50759 w 66052"/>
                    <a:gd name="connsiteY8" fmla="*/ 67627 h 98234"/>
                    <a:gd name="connsiteX9" fmla="*/ 65708 w 66052"/>
                    <a:gd name="connsiteY9" fmla="*/ 7806 h 98234"/>
                    <a:gd name="connsiteX10" fmla="*/ 66166 w 66052"/>
                    <a:gd name="connsiteY10" fmla="*/ 5681 h 98234"/>
                    <a:gd name="connsiteX11" fmla="*/ 61895 w 66052"/>
                    <a:gd name="connsiteY11" fmla="*/ 1733 h 98234"/>
                    <a:gd name="connsiteX12" fmla="*/ 55945 w 66052"/>
                    <a:gd name="connsiteY12" fmla="*/ 7351 h 98234"/>
                    <a:gd name="connsiteX13" fmla="*/ 44809 w 66052"/>
                    <a:gd name="connsiteY13" fmla="*/ 51989 h 98234"/>
                    <a:gd name="connsiteX14" fmla="*/ 28639 w 66052"/>
                    <a:gd name="connsiteY14" fmla="*/ 65502 h 98234"/>
                    <a:gd name="connsiteX15" fmla="*/ 20402 w 66052"/>
                    <a:gd name="connsiteY15" fmla="*/ 53811 h 98234"/>
                    <a:gd name="connsiteX16" fmla="*/ 29250 w 66052"/>
                    <a:gd name="connsiteY16" fmla="*/ 20560 h 98234"/>
                    <a:gd name="connsiteX17" fmla="*/ 31233 w 66052"/>
                    <a:gd name="connsiteY17" fmla="*/ 12361 h 98234"/>
                    <a:gd name="connsiteX18" fmla="*/ 19639 w 66052"/>
                    <a:gd name="connsiteY18" fmla="*/ 63 h 98234"/>
                    <a:gd name="connsiteX19" fmla="*/ 113 w 66052"/>
                    <a:gd name="connsiteY19" fmla="*/ 23445 h 98234"/>
                    <a:gd name="connsiteX20" fmla="*/ 2401 w 66052"/>
                    <a:gd name="connsiteY20" fmla="*/ 24963 h 98234"/>
                    <a:gd name="connsiteX21" fmla="*/ 5147 w 66052"/>
                    <a:gd name="connsiteY21" fmla="*/ 22534 h 98234"/>
                    <a:gd name="connsiteX22" fmla="*/ 19334 w 66052"/>
                    <a:gd name="connsiteY22" fmla="*/ 3403 h 98234"/>
                    <a:gd name="connsiteX23" fmla="*/ 22690 w 66052"/>
                    <a:gd name="connsiteY23" fmla="*/ 7806 h 98234"/>
                    <a:gd name="connsiteX24" fmla="*/ 19029 w 66052"/>
                    <a:gd name="connsiteY24" fmla="*/ 21471 h 98234"/>
                    <a:gd name="connsiteX25" fmla="*/ 11096 w 66052"/>
                    <a:gd name="connsiteY25" fmla="*/ 51230 h 98234"/>
                    <a:gd name="connsiteX26" fmla="*/ 28182 w 66052"/>
                    <a:gd name="connsiteY26" fmla="*/ 68842 h 98234"/>
                    <a:gd name="connsiteX27" fmla="*/ 41911 w 66052"/>
                    <a:gd name="connsiteY27" fmla="*/ 63224 h 98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6052" h="98234">
                      <a:moveTo>
                        <a:pt x="41911" y="63224"/>
                      </a:moveTo>
                      <a:cubicBezTo>
                        <a:pt x="36114" y="88276"/>
                        <a:pt x="24826" y="94957"/>
                        <a:pt x="17198" y="94957"/>
                      </a:cubicBezTo>
                      <a:cubicBezTo>
                        <a:pt x="9876" y="94957"/>
                        <a:pt x="7740" y="89187"/>
                        <a:pt x="7740" y="88428"/>
                      </a:cubicBezTo>
                      <a:cubicBezTo>
                        <a:pt x="7740" y="88276"/>
                        <a:pt x="7893" y="88125"/>
                        <a:pt x="8961" y="87973"/>
                      </a:cubicBezTo>
                      <a:cubicBezTo>
                        <a:pt x="13690" y="87214"/>
                        <a:pt x="15520" y="83114"/>
                        <a:pt x="15520" y="80685"/>
                      </a:cubicBezTo>
                      <a:cubicBezTo>
                        <a:pt x="15520" y="77496"/>
                        <a:pt x="13080" y="75826"/>
                        <a:pt x="10334" y="75826"/>
                      </a:cubicBezTo>
                      <a:cubicBezTo>
                        <a:pt x="8503" y="75826"/>
                        <a:pt x="2554" y="76737"/>
                        <a:pt x="2554" y="85240"/>
                      </a:cubicBezTo>
                      <a:cubicBezTo>
                        <a:pt x="2554" y="93135"/>
                        <a:pt x="8808" y="98297"/>
                        <a:pt x="17198" y="98297"/>
                      </a:cubicBezTo>
                      <a:cubicBezTo>
                        <a:pt x="33063" y="98297"/>
                        <a:pt x="46945" y="82659"/>
                        <a:pt x="50759" y="67627"/>
                      </a:cubicBezTo>
                      <a:lnTo>
                        <a:pt x="65708" y="7806"/>
                      </a:lnTo>
                      <a:cubicBezTo>
                        <a:pt x="65861" y="6895"/>
                        <a:pt x="66166" y="6136"/>
                        <a:pt x="66166" y="5681"/>
                      </a:cubicBezTo>
                      <a:cubicBezTo>
                        <a:pt x="66166" y="4010"/>
                        <a:pt x="64945" y="1733"/>
                        <a:pt x="61895" y="1733"/>
                      </a:cubicBezTo>
                      <a:cubicBezTo>
                        <a:pt x="57318" y="1733"/>
                        <a:pt x="56250" y="6136"/>
                        <a:pt x="55945" y="7351"/>
                      </a:cubicBezTo>
                      <a:lnTo>
                        <a:pt x="44809" y="51989"/>
                      </a:lnTo>
                      <a:cubicBezTo>
                        <a:pt x="43741" y="56392"/>
                        <a:pt x="37640" y="65502"/>
                        <a:pt x="28639" y="65502"/>
                      </a:cubicBezTo>
                      <a:cubicBezTo>
                        <a:pt x="21775" y="65502"/>
                        <a:pt x="20402" y="58821"/>
                        <a:pt x="20402" y="53811"/>
                      </a:cubicBezTo>
                      <a:cubicBezTo>
                        <a:pt x="20402" y="44549"/>
                        <a:pt x="25436" y="30884"/>
                        <a:pt x="29250" y="20560"/>
                      </a:cubicBezTo>
                      <a:cubicBezTo>
                        <a:pt x="30470" y="17371"/>
                        <a:pt x="31233" y="15246"/>
                        <a:pt x="31233" y="12361"/>
                      </a:cubicBezTo>
                      <a:cubicBezTo>
                        <a:pt x="31233" y="4770"/>
                        <a:pt x="26199" y="63"/>
                        <a:pt x="19639" y="63"/>
                      </a:cubicBezTo>
                      <a:cubicBezTo>
                        <a:pt x="5452" y="63"/>
                        <a:pt x="113" y="22534"/>
                        <a:pt x="113" y="23445"/>
                      </a:cubicBezTo>
                      <a:cubicBezTo>
                        <a:pt x="113" y="24963"/>
                        <a:pt x="1639" y="24963"/>
                        <a:pt x="2401" y="24963"/>
                      </a:cubicBezTo>
                      <a:cubicBezTo>
                        <a:pt x="4384" y="24963"/>
                        <a:pt x="4537" y="24659"/>
                        <a:pt x="5147" y="22534"/>
                      </a:cubicBezTo>
                      <a:cubicBezTo>
                        <a:pt x="6367" y="17827"/>
                        <a:pt x="10486" y="3403"/>
                        <a:pt x="19334" y="3403"/>
                      </a:cubicBezTo>
                      <a:cubicBezTo>
                        <a:pt x="21012" y="3403"/>
                        <a:pt x="22690" y="3859"/>
                        <a:pt x="22690" y="7806"/>
                      </a:cubicBezTo>
                      <a:cubicBezTo>
                        <a:pt x="22690" y="11450"/>
                        <a:pt x="21165" y="15549"/>
                        <a:pt x="19029" y="21471"/>
                      </a:cubicBezTo>
                      <a:cubicBezTo>
                        <a:pt x="15063" y="32099"/>
                        <a:pt x="11096" y="43335"/>
                        <a:pt x="11096" y="51230"/>
                      </a:cubicBezTo>
                      <a:cubicBezTo>
                        <a:pt x="11096" y="64439"/>
                        <a:pt x="19944" y="68842"/>
                        <a:pt x="28182" y="68842"/>
                      </a:cubicBezTo>
                      <a:cubicBezTo>
                        <a:pt x="35199" y="68842"/>
                        <a:pt x="39928" y="65198"/>
                        <a:pt x="41911" y="63224"/>
                      </a:cubicBezTo>
                      <a:close/>
                    </a:path>
                  </a:pathLst>
                </a:custGeom>
                <a:grpFill/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1396B95-92C6-6C51-2869-E6ADB6EC8BEE}"/>
                  </a:ext>
                </a:extLst>
              </p:cNvPr>
              <p:cNvGrpSpPr/>
              <p:nvPr/>
            </p:nvGrpSpPr>
            <p:grpSpPr>
              <a:xfrm>
                <a:off x="4086753" y="4187570"/>
                <a:ext cx="1367723" cy="1433955"/>
                <a:chOff x="1745956" y="3913969"/>
                <a:chExt cx="1367723" cy="1433955"/>
              </a:xfrm>
            </p:grpSpPr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952ED1DB-46ED-3B22-B648-1EB110F103D3}"/>
                    </a:ext>
                  </a:extLst>
                </p:cNvPr>
                <p:cNvSpPr/>
                <p:nvPr/>
              </p:nvSpPr>
              <p:spPr>
                <a:xfrm>
                  <a:off x="2049338" y="3913969"/>
                  <a:ext cx="993366" cy="993366"/>
                </a:xfrm>
                <a:custGeom>
                  <a:avLst/>
                  <a:gdLst>
                    <a:gd name="connsiteX0" fmla="*/ 0 w 981075"/>
                    <a:gd name="connsiteY0" fmla="*/ 981075 h 981075"/>
                    <a:gd name="connsiteX1" fmla="*/ 981075 w 981075"/>
                    <a:gd name="connsiteY1" fmla="*/ 981075 h 981075"/>
                    <a:gd name="connsiteX2" fmla="*/ 981075 w 981075"/>
                    <a:gd name="connsiteY2" fmla="*/ 0 h 981075"/>
                    <a:gd name="connsiteX3" fmla="*/ 0 w 981075"/>
                    <a:gd name="connsiteY3" fmla="*/ 0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1075" h="981075">
                      <a:moveTo>
                        <a:pt x="0" y="981075"/>
                      </a:moveTo>
                      <a:lnTo>
                        <a:pt x="981075" y="981075"/>
                      </a:lnTo>
                      <a:lnTo>
                        <a:pt x="98107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pic>
              <p:nvPicPr>
                <p:cNvPr id="256" name="Picture 255">
                  <a:extLst>
                    <a:ext uri="{FF2B5EF4-FFF2-40B4-BE49-F238E27FC236}">
                      <a16:creationId xmlns:a16="http://schemas.microsoft.com/office/drawing/2014/main" id="{EDCD65A0-3D70-6AAA-45F3-AEF234F6EF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49218" y="3913969"/>
                  <a:ext cx="993596" cy="993366"/>
                </a:xfrm>
                <a:custGeom>
                  <a:avLst/>
                  <a:gdLst>
                    <a:gd name="connsiteX0" fmla="*/ 218 w 981302"/>
                    <a:gd name="connsiteY0" fmla="*/ -35 h 981075"/>
                    <a:gd name="connsiteX1" fmla="*/ 981521 w 981302"/>
                    <a:gd name="connsiteY1" fmla="*/ -35 h 981075"/>
                    <a:gd name="connsiteX2" fmla="*/ 981521 w 981302"/>
                    <a:gd name="connsiteY2" fmla="*/ 981040 h 981075"/>
                    <a:gd name="connsiteX3" fmla="*/ 218 w 981302"/>
                    <a:gd name="connsiteY3" fmla="*/ 981040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1302" h="981075">
                      <a:moveTo>
                        <a:pt x="218" y="-35"/>
                      </a:moveTo>
                      <a:lnTo>
                        <a:pt x="981521" y="-35"/>
                      </a:lnTo>
                      <a:lnTo>
                        <a:pt x="981521" y="981040"/>
                      </a:lnTo>
                      <a:lnTo>
                        <a:pt x="218" y="981040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57" name="Graphic 8">
                  <a:extLst>
                    <a:ext uri="{FF2B5EF4-FFF2-40B4-BE49-F238E27FC236}">
                      <a16:creationId xmlns:a16="http://schemas.microsoft.com/office/drawing/2014/main" id="{9E7CB4BE-4411-A127-FD6B-3C665977E81E}"/>
                    </a:ext>
                  </a:extLst>
                </p:cNvPr>
                <p:cNvGrpSpPr/>
                <p:nvPr/>
              </p:nvGrpSpPr>
              <p:grpSpPr>
                <a:xfrm>
                  <a:off x="2049338" y="3913969"/>
                  <a:ext cx="993366" cy="993366"/>
                  <a:chOff x="1851140" y="65304"/>
                  <a:chExt cx="981075" cy="981075"/>
                </a:xfrm>
              </p:grpSpPr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ADA8CD00-DFA4-7E8B-6C88-E55A7633005D}"/>
                      </a:ext>
                    </a:extLst>
                  </p:cNvPr>
                  <p:cNvSpPr/>
                  <p:nvPr/>
                </p:nvSpPr>
                <p:spPr>
                  <a:xfrm>
                    <a:off x="1851140" y="1046379"/>
                    <a:ext cx="981075" cy="9525"/>
                  </a:xfrm>
                  <a:custGeom>
                    <a:avLst/>
                    <a:gdLst>
                      <a:gd name="connsiteX0" fmla="*/ 0 w 981075"/>
                      <a:gd name="connsiteY0" fmla="*/ 0 h 9525"/>
                      <a:gd name="connsiteX1" fmla="*/ 981075 w 981075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1075" h="9525">
                        <a:moveTo>
                          <a:pt x="0" y="0"/>
                        </a:moveTo>
                        <a:lnTo>
                          <a:pt x="981075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DAA0BB75-CFF6-18BC-BD8D-2D1055A1E679}"/>
                      </a:ext>
                    </a:extLst>
                  </p:cNvPr>
                  <p:cNvSpPr/>
                  <p:nvPr/>
                </p:nvSpPr>
                <p:spPr>
                  <a:xfrm>
                    <a:off x="1851140" y="65304"/>
                    <a:ext cx="981075" cy="9525"/>
                  </a:xfrm>
                  <a:custGeom>
                    <a:avLst/>
                    <a:gdLst>
                      <a:gd name="connsiteX0" fmla="*/ 0 w 981075"/>
                      <a:gd name="connsiteY0" fmla="*/ 0 h 9525"/>
                      <a:gd name="connsiteX1" fmla="*/ 981075 w 981075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1075" h="9525">
                        <a:moveTo>
                          <a:pt x="0" y="0"/>
                        </a:moveTo>
                        <a:lnTo>
                          <a:pt x="981075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2A8C8800-D1BA-1336-C254-FD5640799EB1}"/>
                      </a:ext>
                    </a:extLst>
                  </p:cNvPr>
                  <p:cNvSpPr/>
                  <p:nvPr/>
                </p:nvSpPr>
                <p:spPr>
                  <a:xfrm>
                    <a:off x="1851140" y="1036568"/>
                    <a:ext cx="9525" cy="9810"/>
                  </a:xfrm>
                  <a:custGeom>
                    <a:avLst/>
                    <a:gdLst>
                      <a:gd name="connsiteX0" fmla="*/ 0 w 9525"/>
                      <a:gd name="connsiteY0" fmla="*/ 9811 h 9810"/>
                      <a:gd name="connsiteX1" fmla="*/ 0 w 9525"/>
                      <a:gd name="connsiteY1" fmla="*/ 0 h 9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9810">
                        <a:moveTo>
                          <a:pt x="0" y="9811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ACEC9817-83D7-F350-574B-727E553F4C0B}"/>
                      </a:ext>
                    </a:extLst>
                  </p:cNvPr>
                  <p:cNvSpPr/>
                  <p:nvPr/>
                </p:nvSpPr>
                <p:spPr>
                  <a:xfrm>
                    <a:off x="2341677" y="1036568"/>
                    <a:ext cx="9525" cy="9810"/>
                  </a:xfrm>
                  <a:custGeom>
                    <a:avLst/>
                    <a:gdLst>
                      <a:gd name="connsiteX0" fmla="*/ 0 w 9525"/>
                      <a:gd name="connsiteY0" fmla="*/ 9811 h 9810"/>
                      <a:gd name="connsiteX1" fmla="*/ 0 w 9525"/>
                      <a:gd name="connsiteY1" fmla="*/ 0 h 9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9810">
                        <a:moveTo>
                          <a:pt x="0" y="9811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id="{577E7618-7411-6746-A2C0-E0303A7C1047}"/>
                      </a:ext>
                    </a:extLst>
                  </p:cNvPr>
                  <p:cNvSpPr/>
                  <p:nvPr/>
                </p:nvSpPr>
                <p:spPr>
                  <a:xfrm>
                    <a:off x="2832215" y="1036568"/>
                    <a:ext cx="9525" cy="9810"/>
                  </a:xfrm>
                  <a:custGeom>
                    <a:avLst/>
                    <a:gdLst>
                      <a:gd name="connsiteX0" fmla="*/ 0 w 9525"/>
                      <a:gd name="connsiteY0" fmla="*/ 9811 h 9810"/>
                      <a:gd name="connsiteX1" fmla="*/ 0 w 9525"/>
                      <a:gd name="connsiteY1" fmla="*/ 0 h 9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9810">
                        <a:moveTo>
                          <a:pt x="0" y="9811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id="{EF74392D-E1D6-4565-DEE7-C53046EE6BB0}"/>
                      </a:ext>
                    </a:extLst>
                  </p:cNvPr>
                  <p:cNvSpPr/>
                  <p:nvPr/>
                </p:nvSpPr>
                <p:spPr>
                  <a:xfrm>
                    <a:off x="1851140" y="65304"/>
                    <a:ext cx="9525" cy="9810"/>
                  </a:xfrm>
                  <a:custGeom>
                    <a:avLst/>
                    <a:gdLst>
                      <a:gd name="connsiteX0" fmla="*/ 0 w 9525"/>
                      <a:gd name="connsiteY0" fmla="*/ 0 h 9810"/>
                      <a:gd name="connsiteX1" fmla="*/ 0 w 9525"/>
                      <a:gd name="connsiteY1" fmla="*/ 9811 h 9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9810">
                        <a:moveTo>
                          <a:pt x="0" y="0"/>
                        </a:moveTo>
                        <a:lnTo>
                          <a:pt x="0" y="9811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5335F0DB-FEF8-8034-9D49-267599FE698B}"/>
                      </a:ext>
                    </a:extLst>
                  </p:cNvPr>
                  <p:cNvSpPr/>
                  <p:nvPr/>
                </p:nvSpPr>
                <p:spPr>
                  <a:xfrm>
                    <a:off x="2341677" y="65304"/>
                    <a:ext cx="9525" cy="9810"/>
                  </a:xfrm>
                  <a:custGeom>
                    <a:avLst/>
                    <a:gdLst>
                      <a:gd name="connsiteX0" fmla="*/ 0 w 9525"/>
                      <a:gd name="connsiteY0" fmla="*/ 0 h 9810"/>
                      <a:gd name="connsiteX1" fmla="*/ 0 w 9525"/>
                      <a:gd name="connsiteY1" fmla="*/ 9811 h 9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9810">
                        <a:moveTo>
                          <a:pt x="0" y="0"/>
                        </a:moveTo>
                        <a:lnTo>
                          <a:pt x="0" y="9811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7C0DA183-50CA-6604-B628-825771DE0997}"/>
                      </a:ext>
                    </a:extLst>
                  </p:cNvPr>
                  <p:cNvSpPr/>
                  <p:nvPr/>
                </p:nvSpPr>
                <p:spPr>
                  <a:xfrm>
                    <a:off x="2832215" y="65304"/>
                    <a:ext cx="9525" cy="9810"/>
                  </a:xfrm>
                  <a:custGeom>
                    <a:avLst/>
                    <a:gdLst>
                      <a:gd name="connsiteX0" fmla="*/ 0 w 9525"/>
                      <a:gd name="connsiteY0" fmla="*/ 0 h 9810"/>
                      <a:gd name="connsiteX1" fmla="*/ 0 w 9525"/>
                      <a:gd name="connsiteY1" fmla="*/ 9811 h 9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9810">
                        <a:moveTo>
                          <a:pt x="0" y="0"/>
                        </a:moveTo>
                        <a:lnTo>
                          <a:pt x="0" y="9811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" name="Graphic 8">
                  <a:extLst>
                    <a:ext uri="{FF2B5EF4-FFF2-40B4-BE49-F238E27FC236}">
                      <a16:creationId xmlns:a16="http://schemas.microsoft.com/office/drawing/2014/main" id="{313D8A3E-1DDD-2E8A-84B3-37936199FBE0}"/>
                    </a:ext>
                  </a:extLst>
                </p:cNvPr>
                <p:cNvGrpSpPr/>
                <p:nvPr/>
              </p:nvGrpSpPr>
              <p:grpSpPr>
                <a:xfrm>
                  <a:off x="1948272" y="4990762"/>
                  <a:ext cx="197759" cy="106238"/>
                  <a:chOff x="1751325" y="1128774"/>
                  <a:chExt cx="195312" cy="104923"/>
                </a:xfrm>
                <a:solidFill>
                  <a:srgbClr val="262626"/>
                </a:solidFill>
              </p:grpSpPr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C9F1546E-5C09-AE09-FAA7-D1050DE4CAB2}"/>
                      </a:ext>
                    </a:extLst>
                  </p:cNvPr>
                  <p:cNvSpPr/>
                  <p:nvPr/>
                </p:nvSpPr>
                <p:spPr>
                  <a:xfrm>
                    <a:off x="1751325" y="1192621"/>
                    <a:ext cx="40332" cy="9376"/>
                  </a:xfrm>
                  <a:custGeom>
                    <a:avLst/>
                    <a:gdLst>
                      <a:gd name="connsiteX0" fmla="*/ 270 w 40332"/>
                      <a:gd name="connsiteY0" fmla="*/ 9502 h 9376"/>
                      <a:gd name="connsiteX1" fmla="*/ 270 w 40332"/>
                      <a:gd name="connsiteY1" fmla="*/ 125 h 9376"/>
                      <a:gd name="connsiteX2" fmla="*/ 40603 w 40332"/>
                      <a:gd name="connsiteY2" fmla="*/ 125 h 9376"/>
                      <a:gd name="connsiteX3" fmla="*/ 40603 w 40332"/>
                      <a:gd name="connsiteY3" fmla="*/ 9502 h 9376"/>
                      <a:gd name="connsiteX4" fmla="*/ 270 w 40332"/>
                      <a:gd name="connsiteY4" fmla="*/ 9502 h 9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32" h="9376">
                        <a:moveTo>
                          <a:pt x="270" y="9502"/>
                        </a:moveTo>
                        <a:lnTo>
                          <a:pt x="270" y="125"/>
                        </a:lnTo>
                        <a:lnTo>
                          <a:pt x="40603" y="125"/>
                        </a:lnTo>
                        <a:lnTo>
                          <a:pt x="40603" y="9502"/>
                        </a:lnTo>
                        <a:lnTo>
                          <a:pt x="270" y="9502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740CA8C6-2EF5-D326-88F6-5B321A246EFD}"/>
                      </a:ext>
                    </a:extLst>
                  </p:cNvPr>
                  <p:cNvSpPr/>
                  <p:nvPr/>
                </p:nvSpPr>
                <p:spPr>
                  <a:xfrm>
                    <a:off x="1813585" y="1128774"/>
                    <a:ext cx="50898" cy="101500"/>
                  </a:xfrm>
                  <a:custGeom>
                    <a:avLst/>
                    <a:gdLst>
                      <a:gd name="connsiteX0" fmla="*/ 1162 w 50898"/>
                      <a:gd name="connsiteY0" fmla="*/ 101626 h 101500"/>
                      <a:gd name="connsiteX1" fmla="*/ 1162 w 50898"/>
                      <a:gd name="connsiteY1" fmla="*/ 96268 h 101500"/>
                      <a:gd name="connsiteX2" fmla="*/ 20212 w 50898"/>
                      <a:gd name="connsiteY2" fmla="*/ 91357 h 101500"/>
                      <a:gd name="connsiteX3" fmla="*/ 20212 w 50898"/>
                      <a:gd name="connsiteY3" fmla="*/ 11436 h 101500"/>
                      <a:gd name="connsiteX4" fmla="*/ 270 w 50898"/>
                      <a:gd name="connsiteY4" fmla="*/ 15157 h 101500"/>
                      <a:gd name="connsiteX5" fmla="*/ 270 w 50898"/>
                      <a:gd name="connsiteY5" fmla="*/ 9799 h 101500"/>
                      <a:gd name="connsiteX6" fmla="*/ 28547 w 50898"/>
                      <a:gd name="connsiteY6" fmla="*/ 125 h 101500"/>
                      <a:gd name="connsiteX7" fmla="*/ 30631 w 50898"/>
                      <a:gd name="connsiteY7" fmla="*/ 125 h 101500"/>
                      <a:gd name="connsiteX8" fmla="*/ 31672 w 50898"/>
                      <a:gd name="connsiteY8" fmla="*/ 498 h 101500"/>
                      <a:gd name="connsiteX9" fmla="*/ 32119 w 50898"/>
                      <a:gd name="connsiteY9" fmla="*/ 1465 h 101500"/>
                      <a:gd name="connsiteX10" fmla="*/ 32119 w 50898"/>
                      <a:gd name="connsiteY10" fmla="*/ 91357 h 101500"/>
                      <a:gd name="connsiteX11" fmla="*/ 51169 w 50898"/>
                      <a:gd name="connsiteY11" fmla="*/ 96268 h 101500"/>
                      <a:gd name="connsiteX12" fmla="*/ 51169 w 50898"/>
                      <a:gd name="connsiteY12" fmla="*/ 101626 h 101500"/>
                      <a:gd name="connsiteX13" fmla="*/ 1162 w 50898"/>
                      <a:gd name="connsiteY13" fmla="*/ 101626 h 10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0898" h="101500">
                        <a:moveTo>
                          <a:pt x="1162" y="101626"/>
                        </a:moveTo>
                        <a:lnTo>
                          <a:pt x="1162" y="96268"/>
                        </a:lnTo>
                        <a:cubicBezTo>
                          <a:pt x="13862" y="96268"/>
                          <a:pt x="20212" y="94631"/>
                          <a:pt x="20212" y="91357"/>
                        </a:cubicBezTo>
                        <a:lnTo>
                          <a:pt x="20212" y="11436"/>
                        </a:lnTo>
                        <a:cubicBezTo>
                          <a:pt x="14954" y="13917"/>
                          <a:pt x="8307" y="15157"/>
                          <a:pt x="270" y="15157"/>
                        </a:cubicBezTo>
                        <a:lnTo>
                          <a:pt x="270" y="9799"/>
                        </a:lnTo>
                        <a:cubicBezTo>
                          <a:pt x="12771" y="9799"/>
                          <a:pt x="22197" y="6574"/>
                          <a:pt x="28547" y="125"/>
                        </a:cubicBezTo>
                        <a:lnTo>
                          <a:pt x="30631" y="125"/>
                        </a:lnTo>
                        <a:cubicBezTo>
                          <a:pt x="31028" y="125"/>
                          <a:pt x="31375" y="250"/>
                          <a:pt x="31672" y="498"/>
                        </a:cubicBezTo>
                        <a:cubicBezTo>
                          <a:pt x="31970" y="745"/>
                          <a:pt x="32119" y="1068"/>
                          <a:pt x="32119" y="1465"/>
                        </a:cubicBezTo>
                        <a:lnTo>
                          <a:pt x="32119" y="91357"/>
                        </a:lnTo>
                        <a:cubicBezTo>
                          <a:pt x="32119" y="94631"/>
                          <a:pt x="38469" y="96268"/>
                          <a:pt x="51169" y="96268"/>
                        </a:cubicBezTo>
                        <a:lnTo>
                          <a:pt x="51169" y="101626"/>
                        </a:lnTo>
                        <a:lnTo>
                          <a:pt x="1162" y="101626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0243B225-13D5-3EA2-389C-1A5E907CB843}"/>
                      </a:ext>
                    </a:extLst>
                  </p:cNvPr>
                  <p:cNvSpPr/>
                  <p:nvPr/>
                </p:nvSpPr>
                <p:spPr>
                  <a:xfrm>
                    <a:off x="1882493" y="1128774"/>
                    <a:ext cx="64145" cy="104923"/>
                  </a:xfrm>
                  <a:custGeom>
                    <a:avLst/>
                    <a:gdLst>
                      <a:gd name="connsiteX0" fmla="*/ 32417 w 64145"/>
                      <a:gd name="connsiteY0" fmla="*/ 105049 h 104923"/>
                      <a:gd name="connsiteX1" fmla="*/ 7041 w 64145"/>
                      <a:gd name="connsiteY1" fmla="*/ 89645 h 104923"/>
                      <a:gd name="connsiteX2" fmla="*/ 270 w 64145"/>
                      <a:gd name="connsiteY2" fmla="*/ 52960 h 104923"/>
                      <a:gd name="connsiteX3" fmla="*/ 2726 w 64145"/>
                      <a:gd name="connsiteY3" fmla="*/ 28031 h 104923"/>
                      <a:gd name="connsiteX4" fmla="*/ 12325 w 64145"/>
                      <a:gd name="connsiteY4" fmla="*/ 8237 h 104923"/>
                      <a:gd name="connsiteX5" fmla="*/ 32417 w 64145"/>
                      <a:gd name="connsiteY5" fmla="*/ 125 h 104923"/>
                      <a:gd name="connsiteX6" fmla="*/ 48937 w 64145"/>
                      <a:gd name="connsiteY6" fmla="*/ 5036 h 104923"/>
                      <a:gd name="connsiteX7" fmla="*/ 58685 w 64145"/>
                      <a:gd name="connsiteY7" fmla="*/ 17687 h 104923"/>
                      <a:gd name="connsiteX8" fmla="*/ 63225 w 64145"/>
                      <a:gd name="connsiteY8" fmla="*/ 34355 h 104923"/>
                      <a:gd name="connsiteX9" fmla="*/ 64415 w 64145"/>
                      <a:gd name="connsiteY9" fmla="*/ 52960 h 104923"/>
                      <a:gd name="connsiteX10" fmla="*/ 62034 w 64145"/>
                      <a:gd name="connsiteY10" fmla="*/ 77516 h 104923"/>
                      <a:gd name="connsiteX11" fmla="*/ 52583 w 64145"/>
                      <a:gd name="connsiteY11" fmla="*/ 97013 h 104923"/>
                      <a:gd name="connsiteX12" fmla="*/ 32417 w 64145"/>
                      <a:gd name="connsiteY12" fmla="*/ 105049 h 104923"/>
                      <a:gd name="connsiteX13" fmla="*/ 32417 w 64145"/>
                      <a:gd name="connsiteY13" fmla="*/ 101030 h 104923"/>
                      <a:gd name="connsiteX14" fmla="*/ 45067 w 64145"/>
                      <a:gd name="connsiteY14" fmla="*/ 92325 h 104923"/>
                      <a:gd name="connsiteX15" fmla="*/ 50202 w 64145"/>
                      <a:gd name="connsiteY15" fmla="*/ 73051 h 104923"/>
                      <a:gd name="connsiteX16" fmla="*/ 51169 w 64145"/>
                      <a:gd name="connsiteY16" fmla="*/ 50578 h 104923"/>
                      <a:gd name="connsiteX17" fmla="*/ 50202 w 64145"/>
                      <a:gd name="connsiteY17" fmla="*/ 29444 h 104923"/>
                      <a:gd name="connsiteX18" fmla="*/ 45141 w 64145"/>
                      <a:gd name="connsiteY18" fmla="*/ 11883 h 104923"/>
                      <a:gd name="connsiteX19" fmla="*/ 32417 w 64145"/>
                      <a:gd name="connsiteY19" fmla="*/ 3994 h 104923"/>
                      <a:gd name="connsiteX20" fmla="*/ 19617 w 64145"/>
                      <a:gd name="connsiteY20" fmla="*/ 11883 h 104923"/>
                      <a:gd name="connsiteX21" fmla="*/ 14483 w 64145"/>
                      <a:gd name="connsiteY21" fmla="*/ 29444 h 104923"/>
                      <a:gd name="connsiteX22" fmla="*/ 13515 w 64145"/>
                      <a:gd name="connsiteY22" fmla="*/ 50578 h 104923"/>
                      <a:gd name="connsiteX23" fmla="*/ 13962 w 64145"/>
                      <a:gd name="connsiteY23" fmla="*/ 66577 h 104923"/>
                      <a:gd name="connsiteX24" fmla="*/ 16195 w 64145"/>
                      <a:gd name="connsiteY24" fmla="*/ 82056 h 104923"/>
                      <a:gd name="connsiteX25" fmla="*/ 21924 w 64145"/>
                      <a:gd name="connsiteY25" fmla="*/ 95524 h 104923"/>
                      <a:gd name="connsiteX26" fmla="*/ 32417 w 64145"/>
                      <a:gd name="connsiteY26" fmla="*/ 101030 h 104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4145" h="104923">
                        <a:moveTo>
                          <a:pt x="32417" y="105049"/>
                        </a:moveTo>
                        <a:cubicBezTo>
                          <a:pt x="20015" y="105049"/>
                          <a:pt x="11556" y="99914"/>
                          <a:pt x="7041" y="89645"/>
                        </a:cubicBezTo>
                        <a:cubicBezTo>
                          <a:pt x="2527" y="79376"/>
                          <a:pt x="270" y="67147"/>
                          <a:pt x="270" y="52960"/>
                        </a:cubicBezTo>
                        <a:cubicBezTo>
                          <a:pt x="270" y="44129"/>
                          <a:pt x="1089" y="35819"/>
                          <a:pt x="2726" y="28031"/>
                        </a:cubicBezTo>
                        <a:cubicBezTo>
                          <a:pt x="4363" y="20242"/>
                          <a:pt x="7562" y="13644"/>
                          <a:pt x="12325" y="8237"/>
                        </a:cubicBezTo>
                        <a:cubicBezTo>
                          <a:pt x="17087" y="2829"/>
                          <a:pt x="23785" y="125"/>
                          <a:pt x="32417" y="125"/>
                        </a:cubicBezTo>
                        <a:cubicBezTo>
                          <a:pt x="39164" y="125"/>
                          <a:pt x="44670" y="1762"/>
                          <a:pt x="48937" y="5036"/>
                        </a:cubicBezTo>
                        <a:cubicBezTo>
                          <a:pt x="53203" y="8311"/>
                          <a:pt x="56452" y="12527"/>
                          <a:pt x="58685" y="17687"/>
                        </a:cubicBezTo>
                        <a:cubicBezTo>
                          <a:pt x="60918" y="22846"/>
                          <a:pt x="62431" y="28402"/>
                          <a:pt x="63225" y="34355"/>
                        </a:cubicBezTo>
                        <a:cubicBezTo>
                          <a:pt x="64018" y="40308"/>
                          <a:pt x="64415" y="46510"/>
                          <a:pt x="64415" y="52960"/>
                        </a:cubicBezTo>
                        <a:cubicBezTo>
                          <a:pt x="64415" y="61691"/>
                          <a:pt x="63621" y="69876"/>
                          <a:pt x="62034" y="77516"/>
                        </a:cubicBezTo>
                        <a:cubicBezTo>
                          <a:pt x="60446" y="85156"/>
                          <a:pt x="57296" y="91655"/>
                          <a:pt x="52583" y="97013"/>
                        </a:cubicBezTo>
                        <a:cubicBezTo>
                          <a:pt x="47870" y="102370"/>
                          <a:pt x="41148" y="105049"/>
                          <a:pt x="32417" y="105049"/>
                        </a:cubicBezTo>
                        <a:close/>
                        <a:moveTo>
                          <a:pt x="32417" y="101030"/>
                        </a:moveTo>
                        <a:cubicBezTo>
                          <a:pt x="38072" y="101030"/>
                          <a:pt x="42289" y="98128"/>
                          <a:pt x="45067" y="92325"/>
                        </a:cubicBezTo>
                        <a:cubicBezTo>
                          <a:pt x="47845" y="86520"/>
                          <a:pt x="49557" y="80095"/>
                          <a:pt x="50202" y="73051"/>
                        </a:cubicBezTo>
                        <a:cubicBezTo>
                          <a:pt x="50846" y="66007"/>
                          <a:pt x="51169" y="58516"/>
                          <a:pt x="51169" y="50578"/>
                        </a:cubicBezTo>
                        <a:cubicBezTo>
                          <a:pt x="51169" y="42938"/>
                          <a:pt x="50846" y="35893"/>
                          <a:pt x="50202" y="29444"/>
                        </a:cubicBezTo>
                        <a:cubicBezTo>
                          <a:pt x="49557" y="22995"/>
                          <a:pt x="47870" y="17141"/>
                          <a:pt x="45141" y="11883"/>
                        </a:cubicBezTo>
                        <a:cubicBezTo>
                          <a:pt x="42413" y="6624"/>
                          <a:pt x="38171" y="3994"/>
                          <a:pt x="32417" y="3994"/>
                        </a:cubicBezTo>
                        <a:cubicBezTo>
                          <a:pt x="26662" y="3994"/>
                          <a:pt x="22395" y="6624"/>
                          <a:pt x="19617" y="11883"/>
                        </a:cubicBezTo>
                        <a:cubicBezTo>
                          <a:pt x="16839" y="17141"/>
                          <a:pt x="15128" y="22995"/>
                          <a:pt x="14483" y="29444"/>
                        </a:cubicBezTo>
                        <a:cubicBezTo>
                          <a:pt x="13838" y="35893"/>
                          <a:pt x="13515" y="42938"/>
                          <a:pt x="13515" y="50578"/>
                        </a:cubicBezTo>
                        <a:cubicBezTo>
                          <a:pt x="13515" y="56234"/>
                          <a:pt x="13664" y="61567"/>
                          <a:pt x="13962" y="66577"/>
                        </a:cubicBezTo>
                        <a:cubicBezTo>
                          <a:pt x="14260" y="71588"/>
                          <a:pt x="15004" y="76747"/>
                          <a:pt x="16195" y="82056"/>
                        </a:cubicBezTo>
                        <a:cubicBezTo>
                          <a:pt x="17385" y="87364"/>
                          <a:pt x="19295" y="91853"/>
                          <a:pt x="21924" y="95524"/>
                        </a:cubicBezTo>
                        <a:cubicBezTo>
                          <a:pt x="24554" y="99195"/>
                          <a:pt x="28051" y="101030"/>
                          <a:pt x="32417" y="101030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6D671ECF-2480-1EA5-6C68-806FFD326036}"/>
                    </a:ext>
                  </a:extLst>
                </p:cNvPr>
                <p:cNvSpPr/>
                <p:nvPr/>
              </p:nvSpPr>
              <p:spPr>
                <a:xfrm>
                  <a:off x="2513471" y="4990762"/>
                  <a:ext cx="64949" cy="106238"/>
                </a:xfrm>
                <a:custGeom>
                  <a:avLst/>
                  <a:gdLst>
                    <a:gd name="connsiteX0" fmla="*/ 32468 w 64145"/>
                    <a:gd name="connsiteY0" fmla="*/ 105049 h 104923"/>
                    <a:gd name="connsiteX1" fmla="*/ 7093 w 64145"/>
                    <a:gd name="connsiteY1" fmla="*/ 89645 h 104923"/>
                    <a:gd name="connsiteX2" fmla="*/ 322 w 64145"/>
                    <a:gd name="connsiteY2" fmla="*/ 52960 h 104923"/>
                    <a:gd name="connsiteX3" fmla="*/ 2777 w 64145"/>
                    <a:gd name="connsiteY3" fmla="*/ 28031 h 104923"/>
                    <a:gd name="connsiteX4" fmla="*/ 12376 w 64145"/>
                    <a:gd name="connsiteY4" fmla="*/ 8237 h 104923"/>
                    <a:gd name="connsiteX5" fmla="*/ 32468 w 64145"/>
                    <a:gd name="connsiteY5" fmla="*/ 125 h 104923"/>
                    <a:gd name="connsiteX6" fmla="*/ 48989 w 64145"/>
                    <a:gd name="connsiteY6" fmla="*/ 5036 h 104923"/>
                    <a:gd name="connsiteX7" fmla="*/ 58736 w 64145"/>
                    <a:gd name="connsiteY7" fmla="*/ 17687 h 104923"/>
                    <a:gd name="connsiteX8" fmla="*/ 63276 w 64145"/>
                    <a:gd name="connsiteY8" fmla="*/ 34355 h 104923"/>
                    <a:gd name="connsiteX9" fmla="*/ 64467 w 64145"/>
                    <a:gd name="connsiteY9" fmla="*/ 52960 h 104923"/>
                    <a:gd name="connsiteX10" fmla="*/ 62085 w 64145"/>
                    <a:gd name="connsiteY10" fmla="*/ 77516 h 104923"/>
                    <a:gd name="connsiteX11" fmla="*/ 52635 w 64145"/>
                    <a:gd name="connsiteY11" fmla="*/ 97013 h 104923"/>
                    <a:gd name="connsiteX12" fmla="*/ 32468 w 64145"/>
                    <a:gd name="connsiteY12" fmla="*/ 105049 h 104923"/>
                    <a:gd name="connsiteX13" fmla="*/ 32468 w 64145"/>
                    <a:gd name="connsiteY13" fmla="*/ 101030 h 104923"/>
                    <a:gd name="connsiteX14" fmla="*/ 45119 w 64145"/>
                    <a:gd name="connsiteY14" fmla="*/ 92325 h 104923"/>
                    <a:gd name="connsiteX15" fmla="*/ 50253 w 64145"/>
                    <a:gd name="connsiteY15" fmla="*/ 73051 h 104923"/>
                    <a:gd name="connsiteX16" fmla="*/ 51220 w 64145"/>
                    <a:gd name="connsiteY16" fmla="*/ 50578 h 104923"/>
                    <a:gd name="connsiteX17" fmla="*/ 50253 w 64145"/>
                    <a:gd name="connsiteY17" fmla="*/ 29444 h 104923"/>
                    <a:gd name="connsiteX18" fmla="*/ 45193 w 64145"/>
                    <a:gd name="connsiteY18" fmla="*/ 11883 h 104923"/>
                    <a:gd name="connsiteX19" fmla="*/ 32468 w 64145"/>
                    <a:gd name="connsiteY19" fmla="*/ 3994 h 104923"/>
                    <a:gd name="connsiteX20" fmla="*/ 19669 w 64145"/>
                    <a:gd name="connsiteY20" fmla="*/ 11883 h 104923"/>
                    <a:gd name="connsiteX21" fmla="*/ 14535 w 64145"/>
                    <a:gd name="connsiteY21" fmla="*/ 29444 h 104923"/>
                    <a:gd name="connsiteX22" fmla="*/ 13567 w 64145"/>
                    <a:gd name="connsiteY22" fmla="*/ 50578 h 104923"/>
                    <a:gd name="connsiteX23" fmla="*/ 14014 w 64145"/>
                    <a:gd name="connsiteY23" fmla="*/ 66577 h 104923"/>
                    <a:gd name="connsiteX24" fmla="*/ 16246 w 64145"/>
                    <a:gd name="connsiteY24" fmla="*/ 82056 h 104923"/>
                    <a:gd name="connsiteX25" fmla="*/ 21976 w 64145"/>
                    <a:gd name="connsiteY25" fmla="*/ 95524 h 104923"/>
                    <a:gd name="connsiteX26" fmla="*/ 32468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468" y="105049"/>
                      </a:moveTo>
                      <a:cubicBezTo>
                        <a:pt x="20066" y="105049"/>
                        <a:pt x="11608" y="99914"/>
                        <a:pt x="7093" y="89645"/>
                      </a:cubicBezTo>
                      <a:cubicBezTo>
                        <a:pt x="2579" y="79376"/>
                        <a:pt x="322" y="67147"/>
                        <a:pt x="322" y="52960"/>
                      </a:cubicBezTo>
                      <a:cubicBezTo>
                        <a:pt x="322" y="44129"/>
                        <a:pt x="1140" y="35819"/>
                        <a:pt x="2777" y="28031"/>
                      </a:cubicBezTo>
                      <a:cubicBezTo>
                        <a:pt x="4414" y="20242"/>
                        <a:pt x="7614" y="13644"/>
                        <a:pt x="12376" y="8237"/>
                      </a:cubicBezTo>
                      <a:cubicBezTo>
                        <a:pt x="17139" y="2829"/>
                        <a:pt x="23836" y="125"/>
                        <a:pt x="32468" y="125"/>
                      </a:cubicBezTo>
                      <a:cubicBezTo>
                        <a:pt x="39215" y="125"/>
                        <a:pt x="44722" y="1762"/>
                        <a:pt x="48989" y="5036"/>
                      </a:cubicBezTo>
                      <a:cubicBezTo>
                        <a:pt x="53254" y="8311"/>
                        <a:pt x="56504" y="12527"/>
                        <a:pt x="58736" y="17687"/>
                      </a:cubicBezTo>
                      <a:cubicBezTo>
                        <a:pt x="60969" y="22846"/>
                        <a:pt x="62482" y="28402"/>
                        <a:pt x="63276" y="34355"/>
                      </a:cubicBezTo>
                      <a:cubicBezTo>
                        <a:pt x="64070" y="40308"/>
                        <a:pt x="64467" y="46510"/>
                        <a:pt x="64467" y="52960"/>
                      </a:cubicBezTo>
                      <a:cubicBezTo>
                        <a:pt x="64467" y="61691"/>
                        <a:pt x="63673" y="69876"/>
                        <a:pt x="62085" y="77516"/>
                      </a:cubicBezTo>
                      <a:cubicBezTo>
                        <a:pt x="60498" y="85156"/>
                        <a:pt x="57348" y="91655"/>
                        <a:pt x="52635" y="97013"/>
                      </a:cubicBezTo>
                      <a:cubicBezTo>
                        <a:pt x="47922" y="102370"/>
                        <a:pt x="41200" y="105049"/>
                        <a:pt x="32468" y="105049"/>
                      </a:cubicBezTo>
                      <a:close/>
                      <a:moveTo>
                        <a:pt x="32468" y="101030"/>
                      </a:moveTo>
                      <a:cubicBezTo>
                        <a:pt x="38124" y="101030"/>
                        <a:pt x="42340" y="98128"/>
                        <a:pt x="45119" y="92325"/>
                      </a:cubicBezTo>
                      <a:cubicBezTo>
                        <a:pt x="47897" y="86520"/>
                        <a:pt x="49608" y="80095"/>
                        <a:pt x="50253" y="73051"/>
                      </a:cubicBezTo>
                      <a:cubicBezTo>
                        <a:pt x="50898" y="66007"/>
                        <a:pt x="51220" y="58516"/>
                        <a:pt x="51220" y="50578"/>
                      </a:cubicBezTo>
                      <a:cubicBezTo>
                        <a:pt x="51220" y="42938"/>
                        <a:pt x="50898" y="35893"/>
                        <a:pt x="50253" y="29444"/>
                      </a:cubicBezTo>
                      <a:cubicBezTo>
                        <a:pt x="49608" y="22995"/>
                        <a:pt x="47921" y="17141"/>
                        <a:pt x="45193" y="11883"/>
                      </a:cubicBezTo>
                      <a:cubicBezTo>
                        <a:pt x="42464" y="6624"/>
                        <a:pt x="38223" y="3994"/>
                        <a:pt x="32468" y="3994"/>
                      </a:cubicBezTo>
                      <a:cubicBezTo>
                        <a:pt x="26713" y="3994"/>
                        <a:pt x="22447" y="6624"/>
                        <a:pt x="19669" y="11883"/>
                      </a:cubicBezTo>
                      <a:cubicBezTo>
                        <a:pt x="16891" y="17141"/>
                        <a:pt x="15179" y="22995"/>
                        <a:pt x="14535" y="29444"/>
                      </a:cubicBezTo>
                      <a:cubicBezTo>
                        <a:pt x="13890" y="35893"/>
                        <a:pt x="13567" y="42938"/>
                        <a:pt x="13567" y="50578"/>
                      </a:cubicBezTo>
                      <a:cubicBezTo>
                        <a:pt x="13567" y="56234"/>
                        <a:pt x="13716" y="61567"/>
                        <a:pt x="14014" y="66577"/>
                      </a:cubicBezTo>
                      <a:cubicBezTo>
                        <a:pt x="14312" y="71588"/>
                        <a:pt x="15056" y="76747"/>
                        <a:pt x="16246" y="82056"/>
                      </a:cubicBezTo>
                      <a:cubicBezTo>
                        <a:pt x="17437" y="87364"/>
                        <a:pt x="19347" y="91853"/>
                        <a:pt x="21976" y="95524"/>
                      </a:cubicBezTo>
                      <a:cubicBezTo>
                        <a:pt x="24605" y="99195"/>
                        <a:pt x="28103" y="101030"/>
                        <a:pt x="32468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0" name="Graphic 8">
                  <a:extLst>
                    <a:ext uri="{FF2B5EF4-FFF2-40B4-BE49-F238E27FC236}">
                      <a16:creationId xmlns:a16="http://schemas.microsoft.com/office/drawing/2014/main" id="{86604D4A-7065-E4EA-0535-DDC86FBD8C50}"/>
                    </a:ext>
                  </a:extLst>
                </p:cNvPr>
                <p:cNvGrpSpPr/>
                <p:nvPr/>
              </p:nvGrpSpPr>
              <p:grpSpPr>
                <a:xfrm>
                  <a:off x="2978960" y="4990762"/>
                  <a:ext cx="134719" cy="106238"/>
                  <a:chOff x="2769260" y="1128774"/>
                  <a:chExt cx="133052" cy="104923"/>
                </a:xfrm>
                <a:solidFill>
                  <a:srgbClr val="262626"/>
                </a:solidFill>
              </p:grpSpPr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6F7F59BF-91D2-F6F9-A70A-4EA56EF9C15D}"/>
                      </a:ext>
                    </a:extLst>
                  </p:cNvPr>
                  <p:cNvSpPr/>
                  <p:nvPr/>
                </p:nvSpPr>
                <p:spPr>
                  <a:xfrm>
                    <a:off x="2769260" y="1128774"/>
                    <a:ext cx="50899" cy="101500"/>
                  </a:xfrm>
                  <a:custGeom>
                    <a:avLst/>
                    <a:gdLst>
                      <a:gd name="connsiteX0" fmla="*/ 1266 w 50899"/>
                      <a:gd name="connsiteY0" fmla="*/ 101626 h 101500"/>
                      <a:gd name="connsiteX1" fmla="*/ 1266 w 50899"/>
                      <a:gd name="connsiteY1" fmla="*/ 96268 h 101500"/>
                      <a:gd name="connsiteX2" fmla="*/ 20316 w 50899"/>
                      <a:gd name="connsiteY2" fmla="*/ 91357 h 101500"/>
                      <a:gd name="connsiteX3" fmla="*/ 20316 w 50899"/>
                      <a:gd name="connsiteY3" fmla="*/ 11436 h 101500"/>
                      <a:gd name="connsiteX4" fmla="*/ 373 w 50899"/>
                      <a:gd name="connsiteY4" fmla="*/ 15157 h 101500"/>
                      <a:gd name="connsiteX5" fmla="*/ 373 w 50899"/>
                      <a:gd name="connsiteY5" fmla="*/ 9799 h 101500"/>
                      <a:gd name="connsiteX6" fmla="*/ 28651 w 50899"/>
                      <a:gd name="connsiteY6" fmla="*/ 125 h 101500"/>
                      <a:gd name="connsiteX7" fmla="*/ 30734 w 50899"/>
                      <a:gd name="connsiteY7" fmla="*/ 125 h 101500"/>
                      <a:gd name="connsiteX8" fmla="*/ 31776 w 50899"/>
                      <a:gd name="connsiteY8" fmla="*/ 498 h 101500"/>
                      <a:gd name="connsiteX9" fmla="*/ 32223 w 50899"/>
                      <a:gd name="connsiteY9" fmla="*/ 1465 h 101500"/>
                      <a:gd name="connsiteX10" fmla="*/ 32223 w 50899"/>
                      <a:gd name="connsiteY10" fmla="*/ 91357 h 101500"/>
                      <a:gd name="connsiteX11" fmla="*/ 51273 w 50899"/>
                      <a:gd name="connsiteY11" fmla="*/ 96268 h 101500"/>
                      <a:gd name="connsiteX12" fmla="*/ 51273 w 50899"/>
                      <a:gd name="connsiteY12" fmla="*/ 101626 h 101500"/>
                      <a:gd name="connsiteX13" fmla="*/ 1266 w 50899"/>
                      <a:gd name="connsiteY13" fmla="*/ 101626 h 10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0899" h="101500">
                        <a:moveTo>
                          <a:pt x="1266" y="101626"/>
                        </a:moveTo>
                        <a:lnTo>
                          <a:pt x="1266" y="96268"/>
                        </a:lnTo>
                        <a:cubicBezTo>
                          <a:pt x="13966" y="96268"/>
                          <a:pt x="20316" y="94631"/>
                          <a:pt x="20316" y="91357"/>
                        </a:cubicBezTo>
                        <a:lnTo>
                          <a:pt x="20316" y="11436"/>
                        </a:lnTo>
                        <a:cubicBezTo>
                          <a:pt x="15057" y="13917"/>
                          <a:pt x="8410" y="15157"/>
                          <a:pt x="373" y="15157"/>
                        </a:cubicBezTo>
                        <a:lnTo>
                          <a:pt x="373" y="9799"/>
                        </a:lnTo>
                        <a:cubicBezTo>
                          <a:pt x="12875" y="9799"/>
                          <a:pt x="22301" y="6574"/>
                          <a:pt x="28651" y="125"/>
                        </a:cubicBezTo>
                        <a:lnTo>
                          <a:pt x="30734" y="125"/>
                        </a:lnTo>
                        <a:cubicBezTo>
                          <a:pt x="31131" y="125"/>
                          <a:pt x="31478" y="250"/>
                          <a:pt x="31776" y="498"/>
                        </a:cubicBezTo>
                        <a:cubicBezTo>
                          <a:pt x="32074" y="745"/>
                          <a:pt x="32223" y="1068"/>
                          <a:pt x="32223" y="1465"/>
                        </a:cubicBezTo>
                        <a:lnTo>
                          <a:pt x="32223" y="91357"/>
                        </a:lnTo>
                        <a:cubicBezTo>
                          <a:pt x="32223" y="94631"/>
                          <a:pt x="38573" y="96268"/>
                          <a:pt x="51273" y="96268"/>
                        </a:cubicBezTo>
                        <a:lnTo>
                          <a:pt x="51273" y="101626"/>
                        </a:lnTo>
                        <a:lnTo>
                          <a:pt x="1266" y="101626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C32F9D73-6913-5BDA-6442-05E1385C392B}"/>
                      </a:ext>
                    </a:extLst>
                  </p:cNvPr>
                  <p:cNvSpPr/>
                  <p:nvPr/>
                </p:nvSpPr>
                <p:spPr>
                  <a:xfrm>
                    <a:off x="2838168" y="1128774"/>
                    <a:ext cx="64145" cy="104923"/>
                  </a:xfrm>
                  <a:custGeom>
                    <a:avLst/>
                    <a:gdLst>
                      <a:gd name="connsiteX0" fmla="*/ 32520 w 64145"/>
                      <a:gd name="connsiteY0" fmla="*/ 105049 h 104923"/>
                      <a:gd name="connsiteX1" fmla="*/ 7144 w 64145"/>
                      <a:gd name="connsiteY1" fmla="*/ 89645 h 104923"/>
                      <a:gd name="connsiteX2" fmla="*/ 373 w 64145"/>
                      <a:gd name="connsiteY2" fmla="*/ 52960 h 104923"/>
                      <a:gd name="connsiteX3" fmla="*/ 2829 w 64145"/>
                      <a:gd name="connsiteY3" fmla="*/ 28031 h 104923"/>
                      <a:gd name="connsiteX4" fmla="*/ 12428 w 64145"/>
                      <a:gd name="connsiteY4" fmla="*/ 8237 h 104923"/>
                      <a:gd name="connsiteX5" fmla="*/ 32520 w 64145"/>
                      <a:gd name="connsiteY5" fmla="*/ 125 h 104923"/>
                      <a:gd name="connsiteX6" fmla="*/ 49040 w 64145"/>
                      <a:gd name="connsiteY6" fmla="*/ 5036 h 104923"/>
                      <a:gd name="connsiteX7" fmla="*/ 58788 w 64145"/>
                      <a:gd name="connsiteY7" fmla="*/ 17687 h 104923"/>
                      <a:gd name="connsiteX8" fmla="*/ 63328 w 64145"/>
                      <a:gd name="connsiteY8" fmla="*/ 34355 h 104923"/>
                      <a:gd name="connsiteX9" fmla="*/ 64518 w 64145"/>
                      <a:gd name="connsiteY9" fmla="*/ 52960 h 104923"/>
                      <a:gd name="connsiteX10" fmla="*/ 62137 w 64145"/>
                      <a:gd name="connsiteY10" fmla="*/ 77516 h 104923"/>
                      <a:gd name="connsiteX11" fmla="*/ 52686 w 64145"/>
                      <a:gd name="connsiteY11" fmla="*/ 97013 h 104923"/>
                      <a:gd name="connsiteX12" fmla="*/ 32520 w 64145"/>
                      <a:gd name="connsiteY12" fmla="*/ 105049 h 104923"/>
                      <a:gd name="connsiteX13" fmla="*/ 32520 w 64145"/>
                      <a:gd name="connsiteY13" fmla="*/ 101030 h 104923"/>
                      <a:gd name="connsiteX14" fmla="*/ 45170 w 64145"/>
                      <a:gd name="connsiteY14" fmla="*/ 92325 h 104923"/>
                      <a:gd name="connsiteX15" fmla="*/ 50305 w 64145"/>
                      <a:gd name="connsiteY15" fmla="*/ 73051 h 104923"/>
                      <a:gd name="connsiteX16" fmla="*/ 51273 w 64145"/>
                      <a:gd name="connsiteY16" fmla="*/ 50578 h 104923"/>
                      <a:gd name="connsiteX17" fmla="*/ 50305 w 64145"/>
                      <a:gd name="connsiteY17" fmla="*/ 29444 h 104923"/>
                      <a:gd name="connsiteX18" fmla="*/ 45244 w 64145"/>
                      <a:gd name="connsiteY18" fmla="*/ 11883 h 104923"/>
                      <a:gd name="connsiteX19" fmla="*/ 32520 w 64145"/>
                      <a:gd name="connsiteY19" fmla="*/ 3994 h 104923"/>
                      <a:gd name="connsiteX20" fmla="*/ 19720 w 64145"/>
                      <a:gd name="connsiteY20" fmla="*/ 11883 h 104923"/>
                      <a:gd name="connsiteX21" fmla="*/ 14586 w 64145"/>
                      <a:gd name="connsiteY21" fmla="*/ 29444 h 104923"/>
                      <a:gd name="connsiteX22" fmla="*/ 13618 w 64145"/>
                      <a:gd name="connsiteY22" fmla="*/ 50578 h 104923"/>
                      <a:gd name="connsiteX23" fmla="*/ 14065 w 64145"/>
                      <a:gd name="connsiteY23" fmla="*/ 66577 h 104923"/>
                      <a:gd name="connsiteX24" fmla="*/ 16298 w 64145"/>
                      <a:gd name="connsiteY24" fmla="*/ 82056 h 104923"/>
                      <a:gd name="connsiteX25" fmla="*/ 22027 w 64145"/>
                      <a:gd name="connsiteY25" fmla="*/ 95524 h 104923"/>
                      <a:gd name="connsiteX26" fmla="*/ 32520 w 64145"/>
                      <a:gd name="connsiteY26" fmla="*/ 101030 h 104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4145" h="104923">
                        <a:moveTo>
                          <a:pt x="32520" y="105049"/>
                        </a:moveTo>
                        <a:cubicBezTo>
                          <a:pt x="20118" y="105049"/>
                          <a:pt x="11659" y="99914"/>
                          <a:pt x="7144" y="89645"/>
                        </a:cubicBezTo>
                        <a:cubicBezTo>
                          <a:pt x="2630" y="79376"/>
                          <a:pt x="373" y="67147"/>
                          <a:pt x="373" y="52960"/>
                        </a:cubicBezTo>
                        <a:cubicBezTo>
                          <a:pt x="373" y="44129"/>
                          <a:pt x="1192" y="35819"/>
                          <a:pt x="2829" y="28031"/>
                        </a:cubicBezTo>
                        <a:cubicBezTo>
                          <a:pt x="4466" y="20242"/>
                          <a:pt x="7665" y="13644"/>
                          <a:pt x="12428" y="8237"/>
                        </a:cubicBezTo>
                        <a:cubicBezTo>
                          <a:pt x="17190" y="2829"/>
                          <a:pt x="23888" y="125"/>
                          <a:pt x="32520" y="125"/>
                        </a:cubicBezTo>
                        <a:cubicBezTo>
                          <a:pt x="39267" y="125"/>
                          <a:pt x="44773" y="1762"/>
                          <a:pt x="49040" y="5036"/>
                        </a:cubicBezTo>
                        <a:cubicBezTo>
                          <a:pt x="53306" y="8311"/>
                          <a:pt x="56555" y="12527"/>
                          <a:pt x="58788" y="17687"/>
                        </a:cubicBezTo>
                        <a:cubicBezTo>
                          <a:pt x="61021" y="22846"/>
                          <a:pt x="62534" y="28402"/>
                          <a:pt x="63328" y="34355"/>
                        </a:cubicBezTo>
                        <a:cubicBezTo>
                          <a:pt x="64121" y="40308"/>
                          <a:pt x="64518" y="46510"/>
                          <a:pt x="64518" y="52960"/>
                        </a:cubicBezTo>
                        <a:cubicBezTo>
                          <a:pt x="64518" y="61691"/>
                          <a:pt x="63724" y="69876"/>
                          <a:pt x="62137" y="77516"/>
                        </a:cubicBezTo>
                        <a:cubicBezTo>
                          <a:pt x="60549" y="85156"/>
                          <a:pt x="57399" y="91655"/>
                          <a:pt x="52686" y="97013"/>
                        </a:cubicBezTo>
                        <a:cubicBezTo>
                          <a:pt x="47973" y="102370"/>
                          <a:pt x="41251" y="105049"/>
                          <a:pt x="32520" y="105049"/>
                        </a:cubicBezTo>
                        <a:close/>
                        <a:moveTo>
                          <a:pt x="32520" y="101030"/>
                        </a:moveTo>
                        <a:cubicBezTo>
                          <a:pt x="38175" y="101030"/>
                          <a:pt x="42392" y="98128"/>
                          <a:pt x="45170" y="92325"/>
                        </a:cubicBezTo>
                        <a:cubicBezTo>
                          <a:pt x="47948" y="86520"/>
                          <a:pt x="49660" y="80095"/>
                          <a:pt x="50305" y="73051"/>
                        </a:cubicBezTo>
                        <a:cubicBezTo>
                          <a:pt x="50950" y="66007"/>
                          <a:pt x="51273" y="58516"/>
                          <a:pt x="51273" y="50578"/>
                        </a:cubicBezTo>
                        <a:cubicBezTo>
                          <a:pt x="51273" y="42938"/>
                          <a:pt x="50950" y="35893"/>
                          <a:pt x="50305" y="29444"/>
                        </a:cubicBezTo>
                        <a:cubicBezTo>
                          <a:pt x="49660" y="22995"/>
                          <a:pt x="47973" y="17141"/>
                          <a:pt x="45244" y="11883"/>
                        </a:cubicBezTo>
                        <a:cubicBezTo>
                          <a:pt x="42516" y="6624"/>
                          <a:pt x="38274" y="3994"/>
                          <a:pt x="32520" y="3994"/>
                        </a:cubicBezTo>
                        <a:cubicBezTo>
                          <a:pt x="26766" y="3994"/>
                          <a:pt x="22499" y="6624"/>
                          <a:pt x="19720" y="11883"/>
                        </a:cubicBezTo>
                        <a:cubicBezTo>
                          <a:pt x="16943" y="17141"/>
                          <a:pt x="15231" y="22995"/>
                          <a:pt x="14586" y="29444"/>
                        </a:cubicBezTo>
                        <a:cubicBezTo>
                          <a:pt x="13941" y="35893"/>
                          <a:pt x="13618" y="42938"/>
                          <a:pt x="13618" y="50578"/>
                        </a:cubicBezTo>
                        <a:cubicBezTo>
                          <a:pt x="13618" y="56234"/>
                          <a:pt x="13767" y="61567"/>
                          <a:pt x="14065" y="66577"/>
                        </a:cubicBezTo>
                        <a:cubicBezTo>
                          <a:pt x="14363" y="71588"/>
                          <a:pt x="15107" y="76747"/>
                          <a:pt x="16298" y="82056"/>
                        </a:cubicBezTo>
                        <a:cubicBezTo>
                          <a:pt x="17488" y="87364"/>
                          <a:pt x="19398" y="91853"/>
                          <a:pt x="22027" y="95524"/>
                        </a:cubicBezTo>
                        <a:cubicBezTo>
                          <a:pt x="24657" y="99195"/>
                          <a:pt x="28154" y="101030"/>
                          <a:pt x="32520" y="101030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1" name="Graphic 8">
                  <a:extLst>
                    <a:ext uri="{FF2B5EF4-FFF2-40B4-BE49-F238E27FC236}">
                      <a16:creationId xmlns:a16="http://schemas.microsoft.com/office/drawing/2014/main" id="{6822DDE5-207F-1BF9-0CD8-4DAF6A4E5E32}"/>
                    </a:ext>
                  </a:extLst>
                </p:cNvPr>
                <p:cNvGrpSpPr/>
                <p:nvPr/>
              </p:nvGrpSpPr>
              <p:grpSpPr>
                <a:xfrm>
                  <a:off x="2101380" y="5174327"/>
                  <a:ext cx="882343" cy="173597"/>
                  <a:chOff x="1902538" y="1310068"/>
                  <a:chExt cx="871426" cy="171449"/>
                </a:xfrm>
                <a:solidFill>
                  <a:srgbClr val="262626"/>
                </a:solidFill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CCF077DD-DF98-32C8-D4B2-56A531D55232}"/>
                      </a:ext>
                    </a:extLst>
                  </p:cNvPr>
                  <p:cNvSpPr/>
                  <p:nvPr/>
                </p:nvSpPr>
                <p:spPr>
                  <a:xfrm>
                    <a:off x="1902538" y="1362902"/>
                    <a:ext cx="97482" cy="113109"/>
                  </a:xfrm>
                  <a:custGeom>
                    <a:avLst/>
                    <a:gdLst>
                      <a:gd name="connsiteX0" fmla="*/ 19818 w 97482"/>
                      <a:gd name="connsiteY0" fmla="*/ 108493 h 113109"/>
                      <a:gd name="connsiteX1" fmla="*/ 20116 w 97482"/>
                      <a:gd name="connsiteY1" fmla="*/ 106410 h 113109"/>
                      <a:gd name="connsiteX2" fmla="*/ 29790 w 97482"/>
                      <a:gd name="connsiteY2" fmla="*/ 76197 h 113109"/>
                      <a:gd name="connsiteX3" fmla="*/ 8656 w 97482"/>
                      <a:gd name="connsiteY3" fmla="*/ 64440 h 113109"/>
                      <a:gd name="connsiteX4" fmla="*/ 322 w 97482"/>
                      <a:gd name="connsiteY4" fmla="*/ 43307 h 113109"/>
                      <a:gd name="connsiteX5" fmla="*/ 2703 w 97482"/>
                      <a:gd name="connsiteY5" fmla="*/ 29168 h 113109"/>
                      <a:gd name="connsiteX6" fmla="*/ 8730 w 97482"/>
                      <a:gd name="connsiteY6" fmla="*/ 14211 h 113109"/>
                      <a:gd name="connsiteX7" fmla="*/ 16693 w 97482"/>
                      <a:gd name="connsiteY7" fmla="*/ 2527 h 113109"/>
                      <a:gd name="connsiteX8" fmla="*/ 17884 w 97482"/>
                      <a:gd name="connsiteY8" fmla="*/ 1932 h 113109"/>
                      <a:gd name="connsiteX9" fmla="*/ 19967 w 97482"/>
                      <a:gd name="connsiteY9" fmla="*/ 1932 h 113109"/>
                      <a:gd name="connsiteX10" fmla="*/ 20860 w 97482"/>
                      <a:gd name="connsiteY10" fmla="*/ 2453 h 113109"/>
                      <a:gd name="connsiteX11" fmla="*/ 21307 w 97482"/>
                      <a:gd name="connsiteY11" fmla="*/ 3569 h 113109"/>
                      <a:gd name="connsiteX12" fmla="*/ 21009 w 97482"/>
                      <a:gd name="connsiteY12" fmla="*/ 4611 h 113109"/>
                      <a:gd name="connsiteX13" fmla="*/ 15428 w 97482"/>
                      <a:gd name="connsiteY13" fmla="*/ 12201 h 113109"/>
                      <a:gd name="connsiteX14" fmla="*/ 10516 w 97482"/>
                      <a:gd name="connsiteY14" fmla="*/ 21577 h 113109"/>
                      <a:gd name="connsiteX15" fmla="*/ 6944 w 97482"/>
                      <a:gd name="connsiteY15" fmla="*/ 31920 h 113109"/>
                      <a:gd name="connsiteX16" fmla="*/ 5531 w 97482"/>
                      <a:gd name="connsiteY16" fmla="*/ 41371 h 113109"/>
                      <a:gd name="connsiteX17" fmla="*/ 13642 w 97482"/>
                      <a:gd name="connsiteY17" fmla="*/ 57743 h 113109"/>
                      <a:gd name="connsiteX18" fmla="*/ 32767 w 97482"/>
                      <a:gd name="connsiteY18" fmla="*/ 66077 h 113109"/>
                      <a:gd name="connsiteX19" fmla="*/ 37678 w 97482"/>
                      <a:gd name="connsiteY19" fmla="*/ 50747 h 113109"/>
                      <a:gd name="connsiteX20" fmla="*/ 43929 w 97482"/>
                      <a:gd name="connsiteY20" fmla="*/ 32962 h 113109"/>
                      <a:gd name="connsiteX21" fmla="*/ 51817 w 97482"/>
                      <a:gd name="connsiteY21" fmla="*/ 17633 h 113109"/>
                      <a:gd name="connsiteX22" fmla="*/ 63276 w 97482"/>
                      <a:gd name="connsiteY22" fmla="*/ 5131 h 113109"/>
                      <a:gd name="connsiteX23" fmla="*/ 78307 w 97482"/>
                      <a:gd name="connsiteY23" fmla="*/ 146 h 113109"/>
                      <a:gd name="connsiteX24" fmla="*/ 89097 w 97482"/>
                      <a:gd name="connsiteY24" fmla="*/ 3421 h 113109"/>
                      <a:gd name="connsiteX25" fmla="*/ 95646 w 97482"/>
                      <a:gd name="connsiteY25" fmla="*/ 12126 h 113109"/>
                      <a:gd name="connsiteX26" fmla="*/ 97804 w 97482"/>
                      <a:gd name="connsiteY26" fmla="*/ 23810 h 113109"/>
                      <a:gd name="connsiteX27" fmla="*/ 93265 w 97482"/>
                      <a:gd name="connsiteY27" fmla="*/ 43678 h 113109"/>
                      <a:gd name="connsiteX28" fmla="*/ 80913 w 97482"/>
                      <a:gd name="connsiteY28" fmla="*/ 61166 h 113109"/>
                      <a:gd name="connsiteX29" fmla="*/ 63202 w 97482"/>
                      <a:gd name="connsiteY29" fmla="*/ 73369 h 113109"/>
                      <a:gd name="connsiteX30" fmla="*/ 43184 w 97482"/>
                      <a:gd name="connsiteY30" fmla="*/ 77835 h 113109"/>
                      <a:gd name="connsiteX31" fmla="*/ 40357 w 97482"/>
                      <a:gd name="connsiteY31" fmla="*/ 77611 h 113109"/>
                      <a:gd name="connsiteX32" fmla="*/ 37826 w 97482"/>
                      <a:gd name="connsiteY32" fmla="*/ 77537 h 113109"/>
                      <a:gd name="connsiteX33" fmla="*/ 32171 w 97482"/>
                      <a:gd name="connsiteY33" fmla="*/ 107451 h 113109"/>
                      <a:gd name="connsiteX34" fmla="*/ 29566 w 97482"/>
                      <a:gd name="connsiteY34" fmla="*/ 111618 h 113109"/>
                      <a:gd name="connsiteX35" fmla="*/ 24879 w 97482"/>
                      <a:gd name="connsiteY35" fmla="*/ 113255 h 113109"/>
                      <a:gd name="connsiteX36" fmla="*/ 21307 w 97482"/>
                      <a:gd name="connsiteY36" fmla="*/ 111916 h 113109"/>
                      <a:gd name="connsiteX37" fmla="*/ 19818 w 97482"/>
                      <a:gd name="connsiteY37" fmla="*/ 108493 h 113109"/>
                      <a:gd name="connsiteX38" fmla="*/ 39612 w 97482"/>
                      <a:gd name="connsiteY38" fmla="*/ 66969 h 113109"/>
                      <a:gd name="connsiteX39" fmla="*/ 45119 w 97482"/>
                      <a:gd name="connsiteY39" fmla="*/ 67119 h 113109"/>
                      <a:gd name="connsiteX40" fmla="*/ 66848 w 97482"/>
                      <a:gd name="connsiteY40" fmla="*/ 61910 h 113109"/>
                      <a:gd name="connsiteX41" fmla="*/ 85080 w 97482"/>
                      <a:gd name="connsiteY41" fmla="*/ 47622 h 113109"/>
                      <a:gd name="connsiteX42" fmla="*/ 92298 w 97482"/>
                      <a:gd name="connsiteY42" fmla="*/ 27828 h 113109"/>
                      <a:gd name="connsiteX43" fmla="*/ 90363 w 97482"/>
                      <a:gd name="connsiteY43" fmla="*/ 19047 h 113109"/>
                      <a:gd name="connsiteX44" fmla="*/ 84856 w 97482"/>
                      <a:gd name="connsiteY44" fmla="*/ 12946 h 113109"/>
                      <a:gd name="connsiteX45" fmla="*/ 76522 w 97482"/>
                      <a:gd name="connsiteY45" fmla="*/ 10713 h 113109"/>
                      <a:gd name="connsiteX46" fmla="*/ 54272 w 97482"/>
                      <a:gd name="connsiteY46" fmla="*/ 23661 h 113109"/>
                      <a:gd name="connsiteX47" fmla="*/ 42589 w 97482"/>
                      <a:gd name="connsiteY47" fmla="*/ 51343 h 113109"/>
                      <a:gd name="connsiteX48" fmla="*/ 39612 w 97482"/>
                      <a:gd name="connsiteY48" fmla="*/ 66969 h 113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7482" h="113109">
                        <a:moveTo>
                          <a:pt x="19818" y="108493"/>
                        </a:moveTo>
                        <a:cubicBezTo>
                          <a:pt x="19818" y="107997"/>
                          <a:pt x="19918" y="107302"/>
                          <a:pt x="20116" y="106410"/>
                        </a:cubicBezTo>
                        <a:lnTo>
                          <a:pt x="29790" y="76197"/>
                        </a:lnTo>
                        <a:cubicBezTo>
                          <a:pt x="21257" y="74114"/>
                          <a:pt x="14212" y="70195"/>
                          <a:pt x="8656" y="64440"/>
                        </a:cubicBezTo>
                        <a:cubicBezTo>
                          <a:pt x="3100" y="58685"/>
                          <a:pt x="322" y="51641"/>
                          <a:pt x="322" y="43307"/>
                        </a:cubicBezTo>
                        <a:cubicBezTo>
                          <a:pt x="322" y="39139"/>
                          <a:pt x="1115" y="34426"/>
                          <a:pt x="2703" y="29168"/>
                        </a:cubicBezTo>
                        <a:cubicBezTo>
                          <a:pt x="4290" y="23909"/>
                          <a:pt x="6299" y="18923"/>
                          <a:pt x="8730" y="14211"/>
                        </a:cubicBezTo>
                        <a:cubicBezTo>
                          <a:pt x="11162" y="9498"/>
                          <a:pt x="13816" y="5603"/>
                          <a:pt x="16693" y="2527"/>
                        </a:cubicBezTo>
                        <a:cubicBezTo>
                          <a:pt x="17388" y="2130"/>
                          <a:pt x="17785" y="1932"/>
                          <a:pt x="17884" y="1932"/>
                        </a:cubicBezTo>
                        <a:lnTo>
                          <a:pt x="19967" y="1932"/>
                        </a:lnTo>
                        <a:cubicBezTo>
                          <a:pt x="20265" y="1932"/>
                          <a:pt x="20562" y="2106"/>
                          <a:pt x="20860" y="2453"/>
                        </a:cubicBezTo>
                        <a:cubicBezTo>
                          <a:pt x="21158" y="2800"/>
                          <a:pt x="21307" y="3172"/>
                          <a:pt x="21307" y="3569"/>
                        </a:cubicBezTo>
                        <a:cubicBezTo>
                          <a:pt x="21307" y="3966"/>
                          <a:pt x="21208" y="4313"/>
                          <a:pt x="21009" y="4611"/>
                        </a:cubicBezTo>
                        <a:cubicBezTo>
                          <a:pt x="19124" y="6695"/>
                          <a:pt x="17263" y="9224"/>
                          <a:pt x="15428" y="12201"/>
                        </a:cubicBezTo>
                        <a:cubicBezTo>
                          <a:pt x="13592" y="15178"/>
                          <a:pt x="11955" y="18303"/>
                          <a:pt x="10516" y="21577"/>
                        </a:cubicBezTo>
                        <a:cubicBezTo>
                          <a:pt x="9078" y="24851"/>
                          <a:pt x="7887" y="28299"/>
                          <a:pt x="6944" y="31920"/>
                        </a:cubicBezTo>
                        <a:cubicBezTo>
                          <a:pt x="6002" y="35542"/>
                          <a:pt x="5531" y="38693"/>
                          <a:pt x="5531" y="41371"/>
                        </a:cubicBezTo>
                        <a:cubicBezTo>
                          <a:pt x="5531" y="48118"/>
                          <a:pt x="8235" y="53575"/>
                          <a:pt x="13642" y="57743"/>
                        </a:cubicBezTo>
                        <a:cubicBezTo>
                          <a:pt x="19049" y="61909"/>
                          <a:pt x="25424" y="64688"/>
                          <a:pt x="32767" y="66077"/>
                        </a:cubicBezTo>
                        <a:lnTo>
                          <a:pt x="37678" y="50747"/>
                        </a:lnTo>
                        <a:cubicBezTo>
                          <a:pt x="39761" y="44100"/>
                          <a:pt x="41845" y="38171"/>
                          <a:pt x="43929" y="32962"/>
                        </a:cubicBezTo>
                        <a:cubicBezTo>
                          <a:pt x="46012" y="27753"/>
                          <a:pt x="48642" y="22644"/>
                          <a:pt x="51817" y="17633"/>
                        </a:cubicBezTo>
                        <a:cubicBezTo>
                          <a:pt x="54992" y="12623"/>
                          <a:pt x="58811" y="8456"/>
                          <a:pt x="63276" y="5131"/>
                        </a:cubicBezTo>
                        <a:cubicBezTo>
                          <a:pt x="67741" y="1808"/>
                          <a:pt x="72751" y="146"/>
                          <a:pt x="78307" y="146"/>
                        </a:cubicBezTo>
                        <a:cubicBezTo>
                          <a:pt x="82574" y="146"/>
                          <a:pt x="86171" y="1237"/>
                          <a:pt x="89097" y="3421"/>
                        </a:cubicBezTo>
                        <a:cubicBezTo>
                          <a:pt x="92025" y="5603"/>
                          <a:pt x="94208" y="8505"/>
                          <a:pt x="95646" y="12126"/>
                        </a:cubicBezTo>
                        <a:cubicBezTo>
                          <a:pt x="97085" y="15748"/>
                          <a:pt x="97804" y="19642"/>
                          <a:pt x="97804" y="23810"/>
                        </a:cubicBezTo>
                        <a:cubicBezTo>
                          <a:pt x="97804" y="30557"/>
                          <a:pt x="96291" y="37179"/>
                          <a:pt x="93265" y="43678"/>
                        </a:cubicBezTo>
                        <a:cubicBezTo>
                          <a:pt x="90239" y="50177"/>
                          <a:pt x="86121" y="56007"/>
                          <a:pt x="80913" y="61166"/>
                        </a:cubicBezTo>
                        <a:cubicBezTo>
                          <a:pt x="75704" y="66325"/>
                          <a:pt x="69800" y="70393"/>
                          <a:pt x="63202" y="73369"/>
                        </a:cubicBezTo>
                        <a:cubicBezTo>
                          <a:pt x="56603" y="76346"/>
                          <a:pt x="49931" y="77835"/>
                          <a:pt x="43184" y="77835"/>
                        </a:cubicBezTo>
                        <a:cubicBezTo>
                          <a:pt x="42291" y="77735"/>
                          <a:pt x="41349" y="77660"/>
                          <a:pt x="40357" y="77611"/>
                        </a:cubicBezTo>
                        <a:cubicBezTo>
                          <a:pt x="39365" y="77561"/>
                          <a:pt x="38521" y="77537"/>
                          <a:pt x="37826" y="77537"/>
                        </a:cubicBezTo>
                        <a:lnTo>
                          <a:pt x="32171" y="107451"/>
                        </a:lnTo>
                        <a:cubicBezTo>
                          <a:pt x="31774" y="109138"/>
                          <a:pt x="30906" y="110527"/>
                          <a:pt x="29566" y="111618"/>
                        </a:cubicBezTo>
                        <a:cubicBezTo>
                          <a:pt x="28227" y="112710"/>
                          <a:pt x="26664" y="113255"/>
                          <a:pt x="24879" y="113255"/>
                        </a:cubicBezTo>
                        <a:cubicBezTo>
                          <a:pt x="23489" y="113255"/>
                          <a:pt x="22299" y="112809"/>
                          <a:pt x="21307" y="111916"/>
                        </a:cubicBezTo>
                        <a:cubicBezTo>
                          <a:pt x="20315" y="111023"/>
                          <a:pt x="19818" y="109882"/>
                          <a:pt x="19818" y="108493"/>
                        </a:cubicBezTo>
                        <a:close/>
                        <a:moveTo>
                          <a:pt x="39612" y="66969"/>
                        </a:moveTo>
                        <a:cubicBezTo>
                          <a:pt x="40902" y="67069"/>
                          <a:pt x="42738" y="67119"/>
                          <a:pt x="45119" y="67119"/>
                        </a:cubicBezTo>
                        <a:cubicBezTo>
                          <a:pt x="52263" y="67119"/>
                          <a:pt x="59506" y="65383"/>
                          <a:pt x="66848" y="61910"/>
                        </a:cubicBezTo>
                        <a:cubicBezTo>
                          <a:pt x="74190" y="58437"/>
                          <a:pt x="80268" y="53674"/>
                          <a:pt x="85080" y="47622"/>
                        </a:cubicBezTo>
                        <a:cubicBezTo>
                          <a:pt x="89892" y="41570"/>
                          <a:pt x="92298" y="34972"/>
                          <a:pt x="92298" y="27828"/>
                        </a:cubicBezTo>
                        <a:cubicBezTo>
                          <a:pt x="92298" y="24554"/>
                          <a:pt x="91653" y="21627"/>
                          <a:pt x="90363" y="19047"/>
                        </a:cubicBezTo>
                        <a:cubicBezTo>
                          <a:pt x="89073" y="16467"/>
                          <a:pt x="87237" y="14433"/>
                          <a:pt x="84856" y="12946"/>
                        </a:cubicBezTo>
                        <a:cubicBezTo>
                          <a:pt x="82475" y="11457"/>
                          <a:pt x="79697" y="10713"/>
                          <a:pt x="76522" y="10713"/>
                        </a:cubicBezTo>
                        <a:cubicBezTo>
                          <a:pt x="67691" y="10713"/>
                          <a:pt x="60275" y="15029"/>
                          <a:pt x="54272" y="23661"/>
                        </a:cubicBezTo>
                        <a:cubicBezTo>
                          <a:pt x="48269" y="32293"/>
                          <a:pt x="44375" y="41520"/>
                          <a:pt x="42589" y="51343"/>
                        </a:cubicBezTo>
                        <a:lnTo>
                          <a:pt x="39612" y="66969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69E84B7A-A13E-4AA5-248B-A0B4AE6211B7}"/>
                      </a:ext>
                    </a:extLst>
                  </p:cNvPr>
                  <p:cNvSpPr/>
                  <p:nvPr/>
                </p:nvSpPr>
                <p:spPr>
                  <a:xfrm>
                    <a:off x="2008185" y="1387602"/>
                    <a:ext cx="48071" cy="78729"/>
                  </a:xfrm>
                  <a:custGeom>
                    <a:avLst/>
                    <a:gdLst>
                      <a:gd name="connsiteX0" fmla="*/ 24431 w 48071"/>
                      <a:gd name="connsiteY0" fmla="*/ 78876 h 78729"/>
                      <a:gd name="connsiteX1" fmla="*/ 5381 w 48071"/>
                      <a:gd name="connsiteY1" fmla="*/ 67342 h 78729"/>
                      <a:gd name="connsiteX2" fmla="*/ 322 w 48071"/>
                      <a:gd name="connsiteY2" fmla="*/ 39883 h 78729"/>
                      <a:gd name="connsiteX3" fmla="*/ 2107 w 48071"/>
                      <a:gd name="connsiteY3" fmla="*/ 21205 h 78729"/>
                      <a:gd name="connsiteX4" fmla="*/ 9325 w 48071"/>
                      <a:gd name="connsiteY4" fmla="*/ 6322 h 78729"/>
                      <a:gd name="connsiteX5" fmla="*/ 24431 w 48071"/>
                      <a:gd name="connsiteY5" fmla="*/ 146 h 78729"/>
                      <a:gd name="connsiteX6" fmla="*/ 36784 w 48071"/>
                      <a:gd name="connsiteY6" fmla="*/ 3866 h 78729"/>
                      <a:gd name="connsiteX7" fmla="*/ 44077 w 48071"/>
                      <a:gd name="connsiteY7" fmla="*/ 13391 h 78729"/>
                      <a:gd name="connsiteX8" fmla="*/ 47500 w 48071"/>
                      <a:gd name="connsiteY8" fmla="*/ 25893 h 78729"/>
                      <a:gd name="connsiteX9" fmla="*/ 48393 w 48071"/>
                      <a:gd name="connsiteY9" fmla="*/ 39883 h 78729"/>
                      <a:gd name="connsiteX10" fmla="*/ 46607 w 48071"/>
                      <a:gd name="connsiteY10" fmla="*/ 58264 h 78729"/>
                      <a:gd name="connsiteX11" fmla="*/ 39538 w 48071"/>
                      <a:gd name="connsiteY11" fmla="*/ 72848 h 78729"/>
                      <a:gd name="connsiteX12" fmla="*/ 24431 w 48071"/>
                      <a:gd name="connsiteY12" fmla="*/ 78876 h 78729"/>
                      <a:gd name="connsiteX13" fmla="*/ 24431 w 48071"/>
                      <a:gd name="connsiteY13" fmla="*/ 75899 h 78729"/>
                      <a:gd name="connsiteX14" fmla="*/ 33956 w 48071"/>
                      <a:gd name="connsiteY14" fmla="*/ 69351 h 78729"/>
                      <a:gd name="connsiteX15" fmla="*/ 37826 w 48071"/>
                      <a:gd name="connsiteY15" fmla="*/ 54915 h 78729"/>
                      <a:gd name="connsiteX16" fmla="*/ 38570 w 48071"/>
                      <a:gd name="connsiteY16" fmla="*/ 38097 h 78729"/>
                      <a:gd name="connsiteX17" fmla="*/ 37826 w 48071"/>
                      <a:gd name="connsiteY17" fmla="*/ 22172 h 78729"/>
                      <a:gd name="connsiteX18" fmla="*/ 33956 w 48071"/>
                      <a:gd name="connsiteY18" fmla="*/ 9001 h 78729"/>
                      <a:gd name="connsiteX19" fmla="*/ 24431 w 48071"/>
                      <a:gd name="connsiteY19" fmla="*/ 3122 h 78729"/>
                      <a:gd name="connsiteX20" fmla="*/ 14906 w 48071"/>
                      <a:gd name="connsiteY20" fmla="*/ 9076 h 78729"/>
                      <a:gd name="connsiteX21" fmla="*/ 11037 w 48071"/>
                      <a:gd name="connsiteY21" fmla="*/ 22247 h 78729"/>
                      <a:gd name="connsiteX22" fmla="*/ 10293 w 48071"/>
                      <a:gd name="connsiteY22" fmla="*/ 38097 h 78729"/>
                      <a:gd name="connsiteX23" fmla="*/ 10590 w 48071"/>
                      <a:gd name="connsiteY23" fmla="*/ 50004 h 78729"/>
                      <a:gd name="connsiteX24" fmla="*/ 12228 w 48071"/>
                      <a:gd name="connsiteY24" fmla="*/ 61686 h 78729"/>
                      <a:gd name="connsiteX25" fmla="*/ 16544 w 48071"/>
                      <a:gd name="connsiteY25" fmla="*/ 71806 h 78729"/>
                      <a:gd name="connsiteX26" fmla="*/ 24431 w 48071"/>
                      <a:gd name="connsiteY26" fmla="*/ 75899 h 78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8071" h="78729">
                        <a:moveTo>
                          <a:pt x="24431" y="78876"/>
                        </a:moveTo>
                        <a:cubicBezTo>
                          <a:pt x="15105" y="78876"/>
                          <a:pt x="8755" y="75031"/>
                          <a:pt x="5381" y="67342"/>
                        </a:cubicBezTo>
                        <a:cubicBezTo>
                          <a:pt x="2008" y="59653"/>
                          <a:pt x="322" y="50500"/>
                          <a:pt x="322" y="39883"/>
                        </a:cubicBezTo>
                        <a:cubicBezTo>
                          <a:pt x="322" y="33235"/>
                          <a:pt x="917" y="27009"/>
                          <a:pt x="2107" y="21205"/>
                        </a:cubicBezTo>
                        <a:cubicBezTo>
                          <a:pt x="3298" y="15401"/>
                          <a:pt x="5704" y="10440"/>
                          <a:pt x="9325" y="6322"/>
                        </a:cubicBezTo>
                        <a:cubicBezTo>
                          <a:pt x="12947" y="2205"/>
                          <a:pt x="17982" y="146"/>
                          <a:pt x="24431" y="146"/>
                        </a:cubicBezTo>
                        <a:cubicBezTo>
                          <a:pt x="29492" y="146"/>
                          <a:pt x="33609" y="1386"/>
                          <a:pt x="36784" y="3866"/>
                        </a:cubicBezTo>
                        <a:cubicBezTo>
                          <a:pt x="39959" y="6347"/>
                          <a:pt x="42390" y="9522"/>
                          <a:pt x="44077" y="13391"/>
                        </a:cubicBezTo>
                        <a:cubicBezTo>
                          <a:pt x="45764" y="17261"/>
                          <a:pt x="46905" y="21428"/>
                          <a:pt x="47500" y="25893"/>
                        </a:cubicBezTo>
                        <a:cubicBezTo>
                          <a:pt x="48095" y="30358"/>
                          <a:pt x="48393" y="35022"/>
                          <a:pt x="48393" y="39883"/>
                        </a:cubicBezTo>
                        <a:cubicBezTo>
                          <a:pt x="48393" y="46431"/>
                          <a:pt x="47798" y="52558"/>
                          <a:pt x="46607" y="58264"/>
                        </a:cubicBezTo>
                        <a:cubicBezTo>
                          <a:pt x="45417" y="63968"/>
                          <a:pt x="43060" y="68830"/>
                          <a:pt x="39538" y="72848"/>
                        </a:cubicBezTo>
                        <a:cubicBezTo>
                          <a:pt x="36016" y="76867"/>
                          <a:pt x="30980" y="78876"/>
                          <a:pt x="24431" y="78876"/>
                        </a:cubicBezTo>
                        <a:close/>
                        <a:moveTo>
                          <a:pt x="24431" y="75899"/>
                        </a:moveTo>
                        <a:cubicBezTo>
                          <a:pt x="28698" y="75899"/>
                          <a:pt x="31873" y="73716"/>
                          <a:pt x="33956" y="69351"/>
                        </a:cubicBezTo>
                        <a:cubicBezTo>
                          <a:pt x="36040" y="64985"/>
                          <a:pt x="37330" y="60173"/>
                          <a:pt x="37826" y="54915"/>
                        </a:cubicBezTo>
                        <a:cubicBezTo>
                          <a:pt x="38322" y="49656"/>
                          <a:pt x="38570" y="44050"/>
                          <a:pt x="38570" y="38097"/>
                        </a:cubicBezTo>
                        <a:cubicBezTo>
                          <a:pt x="38570" y="32342"/>
                          <a:pt x="38322" y="27034"/>
                          <a:pt x="37826" y="22172"/>
                        </a:cubicBezTo>
                        <a:cubicBezTo>
                          <a:pt x="37330" y="17311"/>
                          <a:pt x="36040" y="12921"/>
                          <a:pt x="33956" y="9001"/>
                        </a:cubicBezTo>
                        <a:cubicBezTo>
                          <a:pt x="31873" y="5082"/>
                          <a:pt x="28698" y="3122"/>
                          <a:pt x="24431" y="3122"/>
                        </a:cubicBezTo>
                        <a:cubicBezTo>
                          <a:pt x="20165" y="3122"/>
                          <a:pt x="16990" y="5107"/>
                          <a:pt x="14906" y="9076"/>
                        </a:cubicBezTo>
                        <a:cubicBezTo>
                          <a:pt x="12823" y="13044"/>
                          <a:pt x="11533" y="17435"/>
                          <a:pt x="11037" y="22247"/>
                        </a:cubicBezTo>
                        <a:cubicBezTo>
                          <a:pt x="10541" y="27059"/>
                          <a:pt x="10293" y="32342"/>
                          <a:pt x="10293" y="38097"/>
                        </a:cubicBezTo>
                        <a:cubicBezTo>
                          <a:pt x="10293" y="42264"/>
                          <a:pt x="10392" y="46233"/>
                          <a:pt x="10590" y="50004"/>
                        </a:cubicBezTo>
                        <a:cubicBezTo>
                          <a:pt x="10789" y="53774"/>
                          <a:pt x="11335" y="57668"/>
                          <a:pt x="12228" y="61686"/>
                        </a:cubicBezTo>
                        <a:cubicBezTo>
                          <a:pt x="13121" y="65705"/>
                          <a:pt x="14559" y="69078"/>
                          <a:pt x="16544" y="71806"/>
                        </a:cubicBezTo>
                        <a:cubicBezTo>
                          <a:pt x="18528" y="74535"/>
                          <a:pt x="21157" y="75899"/>
                          <a:pt x="24431" y="75899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07B335C9-DF90-F947-9180-3E79491E69D0}"/>
                      </a:ext>
                    </a:extLst>
                  </p:cNvPr>
                  <p:cNvSpPr/>
                  <p:nvPr/>
                </p:nvSpPr>
                <p:spPr>
                  <a:xfrm>
                    <a:off x="2143325" y="1310068"/>
                    <a:ext cx="40332" cy="171449"/>
                  </a:xfrm>
                  <a:custGeom>
                    <a:avLst/>
                    <a:gdLst>
                      <a:gd name="connsiteX0" fmla="*/ 36784 w 40332"/>
                      <a:gd name="connsiteY0" fmla="*/ 171299 h 171449"/>
                      <a:gd name="connsiteX1" fmla="*/ 20339 w 40332"/>
                      <a:gd name="connsiteY1" fmla="*/ 153960 h 171449"/>
                      <a:gd name="connsiteX2" fmla="*/ 9028 w 40332"/>
                      <a:gd name="connsiteY2" fmla="*/ 133199 h 171449"/>
                      <a:gd name="connsiteX3" fmla="*/ 2480 w 40332"/>
                      <a:gd name="connsiteY3" fmla="*/ 110130 h 171449"/>
                      <a:gd name="connsiteX4" fmla="*/ 322 w 40332"/>
                      <a:gd name="connsiteY4" fmla="*/ 85871 h 171449"/>
                      <a:gd name="connsiteX5" fmla="*/ 2480 w 40332"/>
                      <a:gd name="connsiteY5" fmla="*/ 61463 h 171449"/>
                      <a:gd name="connsiteX6" fmla="*/ 9103 w 40332"/>
                      <a:gd name="connsiteY6" fmla="*/ 38320 h 171449"/>
                      <a:gd name="connsiteX7" fmla="*/ 20562 w 40332"/>
                      <a:gd name="connsiteY7" fmla="*/ 17484 h 171449"/>
                      <a:gd name="connsiteX8" fmla="*/ 36784 w 40332"/>
                      <a:gd name="connsiteY8" fmla="*/ 444 h 171449"/>
                      <a:gd name="connsiteX9" fmla="*/ 37678 w 40332"/>
                      <a:gd name="connsiteY9" fmla="*/ 146 h 171449"/>
                      <a:gd name="connsiteX10" fmla="*/ 39315 w 40332"/>
                      <a:gd name="connsiteY10" fmla="*/ 146 h 171449"/>
                      <a:gd name="connsiteX11" fmla="*/ 40207 w 40332"/>
                      <a:gd name="connsiteY11" fmla="*/ 593 h 171449"/>
                      <a:gd name="connsiteX12" fmla="*/ 40654 w 40332"/>
                      <a:gd name="connsiteY12" fmla="*/ 1635 h 171449"/>
                      <a:gd name="connsiteX13" fmla="*/ 40207 w 40332"/>
                      <a:gd name="connsiteY13" fmla="*/ 2677 h 171449"/>
                      <a:gd name="connsiteX14" fmla="*/ 26292 w 40332"/>
                      <a:gd name="connsiteY14" fmla="*/ 20387 h 171449"/>
                      <a:gd name="connsiteX15" fmla="*/ 17363 w 40332"/>
                      <a:gd name="connsiteY15" fmla="*/ 40330 h 171449"/>
                      <a:gd name="connsiteX16" fmla="*/ 12451 w 40332"/>
                      <a:gd name="connsiteY16" fmla="*/ 62208 h 171449"/>
                      <a:gd name="connsiteX17" fmla="*/ 10889 w 40332"/>
                      <a:gd name="connsiteY17" fmla="*/ 85871 h 171449"/>
                      <a:gd name="connsiteX18" fmla="*/ 40059 w 40332"/>
                      <a:gd name="connsiteY18" fmla="*/ 168619 h 171449"/>
                      <a:gd name="connsiteX19" fmla="*/ 40654 w 40332"/>
                      <a:gd name="connsiteY19" fmla="*/ 170108 h 171449"/>
                      <a:gd name="connsiteX20" fmla="*/ 40133 w 40332"/>
                      <a:gd name="connsiteY20" fmla="*/ 171075 h 171449"/>
                      <a:gd name="connsiteX21" fmla="*/ 39315 w 40332"/>
                      <a:gd name="connsiteY21" fmla="*/ 171596 h 171449"/>
                      <a:gd name="connsiteX22" fmla="*/ 37678 w 40332"/>
                      <a:gd name="connsiteY22" fmla="*/ 171596 h 171449"/>
                      <a:gd name="connsiteX23" fmla="*/ 36784 w 40332"/>
                      <a:gd name="connsiteY23" fmla="*/ 171299 h 17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0332" h="171449">
                        <a:moveTo>
                          <a:pt x="36784" y="171299"/>
                        </a:moveTo>
                        <a:cubicBezTo>
                          <a:pt x="30434" y="166238"/>
                          <a:pt x="24953" y="160459"/>
                          <a:pt x="20339" y="153960"/>
                        </a:cubicBezTo>
                        <a:cubicBezTo>
                          <a:pt x="15725" y="147461"/>
                          <a:pt x="11955" y="140541"/>
                          <a:pt x="9028" y="133199"/>
                        </a:cubicBezTo>
                        <a:cubicBezTo>
                          <a:pt x="6101" y="125856"/>
                          <a:pt x="3918" y="118167"/>
                          <a:pt x="2480" y="110130"/>
                        </a:cubicBezTo>
                        <a:cubicBezTo>
                          <a:pt x="1041" y="102094"/>
                          <a:pt x="322" y="94007"/>
                          <a:pt x="322" y="85871"/>
                        </a:cubicBezTo>
                        <a:cubicBezTo>
                          <a:pt x="322" y="77636"/>
                          <a:pt x="1041" y="69500"/>
                          <a:pt x="2480" y="61463"/>
                        </a:cubicBezTo>
                        <a:cubicBezTo>
                          <a:pt x="3918" y="53427"/>
                          <a:pt x="6126" y="45712"/>
                          <a:pt x="9103" y="38320"/>
                        </a:cubicBezTo>
                        <a:cubicBezTo>
                          <a:pt x="12079" y="30929"/>
                          <a:pt x="15899" y="23983"/>
                          <a:pt x="20562" y="17484"/>
                        </a:cubicBezTo>
                        <a:cubicBezTo>
                          <a:pt x="25226" y="10986"/>
                          <a:pt x="30633" y="5306"/>
                          <a:pt x="36784" y="444"/>
                        </a:cubicBezTo>
                        <a:cubicBezTo>
                          <a:pt x="36784" y="245"/>
                          <a:pt x="37082" y="146"/>
                          <a:pt x="37678" y="146"/>
                        </a:cubicBezTo>
                        <a:lnTo>
                          <a:pt x="39315" y="146"/>
                        </a:lnTo>
                        <a:cubicBezTo>
                          <a:pt x="39612" y="146"/>
                          <a:pt x="39910" y="295"/>
                          <a:pt x="40207" y="593"/>
                        </a:cubicBezTo>
                        <a:cubicBezTo>
                          <a:pt x="40505" y="890"/>
                          <a:pt x="40654" y="1238"/>
                          <a:pt x="40654" y="1635"/>
                        </a:cubicBezTo>
                        <a:cubicBezTo>
                          <a:pt x="40654" y="2131"/>
                          <a:pt x="40505" y="2478"/>
                          <a:pt x="40207" y="2677"/>
                        </a:cubicBezTo>
                        <a:cubicBezTo>
                          <a:pt x="34651" y="8233"/>
                          <a:pt x="30013" y="14136"/>
                          <a:pt x="26292" y="20387"/>
                        </a:cubicBezTo>
                        <a:cubicBezTo>
                          <a:pt x="22571" y="26637"/>
                          <a:pt x="19595" y="33285"/>
                          <a:pt x="17363" y="40330"/>
                        </a:cubicBezTo>
                        <a:cubicBezTo>
                          <a:pt x="15130" y="47375"/>
                          <a:pt x="13493" y="54667"/>
                          <a:pt x="12451" y="62208"/>
                        </a:cubicBezTo>
                        <a:cubicBezTo>
                          <a:pt x="11409" y="69749"/>
                          <a:pt x="10889" y="77636"/>
                          <a:pt x="10889" y="85871"/>
                        </a:cubicBezTo>
                        <a:cubicBezTo>
                          <a:pt x="10889" y="122185"/>
                          <a:pt x="20612" y="149768"/>
                          <a:pt x="40059" y="168619"/>
                        </a:cubicBezTo>
                        <a:cubicBezTo>
                          <a:pt x="40456" y="169016"/>
                          <a:pt x="40654" y="169512"/>
                          <a:pt x="40654" y="170108"/>
                        </a:cubicBezTo>
                        <a:cubicBezTo>
                          <a:pt x="40654" y="170406"/>
                          <a:pt x="40480" y="170728"/>
                          <a:pt x="40133" y="171075"/>
                        </a:cubicBezTo>
                        <a:cubicBezTo>
                          <a:pt x="39786" y="171422"/>
                          <a:pt x="39513" y="171596"/>
                          <a:pt x="39315" y="171596"/>
                        </a:cubicBezTo>
                        <a:lnTo>
                          <a:pt x="37678" y="171596"/>
                        </a:lnTo>
                        <a:cubicBezTo>
                          <a:pt x="37082" y="171596"/>
                          <a:pt x="36784" y="171497"/>
                          <a:pt x="36784" y="171299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5CD2BCB0-ECF6-3E39-C0F8-CF4C7EBAA285}"/>
                      </a:ext>
                    </a:extLst>
                  </p:cNvPr>
                  <p:cNvSpPr/>
                  <p:nvPr/>
                </p:nvSpPr>
                <p:spPr>
                  <a:xfrm>
                    <a:off x="2197505" y="1319743"/>
                    <a:ext cx="84981" cy="120848"/>
                  </a:xfrm>
                  <a:custGeom>
                    <a:avLst/>
                    <a:gdLst>
                      <a:gd name="connsiteX0" fmla="*/ 36487 w 84981"/>
                      <a:gd name="connsiteY0" fmla="*/ 120994 h 120848"/>
                      <a:gd name="connsiteX1" fmla="*/ 18032 w 84981"/>
                      <a:gd name="connsiteY1" fmla="*/ 115487 h 120848"/>
                      <a:gd name="connsiteX2" fmla="*/ 5010 w 84981"/>
                      <a:gd name="connsiteY2" fmla="*/ 101051 h 120848"/>
                      <a:gd name="connsiteX3" fmla="*/ 322 w 84981"/>
                      <a:gd name="connsiteY3" fmla="*/ 82001 h 120848"/>
                      <a:gd name="connsiteX4" fmla="*/ 5382 w 84981"/>
                      <a:gd name="connsiteY4" fmla="*/ 62802 h 120848"/>
                      <a:gd name="connsiteX5" fmla="*/ 19149 w 84981"/>
                      <a:gd name="connsiteY5" fmla="*/ 48589 h 120848"/>
                      <a:gd name="connsiteX6" fmla="*/ 38422 w 84981"/>
                      <a:gd name="connsiteY6" fmla="*/ 43306 h 120848"/>
                      <a:gd name="connsiteX7" fmla="*/ 50253 w 84981"/>
                      <a:gd name="connsiteY7" fmla="*/ 45910 h 120848"/>
                      <a:gd name="connsiteX8" fmla="*/ 60001 w 84981"/>
                      <a:gd name="connsiteY8" fmla="*/ 53277 h 120848"/>
                      <a:gd name="connsiteX9" fmla="*/ 60001 w 84981"/>
                      <a:gd name="connsiteY9" fmla="*/ 17559 h 120848"/>
                      <a:gd name="connsiteX10" fmla="*/ 58588 w 84981"/>
                      <a:gd name="connsiteY10" fmla="*/ 10936 h 120848"/>
                      <a:gd name="connsiteX11" fmla="*/ 54644 w 84981"/>
                      <a:gd name="connsiteY11" fmla="*/ 8480 h 120848"/>
                      <a:gd name="connsiteX12" fmla="*/ 46607 w 84981"/>
                      <a:gd name="connsiteY12" fmla="*/ 8034 h 120848"/>
                      <a:gd name="connsiteX13" fmla="*/ 46607 w 84981"/>
                      <a:gd name="connsiteY13" fmla="*/ 1932 h 120848"/>
                      <a:gd name="connsiteX14" fmla="*/ 72057 w 84981"/>
                      <a:gd name="connsiteY14" fmla="*/ 146 h 120848"/>
                      <a:gd name="connsiteX15" fmla="*/ 72057 w 84981"/>
                      <a:gd name="connsiteY15" fmla="*/ 103432 h 120848"/>
                      <a:gd name="connsiteX16" fmla="*/ 73396 w 84981"/>
                      <a:gd name="connsiteY16" fmla="*/ 110055 h 120848"/>
                      <a:gd name="connsiteX17" fmla="*/ 77341 w 84981"/>
                      <a:gd name="connsiteY17" fmla="*/ 112510 h 120848"/>
                      <a:gd name="connsiteX18" fmla="*/ 85303 w 84981"/>
                      <a:gd name="connsiteY18" fmla="*/ 112957 h 120848"/>
                      <a:gd name="connsiteX19" fmla="*/ 85303 w 84981"/>
                      <a:gd name="connsiteY19" fmla="*/ 119059 h 120848"/>
                      <a:gd name="connsiteX20" fmla="*/ 59406 w 84981"/>
                      <a:gd name="connsiteY20" fmla="*/ 120994 h 120848"/>
                      <a:gd name="connsiteX21" fmla="*/ 59406 w 84981"/>
                      <a:gd name="connsiteY21" fmla="*/ 110129 h 120848"/>
                      <a:gd name="connsiteX22" fmla="*/ 48914 w 84981"/>
                      <a:gd name="connsiteY22" fmla="*/ 118166 h 120848"/>
                      <a:gd name="connsiteX23" fmla="*/ 36487 w 84981"/>
                      <a:gd name="connsiteY23" fmla="*/ 120994 h 120848"/>
                      <a:gd name="connsiteX24" fmla="*/ 19074 w 84981"/>
                      <a:gd name="connsiteY24" fmla="*/ 104176 h 120848"/>
                      <a:gd name="connsiteX25" fmla="*/ 26813 w 84981"/>
                      <a:gd name="connsiteY25" fmla="*/ 113180 h 120848"/>
                      <a:gd name="connsiteX26" fmla="*/ 37529 w 84981"/>
                      <a:gd name="connsiteY26" fmla="*/ 116529 h 120848"/>
                      <a:gd name="connsiteX27" fmla="*/ 50626 w 84981"/>
                      <a:gd name="connsiteY27" fmla="*/ 112362 h 120848"/>
                      <a:gd name="connsiteX28" fmla="*/ 59406 w 84981"/>
                      <a:gd name="connsiteY28" fmla="*/ 101795 h 120848"/>
                      <a:gd name="connsiteX29" fmla="*/ 59406 w 84981"/>
                      <a:gd name="connsiteY29" fmla="*/ 60570 h 120848"/>
                      <a:gd name="connsiteX30" fmla="*/ 54421 w 84981"/>
                      <a:gd name="connsiteY30" fmla="*/ 53873 h 120848"/>
                      <a:gd name="connsiteX31" fmla="*/ 47575 w 84981"/>
                      <a:gd name="connsiteY31" fmla="*/ 49333 h 120848"/>
                      <a:gd name="connsiteX32" fmla="*/ 39464 w 84981"/>
                      <a:gd name="connsiteY32" fmla="*/ 47771 h 120848"/>
                      <a:gd name="connsiteX33" fmla="*/ 25102 w 84981"/>
                      <a:gd name="connsiteY33" fmla="*/ 52831 h 120848"/>
                      <a:gd name="connsiteX34" fmla="*/ 17437 w 84981"/>
                      <a:gd name="connsiteY34" fmla="*/ 65779 h 120848"/>
                      <a:gd name="connsiteX35" fmla="*/ 15204 w 84981"/>
                      <a:gd name="connsiteY35" fmla="*/ 82149 h 120848"/>
                      <a:gd name="connsiteX36" fmla="*/ 15948 w 84981"/>
                      <a:gd name="connsiteY36" fmla="*/ 94205 h 120848"/>
                      <a:gd name="connsiteX37" fmla="*/ 19074 w 84981"/>
                      <a:gd name="connsiteY37" fmla="*/ 104176 h 120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4981" h="120848">
                        <a:moveTo>
                          <a:pt x="36487" y="120994"/>
                        </a:moveTo>
                        <a:cubicBezTo>
                          <a:pt x="29740" y="120994"/>
                          <a:pt x="23589" y="119159"/>
                          <a:pt x="18032" y="115487"/>
                        </a:cubicBezTo>
                        <a:cubicBezTo>
                          <a:pt x="12476" y="111816"/>
                          <a:pt x="8135" y="107004"/>
                          <a:pt x="5010" y="101051"/>
                        </a:cubicBezTo>
                        <a:cubicBezTo>
                          <a:pt x="1884" y="95098"/>
                          <a:pt x="322" y="88748"/>
                          <a:pt x="322" y="82001"/>
                        </a:cubicBezTo>
                        <a:cubicBezTo>
                          <a:pt x="322" y="75155"/>
                          <a:pt x="2008" y="68755"/>
                          <a:pt x="5382" y="62802"/>
                        </a:cubicBezTo>
                        <a:cubicBezTo>
                          <a:pt x="8755" y="56849"/>
                          <a:pt x="13344" y="52111"/>
                          <a:pt x="19149" y="48589"/>
                        </a:cubicBezTo>
                        <a:cubicBezTo>
                          <a:pt x="24953" y="45067"/>
                          <a:pt x="31377" y="43306"/>
                          <a:pt x="38422" y="43306"/>
                        </a:cubicBezTo>
                        <a:cubicBezTo>
                          <a:pt x="42589" y="43306"/>
                          <a:pt x="46533" y="44174"/>
                          <a:pt x="50253" y="45910"/>
                        </a:cubicBezTo>
                        <a:cubicBezTo>
                          <a:pt x="53974" y="47646"/>
                          <a:pt x="57223" y="50102"/>
                          <a:pt x="60001" y="53277"/>
                        </a:cubicBezTo>
                        <a:lnTo>
                          <a:pt x="60001" y="17559"/>
                        </a:lnTo>
                        <a:cubicBezTo>
                          <a:pt x="60001" y="14483"/>
                          <a:pt x="59530" y="12275"/>
                          <a:pt x="58588" y="10936"/>
                        </a:cubicBezTo>
                        <a:cubicBezTo>
                          <a:pt x="57645" y="9596"/>
                          <a:pt x="56331" y="8777"/>
                          <a:pt x="54644" y="8480"/>
                        </a:cubicBezTo>
                        <a:cubicBezTo>
                          <a:pt x="52957" y="8182"/>
                          <a:pt x="50278" y="8034"/>
                          <a:pt x="46607" y="8034"/>
                        </a:cubicBezTo>
                        <a:lnTo>
                          <a:pt x="46607" y="1932"/>
                        </a:lnTo>
                        <a:lnTo>
                          <a:pt x="72057" y="146"/>
                        </a:lnTo>
                        <a:lnTo>
                          <a:pt x="72057" y="103432"/>
                        </a:lnTo>
                        <a:cubicBezTo>
                          <a:pt x="72057" y="106508"/>
                          <a:pt x="72504" y="108716"/>
                          <a:pt x="73396" y="110055"/>
                        </a:cubicBezTo>
                        <a:cubicBezTo>
                          <a:pt x="74289" y="111395"/>
                          <a:pt x="75604" y="112213"/>
                          <a:pt x="77341" y="112510"/>
                        </a:cubicBezTo>
                        <a:cubicBezTo>
                          <a:pt x="79077" y="112808"/>
                          <a:pt x="81731" y="112957"/>
                          <a:pt x="85303" y="112957"/>
                        </a:cubicBezTo>
                        <a:lnTo>
                          <a:pt x="85303" y="119059"/>
                        </a:lnTo>
                        <a:lnTo>
                          <a:pt x="59406" y="120994"/>
                        </a:lnTo>
                        <a:lnTo>
                          <a:pt x="59406" y="110129"/>
                        </a:lnTo>
                        <a:cubicBezTo>
                          <a:pt x="56529" y="113602"/>
                          <a:pt x="53032" y="116281"/>
                          <a:pt x="48914" y="118166"/>
                        </a:cubicBezTo>
                        <a:cubicBezTo>
                          <a:pt x="44796" y="120052"/>
                          <a:pt x="40654" y="120994"/>
                          <a:pt x="36487" y="120994"/>
                        </a:cubicBezTo>
                        <a:close/>
                        <a:moveTo>
                          <a:pt x="19074" y="104176"/>
                        </a:moveTo>
                        <a:cubicBezTo>
                          <a:pt x="20959" y="107947"/>
                          <a:pt x="23539" y="110948"/>
                          <a:pt x="26813" y="113180"/>
                        </a:cubicBezTo>
                        <a:cubicBezTo>
                          <a:pt x="30087" y="115413"/>
                          <a:pt x="33659" y="116529"/>
                          <a:pt x="37529" y="116529"/>
                        </a:cubicBezTo>
                        <a:cubicBezTo>
                          <a:pt x="42292" y="116529"/>
                          <a:pt x="46657" y="115140"/>
                          <a:pt x="50626" y="112362"/>
                        </a:cubicBezTo>
                        <a:cubicBezTo>
                          <a:pt x="54595" y="109584"/>
                          <a:pt x="57521" y="106061"/>
                          <a:pt x="59406" y="101795"/>
                        </a:cubicBezTo>
                        <a:lnTo>
                          <a:pt x="59406" y="60570"/>
                        </a:lnTo>
                        <a:cubicBezTo>
                          <a:pt x="58116" y="58089"/>
                          <a:pt x="56455" y="55857"/>
                          <a:pt x="54421" y="53873"/>
                        </a:cubicBezTo>
                        <a:cubicBezTo>
                          <a:pt x="52387" y="51888"/>
                          <a:pt x="50105" y="50375"/>
                          <a:pt x="47575" y="49333"/>
                        </a:cubicBezTo>
                        <a:cubicBezTo>
                          <a:pt x="45045" y="48292"/>
                          <a:pt x="42341" y="47771"/>
                          <a:pt x="39464" y="47771"/>
                        </a:cubicBezTo>
                        <a:cubicBezTo>
                          <a:pt x="33510" y="47771"/>
                          <a:pt x="28723" y="49457"/>
                          <a:pt x="25102" y="52831"/>
                        </a:cubicBezTo>
                        <a:cubicBezTo>
                          <a:pt x="21480" y="56204"/>
                          <a:pt x="18925" y="60520"/>
                          <a:pt x="17437" y="65779"/>
                        </a:cubicBezTo>
                        <a:cubicBezTo>
                          <a:pt x="15949" y="71037"/>
                          <a:pt x="15204" y="76494"/>
                          <a:pt x="15204" y="82149"/>
                        </a:cubicBezTo>
                        <a:cubicBezTo>
                          <a:pt x="15204" y="86813"/>
                          <a:pt x="15452" y="90832"/>
                          <a:pt x="15948" y="94205"/>
                        </a:cubicBezTo>
                        <a:cubicBezTo>
                          <a:pt x="16445" y="97578"/>
                          <a:pt x="17487" y="100902"/>
                          <a:pt x="19074" y="104176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9D970E67-AAE4-2E53-D097-97A6FD606A61}"/>
                      </a:ext>
                    </a:extLst>
                  </p:cNvPr>
                  <p:cNvSpPr/>
                  <p:nvPr/>
                </p:nvSpPr>
                <p:spPr>
                  <a:xfrm>
                    <a:off x="2289746" y="1361860"/>
                    <a:ext cx="66376" cy="78730"/>
                  </a:xfrm>
                  <a:custGeom>
                    <a:avLst/>
                    <a:gdLst>
                      <a:gd name="connsiteX0" fmla="*/ 38273 w 66376"/>
                      <a:gd name="connsiteY0" fmla="*/ 78877 h 78730"/>
                      <a:gd name="connsiteX1" fmla="*/ 19073 w 66376"/>
                      <a:gd name="connsiteY1" fmla="*/ 73369 h 78730"/>
                      <a:gd name="connsiteX2" fmla="*/ 5307 w 66376"/>
                      <a:gd name="connsiteY2" fmla="*/ 58710 h 78730"/>
                      <a:gd name="connsiteX3" fmla="*/ 322 w 66376"/>
                      <a:gd name="connsiteY3" fmla="*/ 39288 h 78730"/>
                      <a:gd name="connsiteX4" fmla="*/ 4860 w 66376"/>
                      <a:gd name="connsiteY4" fmla="*/ 20238 h 78730"/>
                      <a:gd name="connsiteX5" fmla="*/ 17586 w 66376"/>
                      <a:gd name="connsiteY5" fmla="*/ 5653 h 78730"/>
                      <a:gd name="connsiteX6" fmla="*/ 35892 w 66376"/>
                      <a:gd name="connsiteY6" fmla="*/ 146 h 78730"/>
                      <a:gd name="connsiteX7" fmla="*/ 49509 w 66376"/>
                      <a:gd name="connsiteY7" fmla="*/ 2751 h 78730"/>
                      <a:gd name="connsiteX8" fmla="*/ 59109 w 66376"/>
                      <a:gd name="connsiteY8" fmla="*/ 10043 h 78730"/>
                      <a:gd name="connsiteX9" fmla="*/ 64764 w 66376"/>
                      <a:gd name="connsiteY9" fmla="*/ 21131 h 78730"/>
                      <a:gd name="connsiteX10" fmla="*/ 66698 w 66376"/>
                      <a:gd name="connsiteY10" fmla="*/ 35121 h 78730"/>
                      <a:gd name="connsiteX11" fmla="*/ 64912 w 66376"/>
                      <a:gd name="connsiteY11" fmla="*/ 37353 h 78730"/>
                      <a:gd name="connsiteX12" fmla="*/ 15353 w 66376"/>
                      <a:gd name="connsiteY12" fmla="*/ 37353 h 78730"/>
                      <a:gd name="connsiteX13" fmla="*/ 15353 w 66376"/>
                      <a:gd name="connsiteY13" fmla="*/ 39139 h 78730"/>
                      <a:gd name="connsiteX14" fmla="*/ 21083 w 66376"/>
                      <a:gd name="connsiteY14" fmla="*/ 63621 h 78730"/>
                      <a:gd name="connsiteX15" fmla="*/ 39761 w 66376"/>
                      <a:gd name="connsiteY15" fmla="*/ 73816 h 78730"/>
                      <a:gd name="connsiteX16" fmla="*/ 49509 w 66376"/>
                      <a:gd name="connsiteY16" fmla="*/ 71509 h 78730"/>
                      <a:gd name="connsiteX17" fmla="*/ 57323 w 66376"/>
                      <a:gd name="connsiteY17" fmla="*/ 64961 h 78730"/>
                      <a:gd name="connsiteX18" fmla="*/ 61787 w 66376"/>
                      <a:gd name="connsiteY18" fmla="*/ 55957 h 78730"/>
                      <a:gd name="connsiteX19" fmla="*/ 62383 w 66376"/>
                      <a:gd name="connsiteY19" fmla="*/ 54915 h 78730"/>
                      <a:gd name="connsiteX20" fmla="*/ 63425 w 66376"/>
                      <a:gd name="connsiteY20" fmla="*/ 54469 h 78730"/>
                      <a:gd name="connsiteX21" fmla="*/ 64912 w 66376"/>
                      <a:gd name="connsiteY21" fmla="*/ 54469 h 78730"/>
                      <a:gd name="connsiteX22" fmla="*/ 66698 w 66376"/>
                      <a:gd name="connsiteY22" fmla="*/ 56701 h 78730"/>
                      <a:gd name="connsiteX23" fmla="*/ 56281 w 66376"/>
                      <a:gd name="connsiteY23" fmla="*/ 72625 h 78730"/>
                      <a:gd name="connsiteX24" fmla="*/ 38273 w 66376"/>
                      <a:gd name="connsiteY24" fmla="*/ 78877 h 78730"/>
                      <a:gd name="connsiteX25" fmla="*/ 15501 w 66376"/>
                      <a:gd name="connsiteY25" fmla="*/ 33038 h 78730"/>
                      <a:gd name="connsiteX26" fmla="*/ 54644 w 66376"/>
                      <a:gd name="connsiteY26" fmla="*/ 33038 h 78730"/>
                      <a:gd name="connsiteX27" fmla="*/ 52783 w 66376"/>
                      <a:gd name="connsiteY27" fmla="*/ 20015 h 78730"/>
                      <a:gd name="connsiteX28" fmla="*/ 46756 w 66376"/>
                      <a:gd name="connsiteY28" fmla="*/ 9001 h 78730"/>
                      <a:gd name="connsiteX29" fmla="*/ 35892 w 66376"/>
                      <a:gd name="connsiteY29" fmla="*/ 4611 h 78730"/>
                      <a:gd name="connsiteX30" fmla="*/ 20785 w 66376"/>
                      <a:gd name="connsiteY30" fmla="*/ 13690 h 78730"/>
                      <a:gd name="connsiteX31" fmla="*/ 15501 w 66376"/>
                      <a:gd name="connsiteY31" fmla="*/ 33038 h 78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6376" h="78730">
                        <a:moveTo>
                          <a:pt x="38273" y="78877"/>
                        </a:moveTo>
                        <a:cubicBezTo>
                          <a:pt x="31327" y="78877"/>
                          <a:pt x="24927" y="77041"/>
                          <a:pt x="19073" y="73369"/>
                        </a:cubicBezTo>
                        <a:cubicBezTo>
                          <a:pt x="13220" y="69698"/>
                          <a:pt x="8631" y="64812"/>
                          <a:pt x="5307" y="58710"/>
                        </a:cubicBezTo>
                        <a:cubicBezTo>
                          <a:pt x="1983" y="52608"/>
                          <a:pt x="322" y="46134"/>
                          <a:pt x="322" y="39288"/>
                        </a:cubicBezTo>
                        <a:cubicBezTo>
                          <a:pt x="322" y="32640"/>
                          <a:pt x="1834" y="26290"/>
                          <a:pt x="4860" y="20238"/>
                        </a:cubicBezTo>
                        <a:cubicBezTo>
                          <a:pt x="7887" y="14186"/>
                          <a:pt x="12128" y="9324"/>
                          <a:pt x="17586" y="5653"/>
                        </a:cubicBezTo>
                        <a:cubicBezTo>
                          <a:pt x="23043" y="1982"/>
                          <a:pt x="29145" y="146"/>
                          <a:pt x="35892" y="146"/>
                        </a:cubicBezTo>
                        <a:cubicBezTo>
                          <a:pt x="41051" y="146"/>
                          <a:pt x="45590" y="1014"/>
                          <a:pt x="49509" y="2751"/>
                        </a:cubicBezTo>
                        <a:cubicBezTo>
                          <a:pt x="53428" y="4487"/>
                          <a:pt x="56628" y="6918"/>
                          <a:pt x="59109" y="10043"/>
                        </a:cubicBezTo>
                        <a:cubicBezTo>
                          <a:pt x="61589" y="13169"/>
                          <a:pt x="63474" y="16865"/>
                          <a:pt x="64764" y="21131"/>
                        </a:cubicBezTo>
                        <a:cubicBezTo>
                          <a:pt x="66054" y="25397"/>
                          <a:pt x="66698" y="30060"/>
                          <a:pt x="66698" y="35121"/>
                        </a:cubicBezTo>
                        <a:cubicBezTo>
                          <a:pt x="66698" y="36609"/>
                          <a:pt x="66103" y="37353"/>
                          <a:pt x="64912" y="37353"/>
                        </a:cubicBezTo>
                        <a:lnTo>
                          <a:pt x="15353" y="37353"/>
                        </a:lnTo>
                        <a:lnTo>
                          <a:pt x="15353" y="39139"/>
                        </a:lnTo>
                        <a:cubicBezTo>
                          <a:pt x="15353" y="48664"/>
                          <a:pt x="17263" y="56825"/>
                          <a:pt x="21083" y="63621"/>
                        </a:cubicBezTo>
                        <a:cubicBezTo>
                          <a:pt x="24903" y="70418"/>
                          <a:pt x="31129" y="73816"/>
                          <a:pt x="39761" y="73816"/>
                        </a:cubicBezTo>
                        <a:cubicBezTo>
                          <a:pt x="43234" y="73816"/>
                          <a:pt x="46483" y="73047"/>
                          <a:pt x="49509" y="71509"/>
                        </a:cubicBezTo>
                        <a:cubicBezTo>
                          <a:pt x="52535" y="69971"/>
                          <a:pt x="55140" y="67788"/>
                          <a:pt x="57323" y="64961"/>
                        </a:cubicBezTo>
                        <a:cubicBezTo>
                          <a:pt x="59505" y="62133"/>
                          <a:pt x="60994" y="59132"/>
                          <a:pt x="61787" y="55957"/>
                        </a:cubicBezTo>
                        <a:cubicBezTo>
                          <a:pt x="61886" y="55560"/>
                          <a:pt x="62085" y="55212"/>
                          <a:pt x="62383" y="54915"/>
                        </a:cubicBezTo>
                        <a:cubicBezTo>
                          <a:pt x="62680" y="54617"/>
                          <a:pt x="63028" y="54469"/>
                          <a:pt x="63425" y="54469"/>
                        </a:cubicBezTo>
                        <a:lnTo>
                          <a:pt x="64912" y="54469"/>
                        </a:lnTo>
                        <a:cubicBezTo>
                          <a:pt x="66103" y="54469"/>
                          <a:pt x="66698" y="55213"/>
                          <a:pt x="66698" y="56701"/>
                        </a:cubicBezTo>
                        <a:cubicBezTo>
                          <a:pt x="65111" y="63150"/>
                          <a:pt x="61638" y="68459"/>
                          <a:pt x="56281" y="72625"/>
                        </a:cubicBezTo>
                        <a:cubicBezTo>
                          <a:pt x="50923" y="76793"/>
                          <a:pt x="44920" y="78877"/>
                          <a:pt x="38273" y="78877"/>
                        </a:cubicBezTo>
                        <a:close/>
                        <a:moveTo>
                          <a:pt x="15501" y="33038"/>
                        </a:moveTo>
                        <a:lnTo>
                          <a:pt x="54644" y="33038"/>
                        </a:lnTo>
                        <a:cubicBezTo>
                          <a:pt x="54644" y="28771"/>
                          <a:pt x="54023" y="24430"/>
                          <a:pt x="52783" y="20015"/>
                        </a:cubicBezTo>
                        <a:cubicBezTo>
                          <a:pt x="51543" y="15600"/>
                          <a:pt x="49534" y="11929"/>
                          <a:pt x="46756" y="9001"/>
                        </a:cubicBezTo>
                        <a:cubicBezTo>
                          <a:pt x="43978" y="6075"/>
                          <a:pt x="40356" y="4611"/>
                          <a:pt x="35892" y="4611"/>
                        </a:cubicBezTo>
                        <a:cubicBezTo>
                          <a:pt x="29343" y="4611"/>
                          <a:pt x="24307" y="7637"/>
                          <a:pt x="20785" y="13690"/>
                        </a:cubicBezTo>
                        <a:cubicBezTo>
                          <a:pt x="17263" y="19742"/>
                          <a:pt x="15501" y="26191"/>
                          <a:pt x="15501" y="33038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id="{57E76243-33A6-4DBA-A40D-924393250215}"/>
                      </a:ext>
                    </a:extLst>
                  </p:cNvPr>
                  <p:cNvSpPr/>
                  <p:nvPr/>
                </p:nvSpPr>
                <p:spPr>
                  <a:xfrm>
                    <a:off x="2364252" y="1360968"/>
                    <a:ext cx="78432" cy="112960"/>
                  </a:xfrm>
                  <a:custGeom>
                    <a:avLst/>
                    <a:gdLst>
                      <a:gd name="connsiteX0" fmla="*/ 322 w 78432"/>
                      <a:gd name="connsiteY0" fmla="*/ 91229 h 112960"/>
                      <a:gd name="connsiteX1" fmla="*/ 4786 w 78432"/>
                      <a:gd name="connsiteY1" fmla="*/ 80587 h 112960"/>
                      <a:gd name="connsiteX2" fmla="*/ 15353 w 78432"/>
                      <a:gd name="connsiteY2" fmla="*/ 74113 h 112960"/>
                      <a:gd name="connsiteX3" fmla="*/ 10144 w 78432"/>
                      <a:gd name="connsiteY3" fmla="*/ 67491 h 112960"/>
                      <a:gd name="connsiteX4" fmla="*/ 8358 w 78432"/>
                      <a:gd name="connsiteY4" fmla="*/ 59230 h 112960"/>
                      <a:gd name="connsiteX5" fmla="*/ 13418 w 78432"/>
                      <a:gd name="connsiteY5" fmla="*/ 44943 h 112960"/>
                      <a:gd name="connsiteX6" fmla="*/ 5531 w 78432"/>
                      <a:gd name="connsiteY6" fmla="*/ 27232 h 112960"/>
                      <a:gd name="connsiteX7" fmla="*/ 7838 w 78432"/>
                      <a:gd name="connsiteY7" fmla="*/ 17186 h 112960"/>
                      <a:gd name="connsiteX8" fmla="*/ 14237 w 78432"/>
                      <a:gd name="connsiteY8" fmla="*/ 9076 h 112960"/>
                      <a:gd name="connsiteX9" fmla="*/ 23390 w 78432"/>
                      <a:gd name="connsiteY9" fmla="*/ 3866 h 112960"/>
                      <a:gd name="connsiteX10" fmla="*/ 33659 w 78432"/>
                      <a:gd name="connsiteY10" fmla="*/ 2080 h 112960"/>
                      <a:gd name="connsiteX11" fmla="*/ 51965 w 78432"/>
                      <a:gd name="connsiteY11" fmla="*/ 8034 h 112960"/>
                      <a:gd name="connsiteX12" fmla="*/ 60299 w 78432"/>
                      <a:gd name="connsiteY12" fmla="*/ 2229 h 112960"/>
                      <a:gd name="connsiteX13" fmla="*/ 70270 w 78432"/>
                      <a:gd name="connsiteY13" fmla="*/ 146 h 112960"/>
                      <a:gd name="connsiteX14" fmla="*/ 76373 w 78432"/>
                      <a:gd name="connsiteY14" fmla="*/ 2750 h 112960"/>
                      <a:gd name="connsiteX15" fmla="*/ 78754 w 78432"/>
                      <a:gd name="connsiteY15" fmla="*/ 9076 h 112960"/>
                      <a:gd name="connsiteX16" fmla="*/ 77117 w 78432"/>
                      <a:gd name="connsiteY16" fmla="*/ 12796 h 112960"/>
                      <a:gd name="connsiteX17" fmla="*/ 73396 w 78432"/>
                      <a:gd name="connsiteY17" fmla="*/ 14433 h 112960"/>
                      <a:gd name="connsiteX18" fmla="*/ 69675 w 78432"/>
                      <a:gd name="connsiteY18" fmla="*/ 12796 h 112960"/>
                      <a:gd name="connsiteX19" fmla="*/ 68039 w 78432"/>
                      <a:gd name="connsiteY19" fmla="*/ 9076 h 112960"/>
                      <a:gd name="connsiteX20" fmla="*/ 70122 w 78432"/>
                      <a:gd name="connsiteY20" fmla="*/ 4610 h 112960"/>
                      <a:gd name="connsiteX21" fmla="*/ 54942 w 78432"/>
                      <a:gd name="connsiteY21" fmla="*/ 10713 h 112960"/>
                      <a:gd name="connsiteX22" fmla="*/ 59927 w 78432"/>
                      <a:gd name="connsiteY22" fmla="*/ 18302 h 112960"/>
                      <a:gd name="connsiteX23" fmla="*/ 61787 w 78432"/>
                      <a:gd name="connsiteY23" fmla="*/ 27232 h 112960"/>
                      <a:gd name="connsiteX24" fmla="*/ 57769 w 78432"/>
                      <a:gd name="connsiteY24" fmla="*/ 40329 h 112960"/>
                      <a:gd name="connsiteX25" fmla="*/ 47203 w 78432"/>
                      <a:gd name="connsiteY25" fmla="*/ 49408 h 112960"/>
                      <a:gd name="connsiteX26" fmla="*/ 33659 w 78432"/>
                      <a:gd name="connsiteY26" fmla="*/ 52682 h 112960"/>
                      <a:gd name="connsiteX27" fmla="*/ 16544 w 78432"/>
                      <a:gd name="connsiteY27" fmla="*/ 47473 h 112960"/>
                      <a:gd name="connsiteX28" fmla="*/ 14014 w 78432"/>
                      <a:gd name="connsiteY28" fmla="*/ 55063 h 112960"/>
                      <a:gd name="connsiteX29" fmla="*/ 16990 w 78432"/>
                      <a:gd name="connsiteY29" fmla="*/ 62951 h 112960"/>
                      <a:gd name="connsiteX30" fmla="*/ 24581 w 78432"/>
                      <a:gd name="connsiteY30" fmla="*/ 66374 h 112960"/>
                      <a:gd name="connsiteX31" fmla="*/ 38570 w 78432"/>
                      <a:gd name="connsiteY31" fmla="*/ 66374 h 112960"/>
                      <a:gd name="connsiteX32" fmla="*/ 57025 w 78432"/>
                      <a:gd name="connsiteY32" fmla="*/ 68234 h 112960"/>
                      <a:gd name="connsiteX33" fmla="*/ 70791 w 78432"/>
                      <a:gd name="connsiteY33" fmla="*/ 75602 h 112960"/>
                      <a:gd name="connsiteX34" fmla="*/ 76373 w 78432"/>
                      <a:gd name="connsiteY34" fmla="*/ 91229 h 112960"/>
                      <a:gd name="connsiteX35" fmla="*/ 69973 w 78432"/>
                      <a:gd name="connsiteY35" fmla="*/ 103805 h 112960"/>
                      <a:gd name="connsiteX36" fmla="*/ 54792 w 78432"/>
                      <a:gd name="connsiteY36" fmla="*/ 110948 h 112960"/>
                      <a:gd name="connsiteX37" fmla="*/ 38422 w 78432"/>
                      <a:gd name="connsiteY37" fmla="*/ 113107 h 112960"/>
                      <a:gd name="connsiteX38" fmla="*/ 21976 w 78432"/>
                      <a:gd name="connsiteY38" fmla="*/ 110948 h 112960"/>
                      <a:gd name="connsiteX39" fmla="*/ 6721 w 78432"/>
                      <a:gd name="connsiteY39" fmla="*/ 103805 h 112960"/>
                      <a:gd name="connsiteX40" fmla="*/ 322 w 78432"/>
                      <a:gd name="connsiteY40" fmla="*/ 91229 h 112960"/>
                      <a:gd name="connsiteX41" fmla="*/ 9995 w 78432"/>
                      <a:gd name="connsiteY41" fmla="*/ 91229 h 112960"/>
                      <a:gd name="connsiteX42" fmla="*/ 14683 w 78432"/>
                      <a:gd name="connsiteY42" fmla="*/ 100902 h 112960"/>
                      <a:gd name="connsiteX43" fmla="*/ 25994 w 78432"/>
                      <a:gd name="connsiteY43" fmla="*/ 106633 h 112960"/>
                      <a:gd name="connsiteX44" fmla="*/ 38422 w 78432"/>
                      <a:gd name="connsiteY44" fmla="*/ 108493 h 112960"/>
                      <a:gd name="connsiteX45" fmla="*/ 50849 w 78432"/>
                      <a:gd name="connsiteY45" fmla="*/ 106633 h 112960"/>
                      <a:gd name="connsiteX46" fmla="*/ 62085 w 78432"/>
                      <a:gd name="connsiteY46" fmla="*/ 100902 h 112960"/>
                      <a:gd name="connsiteX47" fmla="*/ 66698 w 78432"/>
                      <a:gd name="connsiteY47" fmla="*/ 91229 h 112960"/>
                      <a:gd name="connsiteX48" fmla="*/ 58514 w 78432"/>
                      <a:gd name="connsiteY48" fmla="*/ 79620 h 112960"/>
                      <a:gd name="connsiteX49" fmla="*/ 38570 w 78432"/>
                      <a:gd name="connsiteY49" fmla="*/ 76941 h 112960"/>
                      <a:gd name="connsiteX50" fmla="*/ 24581 w 78432"/>
                      <a:gd name="connsiteY50" fmla="*/ 76941 h 112960"/>
                      <a:gd name="connsiteX51" fmla="*/ 17287 w 78432"/>
                      <a:gd name="connsiteY51" fmla="*/ 78876 h 112960"/>
                      <a:gd name="connsiteX52" fmla="*/ 12005 w 78432"/>
                      <a:gd name="connsiteY52" fmla="*/ 84159 h 112960"/>
                      <a:gd name="connsiteX53" fmla="*/ 9995 w 78432"/>
                      <a:gd name="connsiteY53" fmla="*/ 91229 h 112960"/>
                      <a:gd name="connsiteX54" fmla="*/ 33659 w 78432"/>
                      <a:gd name="connsiteY54" fmla="*/ 48068 h 112960"/>
                      <a:gd name="connsiteX55" fmla="*/ 48244 w 78432"/>
                      <a:gd name="connsiteY55" fmla="*/ 27232 h 112960"/>
                      <a:gd name="connsiteX56" fmla="*/ 45119 w 78432"/>
                      <a:gd name="connsiteY56" fmla="*/ 12499 h 112960"/>
                      <a:gd name="connsiteX57" fmla="*/ 33659 w 78432"/>
                      <a:gd name="connsiteY57" fmla="*/ 6694 h 112960"/>
                      <a:gd name="connsiteX58" fmla="*/ 22199 w 78432"/>
                      <a:gd name="connsiteY58" fmla="*/ 12499 h 112960"/>
                      <a:gd name="connsiteX59" fmla="*/ 19073 w 78432"/>
                      <a:gd name="connsiteY59" fmla="*/ 27232 h 112960"/>
                      <a:gd name="connsiteX60" fmla="*/ 20264 w 78432"/>
                      <a:gd name="connsiteY60" fmla="*/ 37502 h 112960"/>
                      <a:gd name="connsiteX61" fmla="*/ 24655 w 78432"/>
                      <a:gd name="connsiteY61" fmla="*/ 45092 h 112960"/>
                      <a:gd name="connsiteX62" fmla="*/ 33659 w 78432"/>
                      <a:gd name="connsiteY62" fmla="*/ 48068 h 112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78432" h="112960">
                        <a:moveTo>
                          <a:pt x="322" y="91229"/>
                        </a:moveTo>
                        <a:cubicBezTo>
                          <a:pt x="322" y="87161"/>
                          <a:pt x="1810" y="83614"/>
                          <a:pt x="4786" y="80587"/>
                        </a:cubicBezTo>
                        <a:cubicBezTo>
                          <a:pt x="7763" y="77561"/>
                          <a:pt x="11285" y="75403"/>
                          <a:pt x="15353" y="74113"/>
                        </a:cubicBezTo>
                        <a:cubicBezTo>
                          <a:pt x="13071" y="72328"/>
                          <a:pt x="11334" y="70120"/>
                          <a:pt x="10144" y="67491"/>
                        </a:cubicBezTo>
                        <a:cubicBezTo>
                          <a:pt x="8953" y="64861"/>
                          <a:pt x="8358" y="62108"/>
                          <a:pt x="8358" y="59230"/>
                        </a:cubicBezTo>
                        <a:cubicBezTo>
                          <a:pt x="8358" y="53873"/>
                          <a:pt x="10045" y="49110"/>
                          <a:pt x="13418" y="44943"/>
                        </a:cubicBezTo>
                        <a:cubicBezTo>
                          <a:pt x="8160" y="39784"/>
                          <a:pt x="5531" y="33880"/>
                          <a:pt x="5531" y="27232"/>
                        </a:cubicBezTo>
                        <a:cubicBezTo>
                          <a:pt x="5531" y="23660"/>
                          <a:pt x="6300" y="20312"/>
                          <a:pt x="7838" y="17186"/>
                        </a:cubicBezTo>
                        <a:cubicBezTo>
                          <a:pt x="9375" y="14061"/>
                          <a:pt x="11508" y="11358"/>
                          <a:pt x="14237" y="9076"/>
                        </a:cubicBezTo>
                        <a:cubicBezTo>
                          <a:pt x="16965" y="6793"/>
                          <a:pt x="20016" y="5057"/>
                          <a:pt x="23390" y="3866"/>
                        </a:cubicBezTo>
                        <a:cubicBezTo>
                          <a:pt x="26763" y="2676"/>
                          <a:pt x="30186" y="2080"/>
                          <a:pt x="33659" y="2080"/>
                        </a:cubicBezTo>
                        <a:cubicBezTo>
                          <a:pt x="40505" y="2080"/>
                          <a:pt x="46607" y="4065"/>
                          <a:pt x="51965" y="8034"/>
                        </a:cubicBezTo>
                        <a:cubicBezTo>
                          <a:pt x="54346" y="5553"/>
                          <a:pt x="57124" y="3618"/>
                          <a:pt x="60299" y="2229"/>
                        </a:cubicBezTo>
                        <a:cubicBezTo>
                          <a:pt x="63474" y="840"/>
                          <a:pt x="66798" y="146"/>
                          <a:pt x="70270" y="146"/>
                        </a:cubicBezTo>
                        <a:cubicBezTo>
                          <a:pt x="72751" y="146"/>
                          <a:pt x="74785" y="1014"/>
                          <a:pt x="76373" y="2750"/>
                        </a:cubicBezTo>
                        <a:cubicBezTo>
                          <a:pt x="77960" y="4487"/>
                          <a:pt x="78754" y="6595"/>
                          <a:pt x="78754" y="9076"/>
                        </a:cubicBezTo>
                        <a:cubicBezTo>
                          <a:pt x="78754" y="10464"/>
                          <a:pt x="78208" y="11704"/>
                          <a:pt x="77117" y="12796"/>
                        </a:cubicBezTo>
                        <a:cubicBezTo>
                          <a:pt x="76025" y="13888"/>
                          <a:pt x="74785" y="14433"/>
                          <a:pt x="73396" y="14433"/>
                        </a:cubicBezTo>
                        <a:cubicBezTo>
                          <a:pt x="72007" y="14433"/>
                          <a:pt x="70767" y="13888"/>
                          <a:pt x="69675" y="12796"/>
                        </a:cubicBezTo>
                        <a:cubicBezTo>
                          <a:pt x="68584" y="11704"/>
                          <a:pt x="68039" y="10464"/>
                          <a:pt x="68039" y="9076"/>
                        </a:cubicBezTo>
                        <a:cubicBezTo>
                          <a:pt x="68039" y="6992"/>
                          <a:pt x="68733" y="5504"/>
                          <a:pt x="70122" y="4610"/>
                        </a:cubicBezTo>
                        <a:cubicBezTo>
                          <a:pt x="64268" y="4610"/>
                          <a:pt x="59208" y="6644"/>
                          <a:pt x="54942" y="10713"/>
                        </a:cubicBezTo>
                        <a:cubicBezTo>
                          <a:pt x="57025" y="12796"/>
                          <a:pt x="58687" y="15326"/>
                          <a:pt x="59927" y="18302"/>
                        </a:cubicBezTo>
                        <a:cubicBezTo>
                          <a:pt x="61167" y="21279"/>
                          <a:pt x="61787" y="24256"/>
                          <a:pt x="61787" y="27232"/>
                        </a:cubicBezTo>
                        <a:cubicBezTo>
                          <a:pt x="61787" y="32094"/>
                          <a:pt x="60448" y="36460"/>
                          <a:pt x="57769" y="40329"/>
                        </a:cubicBezTo>
                        <a:cubicBezTo>
                          <a:pt x="55090" y="44199"/>
                          <a:pt x="51568" y="47225"/>
                          <a:pt x="47203" y="49408"/>
                        </a:cubicBezTo>
                        <a:cubicBezTo>
                          <a:pt x="42837" y="51591"/>
                          <a:pt x="38322" y="52682"/>
                          <a:pt x="33659" y="52682"/>
                        </a:cubicBezTo>
                        <a:cubicBezTo>
                          <a:pt x="27408" y="52682"/>
                          <a:pt x="21703" y="50946"/>
                          <a:pt x="16544" y="47473"/>
                        </a:cubicBezTo>
                        <a:cubicBezTo>
                          <a:pt x="14857" y="49755"/>
                          <a:pt x="14014" y="52285"/>
                          <a:pt x="14014" y="55063"/>
                        </a:cubicBezTo>
                        <a:cubicBezTo>
                          <a:pt x="14014" y="58040"/>
                          <a:pt x="15006" y="60669"/>
                          <a:pt x="16990" y="62951"/>
                        </a:cubicBezTo>
                        <a:cubicBezTo>
                          <a:pt x="18975" y="65233"/>
                          <a:pt x="21505" y="66374"/>
                          <a:pt x="24581" y="66374"/>
                        </a:cubicBezTo>
                        <a:lnTo>
                          <a:pt x="38570" y="66374"/>
                        </a:lnTo>
                        <a:cubicBezTo>
                          <a:pt x="45416" y="66374"/>
                          <a:pt x="51568" y="66994"/>
                          <a:pt x="57025" y="68234"/>
                        </a:cubicBezTo>
                        <a:cubicBezTo>
                          <a:pt x="62482" y="69475"/>
                          <a:pt x="67071" y="71930"/>
                          <a:pt x="70791" y="75602"/>
                        </a:cubicBezTo>
                        <a:cubicBezTo>
                          <a:pt x="74512" y="79273"/>
                          <a:pt x="76373" y="84482"/>
                          <a:pt x="76373" y="91229"/>
                        </a:cubicBezTo>
                        <a:cubicBezTo>
                          <a:pt x="76373" y="96289"/>
                          <a:pt x="74240" y="100481"/>
                          <a:pt x="69973" y="103805"/>
                        </a:cubicBezTo>
                        <a:cubicBezTo>
                          <a:pt x="65707" y="107128"/>
                          <a:pt x="60646" y="109509"/>
                          <a:pt x="54792" y="110948"/>
                        </a:cubicBezTo>
                        <a:cubicBezTo>
                          <a:pt x="48939" y="112387"/>
                          <a:pt x="43482" y="113107"/>
                          <a:pt x="38422" y="113107"/>
                        </a:cubicBezTo>
                        <a:cubicBezTo>
                          <a:pt x="33361" y="113107"/>
                          <a:pt x="27879" y="112387"/>
                          <a:pt x="21976" y="110948"/>
                        </a:cubicBezTo>
                        <a:cubicBezTo>
                          <a:pt x="16072" y="109509"/>
                          <a:pt x="10987" y="107128"/>
                          <a:pt x="6721" y="103805"/>
                        </a:cubicBezTo>
                        <a:cubicBezTo>
                          <a:pt x="2455" y="100481"/>
                          <a:pt x="322" y="96289"/>
                          <a:pt x="322" y="91229"/>
                        </a:cubicBezTo>
                        <a:close/>
                        <a:moveTo>
                          <a:pt x="9995" y="91229"/>
                        </a:moveTo>
                        <a:cubicBezTo>
                          <a:pt x="9995" y="95098"/>
                          <a:pt x="11558" y="98323"/>
                          <a:pt x="14683" y="100902"/>
                        </a:cubicBezTo>
                        <a:cubicBezTo>
                          <a:pt x="17809" y="103482"/>
                          <a:pt x="21579" y="105392"/>
                          <a:pt x="25994" y="106633"/>
                        </a:cubicBezTo>
                        <a:cubicBezTo>
                          <a:pt x="30409" y="107873"/>
                          <a:pt x="34552" y="108493"/>
                          <a:pt x="38422" y="108493"/>
                        </a:cubicBezTo>
                        <a:cubicBezTo>
                          <a:pt x="42291" y="108493"/>
                          <a:pt x="46434" y="107873"/>
                          <a:pt x="50849" y="106633"/>
                        </a:cubicBezTo>
                        <a:cubicBezTo>
                          <a:pt x="55264" y="105392"/>
                          <a:pt x="59009" y="103482"/>
                          <a:pt x="62085" y="100902"/>
                        </a:cubicBezTo>
                        <a:cubicBezTo>
                          <a:pt x="65161" y="98323"/>
                          <a:pt x="66698" y="95098"/>
                          <a:pt x="66698" y="91229"/>
                        </a:cubicBezTo>
                        <a:cubicBezTo>
                          <a:pt x="66698" y="85276"/>
                          <a:pt x="63970" y="81406"/>
                          <a:pt x="58514" y="79620"/>
                        </a:cubicBezTo>
                        <a:cubicBezTo>
                          <a:pt x="53056" y="77834"/>
                          <a:pt x="46409" y="76941"/>
                          <a:pt x="38570" y="76941"/>
                        </a:cubicBezTo>
                        <a:lnTo>
                          <a:pt x="24581" y="76941"/>
                        </a:lnTo>
                        <a:cubicBezTo>
                          <a:pt x="21902" y="76941"/>
                          <a:pt x="19471" y="77586"/>
                          <a:pt x="17287" y="78876"/>
                        </a:cubicBezTo>
                        <a:cubicBezTo>
                          <a:pt x="15105" y="80165"/>
                          <a:pt x="13344" y="81927"/>
                          <a:pt x="12005" y="84159"/>
                        </a:cubicBezTo>
                        <a:cubicBezTo>
                          <a:pt x="10665" y="86392"/>
                          <a:pt x="9995" y="88748"/>
                          <a:pt x="9995" y="91229"/>
                        </a:cubicBezTo>
                        <a:close/>
                        <a:moveTo>
                          <a:pt x="33659" y="48068"/>
                        </a:moveTo>
                        <a:cubicBezTo>
                          <a:pt x="43382" y="48068"/>
                          <a:pt x="48244" y="41123"/>
                          <a:pt x="48244" y="27232"/>
                        </a:cubicBezTo>
                        <a:cubicBezTo>
                          <a:pt x="48244" y="21279"/>
                          <a:pt x="47202" y="16368"/>
                          <a:pt x="45119" y="12499"/>
                        </a:cubicBezTo>
                        <a:cubicBezTo>
                          <a:pt x="43035" y="8629"/>
                          <a:pt x="39215" y="6694"/>
                          <a:pt x="33659" y="6694"/>
                        </a:cubicBezTo>
                        <a:cubicBezTo>
                          <a:pt x="28103" y="6694"/>
                          <a:pt x="24283" y="8629"/>
                          <a:pt x="22199" y="12499"/>
                        </a:cubicBezTo>
                        <a:cubicBezTo>
                          <a:pt x="20115" y="16368"/>
                          <a:pt x="19073" y="21279"/>
                          <a:pt x="19073" y="27232"/>
                        </a:cubicBezTo>
                        <a:cubicBezTo>
                          <a:pt x="19073" y="31003"/>
                          <a:pt x="19470" y="34426"/>
                          <a:pt x="20264" y="37502"/>
                        </a:cubicBezTo>
                        <a:cubicBezTo>
                          <a:pt x="21058" y="40577"/>
                          <a:pt x="22521" y="43107"/>
                          <a:pt x="24655" y="45092"/>
                        </a:cubicBezTo>
                        <a:cubicBezTo>
                          <a:pt x="26788" y="47076"/>
                          <a:pt x="29789" y="48068"/>
                          <a:pt x="33659" y="48068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C5BECD5B-6B0D-5640-CCDB-103A799CFEB4}"/>
                      </a:ext>
                    </a:extLst>
                  </p:cNvPr>
                  <p:cNvSpPr/>
                  <p:nvPr/>
                </p:nvSpPr>
                <p:spPr>
                  <a:xfrm>
                    <a:off x="2447775" y="1362902"/>
                    <a:ext cx="57893" cy="75753"/>
                  </a:xfrm>
                  <a:custGeom>
                    <a:avLst/>
                    <a:gdLst>
                      <a:gd name="connsiteX0" fmla="*/ 322 w 57893"/>
                      <a:gd name="connsiteY0" fmla="*/ 75899 h 75753"/>
                      <a:gd name="connsiteX1" fmla="*/ 322 w 57893"/>
                      <a:gd name="connsiteY1" fmla="*/ 69797 h 75753"/>
                      <a:gd name="connsiteX2" fmla="*/ 9921 w 57893"/>
                      <a:gd name="connsiteY2" fmla="*/ 68905 h 75753"/>
                      <a:gd name="connsiteX3" fmla="*/ 13716 w 57893"/>
                      <a:gd name="connsiteY3" fmla="*/ 64440 h 75753"/>
                      <a:gd name="connsiteX4" fmla="*/ 13716 w 57893"/>
                      <a:gd name="connsiteY4" fmla="*/ 17559 h 75753"/>
                      <a:gd name="connsiteX5" fmla="*/ 12302 w 57893"/>
                      <a:gd name="connsiteY5" fmla="*/ 11010 h 75753"/>
                      <a:gd name="connsiteX6" fmla="*/ 8283 w 57893"/>
                      <a:gd name="connsiteY6" fmla="*/ 8480 h 75753"/>
                      <a:gd name="connsiteX7" fmla="*/ 322 w 57893"/>
                      <a:gd name="connsiteY7" fmla="*/ 8034 h 75753"/>
                      <a:gd name="connsiteX8" fmla="*/ 322 w 57893"/>
                      <a:gd name="connsiteY8" fmla="*/ 1932 h 75753"/>
                      <a:gd name="connsiteX9" fmla="*/ 24878 w 57893"/>
                      <a:gd name="connsiteY9" fmla="*/ 146 h 75753"/>
                      <a:gd name="connsiteX10" fmla="*/ 24878 w 57893"/>
                      <a:gd name="connsiteY10" fmla="*/ 16815 h 75753"/>
                      <a:gd name="connsiteX11" fmla="*/ 32691 w 57893"/>
                      <a:gd name="connsiteY11" fmla="*/ 4760 h 75753"/>
                      <a:gd name="connsiteX12" fmla="*/ 45119 w 57893"/>
                      <a:gd name="connsiteY12" fmla="*/ 146 h 75753"/>
                      <a:gd name="connsiteX13" fmla="*/ 54197 w 57893"/>
                      <a:gd name="connsiteY13" fmla="*/ 3122 h 75753"/>
                      <a:gd name="connsiteX14" fmla="*/ 58215 w 57893"/>
                      <a:gd name="connsiteY14" fmla="*/ 11160 h 75753"/>
                      <a:gd name="connsiteX15" fmla="*/ 55983 w 57893"/>
                      <a:gd name="connsiteY15" fmla="*/ 16442 h 75753"/>
                      <a:gd name="connsiteX16" fmla="*/ 50476 w 57893"/>
                      <a:gd name="connsiteY16" fmla="*/ 18749 h 75753"/>
                      <a:gd name="connsiteX17" fmla="*/ 45119 w 57893"/>
                      <a:gd name="connsiteY17" fmla="*/ 16517 h 75753"/>
                      <a:gd name="connsiteX18" fmla="*/ 42886 w 57893"/>
                      <a:gd name="connsiteY18" fmla="*/ 11160 h 75753"/>
                      <a:gd name="connsiteX19" fmla="*/ 46161 w 57893"/>
                      <a:gd name="connsiteY19" fmla="*/ 4611 h 75753"/>
                      <a:gd name="connsiteX20" fmla="*/ 45119 w 57893"/>
                      <a:gd name="connsiteY20" fmla="*/ 4611 h 75753"/>
                      <a:gd name="connsiteX21" fmla="*/ 33733 w 57893"/>
                      <a:gd name="connsiteY21" fmla="*/ 9597 h 75753"/>
                      <a:gd name="connsiteX22" fmla="*/ 27482 w 57893"/>
                      <a:gd name="connsiteY22" fmla="*/ 22024 h 75753"/>
                      <a:gd name="connsiteX23" fmla="*/ 25622 w 57893"/>
                      <a:gd name="connsiteY23" fmla="*/ 36311 h 75753"/>
                      <a:gd name="connsiteX24" fmla="*/ 25622 w 57893"/>
                      <a:gd name="connsiteY24" fmla="*/ 64440 h 75753"/>
                      <a:gd name="connsiteX25" fmla="*/ 42291 w 57893"/>
                      <a:gd name="connsiteY25" fmla="*/ 69797 h 75753"/>
                      <a:gd name="connsiteX26" fmla="*/ 42291 w 57893"/>
                      <a:gd name="connsiteY26" fmla="*/ 75899 h 75753"/>
                      <a:gd name="connsiteX27" fmla="*/ 322 w 57893"/>
                      <a:gd name="connsiteY27" fmla="*/ 75899 h 75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893" h="75753">
                        <a:moveTo>
                          <a:pt x="322" y="75899"/>
                        </a:moveTo>
                        <a:lnTo>
                          <a:pt x="322" y="69797"/>
                        </a:lnTo>
                        <a:cubicBezTo>
                          <a:pt x="4191" y="69797"/>
                          <a:pt x="7391" y="69500"/>
                          <a:pt x="9921" y="68905"/>
                        </a:cubicBezTo>
                        <a:cubicBezTo>
                          <a:pt x="12451" y="68309"/>
                          <a:pt x="13716" y="66821"/>
                          <a:pt x="13716" y="64440"/>
                        </a:cubicBezTo>
                        <a:lnTo>
                          <a:pt x="13716" y="17559"/>
                        </a:lnTo>
                        <a:cubicBezTo>
                          <a:pt x="13716" y="14582"/>
                          <a:pt x="13244" y="12399"/>
                          <a:pt x="12302" y="11010"/>
                        </a:cubicBezTo>
                        <a:cubicBezTo>
                          <a:pt x="11360" y="9621"/>
                          <a:pt x="10020" y="8778"/>
                          <a:pt x="8283" y="8480"/>
                        </a:cubicBezTo>
                        <a:cubicBezTo>
                          <a:pt x="6547" y="8182"/>
                          <a:pt x="3893" y="8034"/>
                          <a:pt x="322" y="8034"/>
                        </a:cubicBezTo>
                        <a:lnTo>
                          <a:pt x="322" y="1932"/>
                        </a:lnTo>
                        <a:lnTo>
                          <a:pt x="24878" y="146"/>
                        </a:lnTo>
                        <a:lnTo>
                          <a:pt x="24878" y="16815"/>
                        </a:lnTo>
                        <a:cubicBezTo>
                          <a:pt x="26664" y="11854"/>
                          <a:pt x="29269" y="7836"/>
                          <a:pt x="32691" y="4760"/>
                        </a:cubicBezTo>
                        <a:cubicBezTo>
                          <a:pt x="36115" y="1684"/>
                          <a:pt x="40257" y="146"/>
                          <a:pt x="45119" y="146"/>
                        </a:cubicBezTo>
                        <a:cubicBezTo>
                          <a:pt x="48492" y="146"/>
                          <a:pt x="51518" y="1138"/>
                          <a:pt x="54197" y="3122"/>
                        </a:cubicBezTo>
                        <a:cubicBezTo>
                          <a:pt x="56876" y="5107"/>
                          <a:pt x="58215" y="7786"/>
                          <a:pt x="58215" y="11160"/>
                        </a:cubicBezTo>
                        <a:cubicBezTo>
                          <a:pt x="58215" y="13144"/>
                          <a:pt x="57471" y="14905"/>
                          <a:pt x="55983" y="16442"/>
                        </a:cubicBezTo>
                        <a:cubicBezTo>
                          <a:pt x="54495" y="17980"/>
                          <a:pt x="52659" y="18749"/>
                          <a:pt x="50476" y="18749"/>
                        </a:cubicBezTo>
                        <a:cubicBezTo>
                          <a:pt x="48393" y="18749"/>
                          <a:pt x="46607" y="18005"/>
                          <a:pt x="45119" y="16517"/>
                        </a:cubicBezTo>
                        <a:cubicBezTo>
                          <a:pt x="43630" y="15029"/>
                          <a:pt x="42886" y="13243"/>
                          <a:pt x="42886" y="11160"/>
                        </a:cubicBezTo>
                        <a:cubicBezTo>
                          <a:pt x="42886" y="8084"/>
                          <a:pt x="43977" y="5901"/>
                          <a:pt x="46161" y="4611"/>
                        </a:cubicBezTo>
                        <a:lnTo>
                          <a:pt x="45119" y="4611"/>
                        </a:lnTo>
                        <a:cubicBezTo>
                          <a:pt x="40455" y="4611"/>
                          <a:pt x="36660" y="6273"/>
                          <a:pt x="33733" y="9597"/>
                        </a:cubicBezTo>
                        <a:cubicBezTo>
                          <a:pt x="30807" y="12920"/>
                          <a:pt x="28723" y="17063"/>
                          <a:pt x="27482" y="22024"/>
                        </a:cubicBezTo>
                        <a:cubicBezTo>
                          <a:pt x="26242" y="26984"/>
                          <a:pt x="25622" y="31747"/>
                          <a:pt x="25622" y="36311"/>
                        </a:cubicBezTo>
                        <a:lnTo>
                          <a:pt x="25622" y="64440"/>
                        </a:lnTo>
                        <a:cubicBezTo>
                          <a:pt x="25622" y="68012"/>
                          <a:pt x="31178" y="69797"/>
                          <a:pt x="42291" y="69797"/>
                        </a:cubicBezTo>
                        <a:lnTo>
                          <a:pt x="42291" y="75899"/>
                        </a:lnTo>
                        <a:lnTo>
                          <a:pt x="322" y="75899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96C992CC-9D78-9513-74ED-4894DD5D8D47}"/>
                      </a:ext>
                    </a:extLst>
                  </p:cNvPr>
                  <p:cNvSpPr/>
                  <p:nvPr/>
                </p:nvSpPr>
                <p:spPr>
                  <a:xfrm>
                    <a:off x="2513732" y="1361860"/>
                    <a:ext cx="66376" cy="78730"/>
                  </a:xfrm>
                  <a:custGeom>
                    <a:avLst/>
                    <a:gdLst>
                      <a:gd name="connsiteX0" fmla="*/ 38272 w 66376"/>
                      <a:gd name="connsiteY0" fmla="*/ 78877 h 78730"/>
                      <a:gd name="connsiteX1" fmla="*/ 19073 w 66376"/>
                      <a:gd name="connsiteY1" fmla="*/ 73369 h 78730"/>
                      <a:gd name="connsiteX2" fmla="*/ 5307 w 66376"/>
                      <a:gd name="connsiteY2" fmla="*/ 58710 h 78730"/>
                      <a:gd name="connsiteX3" fmla="*/ 322 w 66376"/>
                      <a:gd name="connsiteY3" fmla="*/ 39288 h 78730"/>
                      <a:gd name="connsiteX4" fmla="*/ 4860 w 66376"/>
                      <a:gd name="connsiteY4" fmla="*/ 20238 h 78730"/>
                      <a:gd name="connsiteX5" fmla="*/ 17586 w 66376"/>
                      <a:gd name="connsiteY5" fmla="*/ 5653 h 78730"/>
                      <a:gd name="connsiteX6" fmla="*/ 35891 w 66376"/>
                      <a:gd name="connsiteY6" fmla="*/ 146 h 78730"/>
                      <a:gd name="connsiteX7" fmla="*/ 49509 w 66376"/>
                      <a:gd name="connsiteY7" fmla="*/ 2751 h 78730"/>
                      <a:gd name="connsiteX8" fmla="*/ 59108 w 66376"/>
                      <a:gd name="connsiteY8" fmla="*/ 10043 h 78730"/>
                      <a:gd name="connsiteX9" fmla="*/ 64764 w 66376"/>
                      <a:gd name="connsiteY9" fmla="*/ 21131 h 78730"/>
                      <a:gd name="connsiteX10" fmla="*/ 66698 w 66376"/>
                      <a:gd name="connsiteY10" fmla="*/ 35121 h 78730"/>
                      <a:gd name="connsiteX11" fmla="*/ 64912 w 66376"/>
                      <a:gd name="connsiteY11" fmla="*/ 37353 h 78730"/>
                      <a:gd name="connsiteX12" fmla="*/ 15353 w 66376"/>
                      <a:gd name="connsiteY12" fmla="*/ 37353 h 78730"/>
                      <a:gd name="connsiteX13" fmla="*/ 15353 w 66376"/>
                      <a:gd name="connsiteY13" fmla="*/ 39139 h 78730"/>
                      <a:gd name="connsiteX14" fmla="*/ 21083 w 66376"/>
                      <a:gd name="connsiteY14" fmla="*/ 63621 h 78730"/>
                      <a:gd name="connsiteX15" fmla="*/ 39761 w 66376"/>
                      <a:gd name="connsiteY15" fmla="*/ 73816 h 78730"/>
                      <a:gd name="connsiteX16" fmla="*/ 49509 w 66376"/>
                      <a:gd name="connsiteY16" fmla="*/ 71509 h 78730"/>
                      <a:gd name="connsiteX17" fmla="*/ 57322 w 66376"/>
                      <a:gd name="connsiteY17" fmla="*/ 64961 h 78730"/>
                      <a:gd name="connsiteX18" fmla="*/ 61787 w 66376"/>
                      <a:gd name="connsiteY18" fmla="*/ 55957 h 78730"/>
                      <a:gd name="connsiteX19" fmla="*/ 62383 w 66376"/>
                      <a:gd name="connsiteY19" fmla="*/ 54915 h 78730"/>
                      <a:gd name="connsiteX20" fmla="*/ 63425 w 66376"/>
                      <a:gd name="connsiteY20" fmla="*/ 54469 h 78730"/>
                      <a:gd name="connsiteX21" fmla="*/ 64912 w 66376"/>
                      <a:gd name="connsiteY21" fmla="*/ 54469 h 78730"/>
                      <a:gd name="connsiteX22" fmla="*/ 66698 w 66376"/>
                      <a:gd name="connsiteY22" fmla="*/ 56701 h 78730"/>
                      <a:gd name="connsiteX23" fmla="*/ 56281 w 66376"/>
                      <a:gd name="connsiteY23" fmla="*/ 72625 h 78730"/>
                      <a:gd name="connsiteX24" fmla="*/ 38272 w 66376"/>
                      <a:gd name="connsiteY24" fmla="*/ 78877 h 78730"/>
                      <a:gd name="connsiteX25" fmla="*/ 15501 w 66376"/>
                      <a:gd name="connsiteY25" fmla="*/ 33038 h 78730"/>
                      <a:gd name="connsiteX26" fmla="*/ 54644 w 66376"/>
                      <a:gd name="connsiteY26" fmla="*/ 33038 h 78730"/>
                      <a:gd name="connsiteX27" fmla="*/ 52783 w 66376"/>
                      <a:gd name="connsiteY27" fmla="*/ 20015 h 78730"/>
                      <a:gd name="connsiteX28" fmla="*/ 46756 w 66376"/>
                      <a:gd name="connsiteY28" fmla="*/ 9001 h 78730"/>
                      <a:gd name="connsiteX29" fmla="*/ 35891 w 66376"/>
                      <a:gd name="connsiteY29" fmla="*/ 4611 h 78730"/>
                      <a:gd name="connsiteX30" fmla="*/ 20785 w 66376"/>
                      <a:gd name="connsiteY30" fmla="*/ 13690 h 78730"/>
                      <a:gd name="connsiteX31" fmla="*/ 15501 w 66376"/>
                      <a:gd name="connsiteY31" fmla="*/ 33038 h 78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6376" h="78730">
                        <a:moveTo>
                          <a:pt x="38272" y="78877"/>
                        </a:moveTo>
                        <a:cubicBezTo>
                          <a:pt x="31327" y="78877"/>
                          <a:pt x="24927" y="77041"/>
                          <a:pt x="19073" y="73369"/>
                        </a:cubicBezTo>
                        <a:cubicBezTo>
                          <a:pt x="13219" y="69698"/>
                          <a:pt x="8630" y="64812"/>
                          <a:pt x="5307" y="58710"/>
                        </a:cubicBezTo>
                        <a:cubicBezTo>
                          <a:pt x="1983" y="52608"/>
                          <a:pt x="322" y="46134"/>
                          <a:pt x="322" y="39288"/>
                        </a:cubicBezTo>
                        <a:cubicBezTo>
                          <a:pt x="322" y="32640"/>
                          <a:pt x="1834" y="26290"/>
                          <a:pt x="4860" y="20238"/>
                        </a:cubicBezTo>
                        <a:cubicBezTo>
                          <a:pt x="7887" y="14186"/>
                          <a:pt x="12128" y="9324"/>
                          <a:pt x="17586" y="5653"/>
                        </a:cubicBezTo>
                        <a:cubicBezTo>
                          <a:pt x="23042" y="1982"/>
                          <a:pt x="29144" y="146"/>
                          <a:pt x="35891" y="146"/>
                        </a:cubicBezTo>
                        <a:cubicBezTo>
                          <a:pt x="41050" y="146"/>
                          <a:pt x="45589" y="1014"/>
                          <a:pt x="49509" y="2751"/>
                        </a:cubicBezTo>
                        <a:cubicBezTo>
                          <a:pt x="53428" y="4487"/>
                          <a:pt x="56628" y="6918"/>
                          <a:pt x="59108" y="10043"/>
                        </a:cubicBezTo>
                        <a:cubicBezTo>
                          <a:pt x="61589" y="13169"/>
                          <a:pt x="63474" y="16865"/>
                          <a:pt x="64764" y="21131"/>
                        </a:cubicBezTo>
                        <a:cubicBezTo>
                          <a:pt x="66054" y="25397"/>
                          <a:pt x="66698" y="30060"/>
                          <a:pt x="66698" y="35121"/>
                        </a:cubicBezTo>
                        <a:cubicBezTo>
                          <a:pt x="66698" y="36609"/>
                          <a:pt x="66103" y="37353"/>
                          <a:pt x="64912" y="37353"/>
                        </a:cubicBezTo>
                        <a:lnTo>
                          <a:pt x="15353" y="37353"/>
                        </a:lnTo>
                        <a:lnTo>
                          <a:pt x="15353" y="39139"/>
                        </a:lnTo>
                        <a:cubicBezTo>
                          <a:pt x="15353" y="48664"/>
                          <a:pt x="17263" y="56825"/>
                          <a:pt x="21083" y="63621"/>
                        </a:cubicBezTo>
                        <a:cubicBezTo>
                          <a:pt x="24903" y="70418"/>
                          <a:pt x="31129" y="73816"/>
                          <a:pt x="39761" y="73816"/>
                        </a:cubicBezTo>
                        <a:cubicBezTo>
                          <a:pt x="43234" y="73816"/>
                          <a:pt x="46483" y="73047"/>
                          <a:pt x="49509" y="71509"/>
                        </a:cubicBezTo>
                        <a:cubicBezTo>
                          <a:pt x="52535" y="69971"/>
                          <a:pt x="55139" y="67788"/>
                          <a:pt x="57322" y="64961"/>
                        </a:cubicBezTo>
                        <a:cubicBezTo>
                          <a:pt x="59505" y="62133"/>
                          <a:pt x="60994" y="59132"/>
                          <a:pt x="61787" y="55957"/>
                        </a:cubicBezTo>
                        <a:cubicBezTo>
                          <a:pt x="61886" y="55560"/>
                          <a:pt x="62085" y="55212"/>
                          <a:pt x="62383" y="54915"/>
                        </a:cubicBezTo>
                        <a:cubicBezTo>
                          <a:pt x="62680" y="54617"/>
                          <a:pt x="63028" y="54469"/>
                          <a:pt x="63425" y="54469"/>
                        </a:cubicBezTo>
                        <a:lnTo>
                          <a:pt x="64912" y="54469"/>
                        </a:lnTo>
                        <a:cubicBezTo>
                          <a:pt x="66103" y="54469"/>
                          <a:pt x="66698" y="55213"/>
                          <a:pt x="66698" y="56701"/>
                        </a:cubicBezTo>
                        <a:cubicBezTo>
                          <a:pt x="65111" y="63150"/>
                          <a:pt x="61638" y="68459"/>
                          <a:pt x="56281" y="72625"/>
                        </a:cubicBezTo>
                        <a:cubicBezTo>
                          <a:pt x="50923" y="76793"/>
                          <a:pt x="44920" y="78877"/>
                          <a:pt x="38272" y="78877"/>
                        </a:cubicBezTo>
                        <a:close/>
                        <a:moveTo>
                          <a:pt x="15501" y="33038"/>
                        </a:moveTo>
                        <a:lnTo>
                          <a:pt x="54644" y="33038"/>
                        </a:lnTo>
                        <a:cubicBezTo>
                          <a:pt x="54644" y="28771"/>
                          <a:pt x="54023" y="24430"/>
                          <a:pt x="52783" y="20015"/>
                        </a:cubicBezTo>
                        <a:cubicBezTo>
                          <a:pt x="51543" y="15600"/>
                          <a:pt x="49534" y="11929"/>
                          <a:pt x="46756" y="9001"/>
                        </a:cubicBezTo>
                        <a:cubicBezTo>
                          <a:pt x="43978" y="6075"/>
                          <a:pt x="40356" y="4611"/>
                          <a:pt x="35891" y="4611"/>
                        </a:cubicBezTo>
                        <a:cubicBezTo>
                          <a:pt x="29343" y="4611"/>
                          <a:pt x="24307" y="7637"/>
                          <a:pt x="20785" y="13690"/>
                        </a:cubicBezTo>
                        <a:cubicBezTo>
                          <a:pt x="17263" y="19742"/>
                          <a:pt x="15501" y="26191"/>
                          <a:pt x="15501" y="33038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FCA273A0-D968-E6EB-00F1-95C539E41576}"/>
                      </a:ext>
                    </a:extLst>
                  </p:cNvPr>
                  <p:cNvSpPr/>
                  <p:nvPr/>
                </p:nvSpPr>
                <p:spPr>
                  <a:xfrm>
                    <a:off x="2588238" y="1361860"/>
                    <a:ext cx="66376" cy="78730"/>
                  </a:xfrm>
                  <a:custGeom>
                    <a:avLst/>
                    <a:gdLst>
                      <a:gd name="connsiteX0" fmla="*/ 38273 w 66376"/>
                      <a:gd name="connsiteY0" fmla="*/ 78877 h 78730"/>
                      <a:gd name="connsiteX1" fmla="*/ 19073 w 66376"/>
                      <a:gd name="connsiteY1" fmla="*/ 73369 h 78730"/>
                      <a:gd name="connsiteX2" fmla="*/ 5307 w 66376"/>
                      <a:gd name="connsiteY2" fmla="*/ 58710 h 78730"/>
                      <a:gd name="connsiteX3" fmla="*/ 322 w 66376"/>
                      <a:gd name="connsiteY3" fmla="*/ 39288 h 78730"/>
                      <a:gd name="connsiteX4" fmla="*/ 4861 w 66376"/>
                      <a:gd name="connsiteY4" fmla="*/ 20238 h 78730"/>
                      <a:gd name="connsiteX5" fmla="*/ 17586 w 66376"/>
                      <a:gd name="connsiteY5" fmla="*/ 5653 h 78730"/>
                      <a:gd name="connsiteX6" fmla="*/ 35892 w 66376"/>
                      <a:gd name="connsiteY6" fmla="*/ 146 h 78730"/>
                      <a:gd name="connsiteX7" fmla="*/ 49510 w 66376"/>
                      <a:gd name="connsiteY7" fmla="*/ 2751 h 78730"/>
                      <a:gd name="connsiteX8" fmla="*/ 59109 w 66376"/>
                      <a:gd name="connsiteY8" fmla="*/ 10043 h 78730"/>
                      <a:gd name="connsiteX9" fmla="*/ 64764 w 66376"/>
                      <a:gd name="connsiteY9" fmla="*/ 21131 h 78730"/>
                      <a:gd name="connsiteX10" fmla="*/ 66698 w 66376"/>
                      <a:gd name="connsiteY10" fmla="*/ 35121 h 78730"/>
                      <a:gd name="connsiteX11" fmla="*/ 64912 w 66376"/>
                      <a:gd name="connsiteY11" fmla="*/ 37353 h 78730"/>
                      <a:gd name="connsiteX12" fmla="*/ 15353 w 66376"/>
                      <a:gd name="connsiteY12" fmla="*/ 37353 h 78730"/>
                      <a:gd name="connsiteX13" fmla="*/ 15353 w 66376"/>
                      <a:gd name="connsiteY13" fmla="*/ 39139 h 78730"/>
                      <a:gd name="connsiteX14" fmla="*/ 21083 w 66376"/>
                      <a:gd name="connsiteY14" fmla="*/ 63621 h 78730"/>
                      <a:gd name="connsiteX15" fmla="*/ 39761 w 66376"/>
                      <a:gd name="connsiteY15" fmla="*/ 73816 h 78730"/>
                      <a:gd name="connsiteX16" fmla="*/ 49510 w 66376"/>
                      <a:gd name="connsiteY16" fmla="*/ 71509 h 78730"/>
                      <a:gd name="connsiteX17" fmla="*/ 57323 w 66376"/>
                      <a:gd name="connsiteY17" fmla="*/ 64961 h 78730"/>
                      <a:gd name="connsiteX18" fmla="*/ 61787 w 66376"/>
                      <a:gd name="connsiteY18" fmla="*/ 55957 h 78730"/>
                      <a:gd name="connsiteX19" fmla="*/ 62383 w 66376"/>
                      <a:gd name="connsiteY19" fmla="*/ 54915 h 78730"/>
                      <a:gd name="connsiteX20" fmla="*/ 63425 w 66376"/>
                      <a:gd name="connsiteY20" fmla="*/ 54469 h 78730"/>
                      <a:gd name="connsiteX21" fmla="*/ 64912 w 66376"/>
                      <a:gd name="connsiteY21" fmla="*/ 54469 h 78730"/>
                      <a:gd name="connsiteX22" fmla="*/ 66698 w 66376"/>
                      <a:gd name="connsiteY22" fmla="*/ 56701 h 78730"/>
                      <a:gd name="connsiteX23" fmla="*/ 56281 w 66376"/>
                      <a:gd name="connsiteY23" fmla="*/ 72625 h 78730"/>
                      <a:gd name="connsiteX24" fmla="*/ 38273 w 66376"/>
                      <a:gd name="connsiteY24" fmla="*/ 78877 h 78730"/>
                      <a:gd name="connsiteX25" fmla="*/ 15501 w 66376"/>
                      <a:gd name="connsiteY25" fmla="*/ 33038 h 78730"/>
                      <a:gd name="connsiteX26" fmla="*/ 54644 w 66376"/>
                      <a:gd name="connsiteY26" fmla="*/ 33038 h 78730"/>
                      <a:gd name="connsiteX27" fmla="*/ 52783 w 66376"/>
                      <a:gd name="connsiteY27" fmla="*/ 20015 h 78730"/>
                      <a:gd name="connsiteX28" fmla="*/ 46756 w 66376"/>
                      <a:gd name="connsiteY28" fmla="*/ 9001 h 78730"/>
                      <a:gd name="connsiteX29" fmla="*/ 35892 w 66376"/>
                      <a:gd name="connsiteY29" fmla="*/ 4611 h 78730"/>
                      <a:gd name="connsiteX30" fmla="*/ 20785 w 66376"/>
                      <a:gd name="connsiteY30" fmla="*/ 13690 h 78730"/>
                      <a:gd name="connsiteX31" fmla="*/ 15501 w 66376"/>
                      <a:gd name="connsiteY31" fmla="*/ 33038 h 78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6376" h="78730">
                        <a:moveTo>
                          <a:pt x="38273" y="78877"/>
                        </a:moveTo>
                        <a:cubicBezTo>
                          <a:pt x="31327" y="78877"/>
                          <a:pt x="24927" y="77041"/>
                          <a:pt x="19073" y="73369"/>
                        </a:cubicBezTo>
                        <a:cubicBezTo>
                          <a:pt x="13220" y="69698"/>
                          <a:pt x="8631" y="64812"/>
                          <a:pt x="5307" y="58710"/>
                        </a:cubicBezTo>
                        <a:cubicBezTo>
                          <a:pt x="1983" y="52608"/>
                          <a:pt x="322" y="46134"/>
                          <a:pt x="322" y="39288"/>
                        </a:cubicBezTo>
                        <a:cubicBezTo>
                          <a:pt x="322" y="32640"/>
                          <a:pt x="1835" y="26290"/>
                          <a:pt x="4861" y="20238"/>
                        </a:cubicBezTo>
                        <a:cubicBezTo>
                          <a:pt x="7887" y="14186"/>
                          <a:pt x="12128" y="9324"/>
                          <a:pt x="17586" y="5653"/>
                        </a:cubicBezTo>
                        <a:cubicBezTo>
                          <a:pt x="23043" y="1982"/>
                          <a:pt x="29145" y="146"/>
                          <a:pt x="35892" y="146"/>
                        </a:cubicBezTo>
                        <a:cubicBezTo>
                          <a:pt x="41051" y="146"/>
                          <a:pt x="45590" y="1014"/>
                          <a:pt x="49510" y="2751"/>
                        </a:cubicBezTo>
                        <a:cubicBezTo>
                          <a:pt x="53428" y="4487"/>
                          <a:pt x="56628" y="6918"/>
                          <a:pt x="59109" y="10043"/>
                        </a:cubicBezTo>
                        <a:cubicBezTo>
                          <a:pt x="61589" y="13169"/>
                          <a:pt x="63474" y="16865"/>
                          <a:pt x="64764" y="21131"/>
                        </a:cubicBezTo>
                        <a:cubicBezTo>
                          <a:pt x="66054" y="25397"/>
                          <a:pt x="66698" y="30060"/>
                          <a:pt x="66698" y="35121"/>
                        </a:cubicBezTo>
                        <a:cubicBezTo>
                          <a:pt x="66698" y="36609"/>
                          <a:pt x="66103" y="37353"/>
                          <a:pt x="64912" y="37353"/>
                        </a:cubicBezTo>
                        <a:lnTo>
                          <a:pt x="15353" y="37353"/>
                        </a:lnTo>
                        <a:lnTo>
                          <a:pt x="15353" y="39139"/>
                        </a:lnTo>
                        <a:cubicBezTo>
                          <a:pt x="15353" y="48664"/>
                          <a:pt x="17263" y="56825"/>
                          <a:pt x="21083" y="63621"/>
                        </a:cubicBezTo>
                        <a:cubicBezTo>
                          <a:pt x="24903" y="70418"/>
                          <a:pt x="31129" y="73816"/>
                          <a:pt x="39761" y="73816"/>
                        </a:cubicBezTo>
                        <a:cubicBezTo>
                          <a:pt x="43234" y="73816"/>
                          <a:pt x="46483" y="73047"/>
                          <a:pt x="49510" y="71509"/>
                        </a:cubicBezTo>
                        <a:cubicBezTo>
                          <a:pt x="52535" y="69971"/>
                          <a:pt x="55140" y="67788"/>
                          <a:pt x="57323" y="64961"/>
                        </a:cubicBezTo>
                        <a:cubicBezTo>
                          <a:pt x="59505" y="62133"/>
                          <a:pt x="60994" y="59132"/>
                          <a:pt x="61787" y="55957"/>
                        </a:cubicBezTo>
                        <a:cubicBezTo>
                          <a:pt x="61886" y="55560"/>
                          <a:pt x="62085" y="55212"/>
                          <a:pt x="62383" y="54915"/>
                        </a:cubicBezTo>
                        <a:cubicBezTo>
                          <a:pt x="62680" y="54617"/>
                          <a:pt x="63028" y="54469"/>
                          <a:pt x="63425" y="54469"/>
                        </a:cubicBezTo>
                        <a:lnTo>
                          <a:pt x="64912" y="54469"/>
                        </a:lnTo>
                        <a:cubicBezTo>
                          <a:pt x="66103" y="54469"/>
                          <a:pt x="66698" y="55213"/>
                          <a:pt x="66698" y="56701"/>
                        </a:cubicBezTo>
                        <a:cubicBezTo>
                          <a:pt x="65111" y="63150"/>
                          <a:pt x="61638" y="68459"/>
                          <a:pt x="56281" y="72625"/>
                        </a:cubicBezTo>
                        <a:cubicBezTo>
                          <a:pt x="50923" y="76793"/>
                          <a:pt x="44920" y="78877"/>
                          <a:pt x="38273" y="78877"/>
                        </a:cubicBezTo>
                        <a:close/>
                        <a:moveTo>
                          <a:pt x="15501" y="33038"/>
                        </a:moveTo>
                        <a:lnTo>
                          <a:pt x="54644" y="33038"/>
                        </a:lnTo>
                        <a:cubicBezTo>
                          <a:pt x="54644" y="28771"/>
                          <a:pt x="54023" y="24430"/>
                          <a:pt x="52783" y="20015"/>
                        </a:cubicBezTo>
                        <a:cubicBezTo>
                          <a:pt x="51543" y="15600"/>
                          <a:pt x="49534" y="11929"/>
                          <a:pt x="46756" y="9001"/>
                        </a:cubicBezTo>
                        <a:cubicBezTo>
                          <a:pt x="43978" y="6075"/>
                          <a:pt x="40356" y="4611"/>
                          <a:pt x="35892" y="4611"/>
                        </a:cubicBezTo>
                        <a:cubicBezTo>
                          <a:pt x="29343" y="4611"/>
                          <a:pt x="24307" y="7637"/>
                          <a:pt x="20785" y="13690"/>
                        </a:cubicBezTo>
                        <a:cubicBezTo>
                          <a:pt x="17263" y="19742"/>
                          <a:pt x="15501" y="26191"/>
                          <a:pt x="15501" y="33038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B673EE05-A86E-4A49-9F5C-AED9C111388F}"/>
                      </a:ext>
                    </a:extLst>
                  </p:cNvPr>
                  <p:cNvSpPr/>
                  <p:nvPr/>
                </p:nvSpPr>
                <p:spPr>
                  <a:xfrm>
                    <a:off x="2663638" y="1361860"/>
                    <a:ext cx="56107" cy="78730"/>
                  </a:xfrm>
                  <a:custGeom>
                    <a:avLst/>
                    <a:gdLst>
                      <a:gd name="connsiteX0" fmla="*/ 322 w 56107"/>
                      <a:gd name="connsiteY0" fmla="*/ 77388 h 78730"/>
                      <a:gd name="connsiteX1" fmla="*/ 322 w 56107"/>
                      <a:gd name="connsiteY1" fmla="*/ 49408 h 78730"/>
                      <a:gd name="connsiteX2" fmla="*/ 1809 w 56107"/>
                      <a:gd name="connsiteY2" fmla="*/ 48069 h 78730"/>
                      <a:gd name="connsiteX3" fmla="*/ 3893 w 56107"/>
                      <a:gd name="connsiteY3" fmla="*/ 48069 h 78730"/>
                      <a:gd name="connsiteX4" fmla="*/ 5233 w 56107"/>
                      <a:gd name="connsiteY4" fmla="*/ 49408 h 78730"/>
                      <a:gd name="connsiteX5" fmla="*/ 28450 w 56107"/>
                      <a:gd name="connsiteY5" fmla="*/ 74411 h 78730"/>
                      <a:gd name="connsiteX6" fmla="*/ 41993 w 56107"/>
                      <a:gd name="connsiteY6" fmla="*/ 70691 h 78730"/>
                      <a:gd name="connsiteX7" fmla="*/ 47500 w 56107"/>
                      <a:gd name="connsiteY7" fmla="*/ 59231 h 78730"/>
                      <a:gd name="connsiteX8" fmla="*/ 43258 w 56107"/>
                      <a:gd name="connsiteY8" fmla="*/ 49855 h 78730"/>
                      <a:gd name="connsiteX9" fmla="*/ 33064 w 56107"/>
                      <a:gd name="connsiteY9" fmla="*/ 44497 h 78730"/>
                      <a:gd name="connsiteX10" fmla="*/ 21603 w 56107"/>
                      <a:gd name="connsiteY10" fmla="*/ 42265 h 78730"/>
                      <a:gd name="connsiteX11" fmla="*/ 11111 w 56107"/>
                      <a:gd name="connsiteY11" fmla="*/ 38470 h 78730"/>
                      <a:gd name="connsiteX12" fmla="*/ 3372 w 56107"/>
                      <a:gd name="connsiteY12" fmla="*/ 31549 h 78730"/>
                      <a:gd name="connsiteX13" fmla="*/ 322 w 56107"/>
                      <a:gd name="connsiteY13" fmla="*/ 21577 h 78730"/>
                      <a:gd name="connsiteX14" fmla="*/ 4339 w 56107"/>
                      <a:gd name="connsiteY14" fmla="*/ 9150 h 78730"/>
                      <a:gd name="connsiteX15" fmla="*/ 14683 w 56107"/>
                      <a:gd name="connsiteY15" fmla="*/ 2230 h 78730"/>
                      <a:gd name="connsiteX16" fmla="*/ 28450 w 56107"/>
                      <a:gd name="connsiteY16" fmla="*/ 146 h 78730"/>
                      <a:gd name="connsiteX17" fmla="*/ 43779 w 56107"/>
                      <a:gd name="connsiteY17" fmla="*/ 4760 h 78730"/>
                      <a:gd name="connsiteX18" fmla="*/ 48690 w 56107"/>
                      <a:gd name="connsiteY18" fmla="*/ 444 h 78730"/>
                      <a:gd name="connsiteX19" fmla="*/ 49434 w 56107"/>
                      <a:gd name="connsiteY19" fmla="*/ 146 h 78730"/>
                      <a:gd name="connsiteX20" fmla="*/ 50774 w 56107"/>
                      <a:gd name="connsiteY20" fmla="*/ 146 h 78730"/>
                      <a:gd name="connsiteX21" fmla="*/ 51667 w 56107"/>
                      <a:gd name="connsiteY21" fmla="*/ 593 h 78730"/>
                      <a:gd name="connsiteX22" fmla="*/ 52114 w 56107"/>
                      <a:gd name="connsiteY22" fmla="*/ 1486 h 78730"/>
                      <a:gd name="connsiteX23" fmla="*/ 52114 w 56107"/>
                      <a:gd name="connsiteY23" fmla="*/ 23958 h 78730"/>
                      <a:gd name="connsiteX24" fmla="*/ 50774 w 56107"/>
                      <a:gd name="connsiteY24" fmla="*/ 25596 h 78730"/>
                      <a:gd name="connsiteX25" fmla="*/ 48690 w 56107"/>
                      <a:gd name="connsiteY25" fmla="*/ 25596 h 78730"/>
                      <a:gd name="connsiteX26" fmla="*/ 47202 w 56107"/>
                      <a:gd name="connsiteY26" fmla="*/ 23958 h 78730"/>
                      <a:gd name="connsiteX27" fmla="*/ 42216 w 56107"/>
                      <a:gd name="connsiteY27" fmla="*/ 9597 h 78730"/>
                      <a:gd name="connsiteX28" fmla="*/ 28301 w 56107"/>
                      <a:gd name="connsiteY28" fmla="*/ 4165 h 78730"/>
                      <a:gd name="connsiteX29" fmla="*/ 14906 w 56107"/>
                      <a:gd name="connsiteY29" fmla="*/ 6992 h 78730"/>
                      <a:gd name="connsiteX30" fmla="*/ 9251 w 56107"/>
                      <a:gd name="connsiteY30" fmla="*/ 16815 h 78730"/>
                      <a:gd name="connsiteX31" fmla="*/ 13269 w 56107"/>
                      <a:gd name="connsiteY31" fmla="*/ 24628 h 78730"/>
                      <a:gd name="connsiteX32" fmla="*/ 22794 w 56107"/>
                      <a:gd name="connsiteY32" fmla="*/ 29019 h 78730"/>
                      <a:gd name="connsiteX33" fmla="*/ 34403 w 56107"/>
                      <a:gd name="connsiteY33" fmla="*/ 31102 h 78730"/>
                      <a:gd name="connsiteX34" fmla="*/ 45416 w 56107"/>
                      <a:gd name="connsiteY34" fmla="*/ 35642 h 78730"/>
                      <a:gd name="connsiteX35" fmla="*/ 53453 w 56107"/>
                      <a:gd name="connsiteY35" fmla="*/ 43678 h 78730"/>
                      <a:gd name="connsiteX36" fmla="*/ 56429 w 56107"/>
                      <a:gd name="connsiteY36" fmla="*/ 54617 h 78730"/>
                      <a:gd name="connsiteX37" fmla="*/ 54271 w 56107"/>
                      <a:gd name="connsiteY37" fmla="*/ 65407 h 78730"/>
                      <a:gd name="connsiteX38" fmla="*/ 48318 w 56107"/>
                      <a:gd name="connsiteY38" fmla="*/ 72998 h 78730"/>
                      <a:gd name="connsiteX39" fmla="*/ 39314 w 56107"/>
                      <a:gd name="connsiteY39" fmla="*/ 77462 h 78730"/>
                      <a:gd name="connsiteX40" fmla="*/ 28450 w 56107"/>
                      <a:gd name="connsiteY40" fmla="*/ 78877 h 78730"/>
                      <a:gd name="connsiteX41" fmla="*/ 10144 w 56107"/>
                      <a:gd name="connsiteY41" fmla="*/ 71733 h 78730"/>
                      <a:gd name="connsiteX42" fmla="*/ 3744 w 56107"/>
                      <a:gd name="connsiteY42" fmla="*/ 78430 h 78730"/>
                      <a:gd name="connsiteX43" fmla="*/ 2851 w 56107"/>
                      <a:gd name="connsiteY43" fmla="*/ 78877 h 78730"/>
                      <a:gd name="connsiteX44" fmla="*/ 1809 w 56107"/>
                      <a:gd name="connsiteY44" fmla="*/ 78877 h 78730"/>
                      <a:gd name="connsiteX45" fmla="*/ 322 w 56107"/>
                      <a:gd name="connsiteY45" fmla="*/ 77388 h 78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56107" h="78730">
                        <a:moveTo>
                          <a:pt x="322" y="77388"/>
                        </a:moveTo>
                        <a:lnTo>
                          <a:pt x="322" y="49408"/>
                        </a:lnTo>
                        <a:cubicBezTo>
                          <a:pt x="322" y="48515"/>
                          <a:pt x="817" y="48069"/>
                          <a:pt x="1809" y="48069"/>
                        </a:cubicBezTo>
                        <a:lnTo>
                          <a:pt x="3893" y="48069"/>
                        </a:lnTo>
                        <a:cubicBezTo>
                          <a:pt x="4587" y="48069"/>
                          <a:pt x="5034" y="48515"/>
                          <a:pt x="5233" y="49408"/>
                        </a:cubicBezTo>
                        <a:cubicBezTo>
                          <a:pt x="8507" y="66077"/>
                          <a:pt x="16246" y="74411"/>
                          <a:pt x="28450" y="74411"/>
                        </a:cubicBezTo>
                        <a:cubicBezTo>
                          <a:pt x="33807" y="74411"/>
                          <a:pt x="38322" y="73171"/>
                          <a:pt x="41993" y="70691"/>
                        </a:cubicBezTo>
                        <a:cubicBezTo>
                          <a:pt x="45664" y="68211"/>
                          <a:pt x="47500" y="64391"/>
                          <a:pt x="47500" y="59231"/>
                        </a:cubicBezTo>
                        <a:cubicBezTo>
                          <a:pt x="47500" y="55560"/>
                          <a:pt x="46086" y="52434"/>
                          <a:pt x="43258" y="49855"/>
                        </a:cubicBezTo>
                        <a:cubicBezTo>
                          <a:pt x="40431" y="47275"/>
                          <a:pt x="37032" y="45489"/>
                          <a:pt x="33064" y="44497"/>
                        </a:cubicBezTo>
                        <a:lnTo>
                          <a:pt x="21603" y="42265"/>
                        </a:lnTo>
                        <a:cubicBezTo>
                          <a:pt x="17734" y="41471"/>
                          <a:pt x="14237" y="40206"/>
                          <a:pt x="11111" y="38470"/>
                        </a:cubicBezTo>
                        <a:cubicBezTo>
                          <a:pt x="7986" y="36733"/>
                          <a:pt x="5406" y="34426"/>
                          <a:pt x="3372" y="31549"/>
                        </a:cubicBezTo>
                        <a:cubicBezTo>
                          <a:pt x="1338" y="28672"/>
                          <a:pt x="322" y="25348"/>
                          <a:pt x="322" y="21577"/>
                        </a:cubicBezTo>
                        <a:cubicBezTo>
                          <a:pt x="322" y="16517"/>
                          <a:pt x="1661" y="12375"/>
                          <a:pt x="4339" y="9150"/>
                        </a:cubicBezTo>
                        <a:cubicBezTo>
                          <a:pt x="7018" y="5925"/>
                          <a:pt x="10466" y="3619"/>
                          <a:pt x="14683" y="2230"/>
                        </a:cubicBezTo>
                        <a:cubicBezTo>
                          <a:pt x="18900" y="841"/>
                          <a:pt x="23489" y="146"/>
                          <a:pt x="28450" y="146"/>
                        </a:cubicBezTo>
                        <a:cubicBezTo>
                          <a:pt x="34304" y="146"/>
                          <a:pt x="39414" y="1684"/>
                          <a:pt x="43779" y="4760"/>
                        </a:cubicBezTo>
                        <a:lnTo>
                          <a:pt x="48690" y="444"/>
                        </a:lnTo>
                        <a:cubicBezTo>
                          <a:pt x="48690" y="245"/>
                          <a:pt x="48938" y="146"/>
                          <a:pt x="49434" y="146"/>
                        </a:cubicBezTo>
                        <a:lnTo>
                          <a:pt x="50774" y="146"/>
                        </a:lnTo>
                        <a:cubicBezTo>
                          <a:pt x="51071" y="146"/>
                          <a:pt x="51369" y="295"/>
                          <a:pt x="51667" y="593"/>
                        </a:cubicBezTo>
                        <a:cubicBezTo>
                          <a:pt x="51965" y="890"/>
                          <a:pt x="52114" y="1188"/>
                          <a:pt x="52114" y="1486"/>
                        </a:cubicBezTo>
                        <a:lnTo>
                          <a:pt x="52114" y="23958"/>
                        </a:lnTo>
                        <a:cubicBezTo>
                          <a:pt x="52114" y="25050"/>
                          <a:pt x="51667" y="25596"/>
                          <a:pt x="50774" y="25596"/>
                        </a:cubicBezTo>
                        <a:lnTo>
                          <a:pt x="48690" y="25596"/>
                        </a:lnTo>
                        <a:cubicBezTo>
                          <a:pt x="47698" y="25596"/>
                          <a:pt x="47202" y="25050"/>
                          <a:pt x="47202" y="23958"/>
                        </a:cubicBezTo>
                        <a:cubicBezTo>
                          <a:pt x="47202" y="18005"/>
                          <a:pt x="45540" y="13218"/>
                          <a:pt x="42216" y="9597"/>
                        </a:cubicBezTo>
                        <a:cubicBezTo>
                          <a:pt x="38893" y="5975"/>
                          <a:pt x="34254" y="4165"/>
                          <a:pt x="28301" y="4165"/>
                        </a:cubicBezTo>
                        <a:cubicBezTo>
                          <a:pt x="23142" y="4165"/>
                          <a:pt x="18677" y="5107"/>
                          <a:pt x="14906" y="6992"/>
                        </a:cubicBezTo>
                        <a:cubicBezTo>
                          <a:pt x="11136" y="8878"/>
                          <a:pt x="9251" y="12152"/>
                          <a:pt x="9251" y="16815"/>
                        </a:cubicBezTo>
                        <a:cubicBezTo>
                          <a:pt x="9251" y="19990"/>
                          <a:pt x="10590" y="22594"/>
                          <a:pt x="13269" y="24628"/>
                        </a:cubicBezTo>
                        <a:cubicBezTo>
                          <a:pt x="15948" y="26663"/>
                          <a:pt x="19123" y="28126"/>
                          <a:pt x="22794" y="29019"/>
                        </a:cubicBezTo>
                        <a:lnTo>
                          <a:pt x="34403" y="31102"/>
                        </a:lnTo>
                        <a:cubicBezTo>
                          <a:pt x="38372" y="31996"/>
                          <a:pt x="42043" y="33509"/>
                          <a:pt x="45416" y="35642"/>
                        </a:cubicBezTo>
                        <a:cubicBezTo>
                          <a:pt x="48789" y="37775"/>
                          <a:pt x="51469" y="40453"/>
                          <a:pt x="53453" y="43678"/>
                        </a:cubicBezTo>
                        <a:cubicBezTo>
                          <a:pt x="55437" y="46903"/>
                          <a:pt x="56429" y="50550"/>
                          <a:pt x="56429" y="54617"/>
                        </a:cubicBezTo>
                        <a:cubicBezTo>
                          <a:pt x="56429" y="58784"/>
                          <a:pt x="55710" y="62381"/>
                          <a:pt x="54271" y="65407"/>
                        </a:cubicBezTo>
                        <a:cubicBezTo>
                          <a:pt x="52833" y="68434"/>
                          <a:pt x="50848" y="70964"/>
                          <a:pt x="48318" y="72998"/>
                        </a:cubicBezTo>
                        <a:cubicBezTo>
                          <a:pt x="45788" y="75032"/>
                          <a:pt x="42787" y="76520"/>
                          <a:pt x="39314" y="77462"/>
                        </a:cubicBezTo>
                        <a:cubicBezTo>
                          <a:pt x="35841" y="78405"/>
                          <a:pt x="32220" y="78877"/>
                          <a:pt x="28450" y="78877"/>
                        </a:cubicBezTo>
                        <a:cubicBezTo>
                          <a:pt x="21306" y="78877"/>
                          <a:pt x="15204" y="76495"/>
                          <a:pt x="10144" y="71733"/>
                        </a:cubicBezTo>
                        <a:lnTo>
                          <a:pt x="3744" y="78430"/>
                        </a:lnTo>
                        <a:cubicBezTo>
                          <a:pt x="3744" y="78728"/>
                          <a:pt x="3446" y="78877"/>
                          <a:pt x="2851" y="78877"/>
                        </a:cubicBezTo>
                        <a:lnTo>
                          <a:pt x="1809" y="78877"/>
                        </a:lnTo>
                        <a:cubicBezTo>
                          <a:pt x="817" y="78877"/>
                          <a:pt x="322" y="78380"/>
                          <a:pt x="322" y="77388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B22262D1-D7CE-A07D-67C8-56FF34C76239}"/>
                      </a:ext>
                    </a:extLst>
                  </p:cNvPr>
                  <p:cNvSpPr/>
                  <p:nvPr/>
                </p:nvSpPr>
                <p:spPr>
                  <a:xfrm>
                    <a:off x="2733781" y="1310068"/>
                    <a:ext cx="40183" cy="171449"/>
                  </a:xfrm>
                  <a:custGeom>
                    <a:avLst/>
                    <a:gdLst>
                      <a:gd name="connsiteX0" fmla="*/ 1809 w 40183"/>
                      <a:gd name="connsiteY0" fmla="*/ 171596 h 171449"/>
                      <a:gd name="connsiteX1" fmla="*/ 322 w 40183"/>
                      <a:gd name="connsiteY1" fmla="*/ 170108 h 171449"/>
                      <a:gd name="connsiteX2" fmla="*/ 619 w 40183"/>
                      <a:gd name="connsiteY2" fmla="*/ 169066 h 171449"/>
                      <a:gd name="connsiteX3" fmla="*/ 29938 w 40183"/>
                      <a:gd name="connsiteY3" fmla="*/ 85871 h 171449"/>
                      <a:gd name="connsiteX4" fmla="*/ 917 w 40183"/>
                      <a:gd name="connsiteY4" fmla="*/ 3122 h 171449"/>
                      <a:gd name="connsiteX5" fmla="*/ 322 w 40183"/>
                      <a:gd name="connsiteY5" fmla="*/ 1635 h 171449"/>
                      <a:gd name="connsiteX6" fmla="*/ 767 w 40183"/>
                      <a:gd name="connsiteY6" fmla="*/ 593 h 171449"/>
                      <a:gd name="connsiteX7" fmla="*/ 1809 w 40183"/>
                      <a:gd name="connsiteY7" fmla="*/ 146 h 171449"/>
                      <a:gd name="connsiteX8" fmla="*/ 3447 w 40183"/>
                      <a:gd name="connsiteY8" fmla="*/ 146 h 171449"/>
                      <a:gd name="connsiteX9" fmla="*/ 4191 w 40183"/>
                      <a:gd name="connsiteY9" fmla="*/ 444 h 171449"/>
                      <a:gd name="connsiteX10" fmla="*/ 24729 w 40183"/>
                      <a:gd name="connsiteY10" fmla="*/ 24033 h 171449"/>
                      <a:gd name="connsiteX11" fmla="*/ 36710 w 40183"/>
                      <a:gd name="connsiteY11" fmla="*/ 53724 h 171449"/>
                      <a:gd name="connsiteX12" fmla="*/ 40505 w 40183"/>
                      <a:gd name="connsiteY12" fmla="*/ 85871 h 171449"/>
                      <a:gd name="connsiteX13" fmla="*/ 38496 w 40183"/>
                      <a:gd name="connsiteY13" fmla="*/ 109833 h 171449"/>
                      <a:gd name="connsiteX14" fmla="*/ 32022 w 40183"/>
                      <a:gd name="connsiteY14" fmla="*/ 132975 h 171449"/>
                      <a:gd name="connsiteX15" fmla="*/ 20636 w 40183"/>
                      <a:gd name="connsiteY15" fmla="*/ 154035 h 171449"/>
                      <a:gd name="connsiteX16" fmla="*/ 4191 w 40183"/>
                      <a:gd name="connsiteY16" fmla="*/ 171299 h 171449"/>
                      <a:gd name="connsiteX17" fmla="*/ 3447 w 40183"/>
                      <a:gd name="connsiteY17" fmla="*/ 171596 h 171449"/>
                      <a:gd name="connsiteX18" fmla="*/ 1809 w 40183"/>
                      <a:gd name="connsiteY18" fmla="*/ 171596 h 17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183" h="171449">
                        <a:moveTo>
                          <a:pt x="1809" y="171596"/>
                        </a:moveTo>
                        <a:cubicBezTo>
                          <a:pt x="817" y="171596"/>
                          <a:pt x="322" y="171100"/>
                          <a:pt x="322" y="170108"/>
                        </a:cubicBezTo>
                        <a:cubicBezTo>
                          <a:pt x="322" y="169612"/>
                          <a:pt x="421" y="169265"/>
                          <a:pt x="619" y="169066"/>
                        </a:cubicBezTo>
                        <a:cubicBezTo>
                          <a:pt x="20165" y="149917"/>
                          <a:pt x="29938" y="122185"/>
                          <a:pt x="29938" y="85871"/>
                        </a:cubicBezTo>
                        <a:cubicBezTo>
                          <a:pt x="29938" y="49557"/>
                          <a:pt x="20264" y="21974"/>
                          <a:pt x="917" y="3122"/>
                        </a:cubicBezTo>
                        <a:cubicBezTo>
                          <a:pt x="520" y="2825"/>
                          <a:pt x="322" y="2329"/>
                          <a:pt x="322" y="1635"/>
                        </a:cubicBezTo>
                        <a:cubicBezTo>
                          <a:pt x="322" y="1238"/>
                          <a:pt x="470" y="890"/>
                          <a:pt x="767" y="593"/>
                        </a:cubicBezTo>
                        <a:cubicBezTo>
                          <a:pt x="1065" y="295"/>
                          <a:pt x="1412" y="146"/>
                          <a:pt x="1809" y="146"/>
                        </a:cubicBezTo>
                        <a:lnTo>
                          <a:pt x="3447" y="146"/>
                        </a:lnTo>
                        <a:cubicBezTo>
                          <a:pt x="3744" y="146"/>
                          <a:pt x="3992" y="245"/>
                          <a:pt x="4191" y="444"/>
                        </a:cubicBezTo>
                        <a:cubicBezTo>
                          <a:pt x="12426" y="6893"/>
                          <a:pt x="19272" y="14756"/>
                          <a:pt x="24729" y="24033"/>
                        </a:cubicBezTo>
                        <a:cubicBezTo>
                          <a:pt x="30186" y="33310"/>
                          <a:pt x="34179" y="43207"/>
                          <a:pt x="36710" y="53724"/>
                        </a:cubicBezTo>
                        <a:cubicBezTo>
                          <a:pt x="39240" y="64242"/>
                          <a:pt x="40505" y="74957"/>
                          <a:pt x="40505" y="85871"/>
                        </a:cubicBezTo>
                        <a:cubicBezTo>
                          <a:pt x="40505" y="94007"/>
                          <a:pt x="39835" y="101995"/>
                          <a:pt x="38496" y="109833"/>
                        </a:cubicBezTo>
                        <a:cubicBezTo>
                          <a:pt x="37156" y="117671"/>
                          <a:pt x="34998" y="125385"/>
                          <a:pt x="32022" y="132975"/>
                        </a:cubicBezTo>
                        <a:cubicBezTo>
                          <a:pt x="29045" y="140566"/>
                          <a:pt x="25250" y="147586"/>
                          <a:pt x="20636" y="154035"/>
                        </a:cubicBezTo>
                        <a:cubicBezTo>
                          <a:pt x="16023" y="160484"/>
                          <a:pt x="10541" y="166238"/>
                          <a:pt x="4191" y="171299"/>
                        </a:cubicBezTo>
                        <a:cubicBezTo>
                          <a:pt x="3992" y="171497"/>
                          <a:pt x="3744" y="171596"/>
                          <a:pt x="3447" y="171596"/>
                        </a:cubicBezTo>
                        <a:lnTo>
                          <a:pt x="1809" y="171596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" name="Graphic 8">
                  <a:extLst>
                    <a:ext uri="{FF2B5EF4-FFF2-40B4-BE49-F238E27FC236}">
                      <a16:creationId xmlns:a16="http://schemas.microsoft.com/office/drawing/2014/main" id="{03658DBC-52F7-2331-37D0-87E1DE68F984}"/>
                    </a:ext>
                  </a:extLst>
                </p:cNvPr>
                <p:cNvGrpSpPr/>
                <p:nvPr/>
              </p:nvGrpSpPr>
              <p:grpSpPr>
                <a:xfrm>
                  <a:off x="2049338" y="3913969"/>
                  <a:ext cx="993366" cy="993366"/>
                  <a:chOff x="1851140" y="65304"/>
                  <a:chExt cx="981075" cy="981075"/>
                </a:xfrm>
              </p:grpSpPr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EBBDF43B-A6E9-DF86-C529-912D240FD721}"/>
                      </a:ext>
                    </a:extLst>
                  </p:cNvPr>
                  <p:cNvSpPr/>
                  <p:nvPr/>
                </p:nvSpPr>
                <p:spPr>
                  <a:xfrm>
                    <a:off x="1851140" y="65304"/>
                    <a:ext cx="9525" cy="981075"/>
                  </a:xfrm>
                  <a:custGeom>
                    <a:avLst/>
                    <a:gdLst>
                      <a:gd name="connsiteX0" fmla="*/ 0 w 9525"/>
                      <a:gd name="connsiteY0" fmla="*/ 981075 h 981075"/>
                      <a:gd name="connsiteX1" fmla="*/ 0 w 9525"/>
                      <a:gd name="connsiteY1" fmla="*/ 0 h 98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981075">
                        <a:moveTo>
                          <a:pt x="0" y="981075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81780476-7527-5BA1-5FA8-5FB1AB4EF3AC}"/>
                      </a:ext>
                    </a:extLst>
                  </p:cNvPr>
                  <p:cNvSpPr/>
                  <p:nvPr/>
                </p:nvSpPr>
                <p:spPr>
                  <a:xfrm>
                    <a:off x="2832215" y="65304"/>
                    <a:ext cx="9525" cy="981075"/>
                  </a:xfrm>
                  <a:custGeom>
                    <a:avLst/>
                    <a:gdLst>
                      <a:gd name="connsiteX0" fmla="*/ 0 w 9525"/>
                      <a:gd name="connsiteY0" fmla="*/ 981075 h 981075"/>
                      <a:gd name="connsiteX1" fmla="*/ 0 w 9525"/>
                      <a:gd name="connsiteY1" fmla="*/ 0 h 98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981075">
                        <a:moveTo>
                          <a:pt x="0" y="981075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00D992B7-ECDC-A5D8-C392-4CF3585A0D7B}"/>
                      </a:ext>
                    </a:extLst>
                  </p:cNvPr>
                  <p:cNvSpPr/>
                  <p:nvPr/>
                </p:nvSpPr>
                <p:spPr>
                  <a:xfrm>
                    <a:off x="1851140" y="881239"/>
                    <a:ext cx="9810" cy="9525"/>
                  </a:xfrm>
                  <a:custGeom>
                    <a:avLst/>
                    <a:gdLst>
                      <a:gd name="connsiteX0" fmla="*/ 0 w 9810"/>
                      <a:gd name="connsiteY0" fmla="*/ 0 h 9525"/>
                      <a:gd name="connsiteX1" fmla="*/ 9811 w 981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10" h="9525">
                        <a:moveTo>
                          <a:pt x="0" y="0"/>
                        </a:moveTo>
                        <a:lnTo>
                          <a:pt x="9811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FF88C064-F50E-E784-03F1-EE148C39E143}"/>
                      </a:ext>
                    </a:extLst>
                  </p:cNvPr>
                  <p:cNvSpPr/>
                  <p:nvPr/>
                </p:nvSpPr>
                <p:spPr>
                  <a:xfrm>
                    <a:off x="1851140" y="555842"/>
                    <a:ext cx="9810" cy="9525"/>
                  </a:xfrm>
                  <a:custGeom>
                    <a:avLst/>
                    <a:gdLst>
                      <a:gd name="connsiteX0" fmla="*/ 0 w 9810"/>
                      <a:gd name="connsiteY0" fmla="*/ 0 h 9525"/>
                      <a:gd name="connsiteX1" fmla="*/ 9811 w 981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10" h="9525">
                        <a:moveTo>
                          <a:pt x="0" y="0"/>
                        </a:moveTo>
                        <a:lnTo>
                          <a:pt x="9811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CD9669EE-F06C-FA6F-DFB0-7B30B83118A1}"/>
                      </a:ext>
                    </a:extLst>
                  </p:cNvPr>
                  <p:cNvSpPr/>
                  <p:nvPr/>
                </p:nvSpPr>
                <p:spPr>
                  <a:xfrm>
                    <a:off x="1851140" y="230444"/>
                    <a:ext cx="9810" cy="9525"/>
                  </a:xfrm>
                  <a:custGeom>
                    <a:avLst/>
                    <a:gdLst>
                      <a:gd name="connsiteX0" fmla="*/ 0 w 9810"/>
                      <a:gd name="connsiteY0" fmla="*/ 0 h 9525"/>
                      <a:gd name="connsiteX1" fmla="*/ 9811 w 981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10" h="9525">
                        <a:moveTo>
                          <a:pt x="0" y="0"/>
                        </a:moveTo>
                        <a:lnTo>
                          <a:pt x="9811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C8BC60E0-0290-1119-6A2F-B6F34431CEA9}"/>
                      </a:ext>
                    </a:extLst>
                  </p:cNvPr>
                  <p:cNvSpPr/>
                  <p:nvPr/>
                </p:nvSpPr>
                <p:spPr>
                  <a:xfrm>
                    <a:off x="2822404" y="881239"/>
                    <a:ext cx="9810" cy="9525"/>
                  </a:xfrm>
                  <a:custGeom>
                    <a:avLst/>
                    <a:gdLst>
                      <a:gd name="connsiteX0" fmla="*/ 9811 w 9810"/>
                      <a:gd name="connsiteY0" fmla="*/ 0 h 9525"/>
                      <a:gd name="connsiteX1" fmla="*/ 0 w 981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10" h="9525">
                        <a:moveTo>
                          <a:pt x="9811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3BF211B7-FABC-2170-B806-5F2CC17FE605}"/>
                      </a:ext>
                    </a:extLst>
                  </p:cNvPr>
                  <p:cNvSpPr/>
                  <p:nvPr/>
                </p:nvSpPr>
                <p:spPr>
                  <a:xfrm>
                    <a:off x="2822404" y="555842"/>
                    <a:ext cx="9810" cy="9525"/>
                  </a:xfrm>
                  <a:custGeom>
                    <a:avLst/>
                    <a:gdLst>
                      <a:gd name="connsiteX0" fmla="*/ 9811 w 9810"/>
                      <a:gd name="connsiteY0" fmla="*/ 0 h 9525"/>
                      <a:gd name="connsiteX1" fmla="*/ 0 w 981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10" h="9525">
                        <a:moveTo>
                          <a:pt x="9811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C1CF6ED2-704B-357C-D7D4-7411520E1731}"/>
                      </a:ext>
                    </a:extLst>
                  </p:cNvPr>
                  <p:cNvSpPr/>
                  <p:nvPr/>
                </p:nvSpPr>
                <p:spPr>
                  <a:xfrm>
                    <a:off x="2822404" y="230444"/>
                    <a:ext cx="9810" cy="9525"/>
                  </a:xfrm>
                  <a:custGeom>
                    <a:avLst/>
                    <a:gdLst>
                      <a:gd name="connsiteX0" fmla="*/ 9811 w 9810"/>
                      <a:gd name="connsiteY0" fmla="*/ 0 h 9525"/>
                      <a:gd name="connsiteX1" fmla="*/ 0 w 9810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10" h="9525">
                        <a:moveTo>
                          <a:pt x="9811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BAF60449-2DB2-9A38-85A1-16AD72FDB2D8}"/>
                    </a:ext>
                  </a:extLst>
                </p:cNvPr>
                <p:cNvSpPr/>
                <p:nvPr/>
              </p:nvSpPr>
              <p:spPr>
                <a:xfrm>
                  <a:off x="1745956" y="4739034"/>
                  <a:ext cx="40836" cy="9493"/>
                </a:xfrm>
                <a:custGeom>
                  <a:avLst/>
                  <a:gdLst>
                    <a:gd name="connsiteX0" fmla="*/ 264 w 40331"/>
                    <a:gd name="connsiteY0" fmla="*/ 9479 h 9376"/>
                    <a:gd name="connsiteX1" fmla="*/ 264 w 40331"/>
                    <a:gd name="connsiteY1" fmla="*/ 102 h 9376"/>
                    <a:gd name="connsiteX2" fmla="*/ 40596 w 40331"/>
                    <a:gd name="connsiteY2" fmla="*/ 102 h 9376"/>
                    <a:gd name="connsiteX3" fmla="*/ 40596 w 40331"/>
                    <a:gd name="connsiteY3" fmla="*/ 9479 h 9376"/>
                    <a:gd name="connsiteX4" fmla="*/ 264 w 40331"/>
                    <a:gd name="connsiteY4" fmla="*/ 9479 h 9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31" h="9376">
                      <a:moveTo>
                        <a:pt x="264" y="9479"/>
                      </a:moveTo>
                      <a:lnTo>
                        <a:pt x="264" y="102"/>
                      </a:lnTo>
                      <a:lnTo>
                        <a:pt x="40596" y="102"/>
                      </a:lnTo>
                      <a:lnTo>
                        <a:pt x="40596" y="9479"/>
                      </a:lnTo>
                      <a:lnTo>
                        <a:pt x="264" y="947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4" name="Graphic 8">
                  <a:extLst>
                    <a:ext uri="{FF2B5EF4-FFF2-40B4-BE49-F238E27FC236}">
                      <a16:creationId xmlns:a16="http://schemas.microsoft.com/office/drawing/2014/main" id="{5F1FAEAE-6B28-3060-1DAD-680FF84C17E5}"/>
                    </a:ext>
                  </a:extLst>
                </p:cNvPr>
                <p:cNvGrpSpPr/>
                <p:nvPr/>
              </p:nvGrpSpPr>
              <p:grpSpPr>
                <a:xfrm>
                  <a:off x="1801611" y="4674387"/>
                  <a:ext cx="178939" cy="106238"/>
                  <a:chOff x="1606478" y="816314"/>
                  <a:chExt cx="176725" cy="104923"/>
                </a:xfrm>
                <a:solidFill>
                  <a:srgbClr val="262626"/>
                </a:solidFill>
              </p:grpSpPr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F4E57C93-3792-776F-292F-03691A7C4F07}"/>
                      </a:ext>
                    </a:extLst>
                  </p:cNvPr>
                  <p:cNvSpPr/>
                  <p:nvPr/>
                </p:nvSpPr>
                <p:spPr>
                  <a:xfrm>
                    <a:off x="1606478" y="816314"/>
                    <a:ext cx="64145" cy="104923"/>
                  </a:xfrm>
                  <a:custGeom>
                    <a:avLst/>
                    <a:gdLst>
                      <a:gd name="connsiteX0" fmla="*/ 32411 w 64145"/>
                      <a:gd name="connsiteY0" fmla="*/ 105026 h 104923"/>
                      <a:gd name="connsiteX1" fmla="*/ 7035 w 64145"/>
                      <a:gd name="connsiteY1" fmla="*/ 89622 h 104923"/>
                      <a:gd name="connsiteX2" fmla="*/ 264 w 64145"/>
                      <a:gd name="connsiteY2" fmla="*/ 52936 h 104923"/>
                      <a:gd name="connsiteX3" fmla="*/ 2720 w 64145"/>
                      <a:gd name="connsiteY3" fmla="*/ 28008 h 104923"/>
                      <a:gd name="connsiteX4" fmla="*/ 12319 w 64145"/>
                      <a:gd name="connsiteY4" fmla="*/ 8214 h 104923"/>
                      <a:gd name="connsiteX5" fmla="*/ 32411 w 64145"/>
                      <a:gd name="connsiteY5" fmla="*/ 102 h 104923"/>
                      <a:gd name="connsiteX6" fmla="*/ 48931 w 64145"/>
                      <a:gd name="connsiteY6" fmla="*/ 5013 h 104923"/>
                      <a:gd name="connsiteX7" fmla="*/ 58679 w 64145"/>
                      <a:gd name="connsiteY7" fmla="*/ 17663 h 104923"/>
                      <a:gd name="connsiteX8" fmla="*/ 63219 w 64145"/>
                      <a:gd name="connsiteY8" fmla="*/ 34332 h 104923"/>
                      <a:gd name="connsiteX9" fmla="*/ 64409 w 64145"/>
                      <a:gd name="connsiteY9" fmla="*/ 52936 h 104923"/>
                      <a:gd name="connsiteX10" fmla="*/ 62028 w 64145"/>
                      <a:gd name="connsiteY10" fmla="*/ 77493 h 104923"/>
                      <a:gd name="connsiteX11" fmla="*/ 52577 w 64145"/>
                      <a:gd name="connsiteY11" fmla="*/ 96990 h 104923"/>
                      <a:gd name="connsiteX12" fmla="*/ 32411 w 64145"/>
                      <a:gd name="connsiteY12" fmla="*/ 105026 h 104923"/>
                      <a:gd name="connsiteX13" fmla="*/ 32411 w 64145"/>
                      <a:gd name="connsiteY13" fmla="*/ 101007 h 104923"/>
                      <a:gd name="connsiteX14" fmla="*/ 45061 w 64145"/>
                      <a:gd name="connsiteY14" fmla="*/ 92301 h 104923"/>
                      <a:gd name="connsiteX15" fmla="*/ 50196 w 64145"/>
                      <a:gd name="connsiteY15" fmla="*/ 73027 h 104923"/>
                      <a:gd name="connsiteX16" fmla="*/ 51163 w 64145"/>
                      <a:gd name="connsiteY16" fmla="*/ 50555 h 104923"/>
                      <a:gd name="connsiteX17" fmla="*/ 50196 w 64145"/>
                      <a:gd name="connsiteY17" fmla="*/ 29421 h 104923"/>
                      <a:gd name="connsiteX18" fmla="*/ 45135 w 64145"/>
                      <a:gd name="connsiteY18" fmla="*/ 11860 h 104923"/>
                      <a:gd name="connsiteX19" fmla="*/ 32411 w 64145"/>
                      <a:gd name="connsiteY19" fmla="*/ 3971 h 104923"/>
                      <a:gd name="connsiteX20" fmla="*/ 19611 w 64145"/>
                      <a:gd name="connsiteY20" fmla="*/ 11860 h 104923"/>
                      <a:gd name="connsiteX21" fmla="*/ 14477 w 64145"/>
                      <a:gd name="connsiteY21" fmla="*/ 29421 h 104923"/>
                      <a:gd name="connsiteX22" fmla="*/ 13510 w 64145"/>
                      <a:gd name="connsiteY22" fmla="*/ 50555 h 104923"/>
                      <a:gd name="connsiteX23" fmla="*/ 13956 w 64145"/>
                      <a:gd name="connsiteY23" fmla="*/ 66554 h 104923"/>
                      <a:gd name="connsiteX24" fmla="*/ 16189 w 64145"/>
                      <a:gd name="connsiteY24" fmla="*/ 82032 h 104923"/>
                      <a:gd name="connsiteX25" fmla="*/ 21918 w 64145"/>
                      <a:gd name="connsiteY25" fmla="*/ 95501 h 104923"/>
                      <a:gd name="connsiteX26" fmla="*/ 32411 w 64145"/>
                      <a:gd name="connsiteY26" fmla="*/ 101007 h 104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4145" h="104923">
                        <a:moveTo>
                          <a:pt x="32411" y="105026"/>
                        </a:moveTo>
                        <a:cubicBezTo>
                          <a:pt x="20009" y="105026"/>
                          <a:pt x="11550" y="99891"/>
                          <a:pt x="7035" y="89622"/>
                        </a:cubicBezTo>
                        <a:cubicBezTo>
                          <a:pt x="2521" y="79353"/>
                          <a:pt x="264" y="67124"/>
                          <a:pt x="264" y="52936"/>
                        </a:cubicBezTo>
                        <a:cubicBezTo>
                          <a:pt x="264" y="44105"/>
                          <a:pt x="1083" y="35796"/>
                          <a:pt x="2720" y="28008"/>
                        </a:cubicBezTo>
                        <a:cubicBezTo>
                          <a:pt x="4357" y="20219"/>
                          <a:pt x="7556" y="13621"/>
                          <a:pt x="12319" y="8214"/>
                        </a:cubicBezTo>
                        <a:cubicBezTo>
                          <a:pt x="17081" y="2806"/>
                          <a:pt x="23779" y="102"/>
                          <a:pt x="32411" y="102"/>
                        </a:cubicBezTo>
                        <a:cubicBezTo>
                          <a:pt x="39158" y="102"/>
                          <a:pt x="44665" y="1739"/>
                          <a:pt x="48931" y="5013"/>
                        </a:cubicBezTo>
                        <a:cubicBezTo>
                          <a:pt x="53197" y="8287"/>
                          <a:pt x="56446" y="12504"/>
                          <a:pt x="58679" y="17663"/>
                        </a:cubicBezTo>
                        <a:cubicBezTo>
                          <a:pt x="60912" y="22823"/>
                          <a:pt x="62425" y="28379"/>
                          <a:pt x="63219" y="34332"/>
                        </a:cubicBezTo>
                        <a:cubicBezTo>
                          <a:pt x="64012" y="40285"/>
                          <a:pt x="64409" y="46487"/>
                          <a:pt x="64409" y="52936"/>
                        </a:cubicBezTo>
                        <a:cubicBezTo>
                          <a:pt x="64409" y="61668"/>
                          <a:pt x="63616" y="69853"/>
                          <a:pt x="62028" y="77493"/>
                        </a:cubicBezTo>
                        <a:cubicBezTo>
                          <a:pt x="60441" y="85132"/>
                          <a:pt x="57290" y="91631"/>
                          <a:pt x="52577" y="96990"/>
                        </a:cubicBezTo>
                        <a:cubicBezTo>
                          <a:pt x="47864" y="102347"/>
                          <a:pt x="41142" y="105026"/>
                          <a:pt x="32411" y="105026"/>
                        </a:cubicBezTo>
                        <a:close/>
                        <a:moveTo>
                          <a:pt x="32411" y="101007"/>
                        </a:moveTo>
                        <a:cubicBezTo>
                          <a:pt x="38066" y="101007"/>
                          <a:pt x="42283" y="98105"/>
                          <a:pt x="45061" y="92301"/>
                        </a:cubicBezTo>
                        <a:cubicBezTo>
                          <a:pt x="47839" y="86497"/>
                          <a:pt x="49551" y="80072"/>
                          <a:pt x="50196" y="73027"/>
                        </a:cubicBezTo>
                        <a:cubicBezTo>
                          <a:pt x="50841" y="65983"/>
                          <a:pt x="51163" y="58493"/>
                          <a:pt x="51163" y="50555"/>
                        </a:cubicBezTo>
                        <a:cubicBezTo>
                          <a:pt x="51163" y="42915"/>
                          <a:pt x="50841" y="35870"/>
                          <a:pt x="50196" y="29421"/>
                        </a:cubicBezTo>
                        <a:cubicBezTo>
                          <a:pt x="49551" y="22972"/>
                          <a:pt x="47864" y="17118"/>
                          <a:pt x="45135" y="11860"/>
                        </a:cubicBezTo>
                        <a:cubicBezTo>
                          <a:pt x="42407" y="6601"/>
                          <a:pt x="38165" y="3971"/>
                          <a:pt x="32411" y="3971"/>
                        </a:cubicBezTo>
                        <a:cubicBezTo>
                          <a:pt x="26656" y="3971"/>
                          <a:pt x="22389" y="6601"/>
                          <a:pt x="19611" y="11860"/>
                        </a:cubicBezTo>
                        <a:cubicBezTo>
                          <a:pt x="16833" y="17118"/>
                          <a:pt x="15122" y="22972"/>
                          <a:pt x="14477" y="29421"/>
                        </a:cubicBezTo>
                        <a:cubicBezTo>
                          <a:pt x="13832" y="35870"/>
                          <a:pt x="13510" y="42915"/>
                          <a:pt x="13510" y="50555"/>
                        </a:cubicBezTo>
                        <a:cubicBezTo>
                          <a:pt x="13510" y="56210"/>
                          <a:pt x="13659" y="61543"/>
                          <a:pt x="13956" y="66554"/>
                        </a:cubicBezTo>
                        <a:cubicBezTo>
                          <a:pt x="14254" y="71564"/>
                          <a:pt x="14998" y="76724"/>
                          <a:pt x="16189" y="82032"/>
                        </a:cubicBezTo>
                        <a:cubicBezTo>
                          <a:pt x="17380" y="87340"/>
                          <a:pt x="19289" y="91830"/>
                          <a:pt x="21918" y="95501"/>
                        </a:cubicBezTo>
                        <a:cubicBezTo>
                          <a:pt x="24548" y="99172"/>
                          <a:pt x="28045" y="101007"/>
                          <a:pt x="32411" y="101007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6C8268AA-B635-F1DE-BBD7-BAA34E0A5218}"/>
                      </a:ext>
                    </a:extLst>
                  </p:cNvPr>
                  <p:cNvSpPr/>
                  <p:nvPr/>
                </p:nvSpPr>
                <p:spPr>
                  <a:xfrm>
                    <a:off x="1689525" y="900997"/>
                    <a:ext cx="16817" cy="16817"/>
                  </a:xfrm>
                  <a:custGeom>
                    <a:avLst/>
                    <a:gdLst>
                      <a:gd name="connsiteX0" fmla="*/ 264 w 16817"/>
                      <a:gd name="connsiteY0" fmla="*/ 8437 h 16817"/>
                      <a:gd name="connsiteX1" fmla="*/ 2794 w 16817"/>
                      <a:gd name="connsiteY1" fmla="*/ 2558 h 16817"/>
                      <a:gd name="connsiteX2" fmla="*/ 8747 w 16817"/>
                      <a:gd name="connsiteY2" fmla="*/ 102 h 16817"/>
                      <a:gd name="connsiteX3" fmla="*/ 12840 w 16817"/>
                      <a:gd name="connsiteY3" fmla="*/ 1218 h 16817"/>
                      <a:gd name="connsiteX4" fmla="*/ 15965 w 16817"/>
                      <a:gd name="connsiteY4" fmla="*/ 4344 h 16817"/>
                      <a:gd name="connsiteX5" fmla="*/ 17081 w 16817"/>
                      <a:gd name="connsiteY5" fmla="*/ 8437 h 16817"/>
                      <a:gd name="connsiteX6" fmla="*/ 14626 w 16817"/>
                      <a:gd name="connsiteY6" fmla="*/ 14390 h 16817"/>
                      <a:gd name="connsiteX7" fmla="*/ 8747 w 16817"/>
                      <a:gd name="connsiteY7" fmla="*/ 16920 h 16817"/>
                      <a:gd name="connsiteX8" fmla="*/ 2794 w 16817"/>
                      <a:gd name="connsiteY8" fmla="*/ 14390 h 16817"/>
                      <a:gd name="connsiteX9" fmla="*/ 264 w 16817"/>
                      <a:gd name="connsiteY9" fmla="*/ 8437 h 16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17" h="16817">
                        <a:moveTo>
                          <a:pt x="264" y="8437"/>
                        </a:moveTo>
                        <a:cubicBezTo>
                          <a:pt x="264" y="6154"/>
                          <a:pt x="1107" y="4195"/>
                          <a:pt x="2794" y="2558"/>
                        </a:cubicBezTo>
                        <a:cubicBezTo>
                          <a:pt x="4481" y="921"/>
                          <a:pt x="6465" y="102"/>
                          <a:pt x="8747" y="102"/>
                        </a:cubicBezTo>
                        <a:cubicBezTo>
                          <a:pt x="10136" y="102"/>
                          <a:pt x="11500" y="474"/>
                          <a:pt x="12840" y="1218"/>
                        </a:cubicBezTo>
                        <a:cubicBezTo>
                          <a:pt x="14179" y="1963"/>
                          <a:pt x="15221" y="3004"/>
                          <a:pt x="15965" y="4344"/>
                        </a:cubicBezTo>
                        <a:cubicBezTo>
                          <a:pt x="16709" y="5683"/>
                          <a:pt x="17081" y="7048"/>
                          <a:pt x="17081" y="8437"/>
                        </a:cubicBezTo>
                        <a:cubicBezTo>
                          <a:pt x="17081" y="10719"/>
                          <a:pt x="16263" y="12703"/>
                          <a:pt x="14626" y="14390"/>
                        </a:cubicBezTo>
                        <a:cubicBezTo>
                          <a:pt x="12989" y="16076"/>
                          <a:pt x="11029" y="16920"/>
                          <a:pt x="8747" y="16920"/>
                        </a:cubicBezTo>
                        <a:cubicBezTo>
                          <a:pt x="6465" y="16920"/>
                          <a:pt x="4481" y="16076"/>
                          <a:pt x="2794" y="14390"/>
                        </a:cubicBezTo>
                        <a:cubicBezTo>
                          <a:pt x="1107" y="12703"/>
                          <a:pt x="264" y="10719"/>
                          <a:pt x="264" y="8437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3E342CDD-6015-B0E1-3FBE-C13971A9B629}"/>
                      </a:ext>
                    </a:extLst>
                  </p:cNvPr>
                  <p:cNvSpPr/>
                  <p:nvPr/>
                </p:nvSpPr>
                <p:spPr>
                  <a:xfrm>
                    <a:off x="1732305" y="816314"/>
                    <a:ext cx="50899" cy="101500"/>
                  </a:xfrm>
                  <a:custGeom>
                    <a:avLst/>
                    <a:gdLst>
                      <a:gd name="connsiteX0" fmla="*/ 1158 w 50899"/>
                      <a:gd name="connsiteY0" fmla="*/ 101602 h 101500"/>
                      <a:gd name="connsiteX1" fmla="*/ 1158 w 50899"/>
                      <a:gd name="connsiteY1" fmla="*/ 96245 h 101500"/>
                      <a:gd name="connsiteX2" fmla="*/ 20208 w 50899"/>
                      <a:gd name="connsiteY2" fmla="*/ 91334 h 101500"/>
                      <a:gd name="connsiteX3" fmla="*/ 20208 w 50899"/>
                      <a:gd name="connsiteY3" fmla="*/ 11413 h 101500"/>
                      <a:gd name="connsiteX4" fmla="*/ 264 w 50899"/>
                      <a:gd name="connsiteY4" fmla="*/ 15134 h 101500"/>
                      <a:gd name="connsiteX5" fmla="*/ 264 w 50899"/>
                      <a:gd name="connsiteY5" fmla="*/ 9776 h 101500"/>
                      <a:gd name="connsiteX6" fmla="*/ 28542 w 50899"/>
                      <a:gd name="connsiteY6" fmla="*/ 102 h 101500"/>
                      <a:gd name="connsiteX7" fmla="*/ 30625 w 50899"/>
                      <a:gd name="connsiteY7" fmla="*/ 102 h 101500"/>
                      <a:gd name="connsiteX8" fmla="*/ 31667 w 50899"/>
                      <a:gd name="connsiteY8" fmla="*/ 475 h 101500"/>
                      <a:gd name="connsiteX9" fmla="*/ 32114 w 50899"/>
                      <a:gd name="connsiteY9" fmla="*/ 1441 h 101500"/>
                      <a:gd name="connsiteX10" fmla="*/ 32114 w 50899"/>
                      <a:gd name="connsiteY10" fmla="*/ 91334 h 101500"/>
                      <a:gd name="connsiteX11" fmla="*/ 51164 w 50899"/>
                      <a:gd name="connsiteY11" fmla="*/ 96245 h 101500"/>
                      <a:gd name="connsiteX12" fmla="*/ 51164 w 50899"/>
                      <a:gd name="connsiteY12" fmla="*/ 101602 h 101500"/>
                      <a:gd name="connsiteX13" fmla="*/ 1158 w 50899"/>
                      <a:gd name="connsiteY13" fmla="*/ 101602 h 10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0899" h="101500">
                        <a:moveTo>
                          <a:pt x="1158" y="101602"/>
                        </a:moveTo>
                        <a:lnTo>
                          <a:pt x="1158" y="96245"/>
                        </a:lnTo>
                        <a:cubicBezTo>
                          <a:pt x="13858" y="96245"/>
                          <a:pt x="20208" y="94608"/>
                          <a:pt x="20208" y="91334"/>
                        </a:cubicBezTo>
                        <a:lnTo>
                          <a:pt x="20208" y="11413"/>
                        </a:lnTo>
                        <a:cubicBezTo>
                          <a:pt x="14949" y="13893"/>
                          <a:pt x="8301" y="15134"/>
                          <a:pt x="264" y="15134"/>
                        </a:cubicBezTo>
                        <a:lnTo>
                          <a:pt x="264" y="9776"/>
                        </a:lnTo>
                        <a:cubicBezTo>
                          <a:pt x="12766" y="9776"/>
                          <a:pt x="22192" y="6551"/>
                          <a:pt x="28542" y="102"/>
                        </a:cubicBezTo>
                        <a:lnTo>
                          <a:pt x="30625" y="102"/>
                        </a:lnTo>
                        <a:cubicBezTo>
                          <a:pt x="31022" y="102"/>
                          <a:pt x="31369" y="226"/>
                          <a:pt x="31667" y="475"/>
                        </a:cubicBezTo>
                        <a:cubicBezTo>
                          <a:pt x="31965" y="722"/>
                          <a:pt x="32114" y="1045"/>
                          <a:pt x="32114" y="1441"/>
                        </a:cubicBezTo>
                        <a:lnTo>
                          <a:pt x="32114" y="91334"/>
                        </a:lnTo>
                        <a:cubicBezTo>
                          <a:pt x="32114" y="94608"/>
                          <a:pt x="38464" y="96245"/>
                          <a:pt x="51164" y="96245"/>
                        </a:cubicBezTo>
                        <a:lnTo>
                          <a:pt x="51164" y="101602"/>
                        </a:lnTo>
                        <a:lnTo>
                          <a:pt x="1158" y="101602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B6719308-CB7D-D4E0-4BE8-8E610E7B57C4}"/>
                    </a:ext>
                  </a:extLst>
                </p:cNvPr>
                <p:cNvSpPr/>
                <p:nvPr/>
              </p:nvSpPr>
              <p:spPr>
                <a:xfrm>
                  <a:off x="1921630" y="4344913"/>
                  <a:ext cx="64949" cy="106238"/>
                </a:xfrm>
                <a:custGeom>
                  <a:avLst/>
                  <a:gdLst>
                    <a:gd name="connsiteX0" fmla="*/ 32411 w 64145"/>
                    <a:gd name="connsiteY0" fmla="*/ 104992 h 104923"/>
                    <a:gd name="connsiteX1" fmla="*/ 7035 w 64145"/>
                    <a:gd name="connsiteY1" fmla="*/ 89588 h 104923"/>
                    <a:gd name="connsiteX2" fmla="*/ 264 w 64145"/>
                    <a:gd name="connsiteY2" fmla="*/ 52902 h 104923"/>
                    <a:gd name="connsiteX3" fmla="*/ 2720 w 64145"/>
                    <a:gd name="connsiteY3" fmla="*/ 27973 h 104923"/>
                    <a:gd name="connsiteX4" fmla="*/ 12319 w 64145"/>
                    <a:gd name="connsiteY4" fmla="*/ 8179 h 104923"/>
                    <a:gd name="connsiteX5" fmla="*/ 32411 w 64145"/>
                    <a:gd name="connsiteY5" fmla="*/ 68 h 104923"/>
                    <a:gd name="connsiteX6" fmla="*/ 48931 w 64145"/>
                    <a:gd name="connsiteY6" fmla="*/ 4979 h 104923"/>
                    <a:gd name="connsiteX7" fmla="*/ 58679 w 64145"/>
                    <a:gd name="connsiteY7" fmla="*/ 17629 h 104923"/>
                    <a:gd name="connsiteX8" fmla="*/ 63219 w 64145"/>
                    <a:gd name="connsiteY8" fmla="*/ 34298 h 104923"/>
                    <a:gd name="connsiteX9" fmla="*/ 64409 w 64145"/>
                    <a:gd name="connsiteY9" fmla="*/ 52902 h 104923"/>
                    <a:gd name="connsiteX10" fmla="*/ 62028 w 64145"/>
                    <a:gd name="connsiteY10" fmla="*/ 77459 h 104923"/>
                    <a:gd name="connsiteX11" fmla="*/ 52577 w 64145"/>
                    <a:gd name="connsiteY11" fmla="*/ 96955 h 104923"/>
                    <a:gd name="connsiteX12" fmla="*/ 32411 w 64145"/>
                    <a:gd name="connsiteY12" fmla="*/ 104992 h 104923"/>
                    <a:gd name="connsiteX13" fmla="*/ 32411 w 64145"/>
                    <a:gd name="connsiteY13" fmla="*/ 100973 h 104923"/>
                    <a:gd name="connsiteX14" fmla="*/ 45061 w 64145"/>
                    <a:gd name="connsiteY14" fmla="*/ 92267 h 104923"/>
                    <a:gd name="connsiteX15" fmla="*/ 50196 w 64145"/>
                    <a:gd name="connsiteY15" fmla="*/ 72993 h 104923"/>
                    <a:gd name="connsiteX16" fmla="*/ 51163 w 64145"/>
                    <a:gd name="connsiteY16" fmla="*/ 50521 h 104923"/>
                    <a:gd name="connsiteX17" fmla="*/ 50196 w 64145"/>
                    <a:gd name="connsiteY17" fmla="*/ 29387 h 104923"/>
                    <a:gd name="connsiteX18" fmla="*/ 45135 w 64145"/>
                    <a:gd name="connsiteY18" fmla="*/ 11826 h 104923"/>
                    <a:gd name="connsiteX19" fmla="*/ 32411 w 64145"/>
                    <a:gd name="connsiteY19" fmla="*/ 3937 h 104923"/>
                    <a:gd name="connsiteX20" fmla="*/ 19611 w 64145"/>
                    <a:gd name="connsiteY20" fmla="*/ 11826 h 104923"/>
                    <a:gd name="connsiteX21" fmla="*/ 14477 w 64145"/>
                    <a:gd name="connsiteY21" fmla="*/ 29387 h 104923"/>
                    <a:gd name="connsiteX22" fmla="*/ 13510 w 64145"/>
                    <a:gd name="connsiteY22" fmla="*/ 50521 h 104923"/>
                    <a:gd name="connsiteX23" fmla="*/ 13956 w 64145"/>
                    <a:gd name="connsiteY23" fmla="*/ 66520 h 104923"/>
                    <a:gd name="connsiteX24" fmla="*/ 16189 w 64145"/>
                    <a:gd name="connsiteY24" fmla="*/ 81998 h 104923"/>
                    <a:gd name="connsiteX25" fmla="*/ 21918 w 64145"/>
                    <a:gd name="connsiteY25" fmla="*/ 95467 h 104923"/>
                    <a:gd name="connsiteX26" fmla="*/ 32411 w 64145"/>
                    <a:gd name="connsiteY26" fmla="*/ 10097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411" y="104992"/>
                      </a:moveTo>
                      <a:cubicBezTo>
                        <a:pt x="20009" y="104992"/>
                        <a:pt x="11550" y="99857"/>
                        <a:pt x="7035" y="89588"/>
                      </a:cubicBezTo>
                      <a:cubicBezTo>
                        <a:pt x="2521" y="79319"/>
                        <a:pt x="264" y="67090"/>
                        <a:pt x="264" y="52902"/>
                      </a:cubicBezTo>
                      <a:cubicBezTo>
                        <a:pt x="264" y="44071"/>
                        <a:pt x="1083" y="35762"/>
                        <a:pt x="2720" y="27973"/>
                      </a:cubicBezTo>
                      <a:cubicBezTo>
                        <a:pt x="4357" y="20184"/>
                        <a:pt x="7556" y="13587"/>
                        <a:pt x="12319" y="8179"/>
                      </a:cubicBezTo>
                      <a:cubicBezTo>
                        <a:pt x="17081" y="2772"/>
                        <a:pt x="23779" y="68"/>
                        <a:pt x="32411" y="68"/>
                      </a:cubicBezTo>
                      <a:cubicBezTo>
                        <a:pt x="39158" y="68"/>
                        <a:pt x="44665" y="1705"/>
                        <a:pt x="48931" y="4979"/>
                      </a:cubicBezTo>
                      <a:cubicBezTo>
                        <a:pt x="53197" y="8253"/>
                        <a:pt x="56446" y="12470"/>
                        <a:pt x="58679" y="17629"/>
                      </a:cubicBezTo>
                      <a:cubicBezTo>
                        <a:pt x="60912" y="22789"/>
                        <a:pt x="62425" y="28345"/>
                        <a:pt x="63219" y="34298"/>
                      </a:cubicBezTo>
                      <a:cubicBezTo>
                        <a:pt x="64012" y="40251"/>
                        <a:pt x="64409" y="46453"/>
                        <a:pt x="64409" y="52902"/>
                      </a:cubicBezTo>
                      <a:cubicBezTo>
                        <a:pt x="64409" y="61633"/>
                        <a:pt x="63616" y="69819"/>
                        <a:pt x="62028" y="77459"/>
                      </a:cubicBezTo>
                      <a:cubicBezTo>
                        <a:pt x="60441" y="85098"/>
                        <a:pt x="57290" y="91597"/>
                        <a:pt x="52577" y="96955"/>
                      </a:cubicBezTo>
                      <a:cubicBezTo>
                        <a:pt x="47864" y="102313"/>
                        <a:pt x="41142" y="104992"/>
                        <a:pt x="32411" y="104992"/>
                      </a:cubicBezTo>
                      <a:close/>
                      <a:moveTo>
                        <a:pt x="32411" y="100973"/>
                      </a:moveTo>
                      <a:cubicBezTo>
                        <a:pt x="38066" y="100973"/>
                        <a:pt x="42283" y="98071"/>
                        <a:pt x="45061" y="92267"/>
                      </a:cubicBezTo>
                      <a:cubicBezTo>
                        <a:pt x="47839" y="86463"/>
                        <a:pt x="49551" y="80038"/>
                        <a:pt x="50196" y="72993"/>
                      </a:cubicBezTo>
                      <a:cubicBezTo>
                        <a:pt x="50841" y="65949"/>
                        <a:pt x="51163" y="58458"/>
                        <a:pt x="51163" y="50521"/>
                      </a:cubicBezTo>
                      <a:cubicBezTo>
                        <a:pt x="51163" y="42881"/>
                        <a:pt x="50841" y="35836"/>
                        <a:pt x="50196" y="29387"/>
                      </a:cubicBezTo>
                      <a:cubicBezTo>
                        <a:pt x="49551" y="22938"/>
                        <a:pt x="47864" y="17084"/>
                        <a:pt x="45135" y="11826"/>
                      </a:cubicBezTo>
                      <a:cubicBezTo>
                        <a:pt x="42407" y="6567"/>
                        <a:pt x="38165" y="3937"/>
                        <a:pt x="32411" y="3937"/>
                      </a:cubicBezTo>
                      <a:cubicBezTo>
                        <a:pt x="26656" y="3937"/>
                        <a:pt x="22389" y="6567"/>
                        <a:pt x="19611" y="11826"/>
                      </a:cubicBezTo>
                      <a:cubicBezTo>
                        <a:pt x="16833" y="17084"/>
                        <a:pt x="15122" y="22938"/>
                        <a:pt x="14477" y="29387"/>
                      </a:cubicBezTo>
                      <a:cubicBezTo>
                        <a:pt x="13832" y="35836"/>
                        <a:pt x="13510" y="42881"/>
                        <a:pt x="13510" y="50521"/>
                      </a:cubicBezTo>
                      <a:cubicBezTo>
                        <a:pt x="13510" y="56176"/>
                        <a:pt x="13659" y="61509"/>
                        <a:pt x="13956" y="66520"/>
                      </a:cubicBezTo>
                      <a:cubicBezTo>
                        <a:pt x="14254" y="71530"/>
                        <a:pt x="14998" y="76690"/>
                        <a:pt x="16189" y="81998"/>
                      </a:cubicBezTo>
                      <a:cubicBezTo>
                        <a:pt x="17380" y="87306"/>
                        <a:pt x="19289" y="91796"/>
                        <a:pt x="21918" y="95467"/>
                      </a:cubicBezTo>
                      <a:cubicBezTo>
                        <a:pt x="24548" y="99138"/>
                        <a:pt x="28045" y="100973"/>
                        <a:pt x="32411" y="10097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6" name="Graphic 8">
                  <a:extLst>
                    <a:ext uri="{FF2B5EF4-FFF2-40B4-BE49-F238E27FC236}">
                      <a16:creationId xmlns:a16="http://schemas.microsoft.com/office/drawing/2014/main" id="{368676B2-6DC7-4F76-F5EC-948107656276}"/>
                    </a:ext>
                  </a:extLst>
                </p:cNvPr>
                <p:cNvGrpSpPr/>
                <p:nvPr/>
              </p:nvGrpSpPr>
              <p:grpSpPr>
                <a:xfrm>
                  <a:off x="1801611" y="4015438"/>
                  <a:ext cx="178939" cy="106238"/>
                  <a:chOff x="1606478" y="165518"/>
                  <a:chExt cx="176725" cy="104923"/>
                </a:xfrm>
                <a:solidFill>
                  <a:srgbClr val="262626"/>
                </a:solidFill>
              </p:grpSpPr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A351BD40-E26A-B157-24F0-9BA6B31FFEBD}"/>
                      </a:ext>
                    </a:extLst>
                  </p:cNvPr>
                  <p:cNvSpPr/>
                  <p:nvPr/>
                </p:nvSpPr>
                <p:spPr>
                  <a:xfrm>
                    <a:off x="1606478" y="165518"/>
                    <a:ext cx="64145" cy="104923"/>
                  </a:xfrm>
                  <a:custGeom>
                    <a:avLst/>
                    <a:gdLst>
                      <a:gd name="connsiteX0" fmla="*/ 32411 w 64145"/>
                      <a:gd name="connsiteY0" fmla="*/ 104957 h 104923"/>
                      <a:gd name="connsiteX1" fmla="*/ 7035 w 64145"/>
                      <a:gd name="connsiteY1" fmla="*/ 89554 h 104923"/>
                      <a:gd name="connsiteX2" fmla="*/ 264 w 64145"/>
                      <a:gd name="connsiteY2" fmla="*/ 52868 h 104923"/>
                      <a:gd name="connsiteX3" fmla="*/ 2720 w 64145"/>
                      <a:gd name="connsiteY3" fmla="*/ 27939 h 104923"/>
                      <a:gd name="connsiteX4" fmla="*/ 12319 w 64145"/>
                      <a:gd name="connsiteY4" fmla="*/ 8145 h 104923"/>
                      <a:gd name="connsiteX5" fmla="*/ 32411 w 64145"/>
                      <a:gd name="connsiteY5" fmla="*/ 34 h 104923"/>
                      <a:gd name="connsiteX6" fmla="*/ 48931 w 64145"/>
                      <a:gd name="connsiteY6" fmla="*/ 4945 h 104923"/>
                      <a:gd name="connsiteX7" fmla="*/ 58679 w 64145"/>
                      <a:gd name="connsiteY7" fmla="*/ 17595 h 104923"/>
                      <a:gd name="connsiteX8" fmla="*/ 63219 w 64145"/>
                      <a:gd name="connsiteY8" fmla="*/ 34264 h 104923"/>
                      <a:gd name="connsiteX9" fmla="*/ 64409 w 64145"/>
                      <a:gd name="connsiteY9" fmla="*/ 52868 h 104923"/>
                      <a:gd name="connsiteX10" fmla="*/ 62028 w 64145"/>
                      <a:gd name="connsiteY10" fmla="*/ 77424 h 104923"/>
                      <a:gd name="connsiteX11" fmla="*/ 52577 w 64145"/>
                      <a:gd name="connsiteY11" fmla="*/ 96921 h 104923"/>
                      <a:gd name="connsiteX12" fmla="*/ 32411 w 64145"/>
                      <a:gd name="connsiteY12" fmla="*/ 104957 h 104923"/>
                      <a:gd name="connsiteX13" fmla="*/ 32411 w 64145"/>
                      <a:gd name="connsiteY13" fmla="*/ 100939 h 104923"/>
                      <a:gd name="connsiteX14" fmla="*/ 45061 w 64145"/>
                      <a:gd name="connsiteY14" fmla="*/ 92233 h 104923"/>
                      <a:gd name="connsiteX15" fmla="*/ 50196 w 64145"/>
                      <a:gd name="connsiteY15" fmla="*/ 72959 h 104923"/>
                      <a:gd name="connsiteX16" fmla="*/ 51163 w 64145"/>
                      <a:gd name="connsiteY16" fmla="*/ 50487 h 104923"/>
                      <a:gd name="connsiteX17" fmla="*/ 50196 w 64145"/>
                      <a:gd name="connsiteY17" fmla="*/ 29353 h 104923"/>
                      <a:gd name="connsiteX18" fmla="*/ 45135 w 64145"/>
                      <a:gd name="connsiteY18" fmla="*/ 11791 h 104923"/>
                      <a:gd name="connsiteX19" fmla="*/ 32411 w 64145"/>
                      <a:gd name="connsiteY19" fmla="*/ 3903 h 104923"/>
                      <a:gd name="connsiteX20" fmla="*/ 19611 w 64145"/>
                      <a:gd name="connsiteY20" fmla="*/ 11791 h 104923"/>
                      <a:gd name="connsiteX21" fmla="*/ 14477 w 64145"/>
                      <a:gd name="connsiteY21" fmla="*/ 29353 h 104923"/>
                      <a:gd name="connsiteX22" fmla="*/ 13510 w 64145"/>
                      <a:gd name="connsiteY22" fmla="*/ 50487 h 104923"/>
                      <a:gd name="connsiteX23" fmla="*/ 13956 w 64145"/>
                      <a:gd name="connsiteY23" fmla="*/ 66486 h 104923"/>
                      <a:gd name="connsiteX24" fmla="*/ 16189 w 64145"/>
                      <a:gd name="connsiteY24" fmla="*/ 81964 h 104923"/>
                      <a:gd name="connsiteX25" fmla="*/ 21918 w 64145"/>
                      <a:gd name="connsiteY25" fmla="*/ 95432 h 104923"/>
                      <a:gd name="connsiteX26" fmla="*/ 32411 w 64145"/>
                      <a:gd name="connsiteY26" fmla="*/ 100939 h 104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4145" h="104923">
                        <a:moveTo>
                          <a:pt x="32411" y="104957"/>
                        </a:moveTo>
                        <a:cubicBezTo>
                          <a:pt x="20009" y="104957"/>
                          <a:pt x="11550" y="99823"/>
                          <a:pt x="7035" y="89554"/>
                        </a:cubicBezTo>
                        <a:cubicBezTo>
                          <a:pt x="2521" y="79284"/>
                          <a:pt x="264" y="67056"/>
                          <a:pt x="264" y="52868"/>
                        </a:cubicBezTo>
                        <a:cubicBezTo>
                          <a:pt x="264" y="44037"/>
                          <a:pt x="1083" y="35728"/>
                          <a:pt x="2720" y="27939"/>
                        </a:cubicBezTo>
                        <a:cubicBezTo>
                          <a:pt x="4357" y="20150"/>
                          <a:pt x="7556" y="13552"/>
                          <a:pt x="12319" y="8145"/>
                        </a:cubicBezTo>
                        <a:cubicBezTo>
                          <a:pt x="17081" y="2738"/>
                          <a:pt x="23779" y="34"/>
                          <a:pt x="32411" y="34"/>
                        </a:cubicBezTo>
                        <a:cubicBezTo>
                          <a:pt x="39158" y="34"/>
                          <a:pt x="44665" y="1671"/>
                          <a:pt x="48931" y="4945"/>
                        </a:cubicBezTo>
                        <a:cubicBezTo>
                          <a:pt x="53197" y="8219"/>
                          <a:pt x="56446" y="12436"/>
                          <a:pt x="58679" y="17595"/>
                        </a:cubicBezTo>
                        <a:cubicBezTo>
                          <a:pt x="60912" y="22754"/>
                          <a:pt x="62425" y="28311"/>
                          <a:pt x="63219" y="34264"/>
                        </a:cubicBezTo>
                        <a:cubicBezTo>
                          <a:pt x="64012" y="40217"/>
                          <a:pt x="64409" y="46418"/>
                          <a:pt x="64409" y="52868"/>
                        </a:cubicBezTo>
                        <a:cubicBezTo>
                          <a:pt x="64409" y="61599"/>
                          <a:pt x="63616" y="69785"/>
                          <a:pt x="62028" y="77424"/>
                        </a:cubicBezTo>
                        <a:cubicBezTo>
                          <a:pt x="60441" y="85064"/>
                          <a:pt x="57290" y="91563"/>
                          <a:pt x="52577" y="96921"/>
                        </a:cubicBezTo>
                        <a:cubicBezTo>
                          <a:pt x="47864" y="102279"/>
                          <a:pt x="41142" y="104957"/>
                          <a:pt x="32411" y="104957"/>
                        </a:cubicBezTo>
                        <a:close/>
                        <a:moveTo>
                          <a:pt x="32411" y="100939"/>
                        </a:moveTo>
                        <a:cubicBezTo>
                          <a:pt x="38066" y="100939"/>
                          <a:pt x="42283" y="98037"/>
                          <a:pt x="45061" y="92233"/>
                        </a:cubicBezTo>
                        <a:cubicBezTo>
                          <a:pt x="47839" y="86428"/>
                          <a:pt x="49551" y="80004"/>
                          <a:pt x="50196" y="72959"/>
                        </a:cubicBezTo>
                        <a:cubicBezTo>
                          <a:pt x="50841" y="65915"/>
                          <a:pt x="51163" y="58424"/>
                          <a:pt x="51163" y="50487"/>
                        </a:cubicBezTo>
                        <a:cubicBezTo>
                          <a:pt x="51163" y="42846"/>
                          <a:pt x="50841" y="35802"/>
                          <a:pt x="50196" y="29353"/>
                        </a:cubicBezTo>
                        <a:cubicBezTo>
                          <a:pt x="49551" y="22904"/>
                          <a:pt x="47864" y="17050"/>
                          <a:pt x="45135" y="11791"/>
                        </a:cubicBezTo>
                        <a:cubicBezTo>
                          <a:pt x="42407" y="6532"/>
                          <a:pt x="38165" y="3903"/>
                          <a:pt x="32411" y="3903"/>
                        </a:cubicBezTo>
                        <a:cubicBezTo>
                          <a:pt x="26656" y="3903"/>
                          <a:pt x="22389" y="6532"/>
                          <a:pt x="19611" y="11791"/>
                        </a:cubicBezTo>
                        <a:cubicBezTo>
                          <a:pt x="16833" y="17050"/>
                          <a:pt x="15122" y="22904"/>
                          <a:pt x="14477" y="29353"/>
                        </a:cubicBezTo>
                        <a:cubicBezTo>
                          <a:pt x="13832" y="35802"/>
                          <a:pt x="13510" y="42846"/>
                          <a:pt x="13510" y="50487"/>
                        </a:cubicBezTo>
                        <a:cubicBezTo>
                          <a:pt x="13510" y="56142"/>
                          <a:pt x="13659" y="61475"/>
                          <a:pt x="13956" y="66486"/>
                        </a:cubicBezTo>
                        <a:cubicBezTo>
                          <a:pt x="14254" y="71496"/>
                          <a:pt x="14998" y="76655"/>
                          <a:pt x="16189" y="81964"/>
                        </a:cubicBezTo>
                        <a:cubicBezTo>
                          <a:pt x="17380" y="87272"/>
                          <a:pt x="19289" y="91761"/>
                          <a:pt x="21918" y="95432"/>
                        </a:cubicBezTo>
                        <a:cubicBezTo>
                          <a:pt x="24548" y="99103"/>
                          <a:pt x="28045" y="100939"/>
                          <a:pt x="32411" y="100939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33F32A9E-EBF7-862D-2987-E24427ED4831}"/>
                      </a:ext>
                    </a:extLst>
                  </p:cNvPr>
                  <p:cNvSpPr/>
                  <p:nvPr/>
                </p:nvSpPr>
                <p:spPr>
                  <a:xfrm>
                    <a:off x="1689525" y="250201"/>
                    <a:ext cx="16817" cy="16817"/>
                  </a:xfrm>
                  <a:custGeom>
                    <a:avLst/>
                    <a:gdLst>
                      <a:gd name="connsiteX0" fmla="*/ 264 w 16817"/>
                      <a:gd name="connsiteY0" fmla="*/ 8368 h 16817"/>
                      <a:gd name="connsiteX1" fmla="*/ 2794 w 16817"/>
                      <a:gd name="connsiteY1" fmla="*/ 2489 h 16817"/>
                      <a:gd name="connsiteX2" fmla="*/ 8747 w 16817"/>
                      <a:gd name="connsiteY2" fmla="*/ 34 h 16817"/>
                      <a:gd name="connsiteX3" fmla="*/ 12840 w 16817"/>
                      <a:gd name="connsiteY3" fmla="*/ 1150 h 16817"/>
                      <a:gd name="connsiteX4" fmla="*/ 15965 w 16817"/>
                      <a:gd name="connsiteY4" fmla="*/ 4275 h 16817"/>
                      <a:gd name="connsiteX5" fmla="*/ 17081 w 16817"/>
                      <a:gd name="connsiteY5" fmla="*/ 8368 h 16817"/>
                      <a:gd name="connsiteX6" fmla="*/ 14626 w 16817"/>
                      <a:gd name="connsiteY6" fmla="*/ 14321 h 16817"/>
                      <a:gd name="connsiteX7" fmla="*/ 8747 w 16817"/>
                      <a:gd name="connsiteY7" fmla="*/ 16851 h 16817"/>
                      <a:gd name="connsiteX8" fmla="*/ 2794 w 16817"/>
                      <a:gd name="connsiteY8" fmla="*/ 14321 h 16817"/>
                      <a:gd name="connsiteX9" fmla="*/ 264 w 16817"/>
                      <a:gd name="connsiteY9" fmla="*/ 8368 h 16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17" h="16817">
                        <a:moveTo>
                          <a:pt x="264" y="8368"/>
                        </a:moveTo>
                        <a:cubicBezTo>
                          <a:pt x="264" y="6086"/>
                          <a:pt x="1107" y="4126"/>
                          <a:pt x="2794" y="2489"/>
                        </a:cubicBezTo>
                        <a:cubicBezTo>
                          <a:pt x="4481" y="852"/>
                          <a:pt x="6465" y="34"/>
                          <a:pt x="8747" y="34"/>
                        </a:cubicBezTo>
                        <a:cubicBezTo>
                          <a:pt x="10136" y="34"/>
                          <a:pt x="11500" y="406"/>
                          <a:pt x="12840" y="1150"/>
                        </a:cubicBezTo>
                        <a:cubicBezTo>
                          <a:pt x="14179" y="1894"/>
                          <a:pt x="15221" y="2936"/>
                          <a:pt x="15965" y="4275"/>
                        </a:cubicBezTo>
                        <a:cubicBezTo>
                          <a:pt x="16709" y="5615"/>
                          <a:pt x="17081" y="6979"/>
                          <a:pt x="17081" y="8368"/>
                        </a:cubicBezTo>
                        <a:cubicBezTo>
                          <a:pt x="17081" y="10650"/>
                          <a:pt x="16263" y="12635"/>
                          <a:pt x="14626" y="14321"/>
                        </a:cubicBezTo>
                        <a:cubicBezTo>
                          <a:pt x="12989" y="16008"/>
                          <a:pt x="11029" y="16851"/>
                          <a:pt x="8747" y="16851"/>
                        </a:cubicBezTo>
                        <a:cubicBezTo>
                          <a:pt x="6465" y="16851"/>
                          <a:pt x="4481" y="16008"/>
                          <a:pt x="2794" y="14321"/>
                        </a:cubicBezTo>
                        <a:cubicBezTo>
                          <a:pt x="1107" y="12635"/>
                          <a:pt x="264" y="10650"/>
                          <a:pt x="264" y="8368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8A7941C2-095C-B716-60D1-4A08AA4F3F61}"/>
                      </a:ext>
                    </a:extLst>
                  </p:cNvPr>
                  <p:cNvSpPr/>
                  <p:nvPr/>
                </p:nvSpPr>
                <p:spPr>
                  <a:xfrm>
                    <a:off x="1732305" y="165518"/>
                    <a:ext cx="50899" cy="101500"/>
                  </a:xfrm>
                  <a:custGeom>
                    <a:avLst/>
                    <a:gdLst>
                      <a:gd name="connsiteX0" fmla="*/ 1158 w 50899"/>
                      <a:gd name="connsiteY0" fmla="*/ 101534 h 101500"/>
                      <a:gd name="connsiteX1" fmla="*/ 1158 w 50899"/>
                      <a:gd name="connsiteY1" fmla="*/ 96176 h 101500"/>
                      <a:gd name="connsiteX2" fmla="*/ 20208 w 50899"/>
                      <a:gd name="connsiteY2" fmla="*/ 91265 h 101500"/>
                      <a:gd name="connsiteX3" fmla="*/ 20208 w 50899"/>
                      <a:gd name="connsiteY3" fmla="*/ 11345 h 101500"/>
                      <a:gd name="connsiteX4" fmla="*/ 264 w 50899"/>
                      <a:gd name="connsiteY4" fmla="*/ 15065 h 101500"/>
                      <a:gd name="connsiteX5" fmla="*/ 264 w 50899"/>
                      <a:gd name="connsiteY5" fmla="*/ 9707 h 101500"/>
                      <a:gd name="connsiteX6" fmla="*/ 28542 w 50899"/>
                      <a:gd name="connsiteY6" fmla="*/ 34 h 101500"/>
                      <a:gd name="connsiteX7" fmla="*/ 30625 w 50899"/>
                      <a:gd name="connsiteY7" fmla="*/ 34 h 101500"/>
                      <a:gd name="connsiteX8" fmla="*/ 31667 w 50899"/>
                      <a:gd name="connsiteY8" fmla="*/ 406 h 101500"/>
                      <a:gd name="connsiteX9" fmla="*/ 32114 w 50899"/>
                      <a:gd name="connsiteY9" fmla="*/ 1373 h 101500"/>
                      <a:gd name="connsiteX10" fmla="*/ 32114 w 50899"/>
                      <a:gd name="connsiteY10" fmla="*/ 91265 h 101500"/>
                      <a:gd name="connsiteX11" fmla="*/ 51164 w 50899"/>
                      <a:gd name="connsiteY11" fmla="*/ 96176 h 101500"/>
                      <a:gd name="connsiteX12" fmla="*/ 51164 w 50899"/>
                      <a:gd name="connsiteY12" fmla="*/ 101534 h 101500"/>
                      <a:gd name="connsiteX13" fmla="*/ 1158 w 50899"/>
                      <a:gd name="connsiteY13" fmla="*/ 101534 h 10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0899" h="101500">
                        <a:moveTo>
                          <a:pt x="1158" y="101534"/>
                        </a:moveTo>
                        <a:lnTo>
                          <a:pt x="1158" y="96176"/>
                        </a:lnTo>
                        <a:cubicBezTo>
                          <a:pt x="13858" y="96176"/>
                          <a:pt x="20208" y="94539"/>
                          <a:pt x="20208" y="91265"/>
                        </a:cubicBezTo>
                        <a:lnTo>
                          <a:pt x="20208" y="11345"/>
                        </a:lnTo>
                        <a:cubicBezTo>
                          <a:pt x="14949" y="13825"/>
                          <a:pt x="8301" y="15065"/>
                          <a:pt x="264" y="15065"/>
                        </a:cubicBezTo>
                        <a:lnTo>
                          <a:pt x="264" y="9707"/>
                        </a:lnTo>
                        <a:cubicBezTo>
                          <a:pt x="12766" y="9707"/>
                          <a:pt x="22192" y="6483"/>
                          <a:pt x="28542" y="34"/>
                        </a:cubicBezTo>
                        <a:lnTo>
                          <a:pt x="30625" y="34"/>
                        </a:lnTo>
                        <a:cubicBezTo>
                          <a:pt x="31022" y="34"/>
                          <a:pt x="31369" y="158"/>
                          <a:pt x="31667" y="406"/>
                        </a:cubicBezTo>
                        <a:cubicBezTo>
                          <a:pt x="31965" y="654"/>
                          <a:pt x="32114" y="976"/>
                          <a:pt x="32114" y="1373"/>
                        </a:cubicBezTo>
                        <a:lnTo>
                          <a:pt x="32114" y="91265"/>
                        </a:lnTo>
                        <a:cubicBezTo>
                          <a:pt x="32114" y="94539"/>
                          <a:pt x="38464" y="96176"/>
                          <a:pt x="51164" y="96176"/>
                        </a:cubicBezTo>
                        <a:lnTo>
                          <a:pt x="51164" y="101534"/>
                        </a:lnTo>
                        <a:lnTo>
                          <a:pt x="1158" y="101534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952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806DCFA-79BC-FD23-A11A-DCD9059DBEF8}"/>
                  </a:ext>
                </a:extLst>
              </p:cNvPr>
              <p:cNvGrpSpPr/>
              <p:nvPr/>
            </p:nvGrpSpPr>
            <p:grpSpPr>
              <a:xfrm>
                <a:off x="2645459" y="4194919"/>
                <a:ext cx="1491940" cy="1433958"/>
                <a:chOff x="1621739" y="2298810"/>
                <a:chExt cx="1491940" cy="1433958"/>
              </a:xfrm>
            </p:grpSpPr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D9830C38-4E6F-96A8-AB79-FC6F33D7FDAB}"/>
                    </a:ext>
                  </a:extLst>
                </p:cNvPr>
                <p:cNvSpPr/>
                <p:nvPr/>
              </p:nvSpPr>
              <p:spPr>
                <a:xfrm>
                  <a:off x="2049335" y="2298810"/>
                  <a:ext cx="993367" cy="993366"/>
                </a:xfrm>
                <a:custGeom>
                  <a:avLst/>
                  <a:gdLst>
                    <a:gd name="connsiteX0" fmla="*/ 0 w 906131"/>
                    <a:gd name="connsiteY0" fmla="*/ 906131 h 906131"/>
                    <a:gd name="connsiteX1" fmla="*/ 906132 w 906131"/>
                    <a:gd name="connsiteY1" fmla="*/ 906131 h 906131"/>
                    <a:gd name="connsiteX2" fmla="*/ 906132 w 906131"/>
                    <a:gd name="connsiteY2" fmla="*/ 0 h 906131"/>
                    <a:gd name="connsiteX3" fmla="*/ 0 w 906131"/>
                    <a:gd name="connsiteY3" fmla="*/ 0 h 90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6131" h="906131">
                      <a:moveTo>
                        <a:pt x="0" y="906131"/>
                      </a:moveTo>
                      <a:lnTo>
                        <a:pt x="906132" y="906131"/>
                      </a:lnTo>
                      <a:lnTo>
                        <a:pt x="9061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879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D4818E69-2C29-8DFB-BC3E-6CDB5EB72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49217" y="2298810"/>
                  <a:ext cx="993597" cy="993366"/>
                </a:xfrm>
                <a:custGeom>
                  <a:avLst/>
                  <a:gdLst>
                    <a:gd name="connsiteX0" fmla="*/ 218 w 906341"/>
                    <a:gd name="connsiteY0" fmla="*/ -35 h 906131"/>
                    <a:gd name="connsiteX1" fmla="*/ 906560 w 906341"/>
                    <a:gd name="connsiteY1" fmla="*/ -35 h 906131"/>
                    <a:gd name="connsiteX2" fmla="*/ 906560 w 906341"/>
                    <a:gd name="connsiteY2" fmla="*/ 906096 h 906131"/>
                    <a:gd name="connsiteX3" fmla="*/ 218 w 906341"/>
                    <a:gd name="connsiteY3" fmla="*/ 906096 h 90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6341" h="906131">
                      <a:moveTo>
                        <a:pt x="218" y="-35"/>
                      </a:moveTo>
                      <a:lnTo>
                        <a:pt x="906560" y="-35"/>
                      </a:lnTo>
                      <a:lnTo>
                        <a:pt x="906560" y="906096"/>
                      </a:lnTo>
                      <a:lnTo>
                        <a:pt x="218" y="906096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203" name="Content Placeholder 4">
                  <a:extLst>
                    <a:ext uri="{FF2B5EF4-FFF2-40B4-BE49-F238E27FC236}">
                      <a16:creationId xmlns:a16="http://schemas.microsoft.com/office/drawing/2014/main" id="{23863127-0BA9-0455-D247-00F3D6EB9285}"/>
                    </a:ext>
                  </a:extLst>
                </p:cNvPr>
                <p:cNvGrpSpPr/>
                <p:nvPr/>
              </p:nvGrpSpPr>
              <p:grpSpPr>
                <a:xfrm>
                  <a:off x="2049335" y="2298810"/>
                  <a:ext cx="993367" cy="993366"/>
                  <a:chOff x="3646475" y="2135343"/>
                  <a:chExt cx="906131" cy="906131"/>
                </a:xfrm>
              </p:grpSpPr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BC83A2DC-CAF8-8621-A64C-F8288DAF4874}"/>
                      </a:ext>
                    </a:extLst>
                  </p:cNvPr>
                  <p:cNvSpPr/>
                  <p:nvPr/>
                </p:nvSpPr>
                <p:spPr>
                  <a:xfrm>
                    <a:off x="3646475" y="3041475"/>
                    <a:ext cx="906131" cy="8797"/>
                  </a:xfrm>
                  <a:custGeom>
                    <a:avLst/>
                    <a:gdLst>
                      <a:gd name="connsiteX0" fmla="*/ 0 w 906131"/>
                      <a:gd name="connsiteY0" fmla="*/ 0 h 8797"/>
                      <a:gd name="connsiteX1" fmla="*/ 906132 w 906131"/>
                      <a:gd name="connsiteY1" fmla="*/ 0 h 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31" h="8797">
                        <a:moveTo>
                          <a:pt x="0" y="0"/>
                        </a:moveTo>
                        <a:lnTo>
                          <a:pt x="906132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DA7CFB2F-25BA-C07E-C776-31A1F4C00AD1}"/>
                      </a:ext>
                    </a:extLst>
                  </p:cNvPr>
                  <p:cNvSpPr/>
                  <p:nvPr/>
                </p:nvSpPr>
                <p:spPr>
                  <a:xfrm>
                    <a:off x="3646475" y="2135343"/>
                    <a:ext cx="906131" cy="8797"/>
                  </a:xfrm>
                  <a:custGeom>
                    <a:avLst/>
                    <a:gdLst>
                      <a:gd name="connsiteX0" fmla="*/ 0 w 906131"/>
                      <a:gd name="connsiteY0" fmla="*/ 0 h 8797"/>
                      <a:gd name="connsiteX1" fmla="*/ 906132 w 906131"/>
                      <a:gd name="connsiteY1" fmla="*/ 0 h 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31" h="8797">
                        <a:moveTo>
                          <a:pt x="0" y="0"/>
                        </a:moveTo>
                        <a:lnTo>
                          <a:pt x="906132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345302DE-8238-5645-1C40-9B237DC03D7E}"/>
                      </a:ext>
                    </a:extLst>
                  </p:cNvPr>
                  <p:cNvSpPr/>
                  <p:nvPr/>
                </p:nvSpPr>
                <p:spPr>
                  <a:xfrm>
                    <a:off x="3646475" y="3032413"/>
                    <a:ext cx="8797" cy="9061"/>
                  </a:xfrm>
                  <a:custGeom>
                    <a:avLst/>
                    <a:gdLst>
                      <a:gd name="connsiteX0" fmla="*/ 0 w 8797"/>
                      <a:gd name="connsiteY0" fmla="*/ 9061 h 9061"/>
                      <a:gd name="connsiteX1" fmla="*/ 0 w 8797"/>
                      <a:gd name="connsiteY1" fmla="*/ 0 h 9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7" h="9061">
                        <a:moveTo>
                          <a:pt x="0" y="9061"/>
                        </a:moveTo>
                        <a:lnTo>
                          <a:pt x="0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F500C4FE-8D5D-2362-4C6E-E6552A4E7209}"/>
                      </a:ext>
                    </a:extLst>
                  </p:cNvPr>
                  <p:cNvSpPr/>
                  <p:nvPr/>
                </p:nvSpPr>
                <p:spPr>
                  <a:xfrm>
                    <a:off x="4099541" y="3032413"/>
                    <a:ext cx="8797" cy="9061"/>
                  </a:xfrm>
                  <a:custGeom>
                    <a:avLst/>
                    <a:gdLst>
                      <a:gd name="connsiteX0" fmla="*/ 0 w 8797"/>
                      <a:gd name="connsiteY0" fmla="*/ 9061 h 9061"/>
                      <a:gd name="connsiteX1" fmla="*/ 0 w 8797"/>
                      <a:gd name="connsiteY1" fmla="*/ 0 h 9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7" h="9061">
                        <a:moveTo>
                          <a:pt x="0" y="9061"/>
                        </a:moveTo>
                        <a:lnTo>
                          <a:pt x="0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7D697739-2CC5-29FC-4076-6857883BD295}"/>
                      </a:ext>
                    </a:extLst>
                  </p:cNvPr>
                  <p:cNvSpPr/>
                  <p:nvPr/>
                </p:nvSpPr>
                <p:spPr>
                  <a:xfrm>
                    <a:off x="4552607" y="3032413"/>
                    <a:ext cx="8797" cy="9061"/>
                  </a:xfrm>
                  <a:custGeom>
                    <a:avLst/>
                    <a:gdLst>
                      <a:gd name="connsiteX0" fmla="*/ 0 w 8797"/>
                      <a:gd name="connsiteY0" fmla="*/ 9061 h 9061"/>
                      <a:gd name="connsiteX1" fmla="*/ 0 w 8797"/>
                      <a:gd name="connsiteY1" fmla="*/ 0 h 9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7" h="9061">
                        <a:moveTo>
                          <a:pt x="0" y="9061"/>
                        </a:moveTo>
                        <a:lnTo>
                          <a:pt x="0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0FEC62AD-DFDB-1E36-A5C6-09DBD174F6AD}"/>
                      </a:ext>
                    </a:extLst>
                  </p:cNvPr>
                  <p:cNvSpPr/>
                  <p:nvPr/>
                </p:nvSpPr>
                <p:spPr>
                  <a:xfrm>
                    <a:off x="3646475" y="2135343"/>
                    <a:ext cx="8797" cy="9061"/>
                  </a:xfrm>
                  <a:custGeom>
                    <a:avLst/>
                    <a:gdLst>
                      <a:gd name="connsiteX0" fmla="*/ 0 w 8797"/>
                      <a:gd name="connsiteY0" fmla="*/ 0 h 9061"/>
                      <a:gd name="connsiteX1" fmla="*/ 0 w 8797"/>
                      <a:gd name="connsiteY1" fmla="*/ 9061 h 9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7" h="9061">
                        <a:moveTo>
                          <a:pt x="0" y="0"/>
                        </a:moveTo>
                        <a:lnTo>
                          <a:pt x="0" y="9061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DC9911F5-D26E-701D-4E45-37D26FA0FA4E}"/>
                      </a:ext>
                    </a:extLst>
                  </p:cNvPr>
                  <p:cNvSpPr/>
                  <p:nvPr/>
                </p:nvSpPr>
                <p:spPr>
                  <a:xfrm>
                    <a:off x="4099541" y="2135343"/>
                    <a:ext cx="8797" cy="9061"/>
                  </a:xfrm>
                  <a:custGeom>
                    <a:avLst/>
                    <a:gdLst>
                      <a:gd name="connsiteX0" fmla="*/ 0 w 8797"/>
                      <a:gd name="connsiteY0" fmla="*/ 0 h 9061"/>
                      <a:gd name="connsiteX1" fmla="*/ 0 w 8797"/>
                      <a:gd name="connsiteY1" fmla="*/ 9061 h 9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7" h="9061">
                        <a:moveTo>
                          <a:pt x="0" y="0"/>
                        </a:moveTo>
                        <a:lnTo>
                          <a:pt x="0" y="9061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E471A4EA-3274-9241-0249-038EE432870A}"/>
                      </a:ext>
                    </a:extLst>
                  </p:cNvPr>
                  <p:cNvSpPr/>
                  <p:nvPr/>
                </p:nvSpPr>
                <p:spPr>
                  <a:xfrm>
                    <a:off x="4552607" y="2135343"/>
                    <a:ext cx="8797" cy="9061"/>
                  </a:xfrm>
                  <a:custGeom>
                    <a:avLst/>
                    <a:gdLst>
                      <a:gd name="connsiteX0" fmla="*/ 0 w 8797"/>
                      <a:gd name="connsiteY0" fmla="*/ 0 h 9061"/>
                      <a:gd name="connsiteX1" fmla="*/ 0 w 8797"/>
                      <a:gd name="connsiteY1" fmla="*/ 9061 h 9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7" h="9061">
                        <a:moveTo>
                          <a:pt x="0" y="0"/>
                        </a:moveTo>
                        <a:lnTo>
                          <a:pt x="0" y="9061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" name="Content Placeholder 4">
                  <a:extLst>
                    <a:ext uri="{FF2B5EF4-FFF2-40B4-BE49-F238E27FC236}">
                      <a16:creationId xmlns:a16="http://schemas.microsoft.com/office/drawing/2014/main" id="{F3548915-CEC6-2E99-A2F6-62DDE2A29B64}"/>
                    </a:ext>
                  </a:extLst>
                </p:cNvPr>
                <p:cNvGrpSpPr/>
                <p:nvPr/>
              </p:nvGrpSpPr>
              <p:grpSpPr>
                <a:xfrm>
                  <a:off x="1948270" y="3375604"/>
                  <a:ext cx="197760" cy="106238"/>
                  <a:chOff x="3554285" y="3117575"/>
                  <a:chExt cx="180393" cy="96908"/>
                </a:xfrm>
                <a:solidFill>
                  <a:srgbClr val="262626"/>
                </a:solidFill>
              </p:grpSpPr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A7418BEE-36A9-3ABA-7A35-6D4F3333EABB}"/>
                      </a:ext>
                    </a:extLst>
                  </p:cNvPr>
                  <p:cNvSpPr/>
                  <p:nvPr/>
                </p:nvSpPr>
                <p:spPr>
                  <a:xfrm>
                    <a:off x="3554285" y="3176545"/>
                    <a:ext cx="37251" cy="8660"/>
                  </a:xfrm>
                  <a:custGeom>
                    <a:avLst/>
                    <a:gdLst>
                      <a:gd name="connsiteX0" fmla="*/ 270 w 37251"/>
                      <a:gd name="connsiteY0" fmla="*/ 8786 h 8660"/>
                      <a:gd name="connsiteX1" fmla="*/ 270 w 37251"/>
                      <a:gd name="connsiteY1" fmla="*/ 125 h 8660"/>
                      <a:gd name="connsiteX2" fmla="*/ 37522 w 37251"/>
                      <a:gd name="connsiteY2" fmla="*/ 125 h 8660"/>
                      <a:gd name="connsiteX3" fmla="*/ 37522 w 37251"/>
                      <a:gd name="connsiteY3" fmla="*/ 8786 h 8660"/>
                      <a:gd name="connsiteX4" fmla="*/ 270 w 37251"/>
                      <a:gd name="connsiteY4" fmla="*/ 8786 h 8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251" h="8660">
                        <a:moveTo>
                          <a:pt x="270" y="8786"/>
                        </a:moveTo>
                        <a:lnTo>
                          <a:pt x="270" y="125"/>
                        </a:lnTo>
                        <a:lnTo>
                          <a:pt x="37522" y="125"/>
                        </a:lnTo>
                        <a:lnTo>
                          <a:pt x="37522" y="8786"/>
                        </a:lnTo>
                        <a:lnTo>
                          <a:pt x="270" y="8786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409619C5-FFBF-C68F-5D93-87EE5FBECFAD}"/>
                      </a:ext>
                    </a:extLst>
                  </p:cNvPr>
                  <p:cNvSpPr/>
                  <p:nvPr/>
                </p:nvSpPr>
                <p:spPr>
                  <a:xfrm>
                    <a:off x="3611790" y="3117575"/>
                    <a:ext cx="47010" cy="93746"/>
                  </a:xfrm>
                  <a:custGeom>
                    <a:avLst/>
                    <a:gdLst>
                      <a:gd name="connsiteX0" fmla="*/ 1094 w 47010"/>
                      <a:gd name="connsiteY0" fmla="*/ 93872 h 93746"/>
                      <a:gd name="connsiteX1" fmla="*/ 1094 w 47010"/>
                      <a:gd name="connsiteY1" fmla="*/ 88924 h 93746"/>
                      <a:gd name="connsiteX2" fmla="*/ 18689 w 47010"/>
                      <a:gd name="connsiteY2" fmla="*/ 84388 h 93746"/>
                      <a:gd name="connsiteX3" fmla="*/ 18689 w 47010"/>
                      <a:gd name="connsiteY3" fmla="*/ 10572 h 93746"/>
                      <a:gd name="connsiteX4" fmla="*/ 270 w 47010"/>
                      <a:gd name="connsiteY4" fmla="*/ 14009 h 93746"/>
                      <a:gd name="connsiteX5" fmla="*/ 270 w 47010"/>
                      <a:gd name="connsiteY5" fmla="*/ 9060 h 93746"/>
                      <a:gd name="connsiteX6" fmla="*/ 26387 w 47010"/>
                      <a:gd name="connsiteY6" fmla="*/ 125 h 93746"/>
                      <a:gd name="connsiteX7" fmla="*/ 28312 w 47010"/>
                      <a:gd name="connsiteY7" fmla="*/ 125 h 93746"/>
                      <a:gd name="connsiteX8" fmla="*/ 29273 w 47010"/>
                      <a:gd name="connsiteY8" fmla="*/ 469 h 93746"/>
                      <a:gd name="connsiteX9" fmla="*/ 29686 w 47010"/>
                      <a:gd name="connsiteY9" fmla="*/ 1362 h 93746"/>
                      <a:gd name="connsiteX10" fmla="*/ 29686 w 47010"/>
                      <a:gd name="connsiteY10" fmla="*/ 84388 h 93746"/>
                      <a:gd name="connsiteX11" fmla="*/ 47281 w 47010"/>
                      <a:gd name="connsiteY11" fmla="*/ 88924 h 93746"/>
                      <a:gd name="connsiteX12" fmla="*/ 47281 w 47010"/>
                      <a:gd name="connsiteY12" fmla="*/ 93872 h 93746"/>
                      <a:gd name="connsiteX13" fmla="*/ 1094 w 47010"/>
                      <a:gd name="connsiteY13" fmla="*/ 93872 h 93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010" h="93746">
                        <a:moveTo>
                          <a:pt x="1094" y="93872"/>
                        </a:moveTo>
                        <a:lnTo>
                          <a:pt x="1094" y="88924"/>
                        </a:lnTo>
                        <a:cubicBezTo>
                          <a:pt x="12824" y="88924"/>
                          <a:pt x="18689" y="87412"/>
                          <a:pt x="18689" y="84388"/>
                        </a:cubicBezTo>
                        <a:lnTo>
                          <a:pt x="18689" y="10572"/>
                        </a:lnTo>
                        <a:cubicBezTo>
                          <a:pt x="13832" y="12863"/>
                          <a:pt x="7693" y="14009"/>
                          <a:pt x="270" y="14009"/>
                        </a:cubicBezTo>
                        <a:lnTo>
                          <a:pt x="270" y="9060"/>
                        </a:lnTo>
                        <a:cubicBezTo>
                          <a:pt x="11816" y="9060"/>
                          <a:pt x="20522" y="6082"/>
                          <a:pt x="26387" y="125"/>
                        </a:cubicBezTo>
                        <a:lnTo>
                          <a:pt x="28312" y="125"/>
                        </a:lnTo>
                        <a:cubicBezTo>
                          <a:pt x="28678" y="125"/>
                          <a:pt x="28999" y="240"/>
                          <a:pt x="29273" y="469"/>
                        </a:cubicBezTo>
                        <a:cubicBezTo>
                          <a:pt x="29548" y="698"/>
                          <a:pt x="29686" y="996"/>
                          <a:pt x="29686" y="1362"/>
                        </a:cubicBezTo>
                        <a:lnTo>
                          <a:pt x="29686" y="84388"/>
                        </a:lnTo>
                        <a:cubicBezTo>
                          <a:pt x="29686" y="87412"/>
                          <a:pt x="35551" y="88924"/>
                          <a:pt x="47281" y="88924"/>
                        </a:cubicBezTo>
                        <a:lnTo>
                          <a:pt x="47281" y="93872"/>
                        </a:lnTo>
                        <a:lnTo>
                          <a:pt x="1094" y="93872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9FA7B952-7CF2-7870-6933-0FEDA0CDE67F}"/>
                      </a:ext>
                    </a:extLst>
                  </p:cNvPr>
                  <p:cNvSpPr/>
                  <p:nvPr/>
                </p:nvSpPr>
                <p:spPr>
                  <a:xfrm>
                    <a:off x="3675434" y="3117575"/>
                    <a:ext cx="59245" cy="96908"/>
                  </a:xfrm>
                  <a:custGeom>
                    <a:avLst/>
                    <a:gdLst>
                      <a:gd name="connsiteX0" fmla="*/ 29961 w 59245"/>
                      <a:gd name="connsiteY0" fmla="*/ 97034 h 96908"/>
                      <a:gd name="connsiteX1" fmla="*/ 6524 w 59245"/>
                      <a:gd name="connsiteY1" fmla="*/ 82807 h 96908"/>
                      <a:gd name="connsiteX2" fmla="*/ 270 w 59245"/>
                      <a:gd name="connsiteY2" fmla="*/ 48924 h 96908"/>
                      <a:gd name="connsiteX3" fmla="*/ 2538 w 59245"/>
                      <a:gd name="connsiteY3" fmla="*/ 25899 h 96908"/>
                      <a:gd name="connsiteX4" fmla="*/ 11404 w 59245"/>
                      <a:gd name="connsiteY4" fmla="*/ 7617 h 96908"/>
                      <a:gd name="connsiteX5" fmla="*/ 29961 w 59245"/>
                      <a:gd name="connsiteY5" fmla="*/ 125 h 96908"/>
                      <a:gd name="connsiteX6" fmla="*/ 45219 w 59245"/>
                      <a:gd name="connsiteY6" fmla="*/ 4661 h 96908"/>
                      <a:gd name="connsiteX7" fmla="*/ 54223 w 59245"/>
                      <a:gd name="connsiteY7" fmla="*/ 16345 h 96908"/>
                      <a:gd name="connsiteX8" fmla="*/ 58416 w 59245"/>
                      <a:gd name="connsiteY8" fmla="*/ 31741 h 96908"/>
                      <a:gd name="connsiteX9" fmla="*/ 59515 w 59245"/>
                      <a:gd name="connsiteY9" fmla="*/ 48924 h 96908"/>
                      <a:gd name="connsiteX10" fmla="*/ 57316 w 59245"/>
                      <a:gd name="connsiteY10" fmla="*/ 71604 h 96908"/>
                      <a:gd name="connsiteX11" fmla="*/ 48587 w 59245"/>
                      <a:gd name="connsiteY11" fmla="*/ 89612 h 96908"/>
                      <a:gd name="connsiteX12" fmla="*/ 29961 w 59245"/>
                      <a:gd name="connsiteY12" fmla="*/ 97034 h 96908"/>
                      <a:gd name="connsiteX13" fmla="*/ 29961 w 59245"/>
                      <a:gd name="connsiteY13" fmla="*/ 93322 h 96908"/>
                      <a:gd name="connsiteX14" fmla="*/ 41645 w 59245"/>
                      <a:gd name="connsiteY14" fmla="*/ 85281 h 96908"/>
                      <a:gd name="connsiteX15" fmla="*/ 46388 w 59245"/>
                      <a:gd name="connsiteY15" fmla="*/ 67480 h 96908"/>
                      <a:gd name="connsiteX16" fmla="*/ 47281 w 59245"/>
                      <a:gd name="connsiteY16" fmla="*/ 46724 h 96908"/>
                      <a:gd name="connsiteX17" fmla="*/ 46388 w 59245"/>
                      <a:gd name="connsiteY17" fmla="*/ 27205 h 96908"/>
                      <a:gd name="connsiteX18" fmla="*/ 41714 w 59245"/>
                      <a:gd name="connsiteY18" fmla="*/ 10985 h 96908"/>
                      <a:gd name="connsiteX19" fmla="*/ 29961 w 59245"/>
                      <a:gd name="connsiteY19" fmla="*/ 3699 h 96908"/>
                      <a:gd name="connsiteX20" fmla="*/ 18139 w 59245"/>
                      <a:gd name="connsiteY20" fmla="*/ 10985 h 96908"/>
                      <a:gd name="connsiteX21" fmla="*/ 13397 w 59245"/>
                      <a:gd name="connsiteY21" fmla="*/ 27205 h 96908"/>
                      <a:gd name="connsiteX22" fmla="*/ 12504 w 59245"/>
                      <a:gd name="connsiteY22" fmla="*/ 46724 h 96908"/>
                      <a:gd name="connsiteX23" fmla="*/ 12916 w 59245"/>
                      <a:gd name="connsiteY23" fmla="*/ 61501 h 96908"/>
                      <a:gd name="connsiteX24" fmla="*/ 14978 w 59245"/>
                      <a:gd name="connsiteY24" fmla="*/ 75797 h 96908"/>
                      <a:gd name="connsiteX25" fmla="*/ 20270 w 59245"/>
                      <a:gd name="connsiteY25" fmla="*/ 88237 h 96908"/>
                      <a:gd name="connsiteX26" fmla="*/ 29961 w 59245"/>
                      <a:gd name="connsiteY26" fmla="*/ 93322 h 96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245" h="96908">
                        <a:moveTo>
                          <a:pt x="29961" y="97034"/>
                        </a:moveTo>
                        <a:cubicBezTo>
                          <a:pt x="18506" y="97034"/>
                          <a:pt x="10694" y="92292"/>
                          <a:pt x="6524" y="82807"/>
                        </a:cubicBezTo>
                        <a:cubicBezTo>
                          <a:pt x="2355" y="73322"/>
                          <a:pt x="270" y="62028"/>
                          <a:pt x="270" y="48924"/>
                        </a:cubicBezTo>
                        <a:cubicBezTo>
                          <a:pt x="270" y="40767"/>
                          <a:pt x="1026" y="33092"/>
                          <a:pt x="2538" y="25899"/>
                        </a:cubicBezTo>
                        <a:cubicBezTo>
                          <a:pt x="4050" y="18705"/>
                          <a:pt x="7005" y="12611"/>
                          <a:pt x="11404" y="7617"/>
                        </a:cubicBezTo>
                        <a:cubicBezTo>
                          <a:pt x="15803" y="2623"/>
                          <a:pt x="21988" y="125"/>
                          <a:pt x="29961" y="125"/>
                        </a:cubicBezTo>
                        <a:cubicBezTo>
                          <a:pt x="36193" y="125"/>
                          <a:pt x="41279" y="1637"/>
                          <a:pt x="45219" y="4661"/>
                        </a:cubicBezTo>
                        <a:cubicBezTo>
                          <a:pt x="49159" y="7685"/>
                          <a:pt x="52161" y="11580"/>
                          <a:pt x="54223" y="16345"/>
                        </a:cubicBezTo>
                        <a:cubicBezTo>
                          <a:pt x="56285" y="21110"/>
                          <a:pt x="57682" y="26242"/>
                          <a:pt x="58416" y="31741"/>
                        </a:cubicBezTo>
                        <a:cubicBezTo>
                          <a:pt x="59149" y="37239"/>
                          <a:pt x="59515" y="42967"/>
                          <a:pt x="59515" y="48924"/>
                        </a:cubicBezTo>
                        <a:cubicBezTo>
                          <a:pt x="59515" y="56988"/>
                          <a:pt x="58782" y="64548"/>
                          <a:pt x="57316" y="71604"/>
                        </a:cubicBezTo>
                        <a:cubicBezTo>
                          <a:pt x="55850" y="78660"/>
                          <a:pt x="52940" y="84663"/>
                          <a:pt x="48587" y="89612"/>
                        </a:cubicBezTo>
                        <a:cubicBezTo>
                          <a:pt x="44234" y="94560"/>
                          <a:pt x="38025" y="97034"/>
                          <a:pt x="29961" y="97034"/>
                        </a:cubicBezTo>
                        <a:close/>
                        <a:moveTo>
                          <a:pt x="29961" y="93322"/>
                        </a:moveTo>
                        <a:cubicBezTo>
                          <a:pt x="35185" y="93322"/>
                          <a:pt x="39079" y="90642"/>
                          <a:pt x="41645" y="85281"/>
                        </a:cubicBezTo>
                        <a:cubicBezTo>
                          <a:pt x="44211" y="79920"/>
                          <a:pt x="45792" y="73986"/>
                          <a:pt x="46388" y="67480"/>
                        </a:cubicBezTo>
                        <a:cubicBezTo>
                          <a:pt x="46983" y="60974"/>
                          <a:pt x="47281" y="54055"/>
                          <a:pt x="47281" y="46724"/>
                        </a:cubicBezTo>
                        <a:cubicBezTo>
                          <a:pt x="47281" y="39668"/>
                          <a:pt x="46983" y="33161"/>
                          <a:pt x="46388" y="27205"/>
                        </a:cubicBezTo>
                        <a:cubicBezTo>
                          <a:pt x="45792" y="21248"/>
                          <a:pt x="44234" y="15842"/>
                          <a:pt x="41714" y="10985"/>
                        </a:cubicBezTo>
                        <a:cubicBezTo>
                          <a:pt x="39193" y="6128"/>
                          <a:pt x="35276" y="3699"/>
                          <a:pt x="29961" y="3699"/>
                        </a:cubicBezTo>
                        <a:cubicBezTo>
                          <a:pt x="24646" y="3699"/>
                          <a:pt x="20705" y="6128"/>
                          <a:pt x="18139" y="10985"/>
                        </a:cubicBezTo>
                        <a:cubicBezTo>
                          <a:pt x="15573" y="15842"/>
                          <a:pt x="13993" y="21248"/>
                          <a:pt x="13397" y="27205"/>
                        </a:cubicBezTo>
                        <a:cubicBezTo>
                          <a:pt x="12802" y="33161"/>
                          <a:pt x="12504" y="39668"/>
                          <a:pt x="12504" y="46724"/>
                        </a:cubicBezTo>
                        <a:cubicBezTo>
                          <a:pt x="12504" y="51948"/>
                          <a:pt x="12641" y="56873"/>
                          <a:pt x="12916" y="61501"/>
                        </a:cubicBezTo>
                        <a:cubicBezTo>
                          <a:pt x="13191" y="66129"/>
                          <a:pt x="13879" y="70894"/>
                          <a:pt x="14978" y="75797"/>
                        </a:cubicBezTo>
                        <a:cubicBezTo>
                          <a:pt x="16078" y="80699"/>
                          <a:pt x="17842" y="84846"/>
                          <a:pt x="20270" y="88237"/>
                        </a:cubicBezTo>
                        <a:cubicBezTo>
                          <a:pt x="22699" y="91627"/>
                          <a:pt x="25929" y="93322"/>
                          <a:pt x="29961" y="93322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5FEDD8DF-D7EE-90F3-FC69-6B4A396DAD30}"/>
                    </a:ext>
                  </a:extLst>
                </p:cNvPr>
                <p:cNvSpPr/>
                <p:nvPr/>
              </p:nvSpPr>
              <p:spPr>
                <a:xfrm>
                  <a:off x="2513469" y="3375604"/>
                  <a:ext cx="64949" cy="106238"/>
                </a:xfrm>
                <a:custGeom>
                  <a:avLst/>
                  <a:gdLst>
                    <a:gd name="connsiteX0" fmla="*/ 30013 w 59245"/>
                    <a:gd name="connsiteY0" fmla="*/ 97034 h 96908"/>
                    <a:gd name="connsiteX1" fmla="*/ 6576 w 59245"/>
                    <a:gd name="connsiteY1" fmla="*/ 82807 h 96908"/>
                    <a:gd name="connsiteX2" fmla="*/ 322 w 59245"/>
                    <a:gd name="connsiteY2" fmla="*/ 48924 h 96908"/>
                    <a:gd name="connsiteX3" fmla="*/ 2589 w 59245"/>
                    <a:gd name="connsiteY3" fmla="*/ 25899 h 96908"/>
                    <a:gd name="connsiteX4" fmla="*/ 11455 w 59245"/>
                    <a:gd name="connsiteY4" fmla="*/ 7617 h 96908"/>
                    <a:gd name="connsiteX5" fmla="*/ 30013 w 59245"/>
                    <a:gd name="connsiteY5" fmla="*/ 125 h 96908"/>
                    <a:gd name="connsiteX6" fmla="*/ 45271 w 59245"/>
                    <a:gd name="connsiteY6" fmla="*/ 4661 h 96908"/>
                    <a:gd name="connsiteX7" fmla="*/ 54274 w 59245"/>
                    <a:gd name="connsiteY7" fmla="*/ 16345 h 96908"/>
                    <a:gd name="connsiteX8" fmla="*/ 58467 w 59245"/>
                    <a:gd name="connsiteY8" fmla="*/ 31741 h 96908"/>
                    <a:gd name="connsiteX9" fmla="*/ 59567 w 59245"/>
                    <a:gd name="connsiteY9" fmla="*/ 48924 h 96908"/>
                    <a:gd name="connsiteX10" fmla="*/ 57367 w 59245"/>
                    <a:gd name="connsiteY10" fmla="*/ 71604 h 96908"/>
                    <a:gd name="connsiteX11" fmla="*/ 48639 w 59245"/>
                    <a:gd name="connsiteY11" fmla="*/ 89612 h 96908"/>
                    <a:gd name="connsiteX12" fmla="*/ 30013 w 59245"/>
                    <a:gd name="connsiteY12" fmla="*/ 97034 h 96908"/>
                    <a:gd name="connsiteX13" fmla="*/ 30013 w 59245"/>
                    <a:gd name="connsiteY13" fmla="*/ 93322 h 96908"/>
                    <a:gd name="connsiteX14" fmla="*/ 41697 w 59245"/>
                    <a:gd name="connsiteY14" fmla="*/ 85281 h 96908"/>
                    <a:gd name="connsiteX15" fmla="*/ 46439 w 59245"/>
                    <a:gd name="connsiteY15" fmla="*/ 67480 h 96908"/>
                    <a:gd name="connsiteX16" fmla="*/ 47332 w 59245"/>
                    <a:gd name="connsiteY16" fmla="*/ 46724 h 96908"/>
                    <a:gd name="connsiteX17" fmla="*/ 46439 w 59245"/>
                    <a:gd name="connsiteY17" fmla="*/ 27205 h 96908"/>
                    <a:gd name="connsiteX18" fmla="*/ 41765 w 59245"/>
                    <a:gd name="connsiteY18" fmla="*/ 10985 h 96908"/>
                    <a:gd name="connsiteX19" fmla="*/ 30013 w 59245"/>
                    <a:gd name="connsiteY19" fmla="*/ 3699 h 96908"/>
                    <a:gd name="connsiteX20" fmla="*/ 18191 w 59245"/>
                    <a:gd name="connsiteY20" fmla="*/ 10985 h 96908"/>
                    <a:gd name="connsiteX21" fmla="*/ 13449 w 59245"/>
                    <a:gd name="connsiteY21" fmla="*/ 27205 h 96908"/>
                    <a:gd name="connsiteX22" fmla="*/ 12555 w 59245"/>
                    <a:gd name="connsiteY22" fmla="*/ 46724 h 96908"/>
                    <a:gd name="connsiteX23" fmla="*/ 12968 w 59245"/>
                    <a:gd name="connsiteY23" fmla="*/ 61501 h 96908"/>
                    <a:gd name="connsiteX24" fmla="*/ 15030 w 59245"/>
                    <a:gd name="connsiteY24" fmla="*/ 75797 h 96908"/>
                    <a:gd name="connsiteX25" fmla="*/ 20321 w 59245"/>
                    <a:gd name="connsiteY25" fmla="*/ 88237 h 96908"/>
                    <a:gd name="connsiteX26" fmla="*/ 30013 w 59245"/>
                    <a:gd name="connsiteY26" fmla="*/ 93322 h 9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9245" h="96908">
                      <a:moveTo>
                        <a:pt x="30013" y="97034"/>
                      </a:moveTo>
                      <a:cubicBezTo>
                        <a:pt x="18558" y="97034"/>
                        <a:pt x="10746" y="92292"/>
                        <a:pt x="6576" y="82807"/>
                      </a:cubicBezTo>
                      <a:cubicBezTo>
                        <a:pt x="2406" y="73322"/>
                        <a:pt x="322" y="62028"/>
                        <a:pt x="322" y="48924"/>
                      </a:cubicBezTo>
                      <a:cubicBezTo>
                        <a:pt x="322" y="40767"/>
                        <a:pt x="1077" y="33092"/>
                        <a:pt x="2589" y="25899"/>
                      </a:cubicBezTo>
                      <a:cubicBezTo>
                        <a:pt x="4101" y="18705"/>
                        <a:pt x="7057" y="12611"/>
                        <a:pt x="11455" y="7617"/>
                      </a:cubicBezTo>
                      <a:cubicBezTo>
                        <a:pt x="15854" y="2623"/>
                        <a:pt x="22040" y="125"/>
                        <a:pt x="30013" y="125"/>
                      </a:cubicBezTo>
                      <a:cubicBezTo>
                        <a:pt x="36244" y="125"/>
                        <a:pt x="41330" y="1637"/>
                        <a:pt x="45271" y="4661"/>
                      </a:cubicBezTo>
                      <a:cubicBezTo>
                        <a:pt x="49211" y="7685"/>
                        <a:pt x="52212" y="11580"/>
                        <a:pt x="54274" y="16345"/>
                      </a:cubicBezTo>
                      <a:cubicBezTo>
                        <a:pt x="56336" y="21110"/>
                        <a:pt x="57734" y="26242"/>
                        <a:pt x="58467" y="31741"/>
                      </a:cubicBezTo>
                      <a:cubicBezTo>
                        <a:pt x="59200" y="37239"/>
                        <a:pt x="59567" y="42967"/>
                        <a:pt x="59567" y="48924"/>
                      </a:cubicBezTo>
                      <a:cubicBezTo>
                        <a:pt x="59567" y="56988"/>
                        <a:pt x="58834" y="64548"/>
                        <a:pt x="57367" y="71604"/>
                      </a:cubicBezTo>
                      <a:cubicBezTo>
                        <a:pt x="55901" y="78660"/>
                        <a:pt x="52992" y="84663"/>
                        <a:pt x="48639" y="89612"/>
                      </a:cubicBezTo>
                      <a:cubicBezTo>
                        <a:pt x="44286" y="94560"/>
                        <a:pt x="38077" y="97034"/>
                        <a:pt x="30013" y="97034"/>
                      </a:cubicBezTo>
                      <a:close/>
                      <a:moveTo>
                        <a:pt x="30013" y="93322"/>
                      </a:moveTo>
                      <a:cubicBezTo>
                        <a:pt x="35236" y="93322"/>
                        <a:pt x="39131" y="90642"/>
                        <a:pt x="41697" y="85281"/>
                      </a:cubicBezTo>
                      <a:cubicBezTo>
                        <a:pt x="44262" y="79920"/>
                        <a:pt x="45843" y="73986"/>
                        <a:pt x="46439" y="67480"/>
                      </a:cubicBezTo>
                      <a:cubicBezTo>
                        <a:pt x="47034" y="60974"/>
                        <a:pt x="47332" y="54055"/>
                        <a:pt x="47332" y="46724"/>
                      </a:cubicBezTo>
                      <a:cubicBezTo>
                        <a:pt x="47332" y="39668"/>
                        <a:pt x="47034" y="33161"/>
                        <a:pt x="46439" y="27205"/>
                      </a:cubicBezTo>
                      <a:cubicBezTo>
                        <a:pt x="45843" y="21248"/>
                        <a:pt x="44285" y="15842"/>
                        <a:pt x="41765" y="10985"/>
                      </a:cubicBezTo>
                      <a:cubicBezTo>
                        <a:pt x="39245" y="6128"/>
                        <a:pt x="35328" y="3699"/>
                        <a:pt x="30013" y="3699"/>
                      </a:cubicBezTo>
                      <a:cubicBezTo>
                        <a:pt x="24697" y="3699"/>
                        <a:pt x="20757" y="6128"/>
                        <a:pt x="18191" y="10985"/>
                      </a:cubicBezTo>
                      <a:cubicBezTo>
                        <a:pt x="15625" y="15842"/>
                        <a:pt x="14044" y="21248"/>
                        <a:pt x="13449" y="27205"/>
                      </a:cubicBezTo>
                      <a:cubicBezTo>
                        <a:pt x="12853" y="33161"/>
                        <a:pt x="12555" y="39668"/>
                        <a:pt x="12555" y="46724"/>
                      </a:cubicBezTo>
                      <a:cubicBezTo>
                        <a:pt x="12555" y="51948"/>
                        <a:pt x="12693" y="56873"/>
                        <a:pt x="12968" y="61501"/>
                      </a:cubicBezTo>
                      <a:cubicBezTo>
                        <a:pt x="13243" y="66129"/>
                        <a:pt x="13930" y="70894"/>
                        <a:pt x="15030" y="75797"/>
                      </a:cubicBezTo>
                      <a:cubicBezTo>
                        <a:pt x="16130" y="80699"/>
                        <a:pt x="17893" y="84846"/>
                        <a:pt x="20321" y="88237"/>
                      </a:cubicBezTo>
                      <a:cubicBezTo>
                        <a:pt x="22750" y="91627"/>
                        <a:pt x="25981" y="93322"/>
                        <a:pt x="30013" y="93322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879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6" name="Content Placeholder 4">
                  <a:extLst>
                    <a:ext uri="{FF2B5EF4-FFF2-40B4-BE49-F238E27FC236}">
                      <a16:creationId xmlns:a16="http://schemas.microsoft.com/office/drawing/2014/main" id="{2A3E433E-29FD-C12A-CA38-503A07933AAA}"/>
                    </a:ext>
                  </a:extLst>
                </p:cNvPr>
                <p:cNvGrpSpPr/>
                <p:nvPr/>
              </p:nvGrpSpPr>
              <p:grpSpPr>
                <a:xfrm>
                  <a:off x="2978959" y="3375604"/>
                  <a:ext cx="134720" cy="106238"/>
                  <a:chOff x="4494461" y="3117575"/>
                  <a:chExt cx="122889" cy="96908"/>
                </a:xfrm>
                <a:solidFill>
                  <a:srgbClr val="262626"/>
                </a:solidFill>
              </p:grpSpPr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2652B749-EE21-65BE-D193-F77F4CC8D573}"/>
                      </a:ext>
                    </a:extLst>
                  </p:cNvPr>
                  <p:cNvSpPr/>
                  <p:nvPr/>
                </p:nvSpPr>
                <p:spPr>
                  <a:xfrm>
                    <a:off x="4494461" y="3117575"/>
                    <a:ext cx="47011" cy="93746"/>
                  </a:xfrm>
                  <a:custGeom>
                    <a:avLst/>
                    <a:gdLst>
                      <a:gd name="connsiteX0" fmla="*/ 1198 w 47011"/>
                      <a:gd name="connsiteY0" fmla="*/ 93872 h 93746"/>
                      <a:gd name="connsiteX1" fmla="*/ 1198 w 47011"/>
                      <a:gd name="connsiteY1" fmla="*/ 88924 h 93746"/>
                      <a:gd name="connsiteX2" fmla="*/ 18793 w 47011"/>
                      <a:gd name="connsiteY2" fmla="*/ 84388 h 93746"/>
                      <a:gd name="connsiteX3" fmla="*/ 18793 w 47011"/>
                      <a:gd name="connsiteY3" fmla="*/ 10572 h 93746"/>
                      <a:gd name="connsiteX4" fmla="*/ 373 w 47011"/>
                      <a:gd name="connsiteY4" fmla="*/ 14009 h 93746"/>
                      <a:gd name="connsiteX5" fmla="*/ 373 w 47011"/>
                      <a:gd name="connsiteY5" fmla="*/ 9060 h 93746"/>
                      <a:gd name="connsiteX6" fmla="*/ 26491 w 47011"/>
                      <a:gd name="connsiteY6" fmla="*/ 125 h 93746"/>
                      <a:gd name="connsiteX7" fmla="*/ 28415 w 47011"/>
                      <a:gd name="connsiteY7" fmla="*/ 125 h 93746"/>
                      <a:gd name="connsiteX8" fmla="*/ 29377 w 47011"/>
                      <a:gd name="connsiteY8" fmla="*/ 469 h 93746"/>
                      <a:gd name="connsiteX9" fmla="*/ 29790 w 47011"/>
                      <a:gd name="connsiteY9" fmla="*/ 1362 h 93746"/>
                      <a:gd name="connsiteX10" fmla="*/ 29790 w 47011"/>
                      <a:gd name="connsiteY10" fmla="*/ 84388 h 93746"/>
                      <a:gd name="connsiteX11" fmla="*/ 47385 w 47011"/>
                      <a:gd name="connsiteY11" fmla="*/ 88924 h 93746"/>
                      <a:gd name="connsiteX12" fmla="*/ 47385 w 47011"/>
                      <a:gd name="connsiteY12" fmla="*/ 93872 h 93746"/>
                      <a:gd name="connsiteX13" fmla="*/ 1198 w 47011"/>
                      <a:gd name="connsiteY13" fmla="*/ 93872 h 93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011" h="93746">
                        <a:moveTo>
                          <a:pt x="1198" y="93872"/>
                        </a:moveTo>
                        <a:lnTo>
                          <a:pt x="1198" y="88924"/>
                        </a:lnTo>
                        <a:cubicBezTo>
                          <a:pt x="12928" y="88924"/>
                          <a:pt x="18793" y="87412"/>
                          <a:pt x="18793" y="84388"/>
                        </a:cubicBezTo>
                        <a:lnTo>
                          <a:pt x="18793" y="10572"/>
                        </a:lnTo>
                        <a:cubicBezTo>
                          <a:pt x="13936" y="12863"/>
                          <a:pt x="7796" y="14009"/>
                          <a:pt x="373" y="14009"/>
                        </a:cubicBezTo>
                        <a:lnTo>
                          <a:pt x="373" y="9060"/>
                        </a:lnTo>
                        <a:cubicBezTo>
                          <a:pt x="11920" y="9060"/>
                          <a:pt x="20626" y="6082"/>
                          <a:pt x="26491" y="125"/>
                        </a:cubicBezTo>
                        <a:lnTo>
                          <a:pt x="28415" y="125"/>
                        </a:lnTo>
                        <a:cubicBezTo>
                          <a:pt x="28781" y="125"/>
                          <a:pt x="29102" y="240"/>
                          <a:pt x="29377" y="469"/>
                        </a:cubicBezTo>
                        <a:cubicBezTo>
                          <a:pt x="29652" y="698"/>
                          <a:pt x="29790" y="996"/>
                          <a:pt x="29790" y="1362"/>
                        </a:cubicBezTo>
                        <a:lnTo>
                          <a:pt x="29790" y="84388"/>
                        </a:lnTo>
                        <a:cubicBezTo>
                          <a:pt x="29790" y="87412"/>
                          <a:pt x="35655" y="88924"/>
                          <a:pt x="47385" y="88924"/>
                        </a:cubicBezTo>
                        <a:lnTo>
                          <a:pt x="47385" y="93872"/>
                        </a:lnTo>
                        <a:lnTo>
                          <a:pt x="1198" y="93872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3CA87EBC-DFA8-DE35-8CE6-D1EE100D3C04}"/>
                      </a:ext>
                    </a:extLst>
                  </p:cNvPr>
                  <p:cNvSpPr/>
                  <p:nvPr/>
                </p:nvSpPr>
                <p:spPr>
                  <a:xfrm>
                    <a:off x="4558105" y="3117575"/>
                    <a:ext cx="59245" cy="96908"/>
                  </a:xfrm>
                  <a:custGeom>
                    <a:avLst/>
                    <a:gdLst>
                      <a:gd name="connsiteX0" fmla="*/ 30064 w 59245"/>
                      <a:gd name="connsiteY0" fmla="*/ 97034 h 96908"/>
                      <a:gd name="connsiteX1" fmla="*/ 6627 w 59245"/>
                      <a:gd name="connsiteY1" fmla="*/ 82807 h 96908"/>
                      <a:gd name="connsiteX2" fmla="*/ 373 w 59245"/>
                      <a:gd name="connsiteY2" fmla="*/ 48924 h 96908"/>
                      <a:gd name="connsiteX3" fmla="*/ 2641 w 59245"/>
                      <a:gd name="connsiteY3" fmla="*/ 25899 h 96908"/>
                      <a:gd name="connsiteX4" fmla="*/ 11507 w 59245"/>
                      <a:gd name="connsiteY4" fmla="*/ 7617 h 96908"/>
                      <a:gd name="connsiteX5" fmla="*/ 30064 w 59245"/>
                      <a:gd name="connsiteY5" fmla="*/ 125 h 96908"/>
                      <a:gd name="connsiteX6" fmla="*/ 45322 w 59245"/>
                      <a:gd name="connsiteY6" fmla="*/ 4661 h 96908"/>
                      <a:gd name="connsiteX7" fmla="*/ 54326 w 59245"/>
                      <a:gd name="connsiteY7" fmla="*/ 16345 h 96908"/>
                      <a:gd name="connsiteX8" fmla="*/ 58519 w 59245"/>
                      <a:gd name="connsiteY8" fmla="*/ 31741 h 96908"/>
                      <a:gd name="connsiteX9" fmla="*/ 59618 w 59245"/>
                      <a:gd name="connsiteY9" fmla="*/ 48924 h 96908"/>
                      <a:gd name="connsiteX10" fmla="*/ 57419 w 59245"/>
                      <a:gd name="connsiteY10" fmla="*/ 71604 h 96908"/>
                      <a:gd name="connsiteX11" fmla="*/ 48690 w 59245"/>
                      <a:gd name="connsiteY11" fmla="*/ 89612 h 96908"/>
                      <a:gd name="connsiteX12" fmla="*/ 30064 w 59245"/>
                      <a:gd name="connsiteY12" fmla="*/ 97034 h 96908"/>
                      <a:gd name="connsiteX13" fmla="*/ 30064 w 59245"/>
                      <a:gd name="connsiteY13" fmla="*/ 93322 h 96908"/>
                      <a:gd name="connsiteX14" fmla="*/ 41748 w 59245"/>
                      <a:gd name="connsiteY14" fmla="*/ 85281 h 96908"/>
                      <a:gd name="connsiteX15" fmla="*/ 46491 w 59245"/>
                      <a:gd name="connsiteY15" fmla="*/ 67480 h 96908"/>
                      <a:gd name="connsiteX16" fmla="*/ 47385 w 59245"/>
                      <a:gd name="connsiteY16" fmla="*/ 46724 h 96908"/>
                      <a:gd name="connsiteX17" fmla="*/ 46491 w 59245"/>
                      <a:gd name="connsiteY17" fmla="*/ 27205 h 96908"/>
                      <a:gd name="connsiteX18" fmla="*/ 41817 w 59245"/>
                      <a:gd name="connsiteY18" fmla="*/ 10985 h 96908"/>
                      <a:gd name="connsiteX19" fmla="*/ 30064 w 59245"/>
                      <a:gd name="connsiteY19" fmla="*/ 3699 h 96908"/>
                      <a:gd name="connsiteX20" fmla="*/ 18242 w 59245"/>
                      <a:gd name="connsiteY20" fmla="*/ 10985 h 96908"/>
                      <a:gd name="connsiteX21" fmla="*/ 13500 w 59245"/>
                      <a:gd name="connsiteY21" fmla="*/ 27205 h 96908"/>
                      <a:gd name="connsiteX22" fmla="*/ 12607 w 59245"/>
                      <a:gd name="connsiteY22" fmla="*/ 46724 h 96908"/>
                      <a:gd name="connsiteX23" fmla="*/ 13019 w 59245"/>
                      <a:gd name="connsiteY23" fmla="*/ 61501 h 96908"/>
                      <a:gd name="connsiteX24" fmla="*/ 15081 w 59245"/>
                      <a:gd name="connsiteY24" fmla="*/ 75797 h 96908"/>
                      <a:gd name="connsiteX25" fmla="*/ 20373 w 59245"/>
                      <a:gd name="connsiteY25" fmla="*/ 88237 h 96908"/>
                      <a:gd name="connsiteX26" fmla="*/ 30064 w 59245"/>
                      <a:gd name="connsiteY26" fmla="*/ 93322 h 96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245" h="96908">
                        <a:moveTo>
                          <a:pt x="30064" y="97034"/>
                        </a:moveTo>
                        <a:cubicBezTo>
                          <a:pt x="18609" y="97034"/>
                          <a:pt x="10797" y="92292"/>
                          <a:pt x="6627" y="82807"/>
                        </a:cubicBezTo>
                        <a:cubicBezTo>
                          <a:pt x="2458" y="73322"/>
                          <a:pt x="373" y="62028"/>
                          <a:pt x="373" y="48924"/>
                        </a:cubicBezTo>
                        <a:cubicBezTo>
                          <a:pt x="373" y="40767"/>
                          <a:pt x="1129" y="33092"/>
                          <a:pt x="2641" y="25899"/>
                        </a:cubicBezTo>
                        <a:cubicBezTo>
                          <a:pt x="4153" y="18705"/>
                          <a:pt x="7108" y="12611"/>
                          <a:pt x="11507" y="7617"/>
                        </a:cubicBezTo>
                        <a:cubicBezTo>
                          <a:pt x="15906" y="2623"/>
                          <a:pt x="22091" y="125"/>
                          <a:pt x="30064" y="125"/>
                        </a:cubicBezTo>
                        <a:cubicBezTo>
                          <a:pt x="36296" y="125"/>
                          <a:pt x="41382" y="1637"/>
                          <a:pt x="45322" y="4661"/>
                        </a:cubicBezTo>
                        <a:cubicBezTo>
                          <a:pt x="49262" y="7685"/>
                          <a:pt x="52264" y="11580"/>
                          <a:pt x="54326" y="16345"/>
                        </a:cubicBezTo>
                        <a:cubicBezTo>
                          <a:pt x="56388" y="21110"/>
                          <a:pt x="57785" y="26242"/>
                          <a:pt x="58519" y="31741"/>
                        </a:cubicBezTo>
                        <a:cubicBezTo>
                          <a:pt x="59252" y="37239"/>
                          <a:pt x="59618" y="42967"/>
                          <a:pt x="59618" y="48924"/>
                        </a:cubicBezTo>
                        <a:cubicBezTo>
                          <a:pt x="59618" y="56988"/>
                          <a:pt x="58885" y="64548"/>
                          <a:pt x="57419" y="71604"/>
                        </a:cubicBezTo>
                        <a:cubicBezTo>
                          <a:pt x="55953" y="78660"/>
                          <a:pt x="53043" y="84663"/>
                          <a:pt x="48690" y="89612"/>
                        </a:cubicBezTo>
                        <a:cubicBezTo>
                          <a:pt x="44337" y="94560"/>
                          <a:pt x="38128" y="97034"/>
                          <a:pt x="30064" y="97034"/>
                        </a:cubicBezTo>
                        <a:close/>
                        <a:moveTo>
                          <a:pt x="30064" y="93322"/>
                        </a:moveTo>
                        <a:cubicBezTo>
                          <a:pt x="35288" y="93322"/>
                          <a:pt x="39182" y="90642"/>
                          <a:pt x="41748" y="85281"/>
                        </a:cubicBezTo>
                        <a:cubicBezTo>
                          <a:pt x="44314" y="79920"/>
                          <a:pt x="45895" y="73986"/>
                          <a:pt x="46491" y="67480"/>
                        </a:cubicBezTo>
                        <a:cubicBezTo>
                          <a:pt x="47087" y="60974"/>
                          <a:pt x="47385" y="54055"/>
                          <a:pt x="47385" y="46724"/>
                        </a:cubicBezTo>
                        <a:cubicBezTo>
                          <a:pt x="47385" y="39668"/>
                          <a:pt x="47087" y="33161"/>
                          <a:pt x="46491" y="27205"/>
                        </a:cubicBezTo>
                        <a:cubicBezTo>
                          <a:pt x="45895" y="21248"/>
                          <a:pt x="44337" y="15842"/>
                          <a:pt x="41817" y="10985"/>
                        </a:cubicBezTo>
                        <a:cubicBezTo>
                          <a:pt x="39296" y="6128"/>
                          <a:pt x="35379" y="3699"/>
                          <a:pt x="30064" y="3699"/>
                        </a:cubicBezTo>
                        <a:cubicBezTo>
                          <a:pt x="24749" y="3699"/>
                          <a:pt x="20809" y="6128"/>
                          <a:pt x="18242" y="10985"/>
                        </a:cubicBezTo>
                        <a:cubicBezTo>
                          <a:pt x="15677" y="15842"/>
                          <a:pt x="14096" y="21248"/>
                          <a:pt x="13500" y="27205"/>
                        </a:cubicBezTo>
                        <a:cubicBezTo>
                          <a:pt x="12905" y="33161"/>
                          <a:pt x="12607" y="39668"/>
                          <a:pt x="12607" y="46724"/>
                        </a:cubicBezTo>
                        <a:cubicBezTo>
                          <a:pt x="12607" y="51948"/>
                          <a:pt x="12744" y="56873"/>
                          <a:pt x="13019" y="61501"/>
                        </a:cubicBezTo>
                        <a:cubicBezTo>
                          <a:pt x="13294" y="66129"/>
                          <a:pt x="13982" y="70894"/>
                          <a:pt x="15081" y="75797"/>
                        </a:cubicBezTo>
                        <a:cubicBezTo>
                          <a:pt x="16181" y="80699"/>
                          <a:pt x="17945" y="84846"/>
                          <a:pt x="20373" y="88237"/>
                        </a:cubicBezTo>
                        <a:cubicBezTo>
                          <a:pt x="22802" y="91627"/>
                          <a:pt x="26032" y="93322"/>
                          <a:pt x="30064" y="93322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7" name="Content Placeholder 4">
                  <a:extLst>
                    <a:ext uri="{FF2B5EF4-FFF2-40B4-BE49-F238E27FC236}">
                      <a16:creationId xmlns:a16="http://schemas.microsoft.com/office/drawing/2014/main" id="{9357305B-55EE-AB3E-A48C-EC5577F83182}"/>
                    </a:ext>
                  </a:extLst>
                </p:cNvPr>
                <p:cNvGrpSpPr/>
                <p:nvPr/>
              </p:nvGrpSpPr>
              <p:grpSpPr>
                <a:xfrm>
                  <a:off x="2101378" y="3559171"/>
                  <a:ext cx="882344" cy="173597"/>
                  <a:chOff x="3693948" y="3285021"/>
                  <a:chExt cx="804858" cy="158352"/>
                </a:xfrm>
                <a:solidFill>
                  <a:srgbClr val="262626"/>
                </a:solidFill>
              </p:grpSpPr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CE745BA8-266C-BE0D-0232-E86A080CC83B}"/>
                      </a:ext>
                    </a:extLst>
                  </p:cNvPr>
                  <p:cNvSpPr/>
                  <p:nvPr/>
                </p:nvSpPr>
                <p:spPr>
                  <a:xfrm>
                    <a:off x="3693948" y="3333819"/>
                    <a:ext cx="90036" cy="104468"/>
                  </a:xfrm>
                  <a:custGeom>
                    <a:avLst/>
                    <a:gdLst>
                      <a:gd name="connsiteX0" fmla="*/ 18329 w 90036"/>
                      <a:gd name="connsiteY0" fmla="*/ 100216 h 104468"/>
                      <a:gd name="connsiteX1" fmla="*/ 18604 w 90036"/>
                      <a:gd name="connsiteY1" fmla="*/ 98292 h 104468"/>
                      <a:gd name="connsiteX2" fmla="*/ 27539 w 90036"/>
                      <a:gd name="connsiteY2" fmla="*/ 70388 h 104468"/>
                      <a:gd name="connsiteX3" fmla="*/ 8019 w 90036"/>
                      <a:gd name="connsiteY3" fmla="*/ 59528 h 104468"/>
                      <a:gd name="connsiteX4" fmla="*/ 322 w 90036"/>
                      <a:gd name="connsiteY4" fmla="*/ 40010 h 104468"/>
                      <a:gd name="connsiteX5" fmla="*/ 2521 w 90036"/>
                      <a:gd name="connsiteY5" fmla="*/ 26951 h 104468"/>
                      <a:gd name="connsiteX6" fmla="*/ 8088 w 90036"/>
                      <a:gd name="connsiteY6" fmla="*/ 13136 h 104468"/>
                      <a:gd name="connsiteX7" fmla="*/ 15442 w 90036"/>
                      <a:gd name="connsiteY7" fmla="*/ 2345 h 104468"/>
                      <a:gd name="connsiteX8" fmla="*/ 16542 w 90036"/>
                      <a:gd name="connsiteY8" fmla="*/ 1795 h 104468"/>
                      <a:gd name="connsiteX9" fmla="*/ 18466 w 90036"/>
                      <a:gd name="connsiteY9" fmla="*/ 1795 h 104468"/>
                      <a:gd name="connsiteX10" fmla="*/ 19291 w 90036"/>
                      <a:gd name="connsiteY10" fmla="*/ 2277 h 104468"/>
                      <a:gd name="connsiteX11" fmla="*/ 19704 w 90036"/>
                      <a:gd name="connsiteY11" fmla="*/ 3308 h 104468"/>
                      <a:gd name="connsiteX12" fmla="*/ 19429 w 90036"/>
                      <a:gd name="connsiteY12" fmla="*/ 4270 h 104468"/>
                      <a:gd name="connsiteX13" fmla="*/ 14274 w 90036"/>
                      <a:gd name="connsiteY13" fmla="*/ 11280 h 104468"/>
                      <a:gd name="connsiteX14" fmla="*/ 9737 w 90036"/>
                      <a:gd name="connsiteY14" fmla="*/ 19940 h 104468"/>
                      <a:gd name="connsiteX15" fmla="*/ 6438 w 90036"/>
                      <a:gd name="connsiteY15" fmla="*/ 29493 h 104468"/>
                      <a:gd name="connsiteX16" fmla="*/ 5133 w 90036"/>
                      <a:gd name="connsiteY16" fmla="*/ 38222 h 104468"/>
                      <a:gd name="connsiteX17" fmla="*/ 12625 w 90036"/>
                      <a:gd name="connsiteY17" fmla="*/ 53343 h 104468"/>
                      <a:gd name="connsiteX18" fmla="*/ 30288 w 90036"/>
                      <a:gd name="connsiteY18" fmla="*/ 61041 h 104468"/>
                      <a:gd name="connsiteX19" fmla="*/ 34824 w 90036"/>
                      <a:gd name="connsiteY19" fmla="*/ 46882 h 104468"/>
                      <a:gd name="connsiteX20" fmla="*/ 40598 w 90036"/>
                      <a:gd name="connsiteY20" fmla="*/ 30456 h 104468"/>
                      <a:gd name="connsiteX21" fmla="*/ 47883 w 90036"/>
                      <a:gd name="connsiteY21" fmla="*/ 16297 h 104468"/>
                      <a:gd name="connsiteX22" fmla="*/ 58467 w 90036"/>
                      <a:gd name="connsiteY22" fmla="*/ 4750 h 104468"/>
                      <a:gd name="connsiteX23" fmla="*/ 72350 w 90036"/>
                      <a:gd name="connsiteY23" fmla="*/ 146 h 104468"/>
                      <a:gd name="connsiteX24" fmla="*/ 82316 w 90036"/>
                      <a:gd name="connsiteY24" fmla="*/ 3170 h 104468"/>
                      <a:gd name="connsiteX25" fmla="*/ 88364 w 90036"/>
                      <a:gd name="connsiteY25" fmla="*/ 11211 h 104468"/>
                      <a:gd name="connsiteX26" fmla="*/ 90358 w 90036"/>
                      <a:gd name="connsiteY26" fmla="*/ 22002 h 104468"/>
                      <a:gd name="connsiteX27" fmla="*/ 86165 w 90036"/>
                      <a:gd name="connsiteY27" fmla="*/ 40353 h 104468"/>
                      <a:gd name="connsiteX28" fmla="*/ 74756 w 90036"/>
                      <a:gd name="connsiteY28" fmla="*/ 56505 h 104468"/>
                      <a:gd name="connsiteX29" fmla="*/ 58398 w 90036"/>
                      <a:gd name="connsiteY29" fmla="*/ 67776 h 104468"/>
                      <a:gd name="connsiteX30" fmla="*/ 39910 w 90036"/>
                      <a:gd name="connsiteY30" fmla="*/ 71900 h 104468"/>
                      <a:gd name="connsiteX31" fmla="*/ 37299 w 90036"/>
                      <a:gd name="connsiteY31" fmla="*/ 71693 h 104468"/>
                      <a:gd name="connsiteX32" fmla="*/ 34961 w 90036"/>
                      <a:gd name="connsiteY32" fmla="*/ 71625 h 104468"/>
                      <a:gd name="connsiteX33" fmla="*/ 29738 w 90036"/>
                      <a:gd name="connsiteY33" fmla="*/ 99254 h 104468"/>
                      <a:gd name="connsiteX34" fmla="*/ 27332 w 90036"/>
                      <a:gd name="connsiteY34" fmla="*/ 103103 h 104468"/>
                      <a:gd name="connsiteX35" fmla="*/ 23003 w 90036"/>
                      <a:gd name="connsiteY35" fmla="*/ 104615 h 104468"/>
                      <a:gd name="connsiteX36" fmla="*/ 19704 w 90036"/>
                      <a:gd name="connsiteY36" fmla="*/ 103378 h 104468"/>
                      <a:gd name="connsiteX37" fmla="*/ 18329 w 90036"/>
                      <a:gd name="connsiteY37" fmla="*/ 100216 h 104468"/>
                      <a:gd name="connsiteX38" fmla="*/ 36611 w 90036"/>
                      <a:gd name="connsiteY38" fmla="*/ 61865 h 104468"/>
                      <a:gd name="connsiteX39" fmla="*/ 41697 w 90036"/>
                      <a:gd name="connsiteY39" fmla="*/ 62003 h 104468"/>
                      <a:gd name="connsiteX40" fmla="*/ 61766 w 90036"/>
                      <a:gd name="connsiteY40" fmla="*/ 57192 h 104468"/>
                      <a:gd name="connsiteX41" fmla="*/ 78605 w 90036"/>
                      <a:gd name="connsiteY41" fmla="*/ 43996 h 104468"/>
                      <a:gd name="connsiteX42" fmla="*/ 85272 w 90036"/>
                      <a:gd name="connsiteY42" fmla="*/ 25714 h 104468"/>
                      <a:gd name="connsiteX43" fmla="*/ 83485 w 90036"/>
                      <a:gd name="connsiteY43" fmla="*/ 17603 h 104468"/>
                      <a:gd name="connsiteX44" fmla="*/ 78398 w 90036"/>
                      <a:gd name="connsiteY44" fmla="*/ 11968 h 104468"/>
                      <a:gd name="connsiteX45" fmla="*/ 70701 w 90036"/>
                      <a:gd name="connsiteY45" fmla="*/ 9906 h 104468"/>
                      <a:gd name="connsiteX46" fmla="*/ 50151 w 90036"/>
                      <a:gd name="connsiteY46" fmla="*/ 21865 h 104468"/>
                      <a:gd name="connsiteX47" fmla="*/ 39360 w 90036"/>
                      <a:gd name="connsiteY47" fmla="*/ 47432 h 104468"/>
                      <a:gd name="connsiteX48" fmla="*/ 36611 w 90036"/>
                      <a:gd name="connsiteY48" fmla="*/ 61865 h 104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0036" h="104468">
                        <a:moveTo>
                          <a:pt x="18329" y="100216"/>
                        </a:moveTo>
                        <a:cubicBezTo>
                          <a:pt x="18329" y="99758"/>
                          <a:pt x="18421" y="99117"/>
                          <a:pt x="18604" y="98292"/>
                        </a:cubicBezTo>
                        <a:lnTo>
                          <a:pt x="27539" y="70388"/>
                        </a:lnTo>
                        <a:cubicBezTo>
                          <a:pt x="19658" y="68463"/>
                          <a:pt x="13151" y="64844"/>
                          <a:pt x="8019" y="59528"/>
                        </a:cubicBezTo>
                        <a:cubicBezTo>
                          <a:pt x="2887" y="54213"/>
                          <a:pt x="322" y="47707"/>
                          <a:pt x="322" y="40010"/>
                        </a:cubicBezTo>
                        <a:cubicBezTo>
                          <a:pt x="322" y="36160"/>
                          <a:pt x="1055" y="31807"/>
                          <a:pt x="2521" y="26951"/>
                        </a:cubicBezTo>
                        <a:cubicBezTo>
                          <a:pt x="3987" y="22094"/>
                          <a:pt x="5843" y="17489"/>
                          <a:pt x="8088" y="13136"/>
                        </a:cubicBezTo>
                        <a:cubicBezTo>
                          <a:pt x="10334" y="8783"/>
                          <a:pt x="12785" y="5186"/>
                          <a:pt x="15442" y="2345"/>
                        </a:cubicBezTo>
                        <a:cubicBezTo>
                          <a:pt x="16084" y="1979"/>
                          <a:pt x="16451" y="1795"/>
                          <a:pt x="16542" y="1795"/>
                        </a:cubicBezTo>
                        <a:lnTo>
                          <a:pt x="18466" y="1795"/>
                        </a:lnTo>
                        <a:cubicBezTo>
                          <a:pt x="18741" y="1795"/>
                          <a:pt x="19016" y="1956"/>
                          <a:pt x="19291" y="2277"/>
                        </a:cubicBezTo>
                        <a:cubicBezTo>
                          <a:pt x="19566" y="2597"/>
                          <a:pt x="19704" y="2941"/>
                          <a:pt x="19704" y="3308"/>
                        </a:cubicBezTo>
                        <a:cubicBezTo>
                          <a:pt x="19704" y="3674"/>
                          <a:pt x="19612" y="3995"/>
                          <a:pt x="19429" y="4270"/>
                        </a:cubicBezTo>
                        <a:cubicBezTo>
                          <a:pt x="17687" y="6194"/>
                          <a:pt x="15969" y="8531"/>
                          <a:pt x="14274" y="11280"/>
                        </a:cubicBezTo>
                        <a:cubicBezTo>
                          <a:pt x="12579" y="14029"/>
                          <a:pt x="11066" y="16916"/>
                          <a:pt x="9737" y="19940"/>
                        </a:cubicBezTo>
                        <a:cubicBezTo>
                          <a:pt x="8409" y="22964"/>
                          <a:pt x="7309" y="26148"/>
                          <a:pt x="6438" y="29493"/>
                        </a:cubicBezTo>
                        <a:cubicBezTo>
                          <a:pt x="5568" y="32838"/>
                          <a:pt x="5133" y="35748"/>
                          <a:pt x="5133" y="38222"/>
                        </a:cubicBezTo>
                        <a:cubicBezTo>
                          <a:pt x="5133" y="44453"/>
                          <a:pt x="7630" y="49494"/>
                          <a:pt x="12625" y="53343"/>
                        </a:cubicBezTo>
                        <a:cubicBezTo>
                          <a:pt x="17619" y="57191"/>
                          <a:pt x="23506" y="59757"/>
                          <a:pt x="30288" y="61041"/>
                        </a:cubicBezTo>
                        <a:lnTo>
                          <a:pt x="34824" y="46882"/>
                        </a:lnTo>
                        <a:cubicBezTo>
                          <a:pt x="36748" y="40742"/>
                          <a:pt x="38673" y="35267"/>
                          <a:pt x="40598" y="30456"/>
                        </a:cubicBezTo>
                        <a:cubicBezTo>
                          <a:pt x="42522" y="25645"/>
                          <a:pt x="44950" y="20925"/>
                          <a:pt x="47883" y="16297"/>
                        </a:cubicBezTo>
                        <a:cubicBezTo>
                          <a:pt x="50815" y="11670"/>
                          <a:pt x="54343" y="7821"/>
                          <a:pt x="58467" y="4750"/>
                        </a:cubicBezTo>
                        <a:cubicBezTo>
                          <a:pt x="62591" y="1681"/>
                          <a:pt x="67218" y="146"/>
                          <a:pt x="72350" y="146"/>
                        </a:cubicBezTo>
                        <a:cubicBezTo>
                          <a:pt x="76291" y="146"/>
                          <a:pt x="79613" y="1154"/>
                          <a:pt x="82316" y="3170"/>
                        </a:cubicBezTo>
                        <a:cubicBezTo>
                          <a:pt x="85020" y="5186"/>
                          <a:pt x="87036" y="7866"/>
                          <a:pt x="88364" y="11211"/>
                        </a:cubicBezTo>
                        <a:cubicBezTo>
                          <a:pt x="89693" y="14556"/>
                          <a:pt x="90358" y="18153"/>
                          <a:pt x="90358" y="22002"/>
                        </a:cubicBezTo>
                        <a:cubicBezTo>
                          <a:pt x="90358" y="28234"/>
                          <a:pt x="88960" y="34350"/>
                          <a:pt x="86165" y="40353"/>
                        </a:cubicBezTo>
                        <a:cubicBezTo>
                          <a:pt x="83370" y="46355"/>
                          <a:pt x="79567" y="51739"/>
                          <a:pt x="74756" y="56505"/>
                        </a:cubicBezTo>
                        <a:cubicBezTo>
                          <a:pt x="69945" y="61270"/>
                          <a:pt x="64493" y="65027"/>
                          <a:pt x="58398" y="67776"/>
                        </a:cubicBezTo>
                        <a:cubicBezTo>
                          <a:pt x="52304" y="70525"/>
                          <a:pt x="46141" y="71900"/>
                          <a:pt x="39910" y="71900"/>
                        </a:cubicBezTo>
                        <a:cubicBezTo>
                          <a:pt x="39085" y="71808"/>
                          <a:pt x="38215" y="71739"/>
                          <a:pt x="37299" y="71693"/>
                        </a:cubicBezTo>
                        <a:cubicBezTo>
                          <a:pt x="36382" y="71648"/>
                          <a:pt x="35603" y="71625"/>
                          <a:pt x="34961" y="71625"/>
                        </a:cubicBezTo>
                        <a:lnTo>
                          <a:pt x="29738" y="99254"/>
                        </a:lnTo>
                        <a:cubicBezTo>
                          <a:pt x="29372" y="100812"/>
                          <a:pt x="28570" y="102095"/>
                          <a:pt x="27332" y="103103"/>
                        </a:cubicBezTo>
                        <a:cubicBezTo>
                          <a:pt x="26095" y="104111"/>
                          <a:pt x="24652" y="104615"/>
                          <a:pt x="23003" y="104615"/>
                        </a:cubicBezTo>
                        <a:cubicBezTo>
                          <a:pt x="21720" y="104615"/>
                          <a:pt x="20620" y="104203"/>
                          <a:pt x="19704" y="103378"/>
                        </a:cubicBezTo>
                        <a:cubicBezTo>
                          <a:pt x="18787" y="102553"/>
                          <a:pt x="18329" y="101499"/>
                          <a:pt x="18329" y="100216"/>
                        </a:cubicBezTo>
                        <a:close/>
                        <a:moveTo>
                          <a:pt x="36611" y="61865"/>
                        </a:moveTo>
                        <a:cubicBezTo>
                          <a:pt x="37803" y="61957"/>
                          <a:pt x="39498" y="62003"/>
                          <a:pt x="41697" y="62003"/>
                        </a:cubicBezTo>
                        <a:cubicBezTo>
                          <a:pt x="48295" y="62003"/>
                          <a:pt x="54985" y="60399"/>
                          <a:pt x="61766" y="57192"/>
                        </a:cubicBezTo>
                        <a:cubicBezTo>
                          <a:pt x="68548" y="53984"/>
                          <a:pt x="74161" y="49585"/>
                          <a:pt x="78605" y="43996"/>
                        </a:cubicBezTo>
                        <a:cubicBezTo>
                          <a:pt x="83050" y="38406"/>
                          <a:pt x="85272" y="32312"/>
                          <a:pt x="85272" y="25714"/>
                        </a:cubicBezTo>
                        <a:cubicBezTo>
                          <a:pt x="85272" y="22689"/>
                          <a:pt x="84676" y="19986"/>
                          <a:pt x="83485" y="17603"/>
                        </a:cubicBezTo>
                        <a:cubicBezTo>
                          <a:pt x="82293" y="15221"/>
                          <a:pt x="80598" y="13342"/>
                          <a:pt x="78398" y="11968"/>
                        </a:cubicBezTo>
                        <a:cubicBezTo>
                          <a:pt x="76199" y="10593"/>
                          <a:pt x="73633" y="9906"/>
                          <a:pt x="70701" y="9906"/>
                        </a:cubicBezTo>
                        <a:cubicBezTo>
                          <a:pt x="62545" y="9906"/>
                          <a:pt x="55695" y="13892"/>
                          <a:pt x="50151" y="21865"/>
                        </a:cubicBezTo>
                        <a:cubicBezTo>
                          <a:pt x="44607" y="29837"/>
                          <a:pt x="41010" y="38359"/>
                          <a:pt x="39360" y="47432"/>
                        </a:cubicBezTo>
                        <a:lnTo>
                          <a:pt x="36611" y="61865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77378959-472B-D238-5603-35689148C53B}"/>
                      </a:ext>
                    </a:extLst>
                  </p:cNvPr>
                  <p:cNvSpPr/>
                  <p:nvPr/>
                </p:nvSpPr>
                <p:spPr>
                  <a:xfrm>
                    <a:off x="3791524" y="3356631"/>
                    <a:ext cx="44399" cy="72715"/>
                  </a:xfrm>
                  <a:custGeom>
                    <a:avLst/>
                    <a:gdLst>
                      <a:gd name="connsiteX0" fmla="*/ 22589 w 44399"/>
                      <a:gd name="connsiteY0" fmla="*/ 72862 h 72715"/>
                      <a:gd name="connsiteX1" fmla="*/ 4995 w 44399"/>
                      <a:gd name="connsiteY1" fmla="*/ 62209 h 72715"/>
                      <a:gd name="connsiteX2" fmla="*/ 322 w 44399"/>
                      <a:gd name="connsiteY2" fmla="*/ 36848 h 72715"/>
                      <a:gd name="connsiteX3" fmla="*/ 1971 w 44399"/>
                      <a:gd name="connsiteY3" fmla="*/ 19596 h 72715"/>
                      <a:gd name="connsiteX4" fmla="*/ 8638 w 44399"/>
                      <a:gd name="connsiteY4" fmla="*/ 5850 h 72715"/>
                      <a:gd name="connsiteX5" fmla="*/ 22589 w 44399"/>
                      <a:gd name="connsiteY5" fmla="*/ 146 h 72715"/>
                      <a:gd name="connsiteX6" fmla="*/ 33999 w 44399"/>
                      <a:gd name="connsiteY6" fmla="*/ 3582 h 72715"/>
                      <a:gd name="connsiteX7" fmla="*/ 40734 w 44399"/>
                      <a:gd name="connsiteY7" fmla="*/ 12380 h 72715"/>
                      <a:gd name="connsiteX8" fmla="*/ 43896 w 44399"/>
                      <a:gd name="connsiteY8" fmla="*/ 23926 h 72715"/>
                      <a:gd name="connsiteX9" fmla="*/ 44721 w 44399"/>
                      <a:gd name="connsiteY9" fmla="*/ 36848 h 72715"/>
                      <a:gd name="connsiteX10" fmla="*/ 43072 w 44399"/>
                      <a:gd name="connsiteY10" fmla="*/ 53824 h 72715"/>
                      <a:gd name="connsiteX11" fmla="*/ 36542 w 44399"/>
                      <a:gd name="connsiteY11" fmla="*/ 67295 h 72715"/>
                      <a:gd name="connsiteX12" fmla="*/ 22589 w 44399"/>
                      <a:gd name="connsiteY12" fmla="*/ 72862 h 72715"/>
                      <a:gd name="connsiteX13" fmla="*/ 22589 w 44399"/>
                      <a:gd name="connsiteY13" fmla="*/ 70112 h 72715"/>
                      <a:gd name="connsiteX14" fmla="*/ 31387 w 44399"/>
                      <a:gd name="connsiteY14" fmla="*/ 64064 h 72715"/>
                      <a:gd name="connsiteX15" fmla="*/ 34961 w 44399"/>
                      <a:gd name="connsiteY15" fmla="*/ 50731 h 72715"/>
                      <a:gd name="connsiteX16" fmla="*/ 35648 w 44399"/>
                      <a:gd name="connsiteY16" fmla="*/ 35198 h 72715"/>
                      <a:gd name="connsiteX17" fmla="*/ 34961 w 44399"/>
                      <a:gd name="connsiteY17" fmla="*/ 20490 h 72715"/>
                      <a:gd name="connsiteX18" fmla="*/ 31387 w 44399"/>
                      <a:gd name="connsiteY18" fmla="*/ 8325 h 72715"/>
                      <a:gd name="connsiteX19" fmla="*/ 22589 w 44399"/>
                      <a:gd name="connsiteY19" fmla="*/ 2895 h 72715"/>
                      <a:gd name="connsiteX20" fmla="*/ 13792 w 44399"/>
                      <a:gd name="connsiteY20" fmla="*/ 8393 h 72715"/>
                      <a:gd name="connsiteX21" fmla="*/ 10219 w 44399"/>
                      <a:gd name="connsiteY21" fmla="*/ 20558 h 72715"/>
                      <a:gd name="connsiteX22" fmla="*/ 9532 w 44399"/>
                      <a:gd name="connsiteY22" fmla="*/ 35198 h 72715"/>
                      <a:gd name="connsiteX23" fmla="*/ 9806 w 44399"/>
                      <a:gd name="connsiteY23" fmla="*/ 46195 h 72715"/>
                      <a:gd name="connsiteX24" fmla="*/ 11318 w 44399"/>
                      <a:gd name="connsiteY24" fmla="*/ 56985 h 72715"/>
                      <a:gd name="connsiteX25" fmla="*/ 15304 w 44399"/>
                      <a:gd name="connsiteY25" fmla="*/ 66332 h 72715"/>
                      <a:gd name="connsiteX26" fmla="*/ 22589 w 44399"/>
                      <a:gd name="connsiteY26" fmla="*/ 70112 h 72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4399" h="72715">
                        <a:moveTo>
                          <a:pt x="22589" y="72862"/>
                        </a:moveTo>
                        <a:cubicBezTo>
                          <a:pt x="13976" y="72862"/>
                          <a:pt x="8111" y="69311"/>
                          <a:pt x="4995" y="62209"/>
                        </a:cubicBezTo>
                        <a:cubicBezTo>
                          <a:pt x="1879" y="55107"/>
                          <a:pt x="322" y="46653"/>
                          <a:pt x="322" y="36848"/>
                        </a:cubicBezTo>
                        <a:cubicBezTo>
                          <a:pt x="322" y="30708"/>
                          <a:pt x="871" y="24957"/>
                          <a:pt x="1971" y="19596"/>
                        </a:cubicBezTo>
                        <a:cubicBezTo>
                          <a:pt x="3071" y="14236"/>
                          <a:pt x="5293" y="9654"/>
                          <a:pt x="8638" y="5850"/>
                        </a:cubicBezTo>
                        <a:cubicBezTo>
                          <a:pt x="11982" y="2047"/>
                          <a:pt x="16633" y="146"/>
                          <a:pt x="22589" y="146"/>
                        </a:cubicBezTo>
                        <a:cubicBezTo>
                          <a:pt x="27263" y="146"/>
                          <a:pt x="31066" y="1291"/>
                          <a:pt x="33999" y="3582"/>
                        </a:cubicBezTo>
                        <a:cubicBezTo>
                          <a:pt x="36931" y="5874"/>
                          <a:pt x="39176" y="8806"/>
                          <a:pt x="40734" y="12380"/>
                        </a:cubicBezTo>
                        <a:cubicBezTo>
                          <a:pt x="42292" y="15954"/>
                          <a:pt x="43346" y="19803"/>
                          <a:pt x="43896" y="23926"/>
                        </a:cubicBezTo>
                        <a:cubicBezTo>
                          <a:pt x="44446" y="28050"/>
                          <a:pt x="44721" y="32358"/>
                          <a:pt x="44721" y="36848"/>
                        </a:cubicBezTo>
                        <a:cubicBezTo>
                          <a:pt x="44721" y="42896"/>
                          <a:pt x="44171" y="48554"/>
                          <a:pt x="43072" y="53824"/>
                        </a:cubicBezTo>
                        <a:cubicBezTo>
                          <a:pt x="41972" y="59093"/>
                          <a:pt x="39795" y="63583"/>
                          <a:pt x="36542" y="67295"/>
                        </a:cubicBezTo>
                        <a:cubicBezTo>
                          <a:pt x="33289" y="71006"/>
                          <a:pt x="28638" y="72862"/>
                          <a:pt x="22589" y="72862"/>
                        </a:cubicBezTo>
                        <a:close/>
                        <a:moveTo>
                          <a:pt x="22589" y="70112"/>
                        </a:moveTo>
                        <a:cubicBezTo>
                          <a:pt x="26530" y="70112"/>
                          <a:pt x="29463" y="68096"/>
                          <a:pt x="31387" y="64064"/>
                        </a:cubicBezTo>
                        <a:cubicBezTo>
                          <a:pt x="33312" y="60032"/>
                          <a:pt x="34503" y="55588"/>
                          <a:pt x="34961" y="50731"/>
                        </a:cubicBezTo>
                        <a:cubicBezTo>
                          <a:pt x="35419" y="45874"/>
                          <a:pt x="35648" y="40697"/>
                          <a:pt x="35648" y="35198"/>
                        </a:cubicBezTo>
                        <a:cubicBezTo>
                          <a:pt x="35648" y="29883"/>
                          <a:pt x="35419" y="24980"/>
                          <a:pt x="34961" y="20490"/>
                        </a:cubicBezTo>
                        <a:cubicBezTo>
                          <a:pt x="34503" y="16000"/>
                          <a:pt x="33312" y="11945"/>
                          <a:pt x="31387" y="8325"/>
                        </a:cubicBezTo>
                        <a:cubicBezTo>
                          <a:pt x="29463" y="4705"/>
                          <a:pt x="26530" y="2895"/>
                          <a:pt x="22589" y="2895"/>
                        </a:cubicBezTo>
                        <a:cubicBezTo>
                          <a:pt x="18649" y="2895"/>
                          <a:pt x="15717" y="4728"/>
                          <a:pt x="13792" y="8393"/>
                        </a:cubicBezTo>
                        <a:cubicBezTo>
                          <a:pt x="11868" y="12059"/>
                          <a:pt x="10677" y="16114"/>
                          <a:pt x="10219" y="20558"/>
                        </a:cubicBezTo>
                        <a:cubicBezTo>
                          <a:pt x="9761" y="25003"/>
                          <a:pt x="9532" y="29883"/>
                          <a:pt x="9532" y="35198"/>
                        </a:cubicBezTo>
                        <a:cubicBezTo>
                          <a:pt x="9532" y="39047"/>
                          <a:pt x="9623" y="42712"/>
                          <a:pt x="9806" y="46195"/>
                        </a:cubicBezTo>
                        <a:cubicBezTo>
                          <a:pt x="9990" y="49677"/>
                          <a:pt x="10494" y="53274"/>
                          <a:pt x="11318" y="56985"/>
                        </a:cubicBezTo>
                        <a:cubicBezTo>
                          <a:pt x="12143" y="60697"/>
                          <a:pt x="13472" y="63813"/>
                          <a:pt x="15304" y="66332"/>
                        </a:cubicBezTo>
                        <a:cubicBezTo>
                          <a:pt x="17137" y="68852"/>
                          <a:pt x="19566" y="70112"/>
                          <a:pt x="22589" y="70112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4FEDE16D-4DE6-D3BF-4153-9D6B18BB46F4}"/>
                      </a:ext>
                    </a:extLst>
                  </p:cNvPr>
                  <p:cNvSpPr/>
                  <p:nvPr/>
                </p:nvSpPr>
                <p:spPr>
                  <a:xfrm>
                    <a:off x="3916341" y="3285021"/>
                    <a:ext cx="37251" cy="158352"/>
                  </a:xfrm>
                  <a:custGeom>
                    <a:avLst/>
                    <a:gdLst>
                      <a:gd name="connsiteX0" fmla="*/ 33999 w 37251"/>
                      <a:gd name="connsiteY0" fmla="*/ 158224 h 158352"/>
                      <a:gd name="connsiteX1" fmla="*/ 18810 w 37251"/>
                      <a:gd name="connsiteY1" fmla="*/ 142211 h 158352"/>
                      <a:gd name="connsiteX2" fmla="*/ 8363 w 37251"/>
                      <a:gd name="connsiteY2" fmla="*/ 123035 h 158352"/>
                      <a:gd name="connsiteX3" fmla="*/ 2315 w 37251"/>
                      <a:gd name="connsiteY3" fmla="*/ 101728 h 158352"/>
                      <a:gd name="connsiteX4" fmla="*/ 322 w 37251"/>
                      <a:gd name="connsiteY4" fmla="*/ 79322 h 158352"/>
                      <a:gd name="connsiteX5" fmla="*/ 2315 w 37251"/>
                      <a:gd name="connsiteY5" fmla="*/ 56779 h 158352"/>
                      <a:gd name="connsiteX6" fmla="*/ 8432 w 37251"/>
                      <a:gd name="connsiteY6" fmla="*/ 35404 h 158352"/>
                      <a:gd name="connsiteX7" fmla="*/ 19016 w 37251"/>
                      <a:gd name="connsiteY7" fmla="*/ 16160 h 158352"/>
                      <a:gd name="connsiteX8" fmla="*/ 33999 w 37251"/>
                      <a:gd name="connsiteY8" fmla="*/ 421 h 158352"/>
                      <a:gd name="connsiteX9" fmla="*/ 34824 w 37251"/>
                      <a:gd name="connsiteY9" fmla="*/ 146 h 158352"/>
                      <a:gd name="connsiteX10" fmla="*/ 36336 w 37251"/>
                      <a:gd name="connsiteY10" fmla="*/ 146 h 158352"/>
                      <a:gd name="connsiteX11" fmla="*/ 37161 w 37251"/>
                      <a:gd name="connsiteY11" fmla="*/ 558 h 158352"/>
                      <a:gd name="connsiteX12" fmla="*/ 37573 w 37251"/>
                      <a:gd name="connsiteY12" fmla="*/ 1521 h 158352"/>
                      <a:gd name="connsiteX13" fmla="*/ 37161 w 37251"/>
                      <a:gd name="connsiteY13" fmla="*/ 2483 h 158352"/>
                      <a:gd name="connsiteX14" fmla="*/ 24308 w 37251"/>
                      <a:gd name="connsiteY14" fmla="*/ 18840 h 158352"/>
                      <a:gd name="connsiteX15" fmla="*/ 16061 w 37251"/>
                      <a:gd name="connsiteY15" fmla="*/ 37260 h 158352"/>
                      <a:gd name="connsiteX16" fmla="*/ 11524 w 37251"/>
                      <a:gd name="connsiteY16" fmla="*/ 57467 h 158352"/>
                      <a:gd name="connsiteX17" fmla="*/ 10081 w 37251"/>
                      <a:gd name="connsiteY17" fmla="*/ 79322 h 158352"/>
                      <a:gd name="connsiteX18" fmla="*/ 37023 w 37251"/>
                      <a:gd name="connsiteY18" fmla="*/ 155750 h 158352"/>
                      <a:gd name="connsiteX19" fmla="*/ 37573 w 37251"/>
                      <a:gd name="connsiteY19" fmla="*/ 157125 h 158352"/>
                      <a:gd name="connsiteX20" fmla="*/ 37092 w 37251"/>
                      <a:gd name="connsiteY20" fmla="*/ 158018 h 158352"/>
                      <a:gd name="connsiteX21" fmla="*/ 36336 w 37251"/>
                      <a:gd name="connsiteY21" fmla="*/ 158499 h 158352"/>
                      <a:gd name="connsiteX22" fmla="*/ 34824 w 37251"/>
                      <a:gd name="connsiteY22" fmla="*/ 158499 h 158352"/>
                      <a:gd name="connsiteX23" fmla="*/ 33999 w 37251"/>
                      <a:gd name="connsiteY23" fmla="*/ 158224 h 15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7251" h="158352">
                        <a:moveTo>
                          <a:pt x="33999" y="158224"/>
                        </a:moveTo>
                        <a:cubicBezTo>
                          <a:pt x="28134" y="153551"/>
                          <a:pt x="23071" y="148213"/>
                          <a:pt x="18810" y="142211"/>
                        </a:cubicBezTo>
                        <a:cubicBezTo>
                          <a:pt x="14549" y="136208"/>
                          <a:pt x="11066" y="129816"/>
                          <a:pt x="8363" y="123035"/>
                        </a:cubicBezTo>
                        <a:cubicBezTo>
                          <a:pt x="5659" y="116253"/>
                          <a:pt x="3643" y="109151"/>
                          <a:pt x="2315" y="101728"/>
                        </a:cubicBezTo>
                        <a:cubicBezTo>
                          <a:pt x="986" y="94306"/>
                          <a:pt x="322" y="86837"/>
                          <a:pt x="322" y="79322"/>
                        </a:cubicBezTo>
                        <a:cubicBezTo>
                          <a:pt x="322" y="71717"/>
                          <a:pt x="986" y="64202"/>
                          <a:pt x="2315" y="56779"/>
                        </a:cubicBezTo>
                        <a:cubicBezTo>
                          <a:pt x="3643" y="49356"/>
                          <a:pt x="5682" y="42231"/>
                          <a:pt x="8432" y="35404"/>
                        </a:cubicBezTo>
                        <a:cubicBezTo>
                          <a:pt x="11181" y="28577"/>
                          <a:pt x="14709" y="22163"/>
                          <a:pt x="19016" y="16160"/>
                        </a:cubicBezTo>
                        <a:cubicBezTo>
                          <a:pt x="23323" y="10158"/>
                          <a:pt x="28317" y="4911"/>
                          <a:pt x="33999" y="421"/>
                        </a:cubicBezTo>
                        <a:cubicBezTo>
                          <a:pt x="33999" y="238"/>
                          <a:pt x="34274" y="146"/>
                          <a:pt x="34824" y="146"/>
                        </a:cubicBezTo>
                        <a:lnTo>
                          <a:pt x="36336" y="146"/>
                        </a:lnTo>
                        <a:cubicBezTo>
                          <a:pt x="36611" y="146"/>
                          <a:pt x="36886" y="283"/>
                          <a:pt x="37161" y="558"/>
                        </a:cubicBezTo>
                        <a:cubicBezTo>
                          <a:pt x="37436" y="834"/>
                          <a:pt x="37573" y="1154"/>
                          <a:pt x="37573" y="1521"/>
                        </a:cubicBezTo>
                        <a:cubicBezTo>
                          <a:pt x="37573" y="1979"/>
                          <a:pt x="37436" y="2300"/>
                          <a:pt x="37161" y="2483"/>
                        </a:cubicBezTo>
                        <a:cubicBezTo>
                          <a:pt x="32029" y="7615"/>
                          <a:pt x="27745" y="13068"/>
                          <a:pt x="24308" y="18840"/>
                        </a:cubicBezTo>
                        <a:cubicBezTo>
                          <a:pt x="20872" y="24614"/>
                          <a:pt x="18122" y="30754"/>
                          <a:pt x="16061" y="37260"/>
                        </a:cubicBezTo>
                        <a:cubicBezTo>
                          <a:pt x="13999" y="43767"/>
                          <a:pt x="12487" y="50502"/>
                          <a:pt x="11524" y="57467"/>
                        </a:cubicBezTo>
                        <a:cubicBezTo>
                          <a:pt x="10562" y="64432"/>
                          <a:pt x="10081" y="71717"/>
                          <a:pt x="10081" y="79322"/>
                        </a:cubicBezTo>
                        <a:cubicBezTo>
                          <a:pt x="10081" y="112863"/>
                          <a:pt x="19062" y="138339"/>
                          <a:pt x="37023" y="155750"/>
                        </a:cubicBezTo>
                        <a:cubicBezTo>
                          <a:pt x="37390" y="156116"/>
                          <a:pt x="37573" y="156575"/>
                          <a:pt x="37573" y="157125"/>
                        </a:cubicBezTo>
                        <a:cubicBezTo>
                          <a:pt x="37573" y="157400"/>
                          <a:pt x="37413" y="157697"/>
                          <a:pt x="37092" y="158018"/>
                        </a:cubicBezTo>
                        <a:cubicBezTo>
                          <a:pt x="36771" y="158339"/>
                          <a:pt x="36519" y="158499"/>
                          <a:pt x="36336" y="158499"/>
                        </a:cubicBezTo>
                        <a:lnTo>
                          <a:pt x="34824" y="158499"/>
                        </a:lnTo>
                        <a:cubicBezTo>
                          <a:pt x="34274" y="158499"/>
                          <a:pt x="33999" y="158407"/>
                          <a:pt x="33999" y="158224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7F14C60F-8330-7F2D-4668-7B9B6A51D082}"/>
                      </a:ext>
                    </a:extLst>
                  </p:cNvPr>
                  <p:cNvSpPr/>
                  <p:nvPr/>
                </p:nvSpPr>
                <p:spPr>
                  <a:xfrm>
                    <a:off x="3966382" y="3293956"/>
                    <a:ext cx="78489" cy="111616"/>
                  </a:xfrm>
                  <a:custGeom>
                    <a:avLst/>
                    <a:gdLst>
                      <a:gd name="connsiteX0" fmla="*/ 33724 w 78489"/>
                      <a:gd name="connsiteY0" fmla="*/ 111763 h 111616"/>
                      <a:gd name="connsiteX1" fmla="*/ 16679 w 78489"/>
                      <a:gd name="connsiteY1" fmla="*/ 106676 h 111616"/>
                      <a:gd name="connsiteX2" fmla="*/ 4652 w 78489"/>
                      <a:gd name="connsiteY2" fmla="*/ 93343 h 111616"/>
                      <a:gd name="connsiteX3" fmla="*/ 322 w 78489"/>
                      <a:gd name="connsiteY3" fmla="*/ 75748 h 111616"/>
                      <a:gd name="connsiteX4" fmla="*/ 4996 w 78489"/>
                      <a:gd name="connsiteY4" fmla="*/ 58016 h 111616"/>
                      <a:gd name="connsiteX5" fmla="*/ 17710 w 78489"/>
                      <a:gd name="connsiteY5" fmla="*/ 44889 h 111616"/>
                      <a:gd name="connsiteX6" fmla="*/ 35511 w 78489"/>
                      <a:gd name="connsiteY6" fmla="*/ 40009 h 111616"/>
                      <a:gd name="connsiteX7" fmla="*/ 46439 w 78489"/>
                      <a:gd name="connsiteY7" fmla="*/ 42414 h 111616"/>
                      <a:gd name="connsiteX8" fmla="*/ 55442 w 78489"/>
                      <a:gd name="connsiteY8" fmla="*/ 49219 h 111616"/>
                      <a:gd name="connsiteX9" fmla="*/ 55442 w 78489"/>
                      <a:gd name="connsiteY9" fmla="*/ 16228 h 111616"/>
                      <a:gd name="connsiteX10" fmla="*/ 54137 w 78489"/>
                      <a:gd name="connsiteY10" fmla="*/ 10112 h 111616"/>
                      <a:gd name="connsiteX11" fmla="*/ 50494 w 78489"/>
                      <a:gd name="connsiteY11" fmla="*/ 7844 h 111616"/>
                      <a:gd name="connsiteX12" fmla="*/ 43072 w 78489"/>
                      <a:gd name="connsiteY12" fmla="*/ 7431 h 111616"/>
                      <a:gd name="connsiteX13" fmla="*/ 43072 w 78489"/>
                      <a:gd name="connsiteY13" fmla="*/ 1795 h 111616"/>
                      <a:gd name="connsiteX14" fmla="*/ 66577 w 78489"/>
                      <a:gd name="connsiteY14" fmla="*/ 146 h 111616"/>
                      <a:gd name="connsiteX15" fmla="*/ 66577 w 78489"/>
                      <a:gd name="connsiteY15" fmla="*/ 95542 h 111616"/>
                      <a:gd name="connsiteX16" fmla="*/ 67814 w 78489"/>
                      <a:gd name="connsiteY16" fmla="*/ 101659 h 111616"/>
                      <a:gd name="connsiteX17" fmla="*/ 71457 w 78489"/>
                      <a:gd name="connsiteY17" fmla="*/ 103927 h 111616"/>
                      <a:gd name="connsiteX18" fmla="*/ 78811 w 78489"/>
                      <a:gd name="connsiteY18" fmla="*/ 104340 h 111616"/>
                      <a:gd name="connsiteX19" fmla="*/ 78811 w 78489"/>
                      <a:gd name="connsiteY19" fmla="*/ 109975 h 111616"/>
                      <a:gd name="connsiteX20" fmla="*/ 54893 w 78489"/>
                      <a:gd name="connsiteY20" fmla="*/ 111763 h 111616"/>
                      <a:gd name="connsiteX21" fmla="*/ 54893 w 78489"/>
                      <a:gd name="connsiteY21" fmla="*/ 101728 h 111616"/>
                      <a:gd name="connsiteX22" fmla="*/ 45202 w 78489"/>
                      <a:gd name="connsiteY22" fmla="*/ 109151 h 111616"/>
                      <a:gd name="connsiteX23" fmla="*/ 33724 w 78489"/>
                      <a:gd name="connsiteY23" fmla="*/ 111763 h 111616"/>
                      <a:gd name="connsiteX24" fmla="*/ 17642 w 78489"/>
                      <a:gd name="connsiteY24" fmla="*/ 96229 h 111616"/>
                      <a:gd name="connsiteX25" fmla="*/ 24790 w 78489"/>
                      <a:gd name="connsiteY25" fmla="*/ 104545 h 111616"/>
                      <a:gd name="connsiteX26" fmla="*/ 34687 w 78489"/>
                      <a:gd name="connsiteY26" fmla="*/ 107639 h 111616"/>
                      <a:gd name="connsiteX27" fmla="*/ 46783 w 78489"/>
                      <a:gd name="connsiteY27" fmla="*/ 103790 h 111616"/>
                      <a:gd name="connsiteX28" fmla="*/ 54893 w 78489"/>
                      <a:gd name="connsiteY28" fmla="*/ 94030 h 111616"/>
                      <a:gd name="connsiteX29" fmla="*/ 54893 w 78489"/>
                      <a:gd name="connsiteY29" fmla="*/ 55954 h 111616"/>
                      <a:gd name="connsiteX30" fmla="*/ 50288 w 78489"/>
                      <a:gd name="connsiteY30" fmla="*/ 49768 h 111616"/>
                      <a:gd name="connsiteX31" fmla="*/ 43965 w 78489"/>
                      <a:gd name="connsiteY31" fmla="*/ 45576 h 111616"/>
                      <a:gd name="connsiteX32" fmla="*/ 36474 w 78489"/>
                      <a:gd name="connsiteY32" fmla="*/ 44133 h 111616"/>
                      <a:gd name="connsiteX33" fmla="*/ 23209 w 78489"/>
                      <a:gd name="connsiteY33" fmla="*/ 48806 h 111616"/>
                      <a:gd name="connsiteX34" fmla="*/ 16130 w 78489"/>
                      <a:gd name="connsiteY34" fmla="*/ 60765 h 111616"/>
                      <a:gd name="connsiteX35" fmla="*/ 14067 w 78489"/>
                      <a:gd name="connsiteY35" fmla="*/ 75885 h 111616"/>
                      <a:gd name="connsiteX36" fmla="*/ 14755 w 78489"/>
                      <a:gd name="connsiteY36" fmla="*/ 87020 h 111616"/>
                      <a:gd name="connsiteX37" fmla="*/ 17642 w 78489"/>
                      <a:gd name="connsiteY37" fmla="*/ 96229 h 1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78489" h="111616">
                        <a:moveTo>
                          <a:pt x="33724" y="111763"/>
                        </a:moveTo>
                        <a:cubicBezTo>
                          <a:pt x="27493" y="111763"/>
                          <a:pt x="21811" y="110067"/>
                          <a:pt x="16679" y="106676"/>
                        </a:cubicBezTo>
                        <a:cubicBezTo>
                          <a:pt x="11548" y="103286"/>
                          <a:pt x="7538" y="98841"/>
                          <a:pt x="4652" y="93343"/>
                        </a:cubicBezTo>
                        <a:cubicBezTo>
                          <a:pt x="1765" y="87844"/>
                          <a:pt x="322" y="81980"/>
                          <a:pt x="322" y="75748"/>
                        </a:cubicBezTo>
                        <a:cubicBezTo>
                          <a:pt x="322" y="69425"/>
                          <a:pt x="1880" y="63514"/>
                          <a:pt x="4996" y="58016"/>
                        </a:cubicBezTo>
                        <a:cubicBezTo>
                          <a:pt x="8111" y="52518"/>
                          <a:pt x="12349" y="48142"/>
                          <a:pt x="17710" y="44889"/>
                        </a:cubicBezTo>
                        <a:cubicBezTo>
                          <a:pt x="23071" y="41635"/>
                          <a:pt x="29005" y="40009"/>
                          <a:pt x="35511" y="40009"/>
                        </a:cubicBezTo>
                        <a:cubicBezTo>
                          <a:pt x="39360" y="40009"/>
                          <a:pt x="43003" y="40810"/>
                          <a:pt x="46439" y="42414"/>
                        </a:cubicBezTo>
                        <a:cubicBezTo>
                          <a:pt x="49875" y="44018"/>
                          <a:pt x="52877" y="46286"/>
                          <a:pt x="55442" y="49219"/>
                        </a:cubicBezTo>
                        <a:lnTo>
                          <a:pt x="55442" y="16228"/>
                        </a:lnTo>
                        <a:cubicBezTo>
                          <a:pt x="55442" y="13387"/>
                          <a:pt x="55007" y="11348"/>
                          <a:pt x="54137" y="10112"/>
                        </a:cubicBezTo>
                        <a:cubicBezTo>
                          <a:pt x="53267" y="8874"/>
                          <a:pt x="52052" y="8118"/>
                          <a:pt x="50494" y="7844"/>
                        </a:cubicBezTo>
                        <a:cubicBezTo>
                          <a:pt x="48936" y="7569"/>
                          <a:pt x="46462" y="7431"/>
                          <a:pt x="43072" y="7431"/>
                        </a:cubicBezTo>
                        <a:lnTo>
                          <a:pt x="43072" y="1795"/>
                        </a:lnTo>
                        <a:lnTo>
                          <a:pt x="66577" y="146"/>
                        </a:lnTo>
                        <a:lnTo>
                          <a:pt x="66577" y="95542"/>
                        </a:lnTo>
                        <a:cubicBezTo>
                          <a:pt x="66577" y="98383"/>
                          <a:pt x="66990" y="100422"/>
                          <a:pt x="67814" y="101659"/>
                        </a:cubicBezTo>
                        <a:cubicBezTo>
                          <a:pt x="68639" y="102896"/>
                          <a:pt x="69853" y="103652"/>
                          <a:pt x="71457" y="103927"/>
                        </a:cubicBezTo>
                        <a:cubicBezTo>
                          <a:pt x="73061" y="104202"/>
                          <a:pt x="75512" y="104340"/>
                          <a:pt x="78811" y="104340"/>
                        </a:cubicBezTo>
                        <a:lnTo>
                          <a:pt x="78811" y="109975"/>
                        </a:lnTo>
                        <a:lnTo>
                          <a:pt x="54893" y="111763"/>
                        </a:lnTo>
                        <a:lnTo>
                          <a:pt x="54893" y="101728"/>
                        </a:lnTo>
                        <a:cubicBezTo>
                          <a:pt x="52235" y="104935"/>
                          <a:pt x="49005" y="107410"/>
                          <a:pt x="45202" y="109151"/>
                        </a:cubicBezTo>
                        <a:cubicBezTo>
                          <a:pt x="41399" y="110892"/>
                          <a:pt x="37573" y="111763"/>
                          <a:pt x="33724" y="111763"/>
                        </a:cubicBezTo>
                        <a:close/>
                        <a:moveTo>
                          <a:pt x="17642" y="96229"/>
                        </a:moveTo>
                        <a:cubicBezTo>
                          <a:pt x="19383" y="99712"/>
                          <a:pt x="21765" y="102484"/>
                          <a:pt x="24790" y="104545"/>
                        </a:cubicBezTo>
                        <a:cubicBezTo>
                          <a:pt x="27814" y="106608"/>
                          <a:pt x="31113" y="107639"/>
                          <a:pt x="34687" y="107639"/>
                        </a:cubicBezTo>
                        <a:cubicBezTo>
                          <a:pt x="39085" y="107639"/>
                          <a:pt x="43118" y="106356"/>
                          <a:pt x="46783" y="103790"/>
                        </a:cubicBezTo>
                        <a:cubicBezTo>
                          <a:pt x="50449" y="101224"/>
                          <a:pt x="53152" y="97971"/>
                          <a:pt x="54893" y="94030"/>
                        </a:cubicBezTo>
                        <a:lnTo>
                          <a:pt x="54893" y="55954"/>
                        </a:lnTo>
                        <a:cubicBezTo>
                          <a:pt x="53701" y="53663"/>
                          <a:pt x="52167" y="51601"/>
                          <a:pt x="50288" y="49768"/>
                        </a:cubicBezTo>
                        <a:cubicBezTo>
                          <a:pt x="48410" y="47936"/>
                          <a:pt x="46302" y="46538"/>
                          <a:pt x="43965" y="45576"/>
                        </a:cubicBezTo>
                        <a:cubicBezTo>
                          <a:pt x="41628" y="44614"/>
                          <a:pt x="39131" y="44133"/>
                          <a:pt x="36474" y="44133"/>
                        </a:cubicBezTo>
                        <a:cubicBezTo>
                          <a:pt x="30975" y="44133"/>
                          <a:pt x="26554" y="45691"/>
                          <a:pt x="23209" y="48806"/>
                        </a:cubicBezTo>
                        <a:cubicBezTo>
                          <a:pt x="19864" y="51922"/>
                          <a:pt x="17504" y="55908"/>
                          <a:pt x="16130" y="60765"/>
                        </a:cubicBezTo>
                        <a:cubicBezTo>
                          <a:pt x="14755" y="65622"/>
                          <a:pt x="14067" y="70662"/>
                          <a:pt x="14067" y="75885"/>
                        </a:cubicBezTo>
                        <a:cubicBezTo>
                          <a:pt x="14067" y="80192"/>
                          <a:pt x="14296" y="83904"/>
                          <a:pt x="14755" y="87020"/>
                        </a:cubicBezTo>
                        <a:cubicBezTo>
                          <a:pt x="15213" y="90136"/>
                          <a:pt x="16176" y="93205"/>
                          <a:pt x="17642" y="96229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6C4D4E02-4B3B-65F5-A4D4-3D5CF5240CDE}"/>
                      </a:ext>
                    </a:extLst>
                  </p:cNvPr>
                  <p:cNvSpPr/>
                  <p:nvPr/>
                </p:nvSpPr>
                <p:spPr>
                  <a:xfrm>
                    <a:off x="4051577" y="3332856"/>
                    <a:ext cx="61306" cy="72716"/>
                  </a:xfrm>
                  <a:custGeom>
                    <a:avLst/>
                    <a:gdLst>
                      <a:gd name="connsiteX0" fmla="*/ 35374 w 61306"/>
                      <a:gd name="connsiteY0" fmla="*/ 72862 h 72716"/>
                      <a:gd name="connsiteX1" fmla="*/ 17641 w 61306"/>
                      <a:gd name="connsiteY1" fmla="*/ 67776 h 72716"/>
                      <a:gd name="connsiteX2" fmla="*/ 4926 w 61306"/>
                      <a:gd name="connsiteY2" fmla="*/ 54237 h 72716"/>
                      <a:gd name="connsiteX3" fmla="*/ 322 w 61306"/>
                      <a:gd name="connsiteY3" fmla="*/ 36298 h 72716"/>
                      <a:gd name="connsiteX4" fmla="*/ 4513 w 61306"/>
                      <a:gd name="connsiteY4" fmla="*/ 18703 h 72716"/>
                      <a:gd name="connsiteX5" fmla="*/ 16267 w 61306"/>
                      <a:gd name="connsiteY5" fmla="*/ 5233 h 72716"/>
                      <a:gd name="connsiteX6" fmla="*/ 33174 w 61306"/>
                      <a:gd name="connsiteY6" fmla="*/ 146 h 72716"/>
                      <a:gd name="connsiteX7" fmla="*/ 45751 w 61306"/>
                      <a:gd name="connsiteY7" fmla="*/ 2552 h 72716"/>
                      <a:gd name="connsiteX8" fmla="*/ 54618 w 61306"/>
                      <a:gd name="connsiteY8" fmla="*/ 9287 h 72716"/>
                      <a:gd name="connsiteX9" fmla="*/ 59841 w 61306"/>
                      <a:gd name="connsiteY9" fmla="*/ 19528 h 72716"/>
                      <a:gd name="connsiteX10" fmla="*/ 61628 w 61306"/>
                      <a:gd name="connsiteY10" fmla="*/ 32449 h 72716"/>
                      <a:gd name="connsiteX11" fmla="*/ 59978 w 61306"/>
                      <a:gd name="connsiteY11" fmla="*/ 34511 h 72716"/>
                      <a:gd name="connsiteX12" fmla="*/ 14205 w 61306"/>
                      <a:gd name="connsiteY12" fmla="*/ 34511 h 72716"/>
                      <a:gd name="connsiteX13" fmla="*/ 14205 w 61306"/>
                      <a:gd name="connsiteY13" fmla="*/ 36161 h 72716"/>
                      <a:gd name="connsiteX14" fmla="*/ 19497 w 61306"/>
                      <a:gd name="connsiteY14" fmla="*/ 58773 h 72716"/>
                      <a:gd name="connsiteX15" fmla="*/ 36748 w 61306"/>
                      <a:gd name="connsiteY15" fmla="*/ 68188 h 72716"/>
                      <a:gd name="connsiteX16" fmla="*/ 45751 w 61306"/>
                      <a:gd name="connsiteY16" fmla="*/ 66058 h 72716"/>
                      <a:gd name="connsiteX17" fmla="*/ 52969 w 61306"/>
                      <a:gd name="connsiteY17" fmla="*/ 60009 h 72716"/>
                      <a:gd name="connsiteX18" fmla="*/ 57092 w 61306"/>
                      <a:gd name="connsiteY18" fmla="*/ 51693 h 72716"/>
                      <a:gd name="connsiteX19" fmla="*/ 57642 w 61306"/>
                      <a:gd name="connsiteY19" fmla="*/ 50731 h 72716"/>
                      <a:gd name="connsiteX20" fmla="*/ 58604 w 61306"/>
                      <a:gd name="connsiteY20" fmla="*/ 50319 h 72716"/>
                      <a:gd name="connsiteX21" fmla="*/ 59978 w 61306"/>
                      <a:gd name="connsiteY21" fmla="*/ 50319 h 72716"/>
                      <a:gd name="connsiteX22" fmla="*/ 61628 w 61306"/>
                      <a:gd name="connsiteY22" fmla="*/ 52380 h 72716"/>
                      <a:gd name="connsiteX23" fmla="*/ 52006 w 61306"/>
                      <a:gd name="connsiteY23" fmla="*/ 67089 h 72716"/>
                      <a:gd name="connsiteX24" fmla="*/ 35374 w 61306"/>
                      <a:gd name="connsiteY24" fmla="*/ 72862 h 72716"/>
                      <a:gd name="connsiteX25" fmla="*/ 14342 w 61306"/>
                      <a:gd name="connsiteY25" fmla="*/ 30525 h 72716"/>
                      <a:gd name="connsiteX26" fmla="*/ 50494 w 61306"/>
                      <a:gd name="connsiteY26" fmla="*/ 30525 h 72716"/>
                      <a:gd name="connsiteX27" fmla="*/ 48776 w 61306"/>
                      <a:gd name="connsiteY27" fmla="*/ 18497 h 72716"/>
                      <a:gd name="connsiteX28" fmla="*/ 43209 w 61306"/>
                      <a:gd name="connsiteY28" fmla="*/ 8325 h 72716"/>
                      <a:gd name="connsiteX29" fmla="*/ 33174 w 61306"/>
                      <a:gd name="connsiteY29" fmla="*/ 4270 h 72716"/>
                      <a:gd name="connsiteX30" fmla="*/ 19222 w 61306"/>
                      <a:gd name="connsiteY30" fmla="*/ 12655 h 72716"/>
                      <a:gd name="connsiteX31" fmla="*/ 14342 w 61306"/>
                      <a:gd name="connsiteY31" fmla="*/ 30525 h 72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1306" h="72716">
                        <a:moveTo>
                          <a:pt x="35374" y="72862"/>
                        </a:moveTo>
                        <a:cubicBezTo>
                          <a:pt x="28959" y="72862"/>
                          <a:pt x="23048" y="71167"/>
                          <a:pt x="17641" y="67776"/>
                        </a:cubicBezTo>
                        <a:cubicBezTo>
                          <a:pt x="12235" y="64385"/>
                          <a:pt x="7996" y="59872"/>
                          <a:pt x="4926" y="54237"/>
                        </a:cubicBezTo>
                        <a:cubicBezTo>
                          <a:pt x="1856" y="48600"/>
                          <a:pt x="322" y="42621"/>
                          <a:pt x="322" y="36298"/>
                        </a:cubicBezTo>
                        <a:cubicBezTo>
                          <a:pt x="322" y="30158"/>
                          <a:pt x="1719" y="24293"/>
                          <a:pt x="4513" y="18703"/>
                        </a:cubicBezTo>
                        <a:cubicBezTo>
                          <a:pt x="7309" y="13113"/>
                          <a:pt x="11226" y="8623"/>
                          <a:pt x="16267" y="5233"/>
                        </a:cubicBezTo>
                        <a:cubicBezTo>
                          <a:pt x="21307" y="1841"/>
                          <a:pt x="26943" y="146"/>
                          <a:pt x="33174" y="146"/>
                        </a:cubicBezTo>
                        <a:cubicBezTo>
                          <a:pt x="37940" y="146"/>
                          <a:pt x="42132" y="948"/>
                          <a:pt x="45751" y="2552"/>
                        </a:cubicBezTo>
                        <a:cubicBezTo>
                          <a:pt x="49371" y="4155"/>
                          <a:pt x="52327" y="6401"/>
                          <a:pt x="54618" y="9287"/>
                        </a:cubicBezTo>
                        <a:cubicBezTo>
                          <a:pt x="56909" y="12174"/>
                          <a:pt x="58650" y="15588"/>
                          <a:pt x="59841" y="19528"/>
                        </a:cubicBezTo>
                        <a:cubicBezTo>
                          <a:pt x="61032" y="23468"/>
                          <a:pt x="61628" y="27775"/>
                          <a:pt x="61628" y="32449"/>
                        </a:cubicBezTo>
                        <a:cubicBezTo>
                          <a:pt x="61628" y="33824"/>
                          <a:pt x="61078" y="34511"/>
                          <a:pt x="59978" y="34511"/>
                        </a:cubicBezTo>
                        <a:lnTo>
                          <a:pt x="14205" y="34511"/>
                        </a:lnTo>
                        <a:lnTo>
                          <a:pt x="14205" y="36161"/>
                        </a:lnTo>
                        <a:cubicBezTo>
                          <a:pt x="14205" y="44958"/>
                          <a:pt x="15969" y="52495"/>
                          <a:pt x="19497" y="58773"/>
                        </a:cubicBezTo>
                        <a:cubicBezTo>
                          <a:pt x="23025" y="65050"/>
                          <a:pt x="28775" y="68188"/>
                          <a:pt x="36748" y="68188"/>
                        </a:cubicBezTo>
                        <a:cubicBezTo>
                          <a:pt x="39956" y="68188"/>
                          <a:pt x="42957" y="67478"/>
                          <a:pt x="45751" y="66058"/>
                        </a:cubicBezTo>
                        <a:cubicBezTo>
                          <a:pt x="48546" y="64637"/>
                          <a:pt x="50952" y="62621"/>
                          <a:pt x="52969" y="60009"/>
                        </a:cubicBezTo>
                        <a:cubicBezTo>
                          <a:pt x="54984" y="57398"/>
                          <a:pt x="56359" y="54626"/>
                          <a:pt x="57092" y="51693"/>
                        </a:cubicBezTo>
                        <a:cubicBezTo>
                          <a:pt x="57183" y="51327"/>
                          <a:pt x="57367" y="51006"/>
                          <a:pt x="57642" y="50731"/>
                        </a:cubicBezTo>
                        <a:cubicBezTo>
                          <a:pt x="57917" y="50456"/>
                          <a:pt x="58238" y="50319"/>
                          <a:pt x="58604" y="50319"/>
                        </a:cubicBezTo>
                        <a:lnTo>
                          <a:pt x="59978" y="50319"/>
                        </a:lnTo>
                        <a:cubicBezTo>
                          <a:pt x="61078" y="50319"/>
                          <a:pt x="61628" y="51006"/>
                          <a:pt x="61628" y="52380"/>
                        </a:cubicBezTo>
                        <a:cubicBezTo>
                          <a:pt x="60162" y="58337"/>
                          <a:pt x="56954" y="63240"/>
                          <a:pt x="52006" y="67089"/>
                        </a:cubicBezTo>
                        <a:cubicBezTo>
                          <a:pt x="47057" y="70938"/>
                          <a:pt x="41513" y="72862"/>
                          <a:pt x="35374" y="72862"/>
                        </a:cubicBezTo>
                        <a:close/>
                        <a:moveTo>
                          <a:pt x="14342" y="30525"/>
                        </a:moveTo>
                        <a:lnTo>
                          <a:pt x="50494" y="30525"/>
                        </a:lnTo>
                        <a:cubicBezTo>
                          <a:pt x="50494" y="26584"/>
                          <a:pt x="49921" y="22575"/>
                          <a:pt x="48776" y="18497"/>
                        </a:cubicBezTo>
                        <a:cubicBezTo>
                          <a:pt x="47630" y="14419"/>
                          <a:pt x="45775" y="11029"/>
                          <a:pt x="43209" y="8325"/>
                        </a:cubicBezTo>
                        <a:cubicBezTo>
                          <a:pt x="40643" y="5622"/>
                          <a:pt x="37298" y="4270"/>
                          <a:pt x="33174" y="4270"/>
                        </a:cubicBezTo>
                        <a:cubicBezTo>
                          <a:pt x="27126" y="4270"/>
                          <a:pt x="22475" y="7065"/>
                          <a:pt x="19222" y="12655"/>
                        </a:cubicBezTo>
                        <a:cubicBezTo>
                          <a:pt x="15969" y="18245"/>
                          <a:pt x="14342" y="24201"/>
                          <a:pt x="14342" y="30525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54BF51B9-C325-7924-83B6-29FDF79F8922}"/>
                      </a:ext>
                    </a:extLst>
                  </p:cNvPr>
                  <p:cNvSpPr/>
                  <p:nvPr/>
                </p:nvSpPr>
                <p:spPr>
                  <a:xfrm>
                    <a:off x="4120392" y="3332032"/>
                    <a:ext cx="72441" cy="104331"/>
                  </a:xfrm>
                  <a:custGeom>
                    <a:avLst/>
                    <a:gdLst>
                      <a:gd name="connsiteX0" fmla="*/ 322 w 72441"/>
                      <a:gd name="connsiteY0" fmla="*/ 84271 h 104331"/>
                      <a:gd name="connsiteX1" fmla="*/ 4445 w 72441"/>
                      <a:gd name="connsiteY1" fmla="*/ 74442 h 104331"/>
                      <a:gd name="connsiteX2" fmla="*/ 14205 w 72441"/>
                      <a:gd name="connsiteY2" fmla="*/ 68463 h 104331"/>
                      <a:gd name="connsiteX3" fmla="*/ 9393 w 72441"/>
                      <a:gd name="connsiteY3" fmla="*/ 62346 h 104331"/>
                      <a:gd name="connsiteX4" fmla="*/ 7744 w 72441"/>
                      <a:gd name="connsiteY4" fmla="*/ 54717 h 104331"/>
                      <a:gd name="connsiteX5" fmla="*/ 12418 w 72441"/>
                      <a:gd name="connsiteY5" fmla="*/ 41521 h 104331"/>
                      <a:gd name="connsiteX6" fmla="*/ 5133 w 72441"/>
                      <a:gd name="connsiteY6" fmla="*/ 25163 h 104331"/>
                      <a:gd name="connsiteX7" fmla="*/ 7264 w 72441"/>
                      <a:gd name="connsiteY7" fmla="*/ 15884 h 104331"/>
                      <a:gd name="connsiteX8" fmla="*/ 13174 w 72441"/>
                      <a:gd name="connsiteY8" fmla="*/ 8393 h 104331"/>
                      <a:gd name="connsiteX9" fmla="*/ 21628 w 72441"/>
                      <a:gd name="connsiteY9" fmla="*/ 3582 h 104331"/>
                      <a:gd name="connsiteX10" fmla="*/ 31112 w 72441"/>
                      <a:gd name="connsiteY10" fmla="*/ 1933 h 104331"/>
                      <a:gd name="connsiteX11" fmla="*/ 48020 w 72441"/>
                      <a:gd name="connsiteY11" fmla="*/ 7431 h 104331"/>
                      <a:gd name="connsiteX12" fmla="*/ 55718 w 72441"/>
                      <a:gd name="connsiteY12" fmla="*/ 2070 h 104331"/>
                      <a:gd name="connsiteX13" fmla="*/ 64927 w 72441"/>
                      <a:gd name="connsiteY13" fmla="*/ 146 h 104331"/>
                      <a:gd name="connsiteX14" fmla="*/ 70563 w 72441"/>
                      <a:gd name="connsiteY14" fmla="*/ 2551 h 104331"/>
                      <a:gd name="connsiteX15" fmla="*/ 72763 w 72441"/>
                      <a:gd name="connsiteY15" fmla="*/ 8393 h 104331"/>
                      <a:gd name="connsiteX16" fmla="*/ 71251 w 72441"/>
                      <a:gd name="connsiteY16" fmla="*/ 11830 h 104331"/>
                      <a:gd name="connsiteX17" fmla="*/ 67814 w 72441"/>
                      <a:gd name="connsiteY17" fmla="*/ 13342 h 104331"/>
                      <a:gd name="connsiteX18" fmla="*/ 64377 w 72441"/>
                      <a:gd name="connsiteY18" fmla="*/ 11830 h 104331"/>
                      <a:gd name="connsiteX19" fmla="*/ 62866 w 72441"/>
                      <a:gd name="connsiteY19" fmla="*/ 8393 h 104331"/>
                      <a:gd name="connsiteX20" fmla="*/ 64790 w 72441"/>
                      <a:gd name="connsiteY20" fmla="*/ 4269 h 104331"/>
                      <a:gd name="connsiteX21" fmla="*/ 50769 w 72441"/>
                      <a:gd name="connsiteY21" fmla="*/ 9906 h 104331"/>
                      <a:gd name="connsiteX22" fmla="*/ 55374 w 72441"/>
                      <a:gd name="connsiteY22" fmla="*/ 16915 h 104331"/>
                      <a:gd name="connsiteX23" fmla="*/ 57092 w 72441"/>
                      <a:gd name="connsiteY23" fmla="*/ 25163 h 104331"/>
                      <a:gd name="connsiteX24" fmla="*/ 53380 w 72441"/>
                      <a:gd name="connsiteY24" fmla="*/ 37259 h 104331"/>
                      <a:gd name="connsiteX25" fmla="*/ 43621 w 72441"/>
                      <a:gd name="connsiteY25" fmla="*/ 45645 h 104331"/>
                      <a:gd name="connsiteX26" fmla="*/ 31112 w 72441"/>
                      <a:gd name="connsiteY26" fmla="*/ 48669 h 104331"/>
                      <a:gd name="connsiteX27" fmla="*/ 15304 w 72441"/>
                      <a:gd name="connsiteY27" fmla="*/ 43857 h 104331"/>
                      <a:gd name="connsiteX28" fmla="*/ 12968 w 72441"/>
                      <a:gd name="connsiteY28" fmla="*/ 50868 h 104331"/>
                      <a:gd name="connsiteX29" fmla="*/ 15717 w 72441"/>
                      <a:gd name="connsiteY29" fmla="*/ 58153 h 104331"/>
                      <a:gd name="connsiteX30" fmla="*/ 22728 w 72441"/>
                      <a:gd name="connsiteY30" fmla="*/ 61315 h 104331"/>
                      <a:gd name="connsiteX31" fmla="*/ 35648 w 72441"/>
                      <a:gd name="connsiteY31" fmla="*/ 61315 h 104331"/>
                      <a:gd name="connsiteX32" fmla="*/ 52693 w 72441"/>
                      <a:gd name="connsiteY32" fmla="*/ 63033 h 104331"/>
                      <a:gd name="connsiteX33" fmla="*/ 65408 w 72441"/>
                      <a:gd name="connsiteY33" fmla="*/ 69838 h 104331"/>
                      <a:gd name="connsiteX34" fmla="*/ 70563 w 72441"/>
                      <a:gd name="connsiteY34" fmla="*/ 84271 h 104331"/>
                      <a:gd name="connsiteX35" fmla="*/ 64652 w 72441"/>
                      <a:gd name="connsiteY35" fmla="*/ 95886 h 104331"/>
                      <a:gd name="connsiteX36" fmla="*/ 50631 w 72441"/>
                      <a:gd name="connsiteY36" fmla="*/ 102484 h 104331"/>
                      <a:gd name="connsiteX37" fmla="*/ 35511 w 72441"/>
                      <a:gd name="connsiteY37" fmla="*/ 104478 h 104331"/>
                      <a:gd name="connsiteX38" fmla="*/ 20322 w 72441"/>
                      <a:gd name="connsiteY38" fmla="*/ 102484 h 104331"/>
                      <a:gd name="connsiteX39" fmla="*/ 6232 w 72441"/>
                      <a:gd name="connsiteY39" fmla="*/ 95886 h 104331"/>
                      <a:gd name="connsiteX40" fmla="*/ 322 w 72441"/>
                      <a:gd name="connsiteY40" fmla="*/ 84271 h 104331"/>
                      <a:gd name="connsiteX41" fmla="*/ 9256 w 72441"/>
                      <a:gd name="connsiteY41" fmla="*/ 84271 h 104331"/>
                      <a:gd name="connsiteX42" fmla="*/ 13586 w 72441"/>
                      <a:gd name="connsiteY42" fmla="*/ 93206 h 104331"/>
                      <a:gd name="connsiteX43" fmla="*/ 24033 w 72441"/>
                      <a:gd name="connsiteY43" fmla="*/ 98498 h 104331"/>
                      <a:gd name="connsiteX44" fmla="*/ 35511 w 72441"/>
                      <a:gd name="connsiteY44" fmla="*/ 100216 h 104331"/>
                      <a:gd name="connsiteX45" fmla="*/ 46989 w 72441"/>
                      <a:gd name="connsiteY45" fmla="*/ 98498 h 104331"/>
                      <a:gd name="connsiteX46" fmla="*/ 57367 w 72441"/>
                      <a:gd name="connsiteY46" fmla="*/ 93206 h 104331"/>
                      <a:gd name="connsiteX47" fmla="*/ 61628 w 72441"/>
                      <a:gd name="connsiteY47" fmla="*/ 84271 h 104331"/>
                      <a:gd name="connsiteX48" fmla="*/ 54068 w 72441"/>
                      <a:gd name="connsiteY48" fmla="*/ 73549 h 104331"/>
                      <a:gd name="connsiteX49" fmla="*/ 35648 w 72441"/>
                      <a:gd name="connsiteY49" fmla="*/ 71075 h 104331"/>
                      <a:gd name="connsiteX50" fmla="*/ 22728 w 72441"/>
                      <a:gd name="connsiteY50" fmla="*/ 71075 h 104331"/>
                      <a:gd name="connsiteX51" fmla="*/ 15991 w 72441"/>
                      <a:gd name="connsiteY51" fmla="*/ 72862 h 104331"/>
                      <a:gd name="connsiteX52" fmla="*/ 11112 w 72441"/>
                      <a:gd name="connsiteY52" fmla="*/ 77742 h 104331"/>
                      <a:gd name="connsiteX53" fmla="*/ 9256 w 72441"/>
                      <a:gd name="connsiteY53" fmla="*/ 84271 h 104331"/>
                      <a:gd name="connsiteX54" fmla="*/ 31112 w 72441"/>
                      <a:gd name="connsiteY54" fmla="*/ 44407 h 104331"/>
                      <a:gd name="connsiteX55" fmla="*/ 44583 w 72441"/>
                      <a:gd name="connsiteY55" fmla="*/ 25163 h 104331"/>
                      <a:gd name="connsiteX56" fmla="*/ 41697 w 72441"/>
                      <a:gd name="connsiteY56" fmla="*/ 11555 h 104331"/>
                      <a:gd name="connsiteX57" fmla="*/ 31112 w 72441"/>
                      <a:gd name="connsiteY57" fmla="*/ 6194 h 104331"/>
                      <a:gd name="connsiteX58" fmla="*/ 20528 w 72441"/>
                      <a:gd name="connsiteY58" fmla="*/ 11555 h 104331"/>
                      <a:gd name="connsiteX59" fmla="*/ 17641 w 72441"/>
                      <a:gd name="connsiteY59" fmla="*/ 25163 h 104331"/>
                      <a:gd name="connsiteX60" fmla="*/ 18741 w 72441"/>
                      <a:gd name="connsiteY60" fmla="*/ 34648 h 104331"/>
                      <a:gd name="connsiteX61" fmla="*/ 22796 w 72441"/>
                      <a:gd name="connsiteY61" fmla="*/ 41658 h 104331"/>
                      <a:gd name="connsiteX62" fmla="*/ 31112 w 72441"/>
                      <a:gd name="connsiteY62" fmla="*/ 44407 h 104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72441" h="104331">
                        <a:moveTo>
                          <a:pt x="322" y="84271"/>
                        </a:moveTo>
                        <a:cubicBezTo>
                          <a:pt x="322" y="80514"/>
                          <a:pt x="1696" y="77238"/>
                          <a:pt x="4445" y="74442"/>
                        </a:cubicBezTo>
                        <a:cubicBezTo>
                          <a:pt x="7194" y="71647"/>
                          <a:pt x="10448" y="69654"/>
                          <a:pt x="14205" y="68463"/>
                        </a:cubicBezTo>
                        <a:cubicBezTo>
                          <a:pt x="12097" y="66814"/>
                          <a:pt x="10493" y="64775"/>
                          <a:pt x="9393" y="62346"/>
                        </a:cubicBezTo>
                        <a:cubicBezTo>
                          <a:pt x="8294" y="59917"/>
                          <a:pt x="7744" y="57374"/>
                          <a:pt x="7744" y="54717"/>
                        </a:cubicBezTo>
                        <a:cubicBezTo>
                          <a:pt x="7744" y="49769"/>
                          <a:pt x="9302" y="45370"/>
                          <a:pt x="12418" y="41521"/>
                        </a:cubicBezTo>
                        <a:cubicBezTo>
                          <a:pt x="7561" y="36756"/>
                          <a:pt x="5133" y="31303"/>
                          <a:pt x="5133" y="25163"/>
                        </a:cubicBezTo>
                        <a:cubicBezTo>
                          <a:pt x="5133" y="21864"/>
                          <a:pt x="5843" y="18771"/>
                          <a:pt x="7264" y="15884"/>
                        </a:cubicBezTo>
                        <a:cubicBezTo>
                          <a:pt x="8683" y="12998"/>
                          <a:pt x="10653" y="10501"/>
                          <a:pt x="13174" y="8393"/>
                        </a:cubicBezTo>
                        <a:cubicBezTo>
                          <a:pt x="15694" y="6286"/>
                          <a:pt x="18512" y="4682"/>
                          <a:pt x="21628" y="3582"/>
                        </a:cubicBezTo>
                        <a:cubicBezTo>
                          <a:pt x="24743" y="2482"/>
                          <a:pt x="27905" y="1933"/>
                          <a:pt x="31112" y="1933"/>
                        </a:cubicBezTo>
                        <a:cubicBezTo>
                          <a:pt x="37435" y="1933"/>
                          <a:pt x="43071" y="3765"/>
                          <a:pt x="48020" y="7431"/>
                        </a:cubicBezTo>
                        <a:cubicBezTo>
                          <a:pt x="50219" y="5140"/>
                          <a:pt x="52785" y="3353"/>
                          <a:pt x="55718" y="2070"/>
                        </a:cubicBezTo>
                        <a:cubicBezTo>
                          <a:pt x="58650" y="787"/>
                          <a:pt x="61720" y="146"/>
                          <a:pt x="64927" y="146"/>
                        </a:cubicBezTo>
                        <a:cubicBezTo>
                          <a:pt x="67218" y="146"/>
                          <a:pt x="69097" y="948"/>
                          <a:pt x="70563" y="2551"/>
                        </a:cubicBezTo>
                        <a:cubicBezTo>
                          <a:pt x="72030" y="4155"/>
                          <a:pt x="72763" y="6103"/>
                          <a:pt x="72763" y="8393"/>
                        </a:cubicBezTo>
                        <a:cubicBezTo>
                          <a:pt x="72763" y="9676"/>
                          <a:pt x="72259" y="10822"/>
                          <a:pt x="71251" y="11830"/>
                        </a:cubicBezTo>
                        <a:cubicBezTo>
                          <a:pt x="70242" y="12838"/>
                          <a:pt x="69097" y="13342"/>
                          <a:pt x="67814" y="13342"/>
                        </a:cubicBezTo>
                        <a:cubicBezTo>
                          <a:pt x="66531" y="13342"/>
                          <a:pt x="65385" y="12838"/>
                          <a:pt x="64377" y="11830"/>
                        </a:cubicBezTo>
                        <a:cubicBezTo>
                          <a:pt x="63370" y="10822"/>
                          <a:pt x="62866" y="9676"/>
                          <a:pt x="62866" y="8393"/>
                        </a:cubicBezTo>
                        <a:cubicBezTo>
                          <a:pt x="62866" y="6469"/>
                          <a:pt x="63507" y="5094"/>
                          <a:pt x="64790" y="4269"/>
                        </a:cubicBezTo>
                        <a:cubicBezTo>
                          <a:pt x="59383" y="4269"/>
                          <a:pt x="54709" y="6148"/>
                          <a:pt x="50769" y="9906"/>
                        </a:cubicBezTo>
                        <a:cubicBezTo>
                          <a:pt x="52694" y="11830"/>
                          <a:pt x="54228" y="14167"/>
                          <a:pt x="55374" y="16915"/>
                        </a:cubicBezTo>
                        <a:cubicBezTo>
                          <a:pt x="56519" y="19665"/>
                          <a:pt x="57092" y="22414"/>
                          <a:pt x="57092" y="25163"/>
                        </a:cubicBezTo>
                        <a:cubicBezTo>
                          <a:pt x="57092" y="29654"/>
                          <a:pt x="55855" y="33686"/>
                          <a:pt x="53380" y="37259"/>
                        </a:cubicBezTo>
                        <a:cubicBezTo>
                          <a:pt x="50907" y="40834"/>
                          <a:pt x="47654" y="43629"/>
                          <a:pt x="43621" y="45645"/>
                        </a:cubicBezTo>
                        <a:cubicBezTo>
                          <a:pt x="39589" y="47661"/>
                          <a:pt x="35420" y="48669"/>
                          <a:pt x="31112" y="48669"/>
                        </a:cubicBezTo>
                        <a:cubicBezTo>
                          <a:pt x="25339" y="48669"/>
                          <a:pt x="20070" y="47065"/>
                          <a:pt x="15304" y="43857"/>
                        </a:cubicBezTo>
                        <a:cubicBezTo>
                          <a:pt x="13747" y="45965"/>
                          <a:pt x="12968" y="48302"/>
                          <a:pt x="12968" y="50868"/>
                        </a:cubicBezTo>
                        <a:cubicBezTo>
                          <a:pt x="12968" y="53618"/>
                          <a:pt x="13884" y="56046"/>
                          <a:pt x="15717" y="58153"/>
                        </a:cubicBezTo>
                        <a:cubicBezTo>
                          <a:pt x="17550" y="60261"/>
                          <a:pt x="19887" y="61315"/>
                          <a:pt x="22728" y="61315"/>
                        </a:cubicBezTo>
                        <a:lnTo>
                          <a:pt x="35648" y="61315"/>
                        </a:lnTo>
                        <a:cubicBezTo>
                          <a:pt x="41971" y="61315"/>
                          <a:pt x="47653" y="61888"/>
                          <a:pt x="52693" y="63033"/>
                        </a:cubicBezTo>
                        <a:cubicBezTo>
                          <a:pt x="57734" y="64179"/>
                          <a:pt x="61972" y="66447"/>
                          <a:pt x="65408" y="69838"/>
                        </a:cubicBezTo>
                        <a:cubicBezTo>
                          <a:pt x="68845" y="73228"/>
                          <a:pt x="70563" y="78039"/>
                          <a:pt x="70563" y="84271"/>
                        </a:cubicBezTo>
                        <a:cubicBezTo>
                          <a:pt x="70563" y="88945"/>
                          <a:pt x="68593" y="92816"/>
                          <a:pt x="64652" y="95886"/>
                        </a:cubicBezTo>
                        <a:cubicBezTo>
                          <a:pt x="60712" y="98956"/>
                          <a:pt x="56038" y="101155"/>
                          <a:pt x="50631" y="102484"/>
                        </a:cubicBezTo>
                        <a:cubicBezTo>
                          <a:pt x="45225" y="103813"/>
                          <a:pt x="40185" y="104478"/>
                          <a:pt x="35511" y="104478"/>
                        </a:cubicBezTo>
                        <a:cubicBezTo>
                          <a:pt x="30837" y="104478"/>
                          <a:pt x="25774" y="103813"/>
                          <a:pt x="20322" y="102484"/>
                        </a:cubicBezTo>
                        <a:cubicBezTo>
                          <a:pt x="14869" y="101155"/>
                          <a:pt x="10173" y="98956"/>
                          <a:pt x="6232" y="95886"/>
                        </a:cubicBezTo>
                        <a:cubicBezTo>
                          <a:pt x="2292" y="92816"/>
                          <a:pt x="322" y="88945"/>
                          <a:pt x="322" y="84271"/>
                        </a:cubicBezTo>
                        <a:close/>
                        <a:moveTo>
                          <a:pt x="9256" y="84271"/>
                        </a:moveTo>
                        <a:cubicBezTo>
                          <a:pt x="9256" y="87845"/>
                          <a:pt x="10699" y="90823"/>
                          <a:pt x="13586" y="93206"/>
                        </a:cubicBezTo>
                        <a:cubicBezTo>
                          <a:pt x="16473" y="95588"/>
                          <a:pt x="19955" y="97353"/>
                          <a:pt x="24033" y="98498"/>
                        </a:cubicBezTo>
                        <a:cubicBezTo>
                          <a:pt x="28111" y="99643"/>
                          <a:pt x="31937" y="100216"/>
                          <a:pt x="35511" y="100216"/>
                        </a:cubicBezTo>
                        <a:cubicBezTo>
                          <a:pt x="39085" y="100216"/>
                          <a:pt x="42911" y="99643"/>
                          <a:pt x="46989" y="98498"/>
                        </a:cubicBezTo>
                        <a:cubicBezTo>
                          <a:pt x="51067" y="97353"/>
                          <a:pt x="54526" y="95588"/>
                          <a:pt x="57367" y="93206"/>
                        </a:cubicBezTo>
                        <a:cubicBezTo>
                          <a:pt x="60208" y="90823"/>
                          <a:pt x="61628" y="87845"/>
                          <a:pt x="61628" y="84271"/>
                        </a:cubicBezTo>
                        <a:cubicBezTo>
                          <a:pt x="61628" y="78773"/>
                          <a:pt x="59108" y="75198"/>
                          <a:pt x="54068" y="73549"/>
                        </a:cubicBezTo>
                        <a:cubicBezTo>
                          <a:pt x="49028" y="71899"/>
                          <a:pt x="42888" y="71075"/>
                          <a:pt x="35648" y="71075"/>
                        </a:cubicBezTo>
                        <a:lnTo>
                          <a:pt x="22728" y="71075"/>
                        </a:lnTo>
                        <a:cubicBezTo>
                          <a:pt x="20253" y="71075"/>
                          <a:pt x="18008" y="71670"/>
                          <a:pt x="15991" y="72862"/>
                        </a:cubicBezTo>
                        <a:cubicBezTo>
                          <a:pt x="13976" y="74053"/>
                          <a:pt x="12349" y="75679"/>
                          <a:pt x="11112" y="77742"/>
                        </a:cubicBezTo>
                        <a:cubicBezTo>
                          <a:pt x="9875" y="79804"/>
                          <a:pt x="9256" y="81980"/>
                          <a:pt x="9256" y="84271"/>
                        </a:cubicBezTo>
                        <a:close/>
                        <a:moveTo>
                          <a:pt x="31112" y="44407"/>
                        </a:moveTo>
                        <a:cubicBezTo>
                          <a:pt x="40093" y="44407"/>
                          <a:pt x="44583" y="37993"/>
                          <a:pt x="44583" y="25163"/>
                        </a:cubicBezTo>
                        <a:cubicBezTo>
                          <a:pt x="44583" y="19665"/>
                          <a:pt x="43621" y="15129"/>
                          <a:pt x="41697" y="11555"/>
                        </a:cubicBezTo>
                        <a:cubicBezTo>
                          <a:pt x="39772" y="7981"/>
                          <a:pt x="36244" y="6194"/>
                          <a:pt x="31112" y="6194"/>
                        </a:cubicBezTo>
                        <a:cubicBezTo>
                          <a:pt x="25981" y="6194"/>
                          <a:pt x="22453" y="7981"/>
                          <a:pt x="20528" y="11555"/>
                        </a:cubicBezTo>
                        <a:cubicBezTo>
                          <a:pt x="18603" y="15129"/>
                          <a:pt x="17641" y="19665"/>
                          <a:pt x="17641" y="25163"/>
                        </a:cubicBezTo>
                        <a:cubicBezTo>
                          <a:pt x="17641" y="28646"/>
                          <a:pt x="18007" y="31807"/>
                          <a:pt x="18741" y="34648"/>
                        </a:cubicBezTo>
                        <a:cubicBezTo>
                          <a:pt x="19474" y="37489"/>
                          <a:pt x="20826" y="39825"/>
                          <a:pt x="22796" y="41658"/>
                        </a:cubicBezTo>
                        <a:cubicBezTo>
                          <a:pt x="24766" y="43491"/>
                          <a:pt x="27538" y="44407"/>
                          <a:pt x="31112" y="44407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C87B1651-6ED0-3C36-B398-F73ABAFB112A}"/>
                      </a:ext>
                    </a:extLst>
                  </p:cNvPr>
                  <p:cNvSpPr/>
                  <p:nvPr/>
                </p:nvSpPr>
                <p:spPr>
                  <a:xfrm>
                    <a:off x="4197534" y="3333819"/>
                    <a:ext cx="53471" cy="69966"/>
                  </a:xfrm>
                  <a:custGeom>
                    <a:avLst/>
                    <a:gdLst>
                      <a:gd name="connsiteX0" fmla="*/ 322 w 53471"/>
                      <a:gd name="connsiteY0" fmla="*/ 70112 h 69966"/>
                      <a:gd name="connsiteX1" fmla="*/ 322 w 53471"/>
                      <a:gd name="connsiteY1" fmla="*/ 64477 h 69966"/>
                      <a:gd name="connsiteX2" fmla="*/ 9188 w 53471"/>
                      <a:gd name="connsiteY2" fmla="*/ 63652 h 69966"/>
                      <a:gd name="connsiteX3" fmla="*/ 12692 w 53471"/>
                      <a:gd name="connsiteY3" fmla="*/ 59528 h 69966"/>
                      <a:gd name="connsiteX4" fmla="*/ 12692 w 53471"/>
                      <a:gd name="connsiteY4" fmla="*/ 16228 h 69966"/>
                      <a:gd name="connsiteX5" fmla="*/ 11387 w 53471"/>
                      <a:gd name="connsiteY5" fmla="*/ 10180 h 69966"/>
                      <a:gd name="connsiteX6" fmla="*/ 7675 w 53471"/>
                      <a:gd name="connsiteY6" fmla="*/ 7844 h 69966"/>
                      <a:gd name="connsiteX7" fmla="*/ 322 w 53471"/>
                      <a:gd name="connsiteY7" fmla="*/ 7431 h 69966"/>
                      <a:gd name="connsiteX8" fmla="*/ 322 w 53471"/>
                      <a:gd name="connsiteY8" fmla="*/ 1795 h 69966"/>
                      <a:gd name="connsiteX9" fmla="*/ 23002 w 53471"/>
                      <a:gd name="connsiteY9" fmla="*/ 146 h 69966"/>
                      <a:gd name="connsiteX10" fmla="*/ 23002 w 53471"/>
                      <a:gd name="connsiteY10" fmla="*/ 15541 h 69966"/>
                      <a:gd name="connsiteX11" fmla="*/ 30219 w 53471"/>
                      <a:gd name="connsiteY11" fmla="*/ 4407 h 69966"/>
                      <a:gd name="connsiteX12" fmla="*/ 41697 w 53471"/>
                      <a:gd name="connsiteY12" fmla="*/ 146 h 69966"/>
                      <a:gd name="connsiteX13" fmla="*/ 50081 w 53471"/>
                      <a:gd name="connsiteY13" fmla="*/ 2895 h 69966"/>
                      <a:gd name="connsiteX14" fmla="*/ 53793 w 53471"/>
                      <a:gd name="connsiteY14" fmla="*/ 10318 h 69966"/>
                      <a:gd name="connsiteX15" fmla="*/ 51731 w 53471"/>
                      <a:gd name="connsiteY15" fmla="*/ 15197 h 69966"/>
                      <a:gd name="connsiteX16" fmla="*/ 46645 w 53471"/>
                      <a:gd name="connsiteY16" fmla="*/ 17328 h 69966"/>
                      <a:gd name="connsiteX17" fmla="*/ 41697 w 53471"/>
                      <a:gd name="connsiteY17" fmla="*/ 15267 h 69966"/>
                      <a:gd name="connsiteX18" fmla="*/ 39634 w 53471"/>
                      <a:gd name="connsiteY18" fmla="*/ 10318 h 69966"/>
                      <a:gd name="connsiteX19" fmla="*/ 42659 w 53471"/>
                      <a:gd name="connsiteY19" fmla="*/ 4270 h 69966"/>
                      <a:gd name="connsiteX20" fmla="*/ 41697 w 53471"/>
                      <a:gd name="connsiteY20" fmla="*/ 4270 h 69966"/>
                      <a:gd name="connsiteX21" fmla="*/ 31181 w 53471"/>
                      <a:gd name="connsiteY21" fmla="*/ 8875 h 69966"/>
                      <a:gd name="connsiteX22" fmla="*/ 25407 w 53471"/>
                      <a:gd name="connsiteY22" fmla="*/ 20353 h 69966"/>
                      <a:gd name="connsiteX23" fmla="*/ 23689 w 53471"/>
                      <a:gd name="connsiteY23" fmla="*/ 33549 h 69966"/>
                      <a:gd name="connsiteX24" fmla="*/ 23689 w 53471"/>
                      <a:gd name="connsiteY24" fmla="*/ 59528 h 69966"/>
                      <a:gd name="connsiteX25" fmla="*/ 39085 w 53471"/>
                      <a:gd name="connsiteY25" fmla="*/ 64477 h 69966"/>
                      <a:gd name="connsiteX26" fmla="*/ 39085 w 53471"/>
                      <a:gd name="connsiteY26" fmla="*/ 70112 h 69966"/>
                      <a:gd name="connsiteX27" fmla="*/ 322 w 53471"/>
                      <a:gd name="connsiteY27" fmla="*/ 70112 h 69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3471" h="69966">
                        <a:moveTo>
                          <a:pt x="322" y="70112"/>
                        </a:moveTo>
                        <a:lnTo>
                          <a:pt x="322" y="64477"/>
                        </a:lnTo>
                        <a:cubicBezTo>
                          <a:pt x="3896" y="64477"/>
                          <a:pt x="6851" y="64202"/>
                          <a:pt x="9188" y="63652"/>
                        </a:cubicBezTo>
                        <a:cubicBezTo>
                          <a:pt x="11524" y="63102"/>
                          <a:pt x="12692" y="61728"/>
                          <a:pt x="12692" y="59528"/>
                        </a:cubicBezTo>
                        <a:lnTo>
                          <a:pt x="12692" y="16228"/>
                        </a:lnTo>
                        <a:cubicBezTo>
                          <a:pt x="12692" y="13480"/>
                          <a:pt x="12257" y="11463"/>
                          <a:pt x="11387" y="10180"/>
                        </a:cubicBezTo>
                        <a:cubicBezTo>
                          <a:pt x="10517" y="8898"/>
                          <a:pt x="9279" y="8119"/>
                          <a:pt x="7675" y="7844"/>
                        </a:cubicBezTo>
                        <a:cubicBezTo>
                          <a:pt x="6072" y="7569"/>
                          <a:pt x="3621" y="7431"/>
                          <a:pt x="322" y="7431"/>
                        </a:cubicBezTo>
                        <a:lnTo>
                          <a:pt x="322" y="1795"/>
                        </a:lnTo>
                        <a:lnTo>
                          <a:pt x="23002" y="146"/>
                        </a:lnTo>
                        <a:lnTo>
                          <a:pt x="23002" y="15541"/>
                        </a:lnTo>
                        <a:cubicBezTo>
                          <a:pt x="24652" y="10960"/>
                          <a:pt x="27057" y="7248"/>
                          <a:pt x="30219" y="4407"/>
                        </a:cubicBezTo>
                        <a:cubicBezTo>
                          <a:pt x="33380" y="1566"/>
                          <a:pt x="37206" y="146"/>
                          <a:pt x="41697" y="146"/>
                        </a:cubicBezTo>
                        <a:cubicBezTo>
                          <a:pt x="44813" y="146"/>
                          <a:pt x="47608" y="1062"/>
                          <a:pt x="50081" y="2895"/>
                        </a:cubicBezTo>
                        <a:cubicBezTo>
                          <a:pt x="52556" y="4728"/>
                          <a:pt x="53793" y="7202"/>
                          <a:pt x="53793" y="10318"/>
                        </a:cubicBezTo>
                        <a:cubicBezTo>
                          <a:pt x="53793" y="12151"/>
                          <a:pt x="53106" y="13777"/>
                          <a:pt x="51731" y="15197"/>
                        </a:cubicBezTo>
                        <a:cubicBezTo>
                          <a:pt x="50357" y="16618"/>
                          <a:pt x="48661" y="17328"/>
                          <a:pt x="46645" y="17328"/>
                        </a:cubicBezTo>
                        <a:cubicBezTo>
                          <a:pt x="44721" y="17328"/>
                          <a:pt x="43071" y="16641"/>
                          <a:pt x="41697" y="15267"/>
                        </a:cubicBezTo>
                        <a:cubicBezTo>
                          <a:pt x="40322" y="13892"/>
                          <a:pt x="39634" y="12243"/>
                          <a:pt x="39634" y="10318"/>
                        </a:cubicBezTo>
                        <a:cubicBezTo>
                          <a:pt x="39634" y="7477"/>
                          <a:pt x="40643" y="5461"/>
                          <a:pt x="42659" y="4270"/>
                        </a:cubicBezTo>
                        <a:lnTo>
                          <a:pt x="41697" y="4270"/>
                        </a:lnTo>
                        <a:cubicBezTo>
                          <a:pt x="37389" y="4270"/>
                          <a:pt x="33884" y="5805"/>
                          <a:pt x="31181" y="8875"/>
                        </a:cubicBezTo>
                        <a:cubicBezTo>
                          <a:pt x="28478" y="11944"/>
                          <a:pt x="26553" y="15770"/>
                          <a:pt x="25407" y="20353"/>
                        </a:cubicBezTo>
                        <a:cubicBezTo>
                          <a:pt x="24262" y="24934"/>
                          <a:pt x="23689" y="29333"/>
                          <a:pt x="23689" y="33549"/>
                        </a:cubicBezTo>
                        <a:lnTo>
                          <a:pt x="23689" y="59528"/>
                        </a:lnTo>
                        <a:cubicBezTo>
                          <a:pt x="23689" y="62827"/>
                          <a:pt x="28821" y="64477"/>
                          <a:pt x="39085" y="64477"/>
                        </a:cubicBezTo>
                        <a:lnTo>
                          <a:pt x="39085" y="70112"/>
                        </a:lnTo>
                        <a:lnTo>
                          <a:pt x="322" y="70112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:a16="http://schemas.microsoft.com/office/drawing/2014/main" id="{208155E0-7668-0D9B-44A2-9FE4AA097A46}"/>
                      </a:ext>
                    </a:extLst>
                  </p:cNvPr>
                  <p:cNvSpPr/>
                  <p:nvPr/>
                </p:nvSpPr>
                <p:spPr>
                  <a:xfrm>
                    <a:off x="4258453" y="3332856"/>
                    <a:ext cx="61306" cy="72716"/>
                  </a:xfrm>
                  <a:custGeom>
                    <a:avLst/>
                    <a:gdLst>
                      <a:gd name="connsiteX0" fmla="*/ 35373 w 61306"/>
                      <a:gd name="connsiteY0" fmla="*/ 72862 h 72716"/>
                      <a:gd name="connsiteX1" fmla="*/ 17641 w 61306"/>
                      <a:gd name="connsiteY1" fmla="*/ 67776 h 72716"/>
                      <a:gd name="connsiteX2" fmla="*/ 4926 w 61306"/>
                      <a:gd name="connsiteY2" fmla="*/ 54237 h 72716"/>
                      <a:gd name="connsiteX3" fmla="*/ 322 w 61306"/>
                      <a:gd name="connsiteY3" fmla="*/ 36298 h 72716"/>
                      <a:gd name="connsiteX4" fmla="*/ 4513 w 61306"/>
                      <a:gd name="connsiteY4" fmla="*/ 18703 h 72716"/>
                      <a:gd name="connsiteX5" fmla="*/ 16267 w 61306"/>
                      <a:gd name="connsiteY5" fmla="*/ 5233 h 72716"/>
                      <a:gd name="connsiteX6" fmla="*/ 33174 w 61306"/>
                      <a:gd name="connsiteY6" fmla="*/ 146 h 72716"/>
                      <a:gd name="connsiteX7" fmla="*/ 45751 w 61306"/>
                      <a:gd name="connsiteY7" fmla="*/ 2552 h 72716"/>
                      <a:gd name="connsiteX8" fmla="*/ 54617 w 61306"/>
                      <a:gd name="connsiteY8" fmla="*/ 9287 h 72716"/>
                      <a:gd name="connsiteX9" fmla="*/ 59841 w 61306"/>
                      <a:gd name="connsiteY9" fmla="*/ 19528 h 72716"/>
                      <a:gd name="connsiteX10" fmla="*/ 61628 w 61306"/>
                      <a:gd name="connsiteY10" fmla="*/ 32449 h 72716"/>
                      <a:gd name="connsiteX11" fmla="*/ 59978 w 61306"/>
                      <a:gd name="connsiteY11" fmla="*/ 34511 h 72716"/>
                      <a:gd name="connsiteX12" fmla="*/ 14205 w 61306"/>
                      <a:gd name="connsiteY12" fmla="*/ 34511 h 72716"/>
                      <a:gd name="connsiteX13" fmla="*/ 14205 w 61306"/>
                      <a:gd name="connsiteY13" fmla="*/ 36161 h 72716"/>
                      <a:gd name="connsiteX14" fmla="*/ 19497 w 61306"/>
                      <a:gd name="connsiteY14" fmla="*/ 58773 h 72716"/>
                      <a:gd name="connsiteX15" fmla="*/ 36748 w 61306"/>
                      <a:gd name="connsiteY15" fmla="*/ 68188 h 72716"/>
                      <a:gd name="connsiteX16" fmla="*/ 45751 w 61306"/>
                      <a:gd name="connsiteY16" fmla="*/ 66058 h 72716"/>
                      <a:gd name="connsiteX17" fmla="*/ 52968 w 61306"/>
                      <a:gd name="connsiteY17" fmla="*/ 60009 h 72716"/>
                      <a:gd name="connsiteX18" fmla="*/ 57092 w 61306"/>
                      <a:gd name="connsiteY18" fmla="*/ 51693 h 72716"/>
                      <a:gd name="connsiteX19" fmla="*/ 57642 w 61306"/>
                      <a:gd name="connsiteY19" fmla="*/ 50731 h 72716"/>
                      <a:gd name="connsiteX20" fmla="*/ 58604 w 61306"/>
                      <a:gd name="connsiteY20" fmla="*/ 50319 h 72716"/>
                      <a:gd name="connsiteX21" fmla="*/ 59978 w 61306"/>
                      <a:gd name="connsiteY21" fmla="*/ 50319 h 72716"/>
                      <a:gd name="connsiteX22" fmla="*/ 61628 w 61306"/>
                      <a:gd name="connsiteY22" fmla="*/ 52380 h 72716"/>
                      <a:gd name="connsiteX23" fmla="*/ 52006 w 61306"/>
                      <a:gd name="connsiteY23" fmla="*/ 67089 h 72716"/>
                      <a:gd name="connsiteX24" fmla="*/ 35373 w 61306"/>
                      <a:gd name="connsiteY24" fmla="*/ 72862 h 72716"/>
                      <a:gd name="connsiteX25" fmla="*/ 14342 w 61306"/>
                      <a:gd name="connsiteY25" fmla="*/ 30525 h 72716"/>
                      <a:gd name="connsiteX26" fmla="*/ 50494 w 61306"/>
                      <a:gd name="connsiteY26" fmla="*/ 30525 h 72716"/>
                      <a:gd name="connsiteX27" fmla="*/ 48776 w 61306"/>
                      <a:gd name="connsiteY27" fmla="*/ 18497 h 72716"/>
                      <a:gd name="connsiteX28" fmla="*/ 43209 w 61306"/>
                      <a:gd name="connsiteY28" fmla="*/ 8325 h 72716"/>
                      <a:gd name="connsiteX29" fmla="*/ 33174 w 61306"/>
                      <a:gd name="connsiteY29" fmla="*/ 4270 h 72716"/>
                      <a:gd name="connsiteX30" fmla="*/ 19222 w 61306"/>
                      <a:gd name="connsiteY30" fmla="*/ 12655 h 72716"/>
                      <a:gd name="connsiteX31" fmla="*/ 14342 w 61306"/>
                      <a:gd name="connsiteY31" fmla="*/ 30525 h 72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1306" h="72716">
                        <a:moveTo>
                          <a:pt x="35373" y="72862"/>
                        </a:moveTo>
                        <a:cubicBezTo>
                          <a:pt x="28958" y="72862"/>
                          <a:pt x="23048" y="71167"/>
                          <a:pt x="17641" y="67776"/>
                        </a:cubicBezTo>
                        <a:cubicBezTo>
                          <a:pt x="12234" y="64385"/>
                          <a:pt x="7996" y="59872"/>
                          <a:pt x="4926" y="54237"/>
                        </a:cubicBezTo>
                        <a:cubicBezTo>
                          <a:pt x="1856" y="48600"/>
                          <a:pt x="322" y="42621"/>
                          <a:pt x="322" y="36298"/>
                        </a:cubicBezTo>
                        <a:cubicBezTo>
                          <a:pt x="322" y="30158"/>
                          <a:pt x="1719" y="24293"/>
                          <a:pt x="4513" y="18703"/>
                        </a:cubicBezTo>
                        <a:cubicBezTo>
                          <a:pt x="7309" y="13113"/>
                          <a:pt x="11226" y="8623"/>
                          <a:pt x="16267" y="5233"/>
                        </a:cubicBezTo>
                        <a:cubicBezTo>
                          <a:pt x="21307" y="1841"/>
                          <a:pt x="26942" y="146"/>
                          <a:pt x="33174" y="146"/>
                        </a:cubicBezTo>
                        <a:cubicBezTo>
                          <a:pt x="37939" y="146"/>
                          <a:pt x="42131" y="948"/>
                          <a:pt x="45751" y="2552"/>
                        </a:cubicBezTo>
                        <a:cubicBezTo>
                          <a:pt x="49371" y="4155"/>
                          <a:pt x="52326" y="6401"/>
                          <a:pt x="54617" y="9287"/>
                        </a:cubicBezTo>
                        <a:cubicBezTo>
                          <a:pt x="56909" y="12174"/>
                          <a:pt x="58650" y="15588"/>
                          <a:pt x="59841" y="19528"/>
                        </a:cubicBezTo>
                        <a:cubicBezTo>
                          <a:pt x="61032" y="23468"/>
                          <a:pt x="61628" y="27775"/>
                          <a:pt x="61628" y="32449"/>
                        </a:cubicBezTo>
                        <a:cubicBezTo>
                          <a:pt x="61628" y="33824"/>
                          <a:pt x="61078" y="34511"/>
                          <a:pt x="59978" y="34511"/>
                        </a:cubicBezTo>
                        <a:lnTo>
                          <a:pt x="14205" y="34511"/>
                        </a:lnTo>
                        <a:lnTo>
                          <a:pt x="14205" y="36161"/>
                        </a:lnTo>
                        <a:cubicBezTo>
                          <a:pt x="14205" y="44958"/>
                          <a:pt x="15969" y="52495"/>
                          <a:pt x="19497" y="58773"/>
                        </a:cubicBezTo>
                        <a:cubicBezTo>
                          <a:pt x="23025" y="65050"/>
                          <a:pt x="28775" y="68188"/>
                          <a:pt x="36748" y="68188"/>
                        </a:cubicBezTo>
                        <a:cubicBezTo>
                          <a:pt x="39956" y="68188"/>
                          <a:pt x="42957" y="67478"/>
                          <a:pt x="45751" y="66058"/>
                        </a:cubicBezTo>
                        <a:cubicBezTo>
                          <a:pt x="48546" y="64637"/>
                          <a:pt x="50952" y="62621"/>
                          <a:pt x="52968" y="60009"/>
                        </a:cubicBezTo>
                        <a:cubicBezTo>
                          <a:pt x="54984" y="57398"/>
                          <a:pt x="56359" y="54626"/>
                          <a:pt x="57092" y="51693"/>
                        </a:cubicBezTo>
                        <a:cubicBezTo>
                          <a:pt x="57183" y="51327"/>
                          <a:pt x="57367" y="51006"/>
                          <a:pt x="57642" y="50731"/>
                        </a:cubicBezTo>
                        <a:cubicBezTo>
                          <a:pt x="57917" y="50456"/>
                          <a:pt x="58238" y="50319"/>
                          <a:pt x="58604" y="50319"/>
                        </a:cubicBezTo>
                        <a:lnTo>
                          <a:pt x="59978" y="50319"/>
                        </a:lnTo>
                        <a:cubicBezTo>
                          <a:pt x="61078" y="50319"/>
                          <a:pt x="61628" y="51006"/>
                          <a:pt x="61628" y="52380"/>
                        </a:cubicBezTo>
                        <a:cubicBezTo>
                          <a:pt x="60162" y="58337"/>
                          <a:pt x="56954" y="63240"/>
                          <a:pt x="52006" y="67089"/>
                        </a:cubicBezTo>
                        <a:cubicBezTo>
                          <a:pt x="47057" y="70938"/>
                          <a:pt x="41513" y="72862"/>
                          <a:pt x="35373" y="72862"/>
                        </a:cubicBezTo>
                        <a:close/>
                        <a:moveTo>
                          <a:pt x="14342" y="30525"/>
                        </a:moveTo>
                        <a:lnTo>
                          <a:pt x="50494" y="30525"/>
                        </a:lnTo>
                        <a:cubicBezTo>
                          <a:pt x="50494" y="26584"/>
                          <a:pt x="49921" y="22575"/>
                          <a:pt x="48776" y="18497"/>
                        </a:cubicBezTo>
                        <a:cubicBezTo>
                          <a:pt x="47630" y="14419"/>
                          <a:pt x="45775" y="11029"/>
                          <a:pt x="43209" y="8325"/>
                        </a:cubicBezTo>
                        <a:cubicBezTo>
                          <a:pt x="40643" y="5622"/>
                          <a:pt x="37298" y="4270"/>
                          <a:pt x="33174" y="4270"/>
                        </a:cubicBezTo>
                        <a:cubicBezTo>
                          <a:pt x="27126" y="4270"/>
                          <a:pt x="22475" y="7065"/>
                          <a:pt x="19222" y="12655"/>
                        </a:cubicBezTo>
                        <a:cubicBezTo>
                          <a:pt x="15969" y="18245"/>
                          <a:pt x="14342" y="24201"/>
                          <a:pt x="14342" y="30525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A2CE752A-B227-4C51-1CBA-F08EE180ED71}"/>
                      </a:ext>
                    </a:extLst>
                  </p:cNvPr>
                  <p:cNvSpPr/>
                  <p:nvPr/>
                </p:nvSpPr>
                <p:spPr>
                  <a:xfrm>
                    <a:off x="4327268" y="3332856"/>
                    <a:ext cx="61306" cy="72716"/>
                  </a:xfrm>
                  <a:custGeom>
                    <a:avLst/>
                    <a:gdLst>
                      <a:gd name="connsiteX0" fmla="*/ 35374 w 61306"/>
                      <a:gd name="connsiteY0" fmla="*/ 72862 h 72716"/>
                      <a:gd name="connsiteX1" fmla="*/ 17641 w 61306"/>
                      <a:gd name="connsiteY1" fmla="*/ 67776 h 72716"/>
                      <a:gd name="connsiteX2" fmla="*/ 4926 w 61306"/>
                      <a:gd name="connsiteY2" fmla="*/ 54237 h 72716"/>
                      <a:gd name="connsiteX3" fmla="*/ 322 w 61306"/>
                      <a:gd name="connsiteY3" fmla="*/ 36298 h 72716"/>
                      <a:gd name="connsiteX4" fmla="*/ 4514 w 61306"/>
                      <a:gd name="connsiteY4" fmla="*/ 18703 h 72716"/>
                      <a:gd name="connsiteX5" fmla="*/ 16267 w 61306"/>
                      <a:gd name="connsiteY5" fmla="*/ 5233 h 72716"/>
                      <a:gd name="connsiteX6" fmla="*/ 33175 w 61306"/>
                      <a:gd name="connsiteY6" fmla="*/ 146 h 72716"/>
                      <a:gd name="connsiteX7" fmla="*/ 45752 w 61306"/>
                      <a:gd name="connsiteY7" fmla="*/ 2552 h 72716"/>
                      <a:gd name="connsiteX8" fmla="*/ 54618 w 61306"/>
                      <a:gd name="connsiteY8" fmla="*/ 9287 h 72716"/>
                      <a:gd name="connsiteX9" fmla="*/ 59841 w 61306"/>
                      <a:gd name="connsiteY9" fmla="*/ 19528 h 72716"/>
                      <a:gd name="connsiteX10" fmla="*/ 61628 w 61306"/>
                      <a:gd name="connsiteY10" fmla="*/ 32449 h 72716"/>
                      <a:gd name="connsiteX11" fmla="*/ 59978 w 61306"/>
                      <a:gd name="connsiteY11" fmla="*/ 34511 h 72716"/>
                      <a:gd name="connsiteX12" fmla="*/ 14205 w 61306"/>
                      <a:gd name="connsiteY12" fmla="*/ 34511 h 72716"/>
                      <a:gd name="connsiteX13" fmla="*/ 14205 w 61306"/>
                      <a:gd name="connsiteY13" fmla="*/ 36161 h 72716"/>
                      <a:gd name="connsiteX14" fmla="*/ 19497 w 61306"/>
                      <a:gd name="connsiteY14" fmla="*/ 58773 h 72716"/>
                      <a:gd name="connsiteX15" fmla="*/ 36748 w 61306"/>
                      <a:gd name="connsiteY15" fmla="*/ 68188 h 72716"/>
                      <a:gd name="connsiteX16" fmla="*/ 45752 w 61306"/>
                      <a:gd name="connsiteY16" fmla="*/ 66058 h 72716"/>
                      <a:gd name="connsiteX17" fmla="*/ 52969 w 61306"/>
                      <a:gd name="connsiteY17" fmla="*/ 60009 h 72716"/>
                      <a:gd name="connsiteX18" fmla="*/ 57092 w 61306"/>
                      <a:gd name="connsiteY18" fmla="*/ 51693 h 72716"/>
                      <a:gd name="connsiteX19" fmla="*/ 57642 w 61306"/>
                      <a:gd name="connsiteY19" fmla="*/ 50731 h 72716"/>
                      <a:gd name="connsiteX20" fmla="*/ 58604 w 61306"/>
                      <a:gd name="connsiteY20" fmla="*/ 50319 h 72716"/>
                      <a:gd name="connsiteX21" fmla="*/ 59978 w 61306"/>
                      <a:gd name="connsiteY21" fmla="*/ 50319 h 72716"/>
                      <a:gd name="connsiteX22" fmla="*/ 61628 w 61306"/>
                      <a:gd name="connsiteY22" fmla="*/ 52380 h 72716"/>
                      <a:gd name="connsiteX23" fmla="*/ 52006 w 61306"/>
                      <a:gd name="connsiteY23" fmla="*/ 67089 h 72716"/>
                      <a:gd name="connsiteX24" fmla="*/ 35374 w 61306"/>
                      <a:gd name="connsiteY24" fmla="*/ 72862 h 72716"/>
                      <a:gd name="connsiteX25" fmla="*/ 14342 w 61306"/>
                      <a:gd name="connsiteY25" fmla="*/ 30525 h 72716"/>
                      <a:gd name="connsiteX26" fmla="*/ 50494 w 61306"/>
                      <a:gd name="connsiteY26" fmla="*/ 30525 h 72716"/>
                      <a:gd name="connsiteX27" fmla="*/ 48776 w 61306"/>
                      <a:gd name="connsiteY27" fmla="*/ 18497 h 72716"/>
                      <a:gd name="connsiteX28" fmla="*/ 43209 w 61306"/>
                      <a:gd name="connsiteY28" fmla="*/ 8325 h 72716"/>
                      <a:gd name="connsiteX29" fmla="*/ 33175 w 61306"/>
                      <a:gd name="connsiteY29" fmla="*/ 4270 h 72716"/>
                      <a:gd name="connsiteX30" fmla="*/ 19222 w 61306"/>
                      <a:gd name="connsiteY30" fmla="*/ 12655 h 72716"/>
                      <a:gd name="connsiteX31" fmla="*/ 14342 w 61306"/>
                      <a:gd name="connsiteY31" fmla="*/ 30525 h 72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1306" h="72716">
                        <a:moveTo>
                          <a:pt x="35374" y="72862"/>
                        </a:moveTo>
                        <a:cubicBezTo>
                          <a:pt x="28959" y="72862"/>
                          <a:pt x="23048" y="71167"/>
                          <a:pt x="17641" y="67776"/>
                        </a:cubicBezTo>
                        <a:cubicBezTo>
                          <a:pt x="12235" y="64385"/>
                          <a:pt x="7996" y="59872"/>
                          <a:pt x="4926" y="54237"/>
                        </a:cubicBezTo>
                        <a:cubicBezTo>
                          <a:pt x="1856" y="48600"/>
                          <a:pt x="322" y="42621"/>
                          <a:pt x="322" y="36298"/>
                        </a:cubicBezTo>
                        <a:cubicBezTo>
                          <a:pt x="322" y="30158"/>
                          <a:pt x="1719" y="24293"/>
                          <a:pt x="4514" y="18703"/>
                        </a:cubicBezTo>
                        <a:cubicBezTo>
                          <a:pt x="7309" y="13113"/>
                          <a:pt x="11226" y="8623"/>
                          <a:pt x="16267" y="5233"/>
                        </a:cubicBezTo>
                        <a:cubicBezTo>
                          <a:pt x="21307" y="1841"/>
                          <a:pt x="26943" y="146"/>
                          <a:pt x="33175" y="146"/>
                        </a:cubicBezTo>
                        <a:cubicBezTo>
                          <a:pt x="37940" y="146"/>
                          <a:pt x="42132" y="948"/>
                          <a:pt x="45752" y="2552"/>
                        </a:cubicBezTo>
                        <a:cubicBezTo>
                          <a:pt x="49371" y="4155"/>
                          <a:pt x="52327" y="6401"/>
                          <a:pt x="54618" y="9287"/>
                        </a:cubicBezTo>
                        <a:cubicBezTo>
                          <a:pt x="56909" y="12174"/>
                          <a:pt x="58650" y="15588"/>
                          <a:pt x="59841" y="19528"/>
                        </a:cubicBezTo>
                        <a:cubicBezTo>
                          <a:pt x="61032" y="23468"/>
                          <a:pt x="61628" y="27775"/>
                          <a:pt x="61628" y="32449"/>
                        </a:cubicBezTo>
                        <a:cubicBezTo>
                          <a:pt x="61628" y="33824"/>
                          <a:pt x="61078" y="34511"/>
                          <a:pt x="59978" y="34511"/>
                        </a:cubicBezTo>
                        <a:lnTo>
                          <a:pt x="14205" y="34511"/>
                        </a:lnTo>
                        <a:lnTo>
                          <a:pt x="14205" y="36161"/>
                        </a:lnTo>
                        <a:cubicBezTo>
                          <a:pt x="14205" y="44958"/>
                          <a:pt x="15969" y="52495"/>
                          <a:pt x="19497" y="58773"/>
                        </a:cubicBezTo>
                        <a:cubicBezTo>
                          <a:pt x="23025" y="65050"/>
                          <a:pt x="28775" y="68188"/>
                          <a:pt x="36748" y="68188"/>
                        </a:cubicBezTo>
                        <a:cubicBezTo>
                          <a:pt x="39956" y="68188"/>
                          <a:pt x="42957" y="67478"/>
                          <a:pt x="45752" y="66058"/>
                        </a:cubicBezTo>
                        <a:cubicBezTo>
                          <a:pt x="48547" y="64637"/>
                          <a:pt x="50952" y="62621"/>
                          <a:pt x="52969" y="60009"/>
                        </a:cubicBezTo>
                        <a:cubicBezTo>
                          <a:pt x="54984" y="57398"/>
                          <a:pt x="56359" y="54626"/>
                          <a:pt x="57092" y="51693"/>
                        </a:cubicBezTo>
                        <a:cubicBezTo>
                          <a:pt x="57183" y="51327"/>
                          <a:pt x="57367" y="51006"/>
                          <a:pt x="57642" y="50731"/>
                        </a:cubicBezTo>
                        <a:cubicBezTo>
                          <a:pt x="57917" y="50456"/>
                          <a:pt x="58238" y="50319"/>
                          <a:pt x="58604" y="50319"/>
                        </a:cubicBezTo>
                        <a:lnTo>
                          <a:pt x="59978" y="50319"/>
                        </a:lnTo>
                        <a:cubicBezTo>
                          <a:pt x="61078" y="50319"/>
                          <a:pt x="61628" y="51006"/>
                          <a:pt x="61628" y="52380"/>
                        </a:cubicBezTo>
                        <a:cubicBezTo>
                          <a:pt x="60162" y="58337"/>
                          <a:pt x="56954" y="63240"/>
                          <a:pt x="52006" y="67089"/>
                        </a:cubicBezTo>
                        <a:cubicBezTo>
                          <a:pt x="47057" y="70938"/>
                          <a:pt x="41513" y="72862"/>
                          <a:pt x="35374" y="72862"/>
                        </a:cubicBezTo>
                        <a:close/>
                        <a:moveTo>
                          <a:pt x="14342" y="30525"/>
                        </a:moveTo>
                        <a:lnTo>
                          <a:pt x="50494" y="30525"/>
                        </a:lnTo>
                        <a:cubicBezTo>
                          <a:pt x="50494" y="26584"/>
                          <a:pt x="49921" y="22575"/>
                          <a:pt x="48776" y="18497"/>
                        </a:cubicBezTo>
                        <a:cubicBezTo>
                          <a:pt x="47630" y="14419"/>
                          <a:pt x="45775" y="11029"/>
                          <a:pt x="43209" y="8325"/>
                        </a:cubicBezTo>
                        <a:cubicBezTo>
                          <a:pt x="40643" y="5622"/>
                          <a:pt x="37298" y="4270"/>
                          <a:pt x="33175" y="4270"/>
                        </a:cubicBezTo>
                        <a:cubicBezTo>
                          <a:pt x="27126" y="4270"/>
                          <a:pt x="22475" y="7065"/>
                          <a:pt x="19222" y="12655"/>
                        </a:cubicBezTo>
                        <a:cubicBezTo>
                          <a:pt x="15969" y="18245"/>
                          <a:pt x="14342" y="24201"/>
                          <a:pt x="14342" y="30525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921C031F-D621-F080-D3B1-5B5AF0A1FE05}"/>
                      </a:ext>
                    </a:extLst>
                  </p:cNvPr>
                  <p:cNvSpPr/>
                  <p:nvPr/>
                </p:nvSpPr>
                <p:spPr>
                  <a:xfrm>
                    <a:off x="4396908" y="3332856"/>
                    <a:ext cx="51821" cy="72716"/>
                  </a:xfrm>
                  <a:custGeom>
                    <a:avLst/>
                    <a:gdLst>
                      <a:gd name="connsiteX0" fmla="*/ 322 w 51821"/>
                      <a:gd name="connsiteY0" fmla="*/ 71487 h 72716"/>
                      <a:gd name="connsiteX1" fmla="*/ 322 w 51821"/>
                      <a:gd name="connsiteY1" fmla="*/ 45645 h 72716"/>
                      <a:gd name="connsiteX2" fmla="*/ 1696 w 51821"/>
                      <a:gd name="connsiteY2" fmla="*/ 44408 h 72716"/>
                      <a:gd name="connsiteX3" fmla="*/ 3621 w 51821"/>
                      <a:gd name="connsiteY3" fmla="*/ 44408 h 72716"/>
                      <a:gd name="connsiteX4" fmla="*/ 4857 w 51821"/>
                      <a:gd name="connsiteY4" fmla="*/ 45645 h 72716"/>
                      <a:gd name="connsiteX5" fmla="*/ 26301 w 51821"/>
                      <a:gd name="connsiteY5" fmla="*/ 68738 h 72716"/>
                      <a:gd name="connsiteX6" fmla="*/ 38810 w 51821"/>
                      <a:gd name="connsiteY6" fmla="*/ 65302 h 72716"/>
                      <a:gd name="connsiteX7" fmla="*/ 43896 w 51821"/>
                      <a:gd name="connsiteY7" fmla="*/ 54718 h 72716"/>
                      <a:gd name="connsiteX8" fmla="*/ 39978 w 51821"/>
                      <a:gd name="connsiteY8" fmla="*/ 46058 h 72716"/>
                      <a:gd name="connsiteX9" fmla="*/ 30563 w 51821"/>
                      <a:gd name="connsiteY9" fmla="*/ 41109 h 72716"/>
                      <a:gd name="connsiteX10" fmla="*/ 19978 w 51821"/>
                      <a:gd name="connsiteY10" fmla="*/ 39047 h 72716"/>
                      <a:gd name="connsiteX11" fmla="*/ 10287 w 51821"/>
                      <a:gd name="connsiteY11" fmla="*/ 35542 h 72716"/>
                      <a:gd name="connsiteX12" fmla="*/ 3139 w 51821"/>
                      <a:gd name="connsiteY12" fmla="*/ 29150 h 72716"/>
                      <a:gd name="connsiteX13" fmla="*/ 322 w 51821"/>
                      <a:gd name="connsiteY13" fmla="*/ 19940 h 72716"/>
                      <a:gd name="connsiteX14" fmla="*/ 4032 w 51821"/>
                      <a:gd name="connsiteY14" fmla="*/ 8462 h 72716"/>
                      <a:gd name="connsiteX15" fmla="*/ 13586 w 51821"/>
                      <a:gd name="connsiteY15" fmla="*/ 2071 h 72716"/>
                      <a:gd name="connsiteX16" fmla="*/ 26301 w 51821"/>
                      <a:gd name="connsiteY16" fmla="*/ 146 h 72716"/>
                      <a:gd name="connsiteX17" fmla="*/ 40460 w 51821"/>
                      <a:gd name="connsiteY17" fmla="*/ 4407 h 72716"/>
                      <a:gd name="connsiteX18" fmla="*/ 44996 w 51821"/>
                      <a:gd name="connsiteY18" fmla="*/ 421 h 72716"/>
                      <a:gd name="connsiteX19" fmla="*/ 45683 w 51821"/>
                      <a:gd name="connsiteY19" fmla="*/ 146 h 72716"/>
                      <a:gd name="connsiteX20" fmla="*/ 46920 w 51821"/>
                      <a:gd name="connsiteY20" fmla="*/ 146 h 72716"/>
                      <a:gd name="connsiteX21" fmla="*/ 47745 w 51821"/>
                      <a:gd name="connsiteY21" fmla="*/ 558 h 72716"/>
                      <a:gd name="connsiteX22" fmla="*/ 48157 w 51821"/>
                      <a:gd name="connsiteY22" fmla="*/ 1384 h 72716"/>
                      <a:gd name="connsiteX23" fmla="*/ 48157 w 51821"/>
                      <a:gd name="connsiteY23" fmla="*/ 22139 h 72716"/>
                      <a:gd name="connsiteX24" fmla="*/ 46920 w 51821"/>
                      <a:gd name="connsiteY24" fmla="*/ 23652 h 72716"/>
                      <a:gd name="connsiteX25" fmla="*/ 44996 w 51821"/>
                      <a:gd name="connsiteY25" fmla="*/ 23652 h 72716"/>
                      <a:gd name="connsiteX26" fmla="*/ 43621 w 51821"/>
                      <a:gd name="connsiteY26" fmla="*/ 22139 h 72716"/>
                      <a:gd name="connsiteX27" fmla="*/ 39016 w 51821"/>
                      <a:gd name="connsiteY27" fmla="*/ 8875 h 72716"/>
                      <a:gd name="connsiteX28" fmla="*/ 26164 w 51821"/>
                      <a:gd name="connsiteY28" fmla="*/ 3858 h 72716"/>
                      <a:gd name="connsiteX29" fmla="*/ 13792 w 51821"/>
                      <a:gd name="connsiteY29" fmla="*/ 6469 h 72716"/>
                      <a:gd name="connsiteX30" fmla="*/ 8569 w 51821"/>
                      <a:gd name="connsiteY30" fmla="*/ 15541 h 72716"/>
                      <a:gd name="connsiteX31" fmla="*/ 12280 w 51821"/>
                      <a:gd name="connsiteY31" fmla="*/ 22758 h 72716"/>
                      <a:gd name="connsiteX32" fmla="*/ 21077 w 51821"/>
                      <a:gd name="connsiteY32" fmla="*/ 26813 h 72716"/>
                      <a:gd name="connsiteX33" fmla="*/ 31799 w 51821"/>
                      <a:gd name="connsiteY33" fmla="*/ 28737 h 72716"/>
                      <a:gd name="connsiteX34" fmla="*/ 41971 w 51821"/>
                      <a:gd name="connsiteY34" fmla="*/ 32930 h 72716"/>
                      <a:gd name="connsiteX35" fmla="*/ 49394 w 51821"/>
                      <a:gd name="connsiteY35" fmla="*/ 40353 h 72716"/>
                      <a:gd name="connsiteX36" fmla="*/ 52143 w 51821"/>
                      <a:gd name="connsiteY36" fmla="*/ 50456 h 72716"/>
                      <a:gd name="connsiteX37" fmla="*/ 50150 w 51821"/>
                      <a:gd name="connsiteY37" fmla="*/ 60422 h 72716"/>
                      <a:gd name="connsiteX38" fmla="*/ 44652 w 51821"/>
                      <a:gd name="connsiteY38" fmla="*/ 67433 h 72716"/>
                      <a:gd name="connsiteX39" fmla="*/ 36335 w 51821"/>
                      <a:gd name="connsiteY39" fmla="*/ 71556 h 72716"/>
                      <a:gd name="connsiteX40" fmla="*/ 26301 w 51821"/>
                      <a:gd name="connsiteY40" fmla="*/ 72862 h 72716"/>
                      <a:gd name="connsiteX41" fmla="*/ 9393 w 51821"/>
                      <a:gd name="connsiteY41" fmla="*/ 66264 h 72716"/>
                      <a:gd name="connsiteX42" fmla="*/ 3482 w 51821"/>
                      <a:gd name="connsiteY42" fmla="*/ 72450 h 72716"/>
                      <a:gd name="connsiteX43" fmla="*/ 2658 w 51821"/>
                      <a:gd name="connsiteY43" fmla="*/ 72862 h 72716"/>
                      <a:gd name="connsiteX44" fmla="*/ 1696 w 51821"/>
                      <a:gd name="connsiteY44" fmla="*/ 72862 h 72716"/>
                      <a:gd name="connsiteX45" fmla="*/ 322 w 51821"/>
                      <a:gd name="connsiteY45" fmla="*/ 71487 h 72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51821" h="72716">
                        <a:moveTo>
                          <a:pt x="322" y="71487"/>
                        </a:moveTo>
                        <a:lnTo>
                          <a:pt x="322" y="45645"/>
                        </a:lnTo>
                        <a:cubicBezTo>
                          <a:pt x="322" y="44821"/>
                          <a:pt x="780" y="44408"/>
                          <a:pt x="1696" y="44408"/>
                        </a:cubicBezTo>
                        <a:lnTo>
                          <a:pt x="3621" y="44408"/>
                        </a:lnTo>
                        <a:cubicBezTo>
                          <a:pt x="4262" y="44408"/>
                          <a:pt x="4674" y="44821"/>
                          <a:pt x="4857" y="45645"/>
                        </a:cubicBezTo>
                        <a:cubicBezTo>
                          <a:pt x="7881" y="61041"/>
                          <a:pt x="15029" y="68738"/>
                          <a:pt x="26301" y="68738"/>
                        </a:cubicBezTo>
                        <a:cubicBezTo>
                          <a:pt x="31249" y="68738"/>
                          <a:pt x="35419" y="67593"/>
                          <a:pt x="38810" y="65302"/>
                        </a:cubicBezTo>
                        <a:cubicBezTo>
                          <a:pt x="42201" y="63011"/>
                          <a:pt x="43896" y="59483"/>
                          <a:pt x="43896" y="54718"/>
                        </a:cubicBezTo>
                        <a:cubicBezTo>
                          <a:pt x="43896" y="51327"/>
                          <a:pt x="42590" y="48440"/>
                          <a:pt x="39978" y="46058"/>
                        </a:cubicBezTo>
                        <a:cubicBezTo>
                          <a:pt x="37367" y="43675"/>
                          <a:pt x="34228" y="42025"/>
                          <a:pt x="30563" y="41109"/>
                        </a:cubicBezTo>
                        <a:lnTo>
                          <a:pt x="19978" y="39047"/>
                        </a:lnTo>
                        <a:cubicBezTo>
                          <a:pt x="16404" y="38314"/>
                          <a:pt x="13174" y="37146"/>
                          <a:pt x="10287" y="35542"/>
                        </a:cubicBezTo>
                        <a:cubicBezTo>
                          <a:pt x="7400" y="33938"/>
                          <a:pt x="5018" y="31807"/>
                          <a:pt x="3139" y="29150"/>
                        </a:cubicBezTo>
                        <a:cubicBezTo>
                          <a:pt x="1261" y="26493"/>
                          <a:pt x="322" y="23423"/>
                          <a:pt x="322" y="19940"/>
                        </a:cubicBezTo>
                        <a:cubicBezTo>
                          <a:pt x="322" y="15267"/>
                          <a:pt x="1558" y="11441"/>
                          <a:pt x="4032" y="8462"/>
                        </a:cubicBezTo>
                        <a:cubicBezTo>
                          <a:pt x="6507" y="5484"/>
                          <a:pt x="9691" y="3353"/>
                          <a:pt x="13586" y="2071"/>
                        </a:cubicBezTo>
                        <a:cubicBezTo>
                          <a:pt x="17481" y="788"/>
                          <a:pt x="21719" y="146"/>
                          <a:pt x="26301" y="146"/>
                        </a:cubicBezTo>
                        <a:cubicBezTo>
                          <a:pt x="31708" y="146"/>
                          <a:pt x="36427" y="1566"/>
                          <a:pt x="40460" y="4407"/>
                        </a:cubicBezTo>
                        <a:lnTo>
                          <a:pt x="44996" y="421"/>
                        </a:lnTo>
                        <a:cubicBezTo>
                          <a:pt x="44996" y="238"/>
                          <a:pt x="45225" y="146"/>
                          <a:pt x="45683" y="146"/>
                        </a:cubicBezTo>
                        <a:lnTo>
                          <a:pt x="46920" y="146"/>
                        </a:lnTo>
                        <a:cubicBezTo>
                          <a:pt x="47195" y="146"/>
                          <a:pt x="47470" y="283"/>
                          <a:pt x="47745" y="558"/>
                        </a:cubicBezTo>
                        <a:cubicBezTo>
                          <a:pt x="48020" y="834"/>
                          <a:pt x="48157" y="1109"/>
                          <a:pt x="48157" y="1384"/>
                        </a:cubicBezTo>
                        <a:lnTo>
                          <a:pt x="48157" y="22139"/>
                        </a:lnTo>
                        <a:cubicBezTo>
                          <a:pt x="48157" y="23148"/>
                          <a:pt x="47745" y="23652"/>
                          <a:pt x="46920" y="23652"/>
                        </a:cubicBezTo>
                        <a:lnTo>
                          <a:pt x="44996" y="23652"/>
                        </a:lnTo>
                        <a:cubicBezTo>
                          <a:pt x="44079" y="23652"/>
                          <a:pt x="43621" y="23148"/>
                          <a:pt x="43621" y="22139"/>
                        </a:cubicBezTo>
                        <a:cubicBezTo>
                          <a:pt x="43621" y="16641"/>
                          <a:pt x="42086" y="12219"/>
                          <a:pt x="39016" y="8875"/>
                        </a:cubicBezTo>
                        <a:cubicBezTo>
                          <a:pt x="35946" y="5530"/>
                          <a:pt x="31662" y="3858"/>
                          <a:pt x="26164" y="3858"/>
                        </a:cubicBezTo>
                        <a:cubicBezTo>
                          <a:pt x="21399" y="3858"/>
                          <a:pt x="17275" y="4728"/>
                          <a:pt x="13792" y="6469"/>
                        </a:cubicBezTo>
                        <a:cubicBezTo>
                          <a:pt x="10310" y="8211"/>
                          <a:pt x="8569" y="11235"/>
                          <a:pt x="8569" y="15541"/>
                        </a:cubicBezTo>
                        <a:cubicBezTo>
                          <a:pt x="8569" y="18474"/>
                          <a:pt x="9806" y="20879"/>
                          <a:pt x="12280" y="22758"/>
                        </a:cubicBezTo>
                        <a:cubicBezTo>
                          <a:pt x="14754" y="24637"/>
                          <a:pt x="17687" y="25989"/>
                          <a:pt x="21077" y="26813"/>
                        </a:cubicBezTo>
                        <a:lnTo>
                          <a:pt x="31799" y="28737"/>
                        </a:lnTo>
                        <a:cubicBezTo>
                          <a:pt x="35465" y="29563"/>
                          <a:pt x="38856" y="30960"/>
                          <a:pt x="41971" y="32930"/>
                        </a:cubicBezTo>
                        <a:cubicBezTo>
                          <a:pt x="45087" y="34900"/>
                          <a:pt x="47561" y="37374"/>
                          <a:pt x="49394" y="40353"/>
                        </a:cubicBezTo>
                        <a:cubicBezTo>
                          <a:pt x="51227" y="43331"/>
                          <a:pt x="52143" y="46699"/>
                          <a:pt x="52143" y="50456"/>
                        </a:cubicBezTo>
                        <a:cubicBezTo>
                          <a:pt x="52143" y="54305"/>
                          <a:pt x="51479" y="57627"/>
                          <a:pt x="50150" y="60422"/>
                        </a:cubicBezTo>
                        <a:cubicBezTo>
                          <a:pt x="48822" y="63217"/>
                          <a:pt x="46989" y="65554"/>
                          <a:pt x="44652" y="67433"/>
                        </a:cubicBezTo>
                        <a:cubicBezTo>
                          <a:pt x="42315" y="69311"/>
                          <a:pt x="39543" y="70686"/>
                          <a:pt x="36335" y="71556"/>
                        </a:cubicBezTo>
                        <a:cubicBezTo>
                          <a:pt x="33128" y="72427"/>
                          <a:pt x="29783" y="72862"/>
                          <a:pt x="26301" y="72862"/>
                        </a:cubicBezTo>
                        <a:cubicBezTo>
                          <a:pt x="19703" y="72862"/>
                          <a:pt x="14067" y="70663"/>
                          <a:pt x="9393" y="66264"/>
                        </a:cubicBezTo>
                        <a:lnTo>
                          <a:pt x="3482" y="72450"/>
                        </a:lnTo>
                        <a:cubicBezTo>
                          <a:pt x="3482" y="72725"/>
                          <a:pt x="3208" y="72862"/>
                          <a:pt x="2658" y="72862"/>
                        </a:cubicBezTo>
                        <a:lnTo>
                          <a:pt x="1696" y="72862"/>
                        </a:lnTo>
                        <a:cubicBezTo>
                          <a:pt x="780" y="72862"/>
                          <a:pt x="322" y="72404"/>
                          <a:pt x="322" y="71487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91664A67-E4E8-75B6-B75F-2A4EFDDDE9AC}"/>
                      </a:ext>
                    </a:extLst>
                  </p:cNvPr>
                  <p:cNvSpPr/>
                  <p:nvPr/>
                </p:nvSpPr>
                <p:spPr>
                  <a:xfrm>
                    <a:off x="4461693" y="3285021"/>
                    <a:ext cx="37113" cy="158352"/>
                  </a:xfrm>
                  <a:custGeom>
                    <a:avLst/>
                    <a:gdLst>
                      <a:gd name="connsiteX0" fmla="*/ 1696 w 37113"/>
                      <a:gd name="connsiteY0" fmla="*/ 158499 h 158352"/>
                      <a:gd name="connsiteX1" fmla="*/ 322 w 37113"/>
                      <a:gd name="connsiteY1" fmla="*/ 157125 h 158352"/>
                      <a:gd name="connsiteX2" fmla="*/ 596 w 37113"/>
                      <a:gd name="connsiteY2" fmla="*/ 156162 h 158352"/>
                      <a:gd name="connsiteX3" fmla="*/ 27675 w 37113"/>
                      <a:gd name="connsiteY3" fmla="*/ 79322 h 158352"/>
                      <a:gd name="connsiteX4" fmla="*/ 871 w 37113"/>
                      <a:gd name="connsiteY4" fmla="*/ 2895 h 158352"/>
                      <a:gd name="connsiteX5" fmla="*/ 322 w 37113"/>
                      <a:gd name="connsiteY5" fmla="*/ 1521 h 158352"/>
                      <a:gd name="connsiteX6" fmla="*/ 733 w 37113"/>
                      <a:gd name="connsiteY6" fmla="*/ 558 h 158352"/>
                      <a:gd name="connsiteX7" fmla="*/ 1696 w 37113"/>
                      <a:gd name="connsiteY7" fmla="*/ 146 h 158352"/>
                      <a:gd name="connsiteX8" fmla="*/ 3208 w 37113"/>
                      <a:gd name="connsiteY8" fmla="*/ 146 h 158352"/>
                      <a:gd name="connsiteX9" fmla="*/ 3895 w 37113"/>
                      <a:gd name="connsiteY9" fmla="*/ 421 h 158352"/>
                      <a:gd name="connsiteX10" fmla="*/ 22865 w 37113"/>
                      <a:gd name="connsiteY10" fmla="*/ 22208 h 158352"/>
                      <a:gd name="connsiteX11" fmla="*/ 33930 w 37113"/>
                      <a:gd name="connsiteY11" fmla="*/ 49631 h 158352"/>
                      <a:gd name="connsiteX12" fmla="*/ 37435 w 37113"/>
                      <a:gd name="connsiteY12" fmla="*/ 79322 h 158352"/>
                      <a:gd name="connsiteX13" fmla="*/ 35580 w 37113"/>
                      <a:gd name="connsiteY13" fmla="*/ 101454 h 158352"/>
                      <a:gd name="connsiteX14" fmla="*/ 29600 w 37113"/>
                      <a:gd name="connsiteY14" fmla="*/ 122828 h 158352"/>
                      <a:gd name="connsiteX15" fmla="*/ 19085 w 37113"/>
                      <a:gd name="connsiteY15" fmla="*/ 142279 h 158352"/>
                      <a:gd name="connsiteX16" fmla="*/ 3895 w 37113"/>
                      <a:gd name="connsiteY16" fmla="*/ 158224 h 158352"/>
                      <a:gd name="connsiteX17" fmla="*/ 3208 w 37113"/>
                      <a:gd name="connsiteY17" fmla="*/ 158499 h 158352"/>
                      <a:gd name="connsiteX18" fmla="*/ 1696 w 37113"/>
                      <a:gd name="connsiteY18" fmla="*/ 158499 h 15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7113" h="158352">
                        <a:moveTo>
                          <a:pt x="1696" y="158499"/>
                        </a:moveTo>
                        <a:cubicBezTo>
                          <a:pt x="780" y="158499"/>
                          <a:pt x="322" y="158041"/>
                          <a:pt x="322" y="157125"/>
                        </a:cubicBezTo>
                        <a:cubicBezTo>
                          <a:pt x="322" y="156667"/>
                          <a:pt x="413" y="156346"/>
                          <a:pt x="596" y="156162"/>
                        </a:cubicBezTo>
                        <a:cubicBezTo>
                          <a:pt x="18649" y="138476"/>
                          <a:pt x="27675" y="112863"/>
                          <a:pt x="27675" y="79322"/>
                        </a:cubicBezTo>
                        <a:cubicBezTo>
                          <a:pt x="27675" y="45783"/>
                          <a:pt x="18741" y="20307"/>
                          <a:pt x="871" y="2895"/>
                        </a:cubicBezTo>
                        <a:cubicBezTo>
                          <a:pt x="505" y="2621"/>
                          <a:pt x="322" y="2163"/>
                          <a:pt x="322" y="1521"/>
                        </a:cubicBezTo>
                        <a:cubicBezTo>
                          <a:pt x="322" y="1154"/>
                          <a:pt x="459" y="834"/>
                          <a:pt x="733" y="558"/>
                        </a:cubicBezTo>
                        <a:cubicBezTo>
                          <a:pt x="1008" y="283"/>
                          <a:pt x="1329" y="146"/>
                          <a:pt x="1696" y="146"/>
                        </a:cubicBezTo>
                        <a:lnTo>
                          <a:pt x="3208" y="146"/>
                        </a:lnTo>
                        <a:cubicBezTo>
                          <a:pt x="3483" y="146"/>
                          <a:pt x="3712" y="238"/>
                          <a:pt x="3895" y="421"/>
                        </a:cubicBezTo>
                        <a:cubicBezTo>
                          <a:pt x="11501" y="6378"/>
                          <a:pt x="17825" y="13640"/>
                          <a:pt x="22865" y="22208"/>
                        </a:cubicBezTo>
                        <a:cubicBezTo>
                          <a:pt x="27905" y="30777"/>
                          <a:pt x="31593" y="39918"/>
                          <a:pt x="33930" y="49631"/>
                        </a:cubicBezTo>
                        <a:cubicBezTo>
                          <a:pt x="36267" y="59345"/>
                          <a:pt x="37435" y="69242"/>
                          <a:pt x="37435" y="79322"/>
                        </a:cubicBezTo>
                        <a:cubicBezTo>
                          <a:pt x="37435" y="86837"/>
                          <a:pt x="36817" y="94214"/>
                          <a:pt x="35580" y="101454"/>
                        </a:cubicBezTo>
                        <a:cubicBezTo>
                          <a:pt x="34342" y="108693"/>
                          <a:pt x="32349" y="115818"/>
                          <a:pt x="29600" y="122828"/>
                        </a:cubicBezTo>
                        <a:cubicBezTo>
                          <a:pt x="26851" y="129839"/>
                          <a:pt x="23345" y="136323"/>
                          <a:pt x="19085" y="142279"/>
                        </a:cubicBezTo>
                        <a:cubicBezTo>
                          <a:pt x="14823" y="148236"/>
                          <a:pt x="9760" y="153551"/>
                          <a:pt x="3895" y="158224"/>
                        </a:cubicBezTo>
                        <a:cubicBezTo>
                          <a:pt x="3712" y="158407"/>
                          <a:pt x="3483" y="158499"/>
                          <a:pt x="3208" y="158499"/>
                        </a:cubicBezTo>
                        <a:lnTo>
                          <a:pt x="1696" y="158499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8" name="Content Placeholder 4">
                  <a:extLst>
                    <a:ext uri="{FF2B5EF4-FFF2-40B4-BE49-F238E27FC236}">
                      <a16:creationId xmlns:a16="http://schemas.microsoft.com/office/drawing/2014/main" id="{445680D8-FAF1-ECD0-A95C-8ED0064ED530}"/>
                    </a:ext>
                  </a:extLst>
                </p:cNvPr>
                <p:cNvGrpSpPr/>
                <p:nvPr/>
              </p:nvGrpSpPr>
              <p:grpSpPr>
                <a:xfrm>
                  <a:off x="2049335" y="2298810"/>
                  <a:ext cx="993367" cy="993366"/>
                  <a:chOff x="3646475" y="2135343"/>
                  <a:chExt cx="906131" cy="906131"/>
                </a:xfrm>
              </p:grpSpPr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3673B910-EB54-FB0F-091D-1A05208EDD7D}"/>
                      </a:ext>
                    </a:extLst>
                  </p:cNvPr>
                  <p:cNvSpPr/>
                  <p:nvPr/>
                </p:nvSpPr>
                <p:spPr>
                  <a:xfrm>
                    <a:off x="3646475" y="2135343"/>
                    <a:ext cx="8797" cy="906131"/>
                  </a:xfrm>
                  <a:custGeom>
                    <a:avLst/>
                    <a:gdLst>
                      <a:gd name="connsiteX0" fmla="*/ 0 w 8797"/>
                      <a:gd name="connsiteY0" fmla="*/ 906131 h 906131"/>
                      <a:gd name="connsiteX1" fmla="*/ 0 w 8797"/>
                      <a:gd name="connsiteY1" fmla="*/ 0 h 906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7" h="906131">
                        <a:moveTo>
                          <a:pt x="0" y="906131"/>
                        </a:moveTo>
                        <a:lnTo>
                          <a:pt x="0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2B4E6210-0FF6-D47A-845D-CCB7C558751C}"/>
                      </a:ext>
                    </a:extLst>
                  </p:cNvPr>
                  <p:cNvSpPr/>
                  <p:nvPr/>
                </p:nvSpPr>
                <p:spPr>
                  <a:xfrm>
                    <a:off x="4552607" y="2135343"/>
                    <a:ext cx="8797" cy="906131"/>
                  </a:xfrm>
                  <a:custGeom>
                    <a:avLst/>
                    <a:gdLst>
                      <a:gd name="connsiteX0" fmla="*/ 0 w 8797"/>
                      <a:gd name="connsiteY0" fmla="*/ 906131 h 906131"/>
                      <a:gd name="connsiteX1" fmla="*/ 0 w 8797"/>
                      <a:gd name="connsiteY1" fmla="*/ 0 h 906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97" h="906131">
                        <a:moveTo>
                          <a:pt x="0" y="906131"/>
                        </a:moveTo>
                        <a:lnTo>
                          <a:pt x="0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229FFDCC-959C-4B7C-AA64-C2FD7A8F992B}"/>
                      </a:ext>
                    </a:extLst>
                  </p:cNvPr>
                  <p:cNvSpPr/>
                  <p:nvPr/>
                </p:nvSpPr>
                <p:spPr>
                  <a:xfrm>
                    <a:off x="3646475" y="2888950"/>
                    <a:ext cx="9061" cy="8797"/>
                  </a:xfrm>
                  <a:custGeom>
                    <a:avLst/>
                    <a:gdLst>
                      <a:gd name="connsiteX0" fmla="*/ 0 w 9061"/>
                      <a:gd name="connsiteY0" fmla="*/ 0 h 8797"/>
                      <a:gd name="connsiteX1" fmla="*/ 9061 w 9061"/>
                      <a:gd name="connsiteY1" fmla="*/ 0 h 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" h="8797">
                        <a:moveTo>
                          <a:pt x="0" y="0"/>
                        </a:moveTo>
                        <a:lnTo>
                          <a:pt x="9061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ECDCF556-5628-1015-AFC5-18F6E92DA212}"/>
                      </a:ext>
                    </a:extLst>
                  </p:cNvPr>
                  <p:cNvSpPr/>
                  <p:nvPr/>
                </p:nvSpPr>
                <p:spPr>
                  <a:xfrm>
                    <a:off x="3646475" y="2588409"/>
                    <a:ext cx="9061" cy="8797"/>
                  </a:xfrm>
                  <a:custGeom>
                    <a:avLst/>
                    <a:gdLst>
                      <a:gd name="connsiteX0" fmla="*/ 0 w 9061"/>
                      <a:gd name="connsiteY0" fmla="*/ 0 h 8797"/>
                      <a:gd name="connsiteX1" fmla="*/ 9061 w 9061"/>
                      <a:gd name="connsiteY1" fmla="*/ 0 h 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" h="8797">
                        <a:moveTo>
                          <a:pt x="0" y="0"/>
                        </a:moveTo>
                        <a:lnTo>
                          <a:pt x="9061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D55BF129-128C-5688-5087-4FA8A4328C5C}"/>
                      </a:ext>
                    </a:extLst>
                  </p:cNvPr>
                  <p:cNvSpPr/>
                  <p:nvPr/>
                </p:nvSpPr>
                <p:spPr>
                  <a:xfrm>
                    <a:off x="3646475" y="2287868"/>
                    <a:ext cx="9061" cy="8797"/>
                  </a:xfrm>
                  <a:custGeom>
                    <a:avLst/>
                    <a:gdLst>
                      <a:gd name="connsiteX0" fmla="*/ 0 w 9061"/>
                      <a:gd name="connsiteY0" fmla="*/ 0 h 8797"/>
                      <a:gd name="connsiteX1" fmla="*/ 9061 w 9061"/>
                      <a:gd name="connsiteY1" fmla="*/ 0 h 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" h="8797">
                        <a:moveTo>
                          <a:pt x="0" y="0"/>
                        </a:moveTo>
                        <a:lnTo>
                          <a:pt x="9061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6B804835-BDEB-8F4C-D008-93EF867727CE}"/>
                      </a:ext>
                    </a:extLst>
                  </p:cNvPr>
                  <p:cNvSpPr/>
                  <p:nvPr/>
                </p:nvSpPr>
                <p:spPr>
                  <a:xfrm>
                    <a:off x="4543546" y="2888950"/>
                    <a:ext cx="9061" cy="8797"/>
                  </a:xfrm>
                  <a:custGeom>
                    <a:avLst/>
                    <a:gdLst>
                      <a:gd name="connsiteX0" fmla="*/ 9061 w 9061"/>
                      <a:gd name="connsiteY0" fmla="*/ 0 h 8797"/>
                      <a:gd name="connsiteX1" fmla="*/ 0 w 9061"/>
                      <a:gd name="connsiteY1" fmla="*/ 0 h 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" h="8797">
                        <a:moveTo>
                          <a:pt x="9061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2D3113C5-D7AC-A59F-ECF9-21C1075D60B0}"/>
                      </a:ext>
                    </a:extLst>
                  </p:cNvPr>
                  <p:cNvSpPr/>
                  <p:nvPr/>
                </p:nvSpPr>
                <p:spPr>
                  <a:xfrm>
                    <a:off x="4543546" y="2588409"/>
                    <a:ext cx="9061" cy="8797"/>
                  </a:xfrm>
                  <a:custGeom>
                    <a:avLst/>
                    <a:gdLst>
                      <a:gd name="connsiteX0" fmla="*/ 9061 w 9061"/>
                      <a:gd name="connsiteY0" fmla="*/ 0 h 8797"/>
                      <a:gd name="connsiteX1" fmla="*/ 0 w 9061"/>
                      <a:gd name="connsiteY1" fmla="*/ 0 h 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" h="8797">
                        <a:moveTo>
                          <a:pt x="9061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CE86216F-B158-3907-0FE5-7A961DAC7891}"/>
                      </a:ext>
                    </a:extLst>
                  </p:cNvPr>
                  <p:cNvSpPr/>
                  <p:nvPr/>
                </p:nvSpPr>
                <p:spPr>
                  <a:xfrm>
                    <a:off x="4543546" y="2287868"/>
                    <a:ext cx="9061" cy="8797"/>
                  </a:xfrm>
                  <a:custGeom>
                    <a:avLst/>
                    <a:gdLst>
                      <a:gd name="connsiteX0" fmla="*/ 9061 w 9061"/>
                      <a:gd name="connsiteY0" fmla="*/ 0 h 8797"/>
                      <a:gd name="connsiteX1" fmla="*/ 0 w 9061"/>
                      <a:gd name="connsiteY1" fmla="*/ 0 h 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" h="8797">
                        <a:moveTo>
                          <a:pt x="9061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1726" cap="sq">
                    <a:solidFill>
                      <a:srgbClr val="262626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EB6E1A48-FD5B-7E6B-A738-4D11955F309E}"/>
                    </a:ext>
                  </a:extLst>
                </p:cNvPr>
                <p:cNvSpPr/>
                <p:nvPr/>
              </p:nvSpPr>
              <p:spPr>
                <a:xfrm>
                  <a:off x="1745953" y="3123877"/>
                  <a:ext cx="40836" cy="9494"/>
                </a:xfrm>
                <a:custGeom>
                  <a:avLst/>
                  <a:gdLst>
                    <a:gd name="connsiteX0" fmla="*/ 264 w 37250"/>
                    <a:gd name="connsiteY0" fmla="*/ 8762 h 8660"/>
                    <a:gd name="connsiteX1" fmla="*/ 264 w 37250"/>
                    <a:gd name="connsiteY1" fmla="*/ 102 h 8660"/>
                    <a:gd name="connsiteX2" fmla="*/ 37515 w 37250"/>
                    <a:gd name="connsiteY2" fmla="*/ 102 h 8660"/>
                    <a:gd name="connsiteX3" fmla="*/ 37515 w 37250"/>
                    <a:gd name="connsiteY3" fmla="*/ 8762 h 8660"/>
                    <a:gd name="connsiteX4" fmla="*/ 264 w 37250"/>
                    <a:gd name="connsiteY4" fmla="*/ 8762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0" h="8660">
                      <a:moveTo>
                        <a:pt x="264" y="8762"/>
                      </a:moveTo>
                      <a:lnTo>
                        <a:pt x="264" y="102"/>
                      </a:lnTo>
                      <a:lnTo>
                        <a:pt x="37515" y="102"/>
                      </a:lnTo>
                      <a:lnTo>
                        <a:pt x="37515" y="8762"/>
                      </a:lnTo>
                      <a:lnTo>
                        <a:pt x="264" y="876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879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0" name="Content Placeholder 4">
                  <a:extLst>
                    <a:ext uri="{FF2B5EF4-FFF2-40B4-BE49-F238E27FC236}">
                      <a16:creationId xmlns:a16="http://schemas.microsoft.com/office/drawing/2014/main" id="{DEA0FB80-F129-28B4-D772-56320BC4AF24}"/>
                    </a:ext>
                  </a:extLst>
                </p:cNvPr>
                <p:cNvGrpSpPr/>
                <p:nvPr/>
              </p:nvGrpSpPr>
              <p:grpSpPr>
                <a:xfrm>
                  <a:off x="1801609" y="3059230"/>
                  <a:ext cx="178939" cy="106238"/>
                  <a:chOff x="3420504" y="2828984"/>
                  <a:chExt cx="163225" cy="96908"/>
                </a:xfrm>
                <a:solidFill>
                  <a:srgbClr val="262626"/>
                </a:solidFill>
              </p:grpSpPr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9496DC7F-D237-8C98-2703-A4641806BDD9}"/>
                      </a:ext>
                    </a:extLst>
                  </p:cNvPr>
                  <p:cNvSpPr/>
                  <p:nvPr/>
                </p:nvSpPr>
                <p:spPr>
                  <a:xfrm>
                    <a:off x="3420504" y="2828984"/>
                    <a:ext cx="59245" cy="96908"/>
                  </a:xfrm>
                  <a:custGeom>
                    <a:avLst/>
                    <a:gdLst>
                      <a:gd name="connsiteX0" fmla="*/ 29955 w 59245"/>
                      <a:gd name="connsiteY0" fmla="*/ 97011 h 96908"/>
                      <a:gd name="connsiteX1" fmla="*/ 6518 w 59245"/>
                      <a:gd name="connsiteY1" fmla="*/ 82784 h 96908"/>
                      <a:gd name="connsiteX2" fmla="*/ 264 w 59245"/>
                      <a:gd name="connsiteY2" fmla="*/ 48900 h 96908"/>
                      <a:gd name="connsiteX3" fmla="*/ 2532 w 59245"/>
                      <a:gd name="connsiteY3" fmla="*/ 25876 h 96908"/>
                      <a:gd name="connsiteX4" fmla="*/ 11398 w 59245"/>
                      <a:gd name="connsiteY4" fmla="*/ 7594 h 96908"/>
                      <a:gd name="connsiteX5" fmla="*/ 29955 w 59245"/>
                      <a:gd name="connsiteY5" fmla="*/ 102 h 96908"/>
                      <a:gd name="connsiteX6" fmla="*/ 45214 w 59245"/>
                      <a:gd name="connsiteY6" fmla="*/ 4638 h 96908"/>
                      <a:gd name="connsiteX7" fmla="*/ 54217 w 59245"/>
                      <a:gd name="connsiteY7" fmla="*/ 16322 h 96908"/>
                      <a:gd name="connsiteX8" fmla="*/ 58410 w 59245"/>
                      <a:gd name="connsiteY8" fmla="*/ 31717 h 96908"/>
                      <a:gd name="connsiteX9" fmla="*/ 59509 w 59245"/>
                      <a:gd name="connsiteY9" fmla="*/ 48900 h 96908"/>
                      <a:gd name="connsiteX10" fmla="*/ 57310 w 59245"/>
                      <a:gd name="connsiteY10" fmla="*/ 71581 h 96908"/>
                      <a:gd name="connsiteX11" fmla="*/ 48581 w 59245"/>
                      <a:gd name="connsiteY11" fmla="*/ 89588 h 96908"/>
                      <a:gd name="connsiteX12" fmla="*/ 29955 w 59245"/>
                      <a:gd name="connsiteY12" fmla="*/ 97011 h 96908"/>
                      <a:gd name="connsiteX13" fmla="*/ 29955 w 59245"/>
                      <a:gd name="connsiteY13" fmla="*/ 93299 h 96908"/>
                      <a:gd name="connsiteX14" fmla="*/ 41639 w 59245"/>
                      <a:gd name="connsiteY14" fmla="*/ 85258 h 96908"/>
                      <a:gd name="connsiteX15" fmla="*/ 46382 w 59245"/>
                      <a:gd name="connsiteY15" fmla="*/ 67457 h 96908"/>
                      <a:gd name="connsiteX16" fmla="*/ 47275 w 59245"/>
                      <a:gd name="connsiteY16" fmla="*/ 46701 h 96908"/>
                      <a:gd name="connsiteX17" fmla="*/ 46382 w 59245"/>
                      <a:gd name="connsiteY17" fmla="*/ 27181 h 96908"/>
                      <a:gd name="connsiteX18" fmla="*/ 41708 w 59245"/>
                      <a:gd name="connsiteY18" fmla="*/ 10962 h 96908"/>
                      <a:gd name="connsiteX19" fmla="*/ 29955 w 59245"/>
                      <a:gd name="connsiteY19" fmla="*/ 3676 h 96908"/>
                      <a:gd name="connsiteX20" fmla="*/ 18133 w 59245"/>
                      <a:gd name="connsiteY20" fmla="*/ 10962 h 96908"/>
                      <a:gd name="connsiteX21" fmla="*/ 13392 w 59245"/>
                      <a:gd name="connsiteY21" fmla="*/ 27181 h 96908"/>
                      <a:gd name="connsiteX22" fmla="*/ 12498 w 59245"/>
                      <a:gd name="connsiteY22" fmla="*/ 46701 h 96908"/>
                      <a:gd name="connsiteX23" fmla="*/ 12910 w 59245"/>
                      <a:gd name="connsiteY23" fmla="*/ 61478 h 96908"/>
                      <a:gd name="connsiteX24" fmla="*/ 14972 w 59245"/>
                      <a:gd name="connsiteY24" fmla="*/ 75774 h 96908"/>
                      <a:gd name="connsiteX25" fmla="*/ 20264 w 59245"/>
                      <a:gd name="connsiteY25" fmla="*/ 88213 h 96908"/>
                      <a:gd name="connsiteX26" fmla="*/ 29955 w 59245"/>
                      <a:gd name="connsiteY26" fmla="*/ 93299 h 96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245" h="96908">
                        <a:moveTo>
                          <a:pt x="29955" y="97011"/>
                        </a:moveTo>
                        <a:cubicBezTo>
                          <a:pt x="18501" y="97011"/>
                          <a:pt x="10688" y="92268"/>
                          <a:pt x="6518" y="82784"/>
                        </a:cubicBezTo>
                        <a:cubicBezTo>
                          <a:pt x="2349" y="73299"/>
                          <a:pt x="264" y="62004"/>
                          <a:pt x="264" y="48900"/>
                        </a:cubicBezTo>
                        <a:cubicBezTo>
                          <a:pt x="264" y="40744"/>
                          <a:pt x="1020" y="33069"/>
                          <a:pt x="2532" y="25876"/>
                        </a:cubicBezTo>
                        <a:cubicBezTo>
                          <a:pt x="4044" y="18682"/>
                          <a:pt x="6999" y="12588"/>
                          <a:pt x="11398" y="7594"/>
                        </a:cubicBezTo>
                        <a:cubicBezTo>
                          <a:pt x="15797" y="2599"/>
                          <a:pt x="21983" y="102"/>
                          <a:pt x="29955" y="102"/>
                        </a:cubicBezTo>
                        <a:cubicBezTo>
                          <a:pt x="36187" y="102"/>
                          <a:pt x="41273" y="1614"/>
                          <a:pt x="45214" y="4638"/>
                        </a:cubicBezTo>
                        <a:cubicBezTo>
                          <a:pt x="49154" y="7662"/>
                          <a:pt x="52155" y="11557"/>
                          <a:pt x="54217" y="16322"/>
                        </a:cubicBezTo>
                        <a:cubicBezTo>
                          <a:pt x="56279" y="21087"/>
                          <a:pt x="57677" y="26219"/>
                          <a:pt x="58410" y="31717"/>
                        </a:cubicBezTo>
                        <a:cubicBezTo>
                          <a:pt x="59143" y="37216"/>
                          <a:pt x="59509" y="42943"/>
                          <a:pt x="59509" y="48900"/>
                        </a:cubicBezTo>
                        <a:cubicBezTo>
                          <a:pt x="59509" y="56965"/>
                          <a:pt x="58776" y="64525"/>
                          <a:pt x="57310" y="71581"/>
                        </a:cubicBezTo>
                        <a:cubicBezTo>
                          <a:pt x="55844" y="78637"/>
                          <a:pt x="52934" y="84640"/>
                          <a:pt x="48581" y="89588"/>
                        </a:cubicBezTo>
                        <a:cubicBezTo>
                          <a:pt x="44228" y="94537"/>
                          <a:pt x="38020" y="97011"/>
                          <a:pt x="29955" y="97011"/>
                        </a:cubicBezTo>
                        <a:close/>
                        <a:moveTo>
                          <a:pt x="29955" y="93299"/>
                        </a:moveTo>
                        <a:cubicBezTo>
                          <a:pt x="35179" y="93299"/>
                          <a:pt x="39073" y="90619"/>
                          <a:pt x="41639" y="85258"/>
                        </a:cubicBezTo>
                        <a:cubicBezTo>
                          <a:pt x="44205" y="79897"/>
                          <a:pt x="45786" y="73963"/>
                          <a:pt x="46382" y="67457"/>
                        </a:cubicBezTo>
                        <a:cubicBezTo>
                          <a:pt x="46977" y="60951"/>
                          <a:pt x="47275" y="54032"/>
                          <a:pt x="47275" y="46701"/>
                        </a:cubicBezTo>
                        <a:cubicBezTo>
                          <a:pt x="47275" y="39644"/>
                          <a:pt x="46977" y="33138"/>
                          <a:pt x="46382" y="27181"/>
                        </a:cubicBezTo>
                        <a:cubicBezTo>
                          <a:pt x="45786" y="21225"/>
                          <a:pt x="44228" y="15818"/>
                          <a:pt x="41708" y="10962"/>
                        </a:cubicBezTo>
                        <a:cubicBezTo>
                          <a:pt x="39188" y="6104"/>
                          <a:pt x="35270" y="3676"/>
                          <a:pt x="29955" y="3676"/>
                        </a:cubicBezTo>
                        <a:cubicBezTo>
                          <a:pt x="24640" y="3676"/>
                          <a:pt x="20699" y="6104"/>
                          <a:pt x="18133" y="10962"/>
                        </a:cubicBezTo>
                        <a:cubicBezTo>
                          <a:pt x="15568" y="15818"/>
                          <a:pt x="13987" y="21225"/>
                          <a:pt x="13392" y="27181"/>
                        </a:cubicBezTo>
                        <a:cubicBezTo>
                          <a:pt x="12796" y="33138"/>
                          <a:pt x="12498" y="39644"/>
                          <a:pt x="12498" y="46701"/>
                        </a:cubicBezTo>
                        <a:cubicBezTo>
                          <a:pt x="12498" y="51924"/>
                          <a:pt x="12635" y="56850"/>
                          <a:pt x="12910" y="61478"/>
                        </a:cubicBezTo>
                        <a:cubicBezTo>
                          <a:pt x="13185" y="66105"/>
                          <a:pt x="13873" y="70871"/>
                          <a:pt x="14972" y="75774"/>
                        </a:cubicBezTo>
                        <a:cubicBezTo>
                          <a:pt x="16072" y="80676"/>
                          <a:pt x="17836" y="84823"/>
                          <a:pt x="20264" y="88213"/>
                        </a:cubicBezTo>
                        <a:cubicBezTo>
                          <a:pt x="22693" y="91604"/>
                          <a:pt x="25923" y="93299"/>
                          <a:pt x="29955" y="93299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9D36D5C1-0A2B-C195-0C02-405B36AACBAC}"/>
                      </a:ext>
                    </a:extLst>
                  </p:cNvPr>
                  <p:cNvSpPr/>
                  <p:nvPr/>
                </p:nvSpPr>
                <p:spPr>
                  <a:xfrm>
                    <a:off x="3497206" y="2907198"/>
                    <a:ext cx="15532" cy="15532"/>
                  </a:xfrm>
                  <a:custGeom>
                    <a:avLst/>
                    <a:gdLst>
                      <a:gd name="connsiteX0" fmla="*/ 264 w 15532"/>
                      <a:gd name="connsiteY0" fmla="*/ 7800 h 15532"/>
                      <a:gd name="connsiteX1" fmla="*/ 2601 w 15532"/>
                      <a:gd name="connsiteY1" fmla="*/ 2370 h 15532"/>
                      <a:gd name="connsiteX2" fmla="*/ 8099 w 15532"/>
                      <a:gd name="connsiteY2" fmla="*/ 102 h 15532"/>
                      <a:gd name="connsiteX3" fmla="*/ 11879 w 15532"/>
                      <a:gd name="connsiteY3" fmla="*/ 1133 h 15532"/>
                      <a:gd name="connsiteX4" fmla="*/ 14766 w 15532"/>
                      <a:gd name="connsiteY4" fmla="*/ 4020 h 15532"/>
                      <a:gd name="connsiteX5" fmla="*/ 15797 w 15532"/>
                      <a:gd name="connsiteY5" fmla="*/ 7800 h 15532"/>
                      <a:gd name="connsiteX6" fmla="*/ 13529 w 15532"/>
                      <a:gd name="connsiteY6" fmla="*/ 13298 h 15532"/>
                      <a:gd name="connsiteX7" fmla="*/ 8099 w 15532"/>
                      <a:gd name="connsiteY7" fmla="*/ 15635 h 15532"/>
                      <a:gd name="connsiteX8" fmla="*/ 2601 w 15532"/>
                      <a:gd name="connsiteY8" fmla="*/ 13298 h 15532"/>
                      <a:gd name="connsiteX9" fmla="*/ 264 w 15532"/>
                      <a:gd name="connsiteY9" fmla="*/ 7800 h 15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532" h="15532">
                        <a:moveTo>
                          <a:pt x="264" y="7800"/>
                        </a:moveTo>
                        <a:cubicBezTo>
                          <a:pt x="264" y="5692"/>
                          <a:pt x="1043" y="3882"/>
                          <a:pt x="2601" y="2370"/>
                        </a:cubicBezTo>
                        <a:cubicBezTo>
                          <a:pt x="4158" y="858"/>
                          <a:pt x="5991" y="102"/>
                          <a:pt x="8099" y="102"/>
                        </a:cubicBezTo>
                        <a:cubicBezTo>
                          <a:pt x="9382" y="102"/>
                          <a:pt x="10642" y="446"/>
                          <a:pt x="11879" y="1133"/>
                        </a:cubicBezTo>
                        <a:cubicBezTo>
                          <a:pt x="13116" y="1821"/>
                          <a:pt x="14078" y="2783"/>
                          <a:pt x="14766" y="4020"/>
                        </a:cubicBezTo>
                        <a:cubicBezTo>
                          <a:pt x="15453" y="5257"/>
                          <a:pt x="15797" y="6517"/>
                          <a:pt x="15797" y="7800"/>
                        </a:cubicBezTo>
                        <a:cubicBezTo>
                          <a:pt x="15797" y="9908"/>
                          <a:pt x="15041" y="11741"/>
                          <a:pt x="13529" y="13298"/>
                        </a:cubicBezTo>
                        <a:cubicBezTo>
                          <a:pt x="12017" y="14856"/>
                          <a:pt x="10207" y="15635"/>
                          <a:pt x="8099" y="15635"/>
                        </a:cubicBezTo>
                        <a:cubicBezTo>
                          <a:pt x="5991" y="15635"/>
                          <a:pt x="4158" y="14856"/>
                          <a:pt x="2601" y="13298"/>
                        </a:cubicBezTo>
                        <a:cubicBezTo>
                          <a:pt x="1043" y="11741"/>
                          <a:pt x="264" y="9908"/>
                          <a:pt x="264" y="7800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3BFC478D-4B7D-965D-9868-8B2328A19421}"/>
                      </a:ext>
                    </a:extLst>
                  </p:cNvPr>
                  <p:cNvSpPr/>
                  <p:nvPr/>
                </p:nvSpPr>
                <p:spPr>
                  <a:xfrm>
                    <a:off x="3536718" y="2828984"/>
                    <a:ext cx="47011" cy="93746"/>
                  </a:xfrm>
                  <a:custGeom>
                    <a:avLst/>
                    <a:gdLst>
                      <a:gd name="connsiteX0" fmla="*/ 1089 w 47011"/>
                      <a:gd name="connsiteY0" fmla="*/ 93849 h 93746"/>
                      <a:gd name="connsiteX1" fmla="*/ 1089 w 47011"/>
                      <a:gd name="connsiteY1" fmla="*/ 88900 h 93746"/>
                      <a:gd name="connsiteX2" fmla="*/ 18684 w 47011"/>
                      <a:gd name="connsiteY2" fmla="*/ 84364 h 93746"/>
                      <a:gd name="connsiteX3" fmla="*/ 18684 w 47011"/>
                      <a:gd name="connsiteY3" fmla="*/ 10549 h 93746"/>
                      <a:gd name="connsiteX4" fmla="*/ 264 w 47011"/>
                      <a:gd name="connsiteY4" fmla="*/ 13985 h 93746"/>
                      <a:gd name="connsiteX5" fmla="*/ 264 w 47011"/>
                      <a:gd name="connsiteY5" fmla="*/ 9037 h 93746"/>
                      <a:gd name="connsiteX6" fmla="*/ 26382 w 47011"/>
                      <a:gd name="connsiteY6" fmla="*/ 102 h 93746"/>
                      <a:gd name="connsiteX7" fmla="*/ 28306 w 47011"/>
                      <a:gd name="connsiteY7" fmla="*/ 102 h 93746"/>
                      <a:gd name="connsiteX8" fmla="*/ 29268 w 47011"/>
                      <a:gd name="connsiteY8" fmla="*/ 446 h 93746"/>
                      <a:gd name="connsiteX9" fmla="*/ 29681 w 47011"/>
                      <a:gd name="connsiteY9" fmla="*/ 1339 h 93746"/>
                      <a:gd name="connsiteX10" fmla="*/ 29681 w 47011"/>
                      <a:gd name="connsiteY10" fmla="*/ 84364 h 93746"/>
                      <a:gd name="connsiteX11" fmla="*/ 47276 w 47011"/>
                      <a:gd name="connsiteY11" fmla="*/ 88900 h 93746"/>
                      <a:gd name="connsiteX12" fmla="*/ 47276 w 47011"/>
                      <a:gd name="connsiteY12" fmla="*/ 93849 h 93746"/>
                      <a:gd name="connsiteX13" fmla="*/ 1089 w 47011"/>
                      <a:gd name="connsiteY13" fmla="*/ 93849 h 93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011" h="93746">
                        <a:moveTo>
                          <a:pt x="1089" y="93849"/>
                        </a:moveTo>
                        <a:lnTo>
                          <a:pt x="1089" y="88900"/>
                        </a:lnTo>
                        <a:cubicBezTo>
                          <a:pt x="12819" y="88900"/>
                          <a:pt x="18684" y="87388"/>
                          <a:pt x="18684" y="84364"/>
                        </a:cubicBezTo>
                        <a:lnTo>
                          <a:pt x="18684" y="10549"/>
                        </a:lnTo>
                        <a:cubicBezTo>
                          <a:pt x="13827" y="12840"/>
                          <a:pt x="7687" y="13985"/>
                          <a:pt x="264" y="13985"/>
                        </a:cubicBezTo>
                        <a:lnTo>
                          <a:pt x="264" y="9037"/>
                        </a:lnTo>
                        <a:cubicBezTo>
                          <a:pt x="11811" y="9037"/>
                          <a:pt x="20517" y="6059"/>
                          <a:pt x="26382" y="102"/>
                        </a:cubicBezTo>
                        <a:lnTo>
                          <a:pt x="28306" y="102"/>
                        </a:lnTo>
                        <a:cubicBezTo>
                          <a:pt x="28672" y="102"/>
                          <a:pt x="28993" y="217"/>
                          <a:pt x="29268" y="446"/>
                        </a:cubicBezTo>
                        <a:cubicBezTo>
                          <a:pt x="29543" y="675"/>
                          <a:pt x="29681" y="973"/>
                          <a:pt x="29681" y="1339"/>
                        </a:cubicBezTo>
                        <a:lnTo>
                          <a:pt x="29681" y="84364"/>
                        </a:lnTo>
                        <a:cubicBezTo>
                          <a:pt x="29681" y="87388"/>
                          <a:pt x="35546" y="88900"/>
                          <a:pt x="47276" y="88900"/>
                        </a:cubicBezTo>
                        <a:lnTo>
                          <a:pt x="47276" y="93849"/>
                        </a:lnTo>
                        <a:lnTo>
                          <a:pt x="1089" y="93849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4F1DC962-0BB4-A8B4-6620-BF3DEA22F6D1}"/>
                    </a:ext>
                  </a:extLst>
                </p:cNvPr>
                <p:cNvSpPr/>
                <p:nvPr/>
              </p:nvSpPr>
              <p:spPr>
                <a:xfrm>
                  <a:off x="1921628" y="2729755"/>
                  <a:ext cx="64949" cy="106238"/>
                </a:xfrm>
                <a:custGeom>
                  <a:avLst/>
                  <a:gdLst>
                    <a:gd name="connsiteX0" fmla="*/ 29955 w 59245"/>
                    <a:gd name="connsiteY0" fmla="*/ 96977 h 96908"/>
                    <a:gd name="connsiteX1" fmla="*/ 6518 w 59245"/>
                    <a:gd name="connsiteY1" fmla="*/ 82749 h 96908"/>
                    <a:gd name="connsiteX2" fmla="*/ 264 w 59245"/>
                    <a:gd name="connsiteY2" fmla="*/ 48866 h 96908"/>
                    <a:gd name="connsiteX3" fmla="*/ 2532 w 59245"/>
                    <a:gd name="connsiteY3" fmla="*/ 25842 h 96908"/>
                    <a:gd name="connsiteX4" fmla="*/ 11398 w 59245"/>
                    <a:gd name="connsiteY4" fmla="*/ 7560 h 96908"/>
                    <a:gd name="connsiteX5" fmla="*/ 29955 w 59245"/>
                    <a:gd name="connsiteY5" fmla="*/ 68 h 96908"/>
                    <a:gd name="connsiteX6" fmla="*/ 45214 w 59245"/>
                    <a:gd name="connsiteY6" fmla="*/ 4604 h 96908"/>
                    <a:gd name="connsiteX7" fmla="*/ 54217 w 59245"/>
                    <a:gd name="connsiteY7" fmla="*/ 16288 h 96908"/>
                    <a:gd name="connsiteX8" fmla="*/ 58410 w 59245"/>
                    <a:gd name="connsiteY8" fmla="*/ 31683 h 96908"/>
                    <a:gd name="connsiteX9" fmla="*/ 59509 w 59245"/>
                    <a:gd name="connsiteY9" fmla="*/ 48866 h 96908"/>
                    <a:gd name="connsiteX10" fmla="*/ 57310 w 59245"/>
                    <a:gd name="connsiteY10" fmla="*/ 71547 h 96908"/>
                    <a:gd name="connsiteX11" fmla="*/ 48581 w 59245"/>
                    <a:gd name="connsiteY11" fmla="*/ 89554 h 96908"/>
                    <a:gd name="connsiteX12" fmla="*/ 29955 w 59245"/>
                    <a:gd name="connsiteY12" fmla="*/ 96977 h 96908"/>
                    <a:gd name="connsiteX13" fmla="*/ 29955 w 59245"/>
                    <a:gd name="connsiteY13" fmla="*/ 93265 h 96908"/>
                    <a:gd name="connsiteX14" fmla="*/ 41639 w 59245"/>
                    <a:gd name="connsiteY14" fmla="*/ 85224 h 96908"/>
                    <a:gd name="connsiteX15" fmla="*/ 46382 w 59245"/>
                    <a:gd name="connsiteY15" fmla="*/ 67423 h 96908"/>
                    <a:gd name="connsiteX16" fmla="*/ 47275 w 59245"/>
                    <a:gd name="connsiteY16" fmla="*/ 46667 h 96908"/>
                    <a:gd name="connsiteX17" fmla="*/ 46382 w 59245"/>
                    <a:gd name="connsiteY17" fmla="*/ 27147 h 96908"/>
                    <a:gd name="connsiteX18" fmla="*/ 41708 w 59245"/>
                    <a:gd name="connsiteY18" fmla="*/ 10927 h 96908"/>
                    <a:gd name="connsiteX19" fmla="*/ 29955 w 59245"/>
                    <a:gd name="connsiteY19" fmla="*/ 3641 h 96908"/>
                    <a:gd name="connsiteX20" fmla="*/ 18133 w 59245"/>
                    <a:gd name="connsiteY20" fmla="*/ 10927 h 96908"/>
                    <a:gd name="connsiteX21" fmla="*/ 13392 w 59245"/>
                    <a:gd name="connsiteY21" fmla="*/ 27147 h 96908"/>
                    <a:gd name="connsiteX22" fmla="*/ 12498 w 59245"/>
                    <a:gd name="connsiteY22" fmla="*/ 46667 h 96908"/>
                    <a:gd name="connsiteX23" fmla="*/ 12910 w 59245"/>
                    <a:gd name="connsiteY23" fmla="*/ 61444 h 96908"/>
                    <a:gd name="connsiteX24" fmla="*/ 14972 w 59245"/>
                    <a:gd name="connsiteY24" fmla="*/ 75740 h 96908"/>
                    <a:gd name="connsiteX25" fmla="*/ 20264 w 59245"/>
                    <a:gd name="connsiteY25" fmla="*/ 88179 h 96908"/>
                    <a:gd name="connsiteX26" fmla="*/ 29955 w 59245"/>
                    <a:gd name="connsiteY26" fmla="*/ 93265 h 9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9245" h="96908">
                      <a:moveTo>
                        <a:pt x="29955" y="96977"/>
                      </a:moveTo>
                      <a:cubicBezTo>
                        <a:pt x="18501" y="96977"/>
                        <a:pt x="10688" y="92234"/>
                        <a:pt x="6518" y="82749"/>
                      </a:cubicBezTo>
                      <a:cubicBezTo>
                        <a:pt x="2349" y="73265"/>
                        <a:pt x="264" y="61970"/>
                        <a:pt x="264" y="48866"/>
                      </a:cubicBezTo>
                      <a:cubicBezTo>
                        <a:pt x="264" y="40710"/>
                        <a:pt x="1020" y="33035"/>
                        <a:pt x="2532" y="25842"/>
                      </a:cubicBezTo>
                      <a:cubicBezTo>
                        <a:pt x="4044" y="18648"/>
                        <a:pt x="6999" y="12554"/>
                        <a:pt x="11398" y="7560"/>
                      </a:cubicBezTo>
                      <a:cubicBezTo>
                        <a:pt x="15797" y="2565"/>
                        <a:pt x="21983" y="68"/>
                        <a:pt x="29955" y="68"/>
                      </a:cubicBezTo>
                      <a:cubicBezTo>
                        <a:pt x="36187" y="68"/>
                        <a:pt x="41273" y="1580"/>
                        <a:pt x="45214" y="4604"/>
                      </a:cubicBezTo>
                      <a:cubicBezTo>
                        <a:pt x="49154" y="7628"/>
                        <a:pt x="52155" y="11522"/>
                        <a:pt x="54217" y="16288"/>
                      </a:cubicBezTo>
                      <a:cubicBezTo>
                        <a:pt x="56279" y="21053"/>
                        <a:pt x="57677" y="26185"/>
                        <a:pt x="58410" y="31683"/>
                      </a:cubicBezTo>
                      <a:cubicBezTo>
                        <a:pt x="59143" y="37182"/>
                        <a:pt x="59509" y="42909"/>
                        <a:pt x="59509" y="48866"/>
                      </a:cubicBezTo>
                      <a:cubicBezTo>
                        <a:pt x="59509" y="56931"/>
                        <a:pt x="58776" y="64491"/>
                        <a:pt x="57310" y="71547"/>
                      </a:cubicBezTo>
                      <a:cubicBezTo>
                        <a:pt x="55844" y="78603"/>
                        <a:pt x="52934" y="84605"/>
                        <a:pt x="48581" y="89554"/>
                      </a:cubicBezTo>
                      <a:cubicBezTo>
                        <a:pt x="44228" y="94502"/>
                        <a:pt x="38020" y="96977"/>
                        <a:pt x="29955" y="96977"/>
                      </a:cubicBezTo>
                      <a:close/>
                      <a:moveTo>
                        <a:pt x="29955" y="93265"/>
                      </a:moveTo>
                      <a:cubicBezTo>
                        <a:pt x="35179" y="93265"/>
                        <a:pt x="39073" y="90585"/>
                        <a:pt x="41639" y="85224"/>
                      </a:cubicBezTo>
                      <a:cubicBezTo>
                        <a:pt x="44205" y="79863"/>
                        <a:pt x="45786" y="73929"/>
                        <a:pt x="46382" y="67423"/>
                      </a:cubicBezTo>
                      <a:cubicBezTo>
                        <a:pt x="46977" y="60917"/>
                        <a:pt x="47275" y="53998"/>
                        <a:pt x="47275" y="46667"/>
                      </a:cubicBezTo>
                      <a:cubicBezTo>
                        <a:pt x="47275" y="39610"/>
                        <a:pt x="46977" y="33104"/>
                        <a:pt x="46382" y="27147"/>
                      </a:cubicBezTo>
                      <a:cubicBezTo>
                        <a:pt x="45786" y="21191"/>
                        <a:pt x="44228" y="15784"/>
                        <a:pt x="41708" y="10927"/>
                      </a:cubicBezTo>
                      <a:cubicBezTo>
                        <a:pt x="39188" y="6070"/>
                        <a:pt x="35270" y="3641"/>
                        <a:pt x="29955" y="3641"/>
                      </a:cubicBezTo>
                      <a:cubicBezTo>
                        <a:pt x="24640" y="3641"/>
                        <a:pt x="20699" y="6070"/>
                        <a:pt x="18133" y="10927"/>
                      </a:cubicBezTo>
                      <a:cubicBezTo>
                        <a:pt x="15567" y="15784"/>
                        <a:pt x="13987" y="21191"/>
                        <a:pt x="13392" y="27147"/>
                      </a:cubicBezTo>
                      <a:cubicBezTo>
                        <a:pt x="12796" y="33104"/>
                        <a:pt x="12498" y="39610"/>
                        <a:pt x="12498" y="46667"/>
                      </a:cubicBezTo>
                      <a:cubicBezTo>
                        <a:pt x="12498" y="51890"/>
                        <a:pt x="12635" y="56816"/>
                        <a:pt x="12910" y="61444"/>
                      </a:cubicBezTo>
                      <a:cubicBezTo>
                        <a:pt x="13185" y="66071"/>
                        <a:pt x="13873" y="70837"/>
                        <a:pt x="14972" y="75740"/>
                      </a:cubicBezTo>
                      <a:cubicBezTo>
                        <a:pt x="16072" y="80642"/>
                        <a:pt x="17836" y="84789"/>
                        <a:pt x="20264" y="88179"/>
                      </a:cubicBezTo>
                      <a:cubicBezTo>
                        <a:pt x="22693" y="91570"/>
                        <a:pt x="25923" y="93265"/>
                        <a:pt x="29955" y="93265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879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2" name="Content Placeholder 4">
                  <a:extLst>
                    <a:ext uri="{FF2B5EF4-FFF2-40B4-BE49-F238E27FC236}">
                      <a16:creationId xmlns:a16="http://schemas.microsoft.com/office/drawing/2014/main" id="{BBB0B9F4-52CF-3BD1-727F-F95DF13971BC}"/>
                    </a:ext>
                  </a:extLst>
                </p:cNvPr>
                <p:cNvGrpSpPr/>
                <p:nvPr/>
              </p:nvGrpSpPr>
              <p:grpSpPr>
                <a:xfrm>
                  <a:off x="1801609" y="2400281"/>
                  <a:ext cx="178939" cy="106238"/>
                  <a:chOff x="3420504" y="2227903"/>
                  <a:chExt cx="163225" cy="96908"/>
                </a:xfrm>
                <a:solidFill>
                  <a:srgbClr val="262626"/>
                </a:solidFill>
              </p:grpSpPr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0A8B59A8-B28F-7C1B-5541-79B2D570352D}"/>
                      </a:ext>
                    </a:extLst>
                  </p:cNvPr>
                  <p:cNvSpPr/>
                  <p:nvPr/>
                </p:nvSpPr>
                <p:spPr>
                  <a:xfrm>
                    <a:off x="3420504" y="2227903"/>
                    <a:ext cx="59245" cy="96908"/>
                  </a:xfrm>
                  <a:custGeom>
                    <a:avLst/>
                    <a:gdLst>
                      <a:gd name="connsiteX0" fmla="*/ 29955 w 59245"/>
                      <a:gd name="connsiteY0" fmla="*/ 96942 h 96908"/>
                      <a:gd name="connsiteX1" fmla="*/ 6518 w 59245"/>
                      <a:gd name="connsiteY1" fmla="*/ 82715 h 96908"/>
                      <a:gd name="connsiteX2" fmla="*/ 264 w 59245"/>
                      <a:gd name="connsiteY2" fmla="*/ 48832 h 96908"/>
                      <a:gd name="connsiteX3" fmla="*/ 2532 w 59245"/>
                      <a:gd name="connsiteY3" fmla="*/ 25808 h 96908"/>
                      <a:gd name="connsiteX4" fmla="*/ 11398 w 59245"/>
                      <a:gd name="connsiteY4" fmla="*/ 7526 h 96908"/>
                      <a:gd name="connsiteX5" fmla="*/ 29955 w 59245"/>
                      <a:gd name="connsiteY5" fmla="*/ 34 h 96908"/>
                      <a:gd name="connsiteX6" fmla="*/ 45214 w 59245"/>
                      <a:gd name="connsiteY6" fmla="*/ 4570 h 96908"/>
                      <a:gd name="connsiteX7" fmla="*/ 54217 w 59245"/>
                      <a:gd name="connsiteY7" fmla="*/ 16254 h 96908"/>
                      <a:gd name="connsiteX8" fmla="*/ 58410 w 59245"/>
                      <a:gd name="connsiteY8" fmla="*/ 31649 h 96908"/>
                      <a:gd name="connsiteX9" fmla="*/ 59509 w 59245"/>
                      <a:gd name="connsiteY9" fmla="*/ 48832 h 96908"/>
                      <a:gd name="connsiteX10" fmla="*/ 57310 w 59245"/>
                      <a:gd name="connsiteY10" fmla="*/ 71513 h 96908"/>
                      <a:gd name="connsiteX11" fmla="*/ 48581 w 59245"/>
                      <a:gd name="connsiteY11" fmla="*/ 89520 h 96908"/>
                      <a:gd name="connsiteX12" fmla="*/ 29955 w 59245"/>
                      <a:gd name="connsiteY12" fmla="*/ 96942 h 96908"/>
                      <a:gd name="connsiteX13" fmla="*/ 29955 w 59245"/>
                      <a:gd name="connsiteY13" fmla="*/ 93231 h 96908"/>
                      <a:gd name="connsiteX14" fmla="*/ 41639 w 59245"/>
                      <a:gd name="connsiteY14" fmla="*/ 85190 h 96908"/>
                      <a:gd name="connsiteX15" fmla="*/ 46382 w 59245"/>
                      <a:gd name="connsiteY15" fmla="*/ 67388 h 96908"/>
                      <a:gd name="connsiteX16" fmla="*/ 47275 w 59245"/>
                      <a:gd name="connsiteY16" fmla="*/ 46633 h 96908"/>
                      <a:gd name="connsiteX17" fmla="*/ 46382 w 59245"/>
                      <a:gd name="connsiteY17" fmla="*/ 27113 h 96908"/>
                      <a:gd name="connsiteX18" fmla="*/ 41708 w 59245"/>
                      <a:gd name="connsiteY18" fmla="*/ 10893 h 96908"/>
                      <a:gd name="connsiteX19" fmla="*/ 29955 w 59245"/>
                      <a:gd name="connsiteY19" fmla="*/ 3607 h 96908"/>
                      <a:gd name="connsiteX20" fmla="*/ 18133 w 59245"/>
                      <a:gd name="connsiteY20" fmla="*/ 10893 h 96908"/>
                      <a:gd name="connsiteX21" fmla="*/ 13392 w 59245"/>
                      <a:gd name="connsiteY21" fmla="*/ 27113 h 96908"/>
                      <a:gd name="connsiteX22" fmla="*/ 12498 w 59245"/>
                      <a:gd name="connsiteY22" fmla="*/ 46633 h 96908"/>
                      <a:gd name="connsiteX23" fmla="*/ 12910 w 59245"/>
                      <a:gd name="connsiteY23" fmla="*/ 61410 h 96908"/>
                      <a:gd name="connsiteX24" fmla="*/ 14972 w 59245"/>
                      <a:gd name="connsiteY24" fmla="*/ 75705 h 96908"/>
                      <a:gd name="connsiteX25" fmla="*/ 20264 w 59245"/>
                      <a:gd name="connsiteY25" fmla="*/ 88145 h 96908"/>
                      <a:gd name="connsiteX26" fmla="*/ 29955 w 59245"/>
                      <a:gd name="connsiteY26" fmla="*/ 93231 h 96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245" h="96908">
                        <a:moveTo>
                          <a:pt x="29955" y="96942"/>
                        </a:moveTo>
                        <a:cubicBezTo>
                          <a:pt x="18501" y="96942"/>
                          <a:pt x="10688" y="92200"/>
                          <a:pt x="6518" y="82715"/>
                        </a:cubicBezTo>
                        <a:cubicBezTo>
                          <a:pt x="2349" y="73230"/>
                          <a:pt x="264" y="61936"/>
                          <a:pt x="264" y="48832"/>
                        </a:cubicBezTo>
                        <a:cubicBezTo>
                          <a:pt x="264" y="40676"/>
                          <a:pt x="1020" y="33001"/>
                          <a:pt x="2532" y="25808"/>
                        </a:cubicBezTo>
                        <a:cubicBezTo>
                          <a:pt x="4044" y="18614"/>
                          <a:pt x="6999" y="12520"/>
                          <a:pt x="11398" y="7526"/>
                        </a:cubicBezTo>
                        <a:cubicBezTo>
                          <a:pt x="15797" y="2531"/>
                          <a:pt x="21983" y="34"/>
                          <a:pt x="29955" y="34"/>
                        </a:cubicBezTo>
                        <a:cubicBezTo>
                          <a:pt x="36187" y="34"/>
                          <a:pt x="41273" y="1546"/>
                          <a:pt x="45214" y="4570"/>
                        </a:cubicBezTo>
                        <a:cubicBezTo>
                          <a:pt x="49154" y="7594"/>
                          <a:pt x="52155" y="11488"/>
                          <a:pt x="54217" y="16254"/>
                        </a:cubicBezTo>
                        <a:cubicBezTo>
                          <a:pt x="56279" y="21019"/>
                          <a:pt x="57677" y="26151"/>
                          <a:pt x="58410" y="31649"/>
                        </a:cubicBezTo>
                        <a:cubicBezTo>
                          <a:pt x="59143" y="37147"/>
                          <a:pt x="59509" y="42875"/>
                          <a:pt x="59509" y="48832"/>
                        </a:cubicBezTo>
                        <a:cubicBezTo>
                          <a:pt x="59509" y="56896"/>
                          <a:pt x="58776" y="64457"/>
                          <a:pt x="57310" y="71513"/>
                        </a:cubicBezTo>
                        <a:cubicBezTo>
                          <a:pt x="55844" y="78569"/>
                          <a:pt x="52934" y="84571"/>
                          <a:pt x="48581" y="89520"/>
                        </a:cubicBezTo>
                        <a:cubicBezTo>
                          <a:pt x="44228" y="94468"/>
                          <a:pt x="38020" y="96942"/>
                          <a:pt x="29955" y="96942"/>
                        </a:cubicBezTo>
                        <a:close/>
                        <a:moveTo>
                          <a:pt x="29955" y="93231"/>
                        </a:moveTo>
                        <a:cubicBezTo>
                          <a:pt x="35179" y="93231"/>
                          <a:pt x="39073" y="90550"/>
                          <a:pt x="41639" y="85190"/>
                        </a:cubicBezTo>
                        <a:cubicBezTo>
                          <a:pt x="44205" y="79829"/>
                          <a:pt x="45786" y="73895"/>
                          <a:pt x="46382" y="67388"/>
                        </a:cubicBezTo>
                        <a:cubicBezTo>
                          <a:pt x="46977" y="60882"/>
                          <a:pt x="47275" y="53964"/>
                          <a:pt x="47275" y="46633"/>
                        </a:cubicBezTo>
                        <a:cubicBezTo>
                          <a:pt x="47275" y="39576"/>
                          <a:pt x="46977" y="33070"/>
                          <a:pt x="46382" y="27113"/>
                        </a:cubicBezTo>
                        <a:cubicBezTo>
                          <a:pt x="45786" y="21157"/>
                          <a:pt x="44228" y="15750"/>
                          <a:pt x="41708" y="10893"/>
                        </a:cubicBezTo>
                        <a:cubicBezTo>
                          <a:pt x="39188" y="6036"/>
                          <a:pt x="35270" y="3607"/>
                          <a:pt x="29955" y="3607"/>
                        </a:cubicBezTo>
                        <a:cubicBezTo>
                          <a:pt x="24640" y="3607"/>
                          <a:pt x="20699" y="6036"/>
                          <a:pt x="18133" y="10893"/>
                        </a:cubicBezTo>
                        <a:cubicBezTo>
                          <a:pt x="15568" y="15750"/>
                          <a:pt x="13987" y="21157"/>
                          <a:pt x="13392" y="27113"/>
                        </a:cubicBezTo>
                        <a:cubicBezTo>
                          <a:pt x="12796" y="33070"/>
                          <a:pt x="12498" y="39576"/>
                          <a:pt x="12498" y="46633"/>
                        </a:cubicBezTo>
                        <a:cubicBezTo>
                          <a:pt x="12498" y="51856"/>
                          <a:pt x="12635" y="56782"/>
                          <a:pt x="12910" y="61410"/>
                        </a:cubicBezTo>
                        <a:cubicBezTo>
                          <a:pt x="13185" y="66037"/>
                          <a:pt x="13873" y="70802"/>
                          <a:pt x="14972" y="75705"/>
                        </a:cubicBezTo>
                        <a:cubicBezTo>
                          <a:pt x="16072" y="80608"/>
                          <a:pt x="17836" y="84754"/>
                          <a:pt x="20264" y="88145"/>
                        </a:cubicBezTo>
                        <a:cubicBezTo>
                          <a:pt x="22693" y="91535"/>
                          <a:pt x="25923" y="93231"/>
                          <a:pt x="29955" y="93231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B330AF56-6EA9-ECC4-D936-639F997F3EFF}"/>
                      </a:ext>
                    </a:extLst>
                  </p:cNvPr>
                  <p:cNvSpPr/>
                  <p:nvPr/>
                </p:nvSpPr>
                <p:spPr>
                  <a:xfrm>
                    <a:off x="3497206" y="2306117"/>
                    <a:ext cx="15532" cy="15532"/>
                  </a:xfrm>
                  <a:custGeom>
                    <a:avLst/>
                    <a:gdLst>
                      <a:gd name="connsiteX0" fmla="*/ 264 w 15532"/>
                      <a:gd name="connsiteY0" fmla="*/ 7732 h 15532"/>
                      <a:gd name="connsiteX1" fmla="*/ 2601 w 15532"/>
                      <a:gd name="connsiteY1" fmla="*/ 2302 h 15532"/>
                      <a:gd name="connsiteX2" fmla="*/ 8099 w 15532"/>
                      <a:gd name="connsiteY2" fmla="*/ 34 h 15532"/>
                      <a:gd name="connsiteX3" fmla="*/ 11879 w 15532"/>
                      <a:gd name="connsiteY3" fmla="*/ 1065 h 15532"/>
                      <a:gd name="connsiteX4" fmla="*/ 14766 w 15532"/>
                      <a:gd name="connsiteY4" fmla="*/ 3951 h 15532"/>
                      <a:gd name="connsiteX5" fmla="*/ 15797 w 15532"/>
                      <a:gd name="connsiteY5" fmla="*/ 7732 h 15532"/>
                      <a:gd name="connsiteX6" fmla="*/ 13529 w 15532"/>
                      <a:gd name="connsiteY6" fmla="*/ 13230 h 15532"/>
                      <a:gd name="connsiteX7" fmla="*/ 8099 w 15532"/>
                      <a:gd name="connsiteY7" fmla="*/ 15567 h 15532"/>
                      <a:gd name="connsiteX8" fmla="*/ 2601 w 15532"/>
                      <a:gd name="connsiteY8" fmla="*/ 13230 h 15532"/>
                      <a:gd name="connsiteX9" fmla="*/ 264 w 15532"/>
                      <a:gd name="connsiteY9" fmla="*/ 7732 h 15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532" h="15532">
                        <a:moveTo>
                          <a:pt x="264" y="7732"/>
                        </a:moveTo>
                        <a:cubicBezTo>
                          <a:pt x="264" y="5624"/>
                          <a:pt x="1043" y="3814"/>
                          <a:pt x="2601" y="2302"/>
                        </a:cubicBezTo>
                        <a:cubicBezTo>
                          <a:pt x="4158" y="790"/>
                          <a:pt x="5991" y="34"/>
                          <a:pt x="8099" y="34"/>
                        </a:cubicBezTo>
                        <a:cubicBezTo>
                          <a:pt x="9382" y="34"/>
                          <a:pt x="10642" y="378"/>
                          <a:pt x="11879" y="1065"/>
                        </a:cubicBezTo>
                        <a:cubicBezTo>
                          <a:pt x="13116" y="1752"/>
                          <a:pt x="14078" y="2714"/>
                          <a:pt x="14766" y="3951"/>
                        </a:cubicBezTo>
                        <a:cubicBezTo>
                          <a:pt x="15453" y="5189"/>
                          <a:pt x="15797" y="6449"/>
                          <a:pt x="15797" y="7732"/>
                        </a:cubicBezTo>
                        <a:cubicBezTo>
                          <a:pt x="15797" y="9839"/>
                          <a:pt x="15041" y="11672"/>
                          <a:pt x="13529" y="13230"/>
                        </a:cubicBezTo>
                        <a:cubicBezTo>
                          <a:pt x="12017" y="14788"/>
                          <a:pt x="10207" y="15567"/>
                          <a:pt x="8099" y="15567"/>
                        </a:cubicBezTo>
                        <a:cubicBezTo>
                          <a:pt x="5991" y="15567"/>
                          <a:pt x="4158" y="14788"/>
                          <a:pt x="2601" y="13230"/>
                        </a:cubicBezTo>
                        <a:cubicBezTo>
                          <a:pt x="1043" y="11672"/>
                          <a:pt x="264" y="9839"/>
                          <a:pt x="264" y="7732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57AC6E74-6059-72E1-8A1B-F992A4E508D3}"/>
                      </a:ext>
                    </a:extLst>
                  </p:cNvPr>
                  <p:cNvSpPr/>
                  <p:nvPr/>
                </p:nvSpPr>
                <p:spPr>
                  <a:xfrm>
                    <a:off x="3536718" y="2227903"/>
                    <a:ext cx="47011" cy="93746"/>
                  </a:xfrm>
                  <a:custGeom>
                    <a:avLst/>
                    <a:gdLst>
                      <a:gd name="connsiteX0" fmla="*/ 1089 w 47011"/>
                      <a:gd name="connsiteY0" fmla="*/ 93781 h 93746"/>
                      <a:gd name="connsiteX1" fmla="*/ 1089 w 47011"/>
                      <a:gd name="connsiteY1" fmla="*/ 88832 h 93746"/>
                      <a:gd name="connsiteX2" fmla="*/ 18684 w 47011"/>
                      <a:gd name="connsiteY2" fmla="*/ 84296 h 93746"/>
                      <a:gd name="connsiteX3" fmla="*/ 18684 w 47011"/>
                      <a:gd name="connsiteY3" fmla="*/ 10481 h 93746"/>
                      <a:gd name="connsiteX4" fmla="*/ 264 w 47011"/>
                      <a:gd name="connsiteY4" fmla="*/ 13917 h 93746"/>
                      <a:gd name="connsiteX5" fmla="*/ 264 w 47011"/>
                      <a:gd name="connsiteY5" fmla="*/ 8968 h 93746"/>
                      <a:gd name="connsiteX6" fmla="*/ 26382 w 47011"/>
                      <a:gd name="connsiteY6" fmla="*/ 34 h 93746"/>
                      <a:gd name="connsiteX7" fmla="*/ 28306 w 47011"/>
                      <a:gd name="connsiteY7" fmla="*/ 34 h 93746"/>
                      <a:gd name="connsiteX8" fmla="*/ 29268 w 47011"/>
                      <a:gd name="connsiteY8" fmla="*/ 378 h 93746"/>
                      <a:gd name="connsiteX9" fmla="*/ 29681 w 47011"/>
                      <a:gd name="connsiteY9" fmla="*/ 1271 h 93746"/>
                      <a:gd name="connsiteX10" fmla="*/ 29681 w 47011"/>
                      <a:gd name="connsiteY10" fmla="*/ 84296 h 93746"/>
                      <a:gd name="connsiteX11" fmla="*/ 47276 w 47011"/>
                      <a:gd name="connsiteY11" fmla="*/ 88832 h 93746"/>
                      <a:gd name="connsiteX12" fmla="*/ 47276 w 47011"/>
                      <a:gd name="connsiteY12" fmla="*/ 93781 h 93746"/>
                      <a:gd name="connsiteX13" fmla="*/ 1089 w 47011"/>
                      <a:gd name="connsiteY13" fmla="*/ 93781 h 93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011" h="93746">
                        <a:moveTo>
                          <a:pt x="1089" y="93781"/>
                        </a:moveTo>
                        <a:lnTo>
                          <a:pt x="1089" y="88832"/>
                        </a:lnTo>
                        <a:cubicBezTo>
                          <a:pt x="12819" y="88832"/>
                          <a:pt x="18684" y="87320"/>
                          <a:pt x="18684" y="84296"/>
                        </a:cubicBezTo>
                        <a:lnTo>
                          <a:pt x="18684" y="10481"/>
                        </a:lnTo>
                        <a:cubicBezTo>
                          <a:pt x="13827" y="12772"/>
                          <a:pt x="7687" y="13917"/>
                          <a:pt x="264" y="13917"/>
                        </a:cubicBezTo>
                        <a:lnTo>
                          <a:pt x="264" y="8968"/>
                        </a:lnTo>
                        <a:cubicBezTo>
                          <a:pt x="11811" y="8968"/>
                          <a:pt x="20517" y="5990"/>
                          <a:pt x="26382" y="34"/>
                        </a:cubicBezTo>
                        <a:lnTo>
                          <a:pt x="28306" y="34"/>
                        </a:lnTo>
                        <a:cubicBezTo>
                          <a:pt x="28672" y="34"/>
                          <a:pt x="28993" y="148"/>
                          <a:pt x="29268" y="378"/>
                        </a:cubicBezTo>
                        <a:cubicBezTo>
                          <a:pt x="29543" y="607"/>
                          <a:pt x="29681" y="904"/>
                          <a:pt x="29681" y="1271"/>
                        </a:cubicBezTo>
                        <a:lnTo>
                          <a:pt x="29681" y="84296"/>
                        </a:lnTo>
                        <a:cubicBezTo>
                          <a:pt x="29681" y="87320"/>
                          <a:pt x="35546" y="88832"/>
                          <a:pt x="47276" y="88832"/>
                        </a:cubicBezTo>
                        <a:lnTo>
                          <a:pt x="47276" y="93781"/>
                        </a:lnTo>
                        <a:lnTo>
                          <a:pt x="1089" y="93781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" name="Content Placeholder 4">
                  <a:extLst>
                    <a:ext uri="{FF2B5EF4-FFF2-40B4-BE49-F238E27FC236}">
                      <a16:creationId xmlns:a16="http://schemas.microsoft.com/office/drawing/2014/main" id="{2DAFED17-42FA-1E71-9A3C-CC84F3DA6A0B}"/>
                    </a:ext>
                  </a:extLst>
                </p:cNvPr>
                <p:cNvGrpSpPr/>
                <p:nvPr/>
              </p:nvGrpSpPr>
              <p:grpSpPr>
                <a:xfrm>
                  <a:off x="1621739" y="2626428"/>
                  <a:ext cx="161844" cy="332943"/>
                  <a:chOff x="3163752" y="2434190"/>
                  <a:chExt cx="147631" cy="303705"/>
                </a:xfrm>
                <a:solidFill>
                  <a:srgbClr val="262626"/>
                </a:solidFill>
              </p:grpSpPr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32F6FC84-4F38-FBD2-E337-BDC3768851BB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3161827" y="2622567"/>
                    <a:ext cx="117253" cy="113403"/>
                  </a:xfrm>
                  <a:custGeom>
                    <a:avLst/>
                    <a:gdLst>
                      <a:gd name="connsiteX0" fmla="*/ 1470 w 117253"/>
                      <a:gd name="connsiteY0" fmla="*/ 113495 h 113403"/>
                      <a:gd name="connsiteX1" fmla="*/ 232 w 117253"/>
                      <a:gd name="connsiteY1" fmla="*/ 112258 h 113403"/>
                      <a:gd name="connsiteX2" fmla="*/ 301 w 117253"/>
                      <a:gd name="connsiteY2" fmla="*/ 112052 h 113403"/>
                      <a:gd name="connsiteX3" fmla="*/ 370 w 117253"/>
                      <a:gd name="connsiteY3" fmla="*/ 111708 h 113403"/>
                      <a:gd name="connsiteX4" fmla="*/ 54941 w 117253"/>
                      <a:gd name="connsiteY4" fmla="*/ 1878 h 113403"/>
                      <a:gd name="connsiteX5" fmla="*/ 57690 w 117253"/>
                      <a:gd name="connsiteY5" fmla="*/ 91 h 113403"/>
                      <a:gd name="connsiteX6" fmla="*/ 59890 w 117253"/>
                      <a:gd name="connsiteY6" fmla="*/ 91 h 113403"/>
                      <a:gd name="connsiteX7" fmla="*/ 62776 w 117253"/>
                      <a:gd name="connsiteY7" fmla="*/ 1878 h 113403"/>
                      <a:gd name="connsiteX8" fmla="*/ 117347 w 117253"/>
                      <a:gd name="connsiteY8" fmla="*/ 111708 h 113403"/>
                      <a:gd name="connsiteX9" fmla="*/ 117416 w 117253"/>
                      <a:gd name="connsiteY9" fmla="*/ 111983 h 113403"/>
                      <a:gd name="connsiteX10" fmla="*/ 117485 w 117253"/>
                      <a:gd name="connsiteY10" fmla="*/ 112258 h 113403"/>
                      <a:gd name="connsiteX11" fmla="*/ 116110 w 117253"/>
                      <a:gd name="connsiteY11" fmla="*/ 113495 h 113403"/>
                      <a:gd name="connsiteX12" fmla="*/ 1470 w 117253"/>
                      <a:gd name="connsiteY12" fmla="*/ 113495 h 113403"/>
                      <a:gd name="connsiteX13" fmla="*/ 11917 w 117253"/>
                      <a:gd name="connsiteY13" fmla="*/ 100848 h 113403"/>
                      <a:gd name="connsiteX14" fmla="*/ 95354 w 117253"/>
                      <a:gd name="connsiteY14" fmla="*/ 100848 h 113403"/>
                      <a:gd name="connsiteX15" fmla="*/ 53704 w 117253"/>
                      <a:gd name="connsiteY15" fmla="*/ 16723 h 113403"/>
                      <a:gd name="connsiteX16" fmla="*/ 11917 w 117253"/>
                      <a:gd name="connsiteY16" fmla="*/ 100848 h 11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17253" h="113403">
                        <a:moveTo>
                          <a:pt x="1470" y="113495"/>
                        </a:moveTo>
                        <a:cubicBezTo>
                          <a:pt x="644" y="113495"/>
                          <a:pt x="232" y="113082"/>
                          <a:pt x="232" y="112258"/>
                        </a:cubicBezTo>
                        <a:cubicBezTo>
                          <a:pt x="232" y="112166"/>
                          <a:pt x="255" y="112098"/>
                          <a:pt x="301" y="112052"/>
                        </a:cubicBezTo>
                        <a:cubicBezTo>
                          <a:pt x="347" y="112006"/>
                          <a:pt x="370" y="111892"/>
                          <a:pt x="370" y="111708"/>
                        </a:cubicBezTo>
                        <a:lnTo>
                          <a:pt x="54941" y="1878"/>
                        </a:lnTo>
                        <a:cubicBezTo>
                          <a:pt x="55399" y="687"/>
                          <a:pt x="56316" y="91"/>
                          <a:pt x="57690" y="91"/>
                        </a:cubicBezTo>
                        <a:lnTo>
                          <a:pt x="59890" y="91"/>
                        </a:lnTo>
                        <a:cubicBezTo>
                          <a:pt x="61356" y="91"/>
                          <a:pt x="62318" y="687"/>
                          <a:pt x="62776" y="1878"/>
                        </a:cubicBezTo>
                        <a:lnTo>
                          <a:pt x="117347" y="111708"/>
                        </a:lnTo>
                        <a:cubicBezTo>
                          <a:pt x="117347" y="111799"/>
                          <a:pt x="117370" y="111891"/>
                          <a:pt x="117416" y="111983"/>
                        </a:cubicBezTo>
                        <a:cubicBezTo>
                          <a:pt x="117462" y="112075"/>
                          <a:pt x="117485" y="112166"/>
                          <a:pt x="117485" y="112258"/>
                        </a:cubicBezTo>
                        <a:cubicBezTo>
                          <a:pt x="117485" y="113082"/>
                          <a:pt x="117027" y="113495"/>
                          <a:pt x="116110" y="113495"/>
                        </a:cubicBezTo>
                        <a:lnTo>
                          <a:pt x="1470" y="113495"/>
                        </a:lnTo>
                        <a:close/>
                        <a:moveTo>
                          <a:pt x="11917" y="100848"/>
                        </a:moveTo>
                        <a:lnTo>
                          <a:pt x="95354" y="100848"/>
                        </a:lnTo>
                        <a:lnTo>
                          <a:pt x="53704" y="16723"/>
                        </a:lnTo>
                        <a:lnTo>
                          <a:pt x="11917" y="100848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7072AC93-D216-BB17-7621-DE7DA0FFF243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3217705" y="2519861"/>
                    <a:ext cx="83162" cy="104194"/>
                  </a:xfrm>
                  <a:custGeom>
                    <a:avLst/>
                    <a:gdLst>
                      <a:gd name="connsiteX0" fmla="*/ 44348 w 83162"/>
                      <a:gd name="connsiteY0" fmla="*/ 101107 h 104194"/>
                      <a:gd name="connsiteX1" fmla="*/ 45929 w 83162"/>
                      <a:gd name="connsiteY1" fmla="*/ 90729 h 104194"/>
                      <a:gd name="connsiteX2" fmla="*/ 49778 w 83162"/>
                      <a:gd name="connsiteY2" fmla="*/ 76227 h 104194"/>
                      <a:gd name="connsiteX3" fmla="*/ 53696 w 83162"/>
                      <a:gd name="connsiteY3" fmla="*/ 63581 h 104194"/>
                      <a:gd name="connsiteX4" fmla="*/ 54245 w 83162"/>
                      <a:gd name="connsiteY4" fmla="*/ 51622 h 104194"/>
                      <a:gd name="connsiteX5" fmla="*/ 52253 w 83162"/>
                      <a:gd name="connsiteY5" fmla="*/ 32652 h 104194"/>
                      <a:gd name="connsiteX6" fmla="*/ 44692 w 83162"/>
                      <a:gd name="connsiteY6" fmla="*/ 17945 h 104194"/>
                      <a:gd name="connsiteX7" fmla="*/ 29228 w 83162"/>
                      <a:gd name="connsiteY7" fmla="*/ 12034 h 104194"/>
                      <a:gd name="connsiteX8" fmla="*/ 18643 w 83162"/>
                      <a:gd name="connsiteY8" fmla="*/ 14302 h 104194"/>
                      <a:gd name="connsiteX9" fmla="*/ 9709 w 83162"/>
                      <a:gd name="connsiteY9" fmla="*/ 20556 h 104194"/>
                      <a:gd name="connsiteX10" fmla="*/ 4623 w 83162"/>
                      <a:gd name="connsiteY10" fmla="*/ 29628 h 104194"/>
                      <a:gd name="connsiteX11" fmla="*/ 3386 w 83162"/>
                      <a:gd name="connsiteY11" fmla="*/ 30591 h 104194"/>
                      <a:gd name="connsiteX12" fmla="*/ 1461 w 83162"/>
                      <a:gd name="connsiteY12" fmla="*/ 30591 h 104194"/>
                      <a:gd name="connsiteX13" fmla="*/ 224 w 83162"/>
                      <a:gd name="connsiteY13" fmla="*/ 29216 h 104194"/>
                      <a:gd name="connsiteX14" fmla="*/ 224 w 83162"/>
                      <a:gd name="connsiteY14" fmla="*/ 28666 h 104194"/>
                      <a:gd name="connsiteX15" fmla="*/ 6478 w 83162"/>
                      <a:gd name="connsiteY15" fmla="*/ 14920 h 104194"/>
                      <a:gd name="connsiteX16" fmla="*/ 17475 w 83162"/>
                      <a:gd name="connsiteY16" fmla="*/ 4199 h 104194"/>
                      <a:gd name="connsiteX17" fmla="*/ 31289 w 83162"/>
                      <a:gd name="connsiteY17" fmla="*/ 74 h 104194"/>
                      <a:gd name="connsiteX18" fmla="*/ 44142 w 83162"/>
                      <a:gd name="connsiteY18" fmla="*/ 5092 h 104194"/>
                      <a:gd name="connsiteX19" fmla="*/ 52803 w 83162"/>
                      <a:gd name="connsiteY19" fmla="*/ 17875 h 104194"/>
                      <a:gd name="connsiteX20" fmla="*/ 57476 w 83162"/>
                      <a:gd name="connsiteY20" fmla="*/ 33477 h 104194"/>
                      <a:gd name="connsiteX21" fmla="*/ 58919 w 83162"/>
                      <a:gd name="connsiteY21" fmla="*/ 48323 h 104194"/>
                      <a:gd name="connsiteX22" fmla="*/ 76789 w 83162"/>
                      <a:gd name="connsiteY22" fmla="*/ 7360 h 104194"/>
                      <a:gd name="connsiteX23" fmla="*/ 79125 w 83162"/>
                      <a:gd name="connsiteY23" fmla="*/ 2274 h 104194"/>
                      <a:gd name="connsiteX24" fmla="*/ 80225 w 83162"/>
                      <a:gd name="connsiteY24" fmla="*/ 1724 h 104194"/>
                      <a:gd name="connsiteX25" fmla="*/ 82150 w 83162"/>
                      <a:gd name="connsiteY25" fmla="*/ 1724 h 104194"/>
                      <a:gd name="connsiteX26" fmla="*/ 83387 w 83162"/>
                      <a:gd name="connsiteY26" fmla="*/ 3236 h 104194"/>
                      <a:gd name="connsiteX27" fmla="*/ 83112 w 83162"/>
                      <a:gd name="connsiteY27" fmla="*/ 4199 h 104194"/>
                      <a:gd name="connsiteX28" fmla="*/ 80775 w 83162"/>
                      <a:gd name="connsiteY28" fmla="*/ 9147 h 104194"/>
                      <a:gd name="connsiteX29" fmla="*/ 68129 w 83162"/>
                      <a:gd name="connsiteY29" fmla="*/ 36845 h 104194"/>
                      <a:gd name="connsiteX30" fmla="*/ 58232 w 83162"/>
                      <a:gd name="connsiteY30" fmla="*/ 63993 h 104194"/>
                      <a:gd name="connsiteX31" fmla="*/ 55895 w 83162"/>
                      <a:gd name="connsiteY31" fmla="*/ 78633 h 104194"/>
                      <a:gd name="connsiteX32" fmla="*/ 51633 w 83162"/>
                      <a:gd name="connsiteY32" fmla="*/ 95883 h 104194"/>
                      <a:gd name="connsiteX33" fmla="*/ 46685 w 83162"/>
                      <a:gd name="connsiteY33" fmla="*/ 104269 h 104194"/>
                      <a:gd name="connsiteX34" fmla="*/ 44348 w 83162"/>
                      <a:gd name="connsiteY34" fmla="*/ 101107 h 104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83162" h="104194">
                        <a:moveTo>
                          <a:pt x="44348" y="101107"/>
                        </a:moveTo>
                        <a:cubicBezTo>
                          <a:pt x="44348" y="98724"/>
                          <a:pt x="44875" y="95265"/>
                          <a:pt x="45929" y="90729"/>
                        </a:cubicBezTo>
                        <a:cubicBezTo>
                          <a:pt x="46983" y="86193"/>
                          <a:pt x="48266" y="81359"/>
                          <a:pt x="49778" y="76227"/>
                        </a:cubicBezTo>
                        <a:cubicBezTo>
                          <a:pt x="51290" y="71096"/>
                          <a:pt x="52596" y="66880"/>
                          <a:pt x="53696" y="63581"/>
                        </a:cubicBezTo>
                        <a:cubicBezTo>
                          <a:pt x="54062" y="58266"/>
                          <a:pt x="54245" y="54279"/>
                          <a:pt x="54245" y="51622"/>
                        </a:cubicBezTo>
                        <a:cubicBezTo>
                          <a:pt x="54245" y="44840"/>
                          <a:pt x="53581" y="38517"/>
                          <a:pt x="52253" y="32652"/>
                        </a:cubicBezTo>
                        <a:cubicBezTo>
                          <a:pt x="50924" y="26787"/>
                          <a:pt x="48404" y="21885"/>
                          <a:pt x="44692" y="17945"/>
                        </a:cubicBezTo>
                        <a:cubicBezTo>
                          <a:pt x="40981" y="14004"/>
                          <a:pt x="35826" y="12034"/>
                          <a:pt x="29228" y="12034"/>
                        </a:cubicBezTo>
                        <a:cubicBezTo>
                          <a:pt x="25654" y="12034"/>
                          <a:pt x="22126" y="12790"/>
                          <a:pt x="18643" y="14302"/>
                        </a:cubicBezTo>
                        <a:cubicBezTo>
                          <a:pt x="15161" y="15814"/>
                          <a:pt x="12183" y="17898"/>
                          <a:pt x="9709" y="20556"/>
                        </a:cubicBezTo>
                        <a:cubicBezTo>
                          <a:pt x="7234" y="23214"/>
                          <a:pt x="5539" y="26238"/>
                          <a:pt x="4623" y="29628"/>
                        </a:cubicBezTo>
                        <a:cubicBezTo>
                          <a:pt x="4348" y="30270"/>
                          <a:pt x="3935" y="30591"/>
                          <a:pt x="3386" y="30591"/>
                        </a:cubicBezTo>
                        <a:lnTo>
                          <a:pt x="1461" y="30591"/>
                        </a:lnTo>
                        <a:cubicBezTo>
                          <a:pt x="636" y="30591"/>
                          <a:pt x="224" y="30133"/>
                          <a:pt x="224" y="29216"/>
                        </a:cubicBezTo>
                        <a:lnTo>
                          <a:pt x="224" y="28666"/>
                        </a:lnTo>
                        <a:cubicBezTo>
                          <a:pt x="1415" y="23901"/>
                          <a:pt x="3500" y="19319"/>
                          <a:pt x="6478" y="14920"/>
                        </a:cubicBezTo>
                        <a:cubicBezTo>
                          <a:pt x="9456" y="10521"/>
                          <a:pt x="13122" y="6948"/>
                          <a:pt x="17475" y="4199"/>
                        </a:cubicBezTo>
                        <a:cubicBezTo>
                          <a:pt x="21828" y="1449"/>
                          <a:pt x="26433" y="74"/>
                          <a:pt x="31289" y="74"/>
                        </a:cubicBezTo>
                        <a:cubicBezTo>
                          <a:pt x="36238" y="74"/>
                          <a:pt x="40523" y="1747"/>
                          <a:pt x="44142" y="5092"/>
                        </a:cubicBezTo>
                        <a:cubicBezTo>
                          <a:pt x="47762" y="8436"/>
                          <a:pt x="50649" y="12698"/>
                          <a:pt x="52803" y="17875"/>
                        </a:cubicBezTo>
                        <a:cubicBezTo>
                          <a:pt x="54956" y="23053"/>
                          <a:pt x="56513" y="28254"/>
                          <a:pt x="57476" y="33477"/>
                        </a:cubicBezTo>
                        <a:cubicBezTo>
                          <a:pt x="58438" y="38701"/>
                          <a:pt x="58919" y="43649"/>
                          <a:pt x="58919" y="48323"/>
                        </a:cubicBezTo>
                        <a:cubicBezTo>
                          <a:pt x="64234" y="33844"/>
                          <a:pt x="70191" y="20189"/>
                          <a:pt x="76789" y="7360"/>
                        </a:cubicBezTo>
                        <a:lnTo>
                          <a:pt x="79125" y="2274"/>
                        </a:lnTo>
                        <a:cubicBezTo>
                          <a:pt x="79492" y="1907"/>
                          <a:pt x="79858" y="1724"/>
                          <a:pt x="80225" y="1724"/>
                        </a:cubicBezTo>
                        <a:lnTo>
                          <a:pt x="82150" y="1724"/>
                        </a:lnTo>
                        <a:cubicBezTo>
                          <a:pt x="82974" y="1724"/>
                          <a:pt x="83387" y="2228"/>
                          <a:pt x="83387" y="3236"/>
                        </a:cubicBezTo>
                        <a:cubicBezTo>
                          <a:pt x="83387" y="3419"/>
                          <a:pt x="83295" y="3740"/>
                          <a:pt x="83112" y="4199"/>
                        </a:cubicBezTo>
                        <a:lnTo>
                          <a:pt x="80775" y="9147"/>
                        </a:lnTo>
                        <a:cubicBezTo>
                          <a:pt x="76193" y="18219"/>
                          <a:pt x="71978" y="27452"/>
                          <a:pt x="68129" y="36845"/>
                        </a:cubicBezTo>
                        <a:cubicBezTo>
                          <a:pt x="64280" y="46238"/>
                          <a:pt x="60981" y="55288"/>
                          <a:pt x="58232" y="63993"/>
                        </a:cubicBezTo>
                        <a:cubicBezTo>
                          <a:pt x="57865" y="67567"/>
                          <a:pt x="57086" y="72447"/>
                          <a:pt x="55895" y="78633"/>
                        </a:cubicBezTo>
                        <a:cubicBezTo>
                          <a:pt x="54704" y="84818"/>
                          <a:pt x="53283" y="90569"/>
                          <a:pt x="51633" y="95883"/>
                        </a:cubicBezTo>
                        <a:cubicBezTo>
                          <a:pt x="49984" y="101199"/>
                          <a:pt x="48335" y="103994"/>
                          <a:pt x="46685" y="104269"/>
                        </a:cubicBezTo>
                        <a:cubicBezTo>
                          <a:pt x="45127" y="104269"/>
                          <a:pt x="44348" y="103215"/>
                          <a:pt x="44348" y="101107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99C069EE-BD80-0066-FCFE-E486A970E9E3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3191587" y="2408141"/>
                    <a:ext cx="90173" cy="142270"/>
                  </a:xfrm>
                  <a:custGeom>
                    <a:avLst/>
                    <a:gdLst>
                      <a:gd name="connsiteX0" fmla="*/ 1448 w 90173"/>
                      <a:gd name="connsiteY0" fmla="*/ 142337 h 142270"/>
                      <a:gd name="connsiteX1" fmla="*/ 624 w 90173"/>
                      <a:gd name="connsiteY1" fmla="*/ 141787 h 142270"/>
                      <a:gd name="connsiteX2" fmla="*/ 211 w 90173"/>
                      <a:gd name="connsiteY2" fmla="*/ 140825 h 142270"/>
                      <a:gd name="connsiteX3" fmla="*/ 24541 w 90173"/>
                      <a:gd name="connsiteY3" fmla="*/ 42954 h 142270"/>
                      <a:gd name="connsiteX4" fmla="*/ 30658 w 90173"/>
                      <a:gd name="connsiteY4" fmla="*/ 27696 h 142270"/>
                      <a:gd name="connsiteX5" fmla="*/ 40762 w 90173"/>
                      <a:gd name="connsiteY5" fmla="*/ 13881 h 142270"/>
                      <a:gd name="connsiteX6" fmla="*/ 54095 w 90173"/>
                      <a:gd name="connsiteY6" fmla="*/ 3778 h 142270"/>
                      <a:gd name="connsiteX7" fmla="*/ 69628 w 90173"/>
                      <a:gd name="connsiteY7" fmla="*/ 67 h 142270"/>
                      <a:gd name="connsiteX8" fmla="*/ 80143 w 90173"/>
                      <a:gd name="connsiteY8" fmla="*/ 2610 h 142270"/>
                      <a:gd name="connsiteX9" fmla="*/ 87635 w 90173"/>
                      <a:gd name="connsiteY9" fmla="*/ 9826 h 142270"/>
                      <a:gd name="connsiteX10" fmla="*/ 90384 w 90173"/>
                      <a:gd name="connsiteY10" fmla="*/ 20410 h 142270"/>
                      <a:gd name="connsiteX11" fmla="*/ 88254 w 90173"/>
                      <a:gd name="connsiteY11" fmla="*/ 31201 h 142270"/>
                      <a:gd name="connsiteX12" fmla="*/ 82274 w 90173"/>
                      <a:gd name="connsiteY12" fmla="*/ 40823 h 142270"/>
                      <a:gd name="connsiteX13" fmla="*/ 74026 w 90173"/>
                      <a:gd name="connsiteY13" fmla="*/ 48040 h 142270"/>
                      <a:gd name="connsiteX14" fmla="*/ 78494 w 90173"/>
                      <a:gd name="connsiteY14" fmla="*/ 52164 h 142270"/>
                      <a:gd name="connsiteX15" fmla="*/ 81724 w 90173"/>
                      <a:gd name="connsiteY15" fmla="*/ 57388 h 142270"/>
                      <a:gd name="connsiteX16" fmla="*/ 83718 w 90173"/>
                      <a:gd name="connsiteY16" fmla="*/ 63505 h 142270"/>
                      <a:gd name="connsiteX17" fmla="*/ 84473 w 90173"/>
                      <a:gd name="connsiteY17" fmla="*/ 69896 h 142270"/>
                      <a:gd name="connsiteX18" fmla="*/ 80968 w 90173"/>
                      <a:gd name="connsiteY18" fmla="*/ 85841 h 142270"/>
                      <a:gd name="connsiteX19" fmla="*/ 71484 w 90173"/>
                      <a:gd name="connsiteY19" fmla="*/ 100137 h 142270"/>
                      <a:gd name="connsiteX20" fmla="*/ 57738 w 90173"/>
                      <a:gd name="connsiteY20" fmla="*/ 110309 h 142270"/>
                      <a:gd name="connsiteX21" fmla="*/ 41861 w 90173"/>
                      <a:gd name="connsiteY21" fmla="*/ 114021 h 142270"/>
                      <a:gd name="connsiteX22" fmla="*/ 25847 w 90173"/>
                      <a:gd name="connsiteY22" fmla="*/ 109210 h 142270"/>
                      <a:gd name="connsiteX23" fmla="*/ 16019 w 90173"/>
                      <a:gd name="connsiteY23" fmla="*/ 96013 h 142270"/>
                      <a:gd name="connsiteX24" fmla="*/ 4610 w 90173"/>
                      <a:gd name="connsiteY24" fmla="*/ 141513 h 142270"/>
                      <a:gd name="connsiteX25" fmla="*/ 3373 w 90173"/>
                      <a:gd name="connsiteY25" fmla="*/ 142337 h 142270"/>
                      <a:gd name="connsiteX26" fmla="*/ 1448 w 90173"/>
                      <a:gd name="connsiteY26" fmla="*/ 142337 h 142270"/>
                      <a:gd name="connsiteX27" fmla="*/ 42136 w 90173"/>
                      <a:gd name="connsiteY27" fmla="*/ 109759 h 142270"/>
                      <a:gd name="connsiteX28" fmla="*/ 55057 w 90173"/>
                      <a:gd name="connsiteY28" fmla="*/ 105085 h 142270"/>
                      <a:gd name="connsiteX29" fmla="*/ 64611 w 90173"/>
                      <a:gd name="connsiteY29" fmla="*/ 93333 h 142270"/>
                      <a:gd name="connsiteX30" fmla="*/ 70315 w 90173"/>
                      <a:gd name="connsiteY30" fmla="*/ 78350 h 142270"/>
                      <a:gd name="connsiteX31" fmla="*/ 72240 w 90173"/>
                      <a:gd name="connsiteY31" fmla="*/ 63848 h 142270"/>
                      <a:gd name="connsiteX32" fmla="*/ 67566 w 90173"/>
                      <a:gd name="connsiteY32" fmla="*/ 51201 h 142270"/>
                      <a:gd name="connsiteX33" fmla="*/ 56981 w 90173"/>
                      <a:gd name="connsiteY33" fmla="*/ 53263 h 142270"/>
                      <a:gd name="connsiteX34" fmla="*/ 44472 w 90173"/>
                      <a:gd name="connsiteY34" fmla="*/ 49002 h 142270"/>
                      <a:gd name="connsiteX35" fmla="*/ 58768 w 90173"/>
                      <a:gd name="connsiteY35" fmla="*/ 43366 h 142270"/>
                      <a:gd name="connsiteX36" fmla="*/ 68115 w 90173"/>
                      <a:gd name="connsiteY36" fmla="*/ 45016 h 142270"/>
                      <a:gd name="connsiteX37" fmla="*/ 74370 w 90173"/>
                      <a:gd name="connsiteY37" fmla="*/ 37318 h 142270"/>
                      <a:gd name="connsiteX38" fmla="*/ 78562 w 90173"/>
                      <a:gd name="connsiteY38" fmla="*/ 26665 h 142270"/>
                      <a:gd name="connsiteX39" fmla="*/ 79937 w 90173"/>
                      <a:gd name="connsiteY39" fmla="*/ 16150 h 142270"/>
                      <a:gd name="connsiteX40" fmla="*/ 77257 w 90173"/>
                      <a:gd name="connsiteY40" fmla="*/ 7627 h 142270"/>
                      <a:gd name="connsiteX41" fmla="*/ 69215 w 90173"/>
                      <a:gd name="connsiteY41" fmla="*/ 4191 h 142270"/>
                      <a:gd name="connsiteX42" fmla="*/ 51277 w 90173"/>
                      <a:gd name="connsiteY42" fmla="*/ 10102 h 142270"/>
                      <a:gd name="connsiteX43" fmla="*/ 37256 w 90173"/>
                      <a:gd name="connsiteY43" fmla="*/ 25085 h 142270"/>
                      <a:gd name="connsiteX44" fmla="*/ 29077 w 90173"/>
                      <a:gd name="connsiteY44" fmla="*/ 43916 h 142270"/>
                      <a:gd name="connsiteX45" fmla="*/ 20280 w 90173"/>
                      <a:gd name="connsiteY45" fmla="*/ 78831 h 142270"/>
                      <a:gd name="connsiteX46" fmla="*/ 19180 w 90173"/>
                      <a:gd name="connsiteY46" fmla="*/ 87079 h 142270"/>
                      <a:gd name="connsiteX47" fmla="*/ 25709 w 90173"/>
                      <a:gd name="connsiteY47" fmla="*/ 103367 h 142270"/>
                      <a:gd name="connsiteX48" fmla="*/ 42136 w 90173"/>
                      <a:gd name="connsiteY48" fmla="*/ 109759 h 142270"/>
                      <a:gd name="connsiteX49" fmla="*/ 49284 w 90173"/>
                      <a:gd name="connsiteY49" fmla="*/ 48452 h 142270"/>
                      <a:gd name="connsiteX50" fmla="*/ 57257 w 90173"/>
                      <a:gd name="connsiteY50" fmla="*/ 49140 h 142270"/>
                      <a:gd name="connsiteX51" fmla="*/ 62617 w 90173"/>
                      <a:gd name="connsiteY51" fmla="*/ 48178 h 142270"/>
                      <a:gd name="connsiteX52" fmla="*/ 61930 w 90173"/>
                      <a:gd name="connsiteY52" fmla="*/ 48040 h 142270"/>
                      <a:gd name="connsiteX53" fmla="*/ 58357 w 90173"/>
                      <a:gd name="connsiteY53" fmla="*/ 47628 h 142270"/>
                      <a:gd name="connsiteX54" fmla="*/ 49284 w 90173"/>
                      <a:gd name="connsiteY54" fmla="*/ 48452 h 14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90173" h="142270">
                        <a:moveTo>
                          <a:pt x="1448" y="142337"/>
                        </a:moveTo>
                        <a:cubicBezTo>
                          <a:pt x="1173" y="142337"/>
                          <a:pt x="898" y="142154"/>
                          <a:pt x="624" y="141787"/>
                        </a:cubicBezTo>
                        <a:cubicBezTo>
                          <a:pt x="349" y="141421"/>
                          <a:pt x="211" y="141100"/>
                          <a:pt x="211" y="140825"/>
                        </a:cubicBezTo>
                        <a:lnTo>
                          <a:pt x="24541" y="42954"/>
                        </a:lnTo>
                        <a:cubicBezTo>
                          <a:pt x="25916" y="37730"/>
                          <a:pt x="27955" y="32645"/>
                          <a:pt x="30658" y="27696"/>
                        </a:cubicBezTo>
                        <a:cubicBezTo>
                          <a:pt x="33362" y="22748"/>
                          <a:pt x="36730" y="18143"/>
                          <a:pt x="40762" y="13881"/>
                        </a:cubicBezTo>
                        <a:cubicBezTo>
                          <a:pt x="44794" y="9620"/>
                          <a:pt x="49238" y="6253"/>
                          <a:pt x="54095" y="3778"/>
                        </a:cubicBezTo>
                        <a:cubicBezTo>
                          <a:pt x="58952" y="1304"/>
                          <a:pt x="64129" y="67"/>
                          <a:pt x="69628" y="67"/>
                        </a:cubicBezTo>
                        <a:cubicBezTo>
                          <a:pt x="73477" y="67"/>
                          <a:pt x="76982" y="914"/>
                          <a:pt x="80143" y="2610"/>
                        </a:cubicBezTo>
                        <a:cubicBezTo>
                          <a:pt x="83305" y="4305"/>
                          <a:pt x="85802" y="6711"/>
                          <a:pt x="87635" y="9826"/>
                        </a:cubicBezTo>
                        <a:cubicBezTo>
                          <a:pt x="89468" y="12942"/>
                          <a:pt x="90384" y="16470"/>
                          <a:pt x="90384" y="20410"/>
                        </a:cubicBezTo>
                        <a:cubicBezTo>
                          <a:pt x="90384" y="24168"/>
                          <a:pt x="89674" y="27765"/>
                          <a:pt x="88254" y="31201"/>
                        </a:cubicBezTo>
                        <a:cubicBezTo>
                          <a:pt x="86833" y="34638"/>
                          <a:pt x="84840" y="37845"/>
                          <a:pt x="82274" y="40823"/>
                        </a:cubicBezTo>
                        <a:cubicBezTo>
                          <a:pt x="79708" y="43802"/>
                          <a:pt x="76959" y="46208"/>
                          <a:pt x="74026" y="48040"/>
                        </a:cubicBezTo>
                        <a:cubicBezTo>
                          <a:pt x="75676" y="49140"/>
                          <a:pt x="77165" y="50515"/>
                          <a:pt x="78494" y="52164"/>
                        </a:cubicBezTo>
                        <a:cubicBezTo>
                          <a:pt x="79823" y="53814"/>
                          <a:pt x="80900" y="55555"/>
                          <a:pt x="81724" y="57388"/>
                        </a:cubicBezTo>
                        <a:cubicBezTo>
                          <a:pt x="82549" y="59220"/>
                          <a:pt x="83213" y="61259"/>
                          <a:pt x="83718" y="63505"/>
                        </a:cubicBezTo>
                        <a:cubicBezTo>
                          <a:pt x="84221" y="65750"/>
                          <a:pt x="84473" y="67880"/>
                          <a:pt x="84473" y="69896"/>
                        </a:cubicBezTo>
                        <a:cubicBezTo>
                          <a:pt x="84473" y="75303"/>
                          <a:pt x="83305" y="80618"/>
                          <a:pt x="80968" y="85841"/>
                        </a:cubicBezTo>
                        <a:cubicBezTo>
                          <a:pt x="78631" y="91065"/>
                          <a:pt x="75470" y="95830"/>
                          <a:pt x="71484" y="100137"/>
                        </a:cubicBezTo>
                        <a:cubicBezTo>
                          <a:pt x="67498" y="104444"/>
                          <a:pt x="62916" y="107835"/>
                          <a:pt x="57738" y="110309"/>
                        </a:cubicBezTo>
                        <a:cubicBezTo>
                          <a:pt x="52560" y="112784"/>
                          <a:pt x="47268" y="114021"/>
                          <a:pt x="41861" y="114021"/>
                        </a:cubicBezTo>
                        <a:cubicBezTo>
                          <a:pt x="35904" y="114021"/>
                          <a:pt x="30566" y="112417"/>
                          <a:pt x="25847" y="109210"/>
                        </a:cubicBezTo>
                        <a:cubicBezTo>
                          <a:pt x="21128" y="106002"/>
                          <a:pt x="17852" y="101603"/>
                          <a:pt x="16019" y="96013"/>
                        </a:cubicBezTo>
                        <a:lnTo>
                          <a:pt x="4610" y="141513"/>
                        </a:lnTo>
                        <a:cubicBezTo>
                          <a:pt x="4610" y="142062"/>
                          <a:pt x="4197" y="142337"/>
                          <a:pt x="3373" y="142337"/>
                        </a:cubicBezTo>
                        <a:lnTo>
                          <a:pt x="1448" y="142337"/>
                        </a:lnTo>
                        <a:close/>
                        <a:moveTo>
                          <a:pt x="42136" y="109759"/>
                        </a:moveTo>
                        <a:cubicBezTo>
                          <a:pt x="46901" y="109759"/>
                          <a:pt x="51208" y="108201"/>
                          <a:pt x="55057" y="105085"/>
                        </a:cubicBezTo>
                        <a:cubicBezTo>
                          <a:pt x="58906" y="101970"/>
                          <a:pt x="62090" y="98052"/>
                          <a:pt x="64611" y="93333"/>
                        </a:cubicBezTo>
                        <a:cubicBezTo>
                          <a:pt x="67131" y="88613"/>
                          <a:pt x="69032" y="83619"/>
                          <a:pt x="70315" y="78350"/>
                        </a:cubicBezTo>
                        <a:cubicBezTo>
                          <a:pt x="71598" y="73080"/>
                          <a:pt x="72240" y="68246"/>
                          <a:pt x="72240" y="63848"/>
                        </a:cubicBezTo>
                        <a:cubicBezTo>
                          <a:pt x="72240" y="58533"/>
                          <a:pt x="70682" y="54317"/>
                          <a:pt x="67566" y="51201"/>
                        </a:cubicBezTo>
                        <a:cubicBezTo>
                          <a:pt x="63992" y="52576"/>
                          <a:pt x="60464" y="53263"/>
                          <a:pt x="56981" y="53263"/>
                        </a:cubicBezTo>
                        <a:cubicBezTo>
                          <a:pt x="48642" y="53263"/>
                          <a:pt x="44472" y="51843"/>
                          <a:pt x="44472" y="49002"/>
                        </a:cubicBezTo>
                        <a:cubicBezTo>
                          <a:pt x="44472" y="45245"/>
                          <a:pt x="49238" y="43366"/>
                          <a:pt x="58768" y="43366"/>
                        </a:cubicBezTo>
                        <a:cubicBezTo>
                          <a:pt x="62159" y="43366"/>
                          <a:pt x="65275" y="43916"/>
                          <a:pt x="68115" y="45016"/>
                        </a:cubicBezTo>
                        <a:cubicBezTo>
                          <a:pt x="70407" y="43275"/>
                          <a:pt x="72492" y="40709"/>
                          <a:pt x="74370" y="37318"/>
                        </a:cubicBezTo>
                        <a:cubicBezTo>
                          <a:pt x="76249" y="33928"/>
                          <a:pt x="77646" y="30377"/>
                          <a:pt x="78562" y="26665"/>
                        </a:cubicBezTo>
                        <a:cubicBezTo>
                          <a:pt x="79479" y="22954"/>
                          <a:pt x="79937" y="19449"/>
                          <a:pt x="79937" y="16150"/>
                        </a:cubicBezTo>
                        <a:cubicBezTo>
                          <a:pt x="79937" y="12759"/>
                          <a:pt x="79044" y="9918"/>
                          <a:pt x="77257" y="7627"/>
                        </a:cubicBezTo>
                        <a:cubicBezTo>
                          <a:pt x="75470" y="5336"/>
                          <a:pt x="72789" y="4191"/>
                          <a:pt x="69215" y="4191"/>
                        </a:cubicBezTo>
                        <a:cubicBezTo>
                          <a:pt x="62801" y="4191"/>
                          <a:pt x="56821" y="6161"/>
                          <a:pt x="51277" y="10102"/>
                        </a:cubicBezTo>
                        <a:cubicBezTo>
                          <a:pt x="45733" y="14042"/>
                          <a:pt x="41059" y="19036"/>
                          <a:pt x="37256" y="25085"/>
                        </a:cubicBezTo>
                        <a:cubicBezTo>
                          <a:pt x="33453" y="31132"/>
                          <a:pt x="30727" y="37410"/>
                          <a:pt x="29077" y="43916"/>
                        </a:cubicBezTo>
                        <a:lnTo>
                          <a:pt x="20280" y="78831"/>
                        </a:lnTo>
                        <a:cubicBezTo>
                          <a:pt x="19730" y="81305"/>
                          <a:pt x="19364" y="84054"/>
                          <a:pt x="19180" y="87079"/>
                        </a:cubicBezTo>
                        <a:cubicBezTo>
                          <a:pt x="19180" y="93677"/>
                          <a:pt x="21356" y="99106"/>
                          <a:pt x="25709" y="103367"/>
                        </a:cubicBezTo>
                        <a:cubicBezTo>
                          <a:pt x="30062" y="107629"/>
                          <a:pt x="35538" y="109759"/>
                          <a:pt x="42136" y="109759"/>
                        </a:cubicBezTo>
                        <a:close/>
                        <a:moveTo>
                          <a:pt x="49284" y="48452"/>
                        </a:moveTo>
                        <a:cubicBezTo>
                          <a:pt x="50934" y="48911"/>
                          <a:pt x="53591" y="49140"/>
                          <a:pt x="57257" y="49140"/>
                        </a:cubicBezTo>
                        <a:cubicBezTo>
                          <a:pt x="58998" y="49140"/>
                          <a:pt x="60784" y="48819"/>
                          <a:pt x="62617" y="48178"/>
                        </a:cubicBezTo>
                        <a:cubicBezTo>
                          <a:pt x="62526" y="48086"/>
                          <a:pt x="62297" y="48040"/>
                          <a:pt x="61930" y="48040"/>
                        </a:cubicBezTo>
                        <a:cubicBezTo>
                          <a:pt x="60830" y="47765"/>
                          <a:pt x="59639" y="47628"/>
                          <a:pt x="58357" y="47628"/>
                        </a:cubicBezTo>
                        <a:cubicBezTo>
                          <a:pt x="53591" y="47628"/>
                          <a:pt x="50567" y="47903"/>
                          <a:pt x="49284" y="48452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795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40D9E27-4639-9D60-F9B7-0F7DBEA38309}"/>
                  </a:ext>
                </a:extLst>
              </p:cNvPr>
              <p:cNvSpPr/>
              <p:nvPr/>
            </p:nvSpPr>
            <p:spPr>
              <a:xfrm>
                <a:off x="5035899" y="1689677"/>
                <a:ext cx="1009650" cy="1009650"/>
              </a:xfrm>
              <a:custGeom>
                <a:avLst/>
                <a:gdLst>
                  <a:gd name="connsiteX0" fmla="*/ 0 w 1009650"/>
                  <a:gd name="connsiteY0" fmla="*/ 1009650 h 1009650"/>
                  <a:gd name="connsiteX1" fmla="*/ 1009650 w 1009650"/>
                  <a:gd name="connsiteY1" fmla="*/ 1009650 h 1009650"/>
                  <a:gd name="connsiteX2" fmla="*/ 1009650 w 1009650"/>
                  <a:gd name="connsiteY2" fmla="*/ 0 h 1009650"/>
                  <a:gd name="connsiteX3" fmla="*/ 0 w 1009650"/>
                  <a:gd name="connsiteY3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650" h="1009650">
                    <a:moveTo>
                      <a:pt x="0" y="1009650"/>
                    </a:moveTo>
                    <a:lnTo>
                      <a:pt x="1009650" y="1009650"/>
                    </a:lnTo>
                    <a:lnTo>
                      <a:pt x="10096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615EF91B-F846-C22A-33B7-253E66C06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35778" y="1689556"/>
                <a:ext cx="1009949" cy="1009949"/>
              </a:xfrm>
              <a:custGeom>
                <a:avLst/>
                <a:gdLst>
                  <a:gd name="connsiteX0" fmla="*/ 36 w 1009949"/>
                  <a:gd name="connsiteY0" fmla="*/ -40 h 1009949"/>
                  <a:gd name="connsiteX1" fmla="*/ 1009985 w 1009949"/>
                  <a:gd name="connsiteY1" fmla="*/ -40 h 1009949"/>
                  <a:gd name="connsiteX2" fmla="*/ 1009985 w 1009949"/>
                  <a:gd name="connsiteY2" fmla="*/ 1009909 h 1009949"/>
                  <a:gd name="connsiteX3" fmla="*/ 36 w 1009949"/>
                  <a:gd name="connsiteY3" fmla="*/ 1009909 h 100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949" h="1009949">
                    <a:moveTo>
                      <a:pt x="36" y="-40"/>
                    </a:moveTo>
                    <a:lnTo>
                      <a:pt x="1009985" y="-40"/>
                    </a:lnTo>
                    <a:lnTo>
                      <a:pt x="1009985" y="1009909"/>
                    </a:lnTo>
                    <a:lnTo>
                      <a:pt x="36" y="1009909"/>
                    </a:lnTo>
                    <a:close/>
                  </a:path>
                </a:pathLst>
              </a:custGeom>
            </p:spPr>
          </p:pic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83B0B15-EEA9-5FD6-1559-0D28007C23E5}"/>
                  </a:ext>
                </a:extLst>
              </p:cNvPr>
              <p:cNvSpPr/>
              <p:nvPr/>
            </p:nvSpPr>
            <p:spPr>
              <a:xfrm>
                <a:off x="5037246" y="1918515"/>
                <a:ext cx="1006954" cy="733664"/>
              </a:xfrm>
              <a:custGeom>
                <a:avLst/>
                <a:gdLst>
                  <a:gd name="connsiteX0" fmla="*/ 0 w 1006954"/>
                  <a:gd name="connsiteY0" fmla="*/ 733664 h 733664"/>
                  <a:gd name="connsiteX1" fmla="*/ 21000 w 1006954"/>
                  <a:gd name="connsiteY1" fmla="*/ 712277 h 733664"/>
                  <a:gd name="connsiteX2" fmla="*/ 45770 w 1006954"/>
                  <a:gd name="connsiteY2" fmla="*/ 687383 h 733664"/>
                  <a:gd name="connsiteX3" fmla="*/ 69731 w 1006954"/>
                  <a:gd name="connsiteY3" fmla="*/ 663647 h 733664"/>
                  <a:gd name="connsiteX4" fmla="*/ 91541 w 1006954"/>
                  <a:gd name="connsiteY4" fmla="*/ 642334 h 733664"/>
                  <a:gd name="connsiteX5" fmla="*/ 113995 w 1006954"/>
                  <a:gd name="connsiteY5" fmla="*/ 620683 h 733664"/>
                  <a:gd name="connsiteX6" fmla="*/ 137311 w 1006954"/>
                  <a:gd name="connsiteY6" fmla="*/ 598516 h 733664"/>
                  <a:gd name="connsiteX7" fmla="*/ 162563 w 1006954"/>
                  <a:gd name="connsiteY7" fmla="*/ 574869 h 733664"/>
                  <a:gd name="connsiteX8" fmla="*/ 183082 w 1006954"/>
                  <a:gd name="connsiteY8" fmla="*/ 555929 h 733664"/>
                  <a:gd name="connsiteX9" fmla="*/ 208589 w 1006954"/>
                  <a:gd name="connsiteY9" fmla="*/ 532732 h 733664"/>
                  <a:gd name="connsiteX10" fmla="*/ 228853 w 1006954"/>
                  <a:gd name="connsiteY10" fmla="*/ 514575 h 733664"/>
                  <a:gd name="connsiteX11" fmla="*/ 250931 w 1006954"/>
                  <a:gd name="connsiteY11" fmla="*/ 495068 h 733664"/>
                  <a:gd name="connsiteX12" fmla="*/ 274624 w 1006954"/>
                  <a:gd name="connsiteY12" fmla="*/ 474453 h 733664"/>
                  <a:gd name="connsiteX13" fmla="*/ 296624 w 1006954"/>
                  <a:gd name="connsiteY13" fmla="*/ 455605 h 733664"/>
                  <a:gd name="connsiteX14" fmla="*/ 320394 w 1006954"/>
                  <a:gd name="connsiteY14" fmla="*/ 435561 h 733664"/>
                  <a:gd name="connsiteX15" fmla="*/ 345923 w 1006954"/>
                  <a:gd name="connsiteY15" fmla="*/ 414405 h 733664"/>
                  <a:gd name="connsiteX16" fmla="*/ 366165 w 1006954"/>
                  <a:gd name="connsiteY16" fmla="*/ 397902 h 733664"/>
                  <a:gd name="connsiteX17" fmla="*/ 390710 w 1006954"/>
                  <a:gd name="connsiteY17" fmla="*/ 378215 h 733664"/>
                  <a:gd name="connsiteX18" fmla="*/ 411936 w 1006954"/>
                  <a:gd name="connsiteY18" fmla="*/ 361475 h 733664"/>
                  <a:gd name="connsiteX19" fmla="*/ 436024 w 1006954"/>
                  <a:gd name="connsiteY19" fmla="*/ 342798 h 733664"/>
                  <a:gd name="connsiteX20" fmla="*/ 457707 w 1006954"/>
                  <a:gd name="connsiteY20" fmla="*/ 326279 h 733664"/>
                  <a:gd name="connsiteX21" fmla="*/ 480380 w 1006954"/>
                  <a:gd name="connsiteY21" fmla="*/ 309301 h 733664"/>
                  <a:gd name="connsiteX22" fmla="*/ 503477 w 1006954"/>
                  <a:gd name="connsiteY22" fmla="*/ 292315 h 733664"/>
                  <a:gd name="connsiteX23" fmla="*/ 526369 w 1006954"/>
                  <a:gd name="connsiteY23" fmla="*/ 275790 h 733664"/>
                  <a:gd name="connsiteX24" fmla="*/ 549248 w 1006954"/>
                  <a:gd name="connsiteY24" fmla="*/ 259582 h 733664"/>
                  <a:gd name="connsiteX25" fmla="*/ 573043 w 1006954"/>
                  <a:gd name="connsiteY25" fmla="*/ 243052 h 733664"/>
                  <a:gd name="connsiteX26" fmla="*/ 595018 w 1006954"/>
                  <a:gd name="connsiteY26" fmla="*/ 228081 h 733664"/>
                  <a:gd name="connsiteX27" fmla="*/ 619738 w 1006954"/>
                  <a:gd name="connsiteY27" fmla="*/ 211581 h 733664"/>
                  <a:gd name="connsiteX28" fmla="*/ 640790 w 1006954"/>
                  <a:gd name="connsiteY28" fmla="*/ 197812 h 733664"/>
                  <a:gd name="connsiteX29" fmla="*/ 663282 w 1006954"/>
                  <a:gd name="connsiteY29" fmla="*/ 183389 h 733664"/>
                  <a:gd name="connsiteX30" fmla="*/ 686560 w 1006954"/>
                  <a:gd name="connsiteY30" fmla="*/ 168774 h 733664"/>
                  <a:gd name="connsiteX31" fmla="*/ 709595 w 1006954"/>
                  <a:gd name="connsiteY31" fmla="*/ 154627 h 733664"/>
                  <a:gd name="connsiteX32" fmla="*/ 732331 w 1006954"/>
                  <a:gd name="connsiteY32" fmla="*/ 140969 h 733664"/>
                  <a:gd name="connsiteX33" fmla="*/ 755234 w 1006954"/>
                  <a:gd name="connsiteY33" fmla="*/ 127518 h 733664"/>
                  <a:gd name="connsiteX34" fmla="*/ 778101 w 1006954"/>
                  <a:gd name="connsiteY34" fmla="*/ 114395 h 733664"/>
                  <a:gd name="connsiteX35" fmla="*/ 802656 w 1006954"/>
                  <a:gd name="connsiteY35" fmla="*/ 100646 h 733664"/>
                  <a:gd name="connsiteX36" fmla="*/ 823872 w 1006954"/>
                  <a:gd name="connsiteY36" fmla="*/ 89052 h 733664"/>
                  <a:gd name="connsiteX37" fmla="*/ 845678 w 1006954"/>
                  <a:gd name="connsiteY37" fmla="*/ 77413 h 733664"/>
                  <a:gd name="connsiteX38" fmla="*/ 869643 w 1006954"/>
                  <a:gd name="connsiteY38" fmla="*/ 64941 h 733664"/>
                  <a:gd name="connsiteX39" fmla="*/ 893657 w 1006954"/>
                  <a:gd name="connsiteY39" fmla="*/ 52784 h 733664"/>
                  <a:gd name="connsiteX40" fmla="*/ 915413 w 1006954"/>
                  <a:gd name="connsiteY40" fmla="*/ 42062 h 733664"/>
                  <a:gd name="connsiteX41" fmla="*/ 932687 w 1006954"/>
                  <a:gd name="connsiteY41" fmla="*/ 33748 h 733664"/>
                  <a:gd name="connsiteX42" fmla="*/ 961184 w 1006954"/>
                  <a:gd name="connsiteY42" fmla="*/ 20416 h 733664"/>
                  <a:gd name="connsiteX43" fmla="*/ 983644 w 1006954"/>
                  <a:gd name="connsiteY43" fmla="*/ 10243 h 733664"/>
                  <a:gd name="connsiteX44" fmla="*/ 1006954 w 1006954"/>
                  <a:gd name="connsiteY44" fmla="*/ 0 h 73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6954" h="733664">
                    <a:moveTo>
                      <a:pt x="0" y="733664"/>
                    </a:moveTo>
                    <a:lnTo>
                      <a:pt x="21000" y="712277"/>
                    </a:lnTo>
                    <a:lnTo>
                      <a:pt x="45770" y="687383"/>
                    </a:lnTo>
                    <a:lnTo>
                      <a:pt x="69731" y="663647"/>
                    </a:lnTo>
                    <a:lnTo>
                      <a:pt x="91541" y="642334"/>
                    </a:lnTo>
                    <a:lnTo>
                      <a:pt x="113995" y="620683"/>
                    </a:lnTo>
                    <a:lnTo>
                      <a:pt x="137311" y="598516"/>
                    </a:lnTo>
                    <a:lnTo>
                      <a:pt x="162563" y="574869"/>
                    </a:lnTo>
                    <a:lnTo>
                      <a:pt x="183082" y="555929"/>
                    </a:lnTo>
                    <a:lnTo>
                      <a:pt x="208589" y="532732"/>
                    </a:lnTo>
                    <a:lnTo>
                      <a:pt x="228853" y="514575"/>
                    </a:lnTo>
                    <a:lnTo>
                      <a:pt x="250931" y="495068"/>
                    </a:lnTo>
                    <a:lnTo>
                      <a:pt x="274624" y="474453"/>
                    </a:lnTo>
                    <a:lnTo>
                      <a:pt x="296624" y="455605"/>
                    </a:lnTo>
                    <a:lnTo>
                      <a:pt x="320394" y="435561"/>
                    </a:lnTo>
                    <a:lnTo>
                      <a:pt x="345923" y="414405"/>
                    </a:lnTo>
                    <a:lnTo>
                      <a:pt x="366165" y="397902"/>
                    </a:lnTo>
                    <a:lnTo>
                      <a:pt x="390710" y="378215"/>
                    </a:lnTo>
                    <a:lnTo>
                      <a:pt x="411936" y="361475"/>
                    </a:lnTo>
                    <a:lnTo>
                      <a:pt x="436024" y="342798"/>
                    </a:lnTo>
                    <a:lnTo>
                      <a:pt x="457707" y="326279"/>
                    </a:lnTo>
                    <a:lnTo>
                      <a:pt x="480380" y="309301"/>
                    </a:lnTo>
                    <a:lnTo>
                      <a:pt x="503477" y="292315"/>
                    </a:lnTo>
                    <a:lnTo>
                      <a:pt x="526369" y="275790"/>
                    </a:lnTo>
                    <a:lnTo>
                      <a:pt x="549248" y="259582"/>
                    </a:lnTo>
                    <a:lnTo>
                      <a:pt x="573043" y="243052"/>
                    </a:lnTo>
                    <a:lnTo>
                      <a:pt x="595018" y="228081"/>
                    </a:lnTo>
                    <a:lnTo>
                      <a:pt x="619738" y="211581"/>
                    </a:lnTo>
                    <a:lnTo>
                      <a:pt x="640790" y="197812"/>
                    </a:lnTo>
                    <a:lnTo>
                      <a:pt x="663282" y="183389"/>
                    </a:lnTo>
                    <a:lnTo>
                      <a:pt x="686560" y="168774"/>
                    </a:lnTo>
                    <a:lnTo>
                      <a:pt x="709595" y="154627"/>
                    </a:lnTo>
                    <a:lnTo>
                      <a:pt x="732331" y="140969"/>
                    </a:lnTo>
                    <a:lnTo>
                      <a:pt x="755234" y="127518"/>
                    </a:lnTo>
                    <a:lnTo>
                      <a:pt x="778101" y="114395"/>
                    </a:lnTo>
                    <a:lnTo>
                      <a:pt x="802656" y="100646"/>
                    </a:lnTo>
                    <a:lnTo>
                      <a:pt x="823872" y="89052"/>
                    </a:lnTo>
                    <a:lnTo>
                      <a:pt x="845678" y="77413"/>
                    </a:lnTo>
                    <a:lnTo>
                      <a:pt x="869643" y="64941"/>
                    </a:lnTo>
                    <a:lnTo>
                      <a:pt x="893657" y="52784"/>
                    </a:lnTo>
                    <a:lnTo>
                      <a:pt x="915413" y="42062"/>
                    </a:lnTo>
                    <a:lnTo>
                      <a:pt x="932687" y="33748"/>
                    </a:lnTo>
                    <a:lnTo>
                      <a:pt x="961184" y="20416"/>
                    </a:lnTo>
                    <a:lnTo>
                      <a:pt x="983644" y="10243"/>
                    </a:lnTo>
                    <a:lnTo>
                      <a:pt x="1006954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" name="Graphic 10">
                <a:extLst>
                  <a:ext uri="{FF2B5EF4-FFF2-40B4-BE49-F238E27FC236}">
                    <a16:creationId xmlns:a16="http://schemas.microsoft.com/office/drawing/2014/main" id="{C8FF1E38-2672-273C-94C7-BC6DE5649C6F}"/>
                  </a:ext>
                </a:extLst>
              </p:cNvPr>
              <p:cNvGrpSpPr/>
              <p:nvPr/>
            </p:nvGrpSpPr>
            <p:grpSpPr>
              <a:xfrm>
                <a:off x="5035899" y="1689677"/>
                <a:ext cx="1009650" cy="1009650"/>
                <a:chOff x="1050131" y="1734088"/>
                <a:chExt cx="1009650" cy="1009650"/>
              </a:xfrm>
            </p:grpSpPr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2A9BD75F-08A0-5226-58E4-E73E0BD09BD5}"/>
                    </a:ext>
                  </a:extLst>
                </p:cNvPr>
                <p:cNvSpPr/>
                <p:nvPr/>
              </p:nvSpPr>
              <p:spPr>
                <a:xfrm>
                  <a:off x="1050131" y="2743738"/>
                  <a:ext cx="1009650" cy="9525"/>
                </a:xfrm>
                <a:custGeom>
                  <a:avLst/>
                  <a:gdLst>
                    <a:gd name="connsiteX0" fmla="*/ 0 w 1009650"/>
                    <a:gd name="connsiteY0" fmla="*/ 0 h 9525"/>
                    <a:gd name="connsiteX1" fmla="*/ 1009650 w 100965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50" h="9525">
                      <a:moveTo>
                        <a:pt x="0" y="0"/>
                      </a:moveTo>
                      <a:lnTo>
                        <a:pt x="100965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F793A77F-5D14-81EE-9D2D-DAED60B5C1AF}"/>
                    </a:ext>
                  </a:extLst>
                </p:cNvPr>
                <p:cNvSpPr/>
                <p:nvPr/>
              </p:nvSpPr>
              <p:spPr>
                <a:xfrm>
                  <a:off x="1050131" y="1734088"/>
                  <a:ext cx="1009650" cy="9525"/>
                </a:xfrm>
                <a:custGeom>
                  <a:avLst/>
                  <a:gdLst>
                    <a:gd name="connsiteX0" fmla="*/ 0 w 1009650"/>
                    <a:gd name="connsiteY0" fmla="*/ 0 h 9525"/>
                    <a:gd name="connsiteX1" fmla="*/ 1009650 w 100965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50" h="9525">
                      <a:moveTo>
                        <a:pt x="0" y="0"/>
                      </a:moveTo>
                      <a:lnTo>
                        <a:pt x="100965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0E804562-F88D-8C59-0376-1099C7763C68}"/>
                    </a:ext>
                  </a:extLst>
                </p:cNvPr>
                <p:cNvSpPr/>
                <p:nvPr/>
              </p:nvSpPr>
              <p:spPr>
                <a:xfrm>
                  <a:off x="1194367" y="2733641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10097 h 10096"/>
                    <a:gd name="connsiteX1" fmla="*/ 0 w 9525"/>
                    <a:gd name="connsiteY1" fmla="*/ 0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10097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15AB70FE-396F-D2F2-E09E-DDEE3EEAB9F6}"/>
                    </a:ext>
                  </a:extLst>
                </p:cNvPr>
                <p:cNvSpPr/>
                <p:nvPr/>
              </p:nvSpPr>
              <p:spPr>
                <a:xfrm>
                  <a:off x="1554956" y="2733641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10097 h 10096"/>
                    <a:gd name="connsiteX1" fmla="*/ 0 w 9525"/>
                    <a:gd name="connsiteY1" fmla="*/ 0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10097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AC3A1E4D-687A-8C7B-7C13-9C767937AD48}"/>
                    </a:ext>
                  </a:extLst>
                </p:cNvPr>
                <p:cNvSpPr/>
                <p:nvPr/>
              </p:nvSpPr>
              <p:spPr>
                <a:xfrm>
                  <a:off x="1915544" y="2733641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10097 h 10096"/>
                    <a:gd name="connsiteX1" fmla="*/ 0 w 9525"/>
                    <a:gd name="connsiteY1" fmla="*/ 0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10097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A7C1464-2AF9-9BC4-42EA-120D1CD6A94E}"/>
                    </a:ext>
                  </a:extLst>
                </p:cNvPr>
                <p:cNvSpPr/>
                <p:nvPr/>
              </p:nvSpPr>
              <p:spPr>
                <a:xfrm>
                  <a:off x="1194367" y="1734088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0 h 10096"/>
                    <a:gd name="connsiteX1" fmla="*/ 0 w 9525"/>
                    <a:gd name="connsiteY1" fmla="*/ 10097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0"/>
                      </a:moveTo>
                      <a:lnTo>
                        <a:pt x="0" y="10097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83EC6C26-26D5-A3BF-4325-7D6C43294308}"/>
                    </a:ext>
                  </a:extLst>
                </p:cNvPr>
                <p:cNvSpPr/>
                <p:nvPr/>
              </p:nvSpPr>
              <p:spPr>
                <a:xfrm>
                  <a:off x="1554956" y="1734088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0 h 10096"/>
                    <a:gd name="connsiteX1" fmla="*/ 0 w 9525"/>
                    <a:gd name="connsiteY1" fmla="*/ 10097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0"/>
                      </a:moveTo>
                      <a:lnTo>
                        <a:pt x="0" y="10097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C6592FC5-1F1F-1867-0FF9-F1AD8E2EAEF6}"/>
                    </a:ext>
                  </a:extLst>
                </p:cNvPr>
                <p:cNvSpPr/>
                <p:nvPr/>
              </p:nvSpPr>
              <p:spPr>
                <a:xfrm>
                  <a:off x="1915544" y="1734088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0 h 10096"/>
                    <a:gd name="connsiteX1" fmla="*/ 0 w 9525"/>
                    <a:gd name="connsiteY1" fmla="*/ 10097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0"/>
                      </a:moveTo>
                      <a:lnTo>
                        <a:pt x="0" y="10097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aphic 10">
                <a:extLst>
                  <a:ext uri="{FF2B5EF4-FFF2-40B4-BE49-F238E27FC236}">
                    <a16:creationId xmlns:a16="http://schemas.microsoft.com/office/drawing/2014/main" id="{23340BB8-1398-DB36-1617-45DBA40F9862}"/>
                  </a:ext>
                </a:extLst>
              </p:cNvPr>
              <p:cNvGrpSpPr/>
              <p:nvPr/>
            </p:nvGrpSpPr>
            <p:grpSpPr>
              <a:xfrm>
                <a:off x="5021054" y="2781722"/>
                <a:ext cx="312208" cy="104923"/>
                <a:chOff x="1035286" y="2826133"/>
                <a:chExt cx="312208" cy="104923"/>
              </a:xfrm>
              <a:solidFill>
                <a:srgbClr val="262626"/>
              </a:solidFill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B926DA13-249D-EC0D-051F-86C12B80DED5}"/>
                    </a:ext>
                  </a:extLst>
                </p:cNvPr>
                <p:cNvSpPr/>
                <p:nvPr/>
              </p:nvSpPr>
              <p:spPr>
                <a:xfrm>
                  <a:off x="1035286" y="2889980"/>
                  <a:ext cx="40332" cy="9376"/>
                </a:xfrm>
                <a:custGeom>
                  <a:avLst/>
                  <a:gdLst>
                    <a:gd name="connsiteX0" fmla="*/ 104 w 40332"/>
                    <a:gd name="connsiteY0" fmla="*/ 9501 h 9376"/>
                    <a:gd name="connsiteX1" fmla="*/ 104 w 40332"/>
                    <a:gd name="connsiteY1" fmla="*/ 125 h 9376"/>
                    <a:gd name="connsiteX2" fmla="*/ 40437 w 40332"/>
                    <a:gd name="connsiteY2" fmla="*/ 125 h 9376"/>
                    <a:gd name="connsiteX3" fmla="*/ 40437 w 40332"/>
                    <a:gd name="connsiteY3" fmla="*/ 9501 h 9376"/>
                    <a:gd name="connsiteX4" fmla="*/ 104 w 40332"/>
                    <a:gd name="connsiteY4" fmla="*/ 9501 h 9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32" h="9376">
                      <a:moveTo>
                        <a:pt x="104" y="9501"/>
                      </a:moveTo>
                      <a:lnTo>
                        <a:pt x="104" y="125"/>
                      </a:lnTo>
                      <a:lnTo>
                        <a:pt x="40437" y="125"/>
                      </a:lnTo>
                      <a:lnTo>
                        <a:pt x="40437" y="9501"/>
                      </a:lnTo>
                      <a:lnTo>
                        <a:pt x="104" y="950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CFE6636D-EAFC-A9A8-FF0A-E50CA3CF5AEE}"/>
                    </a:ext>
                  </a:extLst>
                </p:cNvPr>
                <p:cNvSpPr/>
                <p:nvPr/>
              </p:nvSpPr>
              <p:spPr>
                <a:xfrm>
                  <a:off x="1090253" y="2826133"/>
                  <a:ext cx="64145" cy="104923"/>
                </a:xfrm>
                <a:custGeom>
                  <a:avLst/>
                  <a:gdLst>
                    <a:gd name="connsiteX0" fmla="*/ 32251 w 64145"/>
                    <a:gd name="connsiteY0" fmla="*/ 105048 h 104923"/>
                    <a:gd name="connsiteX1" fmla="*/ 6875 w 64145"/>
                    <a:gd name="connsiteY1" fmla="*/ 89645 h 104923"/>
                    <a:gd name="connsiteX2" fmla="*/ 104 w 64145"/>
                    <a:gd name="connsiteY2" fmla="*/ 52959 h 104923"/>
                    <a:gd name="connsiteX3" fmla="*/ 2560 w 64145"/>
                    <a:gd name="connsiteY3" fmla="*/ 28030 h 104923"/>
                    <a:gd name="connsiteX4" fmla="*/ 12159 w 64145"/>
                    <a:gd name="connsiteY4" fmla="*/ 8236 h 104923"/>
                    <a:gd name="connsiteX5" fmla="*/ 32251 w 64145"/>
                    <a:gd name="connsiteY5" fmla="*/ 125 h 104923"/>
                    <a:gd name="connsiteX6" fmla="*/ 48771 w 64145"/>
                    <a:gd name="connsiteY6" fmla="*/ 5036 h 104923"/>
                    <a:gd name="connsiteX7" fmla="*/ 58519 w 64145"/>
                    <a:gd name="connsiteY7" fmla="*/ 17686 h 104923"/>
                    <a:gd name="connsiteX8" fmla="*/ 63059 w 64145"/>
                    <a:gd name="connsiteY8" fmla="*/ 34355 h 104923"/>
                    <a:gd name="connsiteX9" fmla="*/ 64249 w 64145"/>
                    <a:gd name="connsiteY9" fmla="*/ 52959 h 104923"/>
                    <a:gd name="connsiteX10" fmla="*/ 61868 w 64145"/>
                    <a:gd name="connsiteY10" fmla="*/ 77515 h 104923"/>
                    <a:gd name="connsiteX11" fmla="*/ 52417 w 64145"/>
                    <a:gd name="connsiteY11" fmla="*/ 97012 h 104923"/>
                    <a:gd name="connsiteX12" fmla="*/ 32251 w 64145"/>
                    <a:gd name="connsiteY12" fmla="*/ 105048 h 104923"/>
                    <a:gd name="connsiteX13" fmla="*/ 32251 w 64145"/>
                    <a:gd name="connsiteY13" fmla="*/ 101030 h 104923"/>
                    <a:gd name="connsiteX14" fmla="*/ 44901 w 64145"/>
                    <a:gd name="connsiteY14" fmla="*/ 92324 h 104923"/>
                    <a:gd name="connsiteX15" fmla="*/ 50036 w 64145"/>
                    <a:gd name="connsiteY15" fmla="*/ 73050 h 104923"/>
                    <a:gd name="connsiteX16" fmla="*/ 51004 w 64145"/>
                    <a:gd name="connsiteY16" fmla="*/ 50578 h 104923"/>
                    <a:gd name="connsiteX17" fmla="*/ 50036 w 64145"/>
                    <a:gd name="connsiteY17" fmla="*/ 29444 h 104923"/>
                    <a:gd name="connsiteX18" fmla="*/ 44975 w 64145"/>
                    <a:gd name="connsiteY18" fmla="*/ 11883 h 104923"/>
                    <a:gd name="connsiteX19" fmla="*/ 32251 w 64145"/>
                    <a:gd name="connsiteY19" fmla="*/ 3994 h 104923"/>
                    <a:gd name="connsiteX20" fmla="*/ 19452 w 64145"/>
                    <a:gd name="connsiteY20" fmla="*/ 11883 h 104923"/>
                    <a:gd name="connsiteX21" fmla="*/ 14317 w 64145"/>
                    <a:gd name="connsiteY21" fmla="*/ 29444 h 104923"/>
                    <a:gd name="connsiteX22" fmla="*/ 13350 w 64145"/>
                    <a:gd name="connsiteY22" fmla="*/ 50578 h 104923"/>
                    <a:gd name="connsiteX23" fmla="*/ 13796 w 64145"/>
                    <a:gd name="connsiteY23" fmla="*/ 66577 h 104923"/>
                    <a:gd name="connsiteX24" fmla="*/ 16029 w 64145"/>
                    <a:gd name="connsiteY24" fmla="*/ 82055 h 104923"/>
                    <a:gd name="connsiteX25" fmla="*/ 21758 w 64145"/>
                    <a:gd name="connsiteY25" fmla="*/ 95523 h 104923"/>
                    <a:gd name="connsiteX26" fmla="*/ 32251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251" y="105048"/>
                      </a:moveTo>
                      <a:cubicBezTo>
                        <a:pt x="19849" y="105048"/>
                        <a:pt x="11390" y="99914"/>
                        <a:pt x="6875" y="89645"/>
                      </a:cubicBezTo>
                      <a:cubicBezTo>
                        <a:pt x="2361" y="79375"/>
                        <a:pt x="104" y="67147"/>
                        <a:pt x="104" y="52959"/>
                      </a:cubicBezTo>
                      <a:cubicBezTo>
                        <a:pt x="104" y="44128"/>
                        <a:pt x="923" y="35819"/>
                        <a:pt x="2560" y="28030"/>
                      </a:cubicBezTo>
                      <a:cubicBezTo>
                        <a:pt x="4197" y="20241"/>
                        <a:pt x="7396" y="13643"/>
                        <a:pt x="12159" y="8236"/>
                      </a:cubicBezTo>
                      <a:cubicBezTo>
                        <a:pt x="16921" y="2829"/>
                        <a:pt x="23619" y="125"/>
                        <a:pt x="32251" y="125"/>
                      </a:cubicBezTo>
                      <a:cubicBezTo>
                        <a:pt x="38998" y="125"/>
                        <a:pt x="44505" y="1762"/>
                        <a:pt x="48771" y="5036"/>
                      </a:cubicBezTo>
                      <a:cubicBezTo>
                        <a:pt x="53038" y="8310"/>
                        <a:pt x="56287" y="12527"/>
                        <a:pt x="58519" y="17686"/>
                      </a:cubicBezTo>
                      <a:cubicBezTo>
                        <a:pt x="60752" y="22845"/>
                        <a:pt x="62265" y="28402"/>
                        <a:pt x="63059" y="34355"/>
                      </a:cubicBezTo>
                      <a:cubicBezTo>
                        <a:pt x="63852" y="40308"/>
                        <a:pt x="64249" y="46509"/>
                        <a:pt x="64249" y="52959"/>
                      </a:cubicBezTo>
                      <a:cubicBezTo>
                        <a:pt x="64249" y="61690"/>
                        <a:pt x="63456" y="69876"/>
                        <a:pt x="61868" y="77515"/>
                      </a:cubicBezTo>
                      <a:cubicBezTo>
                        <a:pt x="60281" y="85155"/>
                        <a:pt x="57130" y="91654"/>
                        <a:pt x="52417" y="97012"/>
                      </a:cubicBezTo>
                      <a:cubicBezTo>
                        <a:pt x="47704" y="102370"/>
                        <a:pt x="40982" y="105048"/>
                        <a:pt x="32251" y="105048"/>
                      </a:cubicBezTo>
                      <a:close/>
                      <a:moveTo>
                        <a:pt x="32251" y="101030"/>
                      </a:moveTo>
                      <a:cubicBezTo>
                        <a:pt x="37906" y="101030"/>
                        <a:pt x="42123" y="98128"/>
                        <a:pt x="44901" y="92324"/>
                      </a:cubicBezTo>
                      <a:cubicBezTo>
                        <a:pt x="47679" y="86519"/>
                        <a:pt x="49391" y="80095"/>
                        <a:pt x="50036" y="73050"/>
                      </a:cubicBezTo>
                      <a:cubicBezTo>
                        <a:pt x="50681" y="66006"/>
                        <a:pt x="51004" y="58515"/>
                        <a:pt x="51004" y="50578"/>
                      </a:cubicBezTo>
                      <a:cubicBezTo>
                        <a:pt x="51004" y="42938"/>
                        <a:pt x="50681" y="35893"/>
                        <a:pt x="50036" y="29444"/>
                      </a:cubicBezTo>
                      <a:cubicBezTo>
                        <a:pt x="49391" y="22995"/>
                        <a:pt x="47704" y="17141"/>
                        <a:pt x="44975" y="11883"/>
                      </a:cubicBezTo>
                      <a:cubicBezTo>
                        <a:pt x="42248" y="6623"/>
                        <a:pt x="38006" y="3994"/>
                        <a:pt x="32251" y="3994"/>
                      </a:cubicBezTo>
                      <a:cubicBezTo>
                        <a:pt x="26497" y="3994"/>
                        <a:pt x="22230" y="6623"/>
                        <a:pt x="19452" y="11883"/>
                      </a:cubicBezTo>
                      <a:cubicBezTo>
                        <a:pt x="16674" y="17141"/>
                        <a:pt x="14963" y="22995"/>
                        <a:pt x="14317" y="29444"/>
                      </a:cubicBezTo>
                      <a:cubicBezTo>
                        <a:pt x="13672" y="35893"/>
                        <a:pt x="13350" y="42938"/>
                        <a:pt x="13350" y="50578"/>
                      </a:cubicBezTo>
                      <a:cubicBezTo>
                        <a:pt x="13350" y="56233"/>
                        <a:pt x="13499" y="61566"/>
                        <a:pt x="13796" y="66577"/>
                      </a:cubicBezTo>
                      <a:cubicBezTo>
                        <a:pt x="14094" y="71587"/>
                        <a:pt x="14838" y="76747"/>
                        <a:pt x="16029" y="82055"/>
                      </a:cubicBezTo>
                      <a:cubicBezTo>
                        <a:pt x="17220" y="87363"/>
                        <a:pt x="19129" y="91853"/>
                        <a:pt x="21758" y="95523"/>
                      </a:cubicBezTo>
                      <a:cubicBezTo>
                        <a:pt x="24388" y="99194"/>
                        <a:pt x="27885" y="101030"/>
                        <a:pt x="32251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B42C3AD8-618B-590D-32B0-3956F5838721}"/>
                    </a:ext>
                  </a:extLst>
                </p:cNvPr>
                <p:cNvSpPr/>
                <p:nvPr/>
              </p:nvSpPr>
              <p:spPr>
                <a:xfrm>
                  <a:off x="1173299" y="2910816"/>
                  <a:ext cx="16817" cy="16817"/>
                </a:xfrm>
                <a:custGeom>
                  <a:avLst/>
                  <a:gdLst>
                    <a:gd name="connsiteX0" fmla="*/ 104 w 16817"/>
                    <a:gd name="connsiteY0" fmla="*/ 8459 h 16817"/>
                    <a:gd name="connsiteX1" fmla="*/ 2634 w 16817"/>
                    <a:gd name="connsiteY1" fmla="*/ 2580 h 16817"/>
                    <a:gd name="connsiteX2" fmla="*/ 8587 w 16817"/>
                    <a:gd name="connsiteY2" fmla="*/ 125 h 16817"/>
                    <a:gd name="connsiteX3" fmla="*/ 12680 w 16817"/>
                    <a:gd name="connsiteY3" fmla="*/ 1241 h 16817"/>
                    <a:gd name="connsiteX4" fmla="*/ 15805 w 16817"/>
                    <a:gd name="connsiteY4" fmla="*/ 4366 h 16817"/>
                    <a:gd name="connsiteX5" fmla="*/ 16921 w 16817"/>
                    <a:gd name="connsiteY5" fmla="*/ 8459 h 16817"/>
                    <a:gd name="connsiteX6" fmla="*/ 14466 w 16817"/>
                    <a:gd name="connsiteY6" fmla="*/ 14412 h 16817"/>
                    <a:gd name="connsiteX7" fmla="*/ 8587 w 16817"/>
                    <a:gd name="connsiteY7" fmla="*/ 16942 h 16817"/>
                    <a:gd name="connsiteX8" fmla="*/ 2634 w 16817"/>
                    <a:gd name="connsiteY8" fmla="*/ 14412 h 16817"/>
                    <a:gd name="connsiteX9" fmla="*/ 104 w 16817"/>
                    <a:gd name="connsiteY9" fmla="*/ 8459 h 1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17" h="16817">
                      <a:moveTo>
                        <a:pt x="104" y="8459"/>
                      </a:moveTo>
                      <a:cubicBezTo>
                        <a:pt x="104" y="6177"/>
                        <a:pt x="947" y="4217"/>
                        <a:pt x="2634" y="2580"/>
                      </a:cubicBezTo>
                      <a:cubicBezTo>
                        <a:pt x="4321" y="943"/>
                        <a:pt x="6305" y="125"/>
                        <a:pt x="8587" y="125"/>
                      </a:cubicBezTo>
                      <a:cubicBezTo>
                        <a:pt x="9976" y="125"/>
                        <a:pt x="11341" y="497"/>
                        <a:pt x="12680" y="1241"/>
                      </a:cubicBezTo>
                      <a:cubicBezTo>
                        <a:pt x="14019" y="1985"/>
                        <a:pt x="15061" y="3027"/>
                        <a:pt x="15805" y="4366"/>
                      </a:cubicBezTo>
                      <a:cubicBezTo>
                        <a:pt x="16549" y="5706"/>
                        <a:pt x="16921" y="7070"/>
                        <a:pt x="16921" y="8459"/>
                      </a:cubicBezTo>
                      <a:cubicBezTo>
                        <a:pt x="16921" y="10741"/>
                        <a:pt x="16103" y="12726"/>
                        <a:pt x="14466" y="14412"/>
                      </a:cubicBezTo>
                      <a:cubicBezTo>
                        <a:pt x="12829" y="16099"/>
                        <a:pt x="10869" y="16942"/>
                        <a:pt x="8587" y="16942"/>
                      </a:cubicBezTo>
                      <a:cubicBezTo>
                        <a:pt x="6305" y="16942"/>
                        <a:pt x="4321" y="16099"/>
                        <a:pt x="2634" y="14412"/>
                      </a:cubicBezTo>
                      <a:cubicBezTo>
                        <a:pt x="947" y="12726"/>
                        <a:pt x="104" y="10741"/>
                        <a:pt x="104" y="845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F23B14BE-9363-7117-4F56-2455DE9AF309}"/>
                    </a:ext>
                  </a:extLst>
                </p:cNvPr>
                <p:cNvSpPr/>
                <p:nvPr/>
              </p:nvSpPr>
              <p:spPr>
                <a:xfrm>
                  <a:off x="1208787" y="2826133"/>
                  <a:ext cx="64145" cy="104923"/>
                </a:xfrm>
                <a:custGeom>
                  <a:avLst/>
                  <a:gdLst>
                    <a:gd name="connsiteX0" fmla="*/ 32251 w 64145"/>
                    <a:gd name="connsiteY0" fmla="*/ 105048 h 104923"/>
                    <a:gd name="connsiteX1" fmla="*/ 6875 w 64145"/>
                    <a:gd name="connsiteY1" fmla="*/ 89645 h 104923"/>
                    <a:gd name="connsiteX2" fmla="*/ 104 w 64145"/>
                    <a:gd name="connsiteY2" fmla="*/ 52959 h 104923"/>
                    <a:gd name="connsiteX3" fmla="*/ 2560 w 64145"/>
                    <a:gd name="connsiteY3" fmla="*/ 28030 h 104923"/>
                    <a:gd name="connsiteX4" fmla="*/ 12159 w 64145"/>
                    <a:gd name="connsiteY4" fmla="*/ 8236 h 104923"/>
                    <a:gd name="connsiteX5" fmla="*/ 32251 w 64145"/>
                    <a:gd name="connsiteY5" fmla="*/ 125 h 104923"/>
                    <a:gd name="connsiteX6" fmla="*/ 48771 w 64145"/>
                    <a:gd name="connsiteY6" fmla="*/ 5036 h 104923"/>
                    <a:gd name="connsiteX7" fmla="*/ 58519 w 64145"/>
                    <a:gd name="connsiteY7" fmla="*/ 17686 h 104923"/>
                    <a:gd name="connsiteX8" fmla="*/ 63059 w 64145"/>
                    <a:gd name="connsiteY8" fmla="*/ 34355 h 104923"/>
                    <a:gd name="connsiteX9" fmla="*/ 64249 w 64145"/>
                    <a:gd name="connsiteY9" fmla="*/ 52959 h 104923"/>
                    <a:gd name="connsiteX10" fmla="*/ 61868 w 64145"/>
                    <a:gd name="connsiteY10" fmla="*/ 77515 h 104923"/>
                    <a:gd name="connsiteX11" fmla="*/ 52417 w 64145"/>
                    <a:gd name="connsiteY11" fmla="*/ 97012 h 104923"/>
                    <a:gd name="connsiteX12" fmla="*/ 32251 w 64145"/>
                    <a:gd name="connsiteY12" fmla="*/ 105048 h 104923"/>
                    <a:gd name="connsiteX13" fmla="*/ 32251 w 64145"/>
                    <a:gd name="connsiteY13" fmla="*/ 101030 h 104923"/>
                    <a:gd name="connsiteX14" fmla="*/ 44901 w 64145"/>
                    <a:gd name="connsiteY14" fmla="*/ 92324 h 104923"/>
                    <a:gd name="connsiteX15" fmla="*/ 50036 w 64145"/>
                    <a:gd name="connsiteY15" fmla="*/ 73050 h 104923"/>
                    <a:gd name="connsiteX16" fmla="*/ 51003 w 64145"/>
                    <a:gd name="connsiteY16" fmla="*/ 50578 h 104923"/>
                    <a:gd name="connsiteX17" fmla="*/ 50036 w 64145"/>
                    <a:gd name="connsiteY17" fmla="*/ 29444 h 104923"/>
                    <a:gd name="connsiteX18" fmla="*/ 44975 w 64145"/>
                    <a:gd name="connsiteY18" fmla="*/ 11883 h 104923"/>
                    <a:gd name="connsiteX19" fmla="*/ 32251 w 64145"/>
                    <a:gd name="connsiteY19" fmla="*/ 3994 h 104923"/>
                    <a:gd name="connsiteX20" fmla="*/ 19451 w 64145"/>
                    <a:gd name="connsiteY20" fmla="*/ 11883 h 104923"/>
                    <a:gd name="connsiteX21" fmla="*/ 14317 w 64145"/>
                    <a:gd name="connsiteY21" fmla="*/ 29444 h 104923"/>
                    <a:gd name="connsiteX22" fmla="*/ 13350 w 64145"/>
                    <a:gd name="connsiteY22" fmla="*/ 50578 h 104923"/>
                    <a:gd name="connsiteX23" fmla="*/ 13796 w 64145"/>
                    <a:gd name="connsiteY23" fmla="*/ 66577 h 104923"/>
                    <a:gd name="connsiteX24" fmla="*/ 16029 w 64145"/>
                    <a:gd name="connsiteY24" fmla="*/ 82055 h 104923"/>
                    <a:gd name="connsiteX25" fmla="*/ 21758 w 64145"/>
                    <a:gd name="connsiteY25" fmla="*/ 95523 h 104923"/>
                    <a:gd name="connsiteX26" fmla="*/ 32251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251" y="105048"/>
                      </a:moveTo>
                      <a:cubicBezTo>
                        <a:pt x="19849" y="105048"/>
                        <a:pt x="11390" y="99914"/>
                        <a:pt x="6875" y="89645"/>
                      </a:cubicBezTo>
                      <a:cubicBezTo>
                        <a:pt x="2361" y="79375"/>
                        <a:pt x="104" y="67147"/>
                        <a:pt x="104" y="52959"/>
                      </a:cubicBezTo>
                      <a:cubicBezTo>
                        <a:pt x="104" y="44128"/>
                        <a:pt x="923" y="35819"/>
                        <a:pt x="2560" y="28030"/>
                      </a:cubicBezTo>
                      <a:cubicBezTo>
                        <a:pt x="4197" y="20241"/>
                        <a:pt x="7396" y="13643"/>
                        <a:pt x="12159" y="8236"/>
                      </a:cubicBezTo>
                      <a:cubicBezTo>
                        <a:pt x="16921" y="2829"/>
                        <a:pt x="23619" y="125"/>
                        <a:pt x="32251" y="125"/>
                      </a:cubicBezTo>
                      <a:cubicBezTo>
                        <a:pt x="38998" y="125"/>
                        <a:pt x="44505" y="1762"/>
                        <a:pt x="48771" y="5036"/>
                      </a:cubicBezTo>
                      <a:cubicBezTo>
                        <a:pt x="53037" y="8310"/>
                        <a:pt x="56286" y="12527"/>
                        <a:pt x="58519" y="17686"/>
                      </a:cubicBezTo>
                      <a:cubicBezTo>
                        <a:pt x="60752" y="22845"/>
                        <a:pt x="62265" y="28402"/>
                        <a:pt x="63059" y="34355"/>
                      </a:cubicBezTo>
                      <a:cubicBezTo>
                        <a:pt x="63852" y="40308"/>
                        <a:pt x="64249" y="46509"/>
                        <a:pt x="64249" y="52959"/>
                      </a:cubicBezTo>
                      <a:cubicBezTo>
                        <a:pt x="64249" y="61690"/>
                        <a:pt x="63456" y="69876"/>
                        <a:pt x="61868" y="77515"/>
                      </a:cubicBezTo>
                      <a:cubicBezTo>
                        <a:pt x="60281" y="85155"/>
                        <a:pt x="57130" y="91654"/>
                        <a:pt x="52417" y="97012"/>
                      </a:cubicBezTo>
                      <a:cubicBezTo>
                        <a:pt x="47704" y="102370"/>
                        <a:pt x="40982" y="105048"/>
                        <a:pt x="32251" y="105048"/>
                      </a:cubicBezTo>
                      <a:close/>
                      <a:moveTo>
                        <a:pt x="32251" y="101030"/>
                      </a:moveTo>
                      <a:cubicBezTo>
                        <a:pt x="37906" y="101030"/>
                        <a:pt x="42123" y="98128"/>
                        <a:pt x="44901" y="92324"/>
                      </a:cubicBezTo>
                      <a:cubicBezTo>
                        <a:pt x="47679" y="86519"/>
                        <a:pt x="49391" y="80095"/>
                        <a:pt x="50036" y="73050"/>
                      </a:cubicBezTo>
                      <a:cubicBezTo>
                        <a:pt x="50681" y="66006"/>
                        <a:pt x="51003" y="58515"/>
                        <a:pt x="51003" y="50578"/>
                      </a:cubicBezTo>
                      <a:cubicBezTo>
                        <a:pt x="51003" y="42938"/>
                        <a:pt x="50681" y="35893"/>
                        <a:pt x="50036" y="29444"/>
                      </a:cubicBezTo>
                      <a:cubicBezTo>
                        <a:pt x="49391" y="22995"/>
                        <a:pt x="47704" y="17141"/>
                        <a:pt x="44975" y="11883"/>
                      </a:cubicBezTo>
                      <a:cubicBezTo>
                        <a:pt x="42247" y="6623"/>
                        <a:pt x="38005" y="3994"/>
                        <a:pt x="32251" y="3994"/>
                      </a:cubicBezTo>
                      <a:cubicBezTo>
                        <a:pt x="26496" y="3994"/>
                        <a:pt x="22229" y="6623"/>
                        <a:pt x="19451" y="11883"/>
                      </a:cubicBezTo>
                      <a:cubicBezTo>
                        <a:pt x="16673" y="17141"/>
                        <a:pt x="14962" y="22995"/>
                        <a:pt x="14317" y="29444"/>
                      </a:cubicBezTo>
                      <a:cubicBezTo>
                        <a:pt x="13672" y="35893"/>
                        <a:pt x="13350" y="42938"/>
                        <a:pt x="13350" y="50578"/>
                      </a:cubicBezTo>
                      <a:cubicBezTo>
                        <a:pt x="13350" y="56233"/>
                        <a:pt x="13499" y="61566"/>
                        <a:pt x="13796" y="66577"/>
                      </a:cubicBezTo>
                      <a:cubicBezTo>
                        <a:pt x="14094" y="71587"/>
                        <a:pt x="14838" y="76747"/>
                        <a:pt x="16029" y="82055"/>
                      </a:cubicBezTo>
                      <a:cubicBezTo>
                        <a:pt x="17220" y="87363"/>
                        <a:pt x="19129" y="91853"/>
                        <a:pt x="21758" y="95523"/>
                      </a:cubicBezTo>
                      <a:cubicBezTo>
                        <a:pt x="24388" y="99194"/>
                        <a:pt x="27885" y="101030"/>
                        <a:pt x="32251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5B25D991-88F5-CF71-340B-2124CC852C56}"/>
                    </a:ext>
                  </a:extLst>
                </p:cNvPr>
                <p:cNvSpPr/>
                <p:nvPr/>
              </p:nvSpPr>
              <p:spPr>
                <a:xfrm>
                  <a:off x="1286624" y="2826133"/>
                  <a:ext cx="60870" cy="104923"/>
                </a:xfrm>
                <a:custGeom>
                  <a:avLst/>
                  <a:gdLst>
                    <a:gd name="connsiteX0" fmla="*/ 5759 w 60870"/>
                    <a:gd name="connsiteY0" fmla="*/ 84213 h 104923"/>
                    <a:gd name="connsiteX1" fmla="*/ 10597 w 60870"/>
                    <a:gd name="connsiteY1" fmla="*/ 92324 h 104923"/>
                    <a:gd name="connsiteX2" fmla="*/ 18261 w 60870"/>
                    <a:gd name="connsiteY2" fmla="*/ 98053 h 104923"/>
                    <a:gd name="connsiteX3" fmla="*/ 27489 w 60870"/>
                    <a:gd name="connsiteY3" fmla="*/ 100137 h 104923"/>
                    <a:gd name="connsiteX4" fmla="*/ 42669 w 60870"/>
                    <a:gd name="connsiteY4" fmla="*/ 91580 h 104923"/>
                    <a:gd name="connsiteX5" fmla="*/ 46836 w 60870"/>
                    <a:gd name="connsiteY5" fmla="*/ 70818 h 104923"/>
                    <a:gd name="connsiteX6" fmla="*/ 46613 w 60870"/>
                    <a:gd name="connsiteY6" fmla="*/ 61889 h 104923"/>
                    <a:gd name="connsiteX7" fmla="*/ 45645 w 60870"/>
                    <a:gd name="connsiteY7" fmla="*/ 54894 h 104923"/>
                    <a:gd name="connsiteX8" fmla="*/ 40660 w 60870"/>
                    <a:gd name="connsiteY8" fmla="*/ 45517 h 104923"/>
                    <a:gd name="connsiteX9" fmla="*/ 31953 w 60870"/>
                    <a:gd name="connsiteY9" fmla="*/ 41499 h 104923"/>
                    <a:gd name="connsiteX10" fmla="*/ 23173 w 60870"/>
                    <a:gd name="connsiteY10" fmla="*/ 43062 h 104923"/>
                    <a:gd name="connsiteX11" fmla="*/ 17145 w 60870"/>
                    <a:gd name="connsiteY11" fmla="*/ 46708 h 104923"/>
                    <a:gd name="connsiteX12" fmla="*/ 13052 w 60870"/>
                    <a:gd name="connsiteY12" fmla="*/ 51099 h 104923"/>
                    <a:gd name="connsiteX13" fmla="*/ 10820 w 60870"/>
                    <a:gd name="connsiteY13" fmla="*/ 53554 h 104923"/>
                    <a:gd name="connsiteX14" fmla="*/ 9182 w 60870"/>
                    <a:gd name="connsiteY14" fmla="*/ 53554 h 104923"/>
                    <a:gd name="connsiteX15" fmla="*/ 8216 w 60870"/>
                    <a:gd name="connsiteY15" fmla="*/ 53108 h 104923"/>
                    <a:gd name="connsiteX16" fmla="*/ 7695 w 60870"/>
                    <a:gd name="connsiteY16" fmla="*/ 52214 h 104923"/>
                    <a:gd name="connsiteX17" fmla="*/ 7695 w 60870"/>
                    <a:gd name="connsiteY17" fmla="*/ 1315 h 104923"/>
                    <a:gd name="connsiteX18" fmla="*/ 8140 w 60870"/>
                    <a:gd name="connsiteY18" fmla="*/ 497 h 104923"/>
                    <a:gd name="connsiteX19" fmla="*/ 9182 w 60870"/>
                    <a:gd name="connsiteY19" fmla="*/ 125 h 104923"/>
                    <a:gd name="connsiteX20" fmla="*/ 9629 w 60870"/>
                    <a:gd name="connsiteY20" fmla="*/ 125 h 104923"/>
                    <a:gd name="connsiteX21" fmla="*/ 31358 w 60870"/>
                    <a:gd name="connsiteY21" fmla="*/ 5036 h 104923"/>
                    <a:gd name="connsiteX22" fmla="*/ 53236 w 60870"/>
                    <a:gd name="connsiteY22" fmla="*/ 125 h 104923"/>
                    <a:gd name="connsiteX23" fmla="*/ 53682 w 60870"/>
                    <a:gd name="connsiteY23" fmla="*/ 125 h 104923"/>
                    <a:gd name="connsiteX24" fmla="*/ 54575 w 60870"/>
                    <a:gd name="connsiteY24" fmla="*/ 497 h 104923"/>
                    <a:gd name="connsiteX25" fmla="*/ 55021 w 60870"/>
                    <a:gd name="connsiteY25" fmla="*/ 1315 h 104923"/>
                    <a:gd name="connsiteX26" fmla="*/ 55021 w 60870"/>
                    <a:gd name="connsiteY26" fmla="*/ 2655 h 104923"/>
                    <a:gd name="connsiteX27" fmla="*/ 54724 w 60870"/>
                    <a:gd name="connsiteY27" fmla="*/ 3399 h 104923"/>
                    <a:gd name="connsiteX28" fmla="*/ 41702 w 60870"/>
                    <a:gd name="connsiteY28" fmla="*/ 14264 h 104923"/>
                    <a:gd name="connsiteX29" fmla="*/ 25404 w 60870"/>
                    <a:gd name="connsiteY29" fmla="*/ 18133 h 104923"/>
                    <a:gd name="connsiteX30" fmla="*/ 12903 w 60870"/>
                    <a:gd name="connsiteY30" fmla="*/ 16347 h 104923"/>
                    <a:gd name="connsiteX31" fmla="*/ 12903 w 60870"/>
                    <a:gd name="connsiteY31" fmla="*/ 45220 h 104923"/>
                    <a:gd name="connsiteX32" fmla="*/ 21982 w 60870"/>
                    <a:gd name="connsiteY32" fmla="*/ 39341 h 104923"/>
                    <a:gd name="connsiteX33" fmla="*/ 32102 w 60870"/>
                    <a:gd name="connsiteY33" fmla="*/ 37630 h 104923"/>
                    <a:gd name="connsiteX34" fmla="*/ 47208 w 60870"/>
                    <a:gd name="connsiteY34" fmla="*/ 42466 h 104923"/>
                    <a:gd name="connsiteX35" fmla="*/ 57403 w 60870"/>
                    <a:gd name="connsiteY35" fmla="*/ 55042 h 104923"/>
                    <a:gd name="connsiteX36" fmla="*/ 60975 w 60870"/>
                    <a:gd name="connsiteY36" fmla="*/ 70967 h 104923"/>
                    <a:gd name="connsiteX37" fmla="*/ 56510 w 60870"/>
                    <a:gd name="connsiteY37" fmla="*/ 87859 h 104923"/>
                    <a:gd name="connsiteX38" fmla="*/ 44306 w 60870"/>
                    <a:gd name="connsiteY38" fmla="*/ 100360 h 104923"/>
                    <a:gd name="connsiteX39" fmla="*/ 27489 w 60870"/>
                    <a:gd name="connsiteY39" fmla="*/ 105048 h 104923"/>
                    <a:gd name="connsiteX40" fmla="*/ 13648 w 60870"/>
                    <a:gd name="connsiteY40" fmla="*/ 101105 h 104923"/>
                    <a:gd name="connsiteX41" fmla="*/ 3750 w 60870"/>
                    <a:gd name="connsiteY41" fmla="*/ 90612 h 104923"/>
                    <a:gd name="connsiteX42" fmla="*/ 104 w 60870"/>
                    <a:gd name="connsiteY42" fmla="*/ 76772 h 104923"/>
                    <a:gd name="connsiteX43" fmla="*/ 2337 w 60870"/>
                    <a:gd name="connsiteY43" fmla="*/ 71190 h 104923"/>
                    <a:gd name="connsiteX44" fmla="*/ 7992 w 60870"/>
                    <a:gd name="connsiteY44" fmla="*/ 69033 h 104923"/>
                    <a:gd name="connsiteX45" fmla="*/ 13573 w 60870"/>
                    <a:gd name="connsiteY45" fmla="*/ 71190 h 104923"/>
                    <a:gd name="connsiteX46" fmla="*/ 15879 w 60870"/>
                    <a:gd name="connsiteY46" fmla="*/ 76772 h 104923"/>
                    <a:gd name="connsiteX47" fmla="*/ 13573 w 60870"/>
                    <a:gd name="connsiteY47" fmla="*/ 82278 h 104923"/>
                    <a:gd name="connsiteX48" fmla="*/ 7992 w 60870"/>
                    <a:gd name="connsiteY48" fmla="*/ 84511 h 104923"/>
                    <a:gd name="connsiteX49" fmla="*/ 6727 w 60870"/>
                    <a:gd name="connsiteY49" fmla="*/ 84436 h 104923"/>
                    <a:gd name="connsiteX50" fmla="*/ 5759 w 60870"/>
                    <a:gd name="connsiteY50" fmla="*/ 8421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870" h="104923">
                      <a:moveTo>
                        <a:pt x="5759" y="84213"/>
                      </a:moveTo>
                      <a:cubicBezTo>
                        <a:pt x="6851" y="87189"/>
                        <a:pt x="8463" y="89893"/>
                        <a:pt x="10597" y="92324"/>
                      </a:cubicBezTo>
                      <a:cubicBezTo>
                        <a:pt x="12730" y="94755"/>
                        <a:pt x="15284" y="96665"/>
                        <a:pt x="18261" y="98053"/>
                      </a:cubicBezTo>
                      <a:cubicBezTo>
                        <a:pt x="21238" y="99443"/>
                        <a:pt x="24314" y="100137"/>
                        <a:pt x="27489" y="100137"/>
                      </a:cubicBezTo>
                      <a:cubicBezTo>
                        <a:pt x="34830" y="100137"/>
                        <a:pt x="39890" y="97285"/>
                        <a:pt x="42669" y="91580"/>
                      </a:cubicBezTo>
                      <a:cubicBezTo>
                        <a:pt x="45447" y="85875"/>
                        <a:pt x="46836" y="78954"/>
                        <a:pt x="46836" y="70818"/>
                      </a:cubicBezTo>
                      <a:cubicBezTo>
                        <a:pt x="46836" y="67247"/>
                        <a:pt x="46761" y="64270"/>
                        <a:pt x="46613" y="61889"/>
                      </a:cubicBezTo>
                      <a:cubicBezTo>
                        <a:pt x="46464" y="59508"/>
                        <a:pt x="46142" y="57176"/>
                        <a:pt x="45645" y="54894"/>
                      </a:cubicBezTo>
                      <a:cubicBezTo>
                        <a:pt x="44653" y="51322"/>
                        <a:pt x="42991" y="48196"/>
                        <a:pt x="40660" y="45517"/>
                      </a:cubicBezTo>
                      <a:cubicBezTo>
                        <a:pt x="38328" y="42838"/>
                        <a:pt x="35426" y="41499"/>
                        <a:pt x="31953" y="41499"/>
                      </a:cubicBezTo>
                      <a:cubicBezTo>
                        <a:pt x="28580" y="41499"/>
                        <a:pt x="25653" y="42020"/>
                        <a:pt x="23173" y="43062"/>
                      </a:cubicBezTo>
                      <a:cubicBezTo>
                        <a:pt x="20692" y="44104"/>
                        <a:pt x="18683" y="45319"/>
                        <a:pt x="17145" y="46708"/>
                      </a:cubicBezTo>
                      <a:cubicBezTo>
                        <a:pt x="15607" y="48097"/>
                        <a:pt x="14243" y="49561"/>
                        <a:pt x="13052" y="51099"/>
                      </a:cubicBezTo>
                      <a:cubicBezTo>
                        <a:pt x="11862" y="52636"/>
                        <a:pt x="11118" y="53455"/>
                        <a:pt x="10820" y="53554"/>
                      </a:cubicBezTo>
                      <a:lnTo>
                        <a:pt x="9182" y="53554"/>
                      </a:lnTo>
                      <a:cubicBezTo>
                        <a:pt x="8885" y="53554"/>
                        <a:pt x="8562" y="53405"/>
                        <a:pt x="8216" y="53108"/>
                      </a:cubicBezTo>
                      <a:cubicBezTo>
                        <a:pt x="7868" y="52810"/>
                        <a:pt x="7695" y="52512"/>
                        <a:pt x="7695" y="52214"/>
                      </a:cubicBezTo>
                      <a:lnTo>
                        <a:pt x="7695" y="1315"/>
                      </a:lnTo>
                      <a:cubicBezTo>
                        <a:pt x="7695" y="1018"/>
                        <a:pt x="7843" y="745"/>
                        <a:pt x="8140" y="497"/>
                      </a:cubicBezTo>
                      <a:cubicBezTo>
                        <a:pt x="8438" y="249"/>
                        <a:pt x="8786" y="125"/>
                        <a:pt x="9182" y="125"/>
                      </a:cubicBezTo>
                      <a:lnTo>
                        <a:pt x="9629" y="125"/>
                      </a:lnTo>
                      <a:cubicBezTo>
                        <a:pt x="16475" y="3399"/>
                        <a:pt x="23718" y="5036"/>
                        <a:pt x="31358" y="5036"/>
                      </a:cubicBezTo>
                      <a:cubicBezTo>
                        <a:pt x="38898" y="5036"/>
                        <a:pt x="46191" y="3399"/>
                        <a:pt x="53236" y="125"/>
                      </a:cubicBezTo>
                      <a:lnTo>
                        <a:pt x="53682" y="125"/>
                      </a:lnTo>
                      <a:cubicBezTo>
                        <a:pt x="53980" y="125"/>
                        <a:pt x="54278" y="249"/>
                        <a:pt x="54575" y="497"/>
                      </a:cubicBezTo>
                      <a:cubicBezTo>
                        <a:pt x="54873" y="745"/>
                        <a:pt x="55021" y="1018"/>
                        <a:pt x="55021" y="1315"/>
                      </a:cubicBezTo>
                      <a:lnTo>
                        <a:pt x="55021" y="2655"/>
                      </a:lnTo>
                      <a:cubicBezTo>
                        <a:pt x="55021" y="3151"/>
                        <a:pt x="54922" y="3399"/>
                        <a:pt x="54724" y="3399"/>
                      </a:cubicBezTo>
                      <a:cubicBezTo>
                        <a:pt x="51251" y="8062"/>
                        <a:pt x="46911" y="11684"/>
                        <a:pt x="41702" y="14264"/>
                      </a:cubicBezTo>
                      <a:cubicBezTo>
                        <a:pt x="36493" y="16843"/>
                        <a:pt x="31060" y="18133"/>
                        <a:pt x="25404" y="18133"/>
                      </a:cubicBezTo>
                      <a:cubicBezTo>
                        <a:pt x="21337" y="18133"/>
                        <a:pt x="17169" y="17538"/>
                        <a:pt x="12903" y="16347"/>
                      </a:cubicBezTo>
                      <a:lnTo>
                        <a:pt x="12903" y="45220"/>
                      </a:lnTo>
                      <a:cubicBezTo>
                        <a:pt x="16277" y="42442"/>
                        <a:pt x="19303" y="40482"/>
                        <a:pt x="21982" y="39341"/>
                      </a:cubicBezTo>
                      <a:cubicBezTo>
                        <a:pt x="24661" y="38200"/>
                        <a:pt x="28034" y="37630"/>
                        <a:pt x="32102" y="37630"/>
                      </a:cubicBezTo>
                      <a:cubicBezTo>
                        <a:pt x="37758" y="37630"/>
                        <a:pt x="42793" y="39242"/>
                        <a:pt x="47208" y="42466"/>
                      </a:cubicBezTo>
                      <a:cubicBezTo>
                        <a:pt x="51623" y="45691"/>
                        <a:pt x="55021" y="49883"/>
                        <a:pt x="57403" y="55042"/>
                      </a:cubicBezTo>
                      <a:cubicBezTo>
                        <a:pt x="59784" y="60202"/>
                        <a:pt x="60975" y="65510"/>
                        <a:pt x="60975" y="70967"/>
                      </a:cubicBezTo>
                      <a:cubicBezTo>
                        <a:pt x="60975" y="77019"/>
                        <a:pt x="59486" y="82650"/>
                        <a:pt x="56510" y="87859"/>
                      </a:cubicBezTo>
                      <a:cubicBezTo>
                        <a:pt x="53533" y="93068"/>
                        <a:pt x="49465" y="97235"/>
                        <a:pt x="44306" y="100360"/>
                      </a:cubicBezTo>
                      <a:cubicBezTo>
                        <a:pt x="39146" y="103486"/>
                        <a:pt x="33541" y="105048"/>
                        <a:pt x="27489" y="105048"/>
                      </a:cubicBezTo>
                      <a:cubicBezTo>
                        <a:pt x="22428" y="105048"/>
                        <a:pt x="17815" y="103734"/>
                        <a:pt x="13648" y="101105"/>
                      </a:cubicBezTo>
                      <a:cubicBezTo>
                        <a:pt x="9480" y="98476"/>
                        <a:pt x="6181" y="94978"/>
                        <a:pt x="3750" y="90612"/>
                      </a:cubicBezTo>
                      <a:cubicBezTo>
                        <a:pt x="1320" y="86247"/>
                        <a:pt x="104" y="81633"/>
                        <a:pt x="104" y="76772"/>
                      </a:cubicBezTo>
                      <a:cubicBezTo>
                        <a:pt x="104" y="74489"/>
                        <a:pt x="848" y="72629"/>
                        <a:pt x="2337" y="71190"/>
                      </a:cubicBezTo>
                      <a:cubicBezTo>
                        <a:pt x="3825" y="69752"/>
                        <a:pt x="5710" y="69033"/>
                        <a:pt x="7992" y="69033"/>
                      </a:cubicBezTo>
                      <a:cubicBezTo>
                        <a:pt x="10175" y="69033"/>
                        <a:pt x="12035" y="69752"/>
                        <a:pt x="13573" y="71190"/>
                      </a:cubicBezTo>
                      <a:cubicBezTo>
                        <a:pt x="15111" y="72629"/>
                        <a:pt x="15879" y="74489"/>
                        <a:pt x="15879" y="76772"/>
                      </a:cubicBezTo>
                      <a:cubicBezTo>
                        <a:pt x="15879" y="78954"/>
                        <a:pt x="15111" y="80790"/>
                        <a:pt x="13573" y="82278"/>
                      </a:cubicBezTo>
                      <a:cubicBezTo>
                        <a:pt x="12035" y="83766"/>
                        <a:pt x="10175" y="84511"/>
                        <a:pt x="7992" y="84511"/>
                      </a:cubicBezTo>
                      <a:cubicBezTo>
                        <a:pt x="7595" y="84511"/>
                        <a:pt x="7173" y="84486"/>
                        <a:pt x="6727" y="84436"/>
                      </a:cubicBezTo>
                      <a:cubicBezTo>
                        <a:pt x="6280" y="84386"/>
                        <a:pt x="5958" y="84312"/>
                        <a:pt x="5759" y="8421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1E871DC-A6E0-650A-B2C6-736F332ACD02}"/>
                  </a:ext>
                </a:extLst>
              </p:cNvPr>
              <p:cNvSpPr/>
              <p:nvPr/>
            </p:nvSpPr>
            <p:spPr>
              <a:xfrm>
                <a:off x="5508577" y="2781722"/>
                <a:ext cx="64145" cy="104923"/>
              </a:xfrm>
              <a:custGeom>
                <a:avLst/>
                <a:gdLst>
                  <a:gd name="connsiteX0" fmla="*/ 32289 w 64145"/>
                  <a:gd name="connsiteY0" fmla="*/ 105048 h 104923"/>
                  <a:gd name="connsiteX1" fmla="*/ 6913 w 64145"/>
                  <a:gd name="connsiteY1" fmla="*/ 89645 h 104923"/>
                  <a:gd name="connsiteX2" fmla="*/ 142 w 64145"/>
                  <a:gd name="connsiteY2" fmla="*/ 52959 h 104923"/>
                  <a:gd name="connsiteX3" fmla="*/ 2598 w 64145"/>
                  <a:gd name="connsiteY3" fmla="*/ 28030 h 104923"/>
                  <a:gd name="connsiteX4" fmla="*/ 12197 w 64145"/>
                  <a:gd name="connsiteY4" fmla="*/ 8236 h 104923"/>
                  <a:gd name="connsiteX5" fmla="*/ 32289 w 64145"/>
                  <a:gd name="connsiteY5" fmla="*/ 125 h 104923"/>
                  <a:gd name="connsiteX6" fmla="*/ 48809 w 64145"/>
                  <a:gd name="connsiteY6" fmla="*/ 5036 h 104923"/>
                  <a:gd name="connsiteX7" fmla="*/ 58557 w 64145"/>
                  <a:gd name="connsiteY7" fmla="*/ 17686 h 104923"/>
                  <a:gd name="connsiteX8" fmla="*/ 63097 w 64145"/>
                  <a:gd name="connsiteY8" fmla="*/ 34355 h 104923"/>
                  <a:gd name="connsiteX9" fmla="*/ 64287 w 64145"/>
                  <a:gd name="connsiteY9" fmla="*/ 52959 h 104923"/>
                  <a:gd name="connsiteX10" fmla="*/ 61906 w 64145"/>
                  <a:gd name="connsiteY10" fmla="*/ 77515 h 104923"/>
                  <a:gd name="connsiteX11" fmla="*/ 52455 w 64145"/>
                  <a:gd name="connsiteY11" fmla="*/ 97012 h 104923"/>
                  <a:gd name="connsiteX12" fmla="*/ 32289 w 64145"/>
                  <a:gd name="connsiteY12" fmla="*/ 105048 h 104923"/>
                  <a:gd name="connsiteX13" fmla="*/ 32289 w 64145"/>
                  <a:gd name="connsiteY13" fmla="*/ 101030 h 104923"/>
                  <a:gd name="connsiteX14" fmla="*/ 44939 w 64145"/>
                  <a:gd name="connsiteY14" fmla="*/ 92324 h 104923"/>
                  <a:gd name="connsiteX15" fmla="*/ 50074 w 64145"/>
                  <a:gd name="connsiteY15" fmla="*/ 73050 h 104923"/>
                  <a:gd name="connsiteX16" fmla="*/ 51041 w 64145"/>
                  <a:gd name="connsiteY16" fmla="*/ 50578 h 104923"/>
                  <a:gd name="connsiteX17" fmla="*/ 50074 w 64145"/>
                  <a:gd name="connsiteY17" fmla="*/ 29444 h 104923"/>
                  <a:gd name="connsiteX18" fmla="*/ 45013 w 64145"/>
                  <a:gd name="connsiteY18" fmla="*/ 11883 h 104923"/>
                  <a:gd name="connsiteX19" fmla="*/ 32289 w 64145"/>
                  <a:gd name="connsiteY19" fmla="*/ 3994 h 104923"/>
                  <a:gd name="connsiteX20" fmla="*/ 19489 w 64145"/>
                  <a:gd name="connsiteY20" fmla="*/ 11883 h 104923"/>
                  <a:gd name="connsiteX21" fmla="*/ 14355 w 64145"/>
                  <a:gd name="connsiteY21" fmla="*/ 29444 h 104923"/>
                  <a:gd name="connsiteX22" fmla="*/ 13387 w 64145"/>
                  <a:gd name="connsiteY22" fmla="*/ 50578 h 104923"/>
                  <a:gd name="connsiteX23" fmla="*/ 13834 w 64145"/>
                  <a:gd name="connsiteY23" fmla="*/ 66577 h 104923"/>
                  <a:gd name="connsiteX24" fmla="*/ 16067 w 64145"/>
                  <a:gd name="connsiteY24" fmla="*/ 82055 h 104923"/>
                  <a:gd name="connsiteX25" fmla="*/ 21796 w 64145"/>
                  <a:gd name="connsiteY25" fmla="*/ 95523 h 104923"/>
                  <a:gd name="connsiteX26" fmla="*/ 32289 w 64145"/>
                  <a:gd name="connsiteY26" fmla="*/ 101030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145" h="104923">
                    <a:moveTo>
                      <a:pt x="32289" y="105048"/>
                    </a:moveTo>
                    <a:cubicBezTo>
                      <a:pt x="19887" y="105048"/>
                      <a:pt x="11428" y="99914"/>
                      <a:pt x="6913" y="89645"/>
                    </a:cubicBezTo>
                    <a:cubicBezTo>
                      <a:pt x="2399" y="79375"/>
                      <a:pt x="142" y="67147"/>
                      <a:pt x="142" y="52959"/>
                    </a:cubicBezTo>
                    <a:cubicBezTo>
                      <a:pt x="142" y="44128"/>
                      <a:pt x="961" y="35819"/>
                      <a:pt x="2598" y="28030"/>
                    </a:cubicBezTo>
                    <a:cubicBezTo>
                      <a:pt x="4235" y="20241"/>
                      <a:pt x="7434" y="13643"/>
                      <a:pt x="12197" y="8236"/>
                    </a:cubicBezTo>
                    <a:cubicBezTo>
                      <a:pt x="16959" y="2829"/>
                      <a:pt x="23657" y="125"/>
                      <a:pt x="32289" y="125"/>
                    </a:cubicBezTo>
                    <a:cubicBezTo>
                      <a:pt x="39036" y="125"/>
                      <a:pt x="44542" y="1762"/>
                      <a:pt x="48809" y="5036"/>
                    </a:cubicBezTo>
                    <a:cubicBezTo>
                      <a:pt x="53075" y="8310"/>
                      <a:pt x="56324" y="12527"/>
                      <a:pt x="58557" y="17686"/>
                    </a:cubicBezTo>
                    <a:cubicBezTo>
                      <a:pt x="60790" y="22845"/>
                      <a:pt x="62303" y="28402"/>
                      <a:pt x="63097" y="34355"/>
                    </a:cubicBezTo>
                    <a:cubicBezTo>
                      <a:pt x="63890" y="40308"/>
                      <a:pt x="64287" y="46509"/>
                      <a:pt x="64287" y="52959"/>
                    </a:cubicBezTo>
                    <a:cubicBezTo>
                      <a:pt x="64287" y="61690"/>
                      <a:pt x="63493" y="69876"/>
                      <a:pt x="61906" y="77515"/>
                    </a:cubicBezTo>
                    <a:cubicBezTo>
                      <a:pt x="60318" y="85155"/>
                      <a:pt x="57168" y="91654"/>
                      <a:pt x="52455" y="97012"/>
                    </a:cubicBezTo>
                    <a:cubicBezTo>
                      <a:pt x="47742" y="102370"/>
                      <a:pt x="41020" y="105048"/>
                      <a:pt x="32289" y="105048"/>
                    </a:cubicBezTo>
                    <a:close/>
                    <a:moveTo>
                      <a:pt x="32289" y="101030"/>
                    </a:moveTo>
                    <a:cubicBezTo>
                      <a:pt x="37944" y="101030"/>
                      <a:pt x="42161" y="98128"/>
                      <a:pt x="44939" y="92324"/>
                    </a:cubicBezTo>
                    <a:cubicBezTo>
                      <a:pt x="47717" y="86519"/>
                      <a:pt x="49429" y="80095"/>
                      <a:pt x="50074" y="73050"/>
                    </a:cubicBezTo>
                    <a:cubicBezTo>
                      <a:pt x="50718" y="66006"/>
                      <a:pt x="51041" y="58515"/>
                      <a:pt x="51041" y="50578"/>
                    </a:cubicBezTo>
                    <a:cubicBezTo>
                      <a:pt x="51041" y="42938"/>
                      <a:pt x="50718" y="35893"/>
                      <a:pt x="50074" y="29444"/>
                    </a:cubicBezTo>
                    <a:cubicBezTo>
                      <a:pt x="49429" y="22995"/>
                      <a:pt x="47742" y="17141"/>
                      <a:pt x="45013" y="11883"/>
                    </a:cubicBezTo>
                    <a:cubicBezTo>
                      <a:pt x="42285" y="6623"/>
                      <a:pt x="38043" y="3994"/>
                      <a:pt x="32289" y="3994"/>
                    </a:cubicBezTo>
                    <a:cubicBezTo>
                      <a:pt x="26534" y="3994"/>
                      <a:pt x="22267" y="6623"/>
                      <a:pt x="19489" y="11883"/>
                    </a:cubicBezTo>
                    <a:cubicBezTo>
                      <a:pt x="16711" y="17141"/>
                      <a:pt x="15000" y="22995"/>
                      <a:pt x="14355" y="29444"/>
                    </a:cubicBezTo>
                    <a:cubicBezTo>
                      <a:pt x="13710" y="35893"/>
                      <a:pt x="13387" y="42938"/>
                      <a:pt x="13387" y="50578"/>
                    </a:cubicBezTo>
                    <a:cubicBezTo>
                      <a:pt x="13387" y="56233"/>
                      <a:pt x="13536" y="61566"/>
                      <a:pt x="13834" y="66577"/>
                    </a:cubicBezTo>
                    <a:cubicBezTo>
                      <a:pt x="14132" y="71587"/>
                      <a:pt x="14876" y="76747"/>
                      <a:pt x="16067" y="82055"/>
                    </a:cubicBezTo>
                    <a:cubicBezTo>
                      <a:pt x="17257" y="87363"/>
                      <a:pt x="19167" y="91853"/>
                      <a:pt x="21796" y="95523"/>
                    </a:cubicBezTo>
                    <a:cubicBezTo>
                      <a:pt x="24426" y="99194"/>
                      <a:pt x="27923" y="101030"/>
                      <a:pt x="32289" y="10103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" name="Graphic 10">
                <a:extLst>
                  <a:ext uri="{FF2B5EF4-FFF2-40B4-BE49-F238E27FC236}">
                    <a16:creationId xmlns:a16="http://schemas.microsoft.com/office/drawing/2014/main" id="{C98E7DA0-71E3-8D52-C60A-1AB302C7EFD0}"/>
                  </a:ext>
                </a:extLst>
              </p:cNvPr>
              <p:cNvGrpSpPr/>
              <p:nvPr/>
            </p:nvGrpSpPr>
            <p:grpSpPr>
              <a:xfrm>
                <a:off x="5771798" y="2781722"/>
                <a:ext cx="257241" cy="104923"/>
                <a:chOff x="1786030" y="2826133"/>
                <a:chExt cx="257241" cy="104923"/>
              </a:xfrm>
              <a:solidFill>
                <a:srgbClr val="262626"/>
              </a:solidFill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FB02D026-D54E-29AB-C876-7F14DDB8B329}"/>
                    </a:ext>
                  </a:extLst>
                </p:cNvPr>
                <p:cNvSpPr/>
                <p:nvPr/>
              </p:nvSpPr>
              <p:spPr>
                <a:xfrm>
                  <a:off x="1786030" y="2826133"/>
                  <a:ext cx="64145" cy="104923"/>
                </a:xfrm>
                <a:custGeom>
                  <a:avLst/>
                  <a:gdLst>
                    <a:gd name="connsiteX0" fmla="*/ 32327 w 64145"/>
                    <a:gd name="connsiteY0" fmla="*/ 105048 h 104923"/>
                    <a:gd name="connsiteX1" fmla="*/ 6952 w 64145"/>
                    <a:gd name="connsiteY1" fmla="*/ 89645 h 104923"/>
                    <a:gd name="connsiteX2" fmla="*/ 180 w 64145"/>
                    <a:gd name="connsiteY2" fmla="*/ 52959 h 104923"/>
                    <a:gd name="connsiteX3" fmla="*/ 2635 w 64145"/>
                    <a:gd name="connsiteY3" fmla="*/ 28030 h 104923"/>
                    <a:gd name="connsiteX4" fmla="*/ 12236 w 64145"/>
                    <a:gd name="connsiteY4" fmla="*/ 8236 h 104923"/>
                    <a:gd name="connsiteX5" fmla="*/ 32327 w 64145"/>
                    <a:gd name="connsiteY5" fmla="*/ 125 h 104923"/>
                    <a:gd name="connsiteX6" fmla="*/ 48847 w 64145"/>
                    <a:gd name="connsiteY6" fmla="*/ 5036 h 104923"/>
                    <a:gd name="connsiteX7" fmla="*/ 58595 w 64145"/>
                    <a:gd name="connsiteY7" fmla="*/ 17686 h 104923"/>
                    <a:gd name="connsiteX8" fmla="*/ 63134 w 64145"/>
                    <a:gd name="connsiteY8" fmla="*/ 34355 h 104923"/>
                    <a:gd name="connsiteX9" fmla="*/ 64325 w 64145"/>
                    <a:gd name="connsiteY9" fmla="*/ 52959 h 104923"/>
                    <a:gd name="connsiteX10" fmla="*/ 61944 w 64145"/>
                    <a:gd name="connsiteY10" fmla="*/ 77515 h 104923"/>
                    <a:gd name="connsiteX11" fmla="*/ 52493 w 64145"/>
                    <a:gd name="connsiteY11" fmla="*/ 97012 h 104923"/>
                    <a:gd name="connsiteX12" fmla="*/ 32327 w 64145"/>
                    <a:gd name="connsiteY12" fmla="*/ 105048 h 104923"/>
                    <a:gd name="connsiteX13" fmla="*/ 32327 w 64145"/>
                    <a:gd name="connsiteY13" fmla="*/ 101030 h 104923"/>
                    <a:gd name="connsiteX14" fmla="*/ 44978 w 64145"/>
                    <a:gd name="connsiteY14" fmla="*/ 92324 h 104923"/>
                    <a:gd name="connsiteX15" fmla="*/ 50112 w 64145"/>
                    <a:gd name="connsiteY15" fmla="*/ 73050 h 104923"/>
                    <a:gd name="connsiteX16" fmla="*/ 51080 w 64145"/>
                    <a:gd name="connsiteY16" fmla="*/ 50578 h 104923"/>
                    <a:gd name="connsiteX17" fmla="*/ 50112 w 64145"/>
                    <a:gd name="connsiteY17" fmla="*/ 29444 h 104923"/>
                    <a:gd name="connsiteX18" fmla="*/ 45052 w 64145"/>
                    <a:gd name="connsiteY18" fmla="*/ 11883 h 104923"/>
                    <a:gd name="connsiteX19" fmla="*/ 32327 w 64145"/>
                    <a:gd name="connsiteY19" fmla="*/ 3994 h 104923"/>
                    <a:gd name="connsiteX20" fmla="*/ 19528 w 64145"/>
                    <a:gd name="connsiteY20" fmla="*/ 11883 h 104923"/>
                    <a:gd name="connsiteX21" fmla="*/ 14393 w 64145"/>
                    <a:gd name="connsiteY21" fmla="*/ 29444 h 104923"/>
                    <a:gd name="connsiteX22" fmla="*/ 13426 w 64145"/>
                    <a:gd name="connsiteY22" fmla="*/ 50578 h 104923"/>
                    <a:gd name="connsiteX23" fmla="*/ 13872 w 64145"/>
                    <a:gd name="connsiteY23" fmla="*/ 66577 h 104923"/>
                    <a:gd name="connsiteX24" fmla="*/ 16105 w 64145"/>
                    <a:gd name="connsiteY24" fmla="*/ 82055 h 104923"/>
                    <a:gd name="connsiteX25" fmla="*/ 21835 w 64145"/>
                    <a:gd name="connsiteY25" fmla="*/ 95523 h 104923"/>
                    <a:gd name="connsiteX26" fmla="*/ 32327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327" y="105048"/>
                      </a:moveTo>
                      <a:cubicBezTo>
                        <a:pt x="19925" y="105048"/>
                        <a:pt x="11466" y="99914"/>
                        <a:pt x="6952" y="89645"/>
                      </a:cubicBezTo>
                      <a:cubicBezTo>
                        <a:pt x="2437" y="79375"/>
                        <a:pt x="180" y="67147"/>
                        <a:pt x="180" y="52959"/>
                      </a:cubicBezTo>
                      <a:cubicBezTo>
                        <a:pt x="180" y="44128"/>
                        <a:pt x="998" y="35819"/>
                        <a:pt x="2635" y="28030"/>
                      </a:cubicBezTo>
                      <a:cubicBezTo>
                        <a:pt x="4273" y="20241"/>
                        <a:pt x="7473" y="13643"/>
                        <a:pt x="12236" y="8236"/>
                      </a:cubicBezTo>
                      <a:cubicBezTo>
                        <a:pt x="16998" y="2829"/>
                        <a:pt x="23695" y="125"/>
                        <a:pt x="32327" y="125"/>
                      </a:cubicBezTo>
                      <a:cubicBezTo>
                        <a:pt x="39074" y="125"/>
                        <a:pt x="44580" y="1762"/>
                        <a:pt x="48847" y="5036"/>
                      </a:cubicBezTo>
                      <a:cubicBezTo>
                        <a:pt x="53113" y="8310"/>
                        <a:pt x="56363" y="12527"/>
                        <a:pt x="58595" y="17686"/>
                      </a:cubicBezTo>
                      <a:cubicBezTo>
                        <a:pt x="60827" y="22845"/>
                        <a:pt x="62341" y="28402"/>
                        <a:pt x="63134" y="34355"/>
                      </a:cubicBezTo>
                      <a:cubicBezTo>
                        <a:pt x="63928" y="40308"/>
                        <a:pt x="64325" y="46509"/>
                        <a:pt x="64325" y="52959"/>
                      </a:cubicBezTo>
                      <a:cubicBezTo>
                        <a:pt x="64325" y="61690"/>
                        <a:pt x="63531" y="69876"/>
                        <a:pt x="61944" y="77515"/>
                      </a:cubicBezTo>
                      <a:cubicBezTo>
                        <a:pt x="60356" y="85155"/>
                        <a:pt x="57206" y="91654"/>
                        <a:pt x="52493" y="97012"/>
                      </a:cubicBezTo>
                      <a:cubicBezTo>
                        <a:pt x="47780" y="102370"/>
                        <a:pt x="41058" y="105048"/>
                        <a:pt x="32327" y="105048"/>
                      </a:cubicBezTo>
                      <a:close/>
                      <a:moveTo>
                        <a:pt x="32327" y="101030"/>
                      </a:moveTo>
                      <a:cubicBezTo>
                        <a:pt x="37983" y="101030"/>
                        <a:pt x="42200" y="98128"/>
                        <a:pt x="44978" y="92324"/>
                      </a:cubicBezTo>
                      <a:cubicBezTo>
                        <a:pt x="47756" y="86519"/>
                        <a:pt x="49467" y="80095"/>
                        <a:pt x="50112" y="73050"/>
                      </a:cubicBezTo>
                      <a:cubicBezTo>
                        <a:pt x="50757" y="66006"/>
                        <a:pt x="51080" y="58515"/>
                        <a:pt x="51080" y="50578"/>
                      </a:cubicBezTo>
                      <a:cubicBezTo>
                        <a:pt x="51080" y="42938"/>
                        <a:pt x="50757" y="35893"/>
                        <a:pt x="50112" y="29444"/>
                      </a:cubicBezTo>
                      <a:cubicBezTo>
                        <a:pt x="49467" y="22995"/>
                        <a:pt x="47781" y="17141"/>
                        <a:pt x="45052" y="11883"/>
                      </a:cubicBezTo>
                      <a:cubicBezTo>
                        <a:pt x="42324" y="6623"/>
                        <a:pt x="38082" y="3994"/>
                        <a:pt x="32327" y="3994"/>
                      </a:cubicBezTo>
                      <a:cubicBezTo>
                        <a:pt x="26572" y="3994"/>
                        <a:pt x="22306" y="6623"/>
                        <a:pt x="19528" y="11883"/>
                      </a:cubicBezTo>
                      <a:cubicBezTo>
                        <a:pt x="16750" y="17141"/>
                        <a:pt x="15038" y="22995"/>
                        <a:pt x="14393" y="29444"/>
                      </a:cubicBezTo>
                      <a:cubicBezTo>
                        <a:pt x="13749" y="35893"/>
                        <a:pt x="13426" y="42938"/>
                        <a:pt x="13426" y="50578"/>
                      </a:cubicBezTo>
                      <a:cubicBezTo>
                        <a:pt x="13426" y="56233"/>
                        <a:pt x="13575" y="61566"/>
                        <a:pt x="13872" y="66577"/>
                      </a:cubicBezTo>
                      <a:cubicBezTo>
                        <a:pt x="14170" y="71587"/>
                        <a:pt x="14914" y="76747"/>
                        <a:pt x="16105" y="82055"/>
                      </a:cubicBezTo>
                      <a:cubicBezTo>
                        <a:pt x="17295" y="87363"/>
                        <a:pt x="19205" y="91853"/>
                        <a:pt x="21835" y="95523"/>
                      </a:cubicBezTo>
                      <a:cubicBezTo>
                        <a:pt x="24464" y="99194"/>
                        <a:pt x="27961" y="101030"/>
                        <a:pt x="32327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D0BAFD9F-C8CF-BF5F-CA0B-37F732A24CF2}"/>
                    </a:ext>
                  </a:extLst>
                </p:cNvPr>
                <p:cNvSpPr/>
                <p:nvPr/>
              </p:nvSpPr>
              <p:spPr>
                <a:xfrm>
                  <a:off x="1869077" y="2910816"/>
                  <a:ext cx="16817" cy="16817"/>
                </a:xfrm>
                <a:custGeom>
                  <a:avLst/>
                  <a:gdLst>
                    <a:gd name="connsiteX0" fmla="*/ 180 w 16817"/>
                    <a:gd name="connsiteY0" fmla="*/ 8459 h 16817"/>
                    <a:gd name="connsiteX1" fmla="*/ 2710 w 16817"/>
                    <a:gd name="connsiteY1" fmla="*/ 2580 h 16817"/>
                    <a:gd name="connsiteX2" fmla="*/ 8663 w 16817"/>
                    <a:gd name="connsiteY2" fmla="*/ 125 h 16817"/>
                    <a:gd name="connsiteX3" fmla="*/ 12756 w 16817"/>
                    <a:gd name="connsiteY3" fmla="*/ 1241 h 16817"/>
                    <a:gd name="connsiteX4" fmla="*/ 15881 w 16817"/>
                    <a:gd name="connsiteY4" fmla="*/ 4366 h 16817"/>
                    <a:gd name="connsiteX5" fmla="*/ 16997 w 16817"/>
                    <a:gd name="connsiteY5" fmla="*/ 8459 h 16817"/>
                    <a:gd name="connsiteX6" fmla="*/ 14542 w 16817"/>
                    <a:gd name="connsiteY6" fmla="*/ 14412 h 16817"/>
                    <a:gd name="connsiteX7" fmla="*/ 8663 w 16817"/>
                    <a:gd name="connsiteY7" fmla="*/ 16942 h 16817"/>
                    <a:gd name="connsiteX8" fmla="*/ 2710 w 16817"/>
                    <a:gd name="connsiteY8" fmla="*/ 14412 h 16817"/>
                    <a:gd name="connsiteX9" fmla="*/ 180 w 16817"/>
                    <a:gd name="connsiteY9" fmla="*/ 8459 h 1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17" h="16817">
                      <a:moveTo>
                        <a:pt x="180" y="8459"/>
                      </a:moveTo>
                      <a:cubicBezTo>
                        <a:pt x="180" y="6177"/>
                        <a:pt x="1023" y="4217"/>
                        <a:pt x="2710" y="2580"/>
                      </a:cubicBezTo>
                      <a:cubicBezTo>
                        <a:pt x="4397" y="943"/>
                        <a:pt x="6381" y="125"/>
                        <a:pt x="8663" y="125"/>
                      </a:cubicBezTo>
                      <a:cubicBezTo>
                        <a:pt x="10052" y="125"/>
                        <a:pt x="11416" y="497"/>
                        <a:pt x="12756" y="1241"/>
                      </a:cubicBezTo>
                      <a:cubicBezTo>
                        <a:pt x="14096" y="1985"/>
                        <a:pt x="15137" y="3027"/>
                        <a:pt x="15881" y="4366"/>
                      </a:cubicBezTo>
                      <a:cubicBezTo>
                        <a:pt x="16625" y="5706"/>
                        <a:pt x="16997" y="7070"/>
                        <a:pt x="16997" y="8459"/>
                      </a:cubicBezTo>
                      <a:cubicBezTo>
                        <a:pt x="16997" y="10741"/>
                        <a:pt x="16179" y="12726"/>
                        <a:pt x="14542" y="14412"/>
                      </a:cubicBezTo>
                      <a:cubicBezTo>
                        <a:pt x="12905" y="16099"/>
                        <a:pt x="10945" y="16942"/>
                        <a:pt x="8663" y="16942"/>
                      </a:cubicBezTo>
                      <a:cubicBezTo>
                        <a:pt x="6381" y="16942"/>
                        <a:pt x="4397" y="16099"/>
                        <a:pt x="2710" y="14412"/>
                      </a:cubicBezTo>
                      <a:cubicBezTo>
                        <a:pt x="1023" y="12726"/>
                        <a:pt x="180" y="10741"/>
                        <a:pt x="180" y="845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0EB9C1F8-6CB8-0F67-C1CD-6D577D1A68E1}"/>
                    </a:ext>
                  </a:extLst>
                </p:cNvPr>
                <p:cNvSpPr/>
                <p:nvPr/>
              </p:nvSpPr>
              <p:spPr>
                <a:xfrm>
                  <a:off x="1904564" y="2826133"/>
                  <a:ext cx="64145" cy="104923"/>
                </a:xfrm>
                <a:custGeom>
                  <a:avLst/>
                  <a:gdLst>
                    <a:gd name="connsiteX0" fmla="*/ 32327 w 64145"/>
                    <a:gd name="connsiteY0" fmla="*/ 105048 h 104923"/>
                    <a:gd name="connsiteX1" fmla="*/ 6952 w 64145"/>
                    <a:gd name="connsiteY1" fmla="*/ 89645 h 104923"/>
                    <a:gd name="connsiteX2" fmla="*/ 180 w 64145"/>
                    <a:gd name="connsiteY2" fmla="*/ 52959 h 104923"/>
                    <a:gd name="connsiteX3" fmla="*/ 2635 w 64145"/>
                    <a:gd name="connsiteY3" fmla="*/ 28030 h 104923"/>
                    <a:gd name="connsiteX4" fmla="*/ 12235 w 64145"/>
                    <a:gd name="connsiteY4" fmla="*/ 8236 h 104923"/>
                    <a:gd name="connsiteX5" fmla="*/ 32327 w 64145"/>
                    <a:gd name="connsiteY5" fmla="*/ 125 h 104923"/>
                    <a:gd name="connsiteX6" fmla="*/ 48847 w 64145"/>
                    <a:gd name="connsiteY6" fmla="*/ 5036 h 104923"/>
                    <a:gd name="connsiteX7" fmla="*/ 58595 w 64145"/>
                    <a:gd name="connsiteY7" fmla="*/ 17686 h 104923"/>
                    <a:gd name="connsiteX8" fmla="*/ 63134 w 64145"/>
                    <a:gd name="connsiteY8" fmla="*/ 34355 h 104923"/>
                    <a:gd name="connsiteX9" fmla="*/ 64325 w 64145"/>
                    <a:gd name="connsiteY9" fmla="*/ 52959 h 104923"/>
                    <a:gd name="connsiteX10" fmla="*/ 61944 w 64145"/>
                    <a:gd name="connsiteY10" fmla="*/ 77515 h 104923"/>
                    <a:gd name="connsiteX11" fmla="*/ 52493 w 64145"/>
                    <a:gd name="connsiteY11" fmla="*/ 97012 h 104923"/>
                    <a:gd name="connsiteX12" fmla="*/ 32327 w 64145"/>
                    <a:gd name="connsiteY12" fmla="*/ 105048 h 104923"/>
                    <a:gd name="connsiteX13" fmla="*/ 32327 w 64145"/>
                    <a:gd name="connsiteY13" fmla="*/ 101030 h 104923"/>
                    <a:gd name="connsiteX14" fmla="*/ 44977 w 64145"/>
                    <a:gd name="connsiteY14" fmla="*/ 92324 h 104923"/>
                    <a:gd name="connsiteX15" fmla="*/ 50112 w 64145"/>
                    <a:gd name="connsiteY15" fmla="*/ 73050 h 104923"/>
                    <a:gd name="connsiteX16" fmla="*/ 51080 w 64145"/>
                    <a:gd name="connsiteY16" fmla="*/ 50578 h 104923"/>
                    <a:gd name="connsiteX17" fmla="*/ 50112 w 64145"/>
                    <a:gd name="connsiteY17" fmla="*/ 29444 h 104923"/>
                    <a:gd name="connsiteX18" fmla="*/ 45052 w 64145"/>
                    <a:gd name="connsiteY18" fmla="*/ 11883 h 104923"/>
                    <a:gd name="connsiteX19" fmla="*/ 32327 w 64145"/>
                    <a:gd name="connsiteY19" fmla="*/ 3994 h 104923"/>
                    <a:gd name="connsiteX20" fmla="*/ 19528 w 64145"/>
                    <a:gd name="connsiteY20" fmla="*/ 11883 h 104923"/>
                    <a:gd name="connsiteX21" fmla="*/ 14393 w 64145"/>
                    <a:gd name="connsiteY21" fmla="*/ 29444 h 104923"/>
                    <a:gd name="connsiteX22" fmla="*/ 13425 w 64145"/>
                    <a:gd name="connsiteY22" fmla="*/ 50578 h 104923"/>
                    <a:gd name="connsiteX23" fmla="*/ 13872 w 64145"/>
                    <a:gd name="connsiteY23" fmla="*/ 66577 h 104923"/>
                    <a:gd name="connsiteX24" fmla="*/ 16105 w 64145"/>
                    <a:gd name="connsiteY24" fmla="*/ 82055 h 104923"/>
                    <a:gd name="connsiteX25" fmla="*/ 21835 w 64145"/>
                    <a:gd name="connsiteY25" fmla="*/ 95523 h 104923"/>
                    <a:gd name="connsiteX26" fmla="*/ 32327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327" y="105048"/>
                      </a:moveTo>
                      <a:cubicBezTo>
                        <a:pt x="19925" y="105048"/>
                        <a:pt x="11466" y="99914"/>
                        <a:pt x="6952" y="89645"/>
                      </a:cubicBezTo>
                      <a:cubicBezTo>
                        <a:pt x="2437" y="79375"/>
                        <a:pt x="180" y="67147"/>
                        <a:pt x="180" y="52959"/>
                      </a:cubicBezTo>
                      <a:cubicBezTo>
                        <a:pt x="180" y="44128"/>
                        <a:pt x="998" y="35819"/>
                        <a:pt x="2635" y="28030"/>
                      </a:cubicBezTo>
                      <a:cubicBezTo>
                        <a:pt x="4272" y="20241"/>
                        <a:pt x="7472" y="13643"/>
                        <a:pt x="12235" y="8236"/>
                      </a:cubicBezTo>
                      <a:cubicBezTo>
                        <a:pt x="16997" y="2829"/>
                        <a:pt x="23695" y="125"/>
                        <a:pt x="32327" y="125"/>
                      </a:cubicBezTo>
                      <a:cubicBezTo>
                        <a:pt x="39074" y="125"/>
                        <a:pt x="44580" y="1762"/>
                        <a:pt x="48847" y="5036"/>
                      </a:cubicBezTo>
                      <a:cubicBezTo>
                        <a:pt x="53113" y="8310"/>
                        <a:pt x="56363" y="12527"/>
                        <a:pt x="58595" y="17686"/>
                      </a:cubicBezTo>
                      <a:cubicBezTo>
                        <a:pt x="60827" y="22845"/>
                        <a:pt x="62341" y="28402"/>
                        <a:pt x="63134" y="34355"/>
                      </a:cubicBezTo>
                      <a:cubicBezTo>
                        <a:pt x="63928" y="40308"/>
                        <a:pt x="64325" y="46509"/>
                        <a:pt x="64325" y="52959"/>
                      </a:cubicBezTo>
                      <a:cubicBezTo>
                        <a:pt x="64325" y="61690"/>
                        <a:pt x="63531" y="69876"/>
                        <a:pt x="61944" y="77515"/>
                      </a:cubicBezTo>
                      <a:cubicBezTo>
                        <a:pt x="60356" y="85155"/>
                        <a:pt x="57206" y="91654"/>
                        <a:pt x="52493" y="97012"/>
                      </a:cubicBezTo>
                      <a:cubicBezTo>
                        <a:pt x="47780" y="102370"/>
                        <a:pt x="41058" y="105048"/>
                        <a:pt x="32327" y="105048"/>
                      </a:cubicBezTo>
                      <a:close/>
                      <a:moveTo>
                        <a:pt x="32327" y="101030"/>
                      </a:moveTo>
                      <a:cubicBezTo>
                        <a:pt x="37982" y="101030"/>
                        <a:pt x="42199" y="98128"/>
                        <a:pt x="44977" y="92324"/>
                      </a:cubicBezTo>
                      <a:cubicBezTo>
                        <a:pt x="47755" y="86519"/>
                        <a:pt x="49467" y="80095"/>
                        <a:pt x="50112" y="73050"/>
                      </a:cubicBezTo>
                      <a:cubicBezTo>
                        <a:pt x="50757" y="66006"/>
                        <a:pt x="51080" y="58515"/>
                        <a:pt x="51080" y="50578"/>
                      </a:cubicBezTo>
                      <a:cubicBezTo>
                        <a:pt x="51080" y="42938"/>
                        <a:pt x="50757" y="35893"/>
                        <a:pt x="50112" y="29444"/>
                      </a:cubicBezTo>
                      <a:cubicBezTo>
                        <a:pt x="49467" y="22995"/>
                        <a:pt x="47780" y="17141"/>
                        <a:pt x="45052" y="11883"/>
                      </a:cubicBezTo>
                      <a:cubicBezTo>
                        <a:pt x="42324" y="6623"/>
                        <a:pt x="38082" y="3994"/>
                        <a:pt x="32327" y="3994"/>
                      </a:cubicBezTo>
                      <a:cubicBezTo>
                        <a:pt x="26572" y="3994"/>
                        <a:pt x="22306" y="6623"/>
                        <a:pt x="19528" y="11883"/>
                      </a:cubicBezTo>
                      <a:cubicBezTo>
                        <a:pt x="16750" y="17141"/>
                        <a:pt x="15038" y="22995"/>
                        <a:pt x="14393" y="29444"/>
                      </a:cubicBezTo>
                      <a:cubicBezTo>
                        <a:pt x="13748" y="35893"/>
                        <a:pt x="13425" y="42938"/>
                        <a:pt x="13425" y="50578"/>
                      </a:cubicBezTo>
                      <a:cubicBezTo>
                        <a:pt x="13425" y="56233"/>
                        <a:pt x="13574" y="61566"/>
                        <a:pt x="13872" y="66577"/>
                      </a:cubicBezTo>
                      <a:cubicBezTo>
                        <a:pt x="14170" y="71587"/>
                        <a:pt x="14914" y="76747"/>
                        <a:pt x="16105" y="82055"/>
                      </a:cubicBezTo>
                      <a:cubicBezTo>
                        <a:pt x="17295" y="87363"/>
                        <a:pt x="19205" y="91853"/>
                        <a:pt x="21835" y="95523"/>
                      </a:cubicBezTo>
                      <a:cubicBezTo>
                        <a:pt x="24464" y="99194"/>
                        <a:pt x="27961" y="101030"/>
                        <a:pt x="32327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36CE98A8-C80D-14B1-DBEA-39D40A77EDD3}"/>
                    </a:ext>
                  </a:extLst>
                </p:cNvPr>
                <p:cNvSpPr/>
                <p:nvPr/>
              </p:nvSpPr>
              <p:spPr>
                <a:xfrm>
                  <a:off x="1982401" y="2826133"/>
                  <a:ext cx="60870" cy="104923"/>
                </a:xfrm>
                <a:custGeom>
                  <a:avLst/>
                  <a:gdLst>
                    <a:gd name="connsiteX0" fmla="*/ 5836 w 60870"/>
                    <a:gd name="connsiteY0" fmla="*/ 84213 h 104923"/>
                    <a:gd name="connsiteX1" fmla="*/ 10673 w 60870"/>
                    <a:gd name="connsiteY1" fmla="*/ 92324 h 104923"/>
                    <a:gd name="connsiteX2" fmla="*/ 18337 w 60870"/>
                    <a:gd name="connsiteY2" fmla="*/ 98053 h 104923"/>
                    <a:gd name="connsiteX3" fmla="*/ 27564 w 60870"/>
                    <a:gd name="connsiteY3" fmla="*/ 100137 h 104923"/>
                    <a:gd name="connsiteX4" fmla="*/ 42745 w 60870"/>
                    <a:gd name="connsiteY4" fmla="*/ 91580 h 104923"/>
                    <a:gd name="connsiteX5" fmla="*/ 46912 w 60870"/>
                    <a:gd name="connsiteY5" fmla="*/ 70818 h 104923"/>
                    <a:gd name="connsiteX6" fmla="*/ 46689 w 60870"/>
                    <a:gd name="connsiteY6" fmla="*/ 61889 h 104923"/>
                    <a:gd name="connsiteX7" fmla="*/ 45722 w 60870"/>
                    <a:gd name="connsiteY7" fmla="*/ 54894 h 104923"/>
                    <a:gd name="connsiteX8" fmla="*/ 40735 w 60870"/>
                    <a:gd name="connsiteY8" fmla="*/ 45517 h 104923"/>
                    <a:gd name="connsiteX9" fmla="*/ 32030 w 60870"/>
                    <a:gd name="connsiteY9" fmla="*/ 41499 h 104923"/>
                    <a:gd name="connsiteX10" fmla="*/ 23248 w 60870"/>
                    <a:gd name="connsiteY10" fmla="*/ 43062 h 104923"/>
                    <a:gd name="connsiteX11" fmla="*/ 17221 w 60870"/>
                    <a:gd name="connsiteY11" fmla="*/ 46708 h 104923"/>
                    <a:gd name="connsiteX12" fmla="*/ 13128 w 60870"/>
                    <a:gd name="connsiteY12" fmla="*/ 51099 h 104923"/>
                    <a:gd name="connsiteX13" fmla="*/ 10895 w 60870"/>
                    <a:gd name="connsiteY13" fmla="*/ 53554 h 104923"/>
                    <a:gd name="connsiteX14" fmla="*/ 9258 w 60870"/>
                    <a:gd name="connsiteY14" fmla="*/ 53554 h 104923"/>
                    <a:gd name="connsiteX15" fmla="*/ 8291 w 60870"/>
                    <a:gd name="connsiteY15" fmla="*/ 53108 h 104923"/>
                    <a:gd name="connsiteX16" fmla="*/ 7770 w 60870"/>
                    <a:gd name="connsiteY16" fmla="*/ 52214 h 104923"/>
                    <a:gd name="connsiteX17" fmla="*/ 7770 w 60870"/>
                    <a:gd name="connsiteY17" fmla="*/ 1315 h 104923"/>
                    <a:gd name="connsiteX18" fmla="*/ 8217 w 60870"/>
                    <a:gd name="connsiteY18" fmla="*/ 497 h 104923"/>
                    <a:gd name="connsiteX19" fmla="*/ 9258 w 60870"/>
                    <a:gd name="connsiteY19" fmla="*/ 125 h 104923"/>
                    <a:gd name="connsiteX20" fmla="*/ 9705 w 60870"/>
                    <a:gd name="connsiteY20" fmla="*/ 125 h 104923"/>
                    <a:gd name="connsiteX21" fmla="*/ 31434 w 60870"/>
                    <a:gd name="connsiteY21" fmla="*/ 5036 h 104923"/>
                    <a:gd name="connsiteX22" fmla="*/ 53311 w 60870"/>
                    <a:gd name="connsiteY22" fmla="*/ 125 h 104923"/>
                    <a:gd name="connsiteX23" fmla="*/ 53758 w 60870"/>
                    <a:gd name="connsiteY23" fmla="*/ 125 h 104923"/>
                    <a:gd name="connsiteX24" fmla="*/ 54651 w 60870"/>
                    <a:gd name="connsiteY24" fmla="*/ 497 h 104923"/>
                    <a:gd name="connsiteX25" fmla="*/ 55097 w 60870"/>
                    <a:gd name="connsiteY25" fmla="*/ 1315 h 104923"/>
                    <a:gd name="connsiteX26" fmla="*/ 55097 w 60870"/>
                    <a:gd name="connsiteY26" fmla="*/ 2655 h 104923"/>
                    <a:gd name="connsiteX27" fmla="*/ 54800 w 60870"/>
                    <a:gd name="connsiteY27" fmla="*/ 3399 h 104923"/>
                    <a:gd name="connsiteX28" fmla="*/ 41777 w 60870"/>
                    <a:gd name="connsiteY28" fmla="*/ 14264 h 104923"/>
                    <a:gd name="connsiteX29" fmla="*/ 25481 w 60870"/>
                    <a:gd name="connsiteY29" fmla="*/ 18133 h 104923"/>
                    <a:gd name="connsiteX30" fmla="*/ 12980 w 60870"/>
                    <a:gd name="connsiteY30" fmla="*/ 16347 h 104923"/>
                    <a:gd name="connsiteX31" fmla="*/ 12980 w 60870"/>
                    <a:gd name="connsiteY31" fmla="*/ 45220 h 104923"/>
                    <a:gd name="connsiteX32" fmla="*/ 22058 w 60870"/>
                    <a:gd name="connsiteY32" fmla="*/ 39341 h 104923"/>
                    <a:gd name="connsiteX33" fmla="*/ 32178 w 60870"/>
                    <a:gd name="connsiteY33" fmla="*/ 37630 h 104923"/>
                    <a:gd name="connsiteX34" fmla="*/ 47284 w 60870"/>
                    <a:gd name="connsiteY34" fmla="*/ 42466 h 104923"/>
                    <a:gd name="connsiteX35" fmla="*/ 57478 w 60870"/>
                    <a:gd name="connsiteY35" fmla="*/ 55042 h 104923"/>
                    <a:gd name="connsiteX36" fmla="*/ 61050 w 60870"/>
                    <a:gd name="connsiteY36" fmla="*/ 70967 h 104923"/>
                    <a:gd name="connsiteX37" fmla="*/ 56586 w 60870"/>
                    <a:gd name="connsiteY37" fmla="*/ 87859 h 104923"/>
                    <a:gd name="connsiteX38" fmla="*/ 44382 w 60870"/>
                    <a:gd name="connsiteY38" fmla="*/ 100360 h 104923"/>
                    <a:gd name="connsiteX39" fmla="*/ 27564 w 60870"/>
                    <a:gd name="connsiteY39" fmla="*/ 105048 h 104923"/>
                    <a:gd name="connsiteX40" fmla="*/ 13723 w 60870"/>
                    <a:gd name="connsiteY40" fmla="*/ 101105 h 104923"/>
                    <a:gd name="connsiteX41" fmla="*/ 3826 w 60870"/>
                    <a:gd name="connsiteY41" fmla="*/ 90612 h 104923"/>
                    <a:gd name="connsiteX42" fmla="*/ 180 w 60870"/>
                    <a:gd name="connsiteY42" fmla="*/ 76772 h 104923"/>
                    <a:gd name="connsiteX43" fmla="*/ 2413 w 60870"/>
                    <a:gd name="connsiteY43" fmla="*/ 71190 h 104923"/>
                    <a:gd name="connsiteX44" fmla="*/ 8068 w 60870"/>
                    <a:gd name="connsiteY44" fmla="*/ 69033 h 104923"/>
                    <a:gd name="connsiteX45" fmla="*/ 13649 w 60870"/>
                    <a:gd name="connsiteY45" fmla="*/ 71190 h 104923"/>
                    <a:gd name="connsiteX46" fmla="*/ 15956 w 60870"/>
                    <a:gd name="connsiteY46" fmla="*/ 76772 h 104923"/>
                    <a:gd name="connsiteX47" fmla="*/ 13649 w 60870"/>
                    <a:gd name="connsiteY47" fmla="*/ 82278 h 104923"/>
                    <a:gd name="connsiteX48" fmla="*/ 8068 w 60870"/>
                    <a:gd name="connsiteY48" fmla="*/ 84511 h 104923"/>
                    <a:gd name="connsiteX49" fmla="*/ 6803 w 60870"/>
                    <a:gd name="connsiteY49" fmla="*/ 84436 h 104923"/>
                    <a:gd name="connsiteX50" fmla="*/ 5836 w 60870"/>
                    <a:gd name="connsiteY50" fmla="*/ 8421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870" h="104923">
                      <a:moveTo>
                        <a:pt x="5836" y="84213"/>
                      </a:moveTo>
                      <a:cubicBezTo>
                        <a:pt x="6927" y="87189"/>
                        <a:pt x="8539" y="89893"/>
                        <a:pt x="10673" y="92324"/>
                      </a:cubicBezTo>
                      <a:cubicBezTo>
                        <a:pt x="12806" y="94755"/>
                        <a:pt x="15360" y="96665"/>
                        <a:pt x="18337" y="98053"/>
                      </a:cubicBezTo>
                      <a:cubicBezTo>
                        <a:pt x="21314" y="99443"/>
                        <a:pt x="24389" y="100137"/>
                        <a:pt x="27564" y="100137"/>
                      </a:cubicBezTo>
                      <a:cubicBezTo>
                        <a:pt x="34907" y="100137"/>
                        <a:pt x="39967" y="97285"/>
                        <a:pt x="42745" y="91580"/>
                      </a:cubicBezTo>
                      <a:cubicBezTo>
                        <a:pt x="45523" y="85875"/>
                        <a:pt x="46912" y="78954"/>
                        <a:pt x="46912" y="70818"/>
                      </a:cubicBezTo>
                      <a:cubicBezTo>
                        <a:pt x="46912" y="67247"/>
                        <a:pt x="46838" y="64270"/>
                        <a:pt x="46689" y="61889"/>
                      </a:cubicBezTo>
                      <a:cubicBezTo>
                        <a:pt x="46540" y="59508"/>
                        <a:pt x="46218" y="57176"/>
                        <a:pt x="45722" y="54894"/>
                      </a:cubicBezTo>
                      <a:cubicBezTo>
                        <a:pt x="44729" y="51322"/>
                        <a:pt x="43067" y="48196"/>
                        <a:pt x="40735" y="45517"/>
                      </a:cubicBezTo>
                      <a:cubicBezTo>
                        <a:pt x="38404" y="42838"/>
                        <a:pt x="35502" y="41499"/>
                        <a:pt x="32030" y="41499"/>
                      </a:cubicBezTo>
                      <a:cubicBezTo>
                        <a:pt x="28656" y="41499"/>
                        <a:pt x="25729" y="42020"/>
                        <a:pt x="23248" y="43062"/>
                      </a:cubicBezTo>
                      <a:cubicBezTo>
                        <a:pt x="20768" y="44104"/>
                        <a:pt x="18759" y="45319"/>
                        <a:pt x="17221" y="46708"/>
                      </a:cubicBezTo>
                      <a:cubicBezTo>
                        <a:pt x="15683" y="48097"/>
                        <a:pt x="14319" y="49561"/>
                        <a:pt x="13128" y="51099"/>
                      </a:cubicBezTo>
                      <a:cubicBezTo>
                        <a:pt x="11938" y="52636"/>
                        <a:pt x="11193" y="53455"/>
                        <a:pt x="10895" y="53554"/>
                      </a:cubicBezTo>
                      <a:lnTo>
                        <a:pt x="9258" y="53554"/>
                      </a:lnTo>
                      <a:cubicBezTo>
                        <a:pt x="8961" y="53554"/>
                        <a:pt x="8639" y="53405"/>
                        <a:pt x="8291" y="53108"/>
                      </a:cubicBezTo>
                      <a:cubicBezTo>
                        <a:pt x="7944" y="52810"/>
                        <a:pt x="7770" y="52512"/>
                        <a:pt x="7770" y="52214"/>
                      </a:cubicBezTo>
                      <a:lnTo>
                        <a:pt x="7770" y="1315"/>
                      </a:lnTo>
                      <a:cubicBezTo>
                        <a:pt x="7770" y="1018"/>
                        <a:pt x="7919" y="745"/>
                        <a:pt x="8217" y="497"/>
                      </a:cubicBezTo>
                      <a:cubicBezTo>
                        <a:pt x="8514" y="249"/>
                        <a:pt x="8861" y="125"/>
                        <a:pt x="9258" y="125"/>
                      </a:cubicBezTo>
                      <a:lnTo>
                        <a:pt x="9705" y="125"/>
                      </a:lnTo>
                      <a:cubicBezTo>
                        <a:pt x="16551" y="3399"/>
                        <a:pt x="23794" y="5036"/>
                        <a:pt x="31434" y="5036"/>
                      </a:cubicBezTo>
                      <a:cubicBezTo>
                        <a:pt x="38975" y="5036"/>
                        <a:pt x="46267" y="3399"/>
                        <a:pt x="53311" y="125"/>
                      </a:cubicBezTo>
                      <a:lnTo>
                        <a:pt x="53758" y="125"/>
                      </a:lnTo>
                      <a:cubicBezTo>
                        <a:pt x="54056" y="125"/>
                        <a:pt x="54354" y="249"/>
                        <a:pt x="54651" y="497"/>
                      </a:cubicBezTo>
                      <a:cubicBezTo>
                        <a:pt x="54949" y="745"/>
                        <a:pt x="55097" y="1018"/>
                        <a:pt x="55097" y="1315"/>
                      </a:cubicBezTo>
                      <a:lnTo>
                        <a:pt x="55097" y="2655"/>
                      </a:lnTo>
                      <a:cubicBezTo>
                        <a:pt x="55097" y="3151"/>
                        <a:pt x="54998" y="3399"/>
                        <a:pt x="54800" y="3399"/>
                      </a:cubicBezTo>
                      <a:cubicBezTo>
                        <a:pt x="51327" y="8062"/>
                        <a:pt x="46986" y="11684"/>
                        <a:pt x="41777" y="14264"/>
                      </a:cubicBezTo>
                      <a:cubicBezTo>
                        <a:pt x="36569" y="16843"/>
                        <a:pt x="31136" y="18133"/>
                        <a:pt x="25481" y="18133"/>
                      </a:cubicBezTo>
                      <a:cubicBezTo>
                        <a:pt x="21413" y="18133"/>
                        <a:pt x="17245" y="17538"/>
                        <a:pt x="12980" y="16347"/>
                      </a:cubicBezTo>
                      <a:lnTo>
                        <a:pt x="12980" y="45220"/>
                      </a:lnTo>
                      <a:cubicBezTo>
                        <a:pt x="16353" y="42442"/>
                        <a:pt x="19379" y="40482"/>
                        <a:pt x="22058" y="39341"/>
                      </a:cubicBezTo>
                      <a:cubicBezTo>
                        <a:pt x="24737" y="38200"/>
                        <a:pt x="28110" y="37630"/>
                        <a:pt x="32178" y="37630"/>
                      </a:cubicBezTo>
                      <a:cubicBezTo>
                        <a:pt x="37833" y="37630"/>
                        <a:pt x="42869" y="39242"/>
                        <a:pt x="47284" y="42466"/>
                      </a:cubicBezTo>
                      <a:cubicBezTo>
                        <a:pt x="51699" y="45691"/>
                        <a:pt x="55097" y="49883"/>
                        <a:pt x="57478" y="55042"/>
                      </a:cubicBezTo>
                      <a:cubicBezTo>
                        <a:pt x="59860" y="60202"/>
                        <a:pt x="61050" y="65510"/>
                        <a:pt x="61050" y="70967"/>
                      </a:cubicBezTo>
                      <a:cubicBezTo>
                        <a:pt x="61050" y="77019"/>
                        <a:pt x="59562" y="82650"/>
                        <a:pt x="56586" y="87859"/>
                      </a:cubicBezTo>
                      <a:cubicBezTo>
                        <a:pt x="53609" y="93068"/>
                        <a:pt x="49541" y="97235"/>
                        <a:pt x="44382" y="100360"/>
                      </a:cubicBezTo>
                      <a:cubicBezTo>
                        <a:pt x="39222" y="103486"/>
                        <a:pt x="33616" y="105048"/>
                        <a:pt x="27564" y="105048"/>
                      </a:cubicBezTo>
                      <a:cubicBezTo>
                        <a:pt x="22504" y="105048"/>
                        <a:pt x="17890" y="103734"/>
                        <a:pt x="13723" y="101105"/>
                      </a:cubicBezTo>
                      <a:cubicBezTo>
                        <a:pt x="9556" y="98476"/>
                        <a:pt x="6257" y="94978"/>
                        <a:pt x="3826" y="90612"/>
                      </a:cubicBezTo>
                      <a:cubicBezTo>
                        <a:pt x="1395" y="86247"/>
                        <a:pt x="180" y="81633"/>
                        <a:pt x="180" y="76772"/>
                      </a:cubicBezTo>
                      <a:cubicBezTo>
                        <a:pt x="180" y="74489"/>
                        <a:pt x="924" y="72629"/>
                        <a:pt x="2413" y="71190"/>
                      </a:cubicBezTo>
                      <a:cubicBezTo>
                        <a:pt x="3901" y="69752"/>
                        <a:pt x="5786" y="69033"/>
                        <a:pt x="8068" y="69033"/>
                      </a:cubicBezTo>
                      <a:cubicBezTo>
                        <a:pt x="10251" y="69033"/>
                        <a:pt x="12111" y="69752"/>
                        <a:pt x="13649" y="71190"/>
                      </a:cubicBezTo>
                      <a:cubicBezTo>
                        <a:pt x="15187" y="72629"/>
                        <a:pt x="15956" y="74489"/>
                        <a:pt x="15956" y="76772"/>
                      </a:cubicBezTo>
                      <a:cubicBezTo>
                        <a:pt x="15956" y="78954"/>
                        <a:pt x="15187" y="80790"/>
                        <a:pt x="13649" y="82278"/>
                      </a:cubicBezTo>
                      <a:cubicBezTo>
                        <a:pt x="12111" y="83766"/>
                        <a:pt x="10251" y="84511"/>
                        <a:pt x="8068" y="84511"/>
                      </a:cubicBezTo>
                      <a:cubicBezTo>
                        <a:pt x="7671" y="84511"/>
                        <a:pt x="7249" y="84486"/>
                        <a:pt x="6803" y="84436"/>
                      </a:cubicBezTo>
                      <a:cubicBezTo>
                        <a:pt x="6356" y="84386"/>
                        <a:pt x="6034" y="84312"/>
                        <a:pt x="5836" y="8421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" name="Graphic 10">
                <a:extLst>
                  <a:ext uri="{FF2B5EF4-FFF2-40B4-BE49-F238E27FC236}">
                    <a16:creationId xmlns:a16="http://schemas.microsoft.com/office/drawing/2014/main" id="{60DC3778-4A96-B7CA-391D-26B3F59EB8E1}"/>
                  </a:ext>
                </a:extLst>
              </p:cNvPr>
              <p:cNvGrpSpPr/>
              <p:nvPr/>
            </p:nvGrpSpPr>
            <p:grpSpPr>
              <a:xfrm>
                <a:off x="5064666" y="2963016"/>
                <a:ext cx="944666" cy="171449"/>
                <a:chOff x="1078898" y="3007427"/>
                <a:chExt cx="944666" cy="171449"/>
              </a:xfrm>
              <a:solidFill>
                <a:srgbClr val="262626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2E9CFF5-15FC-4180-1896-853CC3BC3E0F}"/>
                    </a:ext>
                  </a:extLst>
                </p:cNvPr>
                <p:cNvSpPr/>
                <p:nvPr/>
              </p:nvSpPr>
              <p:spPr>
                <a:xfrm>
                  <a:off x="1078898" y="3013231"/>
                  <a:ext cx="126951" cy="122782"/>
                </a:xfrm>
                <a:custGeom>
                  <a:avLst/>
                  <a:gdLst>
                    <a:gd name="connsiteX0" fmla="*/ 1482 w 126951"/>
                    <a:gd name="connsiteY0" fmla="*/ 122928 h 122782"/>
                    <a:gd name="connsiteX1" fmla="*/ 142 w 126951"/>
                    <a:gd name="connsiteY1" fmla="*/ 121589 h 122782"/>
                    <a:gd name="connsiteX2" fmla="*/ 216 w 126951"/>
                    <a:gd name="connsiteY2" fmla="*/ 121366 h 122782"/>
                    <a:gd name="connsiteX3" fmla="*/ 292 w 126951"/>
                    <a:gd name="connsiteY3" fmla="*/ 120994 h 122782"/>
                    <a:gd name="connsiteX4" fmla="*/ 59376 w 126951"/>
                    <a:gd name="connsiteY4" fmla="*/ 2080 h 122782"/>
                    <a:gd name="connsiteX5" fmla="*/ 62353 w 126951"/>
                    <a:gd name="connsiteY5" fmla="*/ 145 h 122782"/>
                    <a:gd name="connsiteX6" fmla="*/ 64734 w 126951"/>
                    <a:gd name="connsiteY6" fmla="*/ 145 h 122782"/>
                    <a:gd name="connsiteX7" fmla="*/ 67859 w 126951"/>
                    <a:gd name="connsiteY7" fmla="*/ 2080 h 122782"/>
                    <a:gd name="connsiteX8" fmla="*/ 126944 w 126951"/>
                    <a:gd name="connsiteY8" fmla="*/ 120994 h 122782"/>
                    <a:gd name="connsiteX9" fmla="*/ 127018 w 126951"/>
                    <a:gd name="connsiteY9" fmla="*/ 121292 h 122782"/>
                    <a:gd name="connsiteX10" fmla="*/ 127093 w 126951"/>
                    <a:gd name="connsiteY10" fmla="*/ 121589 h 122782"/>
                    <a:gd name="connsiteX11" fmla="*/ 125604 w 126951"/>
                    <a:gd name="connsiteY11" fmla="*/ 122928 h 122782"/>
                    <a:gd name="connsiteX12" fmla="*/ 1482 w 126951"/>
                    <a:gd name="connsiteY12" fmla="*/ 122928 h 122782"/>
                    <a:gd name="connsiteX13" fmla="*/ 12793 w 126951"/>
                    <a:gd name="connsiteY13" fmla="*/ 109236 h 122782"/>
                    <a:gd name="connsiteX14" fmla="*/ 103131 w 126951"/>
                    <a:gd name="connsiteY14" fmla="*/ 109236 h 122782"/>
                    <a:gd name="connsiteX15" fmla="*/ 58037 w 126951"/>
                    <a:gd name="connsiteY15" fmla="*/ 18153 h 122782"/>
                    <a:gd name="connsiteX16" fmla="*/ 12793 w 126951"/>
                    <a:gd name="connsiteY16" fmla="*/ 109236 h 122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6951" h="122782">
                      <a:moveTo>
                        <a:pt x="1482" y="122928"/>
                      </a:moveTo>
                      <a:cubicBezTo>
                        <a:pt x="589" y="122928"/>
                        <a:pt x="142" y="122482"/>
                        <a:pt x="142" y="121589"/>
                      </a:cubicBezTo>
                      <a:cubicBezTo>
                        <a:pt x="142" y="121490"/>
                        <a:pt x="167" y="121416"/>
                        <a:pt x="216" y="121366"/>
                      </a:cubicBezTo>
                      <a:cubicBezTo>
                        <a:pt x="266" y="121317"/>
                        <a:pt x="292" y="121193"/>
                        <a:pt x="292" y="120994"/>
                      </a:cubicBezTo>
                      <a:lnTo>
                        <a:pt x="59376" y="2080"/>
                      </a:lnTo>
                      <a:cubicBezTo>
                        <a:pt x="59872" y="790"/>
                        <a:pt x="60864" y="145"/>
                        <a:pt x="62353" y="145"/>
                      </a:cubicBezTo>
                      <a:lnTo>
                        <a:pt x="64734" y="145"/>
                      </a:lnTo>
                      <a:cubicBezTo>
                        <a:pt x="66321" y="145"/>
                        <a:pt x="67363" y="790"/>
                        <a:pt x="67859" y="2080"/>
                      </a:cubicBezTo>
                      <a:lnTo>
                        <a:pt x="126944" y="120994"/>
                      </a:lnTo>
                      <a:cubicBezTo>
                        <a:pt x="126944" y="121093"/>
                        <a:pt x="126968" y="121192"/>
                        <a:pt x="127018" y="121292"/>
                      </a:cubicBezTo>
                      <a:cubicBezTo>
                        <a:pt x="127068" y="121391"/>
                        <a:pt x="127093" y="121490"/>
                        <a:pt x="127093" y="121589"/>
                      </a:cubicBezTo>
                      <a:cubicBezTo>
                        <a:pt x="127093" y="122482"/>
                        <a:pt x="126597" y="122928"/>
                        <a:pt x="125604" y="122928"/>
                      </a:cubicBezTo>
                      <a:lnTo>
                        <a:pt x="1482" y="122928"/>
                      </a:lnTo>
                      <a:close/>
                      <a:moveTo>
                        <a:pt x="12793" y="109236"/>
                      </a:moveTo>
                      <a:lnTo>
                        <a:pt x="103131" y="109236"/>
                      </a:lnTo>
                      <a:lnTo>
                        <a:pt x="58037" y="18153"/>
                      </a:lnTo>
                      <a:lnTo>
                        <a:pt x="12793" y="10923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8D3408F-41B0-3FC9-5030-FD2CC606CC58}"/>
                    </a:ext>
                  </a:extLst>
                </p:cNvPr>
                <p:cNvSpPr/>
                <p:nvPr/>
              </p:nvSpPr>
              <p:spPr>
                <a:xfrm>
                  <a:off x="1219194" y="3060261"/>
                  <a:ext cx="97482" cy="113109"/>
                </a:xfrm>
                <a:custGeom>
                  <a:avLst/>
                  <a:gdLst>
                    <a:gd name="connsiteX0" fmla="*/ 19639 w 97482"/>
                    <a:gd name="connsiteY0" fmla="*/ 108492 h 113109"/>
                    <a:gd name="connsiteX1" fmla="*/ 19937 w 97482"/>
                    <a:gd name="connsiteY1" fmla="*/ 106409 h 113109"/>
                    <a:gd name="connsiteX2" fmla="*/ 29610 w 97482"/>
                    <a:gd name="connsiteY2" fmla="*/ 76197 h 113109"/>
                    <a:gd name="connsiteX3" fmla="*/ 8476 w 97482"/>
                    <a:gd name="connsiteY3" fmla="*/ 64439 h 113109"/>
                    <a:gd name="connsiteX4" fmla="*/ 142 w 97482"/>
                    <a:gd name="connsiteY4" fmla="*/ 43306 h 113109"/>
                    <a:gd name="connsiteX5" fmla="*/ 2523 w 97482"/>
                    <a:gd name="connsiteY5" fmla="*/ 29167 h 113109"/>
                    <a:gd name="connsiteX6" fmla="*/ 8552 w 97482"/>
                    <a:gd name="connsiteY6" fmla="*/ 14210 h 113109"/>
                    <a:gd name="connsiteX7" fmla="*/ 16514 w 97482"/>
                    <a:gd name="connsiteY7" fmla="*/ 2527 h 113109"/>
                    <a:gd name="connsiteX8" fmla="*/ 17704 w 97482"/>
                    <a:gd name="connsiteY8" fmla="*/ 1931 h 113109"/>
                    <a:gd name="connsiteX9" fmla="*/ 19787 w 97482"/>
                    <a:gd name="connsiteY9" fmla="*/ 1931 h 113109"/>
                    <a:gd name="connsiteX10" fmla="*/ 20681 w 97482"/>
                    <a:gd name="connsiteY10" fmla="*/ 2452 h 113109"/>
                    <a:gd name="connsiteX11" fmla="*/ 21127 w 97482"/>
                    <a:gd name="connsiteY11" fmla="*/ 3569 h 113109"/>
                    <a:gd name="connsiteX12" fmla="*/ 20829 w 97482"/>
                    <a:gd name="connsiteY12" fmla="*/ 4611 h 113109"/>
                    <a:gd name="connsiteX13" fmla="*/ 15249 w 97482"/>
                    <a:gd name="connsiteY13" fmla="*/ 12200 h 113109"/>
                    <a:gd name="connsiteX14" fmla="*/ 10338 w 97482"/>
                    <a:gd name="connsiteY14" fmla="*/ 21577 h 113109"/>
                    <a:gd name="connsiteX15" fmla="*/ 6766 w 97482"/>
                    <a:gd name="connsiteY15" fmla="*/ 31920 h 113109"/>
                    <a:gd name="connsiteX16" fmla="*/ 5351 w 97482"/>
                    <a:gd name="connsiteY16" fmla="*/ 41371 h 113109"/>
                    <a:gd name="connsiteX17" fmla="*/ 13463 w 97482"/>
                    <a:gd name="connsiteY17" fmla="*/ 57742 h 113109"/>
                    <a:gd name="connsiteX18" fmla="*/ 32587 w 97482"/>
                    <a:gd name="connsiteY18" fmla="*/ 66076 h 113109"/>
                    <a:gd name="connsiteX19" fmla="*/ 37498 w 97482"/>
                    <a:gd name="connsiteY19" fmla="*/ 50747 h 113109"/>
                    <a:gd name="connsiteX20" fmla="*/ 43749 w 97482"/>
                    <a:gd name="connsiteY20" fmla="*/ 32962 h 113109"/>
                    <a:gd name="connsiteX21" fmla="*/ 51637 w 97482"/>
                    <a:gd name="connsiteY21" fmla="*/ 17632 h 113109"/>
                    <a:gd name="connsiteX22" fmla="*/ 63097 w 97482"/>
                    <a:gd name="connsiteY22" fmla="*/ 5131 h 113109"/>
                    <a:gd name="connsiteX23" fmla="*/ 78128 w 97482"/>
                    <a:gd name="connsiteY23" fmla="*/ 145 h 113109"/>
                    <a:gd name="connsiteX24" fmla="*/ 88919 w 97482"/>
                    <a:gd name="connsiteY24" fmla="*/ 3420 h 113109"/>
                    <a:gd name="connsiteX25" fmla="*/ 95467 w 97482"/>
                    <a:gd name="connsiteY25" fmla="*/ 12126 h 113109"/>
                    <a:gd name="connsiteX26" fmla="*/ 97625 w 97482"/>
                    <a:gd name="connsiteY26" fmla="*/ 23809 h 113109"/>
                    <a:gd name="connsiteX27" fmla="*/ 93086 w 97482"/>
                    <a:gd name="connsiteY27" fmla="*/ 43678 h 113109"/>
                    <a:gd name="connsiteX28" fmla="*/ 80733 w 97482"/>
                    <a:gd name="connsiteY28" fmla="*/ 61165 h 113109"/>
                    <a:gd name="connsiteX29" fmla="*/ 63022 w 97482"/>
                    <a:gd name="connsiteY29" fmla="*/ 73369 h 113109"/>
                    <a:gd name="connsiteX30" fmla="*/ 43004 w 97482"/>
                    <a:gd name="connsiteY30" fmla="*/ 77834 h 113109"/>
                    <a:gd name="connsiteX31" fmla="*/ 40177 w 97482"/>
                    <a:gd name="connsiteY31" fmla="*/ 77610 h 113109"/>
                    <a:gd name="connsiteX32" fmla="*/ 37647 w 97482"/>
                    <a:gd name="connsiteY32" fmla="*/ 77536 h 113109"/>
                    <a:gd name="connsiteX33" fmla="*/ 31992 w 97482"/>
                    <a:gd name="connsiteY33" fmla="*/ 107450 h 113109"/>
                    <a:gd name="connsiteX34" fmla="*/ 29388 w 97482"/>
                    <a:gd name="connsiteY34" fmla="*/ 111617 h 113109"/>
                    <a:gd name="connsiteX35" fmla="*/ 24699 w 97482"/>
                    <a:gd name="connsiteY35" fmla="*/ 113255 h 113109"/>
                    <a:gd name="connsiteX36" fmla="*/ 21127 w 97482"/>
                    <a:gd name="connsiteY36" fmla="*/ 111916 h 113109"/>
                    <a:gd name="connsiteX37" fmla="*/ 19639 w 97482"/>
                    <a:gd name="connsiteY37" fmla="*/ 108492 h 113109"/>
                    <a:gd name="connsiteX38" fmla="*/ 39433 w 97482"/>
                    <a:gd name="connsiteY38" fmla="*/ 66969 h 113109"/>
                    <a:gd name="connsiteX39" fmla="*/ 44940 w 97482"/>
                    <a:gd name="connsiteY39" fmla="*/ 67119 h 113109"/>
                    <a:gd name="connsiteX40" fmla="*/ 66668 w 97482"/>
                    <a:gd name="connsiteY40" fmla="*/ 61909 h 113109"/>
                    <a:gd name="connsiteX41" fmla="*/ 84900 w 97482"/>
                    <a:gd name="connsiteY41" fmla="*/ 47622 h 113109"/>
                    <a:gd name="connsiteX42" fmla="*/ 92118 w 97482"/>
                    <a:gd name="connsiteY42" fmla="*/ 27828 h 113109"/>
                    <a:gd name="connsiteX43" fmla="*/ 90184 w 97482"/>
                    <a:gd name="connsiteY43" fmla="*/ 19047 h 113109"/>
                    <a:gd name="connsiteX44" fmla="*/ 84676 w 97482"/>
                    <a:gd name="connsiteY44" fmla="*/ 12945 h 113109"/>
                    <a:gd name="connsiteX45" fmla="*/ 76342 w 97482"/>
                    <a:gd name="connsiteY45" fmla="*/ 10712 h 113109"/>
                    <a:gd name="connsiteX46" fmla="*/ 54093 w 97482"/>
                    <a:gd name="connsiteY46" fmla="*/ 23661 h 113109"/>
                    <a:gd name="connsiteX47" fmla="*/ 42409 w 97482"/>
                    <a:gd name="connsiteY47" fmla="*/ 51342 h 113109"/>
                    <a:gd name="connsiteX48" fmla="*/ 39433 w 97482"/>
                    <a:gd name="connsiteY48" fmla="*/ 66969 h 113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97482" h="113109">
                      <a:moveTo>
                        <a:pt x="19639" y="108492"/>
                      </a:moveTo>
                      <a:cubicBezTo>
                        <a:pt x="19639" y="107996"/>
                        <a:pt x="19738" y="107302"/>
                        <a:pt x="19937" y="106409"/>
                      </a:cubicBezTo>
                      <a:lnTo>
                        <a:pt x="29610" y="76197"/>
                      </a:lnTo>
                      <a:cubicBezTo>
                        <a:pt x="21077" y="74113"/>
                        <a:pt x="14033" y="70194"/>
                        <a:pt x="8476" y="64439"/>
                      </a:cubicBezTo>
                      <a:cubicBezTo>
                        <a:pt x="2920" y="58685"/>
                        <a:pt x="142" y="51640"/>
                        <a:pt x="142" y="43306"/>
                      </a:cubicBezTo>
                      <a:cubicBezTo>
                        <a:pt x="142" y="39139"/>
                        <a:pt x="936" y="34426"/>
                        <a:pt x="2523" y="29167"/>
                      </a:cubicBezTo>
                      <a:cubicBezTo>
                        <a:pt x="4111" y="23909"/>
                        <a:pt x="6120" y="18923"/>
                        <a:pt x="8552" y="14210"/>
                      </a:cubicBezTo>
                      <a:cubicBezTo>
                        <a:pt x="10982" y="9497"/>
                        <a:pt x="13636" y="5603"/>
                        <a:pt x="16514" y="2527"/>
                      </a:cubicBezTo>
                      <a:cubicBezTo>
                        <a:pt x="17208" y="2130"/>
                        <a:pt x="17605" y="1931"/>
                        <a:pt x="17704" y="1931"/>
                      </a:cubicBezTo>
                      <a:lnTo>
                        <a:pt x="19787" y="1931"/>
                      </a:lnTo>
                      <a:cubicBezTo>
                        <a:pt x="20085" y="1931"/>
                        <a:pt x="20383" y="2105"/>
                        <a:pt x="20681" y="2452"/>
                      </a:cubicBezTo>
                      <a:cubicBezTo>
                        <a:pt x="20979" y="2800"/>
                        <a:pt x="21127" y="3172"/>
                        <a:pt x="21127" y="3569"/>
                      </a:cubicBezTo>
                      <a:cubicBezTo>
                        <a:pt x="21127" y="3966"/>
                        <a:pt x="21028" y="4313"/>
                        <a:pt x="20829" y="4611"/>
                      </a:cubicBezTo>
                      <a:cubicBezTo>
                        <a:pt x="18944" y="6694"/>
                        <a:pt x="17084" y="9224"/>
                        <a:pt x="15249" y="12200"/>
                      </a:cubicBezTo>
                      <a:cubicBezTo>
                        <a:pt x="13413" y="15177"/>
                        <a:pt x="11776" y="18303"/>
                        <a:pt x="10338" y="21577"/>
                      </a:cubicBezTo>
                      <a:cubicBezTo>
                        <a:pt x="8899" y="24851"/>
                        <a:pt x="7708" y="28298"/>
                        <a:pt x="6766" y="31920"/>
                      </a:cubicBezTo>
                      <a:cubicBezTo>
                        <a:pt x="5823" y="35542"/>
                        <a:pt x="5351" y="38692"/>
                        <a:pt x="5351" y="41371"/>
                      </a:cubicBezTo>
                      <a:cubicBezTo>
                        <a:pt x="5351" y="48117"/>
                        <a:pt x="8055" y="53575"/>
                        <a:pt x="13463" y="57742"/>
                      </a:cubicBezTo>
                      <a:cubicBezTo>
                        <a:pt x="18870" y="61909"/>
                        <a:pt x="25245" y="64687"/>
                        <a:pt x="32587" y="66076"/>
                      </a:cubicBezTo>
                      <a:lnTo>
                        <a:pt x="37498" y="50747"/>
                      </a:lnTo>
                      <a:cubicBezTo>
                        <a:pt x="39582" y="44099"/>
                        <a:pt x="41665" y="38171"/>
                        <a:pt x="43749" y="32962"/>
                      </a:cubicBezTo>
                      <a:cubicBezTo>
                        <a:pt x="45833" y="27753"/>
                        <a:pt x="48462" y="22643"/>
                        <a:pt x="51637" y="17632"/>
                      </a:cubicBezTo>
                      <a:cubicBezTo>
                        <a:pt x="54812" y="12622"/>
                        <a:pt x="58632" y="8455"/>
                        <a:pt x="63097" y="5131"/>
                      </a:cubicBezTo>
                      <a:cubicBezTo>
                        <a:pt x="67561" y="1807"/>
                        <a:pt x="72572" y="145"/>
                        <a:pt x="78128" y="145"/>
                      </a:cubicBezTo>
                      <a:cubicBezTo>
                        <a:pt x="82394" y="145"/>
                        <a:pt x="85991" y="1237"/>
                        <a:pt x="88919" y="3420"/>
                      </a:cubicBezTo>
                      <a:cubicBezTo>
                        <a:pt x="91846" y="5603"/>
                        <a:pt x="94028" y="8505"/>
                        <a:pt x="95467" y="12126"/>
                      </a:cubicBezTo>
                      <a:cubicBezTo>
                        <a:pt x="96906" y="15747"/>
                        <a:pt x="97625" y="19642"/>
                        <a:pt x="97625" y="23809"/>
                      </a:cubicBezTo>
                      <a:cubicBezTo>
                        <a:pt x="97625" y="30556"/>
                        <a:pt x="96112" y="37179"/>
                        <a:pt x="93086" y="43678"/>
                      </a:cubicBezTo>
                      <a:cubicBezTo>
                        <a:pt x="90060" y="50177"/>
                        <a:pt x="85942" y="56006"/>
                        <a:pt x="80733" y="61165"/>
                      </a:cubicBezTo>
                      <a:cubicBezTo>
                        <a:pt x="75524" y="66325"/>
                        <a:pt x="69621" y="70393"/>
                        <a:pt x="63022" y="73369"/>
                      </a:cubicBezTo>
                      <a:cubicBezTo>
                        <a:pt x="56424" y="76346"/>
                        <a:pt x="49751" y="77834"/>
                        <a:pt x="43004" y="77834"/>
                      </a:cubicBezTo>
                      <a:cubicBezTo>
                        <a:pt x="42112" y="77734"/>
                        <a:pt x="41169" y="77660"/>
                        <a:pt x="40177" y="77610"/>
                      </a:cubicBezTo>
                      <a:cubicBezTo>
                        <a:pt x="39185" y="77561"/>
                        <a:pt x="38341" y="77536"/>
                        <a:pt x="37647" y="77536"/>
                      </a:cubicBezTo>
                      <a:lnTo>
                        <a:pt x="31992" y="107450"/>
                      </a:lnTo>
                      <a:cubicBezTo>
                        <a:pt x="31595" y="109137"/>
                        <a:pt x="30727" y="110527"/>
                        <a:pt x="29388" y="111617"/>
                      </a:cubicBezTo>
                      <a:cubicBezTo>
                        <a:pt x="28048" y="112709"/>
                        <a:pt x="26485" y="113255"/>
                        <a:pt x="24699" y="113255"/>
                      </a:cubicBezTo>
                      <a:cubicBezTo>
                        <a:pt x="23310" y="113255"/>
                        <a:pt x="22119" y="112808"/>
                        <a:pt x="21127" y="111916"/>
                      </a:cubicBezTo>
                      <a:cubicBezTo>
                        <a:pt x="20135" y="111023"/>
                        <a:pt x="19639" y="109882"/>
                        <a:pt x="19639" y="108492"/>
                      </a:cubicBezTo>
                      <a:close/>
                      <a:moveTo>
                        <a:pt x="39433" y="66969"/>
                      </a:moveTo>
                      <a:cubicBezTo>
                        <a:pt x="40723" y="67069"/>
                        <a:pt x="42559" y="67119"/>
                        <a:pt x="44940" y="67119"/>
                      </a:cubicBezTo>
                      <a:cubicBezTo>
                        <a:pt x="52084" y="67119"/>
                        <a:pt x="59327" y="65382"/>
                        <a:pt x="66668" y="61909"/>
                      </a:cubicBezTo>
                      <a:cubicBezTo>
                        <a:pt x="74011" y="58436"/>
                        <a:pt x="80088" y="53674"/>
                        <a:pt x="84900" y="47622"/>
                      </a:cubicBezTo>
                      <a:cubicBezTo>
                        <a:pt x="89712" y="41570"/>
                        <a:pt x="92118" y="34972"/>
                        <a:pt x="92118" y="27828"/>
                      </a:cubicBezTo>
                      <a:cubicBezTo>
                        <a:pt x="92118" y="24553"/>
                        <a:pt x="91473" y="21626"/>
                        <a:pt x="90184" y="19047"/>
                      </a:cubicBezTo>
                      <a:cubicBezTo>
                        <a:pt x="88893" y="16467"/>
                        <a:pt x="87058" y="14433"/>
                        <a:pt x="84676" y="12945"/>
                      </a:cubicBezTo>
                      <a:cubicBezTo>
                        <a:pt x="82295" y="11457"/>
                        <a:pt x="79517" y="10712"/>
                        <a:pt x="76342" y="10712"/>
                      </a:cubicBezTo>
                      <a:cubicBezTo>
                        <a:pt x="67512" y="10712"/>
                        <a:pt x="60095" y="15029"/>
                        <a:pt x="54093" y="23661"/>
                      </a:cubicBezTo>
                      <a:cubicBezTo>
                        <a:pt x="48090" y="32292"/>
                        <a:pt x="44195" y="41519"/>
                        <a:pt x="42409" y="51342"/>
                      </a:cubicBezTo>
                      <a:lnTo>
                        <a:pt x="39433" y="6696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618F9B2A-8862-6249-D59B-35F038BA1C85}"/>
                    </a:ext>
                  </a:extLst>
                </p:cNvPr>
                <p:cNvSpPr/>
                <p:nvPr/>
              </p:nvSpPr>
              <p:spPr>
                <a:xfrm>
                  <a:off x="1392924" y="3007427"/>
                  <a:ext cx="40332" cy="171449"/>
                </a:xfrm>
                <a:custGeom>
                  <a:avLst/>
                  <a:gdLst>
                    <a:gd name="connsiteX0" fmla="*/ 36605 w 40332"/>
                    <a:gd name="connsiteY0" fmla="*/ 171298 h 171449"/>
                    <a:gd name="connsiteX1" fmla="*/ 20160 w 40332"/>
                    <a:gd name="connsiteY1" fmla="*/ 153960 h 171449"/>
                    <a:gd name="connsiteX2" fmla="*/ 8849 w 40332"/>
                    <a:gd name="connsiteY2" fmla="*/ 133198 h 171449"/>
                    <a:gd name="connsiteX3" fmla="*/ 2300 w 40332"/>
                    <a:gd name="connsiteY3" fmla="*/ 110130 h 171449"/>
                    <a:gd name="connsiteX4" fmla="*/ 142 w 40332"/>
                    <a:gd name="connsiteY4" fmla="*/ 85870 h 171449"/>
                    <a:gd name="connsiteX5" fmla="*/ 2300 w 40332"/>
                    <a:gd name="connsiteY5" fmla="*/ 61463 h 171449"/>
                    <a:gd name="connsiteX6" fmla="*/ 8923 w 40332"/>
                    <a:gd name="connsiteY6" fmla="*/ 38320 h 171449"/>
                    <a:gd name="connsiteX7" fmla="*/ 20383 w 40332"/>
                    <a:gd name="connsiteY7" fmla="*/ 17484 h 171449"/>
                    <a:gd name="connsiteX8" fmla="*/ 36605 w 40332"/>
                    <a:gd name="connsiteY8" fmla="*/ 444 h 171449"/>
                    <a:gd name="connsiteX9" fmla="*/ 37498 w 40332"/>
                    <a:gd name="connsiteY9" fmla="*/ 145 h 171449"/>
                    <a:gd name="connsiteX10" fmla="*/ 39135 w 40332"/>
                    <a:gd name="connsiteY10" fmla="*/ 145 h 171449"/>
                    <a:gd name="connsiteX11" fmla="*/ 40028 w 40332"/>
                    <a:gd name="connsiteY11" fmla="*/ 592 h 171449"/>
                    <a:gd name="connsiteX12" fmla="*/ 40475 w 40332"/>
                    <a:gd name="connsiteY12" fmla="*/ 1634 h 171449"/>
                    <a:gd name="connsiteX13" fmla="*/ 40028 w 40332"/>
                    <a:gd name="connsiteY13" fmla="*/ 2676 h 171449"/>
                    <a:gd name="connsiteX14" fmla="*/ 26113 w 40332"/>
                    <a:gd name="connsiteY14" fmla="*/ 20386 h 171449"/>
                    <a:gd name="connsiteX15" fmla="*/ 17183 w 40332"/>
                    <a:gd name="connsiteY15" fmla="*/ 40329 h 171449"/>
                    <a:gd name="connsiteX16" fmla="*/ 12272 w 40332"/>
                    <a:gd name="connsiteY16" fmla="*/ 62207 h 171449"/>
                    <a:gd name="connsiteX17" fmla="*/ 10709 w 40332"/>
                    <a:gd name="connsiteY17" fmla="*/ 85870 h 171449"/>
                    <a:gd name="connsiteX18" fmla="*/ 39879 w 40332"/>
                    <a:gd name="connsiteY18" fmla="*/ 168619 h 171449"/>
                    <a:gd name="connsiteX19" fmla="*/ 40475 w 40332"/>
                    <a:gd name="connsiteY19" fmla="*/ 170108 h 171449"/>
                    <a:gd name="connsiteX20" fmla="*/ 39954 w 40332"/>
                    <a:gd name="connsiteY20" fmla="*/ 171074 h 171449"/>
                    <a:gd name="connsiteX21" fmla="*/ 39135 w 40332"/>
                    <a:gd name="connsiteY21" fmla="*/ 171595 h 171449"/>
                    <a:gd name="connsiteX22" fmla="*/ 37498 w 40332"/>
                    <a:gd name="connsiteY22" fmla="*/ 171595 h 171449"/>
                    <a:gd name="connsiteX23" fmla="*/ 36605 w 40332"/>
                    <a:gd name="connsiteY23" fmla="*/ 171298 h 17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332" h="171449">
                      <a:moveTo>
                        <a:pt x="36605" y="171298"/>
                      </a:moveTo>
                      <a:cubicBezTo>
                        <a:pt x="30255" y="166238"/>
                        <a:pt x="24773" y="160458"/>
                        <a:pt x="20160" y="153960"/>
                      </a:cubicBezTo>
                      <a:cubicBezTo>
                        <a:pt x="15546" y="147461"/>
                        <a:pt x="11776" y="140540"/>
                        <a:pt x="8849" y="133198"/>
                      </a:cubicBezTo>
                      <a:cubicBezTo>
                        <a:pt x="5921" y="125856"/>
                        <a:pt x="3739" y="118166"/>
                        <a:pt x="2300" y="110130"/>
                      </a:cubicBezTo>
                      <a:cubicBezTo>
                        <a:pt x="861" y="102093"/>
                        <a:pt x="142" y="94007"/>
                        <a:pt x="142" y="85870"/>
                      </a:cubicBezTo>
                      <a:cubicBezTo>
                        <a:pt x="142" y="77636"/>
                        <a:pt x="861" y="69500"/>
                        <a:pt x="2300" y="61463"/>
                      </a:cubicBezTo>
                      <a:cubicBezTo>
                        <a:pt x="3739" y="53426"/>
                        <a:pt x="5946" y="45712"/>
                        <a:pt x="8923" y="38320"/>
                      </a:cubicBezTo>
                      <a:cubicBezTo>
                        <a:pt x="11899" y="30928"/>
                        <a:pt x="15719" y="23983"/>
                        <a:pt x="20383" y="17484"/>
                      </a:cubicBezTo>
                      <a:cubicBezTo>
                        <a:pt x="25046" y="10985"/>
                        <a:pt x="30453" y="5305"/>
                        <a:pt x="36605" y="444"/>
                      </a:cubicBezTo>
                      <a:cubicBezTo>
                        <a:pt x="36605" y="245"/>
                        <a:pt x="36902" y="145"/>
                        <a:pt x="37498" y="145"/>
                      </a:cubicBezTo>
                      <a:lnTo>
                        <a:pt x="39135" y="145"/>
                      </a:lnTo>
                      <a:cubicBezTo>
                        <a:pt x="39433" y="145"/>
                        <a:pt x="39730" y="294"/>
                        <a:pt x="40028" y="592"/>
                      </a:cubicBezTo>
                      <a:cubicBezTo>
                        <a:pt x="40326" y="890"/>
                        <a:pt x="40475" y="1237"/>
                        <a:pt x="40475" y="1634"/>
                      </a:cubicBezTo>
                      <a:cubicBezTo>
                        <a:pt x="40475" y="2130"/>
                        <a:pt x="40326" y="2477"/>
                        <a:pt x="40028" y="2676"/>
                      </a:cubicBezTo>
                      <a:cubicBezTo>
                        <a:pt x="34472" y="8232"/>
                        <a:pt x="29833" y="14136"/>
                        <a:pt x="26113" y="20386"/>
                      </a:cubicBezTo>
                      <a:cubicBezTo>
                        <a:pt x="22392" y="26637"/>
                        <a:pt x="19415" y="33285"/>
                        <a:pt x="17183" y="40329"/>
                      </a:cubicBezTo>
                      <a:cubicBezTo>
                        <a:pt x="14951" y="47374"/>
                        <a:pt x="13313" y="54667"/>
                        <a:pt x="12272" y="62207"/>
                      </a:cubicBezTo>
                      <a:cubicBezTo>
                        <a:pt x="11230" y="69748"/>
                        <a:pt x="10709" y="77636"/>
                        <a:pt x="10709" y="85870"/>
                      </a:cubicBezTo>
                      <a:cubicBezTo>
                        <a:pt x="10709" y="122185"/>
                        <a:pt x="20432" y="149768"/>
                        <a:pt x="39879" y="168619"/>
                      </a:cubicBezTo>
                      <a:cubicBezTo>
                        <a:pt x="40276" y="169016"/>
                        <a:pt x="40475" y="169512"/>
                        <a:pt x="40475" y="170108"/>
                      </a:cubicBezTo>
                      <a:cubicBezTo>
                        <a:pt x="40475" y="170405"/>
                        <a:pt x="40301" y="170728"/>
                        <a:pt x="39954" y="171074"/>
                      </a:cubicBezTo>
                      <a:cubicBezTo>
                        <a:pt x="39606" y="171422"/>
                        <a:pt x="39334" y="171595"/>
                        <a:pt x="39135" y="171595"/>
                      </a:cubicBezTo>
                      <a:lnTo>
                        <a:pt x="37498" y="171595"/>
                      </a:lnTo>
                      <a:cubicBezTo>
                        <a:pt x="36902" y="171595"/>
                        <a:pt x="36605" y="171496"/>
                        <a:pt x="36605" y="171298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CD12DCCF-25E0-322D-E34D-B333C48EEF1D}"/>
                    </a:ext>
                  </a:extLst>
                </p:cNvPr>
                <p:cNvSpPr/>
                <p:nvPr/>
              </p:nvSpPr>
              <p:spPr>
                <a:xfrm>
                  <a:off x="1445913" y="3060261"/>
                  <a:ext cx="57894" cy="75753"/>
                </a:xfrm>
                <a:custGeom>
                  <a:avLst/>
                  <a:gdLst>
                    <a:gd name="connsiteX0" fmla="*/ 142 w 57894"/>
                    <a:gd name="connsiteY0" fmla="*/ 75899 h 75753"/>
                    <a:gd name="connsiteX1" fmla="*/ 142 w 57894"/>
                    <a:gd name="connsiteY1" fmla="*/ 69797 h 75753"/>
                    <a:gd name="connsiteX2" fmla="*/ 9742 w 57894"/>
                    <a:gd name="connsiteY2" fmla="*/ 68904 h 75753"/>
                    <a:gd name="connsiteX3" fmla="*/ 13537 w 57894"/>
                    <a:gd name="connsiteY3" fmla="*/ 64439 h 75753"/>
                    <a:gd name="connsiteX4" fmla="*/ 13537 w 57894"/>
                    <a:gd name="connsiteY4" fmla="*/ 17558 h 75753"/>
                    <a:gd name="connsiteX5" fmla="*/ 12124 w 57894"/>
                    <a:gd name="connsiteY5" fmla="*/ 11010 h 75753"/>
                    <a:gd name="connsiteX6" fmla="*/ 8105 w 57894"/>
                    <a:gd name="connsiteY6" fmla="*/ 8480 h 75753"/>
                    <a:gd name="connsiteX7" fmla="*/ 142 w 57894"/>
                    <a:gd name="connsiteY7" fmla="*/ 8033 h 75753"/>
                    <a:gd name="connsiteX8" fmla="*/ 142 w 57894"/>
                    <a:gd name="connsiteY8" fmla="*/ 1931 h 75753"/>
                    <a:gd name="connsiteX9" fmla="*/ 24699 w 57894"/>
                    <a:gd name="connsiteY9" fmla="*/ 145 h 75753"/>
                    <a:gd name="connsiteX10" fmla="*/ 24699 w 57894"/>
                    <a:gd name="connsiteY10" fmla="*/ 16814 h 75753"/>
                    <a:gd name="connsiteX11" fmla="*/ 32513 w 57894"/>
                    <a:gd name="connsiteY11" fmla="*/ 4759 h 75753"/>
                    <a:gd name="connsiteX12" fmla="*/ 44940 w 57894"/>
                    <a:gd name="connsiteY12" fmla="*/ 145 h 75753"/>
                    <a:gd name="connsiteX13" fmla="*/ 54018 w 57894"/>
                    <a:gd name="connsiteY13" fmla="*/ 3122 h 75753"/>
                    <a:gd name="connsiteX14" fmla="*/ 58037 w 57894"/>
                    <a:gd name="connsiteY14" fmla="*/ 11159 h 75753"/>
                    <a:gd name="connsiteX15" fmla="*/ 55804 w 57894"/>
                    <a:gd name="connsiteY15" fmla="*/ 16442 h 75753"/>
                    <a:gd name="connsiteX16" fmla="*/ 50298 w 57894"/>
                    <a:gd name="connsiteY16" fmla="*/ 18749 h 75753"/>
                    <a:gd name="connsiteX17" fmla="*/ 44940 w 57894"/>
                    <a:gd name="connsiteY17" fmla="*/ 16517 h 75753"/>
                    <a:gd name="connsiteX18" fmla="*/ 42707 w 57894"/>
                    <a:gd name="connsiteY18" fmla="*/ 11159 h 75753"/>
                    <a:gd name="connsiteX19" fmla="*/ 45981 w 57894"/>
                    <a:gd name="connsiteY19" fmla="*/ 4611 h 75753"/>
                    <a:gd name="connsiteX20" fmla="*/ 44940 w 57894"/>
                    <a:gd name="connsiteY20" fmla="*/ 4611 h 75753"/>
                    <a:gd name="connsiteX21" fmla="*/ 33555 w 57894"/>
                    <a:gd name="connsiteY21" fmla="*/ 9596 h 75753"/>
                    <a:gd name="connsiteX22" fmla="*/ 27303 w 57894"/>
                    <a:gd name="connsiteY22" fmla="*/ 22023 h 75753"/>
                    <a:gd name="connsiteX23" fmla="*/ 25443 w 57894"/>
                    <a:gd name="connsiteY23" fmla="*/ 36311 h 75753"/>
                    <a:gd name="connsiteX24" fmla="*/ 25443 w 57894"/>
                    <a:gd name="connsiteY24" fmla="*/ 64439 h 75753"/>
                    <a:gd name="connsiteX25" fmla="*/ 42112 w 57894"/>
                    <a:gd name="connsiteY25" fmla="*/ 69797 h 75753"/>
                    <a:gd name="connsiteX26" fmla="*/ 42112 w 57894"/>
                    <a:gd name="connsiteY26" fmla="*/ 75899 h 75753"/>
                    <a:gd name="connsiteX27" fmla="*/ 142 w 57894"/>
                    <a:gd name="connsiteY27" fmla="*/ 75899 h 7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7894" h="75753">
                      <a:moveTo>
                        <a:pt x="142" y="75899"/>
                      </a:moveTo>
                      <a:lnTo>
                        <a:pt x="142" y="69797"/>
                      </a:lnTo>
                      <a:cubicBezTo>
                        <a:pt x="4012" y="69797"/>
                        <a:pt x="7212" y="69499"/>
                        <a:pt x="9742" y="68904"/>
                      </a:cubicBezTo>
                      <a:cubicBezTo>
                        <a:pt x="12272" y="68309"/>
                        <a:pt x="13537" y="66820"/>
                        <a:pt x="13537" y="64439"/>
                      </a:cubicBezTo>
                      <a:lnTo>
                        <a:pt x="13537" y="17558"/>
                      </a:lnTo>
                      <a:cubicBezTo>
                        <a:pt x="13537" y="14582"/>
                        <a:pt x="13066" y="12399"/>
                        <a:pt x="12124" y="11010"/>
                      </a:cubicBezTo>
                      <a:cubicBezTo>
                        <a:pt x="11181" y="9621"/>
                        <a:pt x="9841" y="8778"/>
                        <a:pt x="8105" y="8480"/>
                      </a:cubicBezTo>
                      <a:cubicBezTo>
                        <a:pt x="6368" y="8182"/>
                        <a:pt x="3714" y="8033"/>
                        <a:pt x="142" y="8033"/>
                      </a:cubicBezTo>
                      <a:lnTo>
                        <a:pt x="142" y="1931"/>
                      </a:lnTo>
                      <a:lnTo>
                        <a:pt x="24699" y="145"/>
                      </a:lnTo>
                      <a:lnTo>
                        <a:pt x="24699" y="16814"/>
                      </a:lnTo>
                      <a:cubicBezTo>
                        <a:pt x="26485" y="11854"/>
                        <a:pt x="29089" y="7835"/>
                        <a:pt x="32513" y="4759"/>
                      </a:cubicBezTo>
                      <a:cubicBezTo>
                        <a:pt x="35935" y="1683"/>
                        <a:pt x="40078" y="145"/>
                        <a:pt x="44940" y="145"/>
                      </a:cubicBezTo>
                      <a:cubicBezTo>
                        <a:pt x="48313" y="145"/>
                        <a:pt x="51339" y="1138"/>
                        <a:pt x="54018" y="3122"/>
                      </a:cubicBezTo>
                      <a:cubicBezTo>
                        <a:pt x="56697" y="5106"/>
                        <a:pt x="58037" y="7785"/>
                        <a:pt x="58037" y="11159"/>
                      </a:cubicBezTo>
                      <a:cubicBezTo>
                        <a:pt x="58037" y="13144"/>
                        <a:pt x="57293" y="14904"/>
                        <a:pt x="55804" y="16442"/>
                      </a:cubicBezTo>
                      <a:cubicBezTo>
                        <a:pt x="54316" y="17980"/>
                        <a:pt x="52480" y="18749"/>
                        <a:pt x="50298" y="18749"/>
                      </a:cubicBezTo>
                      <a:cubicBezTo>
                        <a:pt x="48214" y="18749"/>
                        <a:pt x="46428" y="18005"/>
                        <a:pt x="44940" y="16517"/>
                      </a:cubicBezTo>
                      <a:cubicBezTo>
                        <a:pt x="43452" y="15029"/>
                        <a:pt x="42707" y="13243"/>
                        <a:pt x="42707" y="11159"/>
                      </a:cubicBezTo>
                      <a:cubicBezTo>
                        <a:pt x="42707" y="8083"/>
                        <a:pt x="43799" y="5900"/>
                        <a:pt x="45981" y="4611"/>
                      </a:cubicBezTo>
                      <a:lnTo>
                        <a:pt x="44940" y="4611"/>
                      </a:lnTo>
                      <a:cubicBezTo>
                        <a:pt x="40277" y="4611"/>
                        <a:pt x="36481" y="6273"/>
                        <a:pt x="33555" y="9596"/>
                      </a:cubicBezTo>
                      <a:cubicBezTo>
                        <a:pt x="30627" y="12920"/>
                        <a:pt x="28544" y="17062"/>
                        <a:pt x="27303" y="22023"/>
                      </a:cubicBezTo>
                      <a:cubicBezTo>
                        <a:pt x="26063" y="26984"/>
                        <a:pt x="25443" y="31746"/>
                        <a:pt x="25443" y="36311"/>
                      </a:cubicBezTo>
                      <a:lnTo>
                        <a:pt x="25443" y="64439"/>
                      </a:lnTo>
                      <a:cubicBezTo>
                        <a:pt x="25443" y="68011"/>
                        <a:pt x="31000" y="69797"/>
                        <a:pt x="42112" y="69797"/>
                      </a:cubicBezTo>
                      <a:lnTo>
                        <a:pt x="42112" y="75899"/>
                      </a:lnTo>
                      <a:lnTo>
                        <a:pt x="142" y="758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DC4E7E55-181D-6CC5-9BD0-17E63ECD25F5}"/>
                    </a:ext>
                  </a:extLst>
                </p:cNvPr>
                <p:cNvSpPr/>
                <p:nvPr/>
              </p:nvSpPr>
              <p:spPr>
                <a:xfrm>
                  <a:off x="1513954" y="3059219"/>
                  <a:ext cx="77687" cy="78730"/>
                </a:xfrm>
                <a:custGeom>
                  <a:avLst/>
                  <a:gdLst>
                    <a:gd name="connsiteX0" fmla="*/ 142 w 77687"/>
                    <a:gd name="connsiteY0" fmla="*/ 60123 h 78730"/>
                    <a:gd name="connsiteX1" fmla="*/ 8178 w 77687"/>
                    <a:gd name="connsiteY1" fmla="*/ 43455 h 78730"/>
                    <a:gd name="connsiteX2" fmla="*/ 27452 w 77687"/>
                    <a:gd name="connsiteY2" fmla="*/ 34451 h 78730"/>
                    <a:gd name="connsiteX3" fmla="*/ 48958 w 77687"/>
                    <a:gd name="connsiteY3" fmla="*/ 31847 h 78730"/>
                    <a:gd name="connsiteX4" fmla="*/ 48958 w 77687"/>
                    <a:gd name="connsiteY4" fmla="*/ 24851 h 78730"/>
                    <a:gd name="connsiteX5" fmla="*/ 46725 w 77687"/>
                    <a:gd name="connsiteY5" fmla="*/ 15178 h 78730"/>
                    <a:gd name="connsiteX6" fmla="*/ 40399 w 77687"/>
                    <a:gd name="connsiteY6" fmla="*/ 7587 h 78730"/>
                    <a:gd name="connsiteX7" fmla="*/ 31395 w 77687"/>
                    <a:gd name="connsiteY7" fmla="*/ 4611 h 78730"/>
                    <a:gd name="connsiteX8" fmla="*/ 14131 w 77687"/>
                    <a:gd name="connsiteY8" fmla="*/ 9670 h 78730"/>
                    <a:gd name="connsiteX9" fmla="*/ 19415 w 77687"/>
                    <a:gd name="connsiteY9" fmla="*/ 12126 h 78730"/>
                    <a:gd name="connsiteX10" fmla="*/ 21573 w 77687"/>
                    <a:gd name="connsiteY10" fmla="*/ 17856 h 78730"/>
                    <a:gd name="connsiteX11" fmla="*/ 19192 w 77687"/>
                    <a:gd name="connsiteY11" fmla="*/ 23735 h 78730"/>
                    <a:gd name="connsiteX12" fmla="*/ 13387 w 77687"/>
                    <a:gd name="connsiteY12" fmla="*/ 26191 h 78730"/>
                    <a:gd name="connsiteX13" fmla="*/ 7509 w 77687"/>
                    <a:gd name="connsiteY13" fmla="*/ 23735 h 78730"/>
                    <a:gd name="connsiteX14" fmla="*/ 5053 w 77687"/>
                    <a:gd name="connsiteY14" fmla="*/ 17856 h 78730"/>
                    <a:gd name="connsiteX15" fmla="*/ 13313 w 77687"/>
                    <a:gd name="connsiteY15" fmla="*/ 4536 h 78730"/>
                    <a:gd name="connsiteX16" fmla="*/ 31395 w 77687"/>
                    <a:gd name="connsiteY16" fmla="*/ 145 h 78730"/>
                    <a:gd name="connsiteX17" fmla="*/ 45386 w 77687"/>
                    <a:gd name="connsiteY17" fmla="*/ 3122 h 78730"/>
                    <a:gd name="connsiteX18" fmla="*/ 56845 w 77687"/>
                    <a:gd name="connsiteY18" fmla="*/ 11606 h 78730"/>
                    <a:gd name="connsiteX19" fmla="*/ 61311 w 77687"/>
                    <a:gd name="connsiteY19" fmla="*/ 24405 h 78730"/>
                    <a:gd name="connsiteX20" fmla="*/ 61311 w 77687"/>
                    <a:gd name="connsiteY20" fmla="*/ 63100 h 78730"/>
                    <a:gd name="connsiteX21" fmla="*/ 62724 w 77687"/>
                    <a:gd name="connsiteY21" fmla="*/ 69202 h 78730"/>
                    <a:gd name="connsiteX22" fmla="*/ 67264 w 77687"/>
                    <a:gd name="connsiteY22" fmla="*/ 72030 h 78730"/>
                    <a:gd name="connsiteX23" fmla="*/ 71431 w 77687"/>
                    <a:gd name="connsiteY23" fmla="*/ 69202 h 78730"/>
                    <a:gd name="connsiteX24" fmla="*/ 72770 w 77687"/>
                    <a:gd name="connsiteY24" fmla="*/ 63100 h 78730"/>
                    <a:gd name="connsiteX25" fmla="*/ 72770 w 77687"/>
                    <a:gd name="connsiteY25" fmla="*/ 52087 h 78730"/>
                    <a:gd name="connsiteX26" fmla="*/ 77830 w 77687"/>
                    <a:gd name="connsiteY26" fmla="*/ 52087 h 78730"/>
                    <a:gd name="connsiteX27" fmla="*/ 77830 w 77687"/>
                    <a:gd name="connsiteY27" fmla="*/ 63100 h 78730"/>
                    <a:gd name="connsiteX28" fmla="*/ 75821 w 77687"/>
                    <a:gd name="connsiteY28" fmla="*/ 70318 h 78730"/>
                    <a:gd name="connsiteX29" fmla="*/ 70463 w 77687"/>
                    <a:gd name="connsiteY29" fmla="*/ 75900 h 78730"/>
                    <a:gd name="connsiteX30" fmla="*/ 63097 w 77687"/>
                    <a:gd name="connsiteY30" fmla="*/ 77983 h 78730"/>
                    <a:gd name="connsiteX31" fmla="*/ 54390 w 77687"/>
                    <a:gd name="connsiteY31" fmla="*/ 74038 h 78730"/>
                    <a:gd name="connsiteX32" fmla="*/ 50445 w 77687"/>
                    <a:gd name="connsiteY32" fmla="*/ 64737 h 78730"/>
                    <a:gd name="connsiteX33" fmla="*/ 40995 w 77687"/>
                    <a:gd name="connsiteY33" fmla="*/ 75080 h 78730"/>
                    <a:gd name="connsiteX34" fmla="*/ 27824 w 77687"/>
                    <a:gd name="connsiteY34" fmla="*/ 78876 h 78730"/>
                    <a:gd name="connsiteX35" fmla="*/ 14951 w 77687"/>
                    <a:gd name="connsiteY35" fmla="*/ 76941 h 78730"/>
                    <a:gd name="connsiteX36" fmla="*/ 4383 w 77687"/>
                    <a:gd name="connsiteY36" fmla="*/ 70839 h 78730"/>
                    <a:gd name="connsiteX37" fmla="*/ 142 w 77687"/>
                    <a:gd name="connsiteY37" fmla="*/ 60123 h 78730"/>
                    <a:gd name="connsiteX38" fmla="*/ 14131 w 77687"/>
                    <a:gd name="connsiteY38" fmla="*/ 60123 h 78730"/>
                    <a:gd name="connsiteX39" fmla="*/ 18522 w 77687"/>
                    <a:gd name="connsiteY39" fmla="*/ 70244 h 78730"/>
                    <a:gd name="connsiteX40" fmla="*/ 29014 w 77687"/>
                    <a:gd name="connsiteY40" fmla="*/ 74411 h 78730"/>
                    <a:gd name="connsiteX41" fmla="*/ 39060 w 77687"/>
                    <a:gd name="connsiteY41" fmla="*/ 71583 h 78730"/>
                    <a:gd name="connsiteX42" fmla="*/ 46278 w 77687"/>
                    <a:gd name="connsiteY42" fmla="*/ 63993 h 78730"/>
                    <a:gd name="connsiteX43" fmla="*/ 48958 w 77687"/>
                    <a:gd name="connsiteY43" fmla="*/ 54022 h 78730"/>
                    <a:gd name="connsiteX44" fmla="*/ 48958 w 77687"/>
                    <a:gd name="connsiteY44" fmla="*/ 36162 h 78730"/>
                    <a:gd name="connsiteX45" fmla="*/ 32958 w 77687"/>
                    <a:gd name="connsiteY45" fmla="*/ 38692 h 78730"/>
                    <a:gd name="connsiteX46" fmla="*/ 19489 w 77687"/>
                    <a:gd name="connsiteY46" fmla="*/ 46654 h 78730"/>
                    <a:gd name="connsiteX47" fmla="*/ 14131 w 77687"/>
                    <a:gd name="connsiteY47" fmla="*/ 60123 h 78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77687" h="78730">
                      <a:moveTo>
                        <a:pt x="142" y="60123"/>
                      </a:moveTo>
                      <a:cubicBezTo>
                        <a:pt x="142" y="53277"/>
                        <a:pt x="2821" y="47721"/>
                        <a:pt x="8178" y="43455"/>
                      </a:cubicBezTo>
                      <a:cubicBezTo>
                        <a:pt x="13536" y="39188"/>
                        <a:pt x="19961" y="36187"/>
                        <a:pt x="27452" y="34451"/>
                      </a:cubicBezTo>
                      <a:cubicBezTo>
                        <a:pt x="34943" y="32715"/>
                        <a:pt x="42112" y="31847"/>
                        <a:pt x="48958" y="31847"/>
                      </a:cubicBezTo>
                      <a:lnTo>
                        <a:pt x="48958" y="24851"/>
                      </a:lnTo>
                      <a:cubicBezTo>
                        <a:pt x="48958" y="21478"/>
                        <a:pt x="48213" y="18253"/>
                        <a:pt x="46725" y="15178"/>
                      </a:cubicBezTo>
                      <a:cubicBezTo>
                        <a:pt x="45237" y="12102"/>
                        <a:pt x="43128" y="9572"/>
                        <a:pt x="40399" y="7587"/>
                      </a:cubicBezTo>
                      <a:cubicBezTo>
                        <a:pt x="37671" y="5603"/>
                        <a:pt x="34670" y="4611"/>
                        <a:pt x="31395" y="4611"/>
                      </a:cubicBezTo>
                      <a:cubicBezTo>
                        <a:pt x="23756" y="4611"/>
                        <a:pt x="18001" y="6297"/>
                        <a:pt x="14131" y="9670"/>
                      </a:cubicBezTo>
                      <a:cubicBezTo>
                        <a:pt x="16215" y="9670"/>
                        <a:pt x="17977" y="10489"/>
                        <a:pt x="19415" y="12126"/>
                      </a:cubicBezTo>
                      <a:cubicBezTo>
                        <a:pt x="20854" y="13764"/>
                        <a:pt x="21573" y="15674"/>
                        <a:pt x="21573" y="17856"/>
                      </a:cubicBezTo>
                      <a:cubicBezTo>
                        <a:pt x="21573" y="20138"/>
                        <a:pt x="20779" y="22098"/>
                        <a:pt x="19192" y="23735"/>
                      </a:cubicBezTo>
                      <a:cubicBezTo>
                        <a:pt x="17604" y="25372"/>
                        <a:pt x="15670" y="26191"/>
                        <a:pt x="13387" y="26191"/>
                      </a:cubicBezTo>
                      <a:cubicBezTo>
                        <a:pt x="11105" y="26191"/>
                        <a:pt x="9146" y="25372"/>
                        <a:pt x="7509" y="23735"/>
                      </a:cubicBezTo>
                      <a:cubicBezTo>
                        <a:pt x="5872" y="22098"/>
                        <a:pt x="5053" y="20138"/>
                        <a:pt x="5053" y="17856"/>
                      </a:cubicBezTo>
                      <a:cubicBezTo>
                        <a:pt x="5053" y="11903"/>
                        <a:pt x="7806" y="7463"/>
                        <a:pt x="13313" y="4536"/>
                      </a:cubicBezTo>
                      <a:cubicBezTo>
                        <a:pt x="18820" y="1609"/>
                        <a:pt x="24847" y="145"/>
                        <a:pt x="31395" y="145"/>
                      </a:cubicBezTo>
                      <a:cubicBezTo>
                        <a:pt x="36059" y="145"/>
                        <a:pt x="40722" y="1138"/>
                        <a:pt x="45386" y="3122"/>
                      </a:cubicBezTo>
                      <a:cubicBezTo>
                        <a:pt x="50049" y="5106"/>
                        <a:pt x="53869" y="7934"/>
                        <a:pt x="56845" y="11606"/>
                      </a:cubicBezTo>
                      <a:cubicBezTo>
                        <a:pt x="59822" y="15277"/>
                        <a:pt x="61311" y="19543"/>
                        <a:pt x="61311" y="24405"/>
                      </a:cubicBezTo>
                      <a:lnTo>
                        <a:pt x="61311" y="63100"/>
                      </a:lnTo>
                      <a:cubicBezTo>
                        <a:pt x="61311" y="65283"/>
                        <a:pt x="61782" y="67317"/>
                        <a:pt x="62724" y="69202"/>
                      </a:cubicBezTo>
                      <a:cubicBezTo>
                        <a:pt x="63666" y="71087"/>
                        <a:pt x="65180" y="72030"/>
                        <a:pt x="67264" y="72030"/>
                      </a:cubicBezTo>
                      <a:cubicBezTo>
                        <a:pt x="69148" y="72030"/>
                        <a:pt x="70537" y="71087"/>
                        <a:pt x="71431" y="69202"/>
                      </a:cubicBezTo>
                      <a:cubicBezTo>
                        <a:pt x="72324" y="67317"/>
                        <a:pt x="72770" y="65283"/>
                        <a:pt x="72770" y="63100"/>
                      </a:cubicBezTo>
                      <a:lnTo>
                        <a:pt x="72770" y="52087"/>
                      </a:lnTo>
                      <a:lnTo>
                        <a:pt x="77830" y="52087"/>
                      </a:lnTo>
                      <a:lnTo>
                        <a:pt x="77830" y="63100"/>
                      </a:lnTo>
                      <a:cubicBezTo>
                        <a:pt x="77830" y="65580"/>
                        <a:pt x="77160" y="67986"/>
                        <a:pt x="75821" y="70318"/>
                      </a:cubicBezTo>
                      <a:cubicBezTo>
                        <a:pt x="74482" y="72650"/>
                        <a:pt x="72696" y="74510"/>
                        <a:pt x="70463" y="75900"/>
                      </a:cubicBezTo>
                      <a:cubicBezTo>
                        <a:pt x="68231" y="77288"/>
                        <a:pt x="65775" y="77983"/>
                        <a:pt x="63097" y="77983"/>
                      </a:cubicBezTo>
                      <a:cubicBezTo>
                        <a:pt x="59723" y="77983"/>
                        <a:pt x="56821" y="76668"/>
                        <a:pt x="54390" y="74038"/>
                      </a:cubicBezTo>
                      <a:cubicBezTo>
                        <a:pt x="51959" y="71410"/>
                        <a:pt x="50644" y="68309"/>
                        <a:pt x="50445" y="64737"/>
                      </a:cubicBezTo>
                      <a:cubicBezTo>
                        <a:pt x="48263" y="69103"/>
                        <a:pt x="45113" y="72551"/>
                        <a:pt x="40995" y="75080"/>
                      </a:cubicBezTo>
                      <a:cubicBezTo>
                        <a:pt x="36877" y="77611"/>
                        <a:pt x="32487" y="78876"/>
                        <a:pt x="27824" y="78876"/>
                      </a:cubicBezTo>
                      <a:cubicBezTo>
                        <a:pt x="23458" y="78876"/>
                        <a:pt x="19167" y="78231"/>
                        <a:pt x="14951" y="76941"/>
                      </a:cubicBezTo>
                      <a:cubicBezTo>
                        <a:pt x="10733" y="75651"/>
                        <a:pt x="7211" y="73617"/>
                        <a:pt x="4383" y="70839"/>
                      </a:cubicBezTo>
                      <a:cubicBezTo>
                        <a:pt x="1556" y="68061"/>
                        <a:pt x="142" y="64489"/>
                        <a:pt x="142" y="60123"/>
                      </a:cubicBezTo>
                      <a:close/>
                      <a:moveTo>
                        <a:pt x="14131" y="60123"/>
                      </a:moveTo>
                      <a:cubicBezTo>
                        <a:pt x="14131" y="64092"/>
                        <a:pt x="15595" y="67466"/>
                        <a:pt x="18522" y="70244"/>
                      </a:cubicBezTo>
                      <a:cubicBezTo>
                        <a:pt x="21449" y="73022"/>
                        <a:pt x="24946" y="74411"/>
                        <a:pt x="29014" y="74411"/>
                      </a:cubicBezTo>
                      <a:cubicBezTo>
                        <a:pt x="32686" y="74411"/>
                        <a:pt x="36034" y="73468"/>
                        <a:pt x="39060" y="71583"/>
                      </a:cubicBezTo>
                      <a:cubicBezTo>
                        <a:pt x="42087" y="69698"/>
                        <a:pt x="44493" y="67168"/>
                        <a:pt x="46278" y="63993"/>
                      </a:cubicBezTo>
                      <a:cubicBezTo>
                        <a:pt x="48064" y="60818"/>
                        <a:pt x="48958" y="57494"/>
                        <a:pt x="48958" y="54022"/>
                      </a:cubicBezTo>
                      <a:lnTo>
                        <a:pt x="48958" y="36162"/>
                      </a:lnTo>
                      <a:cubicBezTo>
                        <a:pt x="43699" y="36162"/>
                        <a:pt x="38366" y="37006"/>
                        <a:pt x="32958" y="38692"/>
                      </a:cubicBezTo>
                      <a:cubicBezTo>
                        <a:pt x="27551" y="40379"/>
                        <a:pt x="23061" y="43033"/>
                        <a:pt x="19489" y="46654"/>
                      </a:cubicBezTo>
                      <a:cubicBezTo>
                        <a:pt x="15917" y="50276"/>
                        <a:pt x="14131" y="54766"/>
                        <a:pt x="14131" y="6012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E329DD30-F64E-AB07-2359-D01C289EA755}"/>
                    </a:ext>
                  </a:extLst>
                </p:cNvPr>
                <p:cNvSpPr/>
                <p:nvPr/>
              </p:nvSpPr>
              <p:spPr>
                <a:xfrm>
                  <a:off x="1596584" y="3017101"/>
                  <a:ext cx="84981" cy="120848"/>
                </a:xfrm>
                <a:custGeom>
                  <a:avLst/>
                  <a:gdLst>
                    <a:gd name="connsiteX0" fmla="*/ 36307 w 84981"/>
                    <a:gd name="connsiteY0" fmla="*/ 120994 h 120848"/>
                    <a:gd name="connsiteX1" fmla="*/ 17853 w 84981"/>
                    <a:gd name="connsiteY1" fmla="*/ 115486 h 120848"/>
                    <a:gd name="connsiteX2" fmla="*/ 4830 w 84981"/>
                    <a:gd name="connsiteY2" fmla="*/ 101050 h 120848"/>
                    <a:gd name="connsiteX3" fmla="*/ 142 w 84981"/>
                    <a:gd name="connsiteY3" fmla="*/ 82000 h 120848"/>
                    <a:gd name="connsiteX4" fmla="*/ 5203 w 84981"/>
                    <a:gd name="connsiteY4" fmla="*/ 62802 h 120848"/>
                    <a:gd name="connsiteX5" fmla="*/ 18969 w 84981"/>
                    <a:gd name="connsiteY5" fmla="*/ 48589 h 120848"/>
                    <a:gd name="connsiteX6" fmla="*/ 38242 w 84981"/>
                    <a:gd name="connsiteY6" fmla="*/ 43305 h 120848"/>
                    <a:gd name="connsiteX7" fmla="*/ 50074 w 84981"/>
                    <a:gd name="connsiteY7" fmla="*/ 45909 h 120848"/>
                    <a:gd name="connsiteX8" fmla="*/ 59822 w 84981"/>
                    <a:gd name="connsiteY8" fmla="*/ 53277 h 120848"/>
                    <a:gd name="connsiteX9" fmla="*/ 59822 w 84981"/>
                    <a:gd name="connsiteY9" fmla="*/ 17558 h 120848"/>
                    <a:gd name="connsiteX10" fmla="*/ 58408 w 84981"/>
                    <a:gd name="connsiteY10" fmla="*/ 10935 h 120848"/>
                    <a:gd name="connsiteX11" fmla="*/ 54464 w 84981"/>
                    <a:gd name="connsiteY11" fmla="*/ 8480 h 120848"/>
                    <a:gd name="connsiteX12" fmla="*/ 46428 w 84981"/>
                    <a:gd name="connsiteY12" fmla="*/ 8033 h 120848"/>
                    <a:gd name="connsiteX13" fmla="*/ 46428 w 84981"/>
                    <a:gd name="connsiteY13" fmla="*/ 1931 h 120848"/>
                    <a:gd name="connsiteX14" fmla="*/ 71878 w 84981"/>
                    <a:gd name="connsiteY14" fmla="*/ 145 h 120848"/>
                    <a:gd name="connsiteX15" fmla="*/ 71878 w 84981"/>
                    <a:gd name="connsiteY15" fmla="*/ 103432 h 120848"/>
                    <a:gd name="connsiteX16" fmla="*/ 73217 w 84981"/>
                    <a:gd name="connsiteY16" fmla="*/ 110054 h 120848"/>
                    <a:gd name="connsiteX17" fmla="*/ 77160 w 84981"/>
                    <a:gd name="connsiteY17" fmla="*/ 112510 h 120848"/>
                    <a:gd name="connsiteX18" fmla="*/ 85123 w 84981"/>
                    <a:gd name="connsiteY18" fmla="*/ 112957 h 120848"/>
                    <a:gd name="connsiteX19" fmla="*/ 85123 w 84981"/>
                    <a:gd name="connsiteY19" fmla="*/ 119058 h 120848"/>
                    <a:gd name="connsiteX20" fmla="*/ 59227 w 84981"/>
                    <a:gd name="connsiteY20" fmla="*/ 120994 h 120848"/>
                    <a:gd name="connsiteX21" fmla="*/ 59227 w 84981"/>
                    <a:gd name="connsiteY21" fmla="*/ 110129 h 120848"/>
                    <a:gd name="connsiteX22" fmla="*/ 48735 w 84981"/>
                    <a:gd name="connsiteY22" fmla="*/ 118166 h 120848"/>
                    <a:gd name="connsiteX23" fmla="*/ 36307 w 84981"/>
                    <a:gd name="connsiteY23" fmla="*/ 120994 h 120848"/>
                    <a:gd name="connsiteX24" fmla="*/ 18895 w 84981"/>
                    <a:gd name="connsiteY24" fmla="*/ 104176 h 120848"/>
                    <a:gd name="connsiteX25" fmla="*/ 26634 w 84981"/>
                    <a:gd name="connsiteY25" fmla="*/ 113180 h 120848"/>
                    <a:gd name="connsiteX26" fmla="*/ 37350 w 84981"/>
                    <a:gd name="connsiteY26" fmla="*/ 116529 h 120848"/>
                    <a:gd name="connsiteX27" fmla="*/ 50446 w 84981"/>
                    <a:gd name="connsiteY27" fmla="*/ 112361 h 120848"/>
                    <a:gd name="connsiteX28" fmla="*/ 59227 w 84981"/>
                    <a:gd name="connsiteY28" fmla="*/ 101794 h 120848"/>
                    <a:gd name="connsiteX29" fmla="*/ 59227 w 84981"/>
                    <a:gd name="connsiteY29" fmla="*/ 60569 h 120848"/>
                    <a:gd name="connsiteX30" fmla="*/ 54241 w 84981"/>
                    <a:gd name="connsiteY30" fmla="*/ 53872 h 120848"/>
                    <a:gd name="connsiteX31" fmla="*/ 47395 w 84981"/>
                    <a:gd name="connsiteY31" fmla="*/ 49333 h 120848"/>
                    <a:gd name="connsiteX32" fmla="*/ 39284 w 84981"/>
                    <a:gd name="connsiteY32" fmla="*/ 47770 h 120848"/>
                    <a:gd name="connsiteX33" fmla="*/ 24922 w 84981"/>
                    <a:gd name="connsiteY33" fmla="*/ 52830 h 120848"/>
                    <a:gd name="connsiteX34" fmla="*/ 17257 w 84981"/>
                    <a:gd name="connsiteY34" fmla="*/ 65778 h 120848"/>
                    <a:gd name="connsiteX35" fmla="*/ 15025 w 84981"/>
                    <a:gd name="connsiteY35" fmla="*/ 82149 h 120848"/>
                    <a:gd name="connsiteX36" fmla="*/ 15769 w 84981"/>
                    <a:gd name="connsiteY36" fmla="*/ 94205 h 120848"/>
                    <a:gd name="connsiteX37" fmla="*/ 18895 w 84981"/>
                    <a:gd name="connsiteY37" fmla="*/ 104176 h 12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981" h="120848">
                      <a:moveTo>
                        <a:pt x="36307" y="120994"/>
                      </a:moveTo>
                      <a:cubicBezTo>
                        <a:pt x="29561" y="120994"/>
                        <a:pt x="23409" y="119158"/>
                        <a:pt x="17853" y="115486"/>
                      </a:cubicBezTo>
                      <a:cubicBezTo>
                        <a:pt x="12297" y="111816"/>
                        <a:pt x="7956" y="107004"/>
                        <a:pt x="4830" y="101050"/>
                      </a:cubicBezTo>
                      <a:cubicBezTo>
                        <a:pt x="1705" y="95097"/>
                        <a:pt x="142" y="88747"/>
                        <a:pt x="142" y="82000"/>
                      </a:cubicBezTo>
                      <a:cubicBezTo>
                        <a:pt x="142" y="75154"/>
                        <a:pt x="1829" y="68755"/>
                        <a:pt x="5203" y="62802"/>
                      </a:cubicBezTo>
                      <a:cubicBezTo>
                        <a:pt x="8576" y="56849"/>
                        <a:pt x="13165" y="52111"/>
                        <a:pt x="18969" y="48589"/>
                      </a:cubicBezTo>
                      <a:cubicBezTo>
                        <a:pt x="24773" y="45066"/>
                        <a:pt x="31197" y="43305"/>
                        <a:pt x="38242" y="43305"/>
                      </a:cubicBezTo>
                      <a:cubicBezTo>
                        <a:pt x="42410" y="43305"/>
                        <a:pt x="46353" y="44173"/>
                        <a:pt x="50074" y="45909"/>
                      </a:cubicBezTo>
                      <a:cubicBezTo>
                        <a:pt x="53794" y="47646"/>
                        <a:pt x="57044" y="50102"/>
                        <a:pt x="59822" y="53277"/>
                      </a:cubicBezTo>
                      <a:lnTo>
                        <a:pt x="59822" y="17558"/>
                      </a:lnTo>
                      <a:cubicBezTo>
                        <a:pt x="59822" y="14482"/>
                        <a:pt x="59351" y="12275"/>
                        <a:pt x="58408" y="10935"/>
                      </a:cubicBezTo>
                      <a:cubicBezTo>
                        <a:pt x="57466" y="9595"/>
                        <a:pt x="56151" y="8777"/>
                        <a:pt x="54464" y="8480"/>
                      </a:cubicBezTo>
                      <a:cubicBezTo>
                        <a:pt x="52777" y="8182"/>
                        <a:pt x="50099" y="8033"/>
                        <a:pt x="46428" y="8033"/>
                      </a:cubicBezTo>
                      <a:lnTo>
                        <a:pt x="46428" y="1931"/>
                      </a:lnTo>
                      <a:lnTo>
                        <a:pt x="71878" y="145"/>
                      </a:lnTo>
                      <a:lnTo>
                        <a:pt x="71878" y="103432"/>
                      </a:lnTo>
                      <a:cubicBezTo>
                        <a:pt x="71878" y="106508"/>
                        <a:pt x="72324" y="108715"/>
                        <a:pt x="73217" y="110054"/>
                      </a:cubicBezTo>
                      <a:cubicBezTo>
                        <a:pt x="74110" y="111394"/>
                        <a:pt x="75424" y="112213"/>
                        <a:pt x="77160" y="112510"/>
                      </a:cubicBezTo>
                      <a:cubicBezTo>
                        <a:pt x="78897" y="112808"/>
                        <a:pt x="81551" y="112957"/>
                        <a:pt x="85123" y="112957"/>
                      </a:cubicBezTo>
                      <a:lnTo>
                        <a:pt x="85123" y="119058"/>
                      </a:lnTo>
                      <a:lnTo>
                        <a:pt x="59227" y="120994"/>
                      </a:lnTo>
                      <a:lnTo>
                        <a:pt x="59227" y="110129"/>
                      </a:lnTo>
                      <a:cubicBezTo>
                        <a:pt x="56349" y="113601"/>
                        <a:pt x="52852" y="116281"/>
                        <a:pt x="48735" y="118166"/>
                      </a:cubicBezTo>
                      <a:cubicBezTo>
                        <a:pt x="44617" y="120051"/>
                        <a:pt x="40474" y="120994"/>
                        <a:pt x="36307" y="120994"/>
                      </a:cubicBezTo>
                      <a:close/>
                      <a:moveTo>
                        <a:pt x="18895" y="104176"/>
                      </a:moveTo>
                      <a:cubicBezTo>
                        <a:pt x="20779" y="107946"/>
                        <a:pt x="23359" y="110948"/>
                        <a:pt x="26634" y="113180"/>
                      </a:cubicBezTo>
                      <a:cubicBezTo>
                        <a:pt x="29908" y="115412"/>
                        <a:pt x="33480" y="116529"/>
                        <a:pt x="37350" y="116529"/>
                      </a:cubicBezTo>
                      <a:cubicBezTo>
                        <a:pt x="42112" y="116529"/>
                        <a:pt x="46478" y="115139"/>
                        <a:pt x="50446" y="112361"/>
                      </a:cubicBezTo>
                      <a:cubicBezTo>
                        <a:pt x="54415" y="109583"/>
                        <a:pt x="57342" y="106061"/>
                        <a:pt x="59227" y="101794"/>
                      </a:cubicBezTo>
                      <a:lnTo>
                        <a:pt x="59227" y="60569"/>
                      </a:lnTo>
                      <a:cubicBezTo>
                        <a:pt x="57937" y="58089"/>
                        <a:pt x="56275" y="55856"/>
                        <a:pt x="54241" y="53872"/>
                      </a:cubicBezTo>
                      <a:cubicBezTo>
                        <a:pt x="52207" y="51888"/>
                        <a:pt x="49925" y="50375"/>
                        <a:pt x="47395" y="49333"/>
                      </a:cubicBezTo>
                      <a:cubicBezTo>
                        <a:pt x="44865" y="48291"/>
                        <a:pt x="42161" y="47770"/>
                        <a:pt x="39284" y="47770"/>
                      </a:cubicBezTo>
                      <a:cubicBezTo>
                        <a:pt x="33331" y="47770"/>
                        <a:pt x="28544" y="49457"/>
                        <a:pt x="24922" y="52830"/>
                      </a:cubicBezTo>
                      <a:cubicBezTo>
                        <a:pt x="21301" y="56204"/>
                        <a:pt x="18746" y="60520"/>
                        <a:pt x="17257" y="65778"/>
                      </a:cubicBezTo>
                      <a:cubicBezTo>
                        <a:pt x="15769" y="71037"/>
                        <a:pt x="15025" y="76494"/>
                        <a:pt x="15025" y="82149"/>
                      </a:cubicBezTo>
                      <a:cubicBezTo>
                        <a:pt x="15025" y="86812"/>
                        <a:pt x="15273" y="90831"/>
                        <a:pt x="15769" y="94205"/>
                      </a:cubicBezTo>
                      <a:cubicBezTo>
                        <a:pt x="16265" y="97578"/>
                        <a:pt x="17307" y="100901"/>
                        <a:pt x="18895" y="104176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E2DB4613-0F49-B767-6878-1333DFE28C8C}"/>
                    </a:ext>
                  </a:extLst>
                </p:cNvPr>
                <p:cNvSpPr/>
                <p:nvPr/>
              </p:nvSpPr>
              <p:spPr>
                <a:xfrm>
                  <a:off x="1689270" y="3021268"/>
                  <a:ext cx="37504" cy="114745"/>
                </a:xfrm>
                <a:custGeom>
                  <a:avLst/>
                  <a:gdLst>
                    <a:gd name="connsiteX0" fmla="*/ 142 w 37504"/>
                    <a:gd name="connsiteY0" fmla="*/ 114891 h 114745"/>
                    <a:gd name="connsiteX1" fmla="*/ 142 w 37504"/>
                    <a:gd name="connsiteY1" fmla="*/ 108789 h 114745"/>
                    <a:gd name="connsiteX2" fmla="*/ 9817 w 37504"/>
                    <a:gd name="connsiteY2" fmla="*/ 107897 h 114745"/>
                    <a:gd name="connsiteX3" fmla="*/ 13537 w 37504"/>
                    <a:gd name="connsiteY3" fmla="*/ 103432 h 114745"/>
                    <a:gd name="connsiteX4" fmla="*/ 13537 w 37504"/>
                    <a:gd name="connsiteY4" fmla="*/ 56551 h 114745"/>
                    <a:gd name="connsiteX5" fmla="*/ 11007 w 37504"/>
                    <a:gd name="connsiteY5" fmla="*/ 48514 h 114745"/>
                    <a:gd name="connsiteX6" fmla="*/ 1035 w 37504"/>
                    <a:gd name="connsiteY6" fmla="*/ 47026 h 114745"/>
                    <a:gd name="connsiteX7" fmla="*/ 1035 w 37504"/>
                    <a:gd name="connsiteY7" fmla="*/ 40924 h 114745"/>
                    <a:gd name="connsiteX8" fmla="*/ 25592 w 37504"/>
                    <a:gd name="connsiteY8" fmla="*/ 39138 h 114745"/>
                    <a:gd name="connsiteX9" fmla="*/ 25592 w 37504"/>
                    <a:gd name="connsiteY9" fmla="*/ 103432 h 114745"/>
                    <a:gd name="connsiteX10" fmla="*/ 28867 w 37504"/>
                    <a:gd name="connsiteY10" fmla="*/ 107897 h 114745"/>
                    <a:gd name="connsiteX11" fmla="*/ 37647 w 37504"/>
                    <a:gd name="connsiteY11" fmla="*/ 108789 h 114745"/>
                    <a:gd name="connsiteX12" fmla="*/ 37647 w 37504"/>
                    <a:gd name="connsiteY12" fmla="*/ 114891 h 114745"/>
                    <a:gd name="connsiteX13" fmla="*/ 142 w 37504"/>
                    <a:gd name="connsiteY13" fmla="*/ 114891 h 114745"/>
                    <a:gd name="connsiteX14" fmla="*/ 7435 w 37504"/>
                    <a:gd name="connsiteY14" fmla="*/ 9670 h 114745"/>
                    <a:gd name="connsiteX15" fmla="*/ 10338 w 37504"/>
                    <a:gd name="connsiteY15" fmla="*/ 3047 h 114745"/>
                    <a:gd name="connsiteX16" fmla="*/ 16811 w 37504"/>
                    <a:gd name="connsiteY16" fmla="*/ 145 h 114745"/>
                    <a:gd name="connsiteX17" fmla="*/ 21573 w 37504"/>
                    <a:gd name="connsiteY17" fmla="*/ 1410 h 114745"/>
                    <a:gd name="connsiteX18" fmla="*/ 25071 w 37504"/>
                    <a:gd name="connsiteY18" fmla="*/ 4982 h 114745"/>
                    <a:gd name="connsiteX19" fmla="*/ 26336 w 37504"/>
                    <a:gd name="connsiteY19" fmla="*/ 9670 h 114745"/>
                    <a:gd name="connsiteX20" fmla="*/ 23509 w 37504"/>
                    <a:gd name="connsiteY20" fmla="*/ 16219 h 114745"/>
                    <a:gd name="connsiteX21" fmla="*/ 16811 w 37504"/>
                    <a:gd name="connsiteY21" fmla="*/ 19046 h 114745"/>
                    <a:gd name="connsiteX22" fmla="*/ 10338 w 37504"/>
                    <a:gd name="connsiteY22" fmla="*/ 16219 h 114745"/>
                    <a:gd name="connsiteX23" fmla="*/ 7435 w 37504"/>
                    <a:gd name="connsiteY23" fmla="*/ 9670 h 114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7504" h="114745">
                      <a:moveTo>
                        <a:pt x="142" y="114891"/>
                      </a:moveTo>
                      <a:lnTo>
                        <a:pt x="142" y="108789"/>
                      </a:lnTo>
                      <a:cubicBezTo>
                        <a:pt x="4111" y="108789"/>
                        <a:pt x="7336" y="108492"/>
                        <a:pt x="9817" y="107897"/>
                      </a:cubicBezTo>
                      <a:cubicBezTo>
                        <a:pt x="12297" y="107301"/>
                        <a:pt x="13537" y="105813"/>
                        <a:pt x="13537" y="103432"/>
                      </a:cubicBezTo>
                      <a:lnTo>
                        <a:pt x="13537" y="56551"/>
                      </a:lnTo>
                      <a:cubicBezTo>
                        <a:pt x="13537" y="52185"/>
                        <a:pt x="12694" y="49506"/>
                        <a:pt x="11007" y="48514"/>
                      </a:cubicBezTo>
                      <a:cubicBezTo>
                        <a:pt x="9320" y="47522"/>
                        <a:pt x="5996" y="47026"/>
                        <a:pt x="1035" y="47026"/>
                      </a:cubicBezTo>
                      <a:lnTo>
                        <a:pt x="1035" y="40924"/>
                      </a:lnTo>
                      <a:lnTo>
                        <a:pt x="25592" y="39138"/>
                      </a:lnTo>
                      <a:lnTo>
                        <a:pt x="25592" y="103432"/>
                      </a:lnTo>
                      <a:cubicBezTo>
                        <a:pt x="25592" y="105813"/>
                        <a:pt x="26683" y="107301"/>
                        <a:pt x="28867" y="107897"/>
                      </a:cubicBezTo>
                      <a:cubicBezTo>
                        <a:pt x="31049" y="108492"/>
                        <a:pt x="33976" y="108789"/>
                        <a:pt x="37647" y="108789"/>
                      </a:cubicBezTo>
                      <a:lnTo>
                        <a:pt x="37647" y="114891"/>
                      </a:lnTo>
                      <a:lnTo>
                        <a:pt x="142" y="114891"/>
                      </a:lnTo>
                      <a:close/>
                      <a:moveTo>
                        <a:pt x="7435" y="9670"/>
                      </a:moveTo>
                      <a:cubicBezTo>
                        <a:pt x="7435" y="7189"/>
                        <a:pt x="8403" y="4982"/>
                        <a:pt x="10338" y="3047"/>
                      </a:cubicBezTo>
                      <a:cubicBezTo>
                        <a:pt x="12272" y="1113"/>
                        <a:pt x="14430" y="145"/>
                        <a:pt x="16811" y="145"/>
                      </a:cubicBezTo>
                      <a:cubicBezTo>
                        <a:pt x="18498" y="145"/>
                        <a:pt x="20085" y="567"/>
                        <a:pt x="21573" y="1410"/>
                      </a:cubicBezTo>
                      <a:cubicBezTo>
                        <a:pt x="23062" y="2254"/>
                        <a:pt x="24228" y="3444"/>
                        <a:pt x="25071" y="4982"/>
                      </a:cubicBezTo>
                      <a:cubicBezTo>
                        <a:pt x="25914" y="6520"/>
                        <a:pt x="26336" y="8083"/>
                        <a:pt x="26336" y="9670"/>
                      </a:cubicBezTo>
                      <a:cubicBezTo>
                        <a:pt x="26336" y="12151"/>
                        <a:pt x="25393" y="14334"/>
                        <a:pt x="23509" y="16219"/>
                      </a:cubicBezTo>
                      <a:cubicBezTo>
                        <a:pt x="21623" y="18104"/>
                        <a:pt x="19391" y="19046"/>
                        <a:pt x="16811" y="19046"/>
                      </a:cubicBezTo>
                      <a:cubicBezTo>
                        <a:pt x="14430" y="19046"/>
                        <a:pt x="12272" y="18104"/>
                        <a:pt x="10338" y="16219"/>
                      </a:cubicBezTo>
                      <a:cubicBezTo>
                        <a:pt x="8403" y="14334"/>
                        <a:pt x="7435" y="12151"/>
                        <a:pt x="7435" y="967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3B140987-D962-5670-7948-121F8E8679FE}"/>
                    </a:ext>
                  </a:extLst>
                </p:cNvPr>
                <p:cNvSpPr/>
                <p:nvPr/>
              </p:nvSpPr>
              <p:spPr>
                <a:xfrm>
                  <a:off x="1737475" y="3059219"/>
                  <a:ext cx="77688" cy="78730"/>
                </a:xfrm>
                <a:custGeom>
                  <a:avLst/>
                  <a:gdLst>
                    <a:gd name="connsiteX0" fmla="*/ 142 w 77688"/>
                    <a:gd name="connsiteY0" fmla="*/ 60123 h 78730"/>
                    <a:gd name="connsiteX1" fmla="*/ 8179 w 77688"/>
                    <a:gd name="connsiteY1" fmla="*/ 43455 h 78730"/>
                    <a:gd name="connsiteX2" fmla="*/ 27452 w 77688"/>
                    <a:gd name="connsiteY2" fmla="*/ 34451 h 78730"/>
                    <a:gd name="connsiteX3" fmla="*/ 48958 w 77688"/>
                    <a:gd name="connsiteY3" fmla="*/ 31847 h 78730"/>
                    <a:gd name="connsiteX4" fmla="*/ 48958 w 77688"/>
                    <a:gd name="connsiteY4" fmla="*/ 24851 h 78730"/>
                    <a:gd name="connsiteX5" fmla="*/ 46725 w 77688"/>
                    <a:gd name="connsiteY5" fmla="*/ 15178 h 78730"/>
                    <a:gd name="connsiteX6" fmla="*/ 40400 w 77688"/>
                    <a:gd name="connsiteY6" fmla="*/ 7587 h 78730"/>
                    <a:gd name="connsiteX7" fmla="*/ 31396 w 77688"/>
                    <a:gd name="connsiteY7" fmla="*/ 4611 h 78730"/>
                    <a:gd name="connsiteX8" fmla="*/ 14132 w 77688"/>
                    <a:gd name="connsiteY8" fmla="*/ 9670 h 78730"/>
                    <a:gd name="connsiteX9" fmla="*/ 19416 w 77688"/>
                    <a:gd name="connsiteY9" fmla="*/ 12126 h 78730"/>
                    <a:gd name="connsiteX10" fmla="*/ 21573 w 77688"/>
                    <a:gd name="connsiteY10" fmla="*/ 17856 h 78730"/>
                    <a:gd name="connsiteX11" fmla="*/ 19192 w 77688"/>
                    <a:gd name="connsiteY11" fmla="*/ 23735 h 78730"/>
                    <a:gd name="connsiteX12" fmla="*/ 13387 w 77688"/>
                    <a:gd name="connsiteY12" fmla="*/ 26191 h 78730"/>
                    <a:gd name="connsiteX13" fmla="*/ 7510 w 77688"/>
                    <a:gd name="connsiteY13" fmla="*/ 23735 h 78730"/>
                    <a:gd name="connsiteX14" fmla="*/ 5053 w 77688"/>
                    <a:gd name="connsiteY14" fmla="*/ 17856 h 78730"/>
                    <a:gd name="connsiteX15" fmla="*/ 13313 w 77688"/>
                    <a:gd name="connsiteY15" fmla="*/ 4536 h 78730"/>
                    <a:gd name="connsiteX16" fmla="*/ 31396 w 77688"/>
                    <a:gd name="connsiteY16" fmla="*/ 145 h 78730"/>
                    <a:gd name="connsiteX17" fmla="*/ 45386 w 77688"/>
                    <a:gd name="connsiteY17" fmla="*/ 3122 h 78730"/>
                    <a:gd name="connsiteX18" fmla="*/ 56845 w 77688"/>
                    <a:gd name="connsiteY18" fmla="*/ 11606 h 78730"/>
                    <a:gd name="connsiteX19" fmla="*/ 61311 w 77688"/>
                    <a:gd name="connsiteY19" fmla="*/ 24405 h 78730"/>
                    <a:gd name="connsiteX20" fmla="*/ 61311 w 77688"/>
                    <a:gd name="connsiteY20" fmla="*/ 63100 h 78730"/>
                    <a:gd name="connsiteX21" fmla="*/ 62724 w 77688"/>
                    <a:gd name="connsiteY21" fmla="*/ 69202 h 78730"/>
                    <a:gd name="connsiteX22" fmla="*/ 67264 w 77688"/>
                    <a:gd name="connsiteY22" fmla="*/ 72030 h 78730"/>
                    <a:gd name="connsiteX23" fmla="*/ 71431 w 77688"/>
                    <a:gd name="connsiteY23" fmla="*/ 69202 h 78730"/>
                    <a:gd name="connsiteX24" fmla="*/ 72770 w 77688"/>
                    <a:gd name="connsiteY24" fmla="*/ 63100 h 78730"/>
                    <a:gd name="connsiteX25" fmla="*/ 72770 w 77688"/>
                    <a:gd name="connsiteY25" fmla="*/ 52087 h 78730"/>
                    <a:gd name="connsiteX26" fmla="*/ 77831 w 77688"/>
                    <a:gd name="connsiteY26" fmla="*/ 52087 h 78730"/>
                    <a:gd name="connsiteX27" fmla="*/ 77831 w 77688"/>
                    <a:gd name="connsiteY27" fmla="*/ 63100 h 78730"/>
                    <a:gd name="connsiteX28" fmla="*/ 75821 w 77688"/>
                    <a:gd name="connsiteY28" fmla="*/ 70318 h 78730"/>
                    <a:gd name="connsiteX29" fmla="*/ 70463 w 77688"/>
                    <a:gd name="connsiteY29" fmla="*/ 75900 h 78730"/>
                    <a:gd name="connsiteX30" fmla="*/ 63097 w 77688"/>
                    <a:gd name="connsiteY30" fmla="*/ 77983 h 78730"/>
                    <a:gd name="connsiteX31" fmla="*/ 54390 w 77688"/>
                    <a:gd name="connsiteY31" fmla="*/ 74038 h 78730"/>
                    <a:gd name="connsiteX32" fmla="*/ 50446 w 77688"/>
                    <a:gd name="connsiteY32" fmla="*/ 64737 h 78730"/>
                    <a:gd name="connsiteX33" fmla="*/ 40996 w 77688"/>
                    <a:gd name="connsiteY33" fmla="*/ 75080 h 78730"/>
                    <a:gd name="connsiteX34" fmla="*/ 27825 w 77688"/>
                    <a:gd name="connsiteY34" fmla="*/ 78876 h 78730"/>
                    <a:gd name="connsiteX35" fmla="*/ 14951 w 77688"/>
                    <a:gd name="connsiteY35" fmla="*/ 76941 h 78730"/>
                    <a:gd name="connsiteX36" fmla="*/ 4383 w 77688"/>
                    <a:gd name="connsiteY36" fmla="*/ 70839 h 78730"/>
                    <a:gd name="connsiteX37" fmla="*/ 142 w 77688"/>
                    <a:gd name="connsiteY37" fmla="*/ 60123 h 78730"/>
                    <a:gd name="connsiteX38" fmla="*/ 14132 w 77688"/>
                    <a:gd name="connsiteY38" fmla="*/ 60123 h 78730"/>
                    <a:gd name="connsiteX39" fmla="*/ 18522 w 77688"/>
                    <a:gd name="connsiteY39" fmla="*/ 70244 h 78730"/>
                    <a:gd name="connsiteX40" fmla="*/ 29015 w 77688"/>
                    <a:gd name="connsiteY40" fmla="*/ 74411 h 78730"/>
                    <a:gd name="connsiteX41" fmla="*/ 39061 w 77688"/>
                    <a:gd name="connsiteY41" fmla="*/ 71583 h 78730"/>
                    <a:gd name="connsiteX42" fmla="*/ 46279 w 77688"/>
                    <a:gd name="connsiteY42" fmla="*/ 63993 h 78730"/>
                    <a:gd name="connsiteX43" fmla="*/ 48958 w 77688"/>
                    <a:gd name="connsiteY43" fmla="*/ 54022 h 78730"/>
                    <a:gd name="connsiteX44" fmla="*/ 48958 w 77688"/>
                    <a:gd name="connsiteY44" fmla="*/ 36162 h 78730"/>
                    <a:gd name="connsiteX45" fmla="*/ 32958 w 77688"/>
                    <a:gd name="connsiteY45" fmla="*/ 38692 h 78730"/>
                    <a:gd name="connsiteX46" fmla="*/ 19490 w 77688"/>
                    <a:gd name="connsiteY46" fmla="*/ 46654 h 78730"/>
                    <a:gd name="connsiteX47" fmla="*/ 14132 w 77688"/>
                    <a:gd name="connsiteY47" fmla="*/ 60123 h 78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77688" h="78730">
                      <a:moveTo>
                        <a:pt x="142" y="60123"/>
                      </a:moveTo>
                      <a:cubicBezTo>
                        <a:pt x="142" y="53277"/>
                        <a:pt x="2821" y="47721"/>
                        <a:pt x="8179" y="43455"/>
                      </a:cubicBezTo>
                      <a:cubicBezTo>
                        <a:pt x="13537" y="39188"/>
                        <a:pt x="19961" y="36187"/>
                        <a:pt x="27452" y="34451"/>
                      </a:cubicBezTo>
                      <a:cubicBezTo>
                        <a:pt x="34943" y="32715"/>
                        <a:pt x="42112" y="31847"/>
                        <a:pt x="48958" y="31847"/>
                      </a:cubicBezTo>
                      <a:lnTo>
                        <a:pt x="48958" y="24851"/>
                      </a:lnTo>
                      <a:cubicBezTo>
                        <a:pt x="48958" y="21478"/>
                        <a:pt x="48213" y="18253"/>
                        <a:pt x="46725" y="15178"/>
                      </a:cubicBezTo>
                      <a:cubicBezTo>
                        <a:pt x="45237" y="12102"/>
                        <a:pt x="43129" y="9572"/>
                        <a:pt x="40400" y="7587"/>
                      </a:cubicBezTo>
                      <a:cubicBezTo>
                        <a:pt x="37672" y="5603"/>
                        <a:pt x="34670" y="4611"/>
                        <a:pt x="31396" y="4611"/>
                      </a:cubicBezTo>
                      <a:cubicBezTo>
                        <a:pt x="23756" y="4611"/>
                        <a:pt x="18001" y="6297"/>
                        <a:pt x="14132" y="9670"/>
                      </a:cubicBezTo>
                      <a:cubicBezTo>
                        <a:pt x="16216" y="9670"/>
                        <a:pt x="17977" y="10489"/>
                        <a:pt x="19416" y="12126"/>
                      </a:cubicBezTo>
                      <a:cubicBezTo>
                        <a:pt x="20854" y="13764"/>
                        <a:pt x="21573" y="15674"/>
                        <a:pt x="21573" y="17856"/>
                      </a:cubicBezTo>
                      <a:cubicBezTo>
                        <a:pt x="21573" y="20138"/>
                        <a:pt x="20779" y="22098"/>
                        <a:pt x="19192" y="23735"/>
                      </a:cubicBezTo>
                      <a:cubicBezTo>
                        <a:pt x="17605" y="25372"/>
                        <a:pt x="15670" y="26191"/>
                        <a:pt x="13387" y="26191"/>
                      </a:cubicBezTo>
                      <a:cubicBezTo>
                        <a:pt x="11106" y="26191"/>
                        <a:pt x="9147" y="25372"/>
                        <a:pt x="7510" y="23735"/>
                      </a:cubicBezTo>
                      <a:cubicBezTo>
                        <a:pt x="5872" y="22098"/>
                        <a:pt x="5053" y="20138"/>
                        <a:pt x="5053" y="17856"/>
                      </a:cubicBezTo>
                      <a:cubicBezTo>
                        <a:pt x="5053" y="11903"/>
                        <a:pt x="7806" y="7463"/>
                        <a:pt x="13313" y="4536"/>
                      </a:cubicBezTo>
                      <a:cubicBezTo>
                        <a:pt x="18820" y="1609"/>
                        <a:pt x="24848" y="145"/>
                        <a:pt x="31396" y="145"/>
                      </a:cubicBezTo>
                      <a:cubicBezTo>
                        <a:pt x="36059" y="145"/>
                        <a:pt x="40722" y="1138"/>
                        <a:pt x="45386" y="3122"/>
                      </a:cubicBezTo>
                      <a:cubicBezTo>
                        <a:pt x="50049" y="5106"/>
                        <a:pt x="53869" y="7934"/>
                        <a:pt x="56845" y="11606"/>
                      </a:cubicBezTo>
                      <a:cubicBezTo>
                        <a:pt x="59822" y="15277"/>
                        <a:pt x="61311" y="19543"/>
                        <a:pt x="61311" y="24405"/>
                      </a:cubicBezTo>
                      <a:lnTo>
                        <a:pt x="61311" y="63100"/>
                      </a:lnTo>
                      <a:cubicBezTo>
                        <a:pt x="61311" y="65283"/>
                        <a:pt x="61782" y="67317"/>
                        <a:pt x="62724" y="69202"/>
                      </a:cubicBezTo>
                      <a:cubicBezTo>
                        <a:pt x="63667" y="71087"/>
                        <a:pt x="65180" y="72030"/>
                        <a:pt x="67264" y="72030"/>
                      </a:cubicBezTo>
                      <a:cubicBezTo>
                        <a:pt x="69149" y="72030"/>
                        <a:pt x="70538" y="71087"/>
                        <a:pt x="71431" y="69202"/>
                      </a:cubicBezTo>
                      <a:cubicBezTo>
                        <a:pt x="72324" y="67317"/>
                        <a:pt x="72770" y="65283"/>
                        <a:pt x="72770" y="63100"/>
                      </a:cubicBezTo>
                      <a:lnTo>
                        <a:pt x="72770" y="52087"/>
                      </a:lnTo>
                      <a:lnTo>
                        <a:pt x="77831" y="52087"/>
                      </a:lnTo>
                      <a:lnTo>
                        <a:pt x="77831" y="63100"/>
                      </a:lnTo>
                      <a:cubicBezTo>
                        <a:pt x="77831" y="65580"/>
                        <a:pt x="77161" y="67986"/>
                        <a:pt x="75821" y="70318"/>
                      </a:cubicBezTo>
                      <a:cubicBezTo>
                        <a:pt x="74482" y="72650"/>
                        <a:pt x="72696" y="74510"/>
                        <a:pt x="70463" y="75900"/>
                      </a:cubicBezTo>
                      <a:cubicBezTo>
                        <a:pt x="68231" y="77288"/>
                        <a:pt x="65776" y="77983"/>
                        <a:pt x="63097" y="77983"/>
                      </a:cubicBezTo>
                      <a:cubicBezTo>
                        <a:pt x="59723" y="77983"/>
                        <a:pt x="56821" y="76668"/>
                        <a:pt x="54390" y="74038"/>
                      </a:cubicBezTo>
                      <a:cubicBezTo>
                        <a:pt x="51959" y="71410"/>
                        <a:pt x="50644" y="68309"/>
                        <a:pt x="50446" y="64737"/>
                      </a:cubicBezTo>
                      <a:cubicBezTo>
                        <a:pt x="48263" y="69103"/>
                        <a:pt x="45113" y="72551"/>
                        <a:pt x="40996" y="75080"/>
                      </a:cubicBezTo>
                      <a:cubicBezTo>
                        <a:pt x="36878" y="77611"/>
                        <a:pt x="32487" y="78876"/>
                        <a:pt x="27825" y="78876"/>
                      </a:cubicBezTo>
                      <a:cubicBezTo>
                        <a:pt x="23459" y="78876"/>
                        <a:pt x="19168" y="78231"/>
                        <a:pt x="14951" y="76941"/>
                      </a:cubicBezTo>
                      <a:cubicBezTo>
                        <a:pt x="10733" y="75651"/>
                        <a:pt x="7211" y="73617"/>
                        <a:pt x="4383" y="70839"/>
                      </a:cubicBezTo>
                      <a:cubicBezTo>
                        <a:pt x="1556" y="68061"/>
                        <a:pt x="142" y="64489"/>
                        <a:pt x="142" y="60123"/>
                      </a:cubicBezTo>
                      <a:close/>
                      <a:moveTo>
                        <a:pt x="14132" y="60123"/>
                      </a:moveTo>
                      <a:cubicBezTo>
                        <a:pt x="14132" y="64092"/>
                        <a:pt x="15596" y="67466"/>
                        <a:pt x="18522" y="70244"/>
                      </a:cubicBezTo>
                      <a:cubicBezTo>
                        <a:pt x="21449" y="73022"/>
                        <a:pt x="24947" y="74411"/>
                        <a:pt x="29015" y="74411"/>
                      </a:cubicBezTo>
                      <a:cubicBezTo>
                        <a:pt x="32686" y="74411"/>
                        <a:pt x="36035" y="73468"/>
                        <a:pt x="39061" y="71583"/>
                      </a:cubicBezTo>
                      <a:cubicBezTo>
                        <a:pt x="42087" y="69698"/>
                        <a:pt x="44493" y="67168"/>
                        <a:pt x="46279" y="63993"/>
                      </a:cubicBezTo>
                      <a:cubicBezTo>
                        <a:pt x="48065" y="60818"/>
                        <a:pt x="48958" y="57494"/>
                        <a:pt x="48958" y="54022"/>
                      </a:cubicBezTo>
                      <a:lnTo>
                        <a:pt x="48958" y="36162"/>
                      </a:lnTo>
                      <a:cubicBezTo>
                        <a:pt x="43699" y="36162"/>
                        <a:pt x="38366" y="37006"/>
                        <a:pt x="32958" y="38692"/>
                      </a:cubicBezTo>
                      <a:cubicBezTo>
                        <a:pt x="27551" y="40379"/>
                        <a:pt x="23062" y="43033"/>
                        <a:pt x="19490" y="46654"/>
                      </a:cubicBezTo>
                      <a:cubicBezTo>
                        <a:pt x="15918" y="50276"/>
                        <a:pt x="14132" y="54766"/>
                        <a:pt x="14132" y="6012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F2720F87-317F-15A1-B3E2-2D3A03F9F796}"/>
                    </a:ext>
                  </a:extLst>
                </p:cNvPr>
                <p:cNvSpPr/>
                <p:nvPr/>
              </p:nvSpPr>
              <p:spPr>
                <a:xfrm>
                  <a:off x="1819509" y="3060261"/>
                  <a:ext cx="87065" cy="75753"/>
                </a:xfrm>
                <a:custGeom>
                  <a:avLst/>
                  <a:gdLst>
                    <a:gd name="connsiteX0" fmla="*/ 142 w 87065"/>
                    <a:gd name="connsiteY0" fmla="*/ 75899 h 75753"/>
                    <a:gd name="connsiteX1" fmla="*/ 142 w 87065"/>
                    <a:gd name="connsiteY1" fmla="*/ 69797 h 75753"/>
                    <a:gd name="connsiteX2" fmla="*/ 9817 w 87065"/>
                    <a:gd name="connsiteY2" fmla="*/ 68904 h 75753"/>
                    <a:gd name="connsiteX3" fmla="*/ 13537 w 87065"/>
                    <a:gd name="connsiteY3" fmla="*/ 64439 h 75753"/>
                    <a:gd name="connsiteX4" fmla="*/ 13537 w 87065"/>
                    <a:gd name="connsiteY4" fmla="*/ 17558 h 75753"/>
                    <a:gd name="connsiteX5" fmla="*/ 12198 w 87065"/>
                    <a:gd name="connsiteY5" fmla="*/ 11010 h 75753"/>
                    <a:gd name="connsiteX6" fmla="*/ 8253 w 87065"/>
                    <a:gd name="connsiteY6" fmla="*/ 8480 h 75753"/>
                    <a:gd name="connsiteX7" fmla="*/ 142 w 87065"/>
                    <a:gd name="connsiteY7" fmla="*/ 8033 h 75753"/>
                    <a:gd name="connsiteX8" fmla="*/ 142 w 87065"/>
                    <a:gd name="connsiteY8" fmla="*/ 1931 h 75753"/>
                    <a:gd name="connsiteX9" fmla="*/ 24997 w 87065"/>
                    <a:gd name="connsiteY9" fmla="*/ 145 h 75753"/>
                    <a:gd name="connsiteX10" fmla="*/ 24997 w 87065"/>
                    <a:gd name="connsiteY10" fmla="*/ 16814 h 75753"/>
                    <a:gd name="connsiteX11" fmla="*/ 35191 w 87065"/>
                    <a:gd name="connsiteY11" fmla="*/ 4834 h 75753"/>
                    <a:gd name="connsiteX12" fmla="*/ 49851 w 87065"/>
                    <a:gd name="connsiteY12" fmla="*/ 145 h 75753"/>
                    <a:gd name="connsiteX13" fmla="*/ 67785 w 87065"/>
                    <a:gd name="connsiteY13" fmla="*/ 5801 h 75753"/>
                    <a:gd name="connsiteX14" fmla="*/ 73812 w 87065"/>
                    <a:gd name="connsiteY14" fmla="*/ 23214 h 75753"/>
                    <a:gd name="connsiteX15" fmla="*/ 73812 w 87065"/>
                    <a:gd name="connsiteY15" fmla="*/ 64439 h 75753"/>
                    <a:gd name="connsiteX16" fmla="*/ 77533 w 87065"/>
                    <a:gd name="connsiteY16" fmla="*/ 68904 h 75753"/>
                    <a:gd name="connsiteX17" fmla="*/ 87207 w 87065"/>
                    <a:gd name="connsiteY17" fmla="*/ 69797 h 75753"/>
                    <a:gd name="connsiteX18" fmla="*/ 87207 w 87065"/>
                    <a:gd name="connsiteY18" fmla="*/ 75899 h 75753"/>
                    <a:gd name="connsiteX19" fmla="*/ 47917 w 87065"/>
                    <a:gd name="connsiteY19" fmla="*/ 75899 h 75753"/>
                    <a:gd name="connsiteX20" fmla="*/ 47917 w 87065"/>
                    <a:gd name="connsiteY20" fmla="*/ 69797 h 75753"/>
                    <a:gd name="connsiteX21" fmla="*/ 57516 w 87065"/>
                    <a:gd name="connsiteY21" fmla="*/ 68904 h 75753"/>
                    <a:gd name="connsiteX22" fmla="*/ 61311 w 87065"/>
                    <a:gd name="connsiteY22" fmla="*/ 64439 h 75753"/>
                    <a:gd name="connsiteX23" fmla="*/ 61311 w 87065"/>
                    <a:gd name="connsiteY23" fmla="*/ 23809 h 75753"/>
                    <a:gd name="connsiteX24" fmla="*/ 58855 w 87065"/>
                    <a:gd name="connsiteY24" fmla="*/ 9969 h 75753"/>
                    <a:gd name="connsiteX25" fmla="*/ 48958 w 87065"/>
                    <a:gd name="connsiteY25" fmla="*/ 4611 h 75753"/>
                    <a:gd name="connsiteX26" fmla="*/ 32587 w 87065"/>
                    <a:gd name="connsiteY26" fmla="*/ 12573 h 75753"/>
                    <a:gd name="connsiteX27" fmla="*/ 26187 w 87065"/>
                    <a:gd name="connsiteY27" fmla="*/ 30655 h 75753"/>
                    <a:gd name="connsiteX28" fmla="*/ 26187 w 87065"/>
                    <a:gd name="connsiteY28" fmla="*/ 64439 h 75753"/>
                    <a:gd name="connsiteX29" fmla="*/ 29908 w 87065"/>
                    <a:gd name="connsiteY29" fmla="*/ 68904 h 75753"/>
                    <a:gd name="connsiteX30" fmla="*/ 39433 w 87065"/>
                    <a:gd name="connsiteY30" fmla="*/ 69797 h 75753"/>
                    <a:gd name="connsiteX31" fmla="*/ 39433 w 87065"/>
                    <a:gd name="connsiteY31" fmla="*/ 75899 h 75753"/>
                    <a:gd name="connsiteX32" fmla="*/ 142 w 87065"/>
                    <a:gd name="connsiteY32" fmla="*/ 75899 h 7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7065" h="75753">
                      <a:moveTo>
                        <a:pt x="142" y="75899"/>
                      </a:moveTo>
                      <a:lnTo>
                        <a:pt x="142" y="69797"/>
                      </a:lnTo>
                      <a:cubicBezTo>
                        <a:pt x="4111" y="69797"/>
                        <a:pt x="7336" y="69499"/>
                        <a:pt x="9817" y="68904"/>
                      </a:cubicBezTo>
                      <a:cubicBezTo>
                        <a:pt x="12297" y="68309"/>
                        <a:pt x="13537" y="66820"/>
                        <a:pt x="13537" y="64439"/>
                      </a:cubicBezTo>
                      <a:lnTo>
                        <a:pt x="13537" y="17558"/>
                      </a:lnTo>
                      <a:cubicBezTo>
                        <a:pt x="13537" y="14582"/>
                        <a:pt x="13091" y="12399"/>
                        <a:pt x="12198" y="11010"/>
                      </a:cubicBezTo>
                      <a:cubicBezTo>
                        <a:pt x="11304" y="9621"/>
                        <a:pt x="9990" y="8778"/>
                        <a:pt x="8253" y="8480"/>
                      </a:cubicBezTo>
                      <a:cubicBezTo>
                        <a:pt x="6517" y="8182"/>
                        <a:pt x="3814" y="8033"/>
                        <a:pt x="142" y="8033"/>
                      </a:cubicBezTo>
                      <a:lnTo>
                        <a:pt x="142" y="1931"/>
                      </a:lnTo>
                      <a:lnTo>
                        <a:pt x="24997" y="145"/>
                      </a:lnTo>
                      <a:lnTo>
                        <a:pt x="24997" y="16814"/>
                      </a:lnTo>
                      <a:cubicBezTo>
                        <a:pt x="27279" y="11953"/>
                        <a:pt x="30677" y="7959"/>
                        <a:pt x="35191" y="4834"/>
                      </a:cubicBezTo>
                      <a:cubicBezTo>
                        <a:pt x="39706" y="1708"/>
                        <a:pt x="44593" y="145"/>
                        <a:pt x="49851" y="145"/>
                      </a:cubicBezTo>
                      <a:cubicBezTo>
                        <a:pt x="57789" y="145"/>
                        <a:pt x="63766" y="2031"/>
                        <a:pt x="67785" y="5801"/>
                      </a:cubicBezTo>
                      <a:cubicBezTo>
                        <a:pt x="71803" y="9571"/>
                        <a:pt x="73812" y="15376"/>
                        <a:pt x="73812" y="23214"/>
                      </a:cubicBezTo>
                      <a:lnTo>
                        <a:pt x="73812" y="64439"/>
                      </a:lnTo>
                      <a:cubicBezTo>
                        <a:pt x="73812" y="66820"/>
                        <a:pt x="75052" y="68309"/>
                        <a:pt x="77533" y="68904"/>
                      </a:cubicBezTo>
                      <a:cubicBezTo>
                        <a:pt x="80014" y="69499"/>
                        <a:pt x="83238" y="69797"/>
                        <a:pt x="87207" y="69797"/>
                      </a:cubicBezTo>
                      <a:lnTo>
                        <a:pt x="87207" y="75899"/>
                      </a:lnTo>
                      <a:lnTo>
                        <a:pt x="47917" y="75899"/>
                      </a:lnTo>
                      <a:lnTo>
                        <a:pt x="47917" y="69797"/>
                      </a:lnTo>
                      <a:cubicBezTo>
                        <a:pt x="51786" y="69797"/>
                        <a:pt x="54985" y="69499"/>
                        <a:pt x="57516" y="68904"/>
                      </a:cubicBezTo>
                      <a:cubicBezTo>
                        <a:pt x="60046" y="68309"/>
                        <a:pt x="61311" y="66820"/>
                        <a:pt x="61311" y="64439"/>
                      </a:cubicBezTo>
                      <a:lnTo>
                        <a:pt x="61311" y="23809"/>
                      </a:lnTo>
                      <a:cubicBezTo>
                        <a:pt x="61311" y="18154"/>
                        <a:pt x="60492" y="13540"/>
                        <a:pt x="58855" y="9969"/>
                      </a:cubicBezTo>
                      <a:cubicBezTo>
                        <a:pt x="57218" y="6397"/>
                        <a:pt x="53919" y="4611"/>
                        <a:pt x="48958" y="4611"/>
                      </a:cubicBezTo>
                      <a:cubicBezTo>
                        <a:pt x="42310" y="4611"/>
                        <a:pt x="36854" y="7265"/>
                        <a:pt x="32587" y="12573"/>
                      </a:cubicBezTo>
                      <a:cubicBezTo>
                        <a:pt x="28320" y="17881"/>
                        <a:pt x="26187" y="23908"/>
                        <a:pt x="26187" y="30655"/>
                      </a:cubicBezTo>
                      <a:lnTo>
                        <a:pt x="26187" y="64439"/>
                      </a:lnTo>
                      <a:cubicBezTo>
                        <a:pt x="26187" y="66820"/>
                        <a:pt x="27427" y="68309"/>
                        <a:pt x="29908" y="68904"/>
                      </a:cubicBezTo>
                      <a:cubicBezTo>
                        <a:pt x="32389" y="69499"/>
                        <a:pt x="35564" y="69797"/>
                        <a:pt x="39433" y="69797"/>
                      </a:cubicBezTo>
                      <a:lnTo>
                        <a:pt x="39433" y="75899"/>
                      </a:lnTo>
                      <a:lnTo>
                        <a:pt x="142" y="758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FF8FE51-1BBE-5375-F804-10BE56245DD7}"/>
                    </a:ext>
                  </a:extLst>
                </p:cNvPr>
                <p:cNvSpPr/>
                <p:nvPr/>
              </p:nvSpPr>
              <p:spPr>
                <a:xfrm>
                  <a:off x="1913238" y="3059219"/>
                  <a:ext cx="56107" cy="78730"/>
                </a:xfrm>
                <a:custGeom>
                  <a:avLst/>
                  <a:gdLst>
                    <a:gd name="connsiteX0" fmla="*/ 142 w 56107"/>
                    <a:gd name="connsiteY0" fmla="*/ 77387 h 78730"/>
                    <a:gd name="connsiteX1" fmla="*/ 142 w 56107"/>
                    <a:gd name="connsiteY1" fmla="*/ 49408 h 78730"/>
                    <a:gd name="connsiteX2" fmla="*/ 1630 w 56107"/>
                    <a:gd name="connsiteY2" fmla="*/ 48069 h 78730"/>
                    <a:gd name="connsiteX3" fmla="*/ 3714 w 56107"/>
                    <a:gd name="connsiteY3" fmla="*/ 48069 h 78730"/>
                    <a:gd name="connsiteX4" fmla="*/ 5053 w 56107"/>
                    <a:gd name="connsiteY4" fmla="*/ 49408 h 78730"/>
                    <a:gd name="connsiteX5" fmla="*/ 28270 w 56107"/>
                    <a:gd name="connsiteY5" fmla="*/ 74411 h 78730"/>
                    <a:gd name="connsiteX6" fmla="*/ 41814 w 56107"/>
                    <a:gd name="connsiteY6" fmla="*/ 70690 h 78730"/>
                    <a:gd name="connsiteX7" fmla="*/ 47320 w 56107"/>
                    <a:gd name="connsiteY7" fmla="*/ 59231 h 78730"/>
                    <a:gd name="connsiteX8" fmla="*/ 43079 w 56107"/>
                    <a:gd name="connsiteY8" fmla="*/ 49854 h 78730"/>
                    <a:gd name="connsiteX9" fmla="*/ 32884 w 56107"/>
                    <a:gd name="connsiteY9" fmla="*/ 44497 h 78730"/>
                    <a:gd name="connsiteX10" fmla="*/ 21424 w 56107"/>
                    <a:gd name="connsiteY10" fmla="*/ 42264 h 78730"/>
                    <a:gd name="connsiteX11" fmla="*/ 10932 w 56107"/>
                    <a:gd name="connsiteY11" fmla="*/ 38469 h 78730"/>
                    <a:gd name="connsiteX12" fmla="*/ 3193 w 56107"/>
                    <a:gd name="connsiteY12" fmla="*/ 31548 h 78730"/>
                    <a:gd name="connsiteX13" fmla="*/ 142 w 56107"/>
                    <a:gd name="connsiteY13" fmla="*/ 21577 h 78730"/>
                    <a:gd name="connsiteX14" fmla="*/ 4160 w 56107"/>
                    <a:gd name="connsiteY14" fmla="*/ 9149 h 78730"/>
                    <a:gd name="connsiteX15" fmla="*/ 14504 w 56107"/>
                    <a:gd name="connsiteY15" fmla="*/ 2229 h 78730"/>
                    <a:gd name="connsiteX16" fmla="*/ 28270 w 56107"/>
                    <a:gd name="connsiteY16" fmla="*/ 145 h 78730"/>
                    <a:gd name="connsiteX17" fmla="*/ 43600 w 56107"/>
                    <a:gd name="connsiteY17" fmla="*/ 4759 h 78730"/>
                    <a:gd name="connsiteX18" fmla="*/ 48511 w 56107"/>
                    <a:gd name="connsiteY18" fmla="*/ 444 h 78730"/>
                    <a:gd name="connsiteX19" fmla="*/ 49255 w 56107"/>
                    <a:gd name="connsiteY19" fmla="*/ 145 h 78730"/>
                    <a:gd name="connsiteX20" fmla="*/ 50594 w 56107"/>
                    <a:gd name="connsiteY20" fmla="*/ 145 h 78730"/>
                    <a:gd name="connsiteX21" fmla="*/ 51487 w 56107"/>
                    <a:gd name="connsiteY21" fmla="*/ 592 h 78730"/>
                    <a:gd name="connsiteX22" fmla="*/ 51934 w 56107"/>
                    <a:gd name="connsiteY22" fmla="*/ 1486 h 78730"/>
                    <a:gd name="connsiteX23" fmla="*/ 51934 w 56107"/>
                    <a:gd name="connsiteY23" fmla="*/ 23958 h 78730"/>
                    <a:gd name="connsiteX24" fmla="*/ 50594 w 56107"/>
                    <a:gd name="connsiteY24" fmla="*/ 25595 h 78730"/>
                    <a:gd name="connsiteX25" fmla="*/ 48511 w 56107"/>
                    <a:gd name="connsiteY25" fmla="*/ 25595 h 78730"/>
                    <a:gd name="connsiteX26" fmla="*/ 47022 w 56107"/>
                    <a:gd name="connsiteY26" fmla="*/ 23958 h 78730"/>
                    <a:gd name="connsiteX27" fmla="*/ 42037 w 56107"/>
                    <a:gd name="connsiteY27" fmla="*/ 9596 h 78730"/>
                    <a:gd name="connsiteX28" fmla="*/ 28122 w 56107"/>
                    <a:gd name="connsiteY28" fmla="*/ 4164 h 78730"/>
                    <a:gd name="connsiteX29" fmla="*/ 14727 w 56107"/>
                    <a:gd name="connsiteY29" fmla="*/ 6992 h 78730"/>
                    <a:gd name="connsiteX30" fmla="*/ 9072 w 56107"/>
                    <a:gd name="connsiteY30" fmla="*/ 16814 h 78730"/>
                    <a:gd name="connsiteX31" fmla="*/ 13089 w 56107"/>
                    <a:gd name="connsiteY31" fmla="*/ 24628 h 78730"/>
                    <a:gd name="connsiteX32" fmla="*/ 22614 w 56107"/>
                    <a:gd name="connsiteY32" fmla="*/ 29019 h 78730"/>
                    <a:gd name="connsiteX33" fmla="*/ 34223 w 56107"/>
                    <a:gd name="connsiteY33" fmla="*/ 31102 h 78730"/>
                    <a:gd name="connsiteX34" fmla="*/ 45236 w 56107"/>
                    <a:gd name="connsiteY34" fmla="*/ 35641 h 78730"/>
                    <a:gd name="connsiteX35" fmla="*/ 53273 w 56107"/>
                    <a:gd name="connsiteY35" fmla="*/ 43678 h 78730"/>
                    <a:gd name="connsiteX36" fmla="*/ 56250 w 56107"/>
                    <a:gd name="connsiteY36" fmla="*/ 54617 h 78730"/>
                    <a:gd name="connsiteX37" fmla="*/ 54092 w 56107"/>
                    <a:gd name="connsiteY37" fmla="*/ 65407 h 78730"/>
                    <a:gd name="connsiteX38" fmla="*/ 48138 w 56107"/>
                    <a:gd name="connsiteY38" fmla="*/ 72997 h 78730"/>
                    <a:gd name="connsiteX39" fmla="*/ 39134 w 56107"/>
                    <a:gd name="connsiteY39" fmla="*/ 77462 h 78730"/>
                    <a:gd name="connsiteX40" fmla="*/ 28270 w 56107"/>
                    <a:gd name="connsiteY40" fmla="*/ 78876 h 78730"/>
                    <a:gd name="connsiteX41" fmla="*/ 9964 w 56107"/>
                    <a:gd name="connsiteY41" fmla="*/ 71732 h 78730"/>
                    <a:gd name="connsiteX42" fmla="*/ 3564 w 56107"/>
                    <a:gd name="connsiteY42" fmla="*/ 78429 h 78730"/>
                    <a:gd name="connsiteX43" fmla="*/ 2672 w 56107"/>
                    <a:gd name="connsiteY43" fmla="*/ 78876 h 78730"/>
                    <a:gd name="connsiteX44" fmla="*/ 1630 w 56107"/>
                    <a:gd name="connsiteY44" fmla="*/ 78876 h 78730"/>
                    <a:gd name="connsiteX45" fmla="*/ 142 w 56107"/>
                    <a:gd name="connsiteY45" fmla="*/ 77387 h 78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6107" h="78730">
                      <a:moveTo>
                        <a:pt x="142" y="77387"/>
                      </a:moveTo>
                      <a:lnTo>
                        <a:pt x="142" y="49408"/>
                      </a:lnTo>
                      <a:cubicBezTo>
                        <a:pt x="142" y="48515"/>
                        <a:pt x="638" y="48069"/>
                        <a:pt x="1630" y="48069"/>
                      </a:cubicBezTo>
                      <a:lnTo>
                        <a:pt x="3714" y="48069"/>
                      </a:lnTo>
                      <a:cubicBezTo>
                        <a:pt x="4408" y="48069"/>
                        <a:pt x="4854" y="48515"/>
                        <a:pt x="5053" y="49408"/>
                      </a:cubicBezTo>
                      <a:cubicBezTo>
                        <a:pt x="8327" y="66077"/>
                        <a:pt x="16066" y="74411"/>
                        <a:pt x="28270" y="74411"/>
                      </a:cubicBezTo>
                      <a:cubicBezTo>
                        <a:pt x="33628" y="74411"/>
                        <a:pt x="38142" y="73171"/>
                        <a:pt x="41814" y="70690"/>
                      </a:cubicBezTo>
                      <a:cubicBezTo>
                        <a:pt x="45485" y="68210"/>
                        <a:pt x="47320" y="64390"/>
                        <a:pt x="47320" y="59231"/>
                      </a:cubicBezTo>
                      <a:cubicBezTo>
                        <a:pt x="47320" y="55559"/>
                        <a:pt x="45906" y="52434"/>
                        <a:pt x="43079" y="49854"/>
                      </a:cubicBezTo>
                      <a:cubicBezTo>
                        <a:pt x="40251" y="47274"/>
                        <a:pt x="36853" y="45489"/>
                        <a:pt x="32884" y="44497"/>
                      </a:cubicBezTo>
                      <a:lnTo>
                        <a:pt x="21424" y="42264"/>
                      </a:lnTo>
                      <a:cubicBezTo>
                        <a:pt x="17555" y="41470"/>
                        <a:pt x="14057" y="40205"/>
                        <a:pt x="10932" y="38469"/>
                      </a:cubicBezTo>
                      <a:cubicBezTo>
                        <a:pt x="7806" y="36733"/>
                        <a:pt x="5227" y="34426"/>
                        <a:pt x="3193" y="31548"/>
                      </a:cubicBezTo>
                      <a:cubicBezTo>
                        <a:pt x="1159" y="28671"/>
                        <a:pt x="142" y="25347"/>
                        <a:pt x="142" y="21577"/>
                      </a:cubicBezTo>
                      <a:cubicBezTo>
                        <a:pt x="142" y="16517"/>
                        <a:pt x="1481" y="12375"/>
                        <a:pt x="4160" y="9149"/>
                      </a:cubicBezTo>
                      <a:cubicBezTo>
                        <a:pt x="6839" y="5925"/>
                        <a:pt x="10287" y="3618"/>
                        <a:pt x="14504" y="2229"/>
                      </a:cubicBezTo>
                      <a:cubicBezTo>
                        <a:pt x="18720" y="840"/>
                        <a:pt x="23309" y="145"/>
                        <a:pt x="28270" y="145"/>
                      </a:cubicBezTo>
                      <a:cubicBezTo>
                        <a:pt x="34124" y="145"/>
                        <a:pt x="39234" y="1683"/>
                        <a:pt x="43600" y="4759"/>
                      </a:cubicBezTo>
                      <a:lnTo>
                        <a:pt x="48511" y="444"/>
                      </a:lnTo>
                      <a:cubicBezTo>
                        <a:pt x="48511" y="245"/>
                        <a:pt x="48759" y="145"/>
                        <a:pt x="49255" y="145"/>
                      </a:cubicBezTo>
                      <a:lnTo>
                        <a:pt x="50594" y="145"/>
                      </a:lnTo>
                      <a:cubicBezTo>
                        <a:pt x="50892" y="145"/>
                        <a:pt x="51190" y="294"/>
                        <a:pt x="51487" y="592"/>
                      </a:cubicBezTo>
                      <a:cubicBezTo>
                        <a:pt x="51785" y="890"/>
                        <a:pt x="51934" y="1188"/>
                        <a:pt x="51934" y="1486"/>
                      </a:cubicBezTo>
                      <a:lnTo>
                        <a:pt x="51934" y="23958"/>
                      </a:lnTo>
                      <a:cubicBezTo>
                        <a:pt x="51934" y="25049"/>
                        <a:pt x="51487" y="25595"/>
                        <a:pt x="50594" y="25595"/>
                      </a:cubicBezTo>
                      <a:lnTo>
                        <a:pt x="48511" y="25595"/>
                      </a:lnTo>
                      <a:cubicBezTo>
                        <a:pt x="47518" y="25595"/>
                        <a:pt x="47022" y="25049"/>
                        <a:pt x="47022" y="23958"/>
                      </a:cubicBezTo>
                      <a:cubicBezTo>
                        <a:pt x="47022" y="18005"/>
                        <a:pt x="45360" y="13218"/>
                        <a:pt x="42037" y="9596"/>
                      </a:cubicBezTo>
                      <a:cubicBezTo>
                        <a:pt x="38713" y="5975"/>
                        <a:pt x="34075" y="4164"/>
                        <a:pt x="28122" y="4164"/>
                      </a:cubicBezTo>
                      <a:cubicBezTo>
                        <a:pt x="22962" y="4164"/>
                        <a:pt x="18497" y="5107"/>
                        <a:pt x="14727" y="6992"/>
                      </a:cubicBezTo>
                      <a:cubicBezTo>
                        <a:pt x="10957" y="8877"/>
                        <a:pt x="9072" y="12151"/>
                        <a:pt x="9072" y="16814"/>
                      </a:cubicBezTo>
                      <a:cubicBezTo>
                        <a:pt x="9072" y="19989"/>
                        <a:pt x="10411" y="22594"/>
                        <a:pt x="13089" y="24628"/>
                      </a:cubicBezTo>
                      <a:cubicBezTo>
                        <a:pt x="15768" y="26662"/>
                        <a:pt x="18943" y="28126"/>
                        <a:pt x="22614" y="29019"/>
                      </a:cubicBezTo>
                      <a:lnTo>
                        <a:pt x="34223" y="31102"/>
                      </a:lnTo>
                      <a:cubicBezTo>
                        <a:pt x="38192" y="31995"/>
                        <a:pt x="41863" y="33508"/>
                        <a:pt x="45236" y="35641"/>
                      </a:cubicBezTo>
                      <a:cubicBezTo>
                        <a:pt x="48610" y="37774"/>
                        <a:pt x="51289" y="40453"/>
                        <a:pt x="53273" y="43678"/>
                      </a:cubicBezTo>
                      <a:cubicBezTo>
                        <a:pt x="55258" y="46903"/>
                        <a:pt x="56250" y="50549"/>
                        <a:pt x="56250" y="54617"/>
                      </a:cubicBezTo>
                      <a:cubicBezTo>
                        <a:pt x="56250" y="58784"/>
                        <a:pt x="55530" y="62380"/>
                        <a:pt x="54092" y="65407"/>
                      </a:cubicBezTo>
                      <a:cubicBezTo>
                        <a:pt x="52653" y="68433"/>
                        <a:pt x="50669" y="70963"/>
                        <a:pt x="48138" y="72997"/>
                      </a:cubicBezTo>
                      <a:cubicBezTo>
                        <a:pt x="45609" y="75031"/>
                        <a:pt x="42607" y="76519"/>
                        <a:pt x="39134" y="77462"/>
                      </a:cubicBezTo>
                      <a:cubicBezTo>
                        <a:pt x="35662" y="78405"/>
                        <a:pt x="32040" y="78876"/>
                        <a:pt x="28270" y="78876"/>
                      </a:cubicBezTo>
                      <a:cubicBezTo>
                        <a:pt x="21127" y="78876"/>
                        <a:pt x="15024" y="76495"/>
                        <a:pt x="9964" y="71732"/>
                      </a:cubicBezTo>
                      <a:lnTo>
                        <a:pt x="3564" y="78429"/>
                      </a:lnTo>
                      <a:cubicBezTo>
                        <a:pt x="3564" y="78727"/>
                        <a:pt x="3267" y="78876"/>
                        <a:pt x="2672" y="78876"/>
                      </a:cubicBezTo>
                      <a:lnTo>
                        <a:pt x="1630" y="78876"/>
                      </a:lnTo>
                      <a:cubicBezTo>
                        <a:pt x="638" y="78876"/>
                        <a:pt x="142" y="78380"/>
                        <a:pt x="142" y="77387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5D5D16D3-CC06-87D1-21BB-25C6707AEB53}"/>
                    </a:ext>
                  </a:extLst>
                </p:cNvPr>
                <p:cNvSpPr/>
                <p:nvPr/>
              </p:nvSpPr>
              <p:spPr>
                <a:xfrm>
                  <a:off x="1983380" y="3007427"/>
                  <a:ext cx="40184" cy="171449"/>
                </a:xfrm>
                <a:custGeom>
                  <a:avLst/>
                  <a:gdLst>
                    <a:gd name="connsiteX0" fmla="*/ 1631 w 40184"/>
                    <a:gd name="connsiteY0" fmla="*/ 171595 h 171449"/>
                    <a:gd name="connsiteX1" fmla="*/ 142 w 40184"/>
                    <a:gd name="connsiteY1" fmla="*/ 170108 h 171449"/>
                    <a:gd name="connsiteX2" fmla="*/ 440 w 40184"/>
                    <a:gd name="connsiteY2" fmla="*/ 169066 h 171449"/>
                    <a:gd name="connsiteX3" fmla="*/ 29759 w 40184"/>
                    <a:gd name="connsiteY3" fmla="*/ 85870 h 171449"/>
                    <a:gd name="connsiteX4" fmla="*/ 737 w 40184"/>
                    <a:gd name="connsiteY4" fmla="*/ 3122 h 171449"/>
                    <a:gd name="connsiteX5" fmla="*/ 142 w 40184"/>
                    <a:gd name="connsiteY5" fmla="*/ 1634 h 171449"/>
                    <a:gd name="connsiteX6" fmla="*/ 589 w 40184"/>
                    <a:gd name="connsiteY6" fmla="*/ 592 h 171449"/>
                    <a:gd name="connsiteX7" fmla="*/ 1631 w 40184"/>
                    <a:gd name="connsiteY7" fmla="*/ 145 h 171449"/>
                    <a:gd name="connsiteX8" fmla="*/ 3268 w 40184"/>
                    <a:gd name="connsiteY8" fmla="*/ 145 h 171449"/>
                    <a:gd name="connsiteX9" fmla="*/ 4012 w 40184"/>
                    <a:gd name="connsiteY9" fmla="*/ 444 h 171449"/>
                    <a:gd name="connsiteX10" fmla="*/ 24550 w 40184"/>
                    <a:gd name="connsiteY10" fmla="*/ 24032 h 171449"/>
                    <a:gd name="connsiteX11" fmla="*/ 36531 w 40184"/>
                    <a:gd name="connsiteY11" fmla="*/ 53724 h 171449"/>
                    <a:gd name="connsiteX12" fmla="*/ 40326 w 40184"/>
                    <a:gd name="connsiteY12" fmla="*/ 85870 h 171449"/>
                    <a:gd name="connsiteX13" fmla="*/ 38317 w 40184"/>
                    <a:gd name="connsiteY13" fmla="*/ 109832 h 171449"/>
                    <a:gd name="connsiteX14" fmla="*/ 31843 w 40184"/>
                    <a:gd name="connsiteY14" fmla="*/ 132974 h 171449"/>
                    <a:gd name="connsiteX15" fmla="*/ 20458 w 40184"/>
                    <a:gd name="connsiteY15" fmla="*/ 154034 h 171449"/>
                    <a:gd name="connsiteX16" fmla="*/ 4012 w 40184"/>
                    <a:gd name="connsiteY16" fmla="*/ 171298 h 171449"/>
                    <a:gd name="connsiteX17" fmla="*/ 3268 w 40184"/>
                    <a:gd name="connsiteY17" fmla="*/ 171595 h 171449"/>
                    <a:gd name="connsiteX18" fmla="*/ 1631 w 40184"/>
                    <a:gd name="connsiteY18" fmla="*/ 171595 h 17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0184" h="171449">
                      <a:moveTo>
                        <a:pt x="1631" y="171595"/>
                      </a:moveTo>
                      <a:cubicBezTo>
                        <a:pt x="638" y="171595"/>
                        <a:pt x="142" y="171099"/>
                        <a:pt x="142" y="170108"/>
                      </a:cubicBezTo>
                      <a:cubicBezTo>
                        <a:pt x="142" y="169612"/>
                        <a:pt x="241" y="169264"/>
                        <a:pt x="440" y="169066"/>
                      </a:cubicBezTo>
                      <a:cubicBezTo>
                        <a:pt x="19986" y="149917"/>
                        <a:pt x="29759" y="122185"/>
                        <a:pt x="29759" y="85870"/>
                      </a:cubicBezTo>
                      <a:cubicBezTo>
                        <a:pt x="29759" y="49557"/>
                        <a:pt x="20085" y="21974"/>
                        <a:pt x="737" y="3122"/>
                      </a:cubicBezTo>
                      <a:cubicBezTo>
                        <a:pt x="340" y="2825"/>
                        <a:pt x="142" y="2329"/>
                        <a:pt x="142" y="1634"/>
                      </a:cubicBezTo>
                      <a:cubicBezTo>
                        <a:pt x="142" y="1237"/>
                        <a:pt x="291" y="890"/>
                        <a:pt x="589" y="592"/>
                      </a:cubicBezTo>
                      <a:cubicBezTo>
                        <a:pt x="887" y="294"/>
                        <a:pt x="1234" y="145"/>
                        <a:pt x="1631" y="145"/>
                      </a:cubicBezTo>
                      <a:lnTo>
                        <a:pt x="3268" y="145"/>
                      </a:lnTo>
                      <a:cubicBezTo>
                        <a:pt x="3565" y="145"/>
                        <a:pt x="3813" y="245"/>
                        <a:pt x="4012" y="444"/>
                      </a:cubicBezTo>
                      <a:cubicBezTo>
                        <a:pt x="12247" y="6893"/>
                        <a:pt x="19093" y="14755"/>
                        <a:pt x="24550" y="24032"/>
                      </a:cubicBezTo>
                      <a:cubicBezTo>
                        <a:pt x="30007" y="33310"/>
                        <a:pt x="34001" y="43207"/>
                        <a:pt x="36531" y="53724"/>
                      </a:cubicBezTo>
                      <a:cubicBezTo>
                        <a:pt x="39061" y="64241"/>
                        <a:pt x="40326" y="74957"/>
                        <a:pt x="40326" y="85870"/>
                      </a:cubicBezTo>
                      <a:cubicBezTo>
                        <a:pt x="40326" y="94007"/>
                        <a:pt x="39656" y="101994"/>
                        <a:pt x="38317" y="109832"/>
                      </a:cubicBezTo>
                      <a:cubicBezTo>
                        <a:pt x="36977" y="117670"/>
                        <a:pt x="34819" y="125384"/>
                        <a:pt x="31843" y="132974"/>
                      </a:cubicBezTo>
                      <a:cubicBezTo>
                        <a:pt x="28866" y="140565"/>
                        <a:pt x="25071" y="147585"/>
                        <a:pt x="20458" y="154034"/>
                      </a:cubicBezTo>
                      <a:cubicBezTo>
                        <a:pt x="15844" y="160483"/>
                        <a:pt x="10362" y="166238"/>
                        <a:pt x="4012" y="171298"/>
                      </a:cubicBezTo>
                      <a:cubicBezTo>
                        <a:pt x="3813" y="171496"/>
                        <a:pt x="3565" y="171595"/>
                        <a:pt x="3268" y="171595"/>
                      </a:cubicBezTo>
                      <a:lnTo>
                        <a:pt x="1631" y="17159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aphic 10">
                <a:extLst>
                  <a:ext uri="{FF2B5EF4-FFF2-40B4-BE49-F238E27FC236}">
                    <a16:creationId xmlns:a16="http://schemas.microsoft.com/office/drawing/2014/main" id="{76716B84-A7BD-FB0B-7185-759DBA31E939}"/>
                  </a:ext>
                </a:extLst>
              </p:cNvPr>
              <p:cNvGrpSpPr/>
              <p:nvPr/>
            </p:nvGrpSpPr>
            <p:grpSpPr>
              <a:xfrm>
                <a:off x="5035899" y="1689677"/>
                <a:ext cx="1009650" cy="1009650"/>
                <a:chOff x="1050131" y="1734088"/>
                <a:chExt cx="1009650" cy="1009650"/>
              </a:xfrm>
            </p:grpSpPr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918B3442-82EB-7894-AB6B-168CB9A19A7B}"/>
                    </a:ext>
                  </a:extLst>
                </p:cNvPr>
                <p:cNvSpPr/>
                <p:nvPr/>
              </p:nvSpPr>
              <p:spPr>
                <a:xfrm>
                  <a:off x="1050131" y="1734088"/>
                  <a:ext cx="9525" cy="1009650"/>
                </a:xfrm>
                <a:custGeom>
                  <a:avLst/>
                  <a:gdLst>
                    <a:gd name="connsiteX0" fmla="*/ 0 w 9525"/>
                    <a:gd name="connsiteY0" fmla="*/ 1009650 h 1009650"/>
                    <a:gd name="connsiteX1" fmla="*/ 0 w 9525"/>
                    <a:gd name="connsiteY1" fmla="*/ 0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50">
                      <a:moveTo>
                        <a:pt x="0" y="100965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04413E23-900C-2765-0CFF-4B07836BE78F}"/>
                    </a:ext>
                  </a:extLst>
                </p:cNvPr>
                <p:cNvSpPr/>
                <p:nvPr/>
              </p:nvSpPr>
              <p:spPr>
                <a:xfrm>
                  <a:off x="2059781" y="1734088"/>
                  <a:ext cx="9525" cy="1009650"/>
                </a:xfrm>
                <a:custGeom>
                  <a:avLst/>
                  <a:gdLst>
                    <a:gd name="connsiteX0" fmla="*/ 0 w 9525"/>
                    <a:gd name="connsiteY0" fmla="*/ 1009650 h 1009650"/>
                    <a:gd name="connsiteX1" fmla="*/ 0 w 9525"/>
                    <a:gd name="connsiteY1" fmla="*/ 0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50">
                      <a:moveTo>
                        <a:pt x="0" y="100965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A4AF7C5F-A7BB-2A7C-374B-D052DE9665CD}"/>
                    </a:ext>
                  </a:extLst>
                </p:cNvPr>
                <p:cNvSpPr/>
                <p:nvPr/>
              </p:nvSpPr>
              <p:spPr>
                <a:xfrm>
                  <a:off x="1050131" y="2599501"/>
                  <a:ext cx="10096" cy="9525"/>
                </a:xfrm>
                <a:custGeom>
                  <a:avLst/>
                  <a:gdLst>
                    <a:gd name="connsiteX0" fmla="*/ 0 w 10096"/>
                    <a:gd name="connsiteY0" fmla="*/ 0 h 9525"/>
                    <a:gd name="connsiteX1" fmla="*/ 10096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0" y="0"/>
                      </a:moveTo>
                      <a:lnTo>
                        <a:pt x="10096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AE5B7797-6066-1A46-44C5-70AD71D454C8}"/>
                    </a:ext>
                  </a:extLst>
                </p:cNvPr>
                <p:cNvSpPr/>
                <p:nvPr/>
              </p:nvSpPr>
              <p:spPr>
                <a:xfrm>
                  <a:off x="1050131" y="2238913"/>
                  <a:ext cx="10096" cy="9525"/>
                </a:xfrm>
                <a:custGeom>
                  <a:avLst/>
                  <a:gdLst>
                    <a:gd name="connsiteX0" fmla="*/ 0 w 10096"/>
                    <a:gd name="connsiteY0" fmla="*/ 0 h 9525"/>
                    <a:gd name="connsiteX1" fmla="*/ 10096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0" y="0"/>
                      </a:moveTo>
                      <a:lnTo>
                        <a:pt x="10096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09F63EB1-8679-EEDF-C600-0E47288FC0FB}"/>
                    </a:ext>
                  </a:extLst>
                </p:cNvPr>
                <p:cNvSpPr/>
                <p:nvPr/>
              </p:nvSpPr>
              <p:spPr>
                <a:xfrm>
                  <a:off x="1050131" y="1878324"/>
                  <a:ext cx="10096" cy="9525"/>
                </a:xfrm>
                <a:custGeom>
                  <a:avLst/>
                  <a:gdLst>
                    <a:gd name="connsiteX0" fmla="*/ 0 w 10096"/>
                    <a:gd name="connsiteY0" fmla="*/ 0 h 9525"/>
                    <a:gd name="connsiteX1" fmla="*/ 10096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0" y="0"/>
                      </a:moveTo>
                      <a:lnTo>
                        <a:pt x="10096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08298C1E-EBCD-E433-3093-D179E43D70ED}"/>
                    </a:ext>
                  </a:extLst>
                </p:cNvPr>
                <p:cNvSpPr/>
                <p:nvPr/>
              </p:nvSpPr>
              <p:spPr>
                <a:xfrm>
                  <a:off x="2049684" y="2599501"/>
                  <a:ext cx="10096" cy="9525"/>
                </a:xfrm>
                <a:custGeom>
                  <a:avLst/>
                  <a:gdLst>
                    <a:gd name="connsiteX0" fmla="*/ 10097 w 10096"/>
                    <a:gd name="connsiteY0" fmla="*/ 0 h 9525"/>
                    <a:gd name="connsiteX1" fmla="*/ 0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1009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3A6763F4-C8DB-AF3B-ADE0-25E1390D7E8E}"/>
                    </a:ext>
                  </a:extLst>
                </p:cNvPr>
                <p:cNvSpPr/>
                <p:nvPr/>
              </p:nvSpPr>
              <p:spPr>
                <a:xfrm>
                  <a:off x="2049684" y="2238913"/>
                  <a:ext cx="10096" cy="9525"/>
                </a:xfrm>
                <a:custGeom>
                  <a:avLst/>
                  <a:gdLst>
                    <a:gd name="connsiteX0" fmla="*/ 10097 w 10096"/>
                    <a:gd name="connsiteY0" fmla="*/ 0 h 9525"/>
                    <a:gd name="connsiteX1" fmla="*/ 0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1009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BB9818A5-A4A5-D1D0-9677-3553033237A7}"/>
                    </a:ext>
                  </a:extLst>
                </p:cNvPr>
                <p:cNvSpPr/>
                <p:nvPr/>
              </p:nvSpPr>
              <p:spPr>
                <a:xfrm>
                  <a:off x="2049684" y="1878324"/>
                  <a:ext cx="10096" cy="9525"/>
                </a:xfrm>
                <a:custGeom>
                  <a:avLst/>
                  <a:gdLst>
                    <a:gd name="connsiteX0" fmla="*/ 10097 w 10096"/>
                    <a:gd name="connsiteY0" fmla="*/ 0 h 9525"/>
                    <a:gd name="connsiteX1" fmla="*/ 0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1009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4165677-38EB-6CC2-CF63-B50DBAFF7307}"/>
                  </a:ext>
                </a:extLst>
              </p:cNvPr>
              <p:cNvSpPr/>
              <p:nvPr/>
            </p:nvSpPr>
            <p:spPr>
              <a:xfrm>
                <a:off x="4660070" y="2554012"/>
                <a:ext cx="40332" cy="9376"/>
              </a:xfrm>
              <a:custGeom>
                <a:avLst/>
                <a:gdLst>
                  <a:gd name="connsiteX0" fmla="*/ 83 w 40332"/>
                  <a:gd name="connsiteY0" fmla="*/ 9480 h 9376"/>
                  <a:gd name="connsiteX1" fmla="*/ 83 w 40332"/>
                  <a:gd name="connsiteY1" fmla="*/ 104 h 9376"/>
                  <a:gd name="connsiteX2" fmla="*/ 40416 w 40332"/>
                  <a:gd name="connsiteY2" fmla="*/ 104 h 9376"/>
                  <a:gd name="connsiteX3" fmla="*/ 40416 w 40332"/>
                  <a:gd name="connsiteY3" fmla="*/ 9480 h 9376"/>
                  <a:gd name="connsiteX4" fmla="*/ 83 w 40332"/>
                  <a:gd name="connsiteY4" fmla="*/ 9480 h 9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32" h="9376">
                    <a:moveTo>
                      <a:pt x="83" y="9480"/>
                    </a:moveTo>
                    <a:lnTo>
                      <a:pt x="83" y="104"/>
                    </a:lnTo>
                    <a:lnTo>
                      <a:pt x="40416" y="104"/>
                    </a:lnTo>
                    <a:lnTo>
                      <a:pt x="40416" y="9480"/>
                    </a:lnTo>
                    <a:lnTo>
                      <a:pt x="83" y="9480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10">
                <a:extLst>
                  <a:ext uri="{FF2B5EF4-FFF2-40B4-BE49-F238E27FC236}">
                    <a16:creationId xmlns:a16="http://schemas.microsoft.com/office/drawing/2014/main" id="{3B281713-EF6A-1FFB-2246-48FF977F63AF}"/>
                  </a:ext>
                </a:extLst>
              </p:cNvPr>
              <p:cNvGrpSpPr/>
              <p:nvPr/>
            </p:nvGrpSpPr>
            <p:grpSpPr>
              <a:xfrm>
                <a:off x="4715037" y="2490165"/>
                <a:ext cx="257241" cy="104923"/>
                <a:chOff x="729269" y="2534576"/>
                <a:chExt cx="257241" cy="104923"/>
              </a:xfrm>
              <a:solidFill>
                <a:srgbClr val="262626"/>
              </a:solidFill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455CAA79-AF5A-67E7-0359-EB20806161F5}"/>
                    </a:ext>
                  </a:extLst>
                </p:cNvPr>
                <p:cNvSpPr/>
                <p:nvPr/>
              </p:nvSpPr>
              <p:spPr>
                <a:xfrm>
                  <a:off x="729269" y="2534576"/>
                  <a:ext cx="64144" cy="104923"/>
                </a:xfrm>
                <a:custGeom>
                  <a:avLst/>
                  <a:gdLst>
                    <a:gd name="connsiteX0" fmla="*/ 32230 w 64144"/>
                    <a:gd name="connsiteY0" fmla="*/ 105027 h 104923"/>
                    <a:gd name="connsiteX1" fmla="*/ 6854 w 64144"/>
                    <a:gd name="connsiteY1" fmla="*/ 89624 h 104923"/>
                    <a:gd name="connsiteX2" fmla="*/ 83 w 64144"/>
                    <a:gd name="connsiteY2" fmla="*/ 52938 h 104923"/>
                    <a:gd name="connsiteX3" fmla="*/ 2539 w 64144"/>
                    <a:gd name="connsiteY3" fmla="*/ 28009 h 104923"/>
                    <a:gd name="connsiteX4" fmla="*/ 12138 w 64144"/>
                    <a:gd name="connsiteY4" fmla="*/ 8215 h 104923"/>
                    <a:gd name="connsiteX5" fmla="*/ 32230 w 64144"/>
                    <a:gd name="connsiteY5" fmla="*/ 104 h 104923"/>
                    <a:gd name="connsiteX6" fmla="*/ 48749 w 64144"/>
                    <a:gd name="connsiteY6" fmla="*/ 5015 h 104923"/>
                    <a:gd name="connsiteX7" fmla="*/ 58498 w 64144"/>
                    <a:gd name="connsiteY7" fmla="*/ 17665 h 104923"/>
                    <a:gd name="connsiteX8" fmla="*/ 63037 w 64144"/>
                    <a:gd name="connsiteY8" fmla="*/ 34334 h 104923"/>
                    <a:gd name="connsiteX9" fmla="*/ 64227 w 64144"/>
                    <a:gd name="connsiteY9" fmla="*/ 52938 h 104923"/>
                    <a:gd name="connsiteX10" fmla="*/ 61846 w 64144"/>
                    <a:gd name="connsiteY10" fmla="*/ 77494 h 104923"/>
                    <a:gd name="connsiteX11" fmla="*/ 52396 w 64144"/>
                    <a:gd name="connsiteY11" fmla="*/ 96991 h 104923"/>
                    <a:gd name="connsiteX12" fmla="*/ 32230 w 64144"/>
                    <a:gd name="connsiteY12" fmla="*/ 105027 h 104923"/>
                    <a:gd name="connsiteX13" fmla="*/ 32230 w 64144"/>
                    <a:gd name="connsiteY13" fmla="*/ 101009 h 104923"/>
                    <a:gd name="connsiteX14" fmla="*/ 44880 w 64144"/>
                    <a:gd name="connsiteY14" fmla="*/ 92303 h 104923"/>
                    <a:gd name="connsiteX15" fmla="*/ 50015 w 64144"/>
                    <a:gd name="connsiteY15" fmla="*/ 73029 h 104923"/>
                    <a:gd name="connsiteX16" fmla="*/ 50982 w 64144"/>
                    <a:gd name="connsiteY16" fmla="*/ 50557 h 104923"/>
                    <a:gd name="connsiteX17" fmla="*/ 50015 w 64144"/>
                    <a:gd name="connsiteY17" fmla="*/ 29423 h 104923"/>
                    <a:gd name="connsiteX18" fmla="*/ 44954 w 64144"/>
                    <a:gd name="connsiteY18" fmla="*/ 11862 h 104923"/>
                    <a:gd name="connsiteX19" fmla="*/ 32230 w 64144"/>
                    <a:gd name="connsiteY19" fmla="*/ 3973 h 104923"/>
                    <a:gd name="connsiteX20" fmla="*/ 19430 w 64144"/>
                    <a:gd name="connsiteY20" fmla="*/ 11862 h 104923"/>
                    <a:gd name="connsiteX21" fmla="*/ 14296 w 64144"/>
                    <a:gd name="connsiteY21" fmla="*/ 29423 h 104923"/>
                    <a:gd name="connsiteX22" fmla="*/ 13329 w 64144"/>
                    <a:gd name="connsiteY22" fmla="*/ 50557 h 104923"/>
                    <a:gd name="connsiteX23" fmla="*/ 13775 w 64144"/>
                    <a:gd name="connsiteY23" fmla="*/ 66556 h 104923"/>
                    <a:gd name="connsiteX24" fmla="*/ 16007 w 64144"/>
                    <a:gd name="connsiteY24" fmla="*/ 82034 h 104923"/>
                    <a:gd name="connsiteX25" fmla="*/ 21737 w 64144"/>
                    <a:gd name="connsiteY25" fmla="*/ 95502 h 104923"/>
                    <a:gd name="connsiteX26" fmla="*/ 32230 w 64144"/>
                    <a:gd name="connsiteY26" fmla="*/ 101009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4" h="104923">
                      <a:moveTo>
                        <a:pt x="32230" y="105027"/>
                      </a:moveTo>
                      <a:cubicBezTo>
                        <a:pt x="19827" y="105027"/>
                        <a:pt x="11369" y="99893"/>
                        <a:pt x="6854" y="89624"/>
                      </a:cubicBezTo>
                      <a:cubicBezTo>
                        <a:pt x="2340" y="79354"/>
                        <a:pt x="83" y="67126"/>
                        <a:pt x="83" y="52938"/>
                      </a:cubicBezTo>
                      <a:cubicBezTo>
                        <a:pt x="83" y="44107"/>
                        <a:pt x="902" y="35798"/>
                        <a:pt x="2539" y="28009"/>
                      </a:cubicBezTo>
                      <a:cubicBezTo>
                        <a:pt x="4176" y="20220"/>
                        <a:pt x="7375" y="13622"/>
                        <a:pt x="12138" y="8215"/>
                      </a:cubicBezTo>
                      <a:cubicBezTo>
                        <a:pt x="16900" y="2808"/>
                        <a:pt x="23598" y="104"/>
                        <a:pt x="32230" y="104"/>
                      </a:cubicBezTo>
                      <a:cubicBezTo>
                        <a:pt x="38977" y="104"/>
                        <a:pt x="44483" y="1741"/>
                        <a:pt x="48749" y="5015"/>
                      </a:cubicBezTo>
                      <a:cubicBezTo>
                        <a:pt x="53016" y="8289"/>
                        <a:pt x="56265" y="12506"/>
                        <a:pt x="58498" y="17665"/>
                      </a:cubicBezTo>
                      <a:cubicBezTo>
                        <a:pt x="60730" y="22824"/>
                        <a:pt x="62243" y="28381"/>
                        <a:pt x="63037" y="34334"/>
                      </a:cubicBezTo>
                      <a:cubicBezTo>
                        <a:pt x="63830" y="40287"/>
                        <a:pt x="64227" y="46488"/>
                        <a:pt x="64227" y="52938"/>
                      </a:cubicBezTo>
                      <a:cubicBezTo>
                        <a:pt x="64227" y="61669"/>
                        <a:pt x="63434" y="69855"/>
                        <a:pt x="61846" y="77494"/>
                      </a:cubicBezTo>
                      <a:cubicBezTo>
                        <a:pt x="60259" y="85134"/>
                        <a:pt x="57109" y="91633"/>
                        <a:pt x="52396" y="96991"/>
                      </a:cubicBezTo>
                      <a:cubicBezTo>
                        <a:pt x="47683" y="102349"/>
                        <a:pt x="40961" y="105027"/>
                        <a:pt x="32230" y="105027"/>
                      </a:cubicBezTo>
                      <a:close/>
                      <a:moveTo>
                        <a:pt x="32230" y="101009"/>
                      </a:moveTo>
                      <a:cubicBezTo>
                        <a:pt x="37885" y="101009"/>
                        <a:pt x="42102" y="98107"/>
                        <a:pt x="44880" y="92303"/>
                      </a:cubicBezTo>
                      <a:cubicBezTo>
                        <a:pt x="47658" y="86498"/>
                        <a:pt x="49370" y="80074"/>
                        <a:pt x="50015" y="73029"/>
                      </a:cubicBezTo>
                      <a:cubicBezTo>
                        <a:pt x="50660" y="65985"/>
                        <a:pt x="50982" y="58494"/>
                        <a:pt x="50982" y="50557"/>
                      </a:cubicBezTo>
                      <a:cubicBezTo>
                        <a:pt x="50982" y="42917"/>
                        <a:pt x="50660" y="35872"/>
                        <a:pt x="50015" y="29423"/>
                      </a:cubicBezTo>
                      <a:cubicBezTo>
                        <a:pt x="49370" y="22974"/>
                        <a:pt x="47683" y="17120"/>
                        <a:pt x="44954" y="11862"/>
                      </a:cubicBezTo>
                      <a:cubicBezTo>
                        <a:pt x="42226" y="6602"/>
                        <a:pt x="37984" y="3973"/>
                        <a:pt x="32230" y="3973"/>
                      </a:cubicBezTo>
                      <a:cubicBezTo>
                        <a:pt x="26475" y="3973"/>
                        <a:pt x="22208" y="6602"/>
                        <a:pt x="19430" y="11862"/>
                      </a:cubicBezTo>
                      <a:cubicBezTo>
                        <a:pt x="16652" y="17120"/>
                        <a:pt x="14941" y="22974"/>
                        <a:pt x="14296" y="29423"/>
                      </a:cubicBezTo>
                      <a:cubicBezTo>
                        <a:pt x="13651" y="35872"/>
                        <a:pt x="13329" y="42917"/>
                        <a:pt x="13329" y="50557"/>
                      </a:cubicBezTo>
                      <a:cubicBezTo>
                        <a:pt x="13329" y="56212"/>
                        <a:pt x="13478" y="61545"/>
                        <a:pt x="13775" y="66556"/>
                      </a:cubicBezTo>
                      <a:cubicBezTo>
                        <a:pt x="14073" y="71566"/>
                        <a:pt x="14816" y="76726"/>
                        <a:pt x="16007" y="82034"/>
                      </a:cubicBezTo>
                      <a:cubicBezTo>
                        <a:pt x="17198" y="87342"/>
                        <a:pt x="19108" y="91832"/>
                        <a:pt x="21737" y="95502"/>
                      </a:cubicBezTo>
                      <a:cubicBezTo>
                        <a:pt x="24367" y="99173"/>
                        <a:pt x="27864" y="101009"/>
                        <a:pt x="32230" y="10100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C5764AC6-A374-F1DE-5A82-3EC71F4F9F5C}"/>
                    </a:ext>
                  </a:extLst>
                </p:cNvPr>
                <p:cNvSpPr/>
                <p:nvPr/>
              </p:nvSpPr>
              <p:spPr>
                <a:xfrm>
                  <a:off x="812315" y="2619259"/>
                  <a:ext cx="16818" cy="16817"/>
                </a:xfrm>
                <a:custGeom>
                  <a:avLst/>
                  <a:gdLst>
                    <a:gd name="connsiteX0" fmla="*/ 83 w 16818"/>
                    <a:gd name="connsiteY0" fmla="*/ 8438 h 16817"/>
                    <a:gd name="connsiteX1" fmla="*/ 2614 w 16818"/>
                    <a:gd name="connsiteY1" fmla="*/ 2559 h 16817"/>
                    <a:gd name="connsiteX2" fmla="*/ 8567 w 16818"/>
                    <a:gd name="connsiteY2" fmla="*/ 104 h 16817"/>
                    <a:gd name="connsiteX3" fmla="*/ 12660 w 16818"/>
                    <a:gd name="connsiteY3" fmla="*/ 1220 h 16817"/>
                    <a:gd name="connsiteX4" fmla="*/ 15785 w 16818"/>
                    <a:gd name="connsiteY4" fmla="*/ 4345 h 16817"/>
                    <a:gd name="connsiteX5" fmla="*/ 16901 w 16818"/>
                    <a:gd name="connsiteY5" fmla="*/ 8438 h 16817"/>
                    <a:gd name="connsiteX6" fmla="*/ 14446 w 16818"/>
                    <a:gd name="connsiteY6" fmla="*/ 14391 h 16817"/>
                    <a:gd name="connsiteX7" fmla="*/ 8567 w 16818"/>
                    <a:gd name="connsiteY7" fmla="*/ 16921 h 16817"/>
                    <a:gd name="connsiteX8" fmla="*/ 2614 w 16818"/>
                    <a:gd name="connsiteY8" fmla="*/ 14391 h 16817"/>
                    <a:gd name="connsiteX9" fmla="*/ 83 w 16818"/>
                    <a:gd name="connsiteY9" fmla="*/ 8438 h 1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18" h="16817">
                      <a:moveTo>
                        <a:pt x="83" y="8438"/>
                      </a:moveTo>
                      <a:cubicBezTo>
                        <a:pt x="83" y="6156"/>
                        <a:pt x="927" y="4196"/>
                        <a:pt x="2614" y="2559"/>
                      </a:cubicBezTo>
                      <a:cubicBezTo>
                        <a:pt x="4300" y="922"/>
                        <a:pt x="6285" y="104"/>
                        <a:pt x="8567" y="104"/>
                      </a:cubicBezTo>
                      <a:cubicBezTo>
                        <a:pt x="9956" y="104"/>
                        <a:pt x="11320" y="476"/>
                        <a:pt x="12660" y="1220"/>
                      </a:cubicBezTo>
                      <a:cubicBezTo>
                        <a:pt x="13999" y="1964"/>
                        <a:pt x="15041" y="3006"/>
                        <a:pt x="15785" y="4345"/>
                      </a:cubicBezTo>
                      <a:cubicBezTo>
                        <a:pt x="16529" y="5685"/>
                        <a:pt x="16901" y="7049"/>
                        <a:pt x="16901" y="8438"/>
                      </a:cubicBezTo>
                      <a:cubicBezTo>
                        <a:pt x="16901" y="10720"/>
                        <a:pt x="16083" y="12705"/>
                        <a:pt x="14446" y="14391"/>
                      </a:cubicBezTo>
                      <a:cubicBezTo>
                        <a:pt x="12808" y="16078"/>
                        <a:pt x="10849" y="16921"/>
                        <a:pt x="8567" y="16921"/>
                      </a:cubicBezTo>
                      <a:cubicBezTo>
                        <a:pt x="6285" y="16921"/>
                        <a:pt x="4300" y="16078"/>
                        <a:pt x="2614" y="14391"/>
                      </a:cubicBezTo>
                      <a:cubicBezTo>
                        <a:pt x="927" y="12705"/>
                        <a:pt x="83" y="10720"/>
                        <a:pt x="83" y="8438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A410D3C0-09B5-47EA-8C3A-0F827ADA35F4}"/>
                    </a:ext>
                  </a:extLst>
                </p:cNvPr>
                <p:cNvSpPr/>
                <p:nvPr/>
              </p:nvSpPr>
              <p:spPr>
                <a:xfrm>
                  <a:off x="847803" y="2534576"/>
                  <a:ext cx="64144" cy="104923"/>
                </a:xfrm>
                <a:custGeom>
                  <a:avLst/>
                  <a:gdLst>
                    <a:gd name="connsiteX0" fmla="*/ 32230 w 64144"/>
                    <a:gd name="connsiteY0" fmla="*/ 105027 h 104923"/>
                    <a:gd name="connsiteX1" fmla="*/ 6854 w 64144"/>
                    <a:gd name="connsiteY1" fmla="*/ 89624 h 104923"/>
                    <a:gd name="connsiteX2" fmla="*/ 83 w 64144"/>
                    <a:gd name="connsiteY2" fmla="*/ 52938 h 104923"/>
                    <a:gd name="connsiteX3" fmla="*/ 2539 w 64144"/>
                    <a:gd name="connsiteY3" fmla="*/ 28009 h 104923"/>
                    <a:gd name="connsiteX4" fmla="*/ 12138 w 64144"/>
                    <a:gd name="connsiteY4" fmla="*/ 8215 h 104923"/>
                    <a:gd name="connsiteX5" fmla="*/ 32230 w 64144"/>
                    <a:gd name="connsiteY5" fmla="*/ 104 h 104923"/>
                    <a:gd name="connsiteX6" fmla="*/ 48749 w 64144"/>
                    <a:gd name="connsiteY6" fmla="*/ 5015 h 104923"/>
                    <a:gd name="connsiteX7" fmla="*/ 58498 w 64144"/>
                    <a:gd name="connsiteY7" fmla="*/ 17665 h 104923"/>
                    <a:gd name="connsiteX8" fmla="*/ 63037 w 64144"/>
                    <a:gd name="connsiteY8" fmla="*/ 34334 h 104923"/>
                    <a:gd name="connsiteX9" fmla="*/ 64227 w 64144"/>
                    <a:gd name="connsiteY9" fmla="*/ 52938 h 104923"/>
                    <a:gd name="connsiteX10" fmla="*/ 61846 w 64144"/>
                    <a:gd name="connsiteY10" fmla="*/ 77494 h 104923"/>
                    <a:gd name="connsiteX11" fmla="*/ 52395 w 64144"/>
                    <a:gd name="connsiteY11" fmla="*/ 96991 h 104923"/>
                    <a:gd name="connsiteX12" fmla="*/ 32230 w 64144"/>
                    <a:gd name="connsiteY12" fmla="*/ 105027 h 104923"/>
                    <a:gd name="connsiteX13" fmla="*/ 32230 w 64144"/>
                    <a:gd name="connsiteY13" fmla="*/ 101009 h 104923"/>
                    <a:gd name="connsiteX14" fmla="*/ 44880 w 64144"/>
                    <a:gd name="connsiteY14" fmla="*/ 92303 h 104923"/>
                    <a:gd name="connsiteX15" fmla="*/ 50014 w 64144"/>
                    <a:gd name="connsiteY15" fmla="*/ 73029 h 104923"/>
                    <a:gd name="connsiteX16" fmla="*/ 50982 w 64144"/>
                    <a:gd name="connsiteY16" fmla="*/ 50557 h 104923"/>
                    <a:gd name="connsiteX17" fmla="*/ 50014 w 64144"/>
                    <a:gd name="connsiteY17" fmla="*/ 29423 h 104923"/>
                    <a:gd name="connsiteX18" fmla="*/ 44954 w 64144"/>
                    <a:gd name="connsiteY18" fmla="*/ 11862 h 104923"/>
                    <a:gd name="connsiteX19" fmla="*/ 32230 w 64144"/>
                    <a:gd name="connsiteY19" fmla="*/ 3973 h 104923"/>
                    <a:gd name="connsiteX20" fmla="*/ 19430 w 64144"/>
                    <a:gd name="connsiteY20" fmla="*/ 11862 h 104923"/>
                    <a:gd name="connsiteX21" fmla="*/ 14295 w 64144"/>
                    <a:gd name="connsiteY21" fmla="*/ 29423 h 104923"/>
                    <a:gd name="connsiteX22" fmla="*/ 13329 w 64144"/>
                    <a:gd name="connsiteY22" fmla="*/ 50557 h 104923"/>
                    <a:gd name="connsiteX23" fmla="*/ 13775 w 64144"/>
                    <a:gd name="connsiteY23" fmla="*/ 66556 h 104923"/>
                    <a:gd name="connsiteX24" fmla="*/ 16007 w 64144"/>
                    <a:gd name="connsiteY24" fmla="*/ 82034 h 104923"/>
                    <a:gd name="connsiteX25" fmla="*/ 21737 w 64144"/>
                    <a:gd name="connsiteY25" fmla="*/ 95502 h 104923"/>
                    <a:gd name="connsiteX26" fmla="*/ 32230 w 64144"/>
                    <a:gd name="connsiteY26" fmla="*/ 101009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4" h="104923">
                      <a:moveTo>
                        <a:pt x="32230" y="105027"/>
                      </a:moveTo>
                      <a:cubicBezTo>
                        <a:pt x="19827" y="105027"/>
                        <a:pt x="11369" y="99893"/>
                        <a:pt x="6854" y="89624"/>
                      </a:cubicBezTo>
                      <a:cubicBezTo>
                        <a:pt x="2340" y="79354"/>
                        <a:pt x="83" y="67126"/>
                        <a:pt x="83" y="52938"/>
                      </a:cubicBezTo>
                      <a:cubicBezTo>
                        <a:pt x="83" y="44107"/>
                        <a:pt x="902" y="35798"/>
                        <a:pt x="2539" y="28009"/>
                      </a:cubicBezTo>
                      <a:cubicBezTo>
                        <a:pt x="4176" y="20220"/>
                        <a:pt x="7375" y="13622"/>
                        <a:pt x="12138" y="8215"/>
                      </a:cubicBezTo>
                      <a:cubicBezTo>
                        <a:pt x="16900" y="2808"/>
                        <a:pt x="23598" y="104"/>
                        <a:pt x="32230" y="104"/>
                      </a:cubicBezTo>
                      <a:cubicBezTo>
                        <a:pt x="38977" y="104"/>
                        <a:pt x="44483" y="1741"/>
                        <a:pt x="48749" y="5015"/>
                      </a:cubicBezTo>
                      <a:cubicBezTo>
                        <a:pt x="53016" y="8289"/>
                        <a:pt x="56265" y="12506"/>
                        <a:pt x="58498" y="17665"/>
                      </a:cubicBezTo>
                      <a:cubicBezTo>
                        <a:pt x="60730" y="22824"/>
                        <a:pt x="62243" y="28381"/>
                        <a:pt x="63037" y="34334"/>
                      </a:cubicBezTo>
                      <a:cubicBezTo>
                        <a:pt x="63830" y="40287"/>
                        <a:pt x="64227" y="46488"/>
                        <a:pt x="64227" y="52938"/>
                      </a:cubicBezTo>
                      <a:cubicBezTo>
                        <a:pt x="64227" y="61669"/>
                        <a:pt x="63434" y="69855"/>
                        <a:pt x="61846" y="77494"/>
                      </a:cubicBezTo>
                      <a:cubicBezTo>
                        <a:pt x="60259" y="85134"/>
                        <a:pt x="57108" y="91633"/>
                        <a:pt x="52395" y="96991"/>
                      </a:cubicBezTo>
                      <a:cubicBezTo>
                        <a:pt x="47683" y="102349"/>
                        <a:pt x="40961" y="105027"/>
                        <a:pt x="32230" y="105027"/>
                      </a:cubicBezTo>
                      <a:close/>
                      <a:moveTo>
                        <a:pt x="32230" y="101009"/>
                      </a:moveTo>
                      <a:cubicBezTo>
                        <a:pt x="37885" y="101009"/>
                        <a:pt x="42102" y="98107"/>
                        <a:pt x="44880" y="92303"/>
                      </a:cubicBezTo>
                      <a:cubicBezTo>
                        <a:pt x="47658" y="86498"/>
                        <a:pt x="49370" y="80074"/>
                        <a:pt x="50014" y="73029"/>
                      </a:cubicBezTo>
                      <a:cubicBezTo>
                        <a:pt x="50659" y="65985"/>
                        <a:pt x="50982" y="58494"/>
                        <a:pt x="50982" y="50557"/>
                      </a:cubicBezTo>
                      <a:cubicBezTo>
                        <a:pt x="50982" y="42917"/>
                        <a:pt x="50659" y="35872"/>
                        <a:pt x="50014" y="29423"/>
                      </a:cubicBezTo>
                      <a:cubicBezTo>
                        <a:pt x="49370" y="22974"/>
                        <a:pt x="47683" y="17120"/>
                        <a:pt x="44954" y="11862"/>
                      </a:cubicBezTo>
                      <a:cubicBezTo>
                        <a:pt x="42226" y="6602"/>
                        <a:pt x="37984" y="3973"/>
                        <a:pt x="32230" y="3973"/>
                      </a:cubicBezTo>
                      <a:cubicBezTo>
                        <a:pt x="26475" y="3973"/>
                        <a:pt x="22208" y="6602"/>
                        <a:pt x="19430" y="11862"/>
                      </a:cubicBezTo>
                      <a:cubicBezTo>
                        <a:pt x="16652" y="17120"/>
                        <a:pt x="14941" y="22974"/>
                        <a:pt x="14295" y="29423"/>
                      </a:cubicBezTo>
                      <a:cubicBezTo>
                        <a:pt x="13651" y="35872"/>
                        <a:pt x="13329" y="42917"/>
                        <a:pt x="13329" y="50557"/>
                      </a:cubicBezTo>
                      <a:cubicBezTo>
                        <a:pt x="13329" y="56212"/>
                        <a:pt x="13478" y="61545"/>
                        <a:pt x="13775" y="66556"/>
                      </a:cubicBezTo>
                      <a:cubicBezTo>
                        <a:pt x="14073" y="71566"/>
                        <a:pt x="14816" y="76726"/>
                        <a:pt x="16007" y="82034"/>
                      </a:cubicBezTo>
                      <a:cubicBezTo>
                        <a:pt x="17198" y="87342"/>
                        <a:pt x="19108" y="91832"/>
                        <a:pt x="21737" y="95502"/>
                      </a:cubicBezTo>
                      <a:cubicBezTo>
                        <a:pt x="24367" y="99173"/>
                        <a:pt x="27864" y="101009"/>
                        <a:pt x="32230" y="10100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4DB7CEB2-38F5-36DC-E47D-29079BD548BF}"/>
                    </a:ext>
                  </a:extLst>
                </p:cNvPr>
                <p:cNvSpPr/>
                <p:nvPr/>
              </p:nvSpPr>
              <p:spPr>
                <a:xfrm>
                  <a:off x="925641" y="2534576"/>
                  <a:ext cx="60870" cy="104923"/>
                </a:xfrm>
                <a:custGeom>
                  <a:avLst/>
                  <a:gdLst>
                    <a:gd name="connsiteX0" fmla="*/ 5738 w 60870"/>
                    <a:gd name="connsiteY0" fmla="*/ 84192 h 104923"/>
                    <a:gd name="connsiteX1" fmla="*/ 10575 w 60870"/>
                    <a:gd name="connsiteY1" fmla="*/ 92303 h 104923"/>
                    <a:gd name="connsiteX2" fmla="*/ 18240 w 60870"/>
                    <a:gd name="connsiteY2" fmla="*/ 98032 h 104923"/>
                    <a:gd name="connsiteX3" fmla="*/ 27468 w 60870"/>
                    <a:gd name="connsiteY3" fmla="*/ 100116 h 104923"/>
                    <a:gd name="connsiteX4" fmla="*/ 42648 w 60870"/>
                    <a:gd name="connsiteY4" fmla="*/ 91559 h 104923"/>
                    <a:gd name="connsiteX5" fmla="*/ 46815 w 60870"/>
                    <a:gd name="connsiteY5" fmla="*/ 70797 h 104923"/>
                    <a:gd name="connsiteX6" fmla="*/ 46592 w 60870"/>
                    <a:gd name="connsiteY6" fmla="*/ 61868 h 104923"/>
                    <a:gd name="connsiteX7" fmla="*/ 45624 w 60870"/>
                    <a:gd name="connsiteY7" fmla="*/ 54873 h 104923"/>
                    <a:gd name="connsiteX8" fmla="*/ 40639 w 60870"/>
                    <a:gd name="connsiteY8" fmla="*/ 45496 h 104923"/>
                    <a:gd name="connsiteX9" fmla="*/ 31932 w 60870"/>
                    <a:gd name="connsiteY9" fmla="*/ 41478 h 104923"/>
                    <a:gd name="connsiteX10" fmla="*/ 23151 w 60870"/>
                    <a:gd name="connsiteY10" fmla="*/ 43041 h 104923"/>
                    <a:gd name="connsiteX11" fmla="*/ 17123 w 60870"/>
                    <a:gd name="connsiteY11" fmla="*/ 46687 h 104923"/>
                    <a:gd name="connsiteX12" fmla="*/ 13030 w 60870"/>
                    <a:gd name="connsiteY12" fmla="*/ 51078 h 104923"/>
                    <a:gd name="connsiteX13" fmla="*/ 10799 w 60870"/>
                    <a:gd name="connsiteY13" fmla="*/ 53533 h 104923"/>
                    <a:gd name="connsiteX14" fmla="*/ 9161 w 60870"/>
                    <a:gd name="connsiteY14" fmla="*/ 53533 h 104923"/>
                    <a:gd name="connsiteX15" fmla="*/ 8194 w 60870"/>
                    <a:gd name="connsiteY15" fmla="*/ 53087 h 104923"/>
                    <a:gd name="connsiteX16" fmla="*/ 7673 w 60870"/>
                    <a:gd name="connsiteY16" fmla="*/ 52193 h 104923"/>
                    <a:gd name="connsiteX17" fmla="*/ 7673 w 60870"/>
                    <a:gd name="connsiteY17" fmla="*/ 1294 h 104923"/>
                    <a:gd name="connsiteX18" fmla="*/ 8119 w 60870"/>
                    <a:gd name="connsiteY18" fmla="*/ 476 h 104923"/>
                    <a:gd name="connsiteX19" fmla="*/ 9161 w 60870"/>
                    <a:gd name="connsiteY19" fmla="*/ 104 h 104923"/>
                    <a:gd name="connsiteX20" fmla="*/ 9608 w 60870"/>
                    <a:gd name="connsiteY20" fmla="*/ 104 h 104923"/>
                    <a:gd name="connsiteX21" fmla="*/ 31337 w 60870"/>
                    <a:gd name="connsiteY21" fmla="*/ 5015 h 104923"/>
                    <a:gd name="connsiteX22" fmla="*/ 53215 w 60870"/>
                    <a:gd name="connsiteY22" fmla="*/ 104 h 104923"/>
                    <a:gd name="connsiteX23" fmla="*/ 53661 w 60870"/>
                    <a:gd name="connsiteY23" fmla="*/ 104 h 104923"/>
                    <a:gd name="connsiteX24" fmla="*/ 54554 w 60870"/>
                    <a:gd name="connsiteY24" fmla="*/ 476 h 104923"/>
                    <a:gd name="connsiteX25" fmla="*/ 55000 w 60870"/>
                    <a:gd name="connsiteY25" fmla="*/ 1294 h 104923"/>
                    <a:gd name="connsiteX26" fmla="*/ 55000 w 60870"/>
                    <a:gd name="connsiteY26" fmla="*/ 2634 h 104923"/>
                    <a:gd name="connsiteX27" fmla="*/ 54702 w 60870"/>
                    <a:gd name="connsiteY27" fmla="*/ 3378 h 104923"/>
                    <a:gd name="connsiteX28" fmla="*/ 41680 w 60870"/>
                    <a:gd name="connsiteY28" fmla="*/ 14243 h 104923"/>
                    <a:gd name="connsiteX29" fmla="*/ 25383 w 60870"/>
                    <a:gd name="connsiteY29" fmla="*/ 18112 h 104923"/>
                    <a:gd name="connsiteX30" fmla="*/ 12882 w 60870"/>
                    <a:gd name="connsiteY30" fmla="*/ 16326 h 104923"/>
                    <a:gd name="connsiteX31" fmla="*/ 12882 w 60870"/>
                    <a:gd name="connsiteY31" fmla="*/ 45199 h 104923"/>
                    <a:gd name="connsiteX32" fmla="*/ 21960 w 60870"/>
                    <a:gd name="connsiteY32" fmla="*/ 39320 h 104923"/>
                    <a:gd name="connsiteX33" fmla="*/ 32080 w 60870"/>
                    <a:gd name="connsiteY33" fmla="*/ 37609 h 104923"/>
                    <a:gd name="connsiteX34" fmla="*/ 47187 w 60870"/>
                    <a:gd name="connsiteY34" fmla="*/ 42445 h 104923"/>
                    <a:gd name="connsiteX35" fmla="*/ 57382 w 60870"/>
                    <a:gd name="connsiteY35" fmla="*/ 55021 h 104923"/>
                    <a:gd name="connsiteX36" fmla="*/ 60954 w 60870"/>
                    <a:gd name="connsiteY36" fmla="*/ 70946 h 104923"/>
                    <a:gd name="connsiteX37" fmla="*/ 56488 w 60870"/>
                    <a:gd name="connsiteY37" fmla="*/ 87838 h 104923"/>
                    <a:gd name="connsiteX38" fmla="*/ 44285 w 60870"/>
                    <a:gd name="connsiteY38" fmla="*/ 100339 h 104923"/>
                    <a:gd name="connsiteX39" fmla="*/ 27468 w 60870"/>
                    <a:gd name="connsiteY39" fmla="*/ 105027 h 104923"/>
                    <a:gd name="connsiteX40" fmla="*/ 13626 w 60870"/>
                    <a:gd name="connsiteY40" fmla="*/ 101084 h 104923"/>
                    <a:gd name="connsiteX41" fmla="*/ 3729 w 60870"/>
                    <a:gd name="connsiteY41" fmla="*/ 90591 h 104923"/>
                    <a:gd name="connsiteX42" fmla="*/ 83 w 60870"/>
                    <a:gd name="connsiteY42" fmla="*/ 76751 h 104923"/>
                    <a:gd name="connsiteX43" fmla="*/ 2315 w 60870"/>
                    <a:gd name="connsiteY43" fmla="*/ 71169 h 104923"/>
                    <a:gd name="connsiteX44" fmla="*/ 7971 w 60870"/>
                    <a:gd name="connsiteY44" fmla="*/ 69012 h 104923"/>
                    <a:gd name="connsiteX45" fmla="*/ 13551 w 60870"/>
                    <a:gd name="connsiteY45" fmla="*/ 71169 h 104923"/>
                    <a:gd name="connsiteX46" fmla="*/ 15858 w 60870"/>
                    <a:gd name="connsiteY46" fmla="*/ 76751 h 104923"/>
                    <a:gd name="connsiteX47" fmla="*/ 13551 w 60870"/>
                    <a:gd name="connsiteY47" fmla="*/ 82257 h 104923"/>
                    <a:gd name="connsiteX48" fmla="*/ 7971 w 60870"/>
                    <a:gd name="connsiteY48" fmla="*/ 84490 h 104923"/>
                    <a:gd name="connsiteX49" fmla="*/ 6706 w 60870"/>
                    <a:gd name="connsiteY49" fmla="*/ 84415 h 104923"/>
                    <a:gd name="connsiteX50" fmla="*/ 5738 w 60870"/>
                    <a:gd name="connsiteY50" fmla="*/ 84192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870" h="104923">
                      <a:moveTo>
                        <a:pt x="5738" y="84192"/>
                      </a:moveTo>
                      <a:cubicBezTo>
                        <a:pt x="6830" y="87168"/>
                        <a:pt x="8442" y="89872"/>
                        <a:pt x="10575" y="92303"/>
                      </a:cubicBezTo>
                      <a:cubicBezTo>
                        <a:pt x="12709" y="94734"/>
                        <a:pt x="15263" y="96644"/>
                        <a:pt x="18240" y="98032"/>
                      </a:cubicBezTo>
                      <a:cubicBezTo>
                        <a:pt x="21217" y="99422"/>
                        <a:pt x="24293" y="100116"/>
                        <a:pt x="27468" y="100116"/>
                      </a:cubicBezTo>
                      <a:cubicBezTo>
                        <a:pt x="34809" y="100116"/>
                        <a:pt x="39869" y="97264"/>
                        <a:pt x="42648" y="91559"/>
                      </a:cubicBezTo>
                      <a:cubicBezTo>
                        <a:pt x="45426" y="85854"/>
                        <a:pt x="46815" y="78933"/>
                        <a:pt x="46815" y="70797"/>
                      </a:cubicBezTo>
                      <a:cubicBezTo>
                        <a:pt x="46815" y="67226"/>
                        <a:pt x="46740" y="64249"/>
                        <a:pt x="46592" y="61868"/>
                      </a:cubicBezTo>
                      <a:cubicBezTo>
                        <a:pt x="46443" y="59487"/>
                        <a:pt x="46120" y="57155"/>
                        <a:pt x="45624" y="54873"/>
                      </a:cubicBezTo>
                      <a:cubicBezTo>
                        <a:pt x="44632" y="51301"/>
                        <a:pt x="42970" y="48175"/>
                        <a:pt x="40639" y="45496"/>
                      </a:cubicBezTo>
                      <a:cubicBezTo>
                        <a:pt x="38307" y="42817"/>
                        <a:pt x="35405" y="41478"/>
                        <a:pt x="31932" y="41478"/>
                      </a:cubicBezTo>
                      <a:cubicBezTo>
                        <a:pt x="28559" y="41478"/>
                        <a:pt x="25632" y="41999"/>
                        <a:pt x="23151" y="43041"/>
                      </a:cubicBezTo>
                      <a:cubicBezTo>
                        <a:pt x="20670" y="44083"/>
                        <a:pt x="18661" y="45298"/>
                        <a:pt x="17123" y="46687"/>
                      </a:cubicBezTo>
                      <a:cubicBezTo>
                        <a:pt x="15585" y="48076"/>
                        <a:pt x="14221" y="49540"/>
                        <a:pt x="13030" y="51078"/>
                      </a:cubicBezTo>
                      <a:cubicBezTo>
                        <a:pt x="11840" y="52615"/>
                        <a:pt x="11096" y="53434"/>
                        <a:pt x="10799" y="53533"/>
                      </a:cubicBezTo>
                      <a:lnTo>
                        <a:pt x="9161" y="53533"/>
                      </a:lnTo>
                      <a:cubicBezTo>
                        <a:pt x="8864" y="53533"/>
                        <a:pt x="8541" y="53384"/>
                        <a:pt x="8194" y="53087"/>
                      </a:cubicBezTo>
                      <a:cubicBezTo>
                        <a:pt x="7846" y="52789"/>
                        <a:pt x="7673" y="52491"/>
                        <a:pt x="7673" y="52193"/>
                      </a:cubicBezTo>
                      <a:lnTo>
                        <a:pt x="7673" y="1294"/>
                      </a:lnTo>
                      <a:cubicBezTo>
                        <a:pt x="7673" y="997"/>
                        <a:pt x="7822" y="724"/>
                        <a:pt x="8119" y="476"/>
                      </a:cubicBezTo>
                      <a:cubicBezTo>
                        <a:pt x="8417" y="228"/>
                        <a:pt x="8765" y="104"/>
                        <a:pt x="9161" y="104"/>
                      </a:cubicBezTo>
                      <a:lnTo>
                        <a:pt x="9608" y="104"/>
                      </a:lnTo>
                      <a:cubicBezTo>
                        <a:pt x="16454" y="3378"/>
                        <a:pt x="23697" y="5015"/>
                        <a:pt x="31337" y="5015"/>
                      </a:cubicBezTo>
                      <a:cubicBezTo>
                        <a:pt x="38877" y="5015"/>
                        <a:pt x="46170" y="3378"/>
                        <a:pt x="53215" y="104"/>
                      </a:cubicBezTo>
                      <a:lnTo>
                        <a:pt x="53661" y="104"/>
                      </a:lnTo>
                      <a:cubicBezTo>
                        <a:pt x="53958" y="104"/>
                        <a:pt x="54256" y="228"/>
                        <a:pt x="54554" y="476"/>
                      </a:cubicBezTo>
                      <a:cubicBezTo>
                        <a:pt x="54852" y="724"/>
                        <a:pt x="55000" y="997"/>
                        <a:pt x="55000" y="1294"/>
                      </a:cubicBezTo>
                      <a:lnTo>
                        <a:pt x="55000" y="2634"/>
                      </a:lnTo>
                      <a:cubicBezTo>
                        <a:pt x="55000" y="3130"/>
                        <a:pt x="54901" y="3378"/>
                        <a:pt x="54702" y="3378"/>
                      </a:cubicBezTo>
                      <a:cubicBezTo>
                        <a:pt x="51230" y="8041"/>
                        <a:pt x="46889" y="11663"/>
                        <a:pt x="41680" y="14243"/>
                      </a:cubicBezTo>
                      <a:cubicBezTo>
                        <a:pt x="36471" y="16822"/>
                        <a:pt x="31039" y="18112"/>
                        <a:pt x="25383" y="18112"/>
                      </a:cubicBezTo>
                      <a:cubicBezTo>
                        <a:pt x="21316" y="18112"/>
                        <a:pt x="17148" y="17517"/>
                        <a:pt x="12882" y="16326"/>
                      </a:cubicBezTo>
                      <a:lnTo>
                        <a:pt x="12882" y="45199"/>
                      </a:lnTo>
                      <a:cubicBezTo>
                        <a:pt x="16256" y="42421"/>
                        <a:pt x="19282" y="40461"/>
                        <a:pt x="21960" y="39320"/>
                      </a:cubicBezTo>
                      <a:cubicBezTo>
                        <a:pt x="24639" y="38179"/>
                        <a:pt x="28013" y="37609"/>
                        <a:pt x="32080" y="37609"/>
                      </a:cubicBezTo>
                      <a:cubicBezTo>
                        <a:pt x="37736" y="37609"/>
                        <a:pt x="42772" y="39221"/>
                        <a:pt x="47187" y="42445"/>
                      </a:cubicBezTo>
                      <a:cubicBezTo>
                        <a:pt x="51602" y="45670"/>
                        <a:pt x="55000" y="49862"/>
                        <a:pt x="57382" y="55021"/>
                      </a:cubicBezTo>
                      <a:cubicBezTo>
                        <a:pt x="59763" y="60181"/>
                        <a:pt x="60954" y="65489"/>
                        <a:pt x="60954" y="70946"/>
                      </a:cubicBezTo>
                      <a:cubicBezTo>
                        <a:pt x="60954" y="76998"/>
                        <a:pt x="59465" y="82629"/>
                        <a:pt x="56488" y="87838"/>
                      </a:cubicBezTo>
                      <a:cubicBezTo>
                        <a:pt x="53512" y="93047"/>
                        <a:pt x="49444" y="97214"/>
                        <a:pt x="44285" y="100339"/>
                      </a:cubicBezTo>
                      <a:cubicBezTo>
                        <a:pt x="39125" y="103465"/>
                        <a:pt x="33520" y="105027"/>
                        <a:pt x="27468" y="105027"/>
                      </a:cubicBezTo>
                      <a:cubicBezTo>
                        <a:pt x="22407" y="105027"/>
                        <a:pt x="17793" y="103713"/>
                        <a:pt x="13626" y="101084"/>
                      </a:cubicBezTo>
                      <a:cubicBezTo>
                        <a:pt x="9459" y="98455"/>
                        <a:pt x="6160" y="94957"/>
                        <a:pt x="3729" y="90591"/>
                      </a:cubicBezTo>
                      <a:cubicBezTo>
                        <a:pt x="1299" y="86226"/>
                        <a:pt x="83" y="81612"/>
                        <a:pt x="83" y="76751"/>
                      </a:cubicBezTo>
                      <a:cubicBezTo>
                        <a:pt x="83" y="74468"/>
                        <a:pt x="827" y="72608"/>
                        <a:pt x="2315" y="71169"/>
                      </a:cubicBezTo>
                      <a:cubicBezTo>
                        <a:pt x="3803" y="69731"/>
                        <a:pt x="5689" y="69012"/>
                        <a:pt x="7971" y="69012"/>
                      </a:cubicBezTo>
                      <a:cubicBezTo>
                        <a:pt x="10153" y="69012"/>
                        <a:pt x="12014" y="69731"/>
                        <a:pt x="13551" y="71169"/>
                      </a:cubicBezTo>
                      <a:cubicBezTo>
                        <a:pt x="15089" y="72608"/>
                        <a:pt x="15858" y="74468"/>
                        <a:pt x="15858" y="76751"/>
                      </a:cubicBezTo>
                      <a:cubicBezTo>
                        <a:pt x="15858" y="78933"/>
                        <a:pt x="15089" y="80769"/>
                        <a:pt x="13551" y="82257"/>
                      </a:cubicBezTo>
                      <a:cubicBezTo>
                        <a:pt x="12014" y="83745"/>
                        <a:pt x="10153" y="84490"/>
                        <a:pt x="7971" y="84490"/>
                      </a:cubicBezTo>
                      <a:cubicBezTo>
                        <a:pt x="7574" y="84490"/>
                        <a:pt x="7152" y="84465"/>
                        <a:pt x="6706" y="84415"/>
                      </a:cubicBezTo>
                      <a:cubicBezTo>
                        <a:pt x="6259" y="84365"/>
                        <a:pt x="5937" y="84291"/>
                        <a:pt x="5738" y="84192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435AC71-27B6-4303-C831-8C8028323A91}"/>
                  </a:ext>
                </a:extLst>
              </p:cNvPr>
              <p:cNvSpPr/>
              <p:nvPr/>
            </p:nvSpPr>
            <p:spPr>
              <a:xfrm>
                <a:off x="4909771" y="2129576"/>
                <a:ext cx="64145" cy="104923"/>
              </a:xfrm>
              <a:custGeom>
                <a:avLst/>
                <a:gdLst>
                  <a:gd name="connsiteX0" fmla="*/ 32230 w 64145"/>
                  <a:gd name="connsiteY0" fmla="*/ 104990 h 104923"/>
                  <a:gd name="connsiteX1" fmla="*/ 6854 w 64145"/>
                  <a:gd name="connsiteY1" fmla="*/ 89586 h 104923"/>
                  <a:gd name="connsiteX2" fmla="*/ 83 w 64145"/>
                  <a:gd name="connsiteY2" fmla="*/ 52900 h 104923"/>
                  <a:gd name="connsiteX3" fmla="*/ 2539 w 64145"/>
                  <a:gd name="connsiteY3" fmla="*/ 27971 h 104923"/>
                  <a:gd name="connsiteX4" fmla="*/ 12138 w 64145"/>
                  <a:gd name="connsiteY4" fmla="*/ 8177 h 104923"/>
                  <a:gd name="connsiteX5" fmla="*/ 32230 w 64145"/>
                  <a:gd name="connsiteY5" fmla="*/ 66 h 104923"/>
                  <a:gd name="connsiteX6" fmla="*/ 48750 w 64145"/>
                  <a:gd name="connsiteY6" fmla="*/ 4977 h 104923"/>
                  <a:gd name="connsiteX7" fmla="*/ 58498 w 64145"/>
                  <a:gd name="connsiteY7" fmla="*/ 17627 h 104923"/>
                  <a:gd name="connsiteX8" fmla="*/ 63038 w 64145"/>
                  <a:gd name="connsiteY8" fmla="*/ 34296 h 104923"/>
                  <a:gd name="connsiteX9" fmla="*/ 64228 w 64145"/>
                  <a:gd name="connsiteY9" fmla="*/ 52900 h 104923"/>
                  <a:gd name="connsiteX10" fmla="*/ 61847 w 64145"/>
                  <a:gd name="connsiteY10" fmla="*/ 77457 h 104923"/>
                  <a:gd name="connsiteX11" fmla="*/ 52396 w 64145"/>
                  <a:gd name="connsiteY11" fmla="*/ 96953 h 104923"/>
                  <a:gd name="connsiteX12" fmla="*/ 32230 w 64145"/>
                  <a:gd name="connsiteY12" fmla="*/ 104990 h 104923"/>
                  <a:gd name="connsiteX13" fmla="*/ 32230 w 64145"/>
                  <a:gd name="connsiteY13" fmla="*/ 100971 h 104923"/>
                  <a:gd name="connsiteX14" fmla="*/ 44880 w 64145"/>
                  <a:gd name="connsiteY14" fmla="*/ 92265 h 104923"/>
                  <a:gd name="connsiteX15" fmla="*/ 50015 w 64145"/>
                  <a:gd name="connsiteY15" fmla="*/ 72991 h 104923"/>
                  <a:gd name="connsiteX16" fmla="*/ 50982 w 64145"/>
                  <a:gd name="connsiteY16" fmla="*/ 50519 h 104923"/>
                  <a:gd name="connsiteX17" fmla="*/ 50015 w 64145"/>
                  <a:gd name="connsiteY17" fmla="*/ 29385 h 104923"/>
                  <a:gd name="connsiteX18" fmla="*/ 44954 w 64145"/>
                  <a:gd name="connsiteY18" fmla="*/ 11824 h 104923"/>
                  <a:gd name="connsiteX19" fmla="*/ 32230 w 64145"/>
                  <a:gd name="connsiteY19" fmla="*/ 3935 h 104923"/>
                  <a:gd name="connsiteX20" fmla="*/ 19430 w 64145"/>
                  <a:gd name="connsiteY20" fmla="*/ 11824 h 104923"/>
                  <a:gd name="connsiteX21" fmla="*/ 14296 w 64145"/>
                  <a:gd name="connsiteY21" fmla="*/ 29385 h 104923"/>
                  <a:gd name="connsiteX22" fmla="*/ 13329 w 64145"/>
                  <a:gd name="connsiteY22" fmla="*/ 50519 h 104923"/>
                  <a:gd name="connsiteX23" fmla="*/ 13775 w 64145"/>
                  <a:gd name="connsiteY23" fmla="*/ 66518 h 104923"/>
                  <a:gd name="connsiteX24" fmla="*/ 16008 w 64145"/>
                  <a:gd name="connsiteY24" fmla="*/ 81996 h 104923"/>
                  <a:gd name="connsiteX25" fmla="*/ 21737 w 64145"/>
                  <a:gd name="connsiteY25" fmla="*/ 95465 h 104923"/>
                  <a:gd name="connsiteX26" fmla="*/ 32230 w 64145"/>
                  <a:gd name="connsiteY26" fmla="*/ 100971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145" h="104923">
                    <a:moveTo>
                      <a:pt x="32230" y="104990"/>
                    </a:moveTo>
                    <a:cubicBezTo>
                      <a:pt x="19828" y="104990"/>
                      <a:pt x="11369" y="99855"/>
                      <a:pt x="6854" y="89586"/>
                    </a:cubicBezTo>
                    <a:cubicBezTo>
                      <a:pt x="2340" y="79317"/>
                      <a:pt x="83" y="67088"/>
                      <a:pt x="83" y="52900"/>
                    </a:cubicBezTo>
                    <a:cubicBezTo>
                      <a:pt x="83" y="44069"/>
                      <a:pt x="902" y="35760"/>
                      <a:pt x="2539" y="27971"/>
                    </a:cubicBezTo>
                    <a:cubicBezTo>
                      <a:pt x="4176" y="20182"/>
                      <a:pt x="7375" y="13585"/>
                      <a:pt x="12138" y="8177"/>
                    </a:cubicBezTo>
                    <a:cubicBezTo>
                      <a:pt x="16900" y="2770"/>
                      <a:pt x="23598" y="66"/>
                      <a:pt x="32230" y="66"/>
                    </a:cubicBezTo>
                    <a:cubicBezTo>
                      <a:pt x="38977" y="66"/>
                      <a:pt x="44484" y="1703"/>
                      <a:pt x="48750" y="4977"/>
                    </a:cubicBezTo>
                    <a:cubicBezTo>
                      <a:pt x="53016" y="8251"/>
                      <a:pt x="56265" y="12468"/>
                      <a:pt x="58498" y="17627"/>
                    </a:cubicBezTo>
                    <a:cubicBezTo>
                      <a:pt x="60731" y="22787"/>
                      <a:pt x="62244" y="28343"/>
                      <a:pt x="63038" y="34296"/>
                    </a:cubicBezTo>
                    <a:cubicBezTo>
                      <a:pt x="63831" y="40249"/>
                      <a:pt x="64228" y="46451"/>
                      <a:pt x="64228" y="52900"/>
                    </a:cubicBezTo>
                    <a:cubicBezTo>
                      <a:pt x="64228" y="61631"/>
                      <a:pt x="63435" y="69817"/>
                      <a:pt x="61847" y="77457"/>
                    </a:cubicBezTo>
                    <a:cubicBezTo>
                      <a:pt x="60260" y="85096"/>
                      <a:pt x="57109" y="91595"/>
                      <a:pt x="52396" y="96953"/>
                    </a:cubicBezTo>
                    <a:cubicBezTo>
                      <a:pt x="47683" y="102311"/>
                      <a:pt x="40961" y="104990"/>
                      <a:pt x="32230" y="104990"/>
                    </a:cubicBezTo>
                    <a:close/>
                    <a:moveTo>
                      <a:pt x="32230" y="100971"/>
                    </a:moveTo>
                    <a:cubicBezTo>
                      <a:pt x="37885" y="100971"/>
                      <a:pt x="42102" y="98069"/>
                      <a:pt x="44880" y="92265"/>
                    </a:cubicBezTo>
                    <a:cubicBezTo>
                      <a:pt x="47658" y="86461"/>
                      <a:pt x="49370" y="80036"/>
                      <a:pt x="50015" y="72991"/>
                    </a:cubicBezTo>
                    <a:cubicBezTo>
                      <a:pt x="50660" y="65947"/>
                      <a:pt x="50982" y="58456"/>
                      <a:pt x="50982" y="50519"/>
                    </a:cubicBezTo>
                    <a:cubicBezTo>
                      <a:pt x="50982" y="42879"/>
                      <a:pt x="50660" y="35834"/>
                      <a:pt x="50015" y="29385"/>
                    </a:cubicBezTo>
                    <a:cubicBezTo>
                      <a:pt x="49370" y="22936"/>
                      <a:pt x="47683" y="17082"/>
                      <a:pt x="44954" y="11824"/>
                    </a:cubicBezTo>
                    <a:cubicBezTo>
                      <a:pt x="42226" y="6565"/>
                      <a:pt x="37984" y="3935"/>
                      <a:pt x="32230" y="3935"/>
                    </a:cubicBezTo>
                    <a:cubicBezTo>
                      <a:pt x="26475" y="3935"/>
                      <a:pt x="22208" y="6565"/>
                      <a:pt x="19430" y="11824"/>
                    </a:cubicBezTo>
                    <a:cubicBezTo>
                      <a:pt x="16652" y="17082"/>
                      <a:pt x="14941" y="22936"/>
                      <a:pt x="14296" y="29385"/>
                    </a:cubicBezTo>
                    <a:cubicBezTo>
                      <a:pt x="13651" y="35834"/>
                      <a:pt x="13329" y="42879"/>
                      <a:pt x="13329" y="50519"/>
                    </a:cubicBezTo>
                    <a:cubicBezTo>
                      <a:pt x="13329" y="56174"/>
                      <a:pt x="13478" y="61507"/>
                      <a:pt x="13775" y="66518"/>
                    </a:cubicBezTo>
                    <a:cubicBezTo>
                      <a:pt x="14073" y="71528"/>
                      <a:pt x="14817" y="76688"/>
                      <a:pt x="16008" y="81996"/>
                    </a:cubicBezTo>
                    <a:cubicBezTo>
                      <a:pt x="17199" y="87304"/>
                      <a:pt x="19108" y="91794"/>
                      <a:pt x="21737" y="95465"/>
                    </a:cubicBezTo>
                    <a:cubicBezTo>
                      <a:pt x="24367" y="99136"/>
                      <a:pt x="27864" y="100971"/>
                      <a:pt x="32230" y="10097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0" name="Graphic 10">
                <a:extLst>
                  <a:ext uri="{FF2B5EF4-FFF2-40B4-BE49-F238E27FC236}">
                    <a16:creationId xmlns:a16="http://schemas.microsoft.com/office/drawing/2014/main" id="{BB771702-3C1A-CB09-0AC6-7BF99B54CBA3}"/>
                  </a:ext>
                </a:extLst>
              </p:cNvPr>
              <p:cNvGrpSpPr/>
              <p:nvPr/>
            </p:nvGrpSpPr>
            <p:grpSpPr>
              <a:xfrm>
                <a:off x="4715037" y="1768987"/>
                <a:ext cx="257241" cy="104923"/>
                <a:chOff x="729269" y="1813398"/>
                <a:chExt cx="257241" cy="104923"/>
              </a:xfrm>
              <a:solidFill>
                <a:srgbClr val="262626"/>
              </a:solidFill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E7099F04-0C86-86C2-4114-32F64645FB46}"/>
                    </a:ext>
                  </a:extLst>
                </p:cNvPr>
                <p:cNvSpPr/>
                <p:nvPr/>
              </p:nvSpPr>
              <p:spPr>
                <a:xfrm>
                  <a:off x="729269" y="1813398"/>
                  <a:ext cx="64144" cy="104923"/>
                </a:xfrm>
                <a:custGeom>
                  <a:avLst/>
                  <a:gdLst>
                    <a:gd name="connsiteX0" fmla="*/ 32230 w 64144"/>
                    <a:gd name="connsiteY0" fmla="*/ 104952 h 104923"/>
                    <a:gd name="connsiteX1" fmla="*/ 6854 w 64144"/>
                    <a:gd name="connsiteY1" fmla="*/ 89548 h 104923"/>
                    <a:gd name="connsiteX2" fmla="*/ 83 w 64144"/>
                    <a:gd name="connsiteY2" fmla="*/ 52862 h 104923"/>
                    <a:gd name="connsiteX3" fmla="*/ 2539 w 64144"/>
                    <a:gd name="connsiteY3" fmla="*/ 27934 h 104923"/>
                    <a:gd name="connsiteX4" fmla="*/ 12138 w 64144"/>
                    <a:gd name="connsiteY4" fmla="*/ 8140 h 104923"/>
                    <a:gd name="connsiteX5" fmla="*/ 32230 w 64144"/>
                    <a:gd name="connsiteY5" fmla="*/ 28 h 104923"/>
                    <a:gd name="connsiteX6" fmla="*/ 48749 w 64144"/>
                    <a:gd name="connsiteY6" fmla="*/ 4939 h 104923"/>
                    <a:gd name="connsiteX7" fmla="*/ 58498 w 64144"/>
                    <a:gd name="connsiteY7" fmla="*/ 17589 h 104923"/>
                    <a:gd name="connsiteX8" fmla="*/ 63037 w 64144"/>
                    <a:gd name="connsiteY8" fmla="*/ 34258 h 104923"/>
                    <a:gd name="connsiteX9" fmla="*/ 64227 w 64144"/>
                    <a:gd name="connsiteY9" fmla="*/ 52862 h 104923"/>
                    <a:gd name="connsiteX10" fmla="*/ 61846 w 64144"/>
                    <a:gd name="connsiteY10" fmla="*/ 77419 h 104923"/>
                    <a:gd name="connsiteX11" fmla="*/ 52396 w 64144"/>
                    <a:gd name="connsiteY11" fmla="*/ 96915 h 104923"/>
                    <a:gd name="connsiteX12" fmla="*/ 32230 w 64144"/>
                    <a:gd name="connsiteY12" fmla="*/ 104952 h 104923"/>
                    <a:gd name="connsiteX13" fmla="*/ 32230 w 64144"/>
                    <a:gd name="connsiteY13" fmla="*/ 100933 h 104923"/>
                    <a:gd name="connsiteX14" fmla="*/ 44880 w 64144"/>
                    <a:gd name="connsiteY14" fmla="*/ 92227 h 104923"/>
                    <a:gd name="connsiteX15" fmla="*/ 50015 w 64144"/>
                    <a:gd name="connsiteY15" fmla="*/ 72953 h 104923"/>
                    <a:gd name="connsiteX16" fmla="*/ 50982 w 64144"/>
                    <a:gd name="connsiteY16" fmla="*/ 50481 h 104923"/>
                    <a:gd name="connsiteX17" fmla="*/ 50015 w 64144"/>
                    <a:gd name="connsiteY17" fmla="*/ 29347 h 104923"/>
                    <a:gd name="connsiteX18" fmla="*/ 44954 w 64144"/>
                    <a:gd name="connsiteY18" fmla="*/ 11786 h 104923"/>
                    <a:gd name="connsiteX19" fmla="*/ 32230 w 64144"/>
                    <a:gd name="connsiteY19" fmla="*/ 3897 h 104923"/>
                    <a:gd name="connsiteX20" fmla="*/ 19430 w 64144"/>
                    <a:gd name="connsiteY20" fmla="*/ 11786 h 104923"/>
                    <a:gd name="connsiteX21" fmla="*/ 14296 w 64144"/>
                    <a:gd name="connsiteY21" fmla="*/ 29347 h 104923"/>
                    <a:gd name="connsiteX22" fmla="*/ 13329 w 64144"/>
                    <a:gd name="connsiteY22" fmla="*/ 50481 h 104923"/>
                    <a:gd name="connsiteX23" fmla="*/ 13775 w 64144"/>
                    <a:gd name="connsiteY23" fmla="*/ 66480 h 104923"/>
                    <a:gd name="connsiteX24" fmla="*/ 16007 w 64144"/>
                    <a:gd name="connsiteY24" fmla="*/ 81958 h 104923"/>
                    <a:gd name="connsiteX25" fmla="*/ 21737 w 64144"/>
                    <a:gd name="connsiteY25" fmla="*/ 95427 h 104923"/>
                    <a:gd name="connsiteX26" fmla="*/ 32230 w 64144"/>
                    <a:gd name="connsiteY26" fmla="*/ 10093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4" h="104923">
                      <a:moveTo>
                        <a:pt x="32230" y="104952"/>
                      </a:moveTo>
                      <a:cubicBezTo>
                        <a:pt x="19827" y="104952"/>
                        <a:pt x="11369" y="99817"/>
                        <a:pt x="6854" y="89548"/>
                      </a:cubicBezTo>
                      <a:cubicBezTo>
                        <a:pt x="2340" y="79279"/>
                        <a:pt x="83" y="67050"/>
                        <a:pt x="83" y="52862"/>
                      </a:cubicBezTo>
                      <a:cubicBezTo>
                        <a:pt x="83" y="44031"/>
                        <a:pt x="902" y="35722"/>
                        <a:pt x="2539" y="27934"/>
                      </a:cubicBezTo>
                      <a:cubicBezTo>
                        <a:pt x="4176" y="20145"/>
                        <a:pt x="7375" y="13547"/>
                        <a:pt x="12138" y="8140"/>
                      </a:cubicBezTo>
                      <a:cubicBezTo>
                        <a:pt x="16900" y="2732"/>
                        <a:pt x="23598" y="28"/>
                        <a:pt x="32230" y="28"/>
                      </a:cubicBezTo>
                      <a:cubicBezTo>
                        <a:pt x="38977" y="28"/>
                        <a:pt x="44483" y="1665"/>
                        <a:pt x="48749" y="4939"/>
                      </a:cubicBezTo>
                      <a:cubicBezTo>
                        <a:pt x="53016" y="8213"/>
                        <a:pt x="56265" y="12430"/>
                        <a:pt x="58498" y="17589"/>
                      </a:cubicBezTo>
                      <a:cubicBezTo>
                        <a:pt x="60730" y="22749"/>
                        <a:pt x="62243" y="28305"/>
                        <a:pt x="63037" y="34258"/>
                      </a:cubicBezTo>
                      <a:cubicBezTo>
                        <a:pt x="63830" y="40211"/>
                        <a:pt x="64227" y="46413"/>
                        <a:pt x="64227" y="52862"/>
                      </a:cubicBezTo>
                      <a:cubicBezTo>
                        <a:pt x="64227" y="61594"/>
                        <a:pt x="63434" y="69779"/>
                        <a:pt x="61846" y="77419"/>
                      </a:cubicBezTo>
                      <a:cubicBezTo>
                        <a:pt x="60259" y="85058"/>
                        <a:pt x="57109" y="91557"/>
                        <a:pt x="52396" y="96915"/>
                      </a:cubicBezTo>
                      <a:cubicBezTo>
                        <a:pt x="47683" y="102273"/>
                        <a:pt x="40961" y="104952"/>
                        <a:pt x="32230" y="104952"/>
                      </a:cubicBezTo>
                      <a:close/>
                      <a:moveTo>
                        <a:pt x="32230" y="100933"/>
                      </a:moveTo>
                      <a:cubicBezTo>
                        <a:pt x="37885" y="100933"/>
                        <a:pt x="42102" y="98031"/>
                        <a:pt x="44880" y="92227"/>
                      </a:cubicBezTo>
                      <a:cubicBezTo>
                        <a:pt x="47658" y="86423"/>
                        <a:pt x="49370" y="79998"/>
                        <a:pt x="50015" y="72953"/>
                      </a:cubicBezTo>
                      <a:cubicBezTo>
                        <a:pt x="50660" y="65909"/>
                        <a:pt x="50982" y="58419"/>
                        <a:pt x="50982" y="50481"/>
                      </a:cubicBezTo>
                      <a:cubicBezTo>
                        <a:pt x="50982" y="42841"/>
                        <a:pt x="50660" y="35796"/>
                        <a:pt x="50015" y="29347"/>
                      </a:cubicBezTo>
                      <a:cubicBezTo>
                        <a:pt x="49370" y="22898"/>
                        <a:pt x="47683" y="17044"/>
                        <a:pt x="44954" y="11786"/>
                      </a:cubicBezTo>
                      <a:cubicBezTo>
                        <a:pt x="42226" y="6527"/>
                        <a:pt x="37984" y="3897"/>
                        <a:pt x="32230" y="3897"/>
                      </a:cubicBezTo>
                      <a:cubicBezTo>
                        <a:pt x="26475" y="3897"/>
                        <a:pt x="22208" y="6527"/>
                        <a:pt x="19430" y="11786"/>
                      </a:cubicBezTo>
                      <a:cubicBezTo>
                        <a:pt x="16652" y="17044"/>
                        <a:pt x="14941" y="22898"/>
                        <a:pt x="14296" y="29347"/>
                      </a:cubicBezTo>
                      <a:cubicBezTo>
                        <a:pt x="13651" y="35796"/>
                        <a:pt x="13329" y="42841"/>
                        <a:pt x="13329" y="50481"/>
                      </a:cubicBezTo>
                      <a:cubicBezTo>
                        <a:pt x="13329" y="56136"/>
                        <a:pt x="13478" y="61469"/>
                        <a:pt x="13775" y="66480"/>
                      </a:cubicBezTo>
                      <a:cubicBezTo>
                        <a:pt x="14073" y="71490"/>
                        <a:pt x="14816" y="76650"/>
                        <a:pt x="16007" y="81958"/>
                      </a:cubicBezTo>
                      <a:cubicBezTo>
                        <a:pt x="17198" y="87266"/>
                        <a:pt x="19108" y="91756"/>
                        <a:pt x="21737" y="95427"/>
                      </a:cubicBezTo>
                      <a:cubicBezTo>
                        <a:pt x="24367" y="99098"/>
                        <a:pt x="27864" y="100933"/>
                        <a:pt x="32230" y="10093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55BCC0CA-06BD-93C0-F95D-168C45E036FB}"/>
                    </a:ext>
                  </a:extLst>
                </p:cNvPr>
                <p:cNvSpPr/>
                <p:nvPr/>
              </p:nvSpPr>
              <p:spPr>
                <a:xfrm>
                  <a:off x="812315" y="1898081"/>
                  <a:ext cx="16818" cy="16817"/>
                </a:xfrm>
                <a:custGeom>
                  <a:avLst/>
                  <a:gdLst>
                    <a:gd name="connsiteX0" fmla="*/ 83 w 16818"/>
                    <a:gd name="connsiteY0" fmla="*/ 8363 h 16817"/>
                    <a:gd name="connsiteX1" fmla="*/ 2614 w 16818"/>
                    <a:gd name="connsiteY1" fmla="*/ 2484 h 16817"/>
                    <a:gd name="connsiteX2" fmla="*/ 8567 w 16818"/>
                    <a:gd name="connsiteY2" fmla="*/ 28 h 16817"/>
                    <a:gd name="connsiteX3" fmla="*/ 12660 w 16818"/>
                    <a:gd name="connsiteY3" fmla="*/ 1144 h 16817"/>
                    <a:gd name="connsiteX4" fmla="*/ 15785 w 16818"/>
                    <a:gd name="connsiteY4" fmla="*/ 4270 h 16817"/>
                    <a:gd name="connsiteX5" fmla="*/ 16901 w 16818"/>
                    <a:gd name="connsiteY5" fmla="*/ 8363 h 16817"/>
                    <a:gd name="connsiteX6" fmla="*/ 14446 w 16818"/>
                    <a:gd name="connsiteY6" fmla="*/ 14316 h 16817"/>
                    <a:gd name="connsiteX7" fmla="*/ 8567 w 16818"/>
                    <a:gd name="connsiteY7" fmla="*/ 16845 h 16817"/>
                    <a:gd name="connsiteX8" fmla="*/ 2614 w 16818"/>
                    <a:gd name="connsiteY8" fmla="*/ 14316 h 16817"/>
                    <a:gd name="connsiteX9" fmla="*/ 83 w 16818"/>
                    <a:gd name="connsiteY9" fmla="*/ 8363 h 1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18" h="16817">
                      <a:moveTo>
                        <a:pt x="83" y="8363"/>
                      </a:moveTo>
                      <a:cubicBezTo>
                        <a:pt x="83" y="6080"/>
                        <a:pt x="927" y="4121"/>
                        <a:pt x="2614" y="2484"/>
                      </a:cubicBezTo>
                      <a:cubicBezTo>
                        <a:pt x="4300" y="847"/>
                        <a:pt x="6285" y="28"/>
                        <a:pt x="8567" y="28"/>
                      </a:cubicBezTo>
                      <a:cubicBezTo>
                        <a:pt x="9956" y="28"/>
                        <a:pt x="11320" y="400"/>
                        <a:pt x="12660" y="1144"/>
                      </a:cubicBezTo>
                      <a:cubicBezTo>
                        <a:pt x="13999" y="1889"/>
                        <a:pt x="15041" y="2930"/>
                        <a:pt x="15785" y="4270"/>
                      </a:cubicBezTo>
                      <a:cubicBezTo>
                        <a:pt x="16529" y="5609"/>
                        <a:pt x="16901" y="6974"/>
                        <a:pt x="16901" y="8363"/>
                      </a:cubicBezTo>
                      <a:cubicBezTo>
                        <a:pt x="16901" y="10645"/>
                        <a:pt x="16083" y="12629"/>
                        <a:pt x="14446" y="14316"/>
                      </a:cubicBezTo>
                      <a:cubicBezTo>
                        <a:pt x="12808" y="16002"/>
                        <a:pt x="10849" y="16845"/>
                        <a:pt x="8567" y="16845"/>
                      </a:cubicBezTo>
                      <a:cubicBezTo>
                        <a:pt x="6285" y="16845"/>
                        <a:pt x="4300" y="16002"/>
                        <a:pt x="2614" y="14316"/>
                      </a:cubicBezTo>
                      <a:cubicBezTo>
                        <a:pt x="927" y="12629"/>
                        <a:pt x="83" y="10645"/>
                        <a:pt x="83" y="836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204DEB43-3E34-B595-AC2C-17783EEFE0AB}"/>
                    </a:ext>
                  </a:extLst>
                </p:cNvPr>
                <p:cNvSpPr/>
                <p:nvPr/>
              </p:nvSpPr>
              <p:spPr>
                <a:xfrm>
                  <a:off x="847803" y="1813398"/>
                  <a:ext cx="64144" cy="104923"/>
                </a:xfrm>
                <a:custGeom>
                  <a:avLst/>
                  <a:gdLst>
                    <a:gd name="connsiteX0" fmla="*/ 32230 w 64144"/>
                    <a:gd name="connsiteY0" fmla="*/ 104952 h 104923"/>
                    <a:gd name="connsiteX1" fmla="*/ 6854 w 64144"/>
                    <a:gd name="connsiteY1" fmla="*/ 89548 h 104923"/>
                    <a:gd name="connsiteX2" fmla="*/ 83 w 64144"/>
                    <a:gd name="connsiteY2" fmla="*/ 52862 h 104923"/>
                    <a:gd name="connsiteX3" fmla="*/ 2539 w 64144"/>
                    <a:gd name="connsiteY3" fmla="*/ 27934 h 104923"/>
                    <a:gd name="connsiteX4" fmla="*/ 12138 w 64144"/>
                    <a:gd name="connsiteY4" fmla="*/ 8140 h 104923"/>
                    <a:gd name="connsiteX5" fmla="*/ 32230 w 64144"/>
                    <a:gd name="connsiteY5" fmla="*/ 28 h 104923"/>
                    <a:gd name="connsiteX6" fmla="*/ 48749 w 64144"/>
                    <a:gd name="connsiteY6" fmla="*/ 4939 h 104923"/>
                    <a:gd name="connsiteX7" fmla="*/ 58498 w 64144"/>
                    <a:gd name="connsiteY7" fmla="*/ 17589 h 104923"/>
                    <a:gd name="connsiteX8" fmla="*/ 63037 w 64144"/>
                    <a:gd name="connsiteY8" fmla="*/ 34258 h 104923"/>
                    <a:gd name="connsiteX9" fmla="*/ 64227 w 64144"/>
                    <a:gd name="connsiteY9" fmla="*/ 52862 h 104923"/>
                    <a:gd name="connsiteX10" fmla="*/ 61846 w 64144"/>
                    <a:gd name="connsiteY10" fmla="*/ 77419 h 104923"/>
                    <a:gd name="connsiteX11" fmla="*/ 52395 w 64144"/>
                    <a:gd name="connsiteY11" fmla="*/ 96915 h 104923"/>
                    <a:gd name="connsiteX12" fmla="*/ 32230 w 64144"/>
                    <a:gd name="connsiteY12" fmla="*/ 104952 h 104923"/>
                    <a:gd name="connsiteX13" fmla="*/ 32230 w 64144"/>
                    <a:gd name="connsiteY13" fmla="*/ 100933 h 104923"/>
                    <a:gd name="connsiteX14" fmla="*/ 44880 w 64144"/>
                    <a:gd name="connsiteY14" fmla="*/ 92227 h 104923"/>
                    <a:gd name="connsiteX15" fmla="*/ 50014 w 64144"/>
                    <a:gd name="connsiteY15" fmla="*/ 72953 h 104923"/>
                    <a:gd name="connsiteX16" fmla="*/ 50982 w 64144"/>
                    <a:gd name="connsiteY16" fmla="*/ 50481 h 104923"/>
                    <a:gd name="connsiteX17" fmla="*/ 50014 w 64144"/>
                    <a:gd name="connsiteY17" fmla="*/ 29347 h 104923"/>
                    <a:gd name="connsiteX18" fmla="*/ 44954 w 64144"/>
                    <a:gd name="connsiteY18" fmla="*/ 11786 h 104923"/>
                    <a:gd name="connsiteX19" fmla="*/ 32230 w 64144"/>
                    <a:gd name="connsiteY19" fmla="*/ 3897 h 104923"/>
                    <a:gd name="connsiteX20" fmla="*/ 19430 w 64144"/>
                    <a:gd name="connsiteY20" fmla="*/ 11786 h 104923"/>
                    <a:gd name="connsiteX21" fmla="*/ 14295 w 64144"/>
                    <a:gd name="connsiteY21" fmla="*/ 29347 h 104923"/>
                    <a:gd name="connsiteX22" fmla="*/ 13329 w 64144"/>
                    <a:gd name="connsiteY22" fmla="*/ 50481 h 104923"/>
                    <a:gd name="connsiteX23" fmla="*/ 13775 w 64144"/>
                    <a:gd name="connsiteY23" fmla="*/ 66480 h 104923"/>
                    <a:gd name="connsiteX24" fmla="*/ 16007 w 64144"/>
                    <a:gd name="connsiteY24" fmla="*/ 81958 h 104923"/>
                    <a:gd name="connsiteX25" fmla="*/ 21737 w 64144"/>
                    <a:gd name="connsiteY25" fmla="*/ 95427 h 104923"/>
                    <a:gd name="connsiteX26" fmla="*/ 32230 w 64144"/>
                    <a:gd name="connsiteY26" fmla="*/ 10093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4" h="104923">
                      <a:moveTo>
                        <a:pt x="32230" y="104952"/>
                      </a:moveTo>
                      <a:cubicBezTo>
                        <a:pt x="19827" y="104952"/>
                        <a:pt x="11369" y="99817"/>
                        <a:pt x="6854" y="89548"/>
                      </a:cubicBezTo>
                      <a:cubicBezTo>
                        <a:pt x="2340" y="79279"/>
                        <a:pt x="83" y="67050"/>
                        <a:pt x="83" y="52862"/>
                      </a:cubicBezTo>
                      <a:cubicBezTo>
                        <a:pt x="83" y="44031"/>
                        <a:pt x="902" y="35722"/>
                        <a:pt x="2539" y="27934"/>
                      </a:cubicBezTo>
                      <a:cubicBezTo>
                        <a:pt x="4176" y="20145"/>
                        <a:pt x="7375" y="13547"/>
                        <a:pt x="12138" y="8140"/>
                      </a:cubicBezTo>
                      <a:cubicBezTo>
                        <a:pt x="16900" y="2732"/>
                        <a:pt x="23598" y="28"/>
                        <a:pt x="32230" y="28"/>
                      </a:cubicBezTo>
                      <a:cubicBezTo>
                        <a:pt x="38977" y="28"/>
                        <a:pt x="44483" y="1665"/>
                        <a:pt x="48749" y="4939"/>
                      </a:cubicBezTo>
                      <a:cubicBezTo>
                        <a:pt x="53016" y="8213"/>
                        <a:pt x="56265" y="12430"/>
                        <a:pt x="58498" y="17589"/>
                      </a:cubicBezTo>
                      <a:cubicBezTo>
                        <a:pt x="60730" y="22749"/>
                        <a:pt x="62243" y="28305"/>
                        <a:pt x="63037" y="34258"/>
                      </a:cubicBezTo>
                      <a:cubicBezTo>
                        <a:pt x="63830" y="40211"/>
                        <a:pt x="64227" y="46413"/>
                        <a:pt x="64227" y="52862"/>
                      </a:cubicBezTo>
                      <a:cubicBezTo>
                        <a:pt x="64227" y="61594"/>
                        <a:pt x="63434" y="69779"/>
                        <a:pt x="61846" y="77419"/>
                      </a:cubicBezTo>
                      <a:cubicBezTo>
                        <a:pt x="60259" y="85058"/>
                        <a:pt x="57108" y="91557"/>
                        <a:pt x="52395" y="96915"/>
                      </a:cubicBezTo>
                      <a:cubicBezTo>
                        <a:pt x="47683" y="102273"/>
                        <a:pt x="40961" y="104952"/>
                        <a:pt x="32230" y="104952"/>
                      </a:cubicBezTo>
                      <a:close/>
                      <a:moveTo>
                        <a:pt x="32230" y="100933"/>
                      </a:moveTo>
                      <a:cubicBezTo>
                        <a:pt x="37885" y="100933"/>
                        <a:pt x="42102" y="98031"/>
                        <a:pt x="44880" y="92227"/>
                      </a:cubicBezTo>
                      <a:cubicBezTo>
                        <a:pt x="47658" y="86423"/>
                        <a:pt x="49370" y="79998"/>
                        <a:pt x="50014" y="72953"/>
                      </a:cubicBezTo>
                      <a:cubicBezTo>
                        <a:pt x="50659" y="65909"/>
                        <a:pt x="50982" y="58419"/>
                        <a:pt x="50982" y="50481"/>
                      </a:cubicBezTo>
                      <a:cubicBezTo>
                        <a:pt x="50982" y="42841"/>
                        <a:pt x="50659" y="35796"/>
                        <a:pt x="50014" y="29347"/>
                      </a:cubicBezTo>
                      <a:cubicBezTo>
                        <a:pt x="49370" y="22898"/>
                        <a:pt x="47683" y="17044"/>
                        <a:pt x="44954" y="11786"/>
                      </a:cubicBezTo>
                      <a:cubicBezTo>
                        <a:pt x="42226" y="6527"/>
                        <a:pt x="37984" y="3897"/>
                        <a:pt x="32230" y="3897"/>
                      </a:cubicBezTo>
                      <a:cubicBezTo>
                        <a:pt x="26475" y="3897"/>
                        <a:pt x="22208" y="6527"/>
                        <a:pt x="19430" y="11786"/>
                      </a:cubicBezTo>
                      <a:cubicBezTo>
                        <a:pt x="16652" y="17044"/>
                        <a:pt x="14941" y="22898"/>
                        <a:pt x="14295" y="29347"/>
                      </a:cubicBezTo>
                      <a:cubicBezTo>
                        <a:pt x="13651" y="35796"/>
                        <a:pt x="13329" y="42841"/>
                        <a:pt x="13329" y="50481"/>
                      </a:cubicBezTo>
                      <a:cubicBezTo>
                        <a:pt x="13329" y="56136"/>
                        <a:pt x="13478" y="61469"/>
                        <a:pt x="13775" y="66480"/>
                      </a:cubicBezTo>
                      <a:cubicBezTo>
                        <a:pt x="14073" y="71490"/>
                        <a:pt x="14816" y="76650"/>
                        <a:pt x="16007" y="81958"/>
                      </a:cubicBezTo>
                      <a:cubicBezTo>
                        <a:pt x="17198" y="87266"/>
                        <a:pt x="19108" y="91756"/>
                        <a:pt x="21737" y="95427"/>
                      </a:cubicBezTo>
                      <a:cubicBezTo>
                        <a:pt x="24367" y="99098"/>
                        <a:pt x="27864" y="100933"/>
                        <a:pt x="32230" y="10093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F310F2B2-18AB-3C88-5E7F-44DE929B98E6}"/>
                    </a:ext>
                  </a:extLst>
                </p:cNvPr>
                <p:cNvSpPr/>
                <p:nvPr/>
              </p:nvSpPr>
              <p:spPr>
                <a:xfrm>
                  <a:off x="925641" y="1813398"/>
                  <a:ext cx="60870" cy="104923"/>
                </a:xfrm>
                <a:custGeom>
                  <a:avLst/>
                  <a:gdLst>
                    <a:gd name="connsiteX0" fmla="*/ 5738 w 60870"/>
                    <a:gd name="connsiteY0" fmla="*/ 84116 h 104923"/>
                    <a:gd name="connsiteX1" fmla="*/ 10575 w 60870"/>
                    <a:gd name="connsiteY1" fmla="*/ 92227 h 104923"/>
                    <a:gd name="connsiteX2" fmla="*/ 18240 w 60870"/>
                    <a:gd name="connsiteY2" fmla="*/ 97957 h 104923"/>
                    <a:gd name="connsiteX3" fmla="*/ 27468 w 60870"/>
                    <a:gd name="connsiteY3" fmla="*/ 100041 h 104923"/>
                    <a:gd name="connsiteX4" fmla="*/ 42648 w 60870"/>
                    <a:gd name="connsiteY4" fmla="*/ 91483 h 104923"/>
                    <a:gd name="connsiteX5" fmla="*/ 46815 w 60870"/>
                    <a:gd name="connsiteY5" fmla="*/ 70722 h 104923"/>
                    <a:gd name="connsiteX6" fmla="*/ 46592 w 60870"/>
                    <a:gd name="connsiteY6" fmla="*/ 61792 h 104923"/>
                    <a:gd name="connsiteX7" fmla="*/ 45624 w 60870"/>
                    <a:gd name="connsiteY7" fmla="*/ 54797 h 104923"/>
                    <a:gd name="connsiteX8" fmla="*/ 40639 w 60870"/>
                    <a:gd name="connsiteY8" fmla="*/ 45420 h 104923"/>
                    <a:gd name="connsiteX9" fmla="*/ 31932 w 60870"/>
                    <a:gd name="connsiteY9" fmla="*/ 41402 h 104923"/>
                    <a:gd name="connsiteX10" fmla="*/ 23151 w 60870"/>
                    <a:gd name="connsiteY10" fmla="*/ 42965 h 104923"/>
                    <a:gd name="connsiteX11" fmla="*/ 17123 w 60870"/>
                    <a:gd name="connsiteY11" fmla="*/ 46611 h 104923"/>
                    <a:gd name="connsiteX12" fmla="*/ 13030 w 60870"/>
                    <a:gd name="connsiteY12" fmla="*/ 51002 h 104923"/>
                    <a:gd name="connsiteX13" fmla="*/ 10799 w 60870"/>
                    <a:gd name="connsiteY13" fmla="*/ 53458 h 104923"/>
                    <a:gd name="connsiteX14" fmla="*/ 9161 w 60870"/>
                    <a:gd name="connsiteY14" fmla="*/ 53458 h 104923"/>
                    <a:gd name="connsiteX15" fmla="*/ 8194 w 60870"/>
                    <a:gd name="connsiteY15" fmla="*/ 53011 h 104923"/>
                    <a:gd name="connsiteX16" fmla="*/ 7673 w 60870"/>
                    <a:gd name="connsiteY16" fmla="*/ 52118 h 104923"/>
                    <a:gd name="connsiteX17" fmla="*/ 7673 w 60870"/>
                    <a:gd name="connsiteY17" fmla="*/ 1219 h 104923"/>
                    <a:gd name="connsiteX18" fmla="*/ 8119 w 60870"/>
                    <a:gd name="connsiteY18" fmla="*/ 401 h 104923"/>
                    <a:gd name="connsiteX19" fmla="*/ 9161 w 60870"/>
                    <a:gd name="connsiteY19" fmla="*/ 28 h 104923"/>
                    <a:gd name="connsiteX20" fmla="*/ 9608 w 60870"/>
                    <a:gd name="connsiteY20" fmla="*/ 28 h 104923"/>
                    <a:gd name="connsiteX21" fmla="*/ 31337 w 60870"/>
                    <a:gd name="connsiteY21" fmla="*/ 4939 h 104923"/>
                    <a:gd name="connsiteX22" fmla="*/ 53215 w 60870"/>
                    <a:gd name="connsiteY22" fmla="*/ 28 h 104923"/>
                    <a:gd name="connsiteX23" fmla="*/ 53661 w 60870"/>
                    <a:gd name="connsiteY23" fmla="*/ 28 h 104923"/>
                    <a:gd name="connsiteX24" fmla="*/ 54554 w 60870"/>
                    <a:gd name="connsiteY24" fmla="*/ 401 h 104923"/>
                    <a:gd name="connsiteX25" fmla="*/ 55000 w 60870"/>
                    <a:gd name="connsiteY25" fmla="*/ 1219 h 104923"/>
                    <a:gd name="connsiteX26" fmla="*/ 55000 w 60870"/>
                    <a:gd name="connsiteY26" fmla="*/ 2558 h 104923"/>
                    <a:gd name="connsiteX27" fmla="*/ 54702 w 60870"/>
                    <a:gd name="connsiteY27" fmla="*/ 3302 h 104923"/>
                    <a:gd name="connsiteX28" fmla="*/ 41680 w 60870"/>
                    <a:gd name="connsiteY28" fmla="*/ 14167 h 104923"/>
                    <a:gd name="connsiteX29" fmla="*/ 25383 w 60870"/>
                    <a:gd name="connsiteY29" fmla="*/ 18036 h 104923"/>
                    <a:gd name="connsiteX30" fmla="*/ 12882 w 60870"/>
                    <a:gd name="connsiteY30" fmla="*/ 16250 h 104923"/>
                    <a:gd name="connsiteX31" fmla="*/ 12882 w 60870"/>
                    <a:gd name="connsiteY31" fmla="*/ 45123 h 104923"/>
                    <a:gd name="connsiteX32" fmla="*/ 21960 w 60870"/>
                    <a:gd name="connsiteY32" fmla="*/ 39244 h 104923"/>
                    <a:gd name="connsiteX33" fmla="*/ 32080 w 60870"/>
                    <a:gd name="connsiteY33" fmla="*/ 37533 h 104923"/>
                    <a:gd name="connsiteX34" fmla="*/ 47187 w 60870"/>
                    <a:gd name="connsiteY34" fmla="*/ 42370 h 104923"/>
                    <a:gd name="connsiteX35" fmla="*/ 57382 w 60870"/>
                    <a:gd name="connsiteY35" fmla="*/ 54945 h 104923"/>
                    <a:gd name="connsiteX36" fmla="*/ 60954 w 60870"/>
                    <a:gd name="connsiteY36" fmla="*/ 70870 h 104923"/>
                    <a:gd name="connsiteX37" fmla="*/ 56488 w 60870"/>
                    <a:gd name="connsiteY37" fmla="*/ 87762 h 104923"/>
                    <a:gd name="connsiteX38" fmla="*/ 44285 w 60870"/>
                    <a:gd name="connsiteY38" fmla="*/ 100264 h 104923"/>
                    <a:gd name="connsiteX39" fmla="*/ 27468 w 60870"/>
                    <a:gd name="connsiteY39" fmla="*/ 104952 h 104923"/>
                    <a:gd name="connsiteX40" fmla="*/ 13626 w 60870"/>
                    <a:gd name="connsiteY40" fmla="*/ 101008 h 104923"/>
                    <a:gd name="connsiteX41" fmla="*/ 3729 w 60870"/>
                    <a:gd name="connsiteY41" fmla="*/ 90516 h 104923"/>
                    <a:gd name="connsiteX42" fmla="*/ 83 w 60870"/>
                    <a:gd name="connsiteY42" fmla="*/ 76675 h 104923"/>
                    <a:gd name="connsiteX43" fmla="*/ 2315 w 60870"/>
                    <a:gd name="connsiteY43" fmla="*/ 71093 h 104923"/>
                    <a:gd name="connsiteX44" fmla="*/ 7971 w 60870"/>
                    <a:gd name="connsiteY44" fmla="*/ 68936 h 104923"/>
                    <a:gd name="connsiteX45" fmla="*/ 13551 w 60870"/>
                    <a:gd name="connsiteY45" fmla="*/ 71093 h 104923"/>
                    <a:gd name="connsiteX46" fmla="*/ 15858 w 60870"/>
                    <a:gd name="connsiteY46" fmla="*/ 76675 h 104923"/>
                    <a:gd name="connsiteX47" fmla="*/ 13551 w 60870"/>
                    <a:gd name="connsiteY47" fmla="*/ 82181 h 104923"/>
                    <a:gd name="connsiteX48" fmla="*/ 7971 w 60870"/>
                    <a:gd name="connsiteY48" fmla="*/ 84414 h 104923"/>
                    <a:gd name="connsiteX49" fmla="*/ 6706 w 60870"/>
                    <a:gd name="connsiteY49" fmla="*/ 84340 h 104923"/>
                    <a:gd name="connsiteX50" fmla="*/ 5738 w 60870"/>
                    <a:gd name="connsiteY50" fmla="*/ 84116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870" h="104923">
                      <a:moveTo>
                        <a:pt x="5738" y="84116"/>
                      </a:moveTo>
                      <a:cubicBezTo>
                        <a:pt x="6830" y="87093"/>
                        <a:pt x="8442" y="89797"/>
                        <a:pt x="10575" y="92227"/>
                      </a:cubicBezTo>
                      <a:cubicBezTo>
                        <a:pt x="12709" y="94658"/>
                        <a:pt x="15263" y="96568"/>
                        <a:pt x="18240" y="97957"/>
                      </a:cubicBezTo>
                      <a:cubicBezTo>
                        <a:pt x="21217" y="99346"/>
                        <a:pt x="24293" y="100041"/>
                        <a:pt x="27468" y="100041"/>
                      </a:cubicBezTo>
                      <a:cubicBezTo>
                        <a:pt x="34809" y="100041"/>
                        <a:pt x="39869" y="97188"/>
                        <a:pt x="42648" y="91483"/>
                      </a:cubicBezTo>
                      <a:cubicBezTo>
                        <a:pt x="45426" y="85778"/>
                        <a:pt x="46815" y="78857"/>
                        <a:pt x="46815" y="70722"/>
                      </a:cubicBezTo>
                      <a:cubicBezTo>
                        <a:pt x="46815" y="67150"/>
                        <a:pt x="46740" y="64173"/>
                        <a:pt x="46592" y="61792"/>
                      </a:cubicBezTo>
                      <a:cubicBezTo>
                        <a:pt x="46443" y="59411"/>
                        <a:pt x="46120" y="57079"/>
                        <a:pt x="45624" y="54797"/>
                      </a:cubicBezTo>
                      <a:cubicBezTo>
                        <a:pt x="44632" y="51225"/>
                        <a:pt x="42970" y="48100"/>
                        <a:pt x="40639" y="45420"/>
                      </a:cubicBezTo>
                      <a:cubicBezTo>
                        <a:pt x="38307" y="42741"/>
                        <a:pt x="35405" y="41402"/>
                        <a:pt x="31932" y="41402"/>
                      </a:cubicBezTo>
                      <a:cubicBezTo>
                        <a:pt x="28559" y="41402"/>
                        <a:pt x="25632" y="41923"/>
                        <a:pt x="23151" y="42965"/>
                      </a:cubicBezTo>
                      <a:cubicBezTo>
                        <a:pt x="20670" y="44007"/>
                        <a:pt x="18661" y="45222"/>
                        <a:pt x="17123" y="46611"/>
                      </a:cubicBezTo>
                      <a:cubicBezTo>
                        <a:pt x="15585" y="48000"/>
                        <a:pt x="14221" y="49464"/>
                        <a:pt x="13030" y="51002"/>
                      </a:cubicBezTo>
                      <a:cubicBezTo>
                        <a:pt x="11840" y="52539"/>
                        <a:pt x="11096" y="53358"/>
                        <a:pt x="10799" y="53458"/>
                      </a:cubicBezTo>
                      <a:lnTo>
                        <a:pt x="9161" y="53458"/>
                      </a:lnTo>
                      <a:cubicBezTo>
                        <a:pt x="8864" y="53458"/>
                        <a:pt x="8541" y="53309"/>
                        <a:pt x="8194" y="53011"/>
                      </a:cubicBezTo>
                      <a:cubicBezTo>
                        <a:pt x="7846" y="52713"/>
                        <a:pt x="7673" y="52415"/>
                        <a:pt x="7673" y="52118"/>
                      </a:cubicBezTo>
                      <a:lnTo>
                        <a:pt x="7673" y="1219"/>
                      </a:lnTo>
                      <a:cubicBezTo>
                        <a:pt x="7673" y="921"/>
                        <a:pt x="7822" y="648"/>
                        <a:pt x="8119" y="401"/>
                      </a:cubicBezTo>
                      <a:cubicBezTo>
                        <a:pt x="8417" y="152"/>
                        <a:pt x="8765" y="28"/>
                        <a:pt x="9161" y="28"/>
                      </a:cubicBezTo>
                      <a:lnTo>
                        <a:pt x="9608" y="28"/>
                      </a:lnTo>
                      <a:cubicBezTo>
                        <a:pt x="16454" y="3302"/>
                        <a:pt x="23697" y="4939"/>
                        <a:pt x="31337" y="4939"/>
                      </a:cubicBezTo>
                      <a:cubicBezTo>
                        <a:pt x="38877" y="4939"/>
                        <a:pt x="46170" y="3302"/>
                        <a:pt x="53215" y="28"/>
                      </a:cubicBezTo>
                      <a:lnTo>
                        <a:pt x="53661" y="28"/>
                      </a:lnTo>
                      <a:cubicBezTo>
                        <a:pt x="53958" y="28"/>
                        <a:pt x="54256" y="152"/>
                        <a:pt x="54554" y="401"/>
                      </a:cubicBezTo>
                      <a:cubicBezTo>
                        <a:pt x="54852" y="648"/>
                        <a:pt x="55000" y="921"/>
                        <a:pt x="55000" y="1219"/>
                      </a:cubicBezTo>
                      <a:lnTo>
                        <a:pt x="55000" y="2558"/>
                      </a:lnTo>
                      <a:cubicBezTo>
                        <a:pt x="55000" y="3054"/>
                        <a:pt x="54901" y="3302"/>
                        <a:pt x="54702" y="3302"/>
                      </a:cubicBezTo>
                      <a:cubicBezTo>
                        <a:pt x="51230" y="7965"/>
                        <a:pt x="46889" y="11587"/>
                        <a:pt x="41680" y="14167"/>
                      </a:cubicBezTo>
                      <a:cubicBezTo>
                        <a:pt x="36471" y="16746"/>
                        <a:pt x="31039" y="18036"/>
                        <a:pt x="25383" y="18036"/>
                      </a:cubicBezTo>
                      <a:cubicBezTo>
                        <a:pt x="21316" y="18036"/>
                        <a:pt x="17148" y="17441"/>
                        <a:pt x="12882" y="16250"/>
                      </a:cubicBezTo>
                      <a:lnTo>
                        <a:pt x="12882" y="45123"/>
                      </a:lnTo>
                      <a:cubicBezTo>
                        <a:pt x="16256" y="42345"/>
                        <a:pt x="19282" y="40386"/>
                        <a:pt x="21960" y="39244"/>
                      </a:cubicBezTo>
                      <a:cubicBezTo>
                        <a:pt x="24639" y="38103"/>
                        <a:pt x="28013" y="37533"/>
                        <a:pt x="32080" y="37533"/>
                      </a:cubicBezTo>
                      <a:cubicBezTo>
                        <a:pt x="37736" y="37533"/>
                        <a:pt x="42772" y="39145"/>
                        <a:pt x="47187" y="42370"/>
                      </a:cubicBezTo>
                      <a:cubicBezTo>
                        <a:pt x="51602" y="45594"/>
                        <a:pt x="55000" y="49786"/>
                        <a:pt x="57382" y="54945"/>
                      </a:cubicBezTo>
                      <a:cubicBezTo>
                        <a:pt x="59763" y="60105"/>
                        <a:pt x="60954" y="65413"/>
                        <a:pt x="60954" y="70870"/>
                      </a:cubicBezTo>
                      <a:cubicBezTo>
                        <a:pt x="60954" y="76923"/>
                        <a:pt x="59465" y="82553"/>
                        <a:pt x="56488" y="87762"/>
                      </a:cubicBezTo>
                      <a:cubicBezTo>
                        <a:pt x="53512" y="92971"/>
                        <a:pt x="49444" y="97138"/>
                        <a:pt x="44285" y="100264"/>
                      </a:cubicBezTo>
                      <a:cubicBezTo>
                        <a:pt x="39125" y="103389"/>
                        <a:pt x="33520" y="104952"/>
                        <a:pt x="27468" y="104952"/>
                      </a:cubicBezTo>
                      <a:cubicBezTo>
                        <a:pt x="22407" y="104952"/>
                        <a:pt x="17793" y="103637"/>
                        <a:pt x="13626" y="101008"/>
                      </a:cubicBezTo>
                      <a:cubicBezTo>
                        <a:pt x="9459" y="98379"/>
                        <a:pt x="6160" y="94881"/>
                        <a:pt x="3729" y="90516"/>
                      </a:cubicBezTo>
                      <a:cubicBezTo>
                        <a:pt x="1299" y="86150"/>
                        <a:pt x="83" y="81536"/>
                        <a:pt x="83" y="76675"/>
                      </a:cubicBezTo>
                      <a:cubicBezTo>
                        <a:pt x="83" y="74393"/>
                        <a:pt x="827" y="72532"/>
                        <a:pt x="2315" y="71093"/>
                      </a:cubicBezTo>
                      <a:cubicBezTo>
                        <a:pt x="3803" y="69655"/>
                        <a:pt x="5689" y="68936"/>
                        <a:pt x="7971" y="68936"/>
                      </a:cubicBezTo>
                      <a:cubicBezTo>
                        <a:pt x="10153" y="68936"/>
                        <a:pt x="12014" y="69655"/>
                        <a:pt x="13551" y="71093"/>
                      </a:cubicBezTo>
                      <a:cubicBezTo>
                        <a:pt x="15089" y="72532"/>
                        <a:pt x="15858" y="74393"/>
                        <a:pt x="15858" y="76675"/>
                      </a:cubicBezTo>
                      <a:cubicBezTo>
                        <a:pt x="15858" y="78857"/>
                        <a:pt x="15089" y="80693"/>
                        <a:pt x="13551" y="82181"/>
                      </a:cubicBezTo>
                      <a:cubicBezTo>
                        <a:pt x="12014" y="83670"/>
                        <a:pt x="10153" y="84414"/>
                        <a:pt x="7971" y="84414"/>
                      </a:cubicBezTo>
                      <a:cubicBezTo>
                        <a:pt x="7574" y="84414"/>
                        <a:pt x="7152" y="84389"/>
                        <a:pt x="6706" y="84340"/>
                      </a:cubicBezTo>
                      <a:cubicBezTo>
                        <a:pt x="6259" y="84289"/>
                        <a:pt x="5937" y="84215"/>
                        <a:pt x="5738" y="84116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" name="Graphic 10">
                <a:extLst>
                  <a:ext uri="{FF2B5EF4-FFF2-40B4-BE49-F238E27FC236}">
                    <a16:creationId xmlns:a16="http://schemas.microsoft.com/office/drawing/2014/main" id="{F841792D-23E0-9E25-3143-554DF37FEE45}"/>
                  </a:ext>
                </a:extLst>
              </p:cNvPr>
              <p:cNvGrpSpPr/>
              <p:nvPr/>
            </p:nvGrpSpPr>
            <p:grpSpPr>
              <a:xfrm>
                <a:off x="4538650" y="2027526"/>
                <a:ext cx="159841" cy="328823"/>
                <a:chOff x="451282" y="2071937"/>
                <a:chExt cx="159841" cy="328823"/>
              </a:xfrm>
              <a:solidFill>
                <a:srgbClr val="262626"/>
              </a:solidFill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6FC23940-D904-7B2D-0065-BD339ED64B90}"/>
                    </a:ext>
                  </a:extLst>
                </p:cNvPr>
                <p:cNvSpPr/>
                <p:nvPr/>
              </p:nvSpPr>
              <p:spPr>
                <a:xfrm rot="-5400000">
                  <a:off x="449198" y="2275894"/>
                  <a:ext cx="126951" cy="122782"/>
                </a:xfrm>
                <a:custGeom>
                  <a:avLst/>
                  <a:gdLst>
                    <a:gd name="connsiteX0" fmla="*/ 1383 w 126951"/>
                    <a:gd name="connsiteY0" fmla="*/ 122872 h 122782"/>
                    <a:gd name="connsiteX1" fmla="*/ 43 w 126951"/>
                    <a:gd name="connsiteY1" fmla="*/ 121533 h 122782"/>
                    <a:gd name="connsiteX2" fmla="*/ 117 w 126951"/>
                    <a:gd name="connsiteY2" fmla="*/ 121310 h 122782"/>
                    <a:gd name="connsiteX3" fmla="*/ 192 w 126951"/>
                    <a:gd name="connsiteY3" fmla="*/ 120938 h 122782"/>
                    <a:gd name="connsiteX4" fmla="*/ 59277 w 126951"/>
                    <a:gd name="connsiteY4" fmla="*/ 2024 h 122782"/>
                    <a:gd name="connsiteX5" fmla="*/ 62254 w 126951"/>
                    <a:gd name="connsiteY5" fmla="*/ 89 h 122782"/>
                    <a:gd name="connsiteX6" fmla="*/ 64635 w 126951"/>
                    <a:gd name="connsiteY6" fmla="*/ 89 h 122782"/>
                    <a:gd name="connsiteX7" fmla="*/ 67760 w 126951"/>
                    <a:gd name="connsiteY7" fmla="*/ 2024 h 122782"/>
                    <a:gd name="connsiteX8" fmla="*/ 126844 w 126951"/>
                    <a:gd name="connsiteY8" fmla="*/ 120938 h 122782"/>
                    <a:gd name="connsiteX9" fmla="*/ 126919 w 126951"/>
                    <a:gd name="connsiteY9" fmla="*/ 121236 h 122782"/>
                    <a:gd name="connsiteX10" fmla="*/ 126994 w 126951"/>
                    <a:gd name="connsiteY10" fmla="*/ 121533 h 122782"/>
                    <a:gd name="connsiteX11" fmla="*/ 125505 w 126951"/>
                    <a:gd name="connsiteY11" fmla="*/ 122872 h 122782"/>
                    <a:gd name="connsiteX12" fmla="*/ 1383 w 126951"/>
                    <a:gd name="connsiteY12" fmla="*/ 122872 h 122782"/>
                    <a:gd name="connsiteX13" fmla="*/ 12694 w 126951"/>
                    <a:gd name="connsiteY13" fmla="*/ 109180 h 122782"/>
                    <a:gd name="connsiteX14" fmla="*/ 103032 w 126951"/>
                    <a:gd name="connsiteY14" fmla="*/ 109180 h 122782"/>
                    <a:gd name="connsiteX15" fmla="*/ 57938 w 126951"/>
                    <a:gd name="connsiteY15" fmla="*/ 18097 h 122782"/>
                    <a:gd name="connsiteX16" fmla="*/ 12694 w 126951"/>
                    <a:gd name="connsiteY16" fmla="*/ 109180 h 122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6951" h="122782">
                      <a:moveTo>
                        <a:pt x="1383" y="122872"/>
                      </a:moveTo>
                      <a:cubicBezTo>
                        <a:pt x="490" y="122872"/>
                        <a:pt x="43" y="122426"/>
                        <a:pt x="43" y="121533"/>
                      </a:cubicBezTo>
                      <a:cubicBezTo>
                        <a:pt x="43" y="121434"/>
                        <a:pt x="68" y="121360"/>
                        <a:pt x="117" y="121310"/>
                      </a:cubicBezTo>
                      <a:cubicBezTo>
                        <a:pt x="167" y="121260"/>
                        <a:pt x="192" y="121136"/>
                        <a:pt x="192" y="120938"/>
                      </a:cubicBezTo>
                      <a:lnTo>
                        <a:pt x="59277" y="2024"/>
                      </a:lnTo>
                      <a:cubicBezTo>
                        <a:pt x="59773" y="734"/>
                        <a:pt x="60765" y="89"/>
                        <a:pt x="62254" y="89"/>
                      </a:cubicBezTo>
                      <a:lnTo>
                        <a:pt x="64635" y="89"/>
                      </a:lnTo>
                      <a:cubicBezTo>
                        <a:pt x="66222" y="89"/>
                        <a:pt x="67264" y="734"/>
                        <a:pt x="67760" y="2024"/>
                      </a:cubicBezTo>
                      <a:lnTo>
                        <a:pt x="126844" y="120938"/>
                      </a:lnTo>
                      <a:cubicBezTo>
                        <a:pt x="126844" y="121037"/>
                        <a:pt x="126869" y="121136"/>
                        <a:pt x="126919" y="121236"/>
                      </a:cubicBezTo>
                      <a:cubicBezTo>
                        <a:pt x="126969" y="121335"/>
                        <a:pt x="126994" y="121434"/>
                        <a:pt x="126994" y="121533"/>
                      </a:cubicBezTo>
                      <a:cubicBezTo>
                        <a:pt x="126994" y="122426"/>
                        <a:pt x="126498" y="122872"/>
                        <a:pt x="125505" y="122872"/>
                      </a:cubicBezTo>
                      <a:lnTo>
                        <a:pt x="1383" y="122872"/>
                      </a:lnTo>
                      <a:close/>
                      <a:moveTo>
                        <a:pt x="12694" y="109180"/>
                      </a:moveTo>
                      <a:lnTo>
                        <a:pt x="103032" y="109180"/>
                      </a:lnTo>
                      <a:lnTo>
                        <a:pt x="57938" y="18097"/>
                      </a:lnTo>
                      <a:lnTo>
                        <a:pt x="12694" y="10918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9970951F-C70F-20DB-5A06-918810A3FA96}"/>
                    </a:ext>
                  </a:extLst>
                </p:cNvPr>
                <p:cNvSpPr/>
                <p:nvPr/>
              </p:nvSpPr>
              <p:spPr>
                <a:xfrm rot="-5400000">
                  <a:off x="509698" y="2164694"/>
                  <a:ext cx="90040" cy="112812"/>
                </a:xfrm>
                <a:custGeom>
                  <a:avLst/>
                  <a:gdLst>
                    <a:gd name="connsiteX0" fmla="*/ 47809 w 90040"/>
                    <a:gd name="connsiteY0" fmla="*/ 109461 h 112812"/>
                    <a:gd name="connsiteX1" fmla="*/ 49520 w 90040"/>
                    <a:gd name="connsiteY1" fmla="*/ 98225 h 112812"/>
                    <a:gd name="connsiteX2" fmla="*/ 53688 w 90040"/>
                    <a:gd name="connsiteY2" fmla="*/ 82524 h 112812"/>
                    <a:gd name="connsiteX3" fmla="*/ 57929 w 90040"/>
                    <a:gd name="connsiteY3" fmla="*/ 68832 h 112812"/>
                    <a:gd name="connsiteX4" fmla="*/ 58524 w 90040"/>
                    <a:gd name="connsiteY4" fmla="*/ 55883 h 112812"/>
                    <a:gd name="connsiteX5" fmla="*/ 56367 w 90040"/>
                    <a:gd name="connsiteY5" fmla="*/ 35345 h 112812"/>
                    <a:gd name="connsiteX6" fmla="*/ 48181 w 90040"/>
                    <a:gd name="connsiteY6" fmla="*/ 19421 h 112812"/>
                    <a:gd name="connsiteX7" fmla="*/ 31438 w 90040"/>
                    <a:gd name="connsiteY7" fmla="*/ 13021 h 112812"/>
                    <a:gd name="connsiteX8" fmla="*/ 19978 w 90040"/>
                    <a:gd name="connsiteY8" fmla="*/ 15476 h 112812"/>
                    <a:gd name="connsiteX9" fmla="*/ 10304 w 90040"/>
                    <a:gd name="connsiteY9" fmla="*/ 22248 h 112812"/>
                    <a:gd name="connsiteX10" fmla="*/ 4798 w 90040"/>
                    <a:gd name="connsiteY10" fmla="*/ 32071 h 112812"/>
                    <a:gd name="connsiteX11" fmla="*/ 3458 w 90040"/>
                    <a:gd name="connsiteY11" fmla="*/ 33113 h 112812"/>
                    <a:gd name="connsiteX12" fmla="*/ 1374 w 90040"/>
                    <a:gd name="connsiteY12" fmla="*/ 33113 h 112812"/>
                    <a:gd name="connsiteX13" fmla="*/ 35 w 90040"/>
                    <a:gd name="connsiteY13" fmla="*/ 31624 h 112812"/>
                    <a:gd name="connsiteX14" fmla="*/ 35 w 90040"/>
                    <a:gd name="connsiteY14" fmla="*/ 31029 h 112812"/>
                    <a:gd name="connsiteX15" fmla="*/ 6806 w 90040"/>
                    <a:gd name="connsiteY15" fmla="*/ 16146 h 112812"/>
                    <a:gd name="connsiteX16" fmla="*/ 18713 w 90040"/>
                    <a:gd name="connsiteY16" fmla="*/ 4538 h 112812"/>
                    <a:gd name="connsiteX17" fmla="*/ 33670 w 90040"/>
                    <a:gd name="connsiteY17" fmla="*/ 72 h 112812"/>
                    <a:gd name="connsiteX18" fmla="*/ 47586 w 90040"/>
                    <a:gd name="connsiteY18" fmla="*/ 5505 h 112812"/>
                    <a:gd name="connsiteX19" fmla="*/ 56962 w 90040"/>
                    <a:gd name="connsiteY19" fmla="*/ 19345 h 112812"/>
                    <a:gd name="connsiteX20" fmla="*/ 62022 w 90040"/>
                    <a:gd name="connsiteY20" fmla="*/ 36238 h 112812"/>
                    <a:gd name="connsiteX21" fmla="*/ 63585 w 90040"/>
                    <a:gd name="connsiteY21" fmla="*/ 52311 h 112812"/>
                    <a:gd name="connsiteX22" fmla="*/ 82932 w 90040"/>
                    <a:gd name="connsiteY22" fmla="*/ 7960 h 112812"/>
                    <a:gd name="connsiteX23" fmla="*/ 85462 w 90040"/>
                    <a:gd name="connsiteY23" fmla="*/ 2454 h 112812"/>
                    <a:gd name="connsiteX24" fmla="*/ 86653 w 90040"/>
                    <a:gd name="connsiteY24" fmla="*/ 1858 h 112812"/>
                    <a:gd name="connsiteX25" fmla="*/ 88737 w 90040"/>
                    <a:gd name="connsiteY25" fmla="*/ 1858 h 112812"/>
                    <a:gd name="connsiteX26" fmla="*/ 90076 w 90040"/>
                    <a:gd name="connsiteY26" fmla="*/ 3496 h 112812"/>
                    <a:gd name="connsiteX27" fmla="*/ 89779 w 90040"/>
                    <a:gd name="connsiteY27" fmla="*/ 4538 h 112812"/>
                    <a:gd name="connsiteX28" fmla="*/ 87248 w 90040"/>
                    <a:gd name="connsiteY28" fmla="*/ 9896 h 112812"/>
                    <a:gd name="connsiteX29" fmla="*/ 73556 w 90040"/>
                    <a:gd name="connsiteY29" fmla="*/ 39884 h 112812"/>
                    <a:gd name="connsiteX30" fmla="*/ 62840 w 90040"/>
                    <a:gd name="connsiteY30" fmla="*/ 69277 h 112812"/>
                    <a:gd name="connsiteX31" fmla="*/ 60310 w 90040"/>
                    <a:gd name="connsiteY31" fmla="*/ 85128 h 112812"/>
                    <a:gd name="connsiteX32" fmla="*/ 55696 w 90040"/>
                    <a:gd name="connsiteY32" fmla="*/ 103805 h 112812"/>
                    <a:gd name="connsiteX33" fmla="*/ 50339 w 90040"/>
                    <a:gd name="connsiteY33" fmla="*/ 112885 h 112812"/>
                    <a:gd name="connsiteX34" fmla="*/ 47809 w 90040"/>
                    <a:gd name="connsiteY34" fmla="*/ 109461 h 112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0040" h="112812">
                      <a:moveTo>
                        <a:pt x="47809" y="109461"/>
                      </a:moveTo>
                      <a:cubicBezTo>
                        <a:pt x="47809" y="106881"/>
                        <a:pt x="48379" y="103136"/>
                        <a:pt x="49520" y="98225"/>
                      </a:cubicBezTo>
                      <a:cubicBezTo>
                        <a:pt x="50661" y="93314"/>
                        <a:pt x="52051" y="88080"/>
                        <a:pt x="53688" y="82524"/>
                      </a:cubicBezTo>
                      <a:cubicBezTo>
                        <a:pt x="55325" y="76968"/>
                        <a:pt x="56738" y="72403"/>
                        <a:pt x="57929" y="68832"/>
                      </a:cubicBezTo>
                      <a:cubicBezTo>
                        <a:pt x="58326" y="63077"/>
                        <a:pt x="58524" y="58760"/>
                        <a:pt x="58524" y="55883"/>
                      </a:cubicBezTo>
                      <a:cubicBezTo>
                        <a:pt x="58524" y="48541"/>
                        <a:pt x="57805" y="41695"/>
                        <a:pt x="56367" y="35345"/>
                      </a:cubicBezTo>
                      <a:cubicBezTo>
                        <a:pt x="54928" y="28995"/>
                        <a:pt x="52199" y="23687"/>
                        <a:pt x="48181" y="19421"/>
                      </a:cubicBezTo>
                      <a:cubicBezTo>
                        <a:pt x="44163" y="15154"/>
                        <a:pt x="38582" y="13021"/>
                        <a:pt x="31438" y="13021"/>
                      </a:cubicBezTo>
                      <a:cubicBezTo>
                        <a:pt x="27568" y="13021"/>
                        <a:pt x="23748" y="13839"/>
                        <a:pt x="19978" y="15476"/>
                      </a:cubicBezTo>
                      <a:cubicBezTo>
                        <a:pt x="16208" y="17113"/>
                        <a:pt x="12983" y="19370"/>
                        <a:pt x="10304" y="22248"/>
                      </a:cubicBezTo>
                      <a:cubicBezTo>
                        <a:pt x="7625" y="25125"/>
                        <a:pt x="5789" y="28400"/>
                        <a:pt x="4798" y="32071"/>
                      </a:cubicBezTo>
                      <a:cubicBezTo>
                        <a:pt x="4500" y="32765"/>
                        <a:pt x="4053" y="33113"/>
                        <a:pt x="3458" y="33113"/>
                      </a:cubicBezTo>
                      <a:lnTo>
                        <a:pt x="1374" y="33113"/>
                      </a:lnTo>
                      <a:cubicBezTo>
                        <a:pt x="482" y="33113"/>
                        <a:pt x="35" y="32617"/>
                        <a:pt x="35" y="31624"/>
                      </a:cubicBezTo>
                      <a:lnTo>
                        <a:pt x="35" y="31029"/>
                      </a:lnTo>
                      <a:cubicBezTo>
                        <a:pt x="1325" y="25869"/>
                        <a:pt x="3582" y="20908"/>
                        <a:pt x="6806" y="16146"/>
                      </a:cubicBezTo>
                      <a:cubicBezTo>
                        <a:pt x="10031" y="11383"/>
                        <a:pt x="14000" y="7514"/>
                        <a:pt x="18713" y="4538"/>
                      </a:cubicBezTo>
                      <a:cubicBezTo>
                        <a:pt x="23426" y="1561"/>
                        <a:pt x="28411" y="72"/>
                        <a:pt x="33670" y="72"/>
                      </a:cubicBezTo>
                      <a:cubicBezTo>
                        <a:pt x="39028" y="72"/>
                        <a:pt x="43667" y="1883"/>
                        <a:pt x="47586" y="5505"/>
                      </a:cubicBezTo>
                      <a:cubicBezTo>
                        <a:pt x="51505" y="9126"/>
                        <a:pt x="54631" y="13740"/>
                        <a:pt x="56962" y="19345"/>
                      </a:cubicBezTo>
                      <a:cubicBezTo>
                        <a:pt x="59293" y="24952"/>
                        <a:pt x="60980" y="30583"/>
                        <a:pt x="62022" y="36238"/>
                      </a:cubicBezTo>
                      <a:cubicBezTo>
                        <a:pt x="63064" y="41893"/>
                        <a:pt x="63585" y="47251"/>
                        <a:pt x="63585" y="52311"/>
                      </a:cubicBezTo>
                      <a:cubicBezTo>
                        <a:pt x="69339" y="36635"/>
                        <a:pt x="75788" y="21851"/>
                        <a:pt x="82932" y="7960"/>
                      </a:cubicBezTo>
                      <a:lnTo>
                        <a:pt x="85462" y="2454"/>
                      </a:lnTo>
                      <a:cubicBezTo>
                        <a:pt x="85859" y="2057"/>
                        <a:pt x="86256" y="1858"/>
                        <a:pt x="86653" y="1858"/>
                      </a:cubicBezTo>
                      <a:lnTo>
                        <a:pt x="88737" y="1858"/>
                      </a:lnTo>
                      <a:cubicBezTo>
                        <a:pt x="89629" y="1858"/>
                        <a:pt x="90076" y="2404"/>
                        <a:pt x="90076" y="3496"/>
                      </a:cubicBezTo>
                      <a:cubicBezTo>
                        <a:pt x="90076" y="3694"/>
                        <a:pt x="89977" y="4041"/>
                        <a:pt x="89779" y="4538"/>
                      </a:cubicBezTo>
                      <a:lnTo>
                        <a:pt x="87248" y="9896"/>
                      </a:lnTo>
                      <a:cubicBezTo>
                        <a:pt x="82287" y="19718"/>
                        <a:pt x="77723" y="29714"/>
                        <a:pt x="73556" y="39884"/>
                      </a:cubicBezTo>
                      <a:cubicBezTo>
                        <a:pt x="69389" y="50054"/>
                        <a:pt x="65817" y="59852"/>
                        <a:pt x="62840" y="69277"/>
                      </a:cubicBezTo>
                      <a:cubicBezTo>
                        <a:pt x="62443" y="73147"/>
                        <a:pt x="61600" y="78431"/>
                        <a:pt x="60310" y="85128"/>
                      </a:cubicBezTo>
                      <a:cubicBezTo>
                        <a:pt x="59021" y="91825"/>
                        <a:pt x="57483" y="98051"/>
                        <a:pt x="55696" y="103805"/>
                      </a:cubicBezTo>
                      <a:cubicBezTo>
                        <a:pt x="53911" y="109560"/>
                        <a:pt x="52125" y="112587"/>
                        <a:pt x="50339" y="112885"/>
                      </a:cubicBezTo>
                      <a:cubicBezTo>
                        <a:pt x="48652" y="112885"/>
                        <a:pt x="47809" y="111744"/>
                        <a:pt x="47809" y="10946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9908575F-64D8-94AF-15D8-3DC826DC1548}"/>
                    </a:ext>
                  </a:extLst>
                </p:cNvPr>
                <p:cNvSpPr/>
                <p:nvPr/>
              </p:nvSpPr>
              <p:spPr>
                <a:xfrm rot="-5400000">
                  <a:off x="481420" y="2043734"/>
                  <a:ext cx="97631" cy="154037"/>
                </a:xfrm>
                <a:custGeom>
                  <a:avLst/>
                  <a:gdLst>
                    <a:gd name="connsiteX0" fmla="*/ 1361 w 97631"/>
                    <a:gd name="connsiteY0" fmla="*/ 154102 h 154037"/>
                    <a:gd name="connsiteX1" fmla="*/ 469 w 97631"/>
                    <a:gd name="connsiteY1" fmla="*/ 153507 h 154037"/>
                    <a:gd name="connsiteX2" fmla="*/ 22 w 97631"/>
                    <a:gd name="connsiteY2" fmla="*/ 152465 h 154037"/>
                    <a:gd name="connsiteX3" fmla="*/ 26364 w 97631"/>
                    <a:gd name="connsiteY3" fmla="*/ 46499 h 154037"/>
                    <a:gd name="connsiteX4" fmla="*/ 32987 w 97631"/>
                    <a:gd name="connsiteY4" fmla="*/ 29980 h 154037"/>
                    <a:gd name="connsiteX5" fmla="*/ 43927 w 97631"/>
                    <a:gd name="connsiteY5" fmla="*/ 15022 h 154037"/>
                    <a:gd name="connsiteX6" fmla="*/ 58363 w 97631"/>
                    <a:gd name="connsiteY6" fmla="*/ 4083 h 154037"/>
                    <a:gd name="connsiteX7" fmla="*/ 75180 w 97631"/>
                    <a:gd name="connsiteY7" fmla="*/ 65 h 154037"/>
                    <a:gd name="connsiteX8" fmla="*/ 86565 w 97631"/>
                    <a:gd name="connsiteY8" fmla="*/ 2818 h 154037"/>
                    <a:gd name="connsiteX9" fmla="*/ 94677 w 97631"/>
                    <a:gd name="connsiteY9" fmla="*/ 10632 h 154037"/>
                    <a:gd name="connsiteX10" fmla="*/ 97653 w 97631"/>
                    <a:gd name="connsiteY10" fmla="*/ 22091 h 154037"/>
                    <a:gd name="connsiteX11" fmla="*/ 95346 w 97631"/>
                    <a:gd name="connsiteY11" fmla="*/ 33774 h 154037"/>
                    <a:gd name="connsiteX12" fmla="*/ 88872 w 97631"/>
                    <a:gd name="connsiteY12" fmla="*/ 44192 h 154037"/>
                    <a:gd name="connsiteX13" fmla="*/ 79942 w 97631"/>
                    <a:gd name="connsiteY13" fmla="*/ 52006 h 154037"/>
                    <a:gd name="connsiteX14" fmla="*/ 84779 w 97631"/>
                    <a:gd name="connsiteY14" fmla="*/ 56471 h 154037"/>
                    <a:gd name="connsiteX15" fmla="*/ 88277 w 97631"/>
                    <a:gd name="connsiteY15" fmla="*/ 62127 h 154037"/>
                    <a:gd name="connsiteX16" fmla="*/ 90435 w 97631"/>
                    <a:gd name="connsiteY16" fmla="*/ 68749 h 154037"/>
                    <a:gd name="connsiteX17" fmla="*/ 91253 w 97631"/>
                    <a:gd name="connsiteY17" fmla="*/ 75669 h 154037"/>
                    <a:gd name="connsiteX18" fmla="*/ 87459 w 97631"/>
                    <a:gd name="connsiteY18" fmla="*/ 92933 h 154037"/>
                    <a:gd name="connsiteX19" fmla="*/ 77190 w 97631"/>
                    <a:gd name="connsiteY19" fmla="*/ 108411 h 154037"/>
                    <a:gd name="connsiteX20" fmla="*/ 62307 w 97631"/>
                    <a:gd name="connsiteY20" fmla="*/ 119425 h 154037"/>
                    <a:gd name="connsiteX21" fmla="*/ 45117 w 97631"/>
                    <a:gd name="connsiteY21" fmla="*/ 123444 h 154037"/>
                    <a:gd name="connsiteX22" fmla="*/ 27779 w 97631"/>
                    <a:gd name="connsiteY22" fmla="*/ 118235 h 154037"/>
                    <a:gd name="connsiteX23" fmla="*/ 17137 w 97631"/>
                    <a:gd name="connsiteY23" fmla="*/ 103947 h 154037"/>
                    <a:gd name="connsiteX24" fmla="*/ 4785 w 97631"/>
                    <a:gd name="connsiteY24" fmla="*/ 153209 h 154037"/>
                    <a:gd name="connsiteX25" fmla="*/ 3445 w 97631"/>
                    <a:gd name="connsiteY25" fmla="*/ 154102 h 154037"/>
                    <a:gd name="connsiteX26" fmla="*/ 1361 w 97631"/>
                    <a:gd name="connsiteY26" fmla="*/ 154102 h 154037"/>
                    <a:gd name="connsiteX27" fmla="*/ 45414 w 97631"/>
                    <a:gd name="connsiteY27" fmla="*/ 118830 h 154037"/>
                    <a:gd name="connsiteX28" fmla="*/ 59405 w 97631"/>
                    <a:gd name="connsiteY28" fmla="*/ 113769 h 154037"/>
                    <a:gd name="connsiteX29" fmla="*/ 69748 w 97631"/>
                    <a:gd name="connsiteY29" fmla="*/ 101045 h 154037"/>
                    <a:gd name="connsiteX30" fmla="*/ 75924 w 97631"/>
                    <a:gd name="connsiteY30" fmla="*/ 84823 h 154037"/>
                    <a:gd name="connsiteX31" fmla="*/ 78008 w 97631"/>
                    <a:gd name="connsiteY31" fmla="*/ 69121 h 154037"/>
                    <a:gd name="connsiteX32" fmla="*/ 72947 w 97631"/>
                    <a:gd name="connsiteY32" fmla="*/ 55429 h 154037"/>
                    <a:gd name="connsiteX33" fmla="*/ 61488 w 97631"/>
                    <a:gd name="connsiteY33" fmla="*/ 57661 h 154037"/>
                    <a:gd name="connsiteX34" fmla="*/ 47944 w 97631"/>
                    <a:gd name="connsiteY34" fmla="*/ 53047 h 154037"/>
                    <a:gd name="connsiteX35" fmla="*/ 63422 w 97631"/>
                    <a:gd name="connsiteY35" fmla="*/ 46946 h 154037"/>
                    <a:gd name="connsiteX36" fmla="*/ 73543 w 97631"/>
                    <a:gd name="connsiteY36" fmla="*/ 48732 h 154037"/>
                    <a:gd name="connsiteX37" fmla="*/ 80315 w 97631"/>
                    <a:gd name="connsiteY37" fmla="*/ 40397 h 154037"/>
                    <a:gd name="connsiteX38" fmla="*/ 84854 w 97631"/>
                    <a:gd name="connsiteY38" fmla="*/ 28863 h 154037"/>
                    <a:gd name="connsiteX39" fmla="*/ 86342 w 97631"/>
                    <a:gd name="connsiteY39" fmla="*/ 17478 h 154037"/>
                    <a:gd name="connsiteX40" fmla="*/ 83440 w 97631"/>
                    <a:gd name="connsiteY40" fmla="*/ 8250 h 154037"/>
                    <a:gd name="connsiteX41" fmla="*/ 74733 w 97631"/>
                    <a:gd name="connsiteY41" fmla="*/ 4530 h 154037"/>
                    <a:gd name="connsiteX42" fmla="*/ 55312 w 97631"/>
                    <a:gd name="connsiteY42" fmla="*/ 10930 h 154037"/>
                    <a:gd name="connsiteX43" fmla="*/ 40131 w 97631"/>
                    <a:gd name="connsiteY43" fmla="*/ 27152 h 154037"/>
                    <a:gd name="connsiteX44" fmla="*/ 31275 w 97631"/>
                    <a:gd name="connsiteY44" fmla="*/ 47541 h 154037"/>
                    <a:gd name="connsiteX45" fmla="*/ 21750 w 97631"/>
                    <a:gd name="connsiteY45" fmla="*/ 85344 h 154037"/>
                    <a:gd name="connsiteX46" fmla="*/ 20560 w 97631"/>
                    <a:gd name="connsiteY46" fmla="*/ 94273 h 154037"/>
                    <a:gd name="connsiteX47" fmla="*/ 27629 w 97631"/>
                    <a:gd name="connsiteY47" fmla="*/ 111909 h 154037"/>
                    <a:gd name="connsiteX48" fmla="*/ 45414 w 97631"/>
                    <a:gd name="connsiteY48" fmla="*/ 118830 h 154037"/>
                    <a:gd name="connsiteX49" fmla="*/ 53153 w 97631"/>
                    <a:gd name="connsiteY49" fmla="*/ 52452 h 154037"/>
                    <a:gd name="connsiteX50" fmla="*/ 61786 w 97631"/>
                    <a:gd name="connsiteY50" fmla="*/ 53197 h 154037"/>
                    <a:gd name="connsiteX51" fmla="*/ 67590 w 97631"/>
                    <a:gd name="connsiteY51" fmla="*/ 52155 h 154037"/>
                    <a:gd name="connsiteX52" fmla="*/ 66846 w 97631"/>
                    <a:gd name="connsiteY52" fmla="*/ 52006 h 154037"/>
                    <a:gd name="connsiteX53" fmla="*/ 62977 w 97631"/>
                    <a:gd name="connsiteY53" fmla="*/ 51560 h 154037"/>
                    <a:gd name="connsiteX54" fmla="*/ 53153 w 97631"/>
                    <a:gd name="connsiteY54" fmla="*/ 5245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97631" h="154037">
                      <a:moveTo>
                        <a:pt x="1361" y="154102"/>
                      </a:moveTo>
                      <a:cubicBezTo>
                        <a:pt x="1063" y="154102"/>
                        <a:pt x="766" y="153903"/>
                        <a:pt x="469" y="153507"/>
                      </a:cubicBezTo>
                      <a:cubicBezTo>
                        <a:pt x="171" y="153110"/>
                        <a:pt x="22" y="152762"/>
                        <a:pt x="22" y="152465"/>
                      </a:cubicBezTo>
                      <a:lnTo>
                        <a:pt x="26364" y="46499"/>
                      </a:lnTo>
                      <a:cubicBezTo>
                        <a:pt x="27853" y="40844"/>
                        <a:pt x="30060" y="35337"/>
                        <a:pt x="32987" y="29980"/>
                      </a:cubicBezTo>
                      <a:cubicBezTo>
                        <a:pt x="35914" y="24622"/>
                        <a:pt x="39561" y="19636"/>
                        <a:pt x="43927" y="15022"/>
                      </a:cubicBezTo>
                      <a:cubicBezTo>
                        <a:pt x="48292" y="10408"/>
                        <a:pt x="53104" y="6762"/>
                        <a:pt x="58363" y="4083"/>
                      </a:cubicBezTo>
                      <a:cubicBezTo>
                        <a:pt x="63621" y="1404"/>
                        <a:pt x="69227" y="65"/>
                        <a:pt x="75180" y="65"/>
                      </a:cubicBezTo>
                      <a:cubicBezTo>
                        <a:pt x="79347" y="65"/>
                        <a:pt x="83143" y="982"/>
                        <a:pt x="86565" y="2818"/>
                      </a:cubicBezTo>
                      <a:cubicBezTo>
                        <a:pt x="89988" y="4654"/>
                        <a:pt x="92692" y="7258"/>
                        <a:pt x="94677" y="10632"/>
                      </a:cubicBezTo>
                      <a:cubicBezTo>
                        <a:pt x="96661" y="14005"/>
                        <a:pt x="97653" y="17825"/>
                        <a:pt x="97653" y="22091"/>
                      </a:cubicBezTo>
                      <a:cubicBezTo>
                        <a:pt x="97653" y="26160"/>
                        <a:pt x="96884" y="30054"/>
                        <a:pt x="95346" y="33774"/>
                      </a:cubicBezTo>
                      <a:cubicBezTo>
                        <a:pt x="93808" y="37495"/>
                        <a:pt x="91650" y="40967"/>
                        <a:pt x="88872" y="44192"/>
                      </a:cubicBezTo>
                      <a:cubicBezTo>
                        <a:pt x="86094" y="47417"/>
                        <a:pt x="83117" y="50022"/>
                        <a:pt x="79942" y="52006"/>
                      </a:cubicBezTo>
                      <a:cubicBezTo>
                        <a:pt x="81729" y="53197"/>
                        <a:pt x="83341" y="54685"/>
                        <a:pt x="84779" y="56471"/>
                      </a:cubicBezTo>
                      <a:cubicBezTo>
                        <a:pt x="86218" y="58257"/>
                        <a:pt x="87384" y="60142"/>
                        <a:pt x="88277" y="62127"/>
                      </a:cubicBezTo>
                      <a:cubicBezTo>
                        <a:pt x="89170" y="64111"/>
                        <a:pt x="89889" y="66319"/>
                        <a:pt x="90435" y="68749"/>
                      </a:cubicBezTo>
                      <a:cubicBezTo>
                        <a:pt x="90981" y="71180"/>
                        <a:pt x="91253" y="73487"/>
                        <a:pt x="91253" y="75669"/>
                      </a:cubicBezTo>
                      <a:cubicBezTo>
                        <a:pt x="91253" y="81523"/>
                        <a:pt x="89989" y="87278"/>
                        <a:pt x="87459" y="92933"/>
                      </a:cubicBezTo>
                      <a:cubicBezTo>
                        <a:pt x="84928" y="98589"/>
                        <a:pt x="81505" y="103749"/>
                        <a:pt x="77190" y="108411"/>
                      </a:cubicBezTo>
                      <a:cubicBezTo>
                        <a:pt x="72874" y="113075"/>
                        <a:pt x="67913" y="116746"/>
                        <a:pt x="62307" y="119425"/>
                      </a:cubicBezTo>
                      <a:cubicBezTo>
                        <a:pt x="56701" y="122104"/>
                        <a:pt x="50971" y="123444"/>
                        <a:pt x="45117" y="123444"/>
                      </a:cubicBezTo>
                      <a:cubicBezTo>
                        <a:pt x="38667" y="123444"/>
                        <a:pt x="32888" y="121707"/>
                        <a:pt x="27779" y="118235"/>
                      </a:cubicBezTo>
                      <a:cubicBezTo>
                        <a:pt x="22669" y="114762"/>
                        <a:pt x="19122" y="109999"/>
                        <a:pt x="17137" y="103947"/>
                      </a:cubicBezTo>
                      <a:lnTo>
                        <a:pt x="4785" y="153209"/>
                      </a:lnTo>
                      <a:cubicBezTo>
                        <a:pt x="4785" y="153804"/>
                        <a:pt x="4338" y="154102"/>
                        <a:pt x="3445" y="154102"/>
                      </a:cubicBezTo>
                      <a:lnTo>
                        <a:pt x="1361" y="154102"/>
                      </a:lnTo>
                      <a:close/>
                      <a:moveTo>
                        <a:pt x="45414" y="118830"/>
                      </a:moveTo>
                      <a:cubicBezTo>
                        <a:pt x="50574" y="118830"/>
                        <a:pt x="55237" y="117143"/>
                        <a:pt x="59405" y="113769"/>
                      </a:cubicBezTo>
                      <a:cubicBezTo>
                        <a:pt x="63572" y="110396"/>
                        <a:pt x="67019" y="106155"/>
                        <a:pt x="69748" y="101045"/>
                      </a:cubicBezTo>
                      <a:cubicBezTo>
                        <a:pt x="72476" y="95935"/>
                        <a:pt x="74535" y="90528"/>
                        <a:pt x="75924" y="84823"/>
                      </a:cubicBezTo>
                      <a:cubicBezTo>
                        <a:pt x="77313" y="79117"/>
                        <a:pt x="78008" y="73883"/>
                        <a:pt x="78008" y="69121"/>
                      </a:cubicBezTo>
                      <a:cubicBezTo>
                        <a:pt x="78008" y="63366"/>
                        <a:pt x="76321" y="58802"/>
                        <a:pt x="72947" y="55429"/>
                      </a:cubicBezTo>
                      <a:cubicBezTo>
                        <a:pt x="69078" y="56917"/>
                        <a:pt x="65258" y="57661"/>
                        <a:pt x="61488" y="57661"/>
                      </a:cubicBezTo>
                      <a:cubicBezTo>
                        <a:pt x="52459" y="57661"/>
                        <a:pt x="47944" y="56123"/>
                        <a:pt x="47944" y="53047"/>
                      </a:cubicBezTo>
                      <a:cubicBezTo>
                        <a:pt x="47944" y="48980"/>
                        <a:pt x="53104" y="46946"/>
                        <a:pt x="63422" y="46946"/>
                      </a:cubicBezTo>
                      <a:cubicBezTo>
                        <a:pt x="67094" y="46946"/>
                        <a:pt x="70467" y="47541"/>
                        <a:pt x="73543" y="48732"/>
                      </a:cubicBezTo>
                      <a:cubicBezTo>
                        <a:pt x="76024" y="46846"/>
                        <a:pt x="78281" y="44068"/>
                        <a:pt x="80315" y="40397"/>
                      </a:cubicBezTo>
                      <a:cubicBezTo>
                        <a:pt x="82349" y="36726"/>
                        <a:pt x="83862" y="32882"/>
                        <a:pt x="84854" y="28863"/>
                      </a:cubicBezTo>
                      <a:cubicBezTo>
                        <a:pt x="85846" y="24845"/>
                        <a:pt x="86342" y="21050"/>
                        <a:pt x="86342" y="17478"/>
                      </a:cubicBezTo>
                      <a:cubicBezTo>
                        <a:pt x="86342" y="13807"/>
                        <a:pt x="85375" y="10731"/>
                        <a:pt x="83440" y="8250"/>
                      </a:cubicBezTo>
                      <a:cubicBezTo>
                        <a:pt x="81505" y="5770"/>
                        <a:pt x="78603" y="4530"/>
                        <a:pt x="74733" y="4530"/>
                      </a:cubicBezTo>
                      <a:cubicBezTo>
                        <a:pt x="67788" y="4530"/>
                        <a:pt x="61314" y="6663"/>
                        <a:pt x="55312" y="10930"/>
                      </a:cubicBezTo>
                      <a:cubicBezTo>
                        <a:pt x="49309" y="15196"/>
                        <a:pt x="44249" y="20603"/>
                        <a:pt x="40131" y="27152"/>
                      </a:cubicBezTo>
                      <a:cubicBezTo>
                        <a:pt x="36013" y="33700"/>
                        <a:pt x="33062" y="40496"/>
                        <a:pt x="31275" y="47541"/>
                      </a:cubicBezTo>
                      <a:lnTo>
                        <a:pt x="21750" y="85344"/>
                      </a:lnTo>
                      <a:cubicBezTo>
                        <a:pt x="21155" y="88022"/>
                        <a:pt x="20759" y="90999"/>
                        <a:pt x="20560" y="94273"/>
                      </a:cubicBezTo>
                      <a:cubicBezTo>
                        <a:pt x="20560" y="101417"/>
                        <a:pt x="22916" y="107296"/>
                        <a:pt x="27629" y="111909"/>
                      </a:cubicBezTo>
                      <a:cubicBezTo>
                        <a:pt x="32342" y="116523"/>
                        <a:pt x="38271" y="118830"/>
                        <a:pt x="45414" y="118830"/>
                      </a:cubicBezTo>
                      <a:close/>
                      <a:moveTo>
                        <a:pt x="53153" y="52452"/>
                      </a:moveTo>
                      <a:cubicBezTo>
                        <a:pt x="54940" y="52949"/>
                        <a:pt x="57817" y="53197"/>
                        <a:pt x="61786" y="53197"/>
                      </a:cubicBezTo>
                      <a:cubicBezTo>
                        <a:pt x="63671" y="53197"/>
                        <a:pt x="65605" y="52850"/>
                        <a:pt x="67590" y="52155"/>
                      </a:cubicBezTo>
                      <a:cubicBezTo>
                        <a:pt x="67490" y="52056"/>
                        <a:pt x="67242" y="52006"/>
                        <a:pt x="66846" y="52006"/>
                      </a:cubicBezTo>
                      <a:cubicBezTo>
                        <a:pt x="65655" y="51708"/>
                        <a:pt x="64365" y="51560"/>
                        <a:pt x="62977" y="51560"/>
                      </a:cubicBezTo>
                      <a:cubicBezTo>
                        <a:pt x="57817" y="51560"/>
                        <a:pt x="54543" y="51857"/>
                        <a:pt x="53153" y="52452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4BD1DE9-56B6-1A28-2EF0-FD7A5BC0729F}"/>
                  </a:ext>
                </a:extLst>
              </p:cNvPr>
              <p:cNvSpPr/>
              <p:nvPr/>
            </p:nvSpPr>
            <p:spPr>
              <a:xfrm>
                <a:off x="6441479" y="1675062"/>
                <a:ext cx="1009650" cy="1009650"/>
              </a:xfrm>
              <a:custGeom>
                <a:avLst/>
                <a:gdLst>
                  <a:gd name="connsiteX0" fmla="*/ 0 w 1009650"/>
                  <a:gd name="connsiteY0" fmla="*/ 1009650 h 1009650"/>
                  <a:gd name="connsiteX1" fmla="*/ 1009650 w 1009650"/>
                  <a:gd name="connsiteY1" fmla="*/ 1009650 h 1009650"/>
                  <a:gd name="connsiteX2" fmla="*/ 1009650 w 1009650"/>
                  <a:gd name="connsiteY2" fmla="*/ 0 h 1009650"/>
                  <a:gd name="connsiteX3" fmla="*/ 0 w 1009650"/>
                  <a:gd name="connsiteY3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650" h="1009650">
                    <a:moveTo>
                      <a:pt x="0" y="1009650"/>
                    </a:moveTo>
                    <a:lnTo>
                      <a:pt x="1009650" y="1009650"/>
                    </a:lnTo>
                    <a:lnTo>
                      <a:pt x="10096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4E7AFAD-B211-AEF3-7B20-960E0B6AA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41359" y="1674942"/>
                <a:ext cx="1009949" cy="1009949"/>
              </a:xfrm>
              <a:custGeom>
                <a:avLst/>
                <a:gdLst>
                  <a:gd name="connsiteX0" fmla="*/ 36 w 1009949"/>
                  <a:gd name="connsiteY0" fmla="*/ -40 h 1009949"/>
                  <a:gd name="connsiteX1" fmla="*/ 1009985 w 1009949"/>
                  <a:gd name="connsiteY1" fmla="*/ -40 h 1009949"/>
                  <a:gd name="connsiteX2" fmla="*/ 1009985 w 1009949"/>
                  <a:gd name="connsiteY2" fmla="*/ 1009909 h 1009949"/>
                  <a:gd name="connsiteX3" fmla="*/ 36 w 1009949"/>
                  <a:gd name="connsiteY3" fmla="*/ 1009909 h 100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949" h="1009949">
                    <a:moveTo>
                      <a:pt x="36" y="-40"/>
                    </a:moveTo>
                    <a:lnTo>
                      <a:pt x="1009985" y="-40"/>
                    </a:lnTo>
                    <a:lnTo>
                      <a:pt x="1009985" y="1009909"/>
                    </a:lnTo>
                    <a:lnTo>
                      <a:pt x="36" y="1009909"/>
                    </a:lnTo>
                    <a:close/>
                  </a:path>
                </a:pathLst>
              </a:custGeom>
            </p:spPr>
          </p:pic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ADEF9FC-AC6B-55E9-D894-13906CAF50BB}"/>
                  </a:ext>
                </a:extLst>
              </p:cNvPr>
              <p:cNvSpPr/>
              <p:nvPr/>
            </p:nvSpPr>
            <p:spPr>
              <a:xfrm>
                <a:off x="6442827" y="1928198"/>
                <a:ext cx="1006954" cy="400282"/>
              </a:xfrm>
              <a:custGeom>
                <a:avLst/>
                <a:gdLst>
                  <a:gd name="connsiteX0" fmla="*/ 0 w 1006954"/>
                  <a:gd name="connsiteY0" fmla="*/ 400282 h 400282"/>
                  <a:gd name="connsiteX1" fmla="*/ 21000 w 1006954"/>
                  <a:gd name="connsiteY1" fmla="*/ 398968 h 400282"/>
                  <a:gd name="connsiteX2" fmla="*/ 45770 w 1006954"/>
                  <a:gd name="connsiteY2" fmla="*/ 397033 h 400282"/>
                  <a:gd name="connsiteX3" fmla="*/ 69731 w 1006954"/>
                  <a:gd name="connsiteY3" fmla="*/ 394765 h 400282"/>
                  <a:gd name="connsiteX4" fmla="*/ 91541 w 1006954"/>
                  <a:gd name="connsiteY4" fmla="*/ 392361 h 400282"/>
                  <a:gd name="connsiteX5" fmla="*/ 113995 w 1006954"/>
                  <a:gd name="connsiteY5" fmla="*/ 389549 h 400282"/>
                  <a:gd name="connsiteX6" fmla="*/ 137311 w 1006954"/>
                  <a:gd name="connsiteY6" fmla="*/ 386265 h 400282"/>
                  <a:gd name="connsiteX7" fmla="*/ 162563 w 1006954"/>
                  <a:gd name="connsiteY7" fmla="*/ 382294 h 400282"/>
                  <a:gd name="connsiteX8" fmla="*/ 183082 w 1006954"/>
                  <a:gd name="connsiteY8" fmla="*/ 378746 h 400282"/>
                  <a:gd name="connsiteX9" fmla="*/ 208589 w 1006954"/>
                  <a:gd name="connsiteY9" fmla="*/ 373938 h 400282"/>
                  <a:gd name="connsiteX10" fmla="*/ 228853 w 1006954"/>
                  <a:gd name="connsiteY10" fmla="*/ 369803 h 400282"/>
                  <a:gd name="connsiteX11" fmla="*/ 250931 w 1006954"/>
                  <a:gd name="connsiteY11" fmla="*/ 364981 h 400282"/>
                  <a:gd name="connsiteX12" fmla="*/ 274624 w 1006954"/>
                  <a:gd name="connsiteY12" fmla="*/ 359437 h 400282"/>
                  <a:gd name="connsiteX13" fmla="*/ 296624 w 1006954"/>
                  <a:gd name="connsiteY13" fmla="*/ 353949 h 400282"/>
                  <a:gd name="connsiteX14" fmla="*/ 320394 w 1006954"/>
                  <a:gd name="connsiteY14" fmla="*/ 347648 h 400282"/>
                  <a:gd name="connsiteX15" fmla="*/ 345923 w 1006954"/>
                  <a:gd name="connsiteY15" fmla="*/ 340455 h 400282"/>
                  <a:gd name="connsiteX16" fmla="*/ 366165 w 1006954"/>
                  <a:gd name="connsiteY16" fmla="*/ 334436 h 400282"/>
                  <a:gd name="connsiteX17" fmla="*/ 390710 w 1006954"/>
                  <a:gd name="connsiteY17" fmla="*/ 326764 h 400282"/>
                  <a:gd name="connsiteX18" fmla="*/ 411936 w 1006954"/>
                  <a:gd name="connsiteY18" fmla="*/ 319800 h 400282"/>
                  <a:gd name="connsiteX19" fmla="*/ 436024 w 1006954"/>
                  <a:gd name="connsiteY19" fmla="*/ 311526 h 400282"/>
                  <a:gd name="connsiteX20" fmla="*/ 457707 w 1006954"/>
                  <a:gd name="connsiteY20" fmla="*/ 303740 h 400282"/>
                  <a:gd name="connsiteX21" fmla="*/ 480380 w 1006954"/>
                  <a:gd name="connsiteY21" fmla="*/ 295258 h 400282"/>
                  <a:gd name="connsiteX22" fmla="*/ 503477 w 1006954"/>
                  <a:gd name="connsiteY22" fmla="*/ 286257 h 400282"/>
                  <a:gd name="connsiteX23" fmla="*/ 526369 w 1006954"/>
                  <a:gd name="connsiteY23" fmla="*/ 276979 h 400282"/>
                  <a:gd name="connsiteX24" fmla="*/ 549248 w 1006954"/>
                  <a:gd name="connsiteY24" fmla="*/ 267351 h 400282"/>
                  <a:gd name="connsiteX25" fmla="*/ 573043 w 1006954"/>
                  <a:gd name="connsiteY25" fmla="*/ 256960 h 400282"/>
                  <a:gd name="connsiteX26" fmla="*/ 595018 w 1006954"/>
                  <a:gd name="connsiteY26" fmla="*/ 247021 h 400282"/>
                  <a:gd name="connsiteX27" fmla="*/ 619738 w 1006954"/>
                  <a:gd name="connsiteY27" fmla="*/ 235449 h 400282"/>
                  <a:gd name="connsiteX28" fmla="*/ 640790 w 1006954"/>
                  <a:gd name="connsiteY28" fmla="*/ 225268 h 400282"/>
                  <a:gd name="connsiteX29" fmla="*/ 663282 w 1006954"/>
                  <a:gd name="connsiteY29" fmla="*/ 214056 h 400282"/>
                  <a:gd name="connsiteX30" fmla="*/ 686560 w 1006954"/>
                  <a:gd name="connsiteY30" fmla="*/ 202091 h 400282"/>
                  <a:gd name="connsiteX31" fmla="*/ 709595 w 1006954"/>
                  <a:gd name="connsiteY31" fmla="*/ 189888 h 400282"/>
                  <a:gd name="connsiteX32" fmla="*/ 732331 w 1006954"/>
                  <a:gd name="connsiteY32" fmla="*/ 177492 h 400282"/>
                  <a:gd name="connsiteX33" fmla="*/ 755234 w 1006954"/>
                  <a:gd name="connsiteY33" fmla="*/ 164647 h 400282"/>
                  <a:gd name="connsiteX34" fmla="*/ 778101 w 1006954"/>
                  <a:gd name="connsiteY34" fmla="*/ 151468 h 400282"/>
                  <a:gd name="connsiteX35" fmla="*/ 802656 w 1006954"/>
                  <a:gd name="connsiteY35" fmla="*/ 136921 h 400282"/>
                  <a:gd name="connsiteX36" fmla="*/ 823872 w 1006954"/>
                  <a:gd name="connsiteY36" fmla="*/ 124021 h 400282"/>
                  <a:gd name="connsiteX37" fmla="*/ 845678 w 1006954"/>
                  <a:gd name="connsiteY37" fmla="*/ 110444 h 400282"/>
                  <a:gd name="connsiteX38" fmla="*/ 869643 w 1006954"/>
                  <a:gd name="connsiteY38" fmla="*/ 95151 h 400282"/>
                  <a:gd name="connsiteX39" fmla="*/ 893657 w 1006954"/>
                  <a:gd name="connsiteY39" fmla="*/ 79434 h 400282"/>
                  <a:gd name="connsiteX40" fmla="*/ 915413 w 1006954"/>
                  <a:gd name="connsiteY40" fmla="*/ 64858 h 400282"/>
                  <a:gd name="connsiteX41" fmla="*/ 932687 w 1006954"/>
                  <a:gd name="connsiteY41" fmla="*/ 53054 h 400282"/>
                  <a:gd name="connsiteX42" fmla="*/ 961184 w 1006954"/>
                  <a:gd name="connsiteY42" fmla="*/ 33140 h 400282"/>
                  <a:gd name="connsiteX43" fmla="*/ 983644 w 1006954"/>
                  <a:gd name="connsiteY43" fmla="*/ 17055 h 400282"/>
                  <a:gd name="connsiteX44" fmla="*/ 1006954 w 1006954"/>
                  <a:gd name="connsiteY44" fmla="*/ 0 h 40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06954" h="400282">
                    <a:moveTo>
                      <a:pt x="0" y="400282"/>
                    </a:moveTo>
                    <a:lnTo>
                      <a:pt x="21000" y="398968"/>
                    </a:lnTo>
                    <a:lnTo>
                      <a:pt x="45770" y="397033"/>
                    </a:lnTo>
                    <a:lnTo>
                      <a:pt x="69731" y="394765"/>
                    </a:lnTo>
                    <a:lnTo>
                      <a:pt x="91541" y="392361"/>
                    </a:lnTo>
                    <a:lnTo>
                      <a:pt x="113995" y="389549"/>
                    </a:lnTo>
                    <a:lnTo>
                      <a:pt x="137311" y="386265"/>
                    </a:lnTo>
                    <a:lnTo>
                      <a:pt x="162563" y="382294"/>
                    </a:lnTo>
                    <a:lnTo>
                      <a:pt x="183082" y="378746"/>
                    </a:lnTo>
                    <a:lnTo>
                      <a:pt x="208589" y="373938"/>
                    </a:lnTo>
                    <a:lnTo>
                      <a:pt x="228853" y="369803"/>
                    </a:lnTo>
                    <a:lnTo>
                      <a:pt x="250931" y="364981"/>
                    </a:lnTo>
                    <a:lnTo>
                      <a:pt x="274624" y="359437"/>
                    </a:lnTo>
                    <a:lnTo>
                      <a:pt x="296624" y="353949"/>
                    </a:lnTo>
                    <a:lnTo>
                      <a:pt x="320394" y="347648"/>
                    </a:lnTo>
                    <a:lnTo>
                      <a:pt x="345923" y="340455"/>
                    </a:lnTo>
                    <a:lnTo>
                      <a:pt x="366165" y="334436"/>
                    </a:lnTo>
                    <a:lnTo>
                      <a:pt x="390710" y="326764"/>
                    </a:lnTo>
                    <a:lnTo>
                      <a:pt x="411936" y="319800"/>
                    </a:lnTo>
                    <a:lnTo>
                      <a:pt x="436024" y="311526"/>
                    </a:lnTo>
                    <a:lnTo>
                      <a:pt x="457707" y="303740"/>
                    </a:lnTo>
                    <a:lnTo>
                      <a:pt x="480380" y="295258"/>
                    </a:lnTo>
                    <a:lnTo>
                      <a:pt x="503477" y="286257"/>
                    </a:lnTo>
                    <a:lnTo>
                      <a:pt x="526369" y="276979"/>
                    </a:lnTo>
                    <a:lnTo>
                      <a:pt x="549248" y="267351"/>
                    </a:lnTo>
                    <a:lnTo>
                      <a:pt x="573043" y="256960"/>
                    </a:lnTo>
                    <a:lnTo>
                      <a:pt x="595018" y="247021"/>
                    </a:lnTo>
                    <a:lnTo>
                      <a:pt x="619738" y="235449"/>
                    </a:lnTo>
                    <a:lnTo>
                      <a:pt x="640790" y="225268"/>
                    </a:lnTo>
                    <a:lnTo>
                      <a:pt x="663282" y="214056"/>
                    </a:lnTo>
                    <a:lnTo>
                      <a:pt x="686560" y="202091"/>
                    </a:lnTo>
                    <a:lnTo>
                      <a:pt x="709595" y="189888"/>
                    </a:lnTo>
                    <a:lnTo>
                      <a:pt x="732331" y="177492"/>
                    </a:lnTo>
                    <a:lnTo>
                      <a:pt x="755234" y="164647"/>
                    </a:lnTo>
                    <a:lnTo>
                      <a:pt x="778101" y="151468"/>
                    </a:lnTo>
                    <a:lnTo>
                      <a:pt x="802656" y="136921"/>
                    </a:lnTo>
                    <a:lnTo>
                      <a:pt x="823872" y="124021"/>
                    </a:lnTo>
                    <a:lnTo>
                      <a:pt x="845678" y="110444"/>
                    </a:lnTo>
                    <a:lnTo>
                      <a:pt x="869643" y="95151"/>
                    </a:lnTo>
                    <a:lnTo>
                      <a:pt x="893657" y="79434"/>
                    </a:lnTo>
                    <a:lnTo>
                      <a:pt x="915413" y="64858"/>
                    </a:lnTo>
                    <a:lnTo>
                      <a:pt x="932687" y="53054"/>
                    </a:lnTo>
                    <a:lnTo>
                      <a:pt x="961184" y="33140"/>
                    </a:lnTo>
                    <a:lnTo>
                      <a:pt x="983644" y="17055"/>
                    </a:lnTo>
                    <a:lnTo>
                      <a:pt x="1006954" y="0"/>
                    </a:ln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5" name="Graphic 6">
                <a:extLst>
                  <a:ext uri="{FF2B5EF4-FFF2-40B4-BE49-F238E27FC236}">
                    <a16:creationId xmlns:a16="http://schemas.microsoft.com/office/drawing/2014/main" id="{2E6A8FD2-854F-CEA8-E373-F4A2E505082E}"/>
                  </a:ext>
                </a:extLst>
              </p:cNvPr>
              <p:cNvGrpSpPr/>
              <p:nvPr/>
            </p:nvGrpSpPr>
            <p:grpSpPr>
              <a:xfrm>
                <a:off x="6441479" y="1675062"/>
                <a:ext cx="1009650" cy="1009650"/>
                <a:chOff x="-54032" y="-927199"/>
                <a:chExt cx="1009650" cy="1009650"/>
              </a:xfrm>
            </p:grpSpPr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544BEDF4-0D0E-C9CE-35F8-2E46E6941008}"/>
                    </a:ext>
                  </a:extLst>
                </p:cNvPr>
                <p:cNvSpPr/>
                <p:nvPr/>
              </p:nvSpPr>
              <p:spPr>
                <a:xfrm>
                  <a:off x="-54032" y="82451"/>
                  <a:ext cx="1009650" cy="9525"/>
                </a:xfrm>
                <a:custGeom>
                  <a:avLst/>
                  <a:gdLst>
                    <a:gd name="connsiteX0" fmla="*/ 0 w 1009650"/>
                    <a:gd name="connsiteY0" fmla="*/ 0 h 9525"/>
                    <a:gd name="connsiteX1" fmla="*/ 1009650 w 100965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50" h="9525">
                      <a:moveTo>
                        <a:pt x="0" y="0"/>
                      </a:moveTo>
                      <a:lnTo>
                        <a:pt x="100965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9BD2BBE9-363E-336B-5433-EED29B2CC5CA}"/>
                    </a:ext>
                  </a:extLst>
                </p:cNvPr>
                <p:cNvSpPr/>
                <p:nvPr/>
              </p:nvSpPr>
              <p:spPr>
                <a:xfrm>
                  <a:off x="-54032" y="-927199"/>
                  <a:ext cx="1009650" cy="9525"/>
                </a:xfrm>
                <a:custGeom>
                  <a:avLst/>
                  <a:gdLst>
                    <a:gd name="connsiteX0" fmla="*/ 0 w 1009650"/>
                    <a:gd name="connsiteY0" fmla="*/ 0 h 9525"/>
                    <a:gd name="connsiteX1" fmla="*/ 1009650 w 100965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50" h="9525">
                      <a:moveTo>
                        <a:pt x="0" y="0"/>
                      </a:moveTo>
                      <a:lnTo>
                        <a:pt x="100965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4FDDB05-598D-0EBA-67FB-A93DD0A18654}"/>
                    </a:ext>
                  </a:extLst>
                </p:cNvPr>
                <p:cNvSpPr/>
                <p:nvPr/>
              </p:nvSpPr>
              <p:spPr>
                <a:xfrm>
                  <a:off x="90204" y="72354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10097 h 10096"/>
                    <a:gd name="connsiteX1" fmla="*/ 0 w 9525"/>
                    <a:gd name="connsiteY1" fmla="*/ 0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10097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A9AE4EB1-E299-4302-E3DE-173F3C99CDF0}"/>
                    </a:ext>
                  </a:extLst>
                </p:cNvPr>
                <p:cNvSpPr/>
                <p:nvPr/>
              </p:nvSpPr>
              <p:spPr>
                <a:xfrm>
                  <a:off x="450793" y="72354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10097 h 10096"/>
                    <a:gd name="connsiteX1" fmla="*/ 0 w 9525"/>
                    <a:gd name="connsiteY1" fmla="*/ 0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10097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DF9EA1E-6DE4-2474-17F1-3302D23AEB8C}"/>
                    </a:ext>
                  </a:extLst>
                </p:cNvPr>
                <p:cNvSpPr/>
                <p:nvPr/>
              </p:nvSpPr>
              <p:spPr>
                <a:xfrm>
                  <a:off x="811381" y="72354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10097 h 10096"/>
                    <a:gd name="connsiteX1" fmla="*/ 0 w 9525"/>
                    <a:gd name="connsiteY1" fmla="*/ 0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10097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DC5B68B3-4E0F-1EF6-0322-459114D91537}"/>
                    </a:ext>
                  </a:extLst>
                </p:cNvPr>
                <p:cNvSpPr/>
                <p:nvPr/>
              </p:nvSpPr>
              <p:spPr>
                <a:xfrm>
                  <a:off x="90204" y="-927199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0 h 10096"/>
                    <a:gd name="connsiteX1" fmla="*/ 0 w 9525"/>
                    <a:gd name="connsiteY1" fmla="*/ 10097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0"/>
                      </a:moveTo>
                      <a:lnTo>
                        <a:pt x="0" y="10097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7D6A0FF3-EB65-9D18-C463-33B11DD191CE}"/>
                    </a:ext>
                  </a:extLst>
                </p:cNvPr>
                <p:cNvSpPr/>
                <p:nvPr/>
              </p:nvSpPr>
              <p:spPr>
                <a:xfrm>
                  <a:off x="450793" y="-927199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0 h 10096"/>
                    <a:gd name="connsiteX1" fmla="*/ 0 w 9525"/>
                    <a:gd name="connsiteY1" fmla="*/ 10097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0"/>
                      </a:moveTo>
                      <a:lnTo>
                        <a:pt x="0" y="10097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FE674CD0-3D64-CCA8-E54A-7F30C106D74C}"/>
                    </a:ext>
                  </a:extLst>
                </p:cNvPr>
                <p:cNvSpPr/>
                <p:nvPr/>
              </p:nvSpPr>
              <p:spPr>
                <a:xfrm>
                  <a:off x="811381" y="-927199"/>
                  <a:ext cx="9525" cy="10096"/>
                </a:xfrm>
                <a:custGeom>
                  <a:avLst/>
                  <a:gdLst>
                    <a:gd name="connsiteX0" fmla="*/ 0 w 9525"/>
                    <a:gd name="connsiteY0" fmla="*/ 0 h 10096"/>
                    <a:gd name="connsiteX1" fmla="*/ 0 w 9525"/>
                    <a:gd name="connsiteY1" fmla="*/ 10097 h 10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">
                      <a:moveTo>
                        <a:pt x="0" y="0"/>
                      </a:moveTo>
                      <a:lnTo>
                        <a:pt x="0" y="10097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aphic 6">
                <a:extLst>
                  <a:ext uri="{FF2B5EF4-FFF2-40B4-BE49-F238E27FC236}">
                    <a16:creationId xmlns:a16="http://schemas.microsoft.com/office/drawing/2014/main" id="{F79C4787-C31F-C3C3-3325-184952E43183}"/>
                  </a:ext>
                </a:extLst>
              </p:cNvPr>
              <p:cNvGrpSpPr/>
              <p:nvPr/>
            </p:nvGrpSpPr>
            <p:grpSpPr>
              <a:xfrm>
                <a:off x="6426635" y="2767107"/>
                <a:ext cx="312208" cy="104923"/>
                <a:chOff x="-68876" y="164846"/>
                <a:chExt cx="312208" cy="104923"/>
              </a:xfrm>
              <a:solidFill>
                <a:srgbClr val="262626"/>
              </a:solidFill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54E9D6D4-67C1-1E59-C275-F089A0D38344}"/>
                    </a:ext>
                  </a:extLst>
                </p:cNvPr>
                <p:cNvSpPr/>
                <p:nvPr/>
              </p:nvSpPr>
              <p:spPr>
                <a:xfrm>
                  <a:off x="-68876" y="228693"/>
                  <a:ext cx="40332" cy="9376"/>
                </a:xfrm>
                <a:custGeom>
                  <a:avLst/>
                  <a:gdLst>
                    <a:gd name="connsiteX0" fmla="*/ 104 w 40332"/>
                    <a:gd name="connsiteY0" fmla="*/ 9501 h 9376"/>
                    <a:gd name="connsiteX1" fmla="*/ 104 w 40332"/>
                    <a:gd name="connsiteY1" fmla="*/ 125 h 9376"/>
                    <a:gd name="connsiteX2" fmla="*/ 40437 w 40332"/>
                    <a:gd name="connsiteY2" fmla="*/ 125 h 9376"/>
                    <a:gd name="connsiteX3" fmla="*/ 40437 w 40332"/>
                    <a:gd name="connsiteY3" fmla="*/ 9501 h 9376"/>
                    <a:gd name="connsiteX4" fmla="*/ 104 w 40332"/>
                    <a:gd name="connsiteY4" fmla="*/ 9501 h 9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32" h="9376">
                      <a:moveTo>
                        <a:pt x="104" y="9501"/>
                      </a:moveTo>
                      <a:lnTo>
                        <a:pt x="104" y="125"/>
                      </a:lnTo>
                      <a:lnTo>
                        <a:pt x="40437" y="125"/>
                      </a:lnTo>
                      <a:lnTo>
                        <a:pt x="40437" y="9501"/>
                      </a:lnTo>
                      <a:lnTo>
                        <a:pt x="104" y="950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53B403FA-3600-385D-D6AB-7D4317DA84B6}"/>
                    </a:ext>
                  </a:extLst>
                </p:cNvPr>
                <p:cNvSpPr/>
                <p:nvPr/>
              </p:nvSpPr>
              <p:spPr>
                <a:xfrm>
                  <a:off x="-13909" y="164846"/>
                  <a:ext cx="64145" cy="104923"/>
                </a:xfrm>
                <a:custGeom>
                  <a:avLst/>
                  <a:gdLst>
                    <a:gd name="connsiteX0" fmla="*/ 32251 w 64145"/>
                    <a:gd name="connsiteY0" fmla="*/ 105048 h 104923"/>
                    <a:gd name="connsiteX1" fmla="*/ 6875 w 64145"/>
                    <a:gd name="connsiteY1" fmla="*/ 89645 h 104923"/>
                    <a:gd name="connsiteX2" fmla="*/ 104 w 64145"/>
                    <a:gd name="connsiteY2" fmla="*/ 52959 h 104923"/>
                    <a:gd name="connsiteX3" fmla="*/ 2560 w 64145"/>
                    <a:gd name="connsiteY3" fmla="*/ 28030 h 104923"/>
                    <a:gd name="connsiteX4" fmla="*/ 12159 w 64145"/>
                    <a:gd name="connsiteY4" fmla="*/ 8236 h 104923"/>
                    <a:gd name="connsiteX5" fmla="*/ 32251 w 64145"/>
                    <a:gd name="connsiteY5" fmla="*/ 125 h 104923"/>
                    <a:gd name="connsiteX6" fmla="*/ 48771 w 64145"/>
                    <a:gd name="connsiteY6" fmla="*/ 5036 h 104923"/>
                    <a:gd name="connsiteX7" fmla="*/ 58519 w 64145"/>
                    <a:gd name="connsiteY7" fmla="*/ 17686 h 104923"/>
                    <a:gd name="connsiteX8" fmla="*/ 63059 w 64145"/>
                    <a:gd name="connsiteY8" fmla="*/ 34355 h 104923"/>
                    <a:gd name="connsiteX9" fmla="*/ 64249 w 64145"/>
                    <a:gd name="connsiteY9" fmla="*/ 52959 h 104923"/>
                    <a:gd name="connsiteX10" fmla="*/ 61868 w 64145"/>
                    <a:gd name="connsiteY10" fmla="*/ 77515 h 104923"/>
                    <a:gd name="connsiteX11" fmla="*/ 52417 w 64145"/>
                    <a:gd name="connsiteY11" fmla="*/ 97012 h 104923"/>
                    <a:gd name="connsiteX12" fmla="*/ 32251 w 64145"/>
                    <a:gd name="connsiteY12" fmla="*/ 105048 h 104923"/>
                    <a:gd name="connsiteX13" fmla="*/ 32251 w 64145"/>
                    <a:gd name="connsiteY13" fmla="*/ 101030 h 104923"/>
                    <a:gd name="connsiteX14" fmla="*/ 44901 w 64145"/>
                    <a:gd name="connsiteY14" fmla="*/ 92324 h 104923"/>
                    <a:gd name="connsiteX15" fmla="*/ 50036 w 64145"/>
                    <a:gd name="connsiteY15" fmla="*/ 73050 h 104923"/>
                    <a:gd name="connsiteX16" fmla="*/ 51004 w 64145"/>
                    <a:gd name="connsiteY16" fmla="*/ 50578 h 104923"/>
                    <a:gd name="connsiteX17" fmla="*/ 50036 w 64145"/>
                    <a:gd name="connsiteY17" fmla="*/ 29444 h 104923"/>
                    <a:gd name="connsiteX18" fmla="*/ 44975 w 64145"/>
                    <a:gd name="connsiteY18" fmla="*/ 11883 h 104923"/>
                    <a:gd name="connsiteX19" fmla="*/ 32251 w 64145"/>
                    <a:gd name="connsiteY19" fmla="*/ 3994 h 104923"/>
                    <a:gd name="connsiteX20" fmla="*/ 19452 w 64145"/>
                    <a:gd name="connsiteY20" fmla="*/ 11883 h 104923"/>
                    <a:gd name="connsiteX21" fmla="*/ 14317 w 64145"/>
                    <a:gd name="connsiteY21" fmla="*/ 29444 h 104923"/>
                    <a:gd name="connsiteX22" fmla="*/ 13350 w 64145"/>
                    <a:gd name="connsiteY22" fmla="*/ 50578 h 104923"/>
                    <a:gd name="connsiteX23" fmla="*/ 13796 w 64145"/>
                    <a:gd name="connsiteY23" fmla="*/ 66577 h 104923"/>
                    <a:gd name="connsiteX24" fmla="*/ 16029 w 64145"/>
                    <a:gd name="connsiteY24" fmla="*/ 82055 h 104923"/>
                    <a:gd name="connsiteX25" fmla="*/ 21758 w 64145"/>
                    <a:gd name="connsiteY25" fmla="*/ 95523 h 104923"/>
                    <a:gd name="connsiteX26" fmla="*/ 32251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251" y="105048"/>
                      </a:moveTo>
                      <a:cubicBezTo>
                        <a:pt x="19849" y="105048"/>
                        <a:pt x="11390" y="99914"/>
                        <a:pt x="6875" y="89645"/>
                      </a:cubicBezTo>
                      <a:cubicBezTo>
                        <a:pt x="2361" y="79375"/>
                        <a:pt x="104" y="67147"/>
                        <a:pt x="104" y="52959"/>
                      </a:cubicBezTo>
                      <a:cubicBezTo>
                        <a:pt x="104" y="44128"/>
                        <a:pt x="923" y="35819"/>
                        <a:pt x="2560" y="28030"/>
                      </a:cubicBezTo>
                      <a:cubicBezTo>
                        <a:pt x="4197" y="20241"/>
                        <a:pt x="7396" y="13643"/>
                        <a:pt x="12159" y="8236"/>
                      </a:cubicBezTo>
                      <a:cubicBezTo>
                        <a:pt x="16921" y="2829"/>
                        <a:pt x="23619" y="125"/>
                        <a:pt x="32251" y="125"/>
                      </a:cubicBezTo>
                      <a:cubicBezTo>
                        <a:pt x="38998" y="125"/>
                        <a:pt x="44505" y="1762"/>
                        <a:pt x="48771" y="5036"/>
                      </a:cubicBezTo>
                      <a:cubicBezTo>
                        <a:pt x="53038" y="8310"/>
                        <a:pt x="56287" y="12527"/>
                        <a:pt x="58519" y="17686"/>
                      </a:cubicBezTo>
                      <a:cubicBezTo>
                        <a:pt x="60752" y="22845"/>
                        <a:pt x="62265" y="28402"/>
                        <a:pt x="63059" y="34355"/>
                      </a:cubicBezTo>
                      <a:cubicBezTo>
                        <a:pt x="63852" y="40308"/>
                        <a:pt x="64249" y="46509"/>
                        <a:pt x="64249" y="52959"/>
                      </a:cubicBezTo>
                      <a:cubicBezTo>
                        <a:pt x="64249" y="61690"/>
                        <a:pt x="63456" y="69876"/>
                        <a:pt x="61868" y="77515"/>
                      </a:cubicBezTo>
                      <a:cubicBezTo>
                        <a:pt x="60281" y="85155"/>
                        <a:pt x="57130" y="91654"/>
                        <a:pt x="52417" y="97012"/>
                      </a:cubicBezTo>
                      <a:cubicBezTo>
                        <a:pt x="47704" y="102370"/>
                        <a:pt x="40982" y="105048"/>
                        <a:pt x="32251" y="105048"/>
                      </a:cubicBezTo>
                      <a:close/>
                      <a:moveTo>
                        <a:pt x="32251" y="101030"/>
                      </a:moveTo>
                      <a:cubicBezTo>
                        <a:pt x="37906" y="101030"/>
                        <a:pt x="42123" y="98128"/>
                        <a:pt x="44901" y="92324"/>
                      </a:cubicBezTo>
                      <a:cubicBezTo>
                        <a:pt x="47679" y="86519"/>
                        <a:pt x="49391" y="80095"/>
                        <a:pt x="50036" y="73050"/>
                      </a:cubicBezTo>
                      <a:cubicBezTo>
                        <a:pt x="50681" y="66006"/>
                        <a:pt x="51004" y="58515"/>
                        <a:pt x="51004" y="50578"/>
                      </a:cubicBezTo>
                      <a:cubicBezTo>
                        <a:pt x="51004" y="42938"/>
                        <a:pt x="50681" y="35893"/>
                        <a:pt x="50036" y="29444"/>
                      </a:cubicBezTo>
                      <a:cubicBezTo>
                        <a:pt x="49391" y="22995"/>
                        <a:pt x="47704" y="17141"/>
                        <a:pt x="44975" y="11883"/>
                      </a:cubicBezTo>
                      <a:cubicBezTo>
                        <a:pt x="42248" y="6623"/>
                        <a:pt x="38006" y="3994"/>
                        <a:pt x="32251" y="3994"/>
                      </a:cubicBezTo>
                      <a:cubicBezTo>
                        <a:pt x="26497" y="3994"/>
                        <a:pt x="22230" y="6623"/>
                        <a:pt x="19452" y="11883"/>
                      </a:cubicBezTo>
                      <a:cubicBezTo>
                        <a:pt x="16674" y="17141"/>
                        <a:pt x="14963" y="22995"/>
                        <a:pt x="14317" y="29444"/>
                      </a:cubicBezTo>
                      <a:cubicBezTo>
                        <a:pt x="13672" y="35893"/>
                        <a:pt x="13350" y="42938"/>
                        <a:pt x="13350" y="50578"/>
                      </a:cubicBezTo>
                      <a:cubicBezTo>
                        <a:pt x="13350" y="56233"/>
                        <a:pt x="13499" y="61566"/>
                        <a:pt x="13796" y="66577"/>
                      </a:cubicBezTo>
                      <a:cubicBezTo>
                        <a:pt x="14094" y="71587"/>
                        <a:pt x="14838" y="76747"/>
                        <a:pt x="16029" y="82055"/>
                      </a:cubicBezTo>
                      <a:cubicBezTo>
                        <a:pt x="17220" y="87363"/>
                        <a:pt x="19129" y="91853"/>
                        <a:pt x="21758" y="95523"/>
                      </a:cubicBezTo>
                      <a:cubicBezTo>
                        <a:pt x="24388" y="99194"/>
                        <a:pt x="27885" y="101030"/>
                        <a:pt x="32251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CAA40645-65B4-FD4E-50E0-659BDE10648B}"/>
                    </a:ext>
                  </a:extLst>
                </p:cNvPr>
                <p:cNvSpPr/>
                <p:nvPr/>
              </p:nvSpPr>
              <p:spPr>
                <a:xfrm>
                  <a:off x="69136" y="249529"/>
                  <a:ext cx="16817" cy="16817"/>
                </a:xfrm>
                <a:custGeom>
                  <a:avLst/>
                  <a:gdLst>
                    <a:gd name="connsiteX0" fmla="*/ 104 w 16817"/>
                    <a:gd name="connsiteY0" fmla="*/ 8459 h 16817"/>
                    <a:gd name="connsiteX1" fmla="*/ 2634 w 16817"/>
                    <a:gd name="connsiteY1" fmla="*/ 2580 h 16817"/>
                    <a:gd name="connsiteX2" fmla="*/ 8587 w 16817"/>
                    <a:gd name="connsiteY2" fmla="*/ 125 h 16817"/>
                    <a:gd name="connsiteX3" fmla="*/ 12680 w 16817"/>
                    <a:gd name="connsiteY3" fmla="*/ 1241 h 16817"/>
                    <a:gd name="connsiteX4" fmla="*/ 15805 w 16817"/>
                    <a:gd name="connsiteY4" fmla="*/ 4366 h 16817"/>
                    <a:gd name="connsiteX5" fmla="*/ 16921 w 16817"/>
                    <a:gd name="connsiteY5" fmla="*/ 8459 h 16817"/>
                    <a:gd name="connsiteX6" fmla="*/ 14466 w 16817"/>
                    <a:gd name="connsiteY6" fmla="*/ 14412 h 16817"/>
                    <a:gd name="connsiteX7" fmla="*/ 8587 w 16817"/>
                    <a:gd name="connsiteY7" fmla="*/ 16942 h 16817"/>
                    <a:gd name="connsiteX8" fmla="*/ 2634 w 16817"/>
                    <a:gd name="connsiteY8" fmla="*/ 14412 h 16817"/>
                    <a:gd name="connsiteX9" fmla="*/ 104 w 16817"/>
                    <a:gd name="connsiteY9" fmla="*/ 8459 h 1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17" h="16817">
                      <a:moveTo>
                        <a:pt x="104" y="8459"/>
                      </a:moveTo>
                      <a:cubicBezTo>
                        <a:pt x="104" y="6177"/>
                        <a:pt x="947" y="4217"/>
                        <a:pt x="2634" y="2580"/>
                      </a:cubicBezTo>
                      <a:cubicBezTo>
                        <a:pt x="4321" y="943"/>
                        <a:pt x="6305" y="125"/>
                        <a:pt x="8587" y="125"/>
                      </a:cubicBezTo>
                      <a:cubicBezTo>
                        <a:pt x="9976" y="125"/>
                        <a:pt x="11341" y="497"/>
                        <a:pt x="12680" y="1241"/>
                      </a:cubicBezTo>
                      <a:cubicBezTo>
                        <a:pt x="14019" y="1985"/>
                        <a:pt x="15061" y="3027"/>
                        <a:pt x="15805" y="4366"/>
                      </a:cubicBezTo>
                      <a:cubicBezTo>
                        <a:pt x="16549" y="5706"/>
                        <a:pt x="16921" y="7070"/>
                        <a:pt x="16921" y="8459"/>
                      </a:cubicBezTo>
                      <a:cubicBezTo>
                        <a:pt x="16921" y="10741"/>
                        <a:pt x="16103" y="12726"/>
                        <a:pt x="14466" y="14412"/>
                      </a:cubicBezTo>
                      <a:cubicBezTo>
                        <a:pt x="12829" y="16099"/>
                        <a:pt x="10869" y="16942"/>
                        <a:pt x="8587" y="16942"/>
                      </a:cubicBezTo>
                      <a:cubicBezTo>
                        <a:pt x="6305" y="16942"/>
                        <a:pt x="4321" y="16099"/>
                        <a:pt x="2634" y="14412"/>
                      </a:cubicBezTo>
                      <a:cubicBezTo>
                        <a:pt x="947" y="12726"/>
                        <a:pt x="104" y="10741"/>
                        <a:pt x="104" y="845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C1DF6A5A-A5CC-E806-D293-66E425815B4D}"/>
                    </a:ext>
                  </a:extLst>
                </p:cNvPr>
                <p:cNvSpPr/>
                <p:nvPr/>
              </p:nvSpPr>
              <p:spPr>
                <a:xfrm>
                  <a:off x="104624" y="164846"/>
                  <a:ext cx="64145" cy="104923"/>
                </a:xfrm>
                <a:custGeom>
                  <a:avLst/>
                  <a:gdLst>
                    <a:gd name="connsiteX0" fmla="*/ 32251 w 64145"/>
                    <a:gd name="connsiteY0" fmla="*/ 105048 h 104923"/>
                    <a:gd name="connsiteX1" fmla="*/ 6875 w 64145"/>
                    <a:gd name="connsiteY1" fmla="*/ 89645 h 104923"/>
                    <a:gd name="connsiteX2" fmla="*/ 104 w 64145"/>
                    <a:gd name="connsiteY2" fmla="*/ 52959 h 104923"/>
                    <a:gd name="connsiteX3" fmla="*/ 2560 w 64145"/>
                    <a:gd name="connsiteY3" fmla="*/ 28030 h 104923"/>
                    <a:gd name="connsiteX4" fmla="*/ 12159 w 64145"/>
                    <a:gd name="connsiteY4" fmla="*/ 8236 h 104923"/>
                    <a:gd name="connsiteX5" fmla="*/ 32251 w 64145"/>
                    <a:gd name="connsiteY5" fmla="*/ 125 h 104923"/>
                    <a:gd name="connsiteX6" fmla="*/ 48771 w 64145"/>
                    <a:gd name="connsiteY6" fmla="*/ 5036 h 104923"/>
                    <a:gd name="connsiteX7" fmla="*/ 58519 w 64145"/>
                    <a:gd name="connsiteY7" fmla="*/ 17686 h 104923"/>
                    <a:gd name="connsiteX8" fmla="*/ 63059 w 64145"/>
                    <a:gd name="connsiteY8" fmla="*/ 34355 h 104923"/>
                    <a:gd name="connsiteX9" fmla="*/ 64249 w 64145"/>
                    <a:gd name="connsiteY9" fmla="*/ 52959 h 104923"/>
                    <a:gd name="connsiteX10" fmla="*/ 61868 w 64145"/>
                    <a:gd name="connsiteY10" fmla="*/ 77515 h 104923"/>
                    <a:gd name="connsiteX11" fmla="*/ 52417 w 64145"/>
                    <a:gd name="connsiteY11" fmla="*/ 97012 h 104923"/>
                    <a:gd name="connsiteX12" fmla="*/ 32251 w 64145"/>
                    <a:gd name="connsiteY12" fmla="*/ 105048 h 104923"/>
                    <a:gd name="connsiteX13" fmla="*/ 32251 w 64145"/>
                    <a:gd name="connsiteY13" fmla="*/ 101030 h 104923"/>
                    <a:gd name="connsiteX14" fmla="*/ 44901 w 64145"/>
                    <a:gd name="connsiteY14" fmla="*/ 92324 h 104923"/>
                    <a:gd name="connsiteX15" fmla="*/ 50036 w 64145"/>
                    <a:gd name="connsiteY15" fmla="*/ 73050 h 104923"/>
                    <a:gd name="connsiteX16" fmla="*/ 51003 w 64145"/>
                    <a:gd name="connsiteY16" fmla="*/ 50578 h 104923"/>
                    <a:gd name="connsiteX17" fmla="*/ 50036 w 64145"/>
                    <a:gd name="connsiteY17" fmla="*/ 29444 h 104923"/>
                    <a:gd name="connsiteX18" fmla="*/ 44975 w 64145"/>
                    <a:gd name="connsiteY18" fmla="*/ 11883 h 104923"/>
                    <a:gd name="connsiteX19" fmla="*/ 32251 w 64145"/>
                    <a:gd name="connsiteY19" fmla="*/ 3994 h 104923"/>
                    <a:gd name="connsiteX20" fmla="*/ 19451 w 64145"/>
                    <a:gd name="connsiteY20" fmla="*/ 11883 h 104923"/>
                    <a:gd name="connsiteX21" fmla="*/ 14317 w 64145"/>
                    <a:gd name="connsiteY21" fmla="*/ 29444 h 104923"/>
                    <a:gd name="connsiteX22" fmla="*/ 13350 w 64145"/>
                    <a:gd name="connsiteY22" fmla="*/ 50578 h 104923"/>
                    <a:gd name="connsiteX23" fmla="*/ 13796 w 64145"/>
                    <a:gd name="connsiteY23" fmla="*/ 66577 h 104923"/>
                    <a:gd name="connsiteX24" fmla="*/ 16029 w 64145"/>
                    <a:gd name="connsiteY24" fmla="*/ 82055 h 104923"/>
                    <a:gd name="connsiteX25" fmla="*/ 21758 w 64145"/>
                    <a:gd name="connsiteY25" fmla="*/ 95523 h 104923"/>
                    <a:gd name="connsiteX26" fmla="*/ 32251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251" y="105048"/>
                      </a:moveTo>
                      <a:cubicBezTo>
                        <a:pt x="19849" y="105048"/>
                        <a:pt x="11390" y="99914"/>
                        <a:pt x="6875" y="89645"/>
                      </a:cubicBezTo>
                      <a:cubicBezTo>
                        <a:pt x="2361" y="79375"/>
                        <a:pt x="104" y="67147"/>
                        <a:pt x="104" y="52959"/>
                      </a:cubicBezTo>
                      <a:cubicBezTo>
                        <a:pt x="104" y="44128"/>
                        <a:pt x="923" y="35819"/>
                        <a:pt x="2560" y="28030"/>
                      </a:cubicBezTo>
                      <a:cubicBezTo>
                        <a:pt x="4197" y="20241"/>
                        <a:pt x="7396" y="13643"/>
                        <a:pt x="12159" y="8236"/>
                      </a:cubicBezTo>
                      <a:cubicBezTo>
                        <a:pt x="16921" y="2829"/>
                        <a:pt x="23619" y="125"/>
                        <a:pt x="32251" y="125"/>
                      </a:cubicBezTo>
                      <a:cubicBezTo>
                        <a:pt x="38998" y="125"/>
                        <a:pt x="44505" y="1762"/>
                        <a:pt x="48771" y="5036"/>
                      </a:cubicBezTo>
                      <a:cubicBezTo>
                        <a:pt x="53037" y="8310"/>
                        <a:pt x="56286" y="12527"/>
                        <a:pt x="58519" y="17686"/>
                      </a:cubicBezTo>
                      <a:cubicBezTo>
                        <a:pt x="60752" y="22845"/>
                        <a:pt x="62265" y="28402"/>
                        <a:pt x="63059" y="34355"/>
                      </a:cubicBezTo>
                      <a:cubicBezTo>
                        <a:pt x="63852" y="40308"/>
                        <a:pt x="64249" y="46509"/>
                        <a:pt x="64249" y="52959"/>
                      </a:cubicBezTo>
                      <a:cubicBezTo>
                        <a:pt x="64249" y="61690"/>
                        <a:pt x="63456" y="69876"/>
                        <a:pt x="61868" y="77515"/>
                      </a:cubicBezTo>
                      <a:cubicBezTo>
                        <a:pt x="60281" y="85155"/>
                        <a:pt x="57130" y="91654"/>
                        <a:pt x="52417" y="97012"/>
                      </a:cubicBezTo>
                      <a:cubicBezTo>
                        <a:pt x="47704" y="102370"/>
                        <a:pt x="40982" y="105048"/>
                        <a:pt x="32251" y="105048"/>
                      </a:cubicBezTo>
                      <a:close/>
                      <a:moveTo>
                        <a:pt x="32251" y="101030"/>
                      </a:moveTo>
                      <a:cubicBezTo>
                        <a:pt x="37906" y="101030"/>
                        <a:pt x="42123" y="98128"/>
                        <a:pt x="44901" y="92324"/>
                      </a:cubicBezTo>
                      <a:cubicBezTo>
                        <a:pt x="47679" y="86519"/>
                        <a:pt x="49391" y="80095"/>
                        <a:pt x="50036" y="73050"/>
                      </a:cubicBezTo>
                      <a:cubicBezTo>
                        <a:pt x="50681" y="66006"/>
                        <a:pt x="51003" y="58515"/>
                        <a:pt x="51003" y="50578"/>
                      </a:cubicBezTo>
                      <a:cubicBezTo>
                        <a:pt x="51003" y="42938"/>
                        <a:pt x="50681" y="35893"/>
                        <a:pt x="50036" y="29444"/>
                      </a:cubicBezTo>
                      <a:cubicBezTo>
                        <a:pt x="49391" y="22995"/>
                        <a:pt x="47704" y="17141"/>
                        <a:pt x="44975" y="11883"/>
                      </a:cubicBezTo>
                      <a:cubicBezTo>
                        <a:pt x="42247" y="6623"/>
                        <a:pt x="38005" y="3994"/>
                        <a:pt x="32251" y="3994"/>
                      </a:cubicBezTo>
                      <a:cubicBezTo>
                        <a:pt x="26496" y="3994"/>
                        <a:pt x="22229" y="6623"/>
                        <a:pt x="19451" y="11883"/>
                      </a:cubicBezTo>
                      <a:cubicBezTo>
                        <a:pt x="16673" y="17141"/>
                        <a:pt x="14962" y="22995"/>
                        <a:pt x="14317" y="29444"/>
                      </a:cubicBezTo>
                      <a:cubicBezTo>
                        <a:pt x="13672" y="35893"/>
                        <a:pt x="13350" y="42938"/>
                        <a:pt x="13350" y="50578"/>
                      </a:cubicBezTo>
                      <a:cubicBezTo>
                        <a:pt x="13350" y="56233"/>
                        <a:pt x="13499" y="61566"/>
                        <a:pt x="13796" y="66577"/>
                      </a:cubicBezTo>
                      <a:cubicBezTo>
                        <a:pt x="14094" y="71587"/>
                        <a:pt x="14838" y="76747"/>
                        <a:pt x="16029" y="82055"/>
                      </a:cubicBezTo>
                      <a:cubicBezTo>
                        <a:pt x="17220" y="87363"/>
                        <a:pt x="19129" y="91853"/>
                        <a:pt x="21758" y="95523"/>
                      </a:cubicBezTo>
                      <a:cubicBezTo>
                        <a:pt x="24388" y="99194"/>
                        <a:pt x="27885" y="101030"/>
                        <a:pt x="32251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CB3EB392-29EA-3EE4-6BCD-1C775A38DFB0}"/>
                    </a:ext>
                  </a:extLst>
                </p:cNvPr>
                <p:cNvSpPr/>
                <p:nvPr/>
              </p:nvSpPr>
              <p:spPr>
                <a:xfrm>
                  <a:off x="182461" y="164846"/>
                  <a:ext cx="60870" cy="104923"/>
                </a:xfrm>
                <a:custGeom>
                  <a:avLst/>
                  <a:gdLst>
                    <a:gd name="connsiteX0" fmla="*/ 5759 w 60870"/>
                    <a:gd name="connsiteY0" fmla="*/ 84213 h 104923"/>
                    <a:gd name="connsiteX1" fmla="*/ 10597 w 60870"/>
                    <a:gd name="connsiteY1" fmla="*/ 92324 h 104923"/>
                    <a:gd name="connsiteX2" fmla="*/ 18261 w 60870"/>
                    <a:gd name="connsiteY2" fmla="*/ 98053 h 104923"/>
                    <a:gd name="connsiteX3" fmla="*/ 27489 w 60870"/>
                    <a:gd name="connsiteY3" fmla="*/ 100137 h 104923"/>
                    <a:gd name="connsiteX4" fmla="*/ 42669 w 60870"/>
                    <a:gd name="connsiteY4" fmla="*/ 91580 h 104923"/>
                    <a:gd name="connsiteX5" fmla="*/ 46836 w 60870"/>
                    <a:gd name="connsiteY5" fmla="*/ 70818 h 104923"/>
                    <a:gd name="connsiteX6" fmla="*/ 46613 w 60870"/>
                    <a:gd name="connsiteY6" fmla="*/ 61889 h 104923"/>
                    <a:gd name="connsiteX7" fmla="*/ 45645 w 60870"/>
                    <a:gd name="connsiteY7" fmla="*/ 54894 h 104923"/>
                    <a:gd name="connsiteX8" fmla="*/ 40660 w 60870"/>
                    <a:gd name="connsiteY8" fmla="*/ 45517 h 104923"/>
                    <a:gd name="connsiteX9" fmla="*/ 31953 w 60870"/>
                    <a:gd name="connsiteY9" fmla="*/ 41499 h 104923"/>
                    <a:gd name="connsiteX10" fmla="*/ 23173 w 60870"/>
                    <a:gd name="connsiteY10" fmla="*/ 43062 h 104923"/>
                    <a:gd name="connsiteX11" fmla="*/ 17145 w 60870"/>
                    <a:gd name="connsiteY11" fmla="*/ 46708 h 104923"/>
                    <a:gd name="connsiteX12" fmla="*/ 13052 w 60870"/>
                    <a:gd name="connsiteY12" fmla="*/ 51099 h 104923"/>
                    <a:gd name="connsiteX13" fmla="*/ 10820 w 60870"/>
                    <a:gd name="connsiteY13" fmla="*/ 53554 h 104923"/>
                    <a:gd name="connsiteX14" fmla="*/ 9182 w 60870"/>
                    <a:gd name="connsiteY14" fmla="*/ 53554 h 104923"/>
                    <a:gd name="connsiteX15" fmla="*/ 8216 w 60870"/>
                    <a:gd name="connsiteY15" fmla="*/ 53108 h 104923"/>
                    <a:gd name="connsiteX16" fmla="*/ 7695 w 60870"/>
                    <a:gd name="connsiteY16" fmla="*/ 52214 h 104923"/>
                    <a:gd name="connsiteX17" fmla="*/ 7695 w 60870"/>
                    <a:gd name="connsiteY17" fmla="*/ 1315 h 104923"/>
                    <a:gd name="connsiteX18" fmla="*/ 8140 w 60870"/>
                    <a:gd name="connsiteY18" fmla="*/ 497 h 104923"/>
                    <a:gd name="connsiteX19" fmla="*/ 9182 w 60870"/>
                    <a:gd name="connsiteY19" fmla="*/ 125 h 104923"/>
                    <a:gd name="connsiteX20" fmla="*/ 9629 w 60870"/>
                    <a:gd name="connsiteY20" fmla="*/ 125 h 104923"/>
                    <a:gd name="connsiteX21" fmla="*/ 31358 w 60870"/>
                    <a:gd name="connsiteY21" fmla="*/ 5036 h 104923"/>
                    <a:gd name="connsiteX22" fmla="*/ 53236 w 60870"/>
                    <a:gd name="connsiteY22" fmla="*/ 125 h 104923"/>
                    <a:gd name="connsiteX23" fmla="*/ 53682 w 60870"/>
                    <a:gd name="connsiteY23" fmla="*/ 125 h 104923"/>
                    <a:gd name="connsiteX24" fmla="*/ 54575 w 60870"/>
                    <a:gd name="connsiteY24" fmla="*/ 497 h 104923"/>
                    <a:gd name="connsiteX25" fmla="*/ 55021 w 60870"/>
                    <a:gd name="connsiteY25" fmla="*/ 1315 h 104923"/>
                    <a:gd name="connsiteX26" fmla="*/ 55021 w 60870"/>
                    <a:gd name="connsiteY26" fmla="*/ 2655 h 104923"/>
                    <a:gd name="connsiteX27" fmla="*/ 54724 w 60870"/>
                    <a:gd name="connsiteY27" fmla="*/ 3399 h 104923"/>
                    <a:gd name="connsiteX28" fmla="*/ 41702 w 60870"/>
                    <a:gd name="connsiteY28" fmla="*/ 14264 h 104923"/>
                    <a:gd name="connsiteX29" fmla="*/ 25404 w 60870"/>
                    <a:gd name="connsiteY29" fmla="*/ 18133 h 104923"/>
                    <a:gd name="connsiteX30" fmla="*/ 12903 w 60870"/>
                    <a:gd name="connsiteY30" fmla="*/ 16347 h 104923"/>
                    <a:gd name="connsiteX31" fmla="*/ 12903 w 60870"/>
                    <a:gd name="connsiteY31" fmla="*/ 45220 h 104923"/>
                    <a:gd name="connsiteX32" fmla="*/ 21982 w 60870"/>
                    <a:gd name="connsiteY32" fmla="*/ 39341 h 104923"/>
                    <a:gd name="connsiteX33" fmla="*/ 32102 w 60870"/>
                    <a:gd name="connsiteY33" fmla="*/ 37630 h 104923"/>
                    <a:gd name="connsiteX34" fmla="*/ 47208 w 60870"/>
                    <a:gd name="connsiteY34" fmla="*/ 42466 h 104923"/>
                    <a:gd name="connsiteX35" fmla="*/ 57403 w 60870"/>
                    <a:gd name="connsiteY35" fmla="*/ 55042 h 104923"/>
                    <a:gd name="connsiteX36" fmla="*/ 60975 w 60870"/>
                    <a:gd name="connsiteY36" fmla="*/ 70967 h 104923"/>
                    <a:gd name="connsiteX37" fmla="*/ 56510 w 60870"/>
                    <a:gd name="connsiteY37" fmla="*/ 87859 h 104923"/>
                    <a:gd name="connsiteX38" fmla="*/ 44306 w 60870"/>
                    <a:gd name="connsiteY38" fmla="*/ 100360 h 104923"/>
                    <a:gd name="connsiteX39" fmla="*/ 27489 w 60870"/>
                    <a:gd name="connsiteY39" fmla="*/ 105048 h 104923"/>
                    <a:gd name="connsiteX40" fmla="*/ 13648 w 60870"/>
                    <a:gd name="connsiteY40" fmla="*/ 101105 h 104923"/>
                    <a:gd name="connsiteX41" fmla="*/ 3750 w 60870"/>
                    <a:gd name="connsiteY41" fmla="*/ 90612 h 104923"/>
                    <a:gd name="connsiteX42" fmla="*/ 104 w 60870"/>
                    <a:gd name="connsiteY42" fmla="*/ 76772 h 104923"/>
                    <a:gd name="connsiteX43" fmla="*/ 2337 w 60870"/>
                    <a:gd name="connsiteY43" fmla="*/ 71190 h 104923"/>
                    <a:gd name="connsiteX44" fmla="*/ 7992 w 60870"/>
                    <a:gd name="connsiteY44" fmla="*/ 69033 h 104923"/>
                    <a:gd name="connsiteX45" fmla="*/ 13573 w 60870"/>
                    <a:gd name="connsiteY45" fmla="*/ 71190 h 104923"/>
                    <a:gd name="connsiteX46" fmla="*/ 15879 w 60870"/>
                    <a:gd name="connsiteY46" fmla="*/ 76772 h 104923"/>
                    <a:gd name="connsiteX47" fmla="*/ 13573 w 60870"/>
                    <a:gd name="connsiteY47" fmla="*/ 82278 h 104923"/>
                    <a:gd name="connsiteX48" fmla="*/ 7992 w 60870"/>
                    <a:gd name="connsiteY48" fmla="*/ 84511 h 104923"/>
                    <a:gd name="connsiteX49" fmla="*/ 6727 w 60870"/>
                    <a:gd name="connsiteY49" fmla="*/ 84436 h 104923"/>
                    <a:gd name="connsiteX50" fmla="*/ 5759 w 60870"/>
                    <a:gd name="connsiteY50" fmla="*/ 8421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870" h="104923">
                      <a:moveTo>
                        <a:pt x="5759" y="84213"/>
                      </a:moveTo>
                      <a:cubicBezTo>
                        <a:pt x="6851" y="87189"/>
                        <a:pt x="8463" y="89893"/>
                        <a:pt x="10597" y="92324"/>
                      </a:cubicBezTo>
                      <a:cubicBezTo>
                        <a:pt x="12730" y="94755"/>
                        <a:pt x="15284" y="96665"/>
                        <a:pt x="18261" y="98053"/>
                      </a:cubicBezTo>
                      <a:cubicBezTo>
                        <a:pt x="21238" y="99443"/>
                        <a:pt x="24314" y="100137"/>
                        <a:pt x="27489" y="100137"/>
                      </a:cubicBezTo>
                      <a:cubicBezTo>
                        <a:pt x="34830" y="100137"/>
                        <a:pt x="39890" y="97285"/>
                        <a:pt x="42669" y="91580"/>
                      </a:cubicBezTo>
                      <a:cubicBezTo>
                        <a:pt x="45447" y="85875"/>
                        <a:pt x="46836" y="78954"/>
                        <a:pt x="46836" y="70818"/>
                      </a:cubicBezTo>
                      <a:cubicBezTo>
                        <a:pt x="46836" y="67247"/>
                        <a:pt x="46761" y="64270"/>
                        <a:pt x="46613" y="61889"/>
                      </a:cubicBezTo>
                      <a:cubicBezTo>
                        <a:pt x="46464" y="59508"/>
                        <a:pt x="46142" y="57176"/>
                        <a:pt x="45645" y="54894"/>
                      </a:cubicBezTo>
                      <a:cubicBezTo>
                        <a:pt x="44653" y="51322"/>
                        <a:pt x="42991" y="48196"/>
                        <a:pt x="40660" y="45517"/>
                      </a:cubicBezTo>
                      <a:cubicBezTo>
                        <a:pt x="38328" y="42838"/>
                        <a:pt x="35426" y="41499"/>
                        <a:pt x="31953" y="41499"/>
                      </a:cubicBezTo>
                      <a:cubicBezTo>
                        <a:pt x="28580" y="41499"/>
                        <a:pt x="25653" y="42020"/>
                        <a:pt x="23173" y="43062"/>
                      </a:cubicBezTo>
                      <a:cubicBezTo>
                        <a:pt x="20692" y="44104"/>
                        <a:pt x="18683" y="45319"/>
                        <a:pt x="17145" y="46708"/>
                      </a:cubicBezTo>
                      <a:cubicBezTo>
                        <a:pt x="15607" y="48097"/>
                        <a:pt x="14243" y="49561"/>
                        <a:pt x="13052" y="51099"/>
                      </a:cubicBezTo>
                      <a:cubicBezTo>
                        <a:pt x="11862" y="52636"/>
                        <a:pt x="11118" y="53455"/>
                        <a:pt x="10820" y="53554"/>
                      </a:cubicBezTo>
                      <a:lnTo>
                        <a:pt x="9182" y="53554"/>
                      </a:lnTo>
                      <a:cubicBezTo>
                        <a:pt x="8885" y="53554"/>
                        <a:pt x="8562" y="53405"/>
                        <a:pt x="8216" y="53108"/>
                      </a:cubicBezTo>
                      <a:cubicBezTo>
                        <a:pt x="7868" y="52810"/>
                        <a:pt x="7695" y="52512"/>
                        <a:pt x="7695" y="52214"/>
                      </a:cubicBezTo>
                      <a:lnTo>
                        <a:pt x="7695" y="1315"/>
                      </a:lnTo>
                      <a:cubicBezTo>
                        <a:pt x="7695" y="1018"/>
                        <a:pt x="7843" y="745"/>
                        <a:pt x="8140" y="497"/>
                      </a:cubicBezTo>
                      <a:cubicBezTo>
                        <a:pt x="8438" y="249"/>
                        <a:pt x="8786" y="125"/>
                        <a:pt x="9182" y="125"/>
                      </a:cubicBezTo>
                      <a:lnTo>
                        <a:pt x="9629" y="125"/>
                      </a:lnTo>
                      <a:cubicBezTo>
                        <a:pt x="16475" y="3399"/>
                        <a:pt x="23718" y="5036"/>
                        <a:pt x="31358" y="5036"/>
                      </a:cubicBezTo>
                      <a:cubicBezTo>
                        <a:pt x="38898" y="5036"/>
                        <a:pt x="46191" y="3399"/>
                        <a:pt x="53236" y="125"/>
                      </a:cubicBezTo>
                      <a:lnTo>
                        <a:pt x="53682" y="125"/>
                      </a:lnTo>
                      <a:cubicBezTo>
                        <a:pt x="53980" y="125"/>
                        <a:pt x="54278" y="249"/>
                        <a:pt x="54575" y="497"/>
                      </a:cubicBezTo>
                      <a:cubicBezTo>
                        <a:pt x="54873" y="745"/>
                        <a:pt x="55021" y="1018"/>
                        <a:pt x="55021" y="1315"/>
                      </a:cubicBezTo>
                      <a:lnTo>
                        <a:pt x="55021" y="2655"/>
                      </a:lnTo>
                      <a:cubicBezTo>
                        <a:pt x="55021" y="3151"/>
                        <a:pt x="54922" y="3399"/>
                        <a:pt x="54724" y="3399"/>
                      </a:cubicBezTo>
                      <a:cubicBezTo>
                        <a:pt x="51251" y="8062"/>
                        <a:pt x="46911" y="11684"/>
                        <a:pt x="41702" y="14264"/>
                      </a:cubicBezTo>
                      <a:cubicBezTo>
                        <a:pt x="36493" y="16843"/>
                        <a:pt x="31060" y="18133"/>
                        <a:pt x="25404" y="18133"/>
                      </a:cubicBezTo>
                      <a:cubicBezTo>
                        <a:pt x="21337" y="18133"/>
                        <a:pt x="17169" y="17538"/>
                        <a:pt x="12903" y="16347"/>
                      </a:cubicBezTo>
                      <a:lnTo>
                        <a:pt x="12903" y="45220"/>
                      </a:lnTo>
                      <a:cubicBezTo>
                        <a:pt x="16277" y="42442"/>
                        <a:pt x="19303" y="40482"/>
                        <a:pt x="21982" y="39341"/>
                      </a:cubicBezTo>
                      <a:cubicBezTo>
                        <a:pt x="24661" y="38200"/>
                        <a:pt x="28034" y="37630"/>
                        <a:pt x="32102" y="37630"/>
                      </a:cubicBezTo>
                      <a:cubicBezTo>
                        <a:pt x="37758" y="37630"/>
                        <a:pt x="42793" y="39242"/>
                        <a:pt x="47208" y="42466"/>
                      </a:cubicBezTo>
                      <a:cubicBezTo>
                        <a:pt x="51623" y="45691"/>
                        <a:pt x="55021" y="49883"/>
                        <a:pt x="57403" y="55042"/>
                      </a:cubicBezTo>
                      <a:cubicBezTo>
                        <a:pt x="59784" y="60202"/>
                        <a:pt x="60975" y="65510"/>
                        <a:pt x="60975" y="70967"/>
                      </a:cubicBezTo>
                      <a:cubicBezTo>
                        <a:pt x="60975" y="77019"/>
                        <a:pt x="59486" y="82650"/>
                        <a:pt x="56510" y="87859"/>
                      </a:cubicBezTo>
                      <a:cubicBezTo>
                        <a:pt x="53533" y="93068"/>
                        <a:pt x="49465" y="97235"/>
                        <a:pt x="44306" y="100360"/>
                      </a:cubicBezTo>
                      <a:cubicBezTo>
                        <a:pt x="39146" y="103486"/>
                        <a:pt x="33541" y="105048"/>
                        <a:pt x="27489" y="105048"/>
                      </a:cubicBezTo>
                      <a:cubicBezTo>
                        <a:pt x="22428" y="105048"/>
                        <a:pt x="17815" y="103734"/>
                        <a:pt x="13648" y="101105"/>
                      </a:cubicBezTo>
                      <a:cubicBezTo>
                        <a:pt x="9480" y="98476"/>
                        <a:pt x="6181" y="94978"/>
                        <a:pt x="3750" y="90612"/>
                      </a:cubicBezTo>
                      <a:cubicBezTo>
                        <a:pt x="1320" y="86247"/>
                        <a:pt x="104" y="81633"/>
                        <a:pt x="104" y="76772"/>
                      </a:cubicBezTo>
                      <a:cubicBezTo>
                        <a:pt x="104" y="74489"/>
                        <a:pt x="848" y="72629"/>
                        <a:pt x="2337" y="71190"/>
                      </a:cubicBezTo>
                      <a:cubicBezTo>
                        <a:pt x="3825" y="69752"/>
                        <a:pt x="5710" y="69033"/>
                        <a:pt x="7992" y="69033"/>
                      </a:cubicBezTo>
                      <a:cubicBezTo>
                        <a:pt x="10175" y="69033"/>
                        <a:pt x="12035" y="69752"/>
                        <a:pt x="13573" y="71190"/>
                      </a:cubicBezTo>
                      <a:cubicBezTo>
                        <a:pt x="15111" y="72629"/>
                        <a:pt x="15879" y="74489"/>
                        <a:pt x="15879" y="76772"/>
                      </a:cubicBezTo>
                      <a:cubicBezTo>
                        <a:pt x="15879" y="78954"/>
                        <a:pt x="15111" y="80790"/>
                        <a:pt x="13573" y="82278"/>
                      </a:cubicBezTo>
                      <a:cubicBezTo>
                        <a:pt x="12035" y="83766"/>
                        <a:pt x="10175" y="84511"/>
                        <a:pt x="7992" y="84511"/>
                      </a:cubicBezTo>
                      <a:cubicBezTo>
                        <a:pt x="7595" y="84511"/>
                        <a:pt x="7173" y="84486"/>
                        <a:pt x="6727" y="84436"/>
                      </a:cubicBezTo>
                      <a:cubicBezTo>
                        <a:pt x="6280" y="84386"/>
                        <a:pt x="5958" y="84312"/>
                        <a:pt x="5759" y="8421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41161FD-FD68-BBAA-89CA-C6E70491004C}"/>
                  </a:ext>
                </a:extLst>
              </p:cNvPr>
              <p:cNvSpPr/>
              <p:nvPr/>
            </p:nvSpPr>
            <p:spPr>
              <a:xfrm>
                <a:off x="6914157" y="2767107"/>
                <a:ext cx="64145" cy="104923"/>
              </a:xfrm>
              <a:custGeom>
                <a:avLst/>
                <a:gdLst>
                  <a:gd name="connsiteX0" fmla="*/ 32289 w 64145"/>
                  <a:gd name="connsiteY0" fmla="*/ 105048 h 104923"/>
                  <a:gd name="connsiteX1" fmla="*/ 6913 w 64145"/>
                  <a:gd name="connsiteY1" fmla="*/ 89645 h 104923"/>
                  <a:gd name="connsiteX2" fmla="*/ 142 w 64145"/>
                  <a:gd name="connsiteY2" fmla="*/ 52959 h 104923"/>
                  <a:gd name="connsiteX3" fmla="*/ 2598 w 64145"/>
                  <a:gd name="connsiteY3" fmla="*/ 28030 h 104923"/>
                  <a:gd name="connsiteX4" fmla="*/ 12197 w 64145"/>
                  <a:gd name="connsiteY4" fmla="*/ 8236 h 104923"/>
                  <a:gd name="connsiteX5" fmla="*/ 32289 w 64145"/>
                  <a:gd name="connsiteY5" fmla="*/ 125 h 104923"/>
                  <a:gd name="connsiteX6" fmla="*/ 48809 w 64145"/>
                  <a:gd name="connsiteY6" fmla="*/ 5036 h 104923"/>
                  <a:gd name="connsiteX7" fmla="*/ 58557 w 64145"/>
                  <a:gd name="connsiteY7" fmla="*/ 17686 h 104923"/>
                  <a:gd name="connsiteX8" fmla="*/ 63097 w 64145"/>
                  <a:gd name="connsiteY8" fmla="*/ 34355 h 104923"/>
                  <a:gd name="connsiteX9" fmla="*/ 64287 w 64145"/>
                  <a:gd name="connsiteY9" fmla="*/ 52959 h 104923"/>
                  <a:gd name="connsiteX10" fmla="*/ 61906 w 64145"/>
                  <a:gd name="connsiteY10" fmla="*/ 77515 h 104923"/>
                  <a:gd name="connsiteX11" fmla="*/ 52455 w 64145"/>
                  <a:gd name="connsiteY11" fmla="*/ 97012 h 104923"/>
                  <a:gd name="connsiteX12" fmla="*/ 32289 w 64145"/>
                  <a:gd name="connsiteY12" fmla="*/ 105048 h 104923"/>
                  <a:gd name="connsiteX13" fmla="*/ 32289 w 64145"/>
                  <a:gd name="connsiteY13" fmla="*/ 101030 h 104923"/>
                  <a:gd name="connsiteX14" fmla="*/ 44939 w 64145"/>
                  <a:gd name="connsiteY14" fmla="*/ 92324 h 104923"/>
                  <a:gd name="connsiteX15" fmla="*/ 50074 w 64145"/>
                  <a:gd name="connsiteY15" fmla="*/ 73050 h 104923"/>
                  <a:gd name="connsiteX16" fmla="*/ 51041 w 64145"/>
                  <a:gd name="connsiteY16" fmla="*/ 50578 h 104923"/>
                  <a:gd name="connsiteX17" fmla="*/ 50074 w 64145"/>
                  <a:gd name="connsiteY17" fmla="*/ 29444 h 104923"/>
                  <a:gd name="connsiteX18" fmla="*/ 45013 w 64145"/>
                  <a:gd name="connsiteY18" fmla="*/ 11883 h 104923"/>
                  <a:gd name="connsiteX19" fmla="*/ 32289 w 64145"/>
                  <a:gd name="connsiteY19" fmla="*/ 3994 h 104923"/>
                  <a:gd name="connsiteX20" fmla="*/ 19489 w 64145"/>
                  <a:gd name="connsiteY20" fmla="*/ 11883 h 104923"/>
                  <a:gd name="connsiteX21" fmla="*/ 14355 w 64145"/>
                  <a:gd name="connsiteY21" fmla="*/ 29444 h 104923"/>
                  <a:gd name="connsiteX22" fmla="*/ 13387 w 64145"/>
                  <a:gd name="connsiteY22" fmla="*/ 50578 h 104923"/>
                  <a:gd name="connsiteX23" fmla="*/ 13834 w 64145"/>
                  <a:gd name="connsiteY23" fmla="*/ 66577 h 104923"/>
                  <a:gd name="connsiteX24" fmla="*/ 16067 w 64145"/>
                  <a:gd name="connsiteY24" fmla="*/ 82055 h 104923"/>
                  <a:gd name="connsiteX25" fmla="*/ 21796 w 64145"/>
                  <a:gd name="connsiteY25" fmla="*/ 95523 h 104923"/>
                  <a:gd name="connsiteX26" fmla="*/ 32289 w 64145"/>
                  <a:gd name="connsiteY26" fmla="*/ 101030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145" h="104923">
                    <a:moveTo>
                      <a:pt x="32289" y="105048"/>
                    </a:moveTo>
                    <a:cubicBezTo>
                      <a:pt x="19887" y="105048"/>
                      <a:pt x="11428" y="99914"/>
                      <a:pt x="6913" y="89645"/>
                    </a:cubicBezTo>
                    <a:cubicBezTo>
                      <a:pt x="2399" y="79375"/>
                      <a:pt x="142" y="67147"/>
                      <a:pt x="142" y="52959"/>
                    </a:cubicBezTo>
                    <a:cubicBezTo>
                      <a:pt x="142" y="44128"/>
                      <a:pt x="961" y="35819"/>
                      <a:pt x="2598" y="28030"/>
                    </a:cubicBezTo>
                    <a:cubicBezTo>
                      <a:pt x="4235" y="20241"/>
                      <a:pt x="7434" y="13643"/>
                      <a:pt x="12197" y="8236"/>
                    </a:cubicBezTo>
                    <a:cubicBezTo>
                      <a:pt x="16959" y="2829"/>
                      <a:pt x="23657" y="125"/>
                      <a:pt x="32289" y="125"/>
                    </a:cubicBezTo>
                    <a:cubicBezTo>
                      <a:pt x="39036" y="125"/>
                      <a:pt x="44542" y="1762"/>
                      <a:pt x="48809" y="5036"/>
                    </a:cubicBezTo>
                    <a:cubicBezTo>
                      <a:pt x="53075" y="8310"/>
                      <a:pt x="56324" y="12527"/>
                      <a:pt x="58557" y="17686"/>
                    </a:cubicBezTo>
                    <a:cubicBezTo>
                      <a:pt x="60790" y="22845"/>
                      <a:pt x="62303" y="28402"/>
                      <a:pt x="63097" y="34355"/>
                    </a:cubicBezTo>
                    <a:cubicBezTo>
                      <a:pt x="63890" y="40308"/>
                      <a:pt x="64287" y="46509"/>
                      <a:pt x="64287" y="52959"/>
                    </a:cubicBezTo>
                    <a:cubicBezTo>
                      <a:pt x="64287" y="61690"/>
                      <a:pt x="63493" y="69876"/>
                      <a:pt x="61906" y="77515"/>
                    </a:cubicBezTo>
                    <a:cubicBezTo>
                      <a:pt x="60318" y="85155"/>
                      <a:pt x="57168" y="91654"/>
                      <a:pt x="52455" y="97012"/>
                    </a:cubicBezTo>
                    <a:cubicBezTo>
                      <a:pt x="47742" y="102370"/>
                      <a:pt x="41020" y="105048"/>
                      <a:pt x="32289" y="105048"/>
                    </a:cubicBezTo>
                    <a:close/>
                    <a:moveTo>
                      <a:pt x="32289" y="101030"/>
                    </a:moveTo>
                    <a:cubicBezTo>
                      <a:pt x="37944" y="101030"/>
                      <a:pt x="42161" y="98128"/>
                      <a:pt x="44939" y="92324"/>
                    </a:cubicBezTo>
                    <a:cubicBezTo>
                      <a:pt x="47717" y="86519"/>
                      <a:pt x="49429" y="80095"/>
                      <a:pt x="50074" y="73050"/>
                    </a:cubicBezTo>
                    <a:cubicBezTo>
                      <a:pt x="50718" y="66006"/>
                      <a:pt x="51041" y="58515"/>
                      <a:pt x="51041" y="50578"/>
                    </a:cubicBezTo>
                    <a:cubicBezTo>
                      <a:pt x="51041" y="42938"/>
                      <a:pt x="50718" y="35893"/>
                      <a:pt x="50074" y="29444"/>
                    </a:cubicBezTo>
                    <a:cubicBezTo>
                      <a:pt x="49429" y="22995"/>
                      <a:pt x="47742" y="17141"/>
                      <a:pt x="45013" y="11883"/>
                    </a:cubicBezTo>
                    <a:cubicBezTo>
                      <a:pt x="42285" y="6623"/>
                      <a:pt x="38043" y="3994"/>
                      <a:pt x="32289" y="3994"/>
                    </a:cubicBezTo>
                    <a:cubicBezTo>
                      <a:pt x="26534" y="3994"/>
                      <a:pt x="22267" y="6623"/>
                      <a:pt x="19489" y="11883"/>
                    </a:cubicBezTo>
                    <a:cubicBezTo>
                      <a:pt x="16711" y="17141"/>
                      <a:pt x="15000" y="22995"/>
                      <a:pt x="14355" y="29444"/>
                    </a:cubicBezTo>
                    <a:cubicBezTo>
                      <a:pt x="13710" y="35893"/>
                      <a:pt x="13387" y="42938"/>
                      <a:pt x="13387" y="50578"/>
                    </a:cubicBezTo>
                    <a:cubicBezTo>
                      <a:pt x="13387" y="56233"/>
                      <a:pt x="13536" y="61566"/>
                      <a:pt x="13834" y="66577"/>
                    </a:cubicBezTo>
                    <a:cubicBezTo>
                      <a:pt x="14132" y="71587"/>
                      <a:pt x="14876" y="76747"/>
                      <a:pt x="16067" y="82055"/>
                    </a:cubicBezTo>
                    <a:cubicBezTo>
                      <a:pt x="17257" y="87363"/>
                      <a:pt x="19167" y="91853"/>
                      <a:pt x="21796" y="95523"/>
                    </a:cubicBezTo>
                    <a:cubicBezTo>
                      <a:pt x="24426" y="99194"/>
                      <a:pt x="27923" y="101030"/>
                      <a:pt x="32289" y="10103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" name="Graphic 6">
                <a:extLst>
                  <a:ext uri="{FF2B5EF4-FFF2-40B4-BE49-F238E27FC236}">
                    <a16:creationId xmlns:a16="http://schemas.microsoft.com/office/drawing/2014/main" id="{4FDE0F11-D287-FF5F-6193-EB33794DF74D}"/>
                  </a:ext>
                </a:extLst>
              </p:cNvPr>
              <p:cNvGrpSpPr/>
              <p:nvPr/>
            </p:nvGrpSpPr>
            <p:grpSpPr>
              <a:xfrm>
                <a:off x="7177378" y="2767107"/>
                <a:ext cx="257241" cy="104923"/>
                <a:chOff x="681867" y="164846"/>
                <a:chExt cx="257241" cy="104923"/>
              </a:xfrm>
              <a:solidFill>
                <a:srgbClr val="262626"/>
              </a:solidFill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A6A082E9-1423-137A-8BEC-33E55439BA0F}"/>
                    </a:ext>
                  </a:extLst>
                </p:cNvPr>
                <p:cNvSpPr/>
                <p:nvPr/>
              </p:nvSpPr>
              <p:spPr>
                <a:xfrm>
                  <a:off x="681867" y="164846"/>
                  <a:ext cx="64145" cy="104923"/>
                </a:xfrm>
                <a:custGeom>
                  <a:avLst/>
                  <a:gdLst>
                    <a:gd name="connsiteX0" fmla="*/ 32327 w 64145"/>
                    <a:gd name="connsiteY0" fmla="*/ 105048 h 104923"/>
                    <a:gd name="connsiteX1" fmla="*/ 6952 w 64145"/>
                    <a:gd name="connsiteY1" fmla="*/ 89645 h 104923"/>
                    <a:gd name="connsiteX2" fmla="*/ 180 w 64145"/>
                    <a:gd name="connsiteY2" fmla="*/ 52959 h 104923"/>
                    <a:gd name="connsiteX3" fmla="*/ 2635 w 64145"/>
                    <a:gd name="connsiteY3" fmla="*/ 28030 h 104923"/>
                    <a:gd name="connsiteX4" fmla="*/ 12236 w 64145"/>
                    <a:gd name="connsiteY4" fmla="*/ 8236 h 104923"/>
                    <a:gd name="connsiteX5" fmla="*/ 32327 w 64145"/>
                    <a:gd name="connsiteY5" fmla="*/ 125 h 104923"/>
                    <a:gd name="connsiteX6" fmla="*/ 48847 w 64145"/>
                    <a:gd name="connsiteY6" fmla="*/ 5036 h 104923"/>
                    <a:gd name="connsiteX7" fmla="*/ 58595 w 64145"/>
                    <a:gd name="connsiteY7" fmla="*/ 17686 h 104923"/>
                    <a:gd name="connsiteX8" fmla="*/ 63134 w 64145"/>
                    <a:gd name="connsiteY8" fmla="*/ 34355 h 104923"/>
                    <a:gd name="connsiteX9" fmla="*/ 64325 w 64145"/>
                    <a:gd name="connsiteY9" fmla="*/ 52959 h 104923"/>
                    <a:gd name="connsiteX10" fmla="*/ 61944 w 64145"/>
                    <a:gd name="connsiteY10" fmla="*/ 77515 h 104923"/>
                    <a:gd name="connsiteX11" fmla="*/ 52493 w 64145"/>
                    <a:gd name="connsiteY11" fmla="*/ 97012 h 104923"/>
                    <a:gd name="connsiteX12" fmla="*/ 32327 w 64145"/>
                    <a:gd name="connsiteY12" fmla="*/ 105048 h 104923"/>
                    <a:gd name="connsiteX13" fmla="*/ 32327 w 64145"/>
                    <a:gd name="connsiteY13" fmla="*/ 101030 h 104923"/>
                    <a:gd name="connsiteX14" fmla="*/ 44978 w 64145"/>
                    <a:gd name="connsiteY14" fmla="*/ 92324 h 104923"/>
                    <a:gd name="connsiteX15" fmla="*/ 50112 w 64145"/>
                    <a:gd name="connsiteY15" fmla="*/ 73050 h 104923"/>
                    <a:gd name="connsiteX16" fmla="*/ 51080 w 64145"/>
                    <a:gd name="connsiteY16" fmla="*/ 50578 h 104923"/>
                    <a:gd name="connsiteX17" fmla="*/ 50112 w 64145"/>
                    <a:gd name="connsiteY17" fmla="*/ 29444 h 104923"/>
                    <a:gd name="connsiteX18" fmla="*/ 45052 w 64145"/>
                    <a:gd name="connsiteY18" fmla="*/ 11883 h 104923"/>
                    <a:gd name="connsiteX19" fmla="*/ 32327 w 64145"/>
                    <a:gd name="connsiteY19" fmla="*/ 3994 h 104923"/>
                    <a:gd name="connsiteX20" fmla="*/ 19528 w 64145"/>
                    <a:gd name="connsiteY20" fmla="*/ 11883 h 104923"/>
                    <a:gd name="connsiteX21" fmla="*/ 14393 w 64145"/>
                    <a:gd name="connsiteY21" fmla="*/ 29444 h 104923"/>
                    <a:gd name="connsiteX22" fmla="*/ 13426 w 64145"/>
                    <a:gd name="connsiteY22" fmla="*/ 50578 h 104923"/>
                    <a:gd name="connsiteX23" fmla="*/ 13872 w 64145"/>
                    <a:gd name="connsiteY23" fmla="*/ 66577 h 104923"/>
                    <a:gd name="connsiteX24" fmla="*/ 16105 w 64145"/>
                    <a:gd name="connsiteY24" fmla="*/ 82055 h 104923"/>
                    <a:gd name="connsiteX25" fmla="*/ 21835 w 64145"/>
                    <a:gd name="connsiteY25" fmla="*/ 95523 h 104923"/>
                    <a:gd name="connsiteX26" fmla="*/ 32327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327" y="105048"/>
                      </a:moveTo>
                      <a:cubicBezTo>
                        <a:pt x="19925" y="105048"/>
                        <a:pt x="11466" y="99914"/>
                        <a:pt x="6952" y="89645"/>
                      </a:cubicBezTo>
                      <a:cubicBezTo>
                        <a:pt x="2437" y="79375"/>
                        <a:pt x="180" y="67147"/>
                        <a:pt x="180" y="52959"/>
                      </a:cubicBezTo>
                      <a:cubicBezTo>
                        <a:pt x="180" y="44128"/>
                        <a:pt x="998" y="35819"/>
                        <a:pt x="2635" y="28030"/>
                      </a:cubicBezTo>
                      <a:cubicBezTo>
                        <a:pt x="4273" y="20241"/>
                        <a:pt x="7473" y="13643"/>
                        <a:pt x="12236" y="8236"/>
                      </a:cubicBezTo>
                      <a:cubicBezTo>
                        <a:pt x="16998" y="2829"/>
                        <a:pt x="23695" y="125"/>
                        <a:pt x="32327" y="125"/>
                      </a:cubicBezTo>
                      <a:cubicBezTo>
                        <a:pt x="39074" y="125"/>
                        <a:pt x="44580" y="1762"/>
                        <a:pt x="48847" y="5036"/>
                      </a:cubicBezTo>
                      <a:cubicBezTo>
                        <a:pt x="53113" y="8310"/>
                        <a:pt x="56363" y="12527"/>
                        <a:pt x="58595" y="17686"/>
                      </a:cubicBezTo>
                      <a:cubicBezTo>
                        <a:pt x="60827" y="22845"/>
                        <a:pt x="62341" y="28402"/>
                        <a:pt x="63134" y="34355"/>
                      </a:cubicBezTo>
                      <a:cubicBezTo>
                        <a:pt x="63928" y="40308"/>
                        <a:pt x="64325" y="46509"/>
                        <a:pt x="64325" y="52959"/>
                      </a:cubicBezTo>
                      <a:cubicBezTo>
                        <a:pt x="64325" y="61690"/>
                        <a:pt x="63531" y="69876"/>
                        <a:pt x="61944" y="77515"/>
                      </a:cubicBezTo>
                      <a:cubicBezTo>
                        <a:pt x="60356" y="85155"/>
                        <a:pt x="57206" y="91654"/>
                        <a:pt x="52493" y="97012"/>
                      </a:cubicBezTo>
                      <a:cubicBezTo>
                        <a:pt x="47780" y="102370"/>
                        <a:pt x="41058" y="105048"/>
                        <a:pt x="32327" y="105048"/>
                      </a:cubicBezTo>
                      <a:close/>
                      <a:moveTo>
                        <a:pt x="32327" y="101030"/>
                      </a:moveTo>
                      <a:cubicBezTo>
                        <a:pt x="37983" y="101030"/>
                        <a:pt x="42200" y="98128"/>
                        <a:pt x="44978" y="92324"/>
                      </a:cubicBezTo>
                      <a:cubicBezTo>
                        <a:pt x="47756" y="86519"/>
                        <a:pt x="49467" y="80095"/>
                        <a:pt x="50112" y="73050"/>
                      </a:cubicBezTo>
                      <a:cubicBezTo>
                        <a:pt x="50757" y="66006"/>
                        <a:pt x="51080" y="58515"/>
                        <a:pt x="51080" y="50578"/>
                      </a:cubicBezTo>
                      <a:cubicBezTo>
                        <a:pt x="51080" y="42938"/>
                        <a:pt x="50757" y="35893"/>
                        <a:pt x="50112" y="29444"/>
                      </a:cubicBezTo>
                      <a:cubicBezTo>
                        <a:pt x="49467" y="22995"/>
                        <a:pt x="47781" y="17141"/>
                        <a:pt x="45052" y="11883"/>
                      </a:cubicBezTo>
                      <a:cubicBezTo>
                        <a:pt x="42324" y="6623"/>
                        <a:pt x="38082" y="3994"/>
                        <a:pt x="32327" y="3994"/>
                      </a:cubicBezTo>
                      <a:cubicBezTo>
                        <a:pt x="26572" y="3994"/>
                        <a:pt x="22306" y="6623"/>
                        <a:pt x="19528" y="11883"/>
                      </a:cubicBezTo>
                      <a:cubicBezTo>
                        <a:pt x="16750" y="17141"/>
                        <a:pt x="15038" y="22995"/>
                        <a:pt x="14393" y="29444"/>
                      </a:cubicBezTo>
                      <a:cubicBezTo>
                        <a:pt x="13749" y="35893"/>
                        <a:pt x="13426" y="42938"/>
                        <a:pt x="13426" y="50578"/>
                      </a:cubicBezTo>
                      <a:cubicBezTo>
                        <a:pt x="13426" y="56233"/>
                        <a:pt x="13575" y="61566"/>
                        <a:pt x="13872" y="66577"/>
                      </a:cubicBezTo>
                      <a:cubicBezTo>
                        <a:pt x="14170" y="71587"/>
                        <a:pt x="14914" y="76747"/>
                        <a:pt x="16105" y="82055"/>
                      </a:cubicBezTo>
                      <a:cubicBezTo>
                        <a:pt x="17295" y="87363"/>
                        <a:pt x="19205" y="91853"/>
                        <a:pt x="21835" y="95523"/>
                      </a:cubicBezTo>
                      <a:cubicBezTo>
                        <a:pt x="24464" y="99194"/>
                        <a:pt x="27961" y="101030"/>
                        <a:pt x="32327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92CDF074-A29C-BBB8-A901-8FF988F37AFC}"/>
                    </a:ext>
                  </a:extLst>
                </p:cNvPr>
                <p:cNvSpPr/>
                <p:nvPr/>
              </p:nvSpPr>
              <p:spPr>
                <a:xfrm>
                  <a:off x="764914" y="249529"/>
                  <a:ext cx="16817" cy="16817"/>
                </a:xfrm>
                <a:custGeom>
                  <a:avLst/>
                  <a:gdLst>
                    <a:gd name="connsiteX0" fmla="*/ 180 w 16817"/>
                    <a:gd name="connsiteY0" fmla="*/ 8459 h 16817"/>
                    <a:gd name="connsiteX1" fmla="*/ 2710 w 16817"/>
                    <a:gd name="connsiteY1" fmla="*/ 2580 h 16817"/>
                    <a:gd name="connsiteX2" fmla="*/ 8663 w 16817"/>
                    <a:gd name="connsiteY2" fmla="*/ 125 h 16817"/>
                    <a:gd name="connsiteX3" fmla="*/ 12756 w 16817"/>
                    <a:gd name="connsiteY3" fmla="*/ 1241 h 16817"/>
                    <a:gd name="connsiteX4" fmla="*/ 15881 w 16817"/>
                    <a:gd name="connsiteY4" fmla="*/ 4366 h 16817"/>
                    <a:gd name="connsiteX5" fmla="*/ 16997 w 16817"/>
                    <a:gd name="connsiteY5" fmla="*/ 8459 h 16817"/>
                    <a:gd name="connsiteX6" fmla="*/ 14542 w 16817"/>
                    <a:gd name="connsiteY6" fmla="*/ 14412 h 16817"/>
                    <a:gd name="connsiteX7" fmla="*/ 8663 w 16817"/>
                    <a:gd name="connsiteY7" fmla="*/ 16942 h 16817"/>
                    <a:gd name="connsiteX8" fmla="*/ 2710 w 16817"/>
                    <a:gd name="connsiteY8" fmla="*/ 14412 h 16817"/>
                    <a:gd name="connsiteX9" fmla="*/ 180 w 16817"/>
                    <a:gd name="connsiteY9" fmla="*/ 8459 h 1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17" h="16817">
                      <a:moveTo>
                        <a:pt x="180" y="8459"/>
                      </a:moveTo>
                      <a:cubicBezTo>
                        <a:pt x="180" y="6177"/>
                        <a:pt x="1023" y="4217"/>
                        <a:pt x="2710" y="2580"/>
                      </a:cubicBezTo>
                      <a:cubicBezTo>
                        <a:pt x="4397" y="943"/>
                        <a:pt x="6381" y="125"/>
                        <a:pt x="8663" y="125"/>
                      </a:cubicBezTo>
                      <a:cubicBezTo>
                        <a:pt x="10052" y="125"/>
                        <a:pt x="11416" y="497"/>
                        <a:pt x="12756" y="1241"/>
                      </a:cubicBezTo>
                      <a:cubicBezTo>
                        <a:pt x="14096" y="1985"/>
                        <a:pt x="15137" y="3027"/>
                        <a:pt x="15881" y="4366"/>
                      </a:cubicBezTo>
                      <a:cubicBezTo>
                        <a:pt x="16625" y="5706"/>
                        <a:pt x="16997" y="7070"/>
                        <a:pt x="16997" y="8459"/>
                      </a:cubicBezTo>
                      <a:cubicBezTo>
                        <a:pt x="16997" y="10741"/>
                        <a:pt x="16179" y="12726"/>
                        <a:pt x="14542" y="14412"/>
                      </a:cubicBezTo>
                      <a:cubicBezTo>
                        <a:pt x="12905" y="16099"/>
                        <a:pt x="10945" y="16942"/>
                        <a:pt x="8663" y="16942"/>
                      </a:cubicBezTo>
                      <a:cubicBezTo>
                        <a:pt x="6381" y="16942"/>
                        <a:pt x="4397" y="16099"/>
                        <a:pt x="2710" y="14412"/>
                      </a:cubicBezTo>
                      <a:cubicBezTo>
                        <a:pt x="1023" y="12726"/>
                        <a:pt x="180" y="10741"/>
                        <a:pt x="180" y="845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27050D11-5A29-4EA3-910F-B9C467D73B27}"/>
                    </a:ext>
                  </a:extLst>
                </p:cNvPr>
                <p:cNvSpPr/>
                <p:nvPr/>
              </p:nvSpPr>
              <p:spPr>
                <a:xfrm>
                  <a:off x="800401" y="164846"/>
                  <a:ext cx="64145" cy="104923"/>
                </a:xfrm>
                <a:custGeom>
                  <a:avLst/>
                  <a:gdLst>
                    <a:gd name="connsiteX0" fmla="*/ 32327 w 64145"/>
                    <a:gd name="connsiteY0" fmla="*/ 105048 h 104923"/>
                    <a:gd name="connsiteX1" fmla="*/ 6952 w 64145"/>
                    <a:gd name="connsiteY1" fmla="*/ 89645 h 104923"/>
                    <a:gd name="connsiteX2" fmla="*/ 180 w 64145"/>
                    <a:gd name="connsiteY2" fmla="*/ 52959 h 104923"/>
                    <a:gd name="connsiteX3" fmla="*/ 2635 w 64145"/>
                    <a:gd name="connsiteY3" fmla="*/ 28030 h 104923"/>
                    <a:gd name="connsiteX4" fmla="*/ 12235 w 64145"/>
                    <a:gd name="connsiteY4" fmla="*/ 8236 h 104923"/>
                    <a:gd name="connsiteX5" fmla="*/ 32327 w 64145"/>
                    <a:gd name="connsiteY5" fmla="*/ 125 h 104923"/>
                    <a:gd name="connsiteX6" fmla="*/ 48847 w 64145"/>
                    <a:gd name="connsiteY6" fmla="*/ 5036 h 104923"/>
                    <a:gd name="connsiteX7" fmla="*/ 58595 w 64145"/>
                    <a:gd name="connsiteY7" fmla="*/ 17686 h 104923"/>
                    <a:gd name="connsiteX8" fmla="*/ 63134 w 64145"/>
                    <a:gd name="connsiteY8" fmla="*/ 34355 h 104923"/>
                    <a:gd name="connsiteX9" fmla="*/ 64325 w 64145"/>
                    <a:gd name="connsiteY9" fmla="*/ 52959 h 104923"/>
                    <a:gd name="connsiteX10" fmla="*/ 61944 w 64145"/>
                    <a:gd name="connsiteY10" fmla="*/ 77515 h 104923"/>
                    <a:gd name="connsiteX11" fmla="*/ 52493 w 64145"/>
                    <a:gd name="connsiteY11" fmla="*/ 97012 h 104923"/>
                    <a:gd name="connsiteX12" fmla="*/ 32327 w 64145"/>
                    <a:gd name="connsiteY12" fmla="*/ 105048 h 104923"/>
                    <a:gd name="connsiteX13" fmla="*/ 32327 w 64145"/>
                    <a:gd name="connsiteY13" fmla="*/ 101030 h 104923"/>
                    <a:gd name="connsiteX14" fmla="*/ 44977 w 64145"/>
                    <a:gd name="connsiteY14" fmla="*/ 92324 h 104923"/>
                    <a:gd name="connsiteX15" fmla="*/ 50112 w 64145"/>
                    <a:gd name="connsiteY15" fmla="*/ 73050 h 104923"/>
                    <a:gd name="connsiteX16" fmla="*/ 51080 w 64145"/>
                    <a:gd name="connsiteY16" fmla="*/ 50578 h 104923"/>
                    <a:gd name="connsiteX17" fmla="*/ 50112 w 64145"/>
                    <a:gd name="connsiteY17" fmla="*/ 29444 h 104923"/>
                    <a:gd name="connsiteX18" fmla="*/ 45052 w 64145"/>
                    <a:gd name="connsiteY18" fmla="*/ 11883 h 104923"/>
                    <a:gd name="connsiteX19" fmla="*/ 32327 w 64145"/>
                    <a:gd name="connsiteY19" fmla="*/ 3994 h 104923"/>
                    <a:gd name="connsiteX20" fmla="*/ 19528 w 64145"/>
                    <a:gd name="connsiteY20" fmla="*/ 11883 h 104923"/>
                    <a:gd name="connsiteX21" fmla="*/ 14393 w 64145"/>
                    <a:gd name="connsiteY21" fmla="*/ 29444 h 104923"/>
                    <a:gd name="connsiteX22" fmla="*/ 13425 w 64145"/>
                    <a:gd name="connsiteY22" fmla="*/ 50578 h 104923"/>
                    <a:gd name="connsiteX23" fmla="*/ 13872 w 64145"/>
                    <a:gd name="connsiteY23" fmla="*/ 66577 h 104923"/>
                    <a:gd name="connsiteX24" fmla="*/ 16105 w 64145"/>
                    <a:gd name="connsiteY24" fmla="*/ 82055 h 104923"/>
                    <a:gd name="connsiteX25" fmla="*/ 21835 w 64145"/>
                    <a:gd name="connsiteY25" fmla="*/ 95523 h 104923"/>
                    <a:gd name="connsiteX26" fmla="*/ 32327 w 64145"/>
                    <a:gd name="connsiteY26" fmla="*/ 101030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5" h="104923">
                      <a:moveTo>
                        <a:pt x="32327" y="105048"/>
                      </a:moveTo>
                      <a:cubicBezTo>
                        <a:pt x="19925" y="105048"/>
                        <a:pt x="11466" y="99914"/>
                        <a:pt x="6952" y="89645"/>
                      </a:cubicBezTo>
                      <a:cubicBezTo>
                        <a:pt x="2437" y="79375"/>
                        <a:pt x="180" y="67147"/>
                        <a:pt x="180" y="52959"/>
                      </a:cubicBezTo>
                      <a:cubicBezTo>
                        <a:pt x="180" y="44128"/>
                        <a:pt x="998" y="35819"/>
                        <a:pt x="2635" y="28030"/>
                      </a:cubicBezTo>
                      <a:cubicBezTo>
                        <a:pt x="4272" y="20241"/>
                        <a:pt x="7472" y="13643"/>
                        <a:pt x="12235" y="8236"/>
                      </a:cubicBezTo>
                      <a:cubicBezTo>
                        <a:pt x="16997" y="2829"/>
                        <a:pt x="23695" y="125"/>
                        <a:pt x="32327" y="125"/>
                      </a:cubicBezTo>
                      <a:cubicBezTo>
                        <a:pt x="39074" y="125"/>
                        <a:pt x="44580" y="1762"/>
                        <a:pt x="48847" y="5036"/>
                      </a:cubicBezTo>
                      <a:cubicBezTo>
                        <a:pt x="53113" y="8310"/>
                        <a:pt x="56363" y="12527"/>
                        <a:pt x="58595" y="17686"/>
                      </a:cubicBezTo>
                      <a:cubicBezTo>
                        <a:pt x="60827" y="22845"/>
                        <a:pt x="62341" y="28402"/>
                        <a:pt x="63134" y="34355"/>
                      </a:cubicBezTo>
                      <a:cubicBezTo>
                        <a:pt x="63928" y="40308"/>
                        <a:pt x="64325" y="46509"/>
                        <a:pt x="64325" y="52959"/>
                      </a:cubicBezTo>
                      <a:cubicBezTo>
                        <a:pt x="64325" y="61690"/>
                        <a:pt x="63531" y="69876"/>
                        <a:pt x="61944" y="77515"/>
                      </a:cubicBezTo>
                      <a:cubicBezTo>
                        <a:pt x="60356" y="85155"/>
                        <a:pt x="57206" y="91654"/>
                        <a:pt x="52493" y="97012"/>
                      </a:cubicBezTo>
                      <a:cubicBezTo>
                        <a:pt x="47780" y="102370"/>
                        <a:pt x="41058" y="105048"/>
                        <a:pt x="32327" y="105048"/>
                      </a:cubicBezTo>
                      <a:close/>
                      <a:moveTo>
                        <a:pt x="32327" y="101030"/>
                      </a:moveTo>
                      <a:cubicBezTo>
                        <a:pt x="37982" y="101030"/>
                        <a:pt x="42199" y="98128"/>
                        <a:pt x="44977" y="92324"/>
                      </a:cubicBezTo>
                      <a:cubicBezTo>
                        <a:pt x="47755" y="86519"/>
                        <a:pt x="49467" y="80095"/>
                        <a:pt x="50112" y="73050"/>
                      </a:cubicBezTo>
                      <a:cubicBezTo>
                        <a:pt x="50757" y="66006"/>
                        <a:pt x="51080" y="58515"/>
                        <a:pt x="51080" y="50578"/>
                      </a:cubicBezTo>
                      <a:cubicBezTo>
                        <a:pt x="51080" y="42938"/>
                        <a:pt x="50757" y="35893"/>
                        <a:pt x="50112" y="29444"/>
                      </a:cubicBezTo>
                      <a:cubicBezTo>
                        <a:pt x="49467" y="22995"/>
                        <a:pt x="47780" y="17141"/>
                        <a:pt x="45052" y="11883"/>
                      </a:cubicBezTo>
                      <a:cubicBezTo>
                        <a:pt x="42324" y="6623"/>
                        <a:pt x="38082" y="3994"/>
                        <a:pt x="32327" y="3994"/>
                      </a:cubicBezTo>
                      <a:cubicBezTo>
                        <a:pt x="26572" y="3994"/>
                        <a:pt x="22306" y="6623"/>
                        <a:pt x="19528" y="11883"/>
                      </a:cubicBezTo>
                      <a:cubicBezTo>
                        <a:pt x="16750" y="17141"/>
                        <a:pt x="15038" y="22995"/>
                        <a:pt x="14393" y="29444"/>
                      </a:cubicBezTo>
                      <a:cubicBezTo>
                        <a:pt x="13748" y="35893"/>
                        <a:pt x="13425" y="42938"/>
                        <a:pt x="13425" y="50578"/>
                      </a:cubicBezTo>
                      <a:cubicBezTo>
                        <a:pt x="13425" y="56233"/>
                        <a:pt x="13574" y="61566"/>
                        <a:pt x="13872" y="66577"/>
                      </a:cubicBezTo>
                      <a:cubicBezTo>
                        <a:pt x="14170" y="71587"/>
                        <a:pt x="14914" y="76747"/>
                        <a:pt x="16105" y="82055"/>
                      </a:cubicBezTo>
                      <a:cubicBezTo>
                        <a:pt x="17295" y="87363"/>
                        <a:pt x="19205" y="91853"/>
                        <a:pt x="21835" y="95523"/>
                      </a:cubicBezTo>
                      <a:cubicBezTo>
                        <a:pt x="24464" y="99194"/>
                        <a:pt x="27961" y="101030"/>
                        <a:pt x="32327" y="10103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1A38C287-03F2-F35C-770B-C88F3F84F8F6}"/>
                    </a:ext>
                  </a:extLst>
                </p:cNvPr>
                <p:cNvSpPr/>
                <p:nvPr/>
              </p:nvSpPr>
              <p:spPr>
                <a:xfrm>
                  <a:off x="878238" y="164846"/>
                  <a:ext cx="60870" cy="104923"/>
                </a:xfrm>
                <a:custGeom>
                  <a:avLst/>
                  <a:gdLst>
                    <a:gd name="connsiteX0" fmla="*/ 5836 w 60870"/>
                    <a:gd name="connsiteY0" fmla="*/ 84213 h 104923"/>
                    <a:gd name="connsiteX1" fmla="*/ 10673 w 60870"/>
                    <a:gd name="connsiteY1" fmla="*/ 92324 h 104923"/>
                    <a:gd name="connsiteX2" fmla="*/ 18337 w 60870"/>
                    <a:gd name="connsiteY2" fmla="*/ 98053 h 104923"/>
                    <a:gd name="connsiteX3" fmla="*/ 27564 w 60870"/>
                    <a:gd name="connsiteY3" fmla="*/ 100137 h 104923"/>
                    <a:gd name="connsiteX4" fmla="*/ 42745 w 60870"/>
                    <a:gd name="connsiteY4" fmla="*/ 91580 h 104923"/>
                    <a:gd name="connsiteX5" fmla="*/ 46912 w 60870"/>
                    <a:gd name="connsiteY5" fmla="*/ 70818 h 104923"/>
                    <a:gd name="connsiteX6" fmla="*/ 46689 w 60870"/>
                    <a:gd name="connsiteY6" fmla="*/ 61889 h 104923"/>
                    <a:gd name="connsiteX7" fmla="*/ 45722 w 60870"/>
                    <a:gd name="connsiteY7" fmla="*/ 54894 h 104923"/>
                    <a:gd name="connsiteX8" fmla="*/ 40735 w 60870"/>
                    <a:gd name="connsiteY8" fmla="*/ 45517 h 104923"/>
                    <a:gd name="connsiteX9" fmla="*/ 32030 w 60870"/>
                    <a:gd name="connsiteY9" fmla="*/ 41499 h 104923"/>
                    <a:gd name="connsiteX10" fmla="*/ 23248 w 60870"/>
                    <a:gd name="connsiteY10" fmla="*/ 43062 h 104923"/>
                    <a:gd name="connsiteX11" fmla="*/ 17221 w 60870"/>
                    <a:gd name="connsiteY11" fmla="*/ 46708 h 104923"/>
                    <a:gd name="connsiteX12" fmla="*/ 13128 w 60870"/>
                    <a:gd name="connsiteY12" fmla="*/ 51099 h 104923"/>
                    <a:gd name="connsiteX13" fmla="*/ 10895 w 60870"/>
                    <a:gd name="connsiteY13" fmla="*/ 53554 h 104923"/>
                    <a:gd name="connsiteX14" fmla="*/ 9258 w 60870"/>
                    <a:gd name="connsiteY14" fmla="*/ 53554 h 104923"/>
                    <a:gd name="connsiteX15" fmla="*/ 8291 w 60870"/>
                    <a:gd name="connsiteY15" fmla="*/ 53108 h 104923"/>
                    <a:gd name="connsiteX16" fmla="*/ 7770 w 60870"/>
                    <a:gd name="connsiteY16" fmla="*/ 52214 h 104923"/>
                    <a:gd name="connsiteX17" fmla="*/ 7770 w 60870"/>
                    <a:gd name="connsiteY17" fmla="*/ 1315 h 104923"/>
                    <a:gd name="connsiteX18" fmla="*/ 8217 w 60870"/>
                    <a:gd name="connsiteY18" fmla="*/ 497 h 104923"/>
                    <a:gd name="connsiteX19" fmla="*/ 9258 w 60870"/>
                    <a:gd name="connsiteY19" fmla="*/ 125 h 104923"/>
                    <a:gd name="connsiteX20" fmla="*/ 9705 w 60870"/>
                    <a:gd name="connsiteY20" fmla="*/ 125 h 104923"/>
                    <a:gd name="connsiteX21" fmla="*/ 31434 w 60870"/>
                    <a:gd name="connsiteY21" fmla="*/ 5036 h 104923"/>
                    <a:gd name="connsiteX22" fmla="*/ 53311 w 60870"/>
                    <a:gd name="connsiteY22" fmla="*/ 125 h 104923"/>
                    <a:gd name="connsiteX23" fmla="*/ 53758 w 60870"/>
                    <a:gd name="connsiteY23" fmla="*/ 125 h 104923"/>
                    <a:gd name="connsiteX24" fmla="*/ 54651 w 60870"/>
                    <a:gd name="connsiteY24" fmla="*/ 497 h 104923"/>
                    <a:gd name="connsiteX25" fmla="*/ 55097 w 60870"/>
                    <a:gd name="connsiteY25" fmla="*/ 1315 h 104923"/>
                    <a:gd name="connsiteX26" fmla="*/ 55097 w 60870"/>
                    <a:gd name="connsiteY26" fmla="*/ 2655 h 104923"/>
                    <a:gd name="connsiteX27" fmla="*/ 54800 w 60870"/>
                    <a:gd name="connsiteY27" fmla="*/ 3399 h 104923"/>
                    <a:gd name="connsiteX28" fmla="*/ 41777 w 60870"/>
                    <a:gd name="connsiteY28" fmla="*/ 14264 h 104923"/>
                    <a:gd name="connsiteX29" fmla="*/ 25481 w 60870"/>
                    <a:gd name="connsiteY29" fmla="*/ 18133 h 104923"/>
                    <a:gd name="connsiteX30" fmla="*/ 12980 w 60870"/>
                    <a:gd name="connsiteY30" fmla="*/ 16347 h 104923"/>
                    <a:gd name="connsiteX31" fmla="*/ 12980 w 60870"/>
                    <a:gd name="connsiteY31" fmla="*/ 45220 h 104923"/>
                    <a:gd name="connsiteX32" fmla="*/ 22058 w 60870"/>
                    <a:gd name="connsiteY32" fmla="*/ 39341 h 104923"/>
                    <a:gd name="connsiteX33" fmla="*/ 32178 w 60870"/>
                    <a:gd name="connsiteY33" fmla="*/ 37630 h 104923"/>
                    <a:gd name="connsiteX34" fmla="*/ 47284 w 60870"/>
                    <a:gd name="connsiteY34" fmla="*/ 42466 h 104923"/>
                    <a:gd name="connsiteX35" fmla="*/ 57478 w 60870"/>
                    <a:gd name="connsiteY35" fmla="*/ 55042 h 104923"/>
                    <a:gd name="connsiteX36" fmla="*/ 61050 w 60870"/>
                    <a:gd name="connsiteY36" fmla="*/ 70967 h 104923"/>
                    <a:gd name="connsiteX37" fmla="*/ 56586 w 60870"/>
                    <a:gd name="connsiteY37" fmla="*/ 87859 h 104923"/>
                    <a:gd name="connsiteX38" fmla="*/ 44382 w 60870"/>
                    <a:gd name="connsiteY38" fmla="*/ 100360 h 104923"/>
                    <a:gd name="connsiteX39" fmla="*/ 27564 w 60870"/>
                    <a:gd name="connsiteY39" fmla="*/ 105048 h 104923"/>
                    <a:gd name="connsiteX40" fmla="*/ 13723 w 60870"/>
                    <a:gd name="connsiteY40" fmla="*/ 101105 h 104923"/>
                    <a:gd name="connsiteX41" fmla="*/ 3826 w 60870"/>
                    <a:gd name="connsiteY41" fmla="*/ 90612 h 104923"/>
                    <a:gd name="connsiteX42" fmla="*/ 180 w 60870"/>
                    <a:gd name="connsiteY42" fmla="*/ 76772 h 104923"/>
                    <a:gd name="connsiteX43" fmla="*/ 2413 w 60870"/>
                    <a:gd name="connsiteY43" fmla="*/ 71190 h 104923"/>
                    <a:gd name="connsiteX44" fmla="*/ 8068 w 60870"/>
                    <a:gd name="connsiteY44" fmla="*/ 69033 h 104923"/>
                    <a:gd name="connsiteX45" fmla="*/ 13649 w 60870"/>
                    <a:gd name="connsiteY45" fmla="*/ 71190 h 104923"/>
                    <a:gd name="connsiteX46" fmla="*/ 15956 w 60870"/>
                    <a:gd name="connsiteY46" fmla="*/ 76772 h 104923"/>
                    <a:gd name="connsiteX47" fmla="*/ 13649 w 60870"/>
                    <a:gd name="connsiteY47" fmla="*/ 82278 h 104923"/>
                    <a:gd name="connsiteX48" fmla="*/ 8068 w 60870"/>
                    <a:gd name="connsiteY48" fmla="*/ 84511 h 104923"/>
                    <a:gd name="connsiteX49" fmla="*/ 6803 w 60870"/>
                    <a:gd name="connsiteY49" fmla="*/ 84436 h 104923"/>
                    <a:gd name="connsiteX50" fmla="*/ 5836 w 60870"/>
                    <a:gd name="connsiteY50" fmla="*/ 8421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870" h="104923">
                      <a:moveTo>
                        <a:pt x="5836" y="84213"/>
                      </a:moveTo>
                      <a:cubicBezTo>
                        <a:pt x="6927" y="87189"/>
                        <a:pt x="8539" y="89893"/>
                        <a:pt x="10673" y="92324"/>
                      </a:cubicBezTo>
                      <a:cubicBezTo>
                        <a:pt x="12806" y="94755"/>
                        <a:pt x="15360" y="96665"/>
                        <a:pt x="18337" y="98053"/>
                      </a:cubicBezTo>
                      <a:cubicBezTo>
                        <a:pt x="21314" y="99443"/>
                        <a:pt x="24389" y="100137"/>
                        <a:pt x="27564" y="100137"/>
                      </a:cubicBezTo>
                      <a:cubicBezTo>
                        <a:pt x="34907" y="100137"/>
                        <a:pt x="39967" y="97285"/>
                        <a:pt x="42745" y="91580"/>
                      </a:cubicBezTo>
                      <a:cubicBezTo>
                        <a:pt x="45523" y="85875"/>
                        <a:pt x="46912" y="78954"/>
                        <a:pt x="46912" y="70818"/>
                      </a:cubicBezTo>
                      <a:cubicBezTo>
                        <a:pt x="46912" y="67247"/>
                        <a:pt x="46838" y="64270"/>
                        <a:pt x="46689" y="61889"/>
                      </a:cubicBezTo>
                      <a:cubicBezTo>
                        <a:pt x="46540" y="59508"/>
                        <a:pt x="46218" y="57176"/>
                        <a:pt x="45722" y="54894"/>
                      </a:cubicBezTo>
                      <a:cubicBezTo>
                        <a:pt x="44729" y="51322"/>
                        <a:pt x="43067" y="48196"/>
                        <a:pt x="40735" y="45517"/>
                      </a:cubicBezTo>
                      <a:cubicBezTo>
                        <a:pt x="38404" y="42838"/>
                        <a:pt x="35502" y="41499"/>
                        <a:pt x="32030" y="41499"/>
                      </a:cubicBezTo>
                      <a:cubicBezTo>
                        <a:pt x="28656" y="41499"/>
                        <a:pt x="25729" y="42020"/>
                        <a:pt x="23248" y="43062"/>
                      </a:cubicBezTo>
                      <a:cubicBezTo>
                        <a:pt x="20768" y="44104"/>
                        <a:pt x="18759" y="45319"/>
                        <a:pt x="17221" y="46708"/>
                      </a:cubicBezTo>
                      <a:cubicBezTo>
                        <a:pt x="15683" y="48097"/>
                        <a:pt x="14319" y="49561"/>
                        <a:pt x="13128" y="51099"/>
                      </a:cubicBezTo>
                      <a:cubicBezTo>
                        <a:pt x="11938" y="52636"/>
                        <a:pt x="11193" y="53455"/>
                        <a:pt x="10895" y="53554"/>
                      </a:cubicBezTo>
                      <a:lnTo>
                        <a:pt x="9258" y="53554"/>
                      </a:lnTo>
                      <a:cubicBezTo>
                        <a:pt x="8961" y="53554"/>
                        <a:pt x="8639" y="53405"/>
                        <a:pt x="8291" y="53108"/>
                      </a:cubicBezTo>
                      <a:cubicBezTo>
                        <a:pt x="7944" y="52810"/>
                        <a:pt x="7770" y="52512"/>
                        <a:pt x="7770" y="52214"/>
                      </a:cubicBezTo>
                      <a:lnTo>
                        <a:pt x="7770" y="1315"/>
                      </a:lnTo>
                      <a:cubicBezTo>
                        <a:pt x="7770" y="1018"/>
                        <a:pt x="7919" y="745"/>
                        <a:pt x="8217" y="497"/>
                      </a:cubicBezTo>
                      <a:cubicBezTo>
                        <a:pt x="8514" y="249"/>
                        <a:pt x="8861" y="125"/>
                        <a:pt x="9258" y="125"/>
                      </a:cubicBezTo>
                      <a:lnTo>
                        <a:pt x="9705" y="125"/>
                      </a:lnTo>
                      <a:cubicBezTo>
                        <a:pt x="16551" y="3399"/>
                        <a:pt x="23794" y="5036"/>
                        <a:pt x="31434" y="5036"/>
                      </a:cubicBezTo>
                      <a:cubicBezTo>
                        <a:pt x="38975" y="5036"/>
                        <a:pt x="46267" y="3399"/>
                        <a:pt x="53311" y="125"/>
                      </a:cubicBezTo>
                      <a:lnTo>
                        <a:pt x="53758" y="125"/>
                      </a:lnTo>
                      <a:cubicBezTo>
                        <a:pt x="54056" y="125"/>
                        <a:pt x="54354" y="249"/>
                        <a:pt x="54651" y="497"/>
                      </a:cubicBezTo>
                      <a:cubicBezTo>
                        <a:pt x="54949" y="745"/>
                        <a:pt x="55097" y="1018"/>
                        <a:pt x="55097" y="1315"/>
                      </a:cubicBezTo>
                      <a:lnTo>
                        <a:pt x="55097" y="2655"/>
                      </a:lnTo>
                      <a:cubicBezTo>
                        <a:pt x="55097" y="3151"/>
                        <a:pt x="54998" y="3399"/>
                        <a:pt x="54800" y="3399"/>
                      </a:cubicBezTo>
                      <a:cubicBezTo>
                        <a:pt x="51327" y="8062"/>
                        <a:pt x="46986" y="11684"/>
                        <a:pt x="41777" y="14264"/>
                      </a:cubicBezTo>
                      <a:cubicBezTo>
                        <a:pt x="36569" y="16843"/>
                        <a:pt x="31136" y="18133"/>
                        <a:pt x="25481" y="18133"/>
                      </a:cubicBezTo>
                      <a:cubicBezTo>
                        <a:pt x="21413" y="18133"/>
                        <a:pt x="17245" y="17538"/>
                        <a:pt x="12980" y="16347"/>
                      </a:cubicBezTo>
                      <a:lnTo>
                        <a:pt x="12980" y="45220"/>
                      </a:lnTo>
                      <a:cubicBezTo>
                        <a:pt x="16353" y="42442"/>
                        <a:pt x="19379" y="40482"/>
                        <a:pt x="22058" y="39341"/>
                      </a:cubicBezTo>
                      <a:cubicBezTo>
                        <a:pt x="24737" y="38200"/>
                        <a:pt x="28110" y="37630"/>
                        <a:pt x="32178" y="37630"/>
                      </a:cubicBezTo>
                      <a:cubicBezTo>
                        <a:pt x="37833" y="37630"/>
                        <a:pt x="42869" y="39242"/>
                        <a:pt x="47284" y="42466"/>
                      </a:cubicBezTo>
                      <a:cubicBezTo>
                        <a:pt x="51699" y="45691"/>
                        <a:pt x="55097" y="49883"/>
                        <a:pt x="57478" y="55042"/>
                      </a:cubicBezTo>
                      <a:cubicBezTo>
                        <a:pt x="59860" y="60202"/>
                        <a:pt x="61050" y="65510"/>
                        <a:pt x="61050" y="70967"/>
                      </a:cubicBezTo>
                      <a:cubicBezTo>
                        <a:pt x="61050" y="77019"/>
                        <a:pt x="59562" y="82650"/>
                        <a:pt x="56586" y="87859"/>
                      </a:cubicBezTo>
                      <a:cubicBezTo>
                        <a:pt x="53609" y="93068"/>
                        <a:pt x="49541" y="97235"/>
                        <a:pt x="44382" y="100360"/>
                      </a:cubicBezTo>
                      <a:cubicBezTo>
                        <a:pt x="39222" y="103486"/>
                        <a:pt x="33616" y="105048"/>
                        <a:pt x="27564" y="105048"/>
                      </a:cubicBezTo>
                      <a:cubicBezTo>
                        <a:pt x="22504" y="105048"/>
                        <a:pt x="17890" y="103734"/>
                        <a:pt x="13723" y="101105"/>
                      </a:cubicBezTo>
                      <a:cubicBezTo>
                        <a:pt x="9556" y="98476"/>
                        <a:pt x="6257" y="94978"/>
                        <a:pt x="3826" y="90612"/>
                      </a:cubicBezTo>
                      <a:cubicBezTo>
                        <a:pt x="1395" y="86247"/>
                        <a:pt x="180" y="81633"/>
                        <a:pt x="180" y="76772"/>
                      </a:cubicBezTo>
                      <a:cubicBezTo>
                        <a:pt x="180" y="74489"/>
                        <a:pt x="924" y="72629"/>
                        <a:pt x="2413" y="71190"/>
                      </a:cubicBezTo>
                      <a:cubicBezTo>
                        <a:pt x="3901" y="69752"/>
                        <a:pt x="5786" y="69033"/>
                        <a:pt x="8068" y="69033"/>
                      </a:cubicBezTo>
                      <a:cubicBezTo>
                        <a:pt x="10251" y="69033"/>
                        <a:pt x="12111" y="69752"/>
                        <a:pt x="13649" y="71190"/>
                      </a:cubicBezTo>
                      <a:cubicBezTo>
                        <a:pt x="15187" y="72629"/>
                        <a:pt x="15956" y="74489"/>
                        <a:pt x="15956" y="76772"/>
                      </a:cubicBezTo>
                      <a:cubicBezTo>
                        <a:pt x="15956" y="78954"/>
                        <a:pt x="15187" y="80790"/>
                        <a:pt x="13649" y="82278"/>
                      </a:cubicBezTo>
                      <a:cubicBezTo>
                        <a:pt x="12111" y="83766"/>
                        <a:pt x="10251" y="84511"/>
                        <a:pt x="8068" y="84511"/>
                      </a:cubicBezTo>
                      <a:cubicBezTo>
                        <a:pt x="7671" y="84511"/>
                        <a:pt x="7249" y="84486"/>
                        <a:pt x="6803" y="84436"/>
                      </a:cubicBezTo>
                      <a:cubicBezTo>
                        <a:pt x="6356" y="84386"/>
                        <a:pt x="6034" y="84312"/>
                        <a:pt x="5836" y="8421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aphic 6">
                <a:extLst>
                  <a:ext uri="{FF2B5EF4-FFF2-40B4-BE49-F238E27FC236}">
                    <a16:creationId xmlns:a16="http://schemas.microsoft.com/office/drawing/2014/main" id="{A3CC0164-0089-209A-F058-073BABB29C22}"/>
                  </a:ext>
                </a:extLst>
              </p:cNvPr>
              <p:cNvGrpSpPr/>
              <p:nvPr/>
            </p:nvGrpSpPr>
            <p:grpSpPr>
              <a:xfrm>
                <a:off x="6470247" y="2948401"/>
                <a:ext cx="944666" cy="171449"/>
                <a:chOff x="-25264" y="346140"/>
                <a:chExt cx="944666" cy="171449"/>
              </a:xfrm>
              <a:solidFill>
                <a:srgbClr val="262626"/>
              </a:solidFill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64B11845-43D8-E8B1-365E-A08AEF800A83}"/>
                    </a:ext>
                  </a:extLst>
                </p:cNvPr>
                <p:cNvSpPr/>
                <p:nvPr/>
              </p:nvSpPr>
              <p:spPr>
                <a:xfrm>
                  <a:off x="-25264" y="351944"/>
                  <a:ext cx="126951" cy="122782"/>
                </a:xfrm>
                <a:custGeom>
                  <a:avLst/>
                  <a:gdLst>
                    <a:gd name="connsiteX0" fmla="*/ 1482 w 126951"/>
                    <a:gd name="connsiteY0" fmla="*/ 122928 h 122782"/>
                    <a:gd name="connsiteX1" fmla="*/ 142 w 126951"/>
                    <a:gd name="connsiteY1" fmla="*/ 121589 h 122782"/>
                    <a:gd name="connsiteX2" fmla="*/ 216 w 126951"/>
                    <a:gd name="connsiteY2" fmla="*/ 121366 h 122782"/>
                    <a:gd name="connsiteX3" fmla="*/ 292 w 126951"/>
                    <a:gd name="connsiteY3" fmla="*/ 120994 h 122782"/>
                    <a:gd name="connsiteX4" fmla="*/ 59376 w 126951"/>
                    <a:gd name="connsiteY4" fmla="*/ 2080 h 122782"/>
                    <a:gd name="connsiteX5" fmla="*/ 62353 w 126951"/>
                    <a:gd name="connsiteY5" fmla="*/ 145 h 122782"/>
                    <a:gd name="connsiteX6" fmla="*/ 64734 w 126951"/>
                    <a:gd name="connsiteY6" fmla="*/ 145 h 122782"/>
                    <a:gd name="connsiteX7" fmla="*/ 67859 w 126951"/>
                    <a:gd name="connsiteY7" fmla="*/ 2080 h 122782"/>
                    <a:gd name="connsiteX8" fmla="*/ 126944 w 126951"/>
                    <a:gd name="connsiteY8" fmla="*/ 120994 h 122782"/>
                    <a:gd name="connsiteX9" fmla="*/ 127018 w 126951"/>
                    <a:gd name="connsiteY9" fmla="*/ 121292 h 122782"/>
                    <a:gd name="connsiteX10" fmla="*/ 127093 w 126951"/>
                    <a:gd name="connsiteY10" fmla="*/ 121589 h 122782"/>
                    <a:gd name="connsiteX11" fmla="*/ 125604 w 126951"/>
                    <a:gd name="connsiteY11" fmla="*/ 122928 h 122782"/>
                    <a:gd name="connsiteX12" fmla="*/ 1482 w 126951"/>
                    <a:gd name="connsiteY12" fmla="*/ 122928 h 122782"/>
                    <a:gd name="connsiteX13" fmla="*/ 12793 w 126951"/>
                    <a:gd name="connsiteY13" fmla="*/ 109236 h 122782"/>
                    <a:gd name="connsiteX14" fmla="*/ 103131 w 126951"/>
                    <a:gd name="connsiteY14" fmla="*/ 109236 h 122782"/>
                    <a:gd name="connsiteX15" fmla="*/ 58037 w 126951"/>
                    <a:gd name="connsiteY15" fmla="*/ 18153 h 122782"/>
                    <a:gd name="connsiteX16" fmla="*/ 12793 w 126951"/>
                    <a:gd name="connsiteY16" fmla="*/ 109236 h 122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6951" h="122782">
                      <a:moveTo>
                        <a:pt x="1482" y="122928"/>
                      </a:moveTo>
                      <a:cubicBezTo>
                        <a:pt x="589" y="122928"/>
                        <a:pt x="142" y="122482"/>
                        <a:pt x="142" y="121589"/>
                      </a:cubicBezTo>
                      <a:cubicBezTo>
                        <a:pt x="142" y="121490"/>
                        <a:pt x="167" y="121416"/>
                        <a:pt x="216" y="121366"/>
                      </a:cubicBezTo>
                      <a:cubicBezTo>
                        <a:pt x="266" y="121317"/>
                        <a:pt x="292" y="121193"/>
                        <a:pt x="292" y="120994"/>
                      </a:cubicBezTo>
                      <a:lnTo>
                        <a:pt x="59376" y="2080"/>
                      </a:lnTo>
                      <a:cubicBezTo>
                        <a:pt x="59872" y="790"/>
                        <a:pt x="60864" y="145"/>
                        <a:pt x="62353" y="145"/>
                      </a:cubicBezTo>
                      <a:lnTo>
                        <a:pt x="64734" y="145"/>
                      </a:lnTo>
                      <a:cubicBezTo>
                        <a:pt x="66321" y="145"/>
                        <a:pt x="67363" y="790"/>
                        <a:pt x="67859" y="2080"/>
                      </a:cubicBezTo>
                      <a:lnTo>
                        <a:pt x="126944" y="120994"/>
                      </a:lnTo>
                      <a:cubicBezTo>
                        <a:pt x="126944" y="121093"/>
                        <a:pt x="126968" y="121192"/>
                        <a:pt x="127018" y="121292"/>
                      </a:cubicBezTo>
                      <a:cubicBezTo>
                        <a:pt x="127068" y="121391"/>
                        <a:pt x="127093" y="121490"/>
                        <a:pt x="127093" y="121589"/>
                      </a:cubicBezTo>
                      <a:cubicBezTo>
                        <a:pt x="127093" y="122482"/>
                        <a:pt x="126597" y="122928"/>
                        <a:pt x="125604" y="122928"/>
                      </a:cubicBezTo>
                      <a:lnTo>
                        <a:pt x="1482" y="122928"/>
                      </a:lnTo>
                      <a:close/>
                      <a:moveTo>
                        <a:pt x="12793" y="109236"/>
                      </a:moveTo>
                      <a:lnTo>
                        <a:pt x="103131" y="109236"/>
                      </a:lnTo>
                      <a:lnTo>
                        <a:pt x="58037" y="18153"/>
                      </a:lnTo>
                      <a:lnTo>
                        <a:pt x="12793" y="10923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61F8059-9964-00D7-2A0E-104B9834F0F5}"/>
                    </a:ext>
                  </a:extLst>
                </p:cNvPr>
                <p:cNvSpPr/>
                <p:nvPr/>
              </p:nvSpPr>
              <p:spPr>
                <a:xfrm>
                  <a:off x="115031" y="398974"/>
                  <a:ext cx="97482" cy="113109"/>
                </a:xfrm>
                <a:custGeom>
                  <a:avLst/>
                  <a:gdLst>
                    <a:gd name="connsiteX0" fmla="*/ 19639 w 97482"/>
                    <a:gd name="connsiteY0" fmla="*/ 108492 h 113109"/>
                    <a:gd name="connsiteX1" fmla="*/ 19937 w 97482"/>
                    <a:gd name="connsiteY1" fmla="*/ 106409 h 113109"/>
                    <a:gd name="connsiteX2" fmla="*/ 29610 w 97482"/>
                    <a:gd name="connsiteY2" fmla="*/ 76197 h 113109"/>
                    <a:gd name="connsiteX3" fmla="*/ 8476 w 97482"/>
                    <a:gd name="connsiteY3" fmla="*/ 64439 h 113109"/>
                    <a:gd name="connsiteX4" fmla="*/ 142 w 97482"/>
                    <a:gd name="connsiteY4" fmla="*/ 43306 h 113109"/>
                    <a:gd name="connsiteX5" fmla="*/ 2523 w 97482"/>
                    <a:gd name="connsiteY5" fmla="*/ 29167 h 113109"/>
                    <a:gd name="connsiteX6" fmla="*/ 8552 w 97482"/>
                    <a:gd name="connsiteY6" fmla="*/ 14210 h 113109"/>
                    <a:gd name="connsiteX7" fmla="*/ 16514 w 97482"/>
                    <a:gd name="connsiteY7" fmla="*/ 2527 h 113109"/>
                    <a:gd name="connsiteX8" fmla="*/ 17704 w 97482"/>
                    <a:gd name="connsiteY8" fmla="*/ 1931 h 113109"/>
                    <a:gd name="connsiteX9" fmla="*/ 19787 w 97482"/>
                    <a:gd name="connsiteY9" fmla="*/ 1931 h 113109"/>
                    <a:gd name="connsiteX10" fmla="*/ 20681 w 97482"/>
                    <a:gd name="connsiteY10" fmla="*/ 2452 h 113109"/>
                    <a:gd name="connsiteX11" fmla="*/ 21127 w 97482"/>
                    <a:gd name="connsiteY11" fmla="*/ 3569 h 113109"/>
                    <a:gd name="connsiteX12" fmla="*/ 20829 w 97482"/>
                    <a:gd name="connsiteY12" fmla="*/ 4611 h 113109"/>
                    <a:gd name="connsiteX13" fmla="*/ 15249 w 97482"/>
                    <a:gd name="connsiteY13" fmla="*/ 12200 h 113109"/>
                    <a:gd name="connsiteX14" fmla="*/ 10338 w 97482"/>
                    <a:gd name="connsiteY14" fmla="*/ 21577 h 113109"/>
                    <a:gd name="connsiteX15" fmla="*/ 6766 w 97482"/>
                    <a:gd name="connsiteY15" fmla="*/ 31920 h 113109"/>
                    <a:gd name="connsiteX16" fmla="*/ 5351 w 97482"/>
                    <a:gd name="connsiteY16" fmla="*/ 41371 h 113109"/>
                    <a:gd name="connsiteX17" fmla="*/ 13463 w 97482"/>
                    <a:gd name="connsiteY17" fmla="*/ 57742 h 113109"/>
                    <a:gd name="connsiteX18" fmla="*/ 32587 w 97482"/>
                    <a:gd name="connsiteY18" fmla="*/ 66076 h 113109"/>
                    <a:gd name="connsiteX19" fmla="*/ 37498 w 97482"/>
                    <a:gd name="connsiteY19" fmla="*/ 50747 h 113109"/>
                    <a:gd name="connsiteX20" fmla="*/ 43749 w 97482"/>
                    <a:gd name="connsiteY20" fmla="*/ 32962 h 113109"/>
                    <a:gd name="connsiteX21" fmla="*/ 51637 w 97482"/>
                    <a:gd name="connsiteY21" fmla="*/ 17632 h 113109"/>
                    <a:gd name="connsiteX22" fmla="*/ 63097 w 97482"/>
                    <a:gd name="connsiteY22" fmla="*/ 5131 h 113109"/>
                    <a:gd name="connsiteX23" fmla="*/ 78128 w 97482"/>
                    <a:gd name="connsiteY23" fmla="*/ 145 h 113109"/>
                    <a:gd name="connsiteX24" fmla="*/ 88919 w 97482"/>
                    <a:gd name="connsiteY24" fmla="*/ 3420 h 113109"/>
                    <a:gd name="connsiteX25" fmla="*/ 95467 w 97482"/>
                    <a:gd name="connsiteY25" fmla="*/ 12126 h 113109"/>
                    <a:gd name="connsiteX26" fmla="*/ 97625 w 97482"/>
                    <a:gd name="connsiteY26" fmla="*/ 23809 h 113109"/>
                    <a:gd name="connsiteX27" fmla="*/ 93086 w 97482"/>
                    <a:gd name="connsiteY27" fmla="*/ 43678 h 113109"/>
                    <a:gd name="connsiteX28" fmla="*/ 80733 w 97482"/>
                    <a:gd name="connsiteY28" fmla="*/ 61165 h 113109"/>
                    <a:gd name="connsiteX29" fmla="*/ 63022 w 97482"/>
                    <a:gd name="connsiteY29" fmla="*/ 73369 h 113109"/>
                    <a:gd name="connsiteX30" fmla="*/ 43004 w 97482"/>
                    <a:gd name="connsiteY30" fmla="*/ 77834 h 113109"/>
                    <a:gd name="connsiteX31" fmla="*/ 40177 w 97482"/>
                    <a:gd name="connsiteY31" fmla="*/ 77610 h 113109"/>
                    <a:gd name="connsiteX32" fmla="*/ 37647 w 97482"/>
                    <a:gd name="connsiteY32" fmla="*/ 77536 h 113109"/>
                    <a:gd name="connsiteX33" fmla="*/ 31992 w 97482"/>
                    <a:gd name="connsiteY33" fmla="*/ 107450 h 113109"/>
                    <a:gd name="connsiteX34" fmla="*/ 29388 w 97482"/>
                    <a:gd name="connsiteY34" fmla="*/ 111617 h 113109"/>
                    <a:gd name="connsiteX35" fmla="*/ 24699 w 97482"/>
                    <a:gd name="connsiteY35" fmla="*/ 113255 h 113109"/>
                    <a:gd name="connsiteX36" fmla="*/ 21127 w 97482"/>
                    <a:gd name="connsiteY36" fmla="*/ 111916 h 113109"/>
                    <a:gd name="connsiteX37" fmla="*/ 19639 w 97482"/>
                    <a:gd name="connsiteY37" fmla="*/ 108492 h 113109"/>
                    <a:gd name="connsiteX38" fmla="*/ 39433 w 97482"/>
                    <a:gd name="connsiteY38" fmla="*/ 66969 h 113109"/>
                    <a:gd name="connsiteX39" fmla="*/ 44940 w 97482"/>
                    <a:gd name="connsiteY39" fmla="*/ 67119 h 113109"/>
                    <a:gd name="connsiteX40" fmla="*/ 66668 w 97482"/>
                    <a:gd name="connsiteY40" fmla="*/ 61909 h 113109"/>
                    <a:gd name="connsiteX41" fmla="*/ 84900 w 97482"/>
                    <a:gd name="connsiteY41" fmla="*/ 47622 h 113109"/>
                    <a:gd name="connsiteX42" fmla="*/ 92118 w 97482"/>
                    <a:gd name="connsiteY42" fmla="*/ 27828 h 113109"/>
                    <a:gd name="connsiteX43" fmla="*/ 90184 w 97482"/>
                    <a:gd name="connsiteY43" fmla="*/ 19047 h 113109"/>
                    <a:gd name="connsiteX44" fmla="*/ 84676 w 97482"/>
                    <a:gd name="connsiteY44" fmla="*/ 12945 h 113109"/>
                    <a:gd name="connsiteX45" fmla="*/ 76342 w 97482"/>
                    <a:gd name="connsiteY45" fmla="*/ 10712 h 113109"/>
                    <a:gd name="connsiteX46" fmla="*/ 54093 w 97482"/>
                    <a:gd name="connsiteY46" fmla="*/ 23661 h 113109"/>
                    <a:gd name="connsiteX47" fmla="*/ 42409 w 97482"/>
                    <a:gd name="connsiteY47" fmla="*/ 51342 h 113109"/>
                    <a:gd name="connsiteX48" fmla="*/ 39433 w 97482"/>
                    <a:gd name="connsiteY48" fmla="*/ 66969 h 113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97482" h="113109">
                      <a:moveTo>
                        <a:pt x="19639" y="108492"/>
                      </a:moveTo>
                      <a:cubicBezTo>
                        <a:pt x="19639" y="107996"/>
                        <a:pt x="19738" y="107302"/>
                        <a:pt x="19937" y="106409"/>
                      </a:cubicBezTo>
                      <a:lnTo>
                        <a:pt x="29610" y="76197"/>
                      </a:lnTo>
                      <a:cubicBezTo>
                        <a:pt x="21077" y="74113"/>
                        <a:pt x="14033" y="70194"/>
                        <a:pt x="8476" y="64439"/>
                      </a:cubicBezTo>
                      <a:cubicBezTo>
                        <a:pt x="2920" y="58685"/>
                        <a:pt x="142" y="51640"/>
                        <a:pt x="142" y="43306"/>
                      </a:cubicBezTo>
                      <a:cubicBezTo>
                        <a:pt x="142" y="39139"/>
                        <a:pt x="936" y="34426"/>
                        <a:pt x="2523" y="29167"/>
                      </a:cubicBezTo>
                      <a:cubicBezTo>
                        <a:pt x="4111" y="23909"/>
                        <a:pt x="6120" y="18923"/>
                        <a:pt x="8552" y="14210"/>
                      </a:cubicBezTo>
                      <a:cubicBezTo>
                        <a:pt x="10982" y="9497"/>
                        <a:pt x="13636" y="5603"/>
                        <a:pt x="16514" y="2527"/>
                      </a:cubicBezTo>
                      <a:cubicBezTo>
                        <a:pt x="17208" y="2130"/>
                        <a:pt x="17605" y="1931"/>
                        <a:pt x="17704" y="1931"/>
                      </a:cubicBezTo>
                      <a:lnTo>
                        <a:pt x="19787" y="1931"/>
                      </a:lnTo>
                      <a:cubicBezTo>
                        <a:pt x="20085" y="1931"/>
                        <a:pt x="20383" y="2105"/>
                        <a:pt x="20681" y="2452"/>
                      </a:cubicBezTo>
                      <a:cubicBezTo>
                        <a:pt x="20979" y="2800"/>
                        <a:pt x="21127" y="3172"/>
                        <a:pt x="21127" y="3569"/>
                      </a:cubicBezTo>
                      <a:cubicBezTo>
                        <a:pt x="21127" y="3966"/>
                        <a:pt x="21028" y="4313"/>
                        <a:pt x="20829" y="4611"/>
                      </a:cubicBezTo>
                      <a:cubicBezTo>
                        <a:pt x="18944" y="6694"/>
                        <a:pt x="17084" y="9224"/>
                        <a:pt x="15249" y="12200"/>
                      </a:cubicBezTo>
                      <a:cubicBezTo>
                        <a:pt x="13413" y="15177"/>
                        <a:pt x="11776" y="18303"/>
                        <a:pt x="10338" y="21577"/>
                      </a:cubicBezTo>
                      <a:cubicBezTo>
                        <a:pt x="8899" y="24851"/>
                        <a:pt x="7708" y="28298"/>
                        <a:pt x="6766" y="31920"/>
                      </a:cubicBezTo>
                      <a:cubicBezTo>
                        <a:pt x="5823" y="35542"/>
                        <a:pt x="5351" y="38692"/>
                        <a:pt x="5351" y="41371"/>
                      </a:cubicBezTo>
                      <a:cubicBezTo>
                        <a:pt x="5351" y="48117"/>
                        <a:pt x="8055" y="53575"/>
                        <a:pt x="13463" y="57742"/>
                      </a:cubicBezTo>
                      <a:cubicBezTo>
                        <a:pt x="18870" y="61909"/>
                        <a:pt x="25245" y="64687"/>
                        <a:pt x="32587" y="66076"/>
                      </a:cubicBezTo>
                      <a:lnTo>
                        <a:pt x="37498" y="50747"/>
                      </a:lnTo>
                      <a:cubicBezTo>
                        <a:pt x="39582" y="44099"/>
                        <a:pt x="41665" y="38171"/>
                        <a:pt x="43749" y="32962"/>
                      </a:cubicBezTo>
                      <a:cubicBezTo>
                        <a:pt x="45833" y="27753"/>
                        <a:pt x="48462" y="22643"/>
                        <a:pt x="51637" y="17632"/>
                      </a:cubicBezTo>
                      <a:cubicBezTo>
                        <a:pt x="54812" y="12622"/>
                        <a:pt x="58632" y="8455"/>
                        <a:pt x="63097" y="5131"/>
                      </a:cubicBezTo>
                      <a:cubicBezTo>
                        <a:pt x="67561" y="1807"/>
                        <a:pt x="72572" y="145"/>
                        <a:pt x="78128" y="145"/>
                      </a:cubicBezTo>
                      <a:cubicBezTo>
                        <a:pt x="82394" y="145"/>
                        <a:pt x="85991" y="1237"/>
                        <a:pt x="88919" y="3420"/>
                      </a:cubicBezTo>
                      <a:cubicBezTo>
                        <a:pt x="91846" y="5603"/>
                        <a:pt x="94028" y="8505"/>
                        <a:pt x="95467" y="12126"/>
                      </a:cubicBezTo>
                      <a:cubicBezTo>
                        <a:pt x="96906" y="15747"/>
                        <a:pt x="97625" y="19642"/>
                        <a:pt x="97625" y="23809"/>
                      </a:cubicBezTo>
                      <a:cubicBezTo>
                        <a:pt x="97625" y="30556"/>
                        <a:pt x="96112" y="37179"/>
                        <a:pt x="93086" y="43678"/>
                      </a:cubicBezTo>
                      <a:cubicBezTo>
                        <a:pt x="90060" y="50177"/>
                        <a:pt x="85942" y="56006"/>
                        <a:pt x="80733" y="61165"/>
                      </a:cubicBezTo>
                      <a:cubicBezTo>
                        <a:pt x="75524" y="66325"/>
                        <a:pt x="69621" y="70393"/>
                        <a:pt x="63022" y="73369"/>
                      </a:cubicBezTo>
                      <a:cubicBezTo>
                        <a:pt x="56424" y="76346"/>
                        <a:pt x="49751" y="77834"/>
                        <a:pt x="43004" y="77834"/>
                      </a:cubicBezTo>
                      <a:cubicBezTo>
                        <a:pt x="42112" y="77734"/>
                        <a:pt x="41169" y="77660"/>
                        <a:pt x="40177" y="77610"/>
                      </a:cubicBezTo>
                      <a:cubicBezTo>
                        <a:pt x="39185" y="77561"/>
                        <a:pt x="38341" y="77536"/>
                        <a:pt x="37647" y="77536"/>
                      </a:cubicBezTo>
                      <a:lnTo>
                        <a:pt x="31992" y="107450"/>
                      </a:lnTo>
                      <a:cubicBezTo>
                        <a:pt x="31595" y="109137"/>
                        <a:pt x="30727" y="110527"/>
                        <a:pt x="29388" y="111617"/>
                      </a:cubicBezTo>
                      <a:cubicBezTo>
                        <a:pt x="28048" y="112709"/>
                        <a:pt x="26485" y="113255"/>
                        <a:pt x="24699" y="113255"/>
                      </a:cubicBezTo>
                      <a:cubicBezTo>
                        <a:pt x="23310" y="113255"/>
                        <a:pt x="22119" y="112808"/>
                        <a:pt x="21127" y="111916"/>
                      </a:cubicBezTo>
                      <a:cubicBezTo>
                        <a:pt x="20135" y="111023"/>
                        <a:pt x="19639" y="109882"/>
                        <a:pt x="19639" y="108492"/>
                      </a:cubicBezTo>
                      <a:close/>
                      <a:moveTo>
                        <a:pt x="39433" y="66969"/>
                      </a:moveTo>
                      <a:cubicBezTo>
                        <a:pt x="40723" y="67069"/>
                        <a:pt x="42559" y="67119"/>
                        <a:pt x="44940" y="67119"/>
                      </a:cubicBezTo>
                      <a:cubicBezTo>
                        <a:pt x="52084" y="67119"/>
                        <a:pt x="59327" y="65382"/>
                        <a:pt x="66668" y="61909"/>
                      </a:cubicBezTo>
                      <a:cubicBezTo>
                        <a:pt x="74011" y="58436"/>
                        <a:pt x="80088" y="53674"/>
                        <a:pt x="84900" y="47622"/>
                      </a:cubicBezTo>
                      <a:cubicBezTo>
                        <a:pt x="89712" y="41570"/>
                        <a:pt x="92118" y="34972"/>
                        <a:pt x="92118" y="27828"/>
                      </a:cubicBezTo>
                      <a:cubicBezTo>
                        <a:pt x="92118" y="24553"/>
                        <a:pt x="91473" y="21626"/>
                        <a:pt x="90184" y="19047"/>
                      </a:cubicBezTo>
                      <a:cubicBezTo>
                        <a:pt x="88893" y="16467"/>
                        <a:pt x="87058" y="14433"/>
                        <a:pt x="84676" y="12945"/>
                      </a:cubicBezTo>
                      <a:cubicBezTo>
                        <a:pt x="82295" y="11457"/>
                        <a:pt x="79517" y="10712"/>
                        <a:pt x="76342" y="10712"/>
                      </a:cubicBezTo>
                      <a:cubicBezTo>
                        <a:pt x="67512" y="10712"/>
                        <a:pt x="60095" y="15029"/>
                        <a:pt x="54093" y="23661"/>
                      </a:cubicBezTo>
                      <a:cubicBezTo>
                        <a:pt x="48090" y="32292"/>
                        <a:pt x="44195" y="41519"/>
                        <a:pt x="42409" y="51342"/>
                      </a:cubicBezTo>
                      <a:lnTo>
                        <a:pt x="39433" y="6696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226F363-934C-18CC-4936-D758B9C9C8C7}"/>
                    </a:ext>
                  </a:extLst>
                </p:cNvPr>
                <p:cNvSpPr/>
                <p:nvPr/>
              </p:nvSpPr>
              <p:spPr>
                <a:xfrm>
                  <a:off x="288761" y="346140"/>
                  <a:ext cx="40332" cy="171449"/>
                </a:xfrm>
                <a:custGeom>
                  <a:avLst/>
                  <a:gdLst>
                    <a:gd name="connsiteX0" fmla="*/ 36605 w 40332"/>
                    <a:gd name="connsiteY0" fmla="*/ 171298 h 171449"/>
                    <a:gd name="connsiteX1" fmla="*/ 20160 w 40332"/>
                    <a:gd name="connsiteY1" fmla="*/ 153960 h 171449"/>
                    <a:gd name="connsiteX2" fmla="*/ 8849 w 40332"/>
                    <a:gd name="connsiteY2" fmla="*/ 133198 h 171449"/>
                    <a:gd name="connsiteX3" fmla="*/ 2300 w 40332"/>
                    <a:gd name="connsiteY3" fmla="*/ 110130 h 171449"/>
                    <a:gd name="connsiteX4" fmla="*/ 142 w 40332"/>
                    <a:gd name="connsiteY4" fmla="*/ 85870 h 171449"/>
                    <a:gd name="connsiteX5" fmla="*/ 2300 w 40332"/>
                    <a:gd name="connsiteY5" fmla="*/ 61463 h 171449"/>
                    <a:gd name="connsiteX6" fmla="*/ 8923 w 40332"/>
                    <a:gd name="connsiteY6" fmla="*/ 38320 h 171449"/>
                    <a:gd name="connsiteX7" fmla="*/ 20383 w 40332"/>
                    <a:gd name="connsiteY7" fmla="*/ 17484 h 171449"/>
                    <a:gd name="connsiteX8" fmla="*/ 36605 w 40332"/>
                    <a:gd name="connsiteY8" fmla="*/ 444 h 171449"/>
                    <a:gd name="connsiteX9" fmla="*/ 37498 w 40332"/>
                    <a:gd name="connsiteY9" fmla="*/ 145 h 171449"/>
                    <a:gd name="connsiteX10" fmla="*/ 39135 w 40332"/>
                    <a:gd name="connsiteY10" fmla="*/ 145 h 171449"/>
                    <a:gd name="connsiteX11" fmla="*/ 40028 w 40332"/>
                    <a:gd name="connsiteY11" fmla="*/ 592 h 171449"/>
                    <a:gd name="connsiteX12" fmla="*/ 40475 w 40332"/>
                    <a:gd name="connsiteY12" fmla="*/ 1634 h 171449"/>
                    <a:gd name="connsiteX13" fmla="*/ 40028 w 40332"/>
                    <a:gd name="connsiteY13" fmla="*/ 2676 h 171449"/>
                    <a:gd name="connsiteX14" fmla="*/ 26113 w 40332"/>
                    <a:gd name="connsiteY14" fmla="*/ 20386 h 171449"/>
                    <a:gd name="connsiteX15" fmla="*/ 17183 w 40332"/>
                    <a:gd name="connsiteY15" fmla="*/ 40329 h 171449"/>
                    <a:gd name="connsiteX16" fmla="*/ 12272 w 40332"/>
                    <a:gd name="connsiteY16" fmla="*/ 62207 h 171449"/>
                    <a:gd name="connsiteX17" fmla="*/ 10709 w 40332"/>
                    <a:gd name="connsiteY17" fmla="*/ 85870 h 171449"/>
                    <a:gd name="connsiteX18" fmla="*/ 39879 w 40332"/>
                    <a:gd name="connsiteY18" fmla="*/ 168619 h 171449"/>
                    <a:gd name="connsiteX19" fmla="*/ 40475 w 40332"/>
                    <a:gd name="connsiteY19" fmla="*/ 170108 h 171449"/>
                    <a:gd name="connsiteX20" fmla="*/ 39954 w 40332"/>
                    <a:gd name="connsiteY20" fmla="*/ 171074 h 171449"/>
                    <a:gd name="connsiteX21" fmla="*/ 39135 w 40332"/>
                    <a:gd name="connsiteY21" fmla="*/ 171595 h 171449"/>
                    <a:gd name="connsiteX22" fmla="*/ 37498 w 40332"/>
                    <a:gd name="connsiteY22" fmla="*/ 171595 h 171449"/>
                    <a:gd name="connsiteX23" fmla="*/ 36605 w 40332"/>
                    <a:gd name="connsiteY23" fmla="*/ 171298 h 17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332" h="171449">
                      <a:moveTo>
                        <a:pt x="36605" y="171298"/>
                      </a:moveTo>
                      <a:cubicBezTo>
                        <a:pt x="30255" y="166238"/>
                        <a:pt x="24773" y="160458"/>
                        <a:pt x="20160" y="153960"/>
                      </a:cubicBezTo>
                      <a:cubicBezTo>
                        <a:pt x="15546" y="147461"/>
                        <a:pt x="11776" y="140540"/>
                        <a:pt x="8849" y="133198"/>
                      </a:cubicBezTo>
                      <a:cubicBezTo>
                        <a:pt x="5921" y="125856"/>
                        <a:pt x="3739" y="118166"/>
                        <a:pt x="2300" y="110130"/>
                      </a:cubicBezTo>
                      <a:cubicBezTo>
                        <a:pt x="861" y="102093"/>
                        <a:pt x="142" y="94007"/>
                        <a:pt x="142" y="85870"/>
                      </a:cubicBezTo>
                      <a:cubicBezTo>
                        <a:pt x="142" y="77636"/>
                        <a:pt x="861" y="69500"/>
                        <a:pt x="2300" y="61463"/>
                      </a:cubicBezTo>
                      <a:cubicBezTo>
                        <a:pt x="3739" y="53426"/>
                        <a:pt x="5946" y="45712"/>
                        <a:pt x="8923" y="38320"/>
                      </a:cubicBezTo>
                      <a:cubicBezTo>
                        <a:pt x="11899" y="30928"/>
                        <a:pt x="15719" y="23983"/>
                        <a:pt x="20383" y="17484"/>
                      </a:cubicBezTo>
                      <a:cubicBezTo>
                        <a:pt x="25046" y="10985"/>
                        <a:pt x="30453" y="5305"/>
                        <a:pt x="36605" y="444"/>
                      </a:cubicBezTo>
                      <a:cubicBezTo>
                        <a:pt x="36605" y="245"/>
                        <a:pt x="36902" y="145"/>
                        <a:pt x="37498" y="145"/>
                      </a:cubicBezTo>
                      <a:lnTo>
                        <a:pt x="39135" y="145"/>
                      </a:lnTo>
                      <a:cubicBezTo>
                        <a:pt x="39433" y="145"/>
                        <a:pt x="39730" y="294"/>
                        <a:pt x="40028" y="592"/>
                      </a:cubicBezTo>
                      <a:cubicBezTo>
                        <a:pt x="40326" y="890"/>
                        <a:pt x="40475" y="1237"/>
                        <a:pt x="40475" y="1634"/>
                      </a:cubicBezTo>
                      <a:cubicBezTo>
                        <a:pt x="40475" y="2130"/>
                        <a:pt x="40326" y="2477"/>
                        <a:pt x="40028" y="2676"/>
                      </a:cubicBezTo>
                      <a:cubicBezTo>
                        <a:pt x="34472" y="8232"/>
                        <a:pt x="29833" y="14136"/>
                        <a:pt x="26113" y="20386"/>
                      </a:cubicBezTo>
                      <a:cubicBezTo>
                        <a:pt x="22392" y="26637"/>
                        <a:pt x="19415" y="33285"/>
                        <a:pt x="17183" y="40329"/>
                      </a:cubicBezTo>
                      <a:cubicBezTo>
                        <a:pt x="14951" y="47374"/>
                        <a:pt x="13313" y="54667"/>
                        <a:pt x="12272" y="62207"/>
                      </a:cubicBezTo>
                      <a:cubicBezTo>
                        <a:pt x="11230" y="69748"/>
                        <a:pt x="10709" y="77636"/>
                        <a:pt x="10709" y="85870"/>
                      </a:cubicBezTo>
                      <a:cubicBezTo>
                        <a:pt x="10709" y="122185"/>
                        <a:pt x="20432" y="149768"/>
                        <a:pt x="39879" y="168619"/>
                      </a:cubicBezTo>
                      <a:cubicBezTo>
                        <a:pt x="40276" y="169016"/>
                        <a:pt x="40475" y="169512"/>
                        <a:pt x="40475" y="170108"/>
                      </a:cubicBezTo>
                      <a:cubicBezTo>
                        <a:pt x="40475" y="170405"/>
                        <a:pt x="40301" y="170728"/>
                        <a:pt x="39954" y="171074"/>
                      </a:cubicBezTo>
                      <a:cubicBezTo>
                        <a:pt x="39606" y="171422"/>
                        <a:pt x="39334" y="171595"/>
                        <a:pt x="39135" y="171595"/>
                      </a:cubicBezTo>
                      <a:lnTo>
                        <a:pt x="37498" y="171595"/>
                      </a:lnTo>
                      <a:cubicBezTo>
                        <a:pt x="36902" y="171595"/>
                        <a:pt x="36605" y="171496"/>
                        <a:pt x="36605" y="171298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D5134BB-0504-14C7-719D-85390E5643DF}"/>
                    </a:ext>
                  </a:extLst>
                </p:cNvPr>
                <p:cNvSpPr/>
                <p:nvPr/>
              </p:nvSpPr>
              <p:spPr>
                <a:xfrm>
                  <a:off x="341750" y="398974"/>
                  <a:ext cx="57894" cy="75753"/>
                </a:xfrm>
                <a:custGeom>
                  <a:avLst/>
                  <a:gdLst>
                    <a:gd name="connsiteX0" fmla="*/ 142 w 57894"/>
                    <a:gd name="connsiteY0" fmla="*/ 75899 h 75753"/>
                    <a:gd name="connsiteX1" fmla="*/ 142 w 57894"/>
                    <a:gd name="connsiteY1" fmla="*/ 69797 h 75753"/>
                    <a:gd name="connsiteX2" fmla="*/ 9742 w 57894"/>
                    <a:gd name="connsiteY2" fmla="*/ 68904 h 75753"/>
                    <a:gd name="connsiteX3" fmla="*/ 13537 w 57894"/>
                    <a:gd name="connsiteY3" fmla="*/ 64439 h 75753"/>
                    <a:gd name="connsiteX4" fmla="*/ 13537 w 57894"/>
                    <a:gd name="connsiteY4" fmla="*/ 17558 h 75753"/>
                    <a:gd name="connsiteX5" fmla="*/ 12124 w 57894"/>
                    <a:gd name="connsiteY5" fmla="*/ 11010 h 75753"/>
                    <a:gd name="connsiteX6" fmla="*/ 8105 w 57894"/>
                    <a:gd name="connsiteY6" fmla="*/ 8480 h 75753"/>
                    <a:gd name="connsiteX7" fmla="*/ 142 w 57894"/>
                    <a:gd name="connsiteY7" fmla="*/ 8033 h 75753"/>
                    <a:gd name="connsiteX8" fmla="*/ 142 w 57894"/>
                    <a:gd name="connsiteY8" fmla="*/ 1931 h 75753"/>
                    <a:gd name="connsiteX9" fmla="*/ 24699 w 57894"/>
                    <a:gd name="connsiteY9" fmla="*/ 145 h 75753"/>
                    <a:gd name="connsiteX10" fmla="*/ 24699 w 57894"/>
                    <a:gd name="connsiteY10" fmla="*/ 16814 h 75753"/>
                    <a:gd name="connsiteX11" fmla="*/ 32513 w 57894"/>
                    <a:gd name="connsiteY11" fmla="*/ 4759 h 75753"/>
                    <a:gd name="connsiteX12" fmla="*/ 44940 w 57894"/>
                    <a:gd name="connsiteY12" fmla="*/ 145 h 75753"/>
                    <a:gd name="connsiteX13" fmla="*/ 54018 w 57894"/>
                    <a:gd name="connsiteY13" fmla="*/ 3122 h 75753"/>
                    <a:gd name="connsiteX14" fmla="*/ 58037 w 57894"/>
                    <a:gd name="connsiteY14" fmla="*/ 11159 h 75753"/>
                    <a:gd name="connsiteX15" fmla="*/ 55804 w 57894"/>
                    <a:gd name="connsiteY15" fmla="*/ 16442 h 75753"/>
                    <a:gd name="connsiteX16" fmla="*/ 50298 w 57894"/>
                    <a:gd name="connsiteY16" fmla="*/ 18749 h 75753"/>
                    <a:gd name="connsiteX17" fmla="*/ 44940 w 57894"/>
                    <a:gd name="connsiteY17" fmla="*/ 16517 h 75753"/>
                    <a:gd name="connsiteX18" fmla="*/ 42707 w 57894"/>
                    <a:gd name="connsiteY18" fmla="*/ 11159 h 75753"/>
                    <a:gd name="connsiteX19" fmla="*/ 45981 w 57894"/>
                    <a:gd name="connsiteY19" fmla="*/ 4611 h 75753"/>
                    <a:gd name="connsiteX20" fmla="*/ 44940 w 57894"/>
                    <a:gd name="connsiteY20" fmla="*/ 4611 h 75753"/>
                    <a:gd name="connsiteX21" fmla="*/ 33555 w 57894"/>
                    <a:gd name="connsiteY21" fmla="*/ 9596 h 75753"/>
                    <a:gd name="connsiteX22" fmla="*/ 27303 w 57894"/>
                    <a:gd name="connsiteY22" fmla="*/ 22023 h 75753"/>
                    <a:gd name="connsiteX23" fmla="*/ 25443 w 57894"/>
                    <a:gd name="connsiteY23" fmla="*/ 36311 h 75753"/>
                    <a:gd name="connsiteX24" fmla="*/ 25443 w 57894"/>
                    <a:gd name="connsiteY24" fmla="*/ 64439 h 75753"/>
                    <a:gd name="connsiteX25" fmla="*/ 42112 w 57894"/>
                    <a:gd name="connsiteY25" fmla="*/ 69797 h 75753"/>
                    <a:gd name="connsiteX26" fmla="*/ 42112 w 57894"/>
                    <a:gd name="connsiteY26" fmla="*/ 75899 h 75753"/>
                    <a:gd name="connsiteX27" fmla="*/ 142 w 57894"/>
                    <a:gd name="connsiteY27" fmla="*/ 75899 h 7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7894" h="75753">
                      <a:moveTo>
                        <a:pt x="142" y="75899"/>
                      </a:moveTo>
                      <a:lnTo>
                        <a:pt x="142" y="69797"/>
                      </a:lnTo>
                      <a:cubicBezTo>
                        <a:pt x="4012" y="69797"/>
                        <a:pt x="7212" y="69499"/>
                        <a:pt x="9742" y="68904"/>
                      </a:cubicBezTo>
                      <a:cubicBezTo>
                        <a:pt x="12272" y="68309"/>
                        <a:pt x="13537" y="66820"/>
                        <a:pt x="13537" y="64439"/>
                      </a:cubicBezTo>
                      <a:lnTo>
                        <a:pt x="13537" y="17558"/>
                      </a:lnTo>
                      <a:cubicBezTo>
                        <a:pt x="13537" y="14582"/>
                        <a:pt x="13066" y="12399"/>
                        <a:pt x="12124" y="11010"/>
                      </a:cubicBezTo>
                      <a:cubicBezTo>
                        <a:pt x="11181" y="9621"/>
                        <a:pt x="9841" y="8778"/>
                        <a:pt x="8105" y="8480"/>
                      </a:cubicBezTo>
                      <a:cubicBezTo>
                        <a:pt x="6368" y="8182"/>
                        <a:pt x="3714" y="8033"/>
                        <a:pt x="142" y="8033"/>
                      </a:cubicBezTo>
                      <a:lnTo>
                        <a:pt x="142" y="1931"/>
                      </a:lnTo>
                      <a:lnTo>
                        <a:pt x="24699" y="145"/>
                      </a:lnTo>
                      <a:lnTo>
                        <a:pt x="24699" y="16814"/>
                      </a:lnTo>
                      <a:cubicBezTo>
                        <a:pt x="26485" y="11854"/>
                        <a:pt x="29089" y="7835"/>
                        <a:pt x="32513" y="4759"/>
                      </a:cubicBezTo>
                      <a:cubicBezTo>
                        <a:pt x="35935" y="1683"/>
                        <a:pt x="40078" y="145"/>
                        <a:pt x="44940" y="145"/>
                      </a:cubicBezTo>
                      <a:cubicBezTo>
                        <a:pt x="48313" y="145"/>
                        <a:pt x="51339" y="1138"/>
                        <a:pt x="54018" y="3122"/>
                      </a:cubicBezTo>
                      <a:cubicBezTo>
                        <a:pt x="56697" y="5106"/>
                        <a:pt x="58037" y="7785"/>
                        <a:pt x="58037" y="11159"/>
                      </a:cubicBezTo>
                      <a:cubicBezTo>
                        <a:pt x="58037" y="13144"/>
                        <a:pt x="57293" y="14904"/>
                        <a:pt x="55804" y="16442"/>
                      </a:cubicBezTo>
                      <a:cubicBezTo>
                        <a:pt x="54316" y="17980"/>
                        <a:pt x="52480" y="18749"/>
                        <a:pt x="50298" y="18749"/>
                      </a:cubicBezTo>
                      <a:cubicBezTo>
                        <a:pt x="48214" y="18749"/>
                        <a:pt x="46428" y="18005"/>
                        <a:pt x="44940" y="16517"/>
                      </a:cubicBezTo>
                      <a:cubicBezTo>
                        <a:pt x="43452" y="15029"/>
                        <a:pt x="42707" y="13243"/>
                        <a:pt x="42707" y="11159"/>
                      </a:cubicBezTo>
                      <a:cubicBezTo>
                        <a:pt x="42707" y="8083"/>
                        <a:pt x="43799" y="5900"/>
                        <a:pt x="45981" y="4611"/>
                      </a:cubicBezTo>
                      <a:lnTo>
                        <a:pt x="44940" y="4611"/>
                      </a:lnTo>
                      <a:cubicBezTo>
                        <a:pt x="40277" y="4611"/>
                        <a:pt x="36481" y="6273"/>
                        <a:pt x="33555" y="9596"/>
                      </a:cubicBezTo>
                      <a:cubicBezTo>
                        <a:pt x="30627" y="12920"/>
                        <a:pt x="28544" y="17062"/>
                        <a:pt x="27303" y="22023"/>
                      </a:cubicBezTo>
                      <a:cubicBezTo>
                        <a:pt x="26063" y="26984"/>
                        <a:pt x="25443" y="31746"/>
                        <a:pt x="25443" y="36311"/>
                      </a:cubicBezTo>
                      <a:lnTo>
                        <a:pt x="25443" y="64439"/>
                      </a:lnTo>
                      <a:cubicBezTo>
                        <a:pt x="25443" y="68011"/>
                        <a:pt x="31000" y="69797"/>
                        <a:pt x="42112" y="69797"/>
                      </a:cubicBezTo>
                      <a:lnTo>
                        <a:pt x="42112" y="75899"/>
                      </a:lnTo>
                      <a:lnTo>
                        <a:pt x="142" y="758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D6EB4BEA-FDDA-734F-DCAC-CF5C80A2388F}"/>
                    </a:ext>
                  </a:extLst>
                </p:cNvPr>
                <p:cNvSpPr/>
                <p:nvPr/>
              </p:nvSpPr>
              <p:spPr>
                <a:xfrm>
                  <a:off x="409791" y="397932"/>
                  <a:ext cx="77687" cy="78730"/>
                </a:xfrm>
                <a:custGeom>
                  <a:avLst/>
                  <a:gdLst>
                    <a:gd name="connsiteX0" fmla="*/ 142 w 77687"/>
                    <a:gd name="connsiteY0" fmla="*/ 60123 h 78730"/>
                    <a:gd name="connsiteX1" fmla="*/ 8178 w 77687"/>
                    <a:gd name="connsiteY1" fmla="*/ 43455 h 78730"/>
                    <a:gd name="connsiteX2" fmla="*/ 27452 w 77687"/>
                    <a:gd name="connsiteY2" fmla="*/ 34451 h 78730"/>
                    <a:gd name="connsiteX3" fmla="*/ 48958 w 77687"/>
                    <a:gd name="connsiteY3" fmla="*/ 31847 h 78730"/>
                    <a:gd name="connsiteX4" fmla="*/ 48958 w 77687"/>
                    <a:gd name="connsiteY4" fmla="*/ 24851 h 78730"/>
                    <a:gd name="connsiteX5" fmla="*/ 46725 w 77687"/>
                    <a:gd name="connsiteY5" fmla="*/ 15178 h 78730"/>
                    <a:gd name="connsiteX6" fmla="*/ 40399 w 77687"/>
                    <a:gd name="connsiteY6" fmla="*/ 7587 h 78730"/>
                    <a:gd name="connsiteX7" fmla="*/ 31395 w 77687"/>
                    <a:gd name="connsiteY7" fmla="*/ 4611 h 78730"/>
                    <a:gd name="connsiteX8" fmla="*/ 14131 w 77687"/>
                    <a:gd name="connsiteY8" fmla="*/ 9670 h 78730"/>
                    <a:gd name="connsiteX9" fmla="*/ 19415 w 77687"/>
                    <a:gd name="connsiteY9" fmla="*/ 12126 h 78730"/>
                    <a:gd name="connsiteX10" fmla="*/ 21573 w 77687"/>
                    <a:gd name="connsiteY10" fmla="*/ 17856 h 78730"/>
                    <a:gd name="connsiteX11" fmla="*/ 19192 w 77687"/>
                    <a:gd name="connsiteY11" fmla="*/ 23735 h 78730"/>
                    <a:gd name="connsiteX12" fmla="*/ 13387 w 77687"/>
                    <a:gd name="connsiteY12" fmla="*/ 26191 h 78730"/>
                    <a:gd name="connsiteX13" fmla="*/ 7509 w 77687"/>
                    <a:gd name="connsiteY13" fmla="*/ 23735 h 78730"/>
                    <a:gd name="connsiteX14" fmla="*/ 5053 w 77687"/>
                    <a:gd name="connsiteY14" fmla="*/ 17856 h 78730"/>
                    <a:gd name="connsiteX15" fmla="*/ 13313 w 77687"/>
                    <a:gd name="connsiteY15" fmla="*/ 4536 h 78730"/>
                    <a:gd name="connsiteX16" fmla="*/ 31395 w 77687"/>
                    <a:gd name="connsiteY16" fmla="*/ 145 h 78730"/>
                    <a:gd name="connsiteX17" fmla="*/ 45386 w 77687"/>
                    <a:gd name="connsiteY17" fmla="*/ 3122 h 78730"/>
                    <a:gd name="connsiteX18" fmla="*/ 56845 w 77687"/>
                    <a:gd name="connsiteY18" fmla="*/ 11606 h 78730"/>
                    <a:gd name="connsiteX19" fmla="*/ 61311 w 77687"/>
                    <a:gd name="connsiteY19" fmla="*/ 24405 h 78730"/>
                    <a:gd name="connsiteX20" fmla="*/ 61311 w 77687"/>
                    <a:gd name="connsiteY20" fmla="*/ 63100 h 78730"/>
                    <a:gd name="connsiteX21" fmla="*/ 62724 w 77687"/>
                    <a:gd name="connsiteY21" fmla="*/ 69202 h 78730"/>
                    <a:gd name="connsiteX22" fmla="*/ 67264 w 77687"/>
                    <a:gd name="connsiteY22" fmla="*/ 72030 h 78730"/>
                    <a:gd name="connsiteX23" fmla="*/ 71431 w 77687"/>
                    <a:gd name="connsiteY23" fmla="*/ 69202 h 78730"/>
                    <a:gd name="connsiteX24" fmla="*/ 72770 w 77687"/>
                    <a:gd name="connsiteY24" fmla="*/ 63100 h 78730"/>
                    <a:gd name="connsiteX25" fmla="*/ 72770 w 77687"/>
                    <a:gd name="connsiteY25" fmla="*/ 52087 h 78730"/>
                    <a:gd name="connsiteX26" fmla="*/ 77830 w 77687"/>
                    <a:gd name="connsiteY26" fmla="*/ 52087 h 78730"/>
                    <a:gd name="connsiteX27" fmla="*/ 77830 w 77687"/>
                    <a:gd name="connsiteY27" fmla="*/ 63100 h 78730"/>
                    <a:gd name="connsiteX28" fmla="*/ 75821 w 77687"/>
                    <a:gd name="connsiteY28" fmla="*/ 70318 h 78730"/>
                    <a:gd name="connsiteX29" fmla="*/ 70463 w 77687"/>
                    <a:gd name="connsiteY29" fmla="*/ 75900 h 78730"/>
                    <a:gd name="connsiteX30" fmla="*/ 63097 w 77687"/>
                    <a:gd name="connsiteY30" fmla="*/ 77983 h 78730"/>
                    <a:gd name="connsiteX31" fmla="*/ 54390 w 77687"/>
                    <a:gd name="connsiteY31" fmla="*/ 74038 h 78730"/>
                    <a:gd name="connsiteX32" fmla="*/ 50445 w 77687"/>
                    <a:gd name="connsiteY32" fmla="*/ 64737 h 78730"/>
                    <a:gd name="connsiteX33" fmla="*/ 40995 w 77687"/>
                    <a:gd name="connsiteY33" fmla="*/ 75080 h 78730"/>
                    <a:gd name="connsiteX34" fmla="*/ 27824 w 77687"/>
                    <a:gd name="connsiteY34" fmla="*/ 78876 h 78730"/>
                    <a:gd name="connsiteX35" fmla="*/ 14951 w 77687"/>
                    <a:gd name="connsiteY35" fmla="*/ 76941 h 78730"/>
                    <a:gd name="connsiteX36" fmla="*/ 4383 w 77687"/>
                    <a:gd name="connsiteY36" fmla="*/ 70839 h 78730"/>
                    <a:gd name="connsiteX37" fmla="*/ 142 w 77687"/>
                    <a:gd name="connsiteY37" fmla="*/ 60123 h 78730"/>
                    <a:gd name="connsiteX38" fmla="*/ 14131 w 77687"/>
                    <a:gd name="connsiteY38" fmla="*/ 60123 h 78730"/>
                    <a:gd name="connsiteX39" fmla="*/ 18522 w 77687"/>
                    <a:gd name="connsiteY39" fmla="*/ 70244 h 78730"/>
                    <a:gd name="connsiteX40" fmla="*/ 29014 w 77687"/>
                    <a:gd name="connsiteY40" fmla="*/ 74411 h 78730"/>
                    <a:gd name="connsiteX41" fmla="*/ 39060 w 77687"/>
                    <a:gd name="connsiteY41" fmla="*/ 71583 h 78730"/>
                    <a:gd name="connsiteX42" fmla="*/ 46278 w 77687"/>
                    <a:gd name="connsiteY42" fmla="*/ 63993 h 78730"/>
                    <a:gd name="connsiteX43" fmla="*/ 48958 w 77687"/>
                    <a:gd name="connsiteY43" fmla="*/ 54022 h 78730"/>
                    <a:gd name="connsiteX44" fmla="*/ 48958 w 77687"/>
                    <a:gd name="connsiteY44" fmla="*/ 36162 h 78730"/>
                    <a:gd name="connsiteX45" fmla="*/ 32958 w 77687"/>
                    <a:gd name="connsiteY45" fmla="*/ 38692 h 78730"/>
                    <a:gd name="connsiteX46" fmla="*/ 19489 w 77687"/>
                    <a:gd name="connsiteY46" fmla="*/ 46654 h 78730"/>
                    <a:gd name="connsiteX47" fmla="*/ 14131 w 77687"/>
                    <a:gd name="connsiteY47" fmla="*/ 60123 h 78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77687" h="78730">
                      <a:moveTo>
                        <a:pt x="142" y="60123"/>
                      </a:moveTo>
                      <a:cubicBezTo>
                        <a:pt x="142" y="53277"/>
                        <a:pt x="2821" y="47721"/>
                        <a:pt x="8178" y="43455"/>
                      </a:cubicBezTo>
                      <a:cubicBezTo>
                        <a:pt x="13536" y="39188"/>
                        <a:pt x="19961" y="36187"/>
                        <a:pt x="27452" y="34451"/>
                      </a:cubicBezTo>
                      <a:cubicBezTo>
                        <a:pt x="34943" y="32715"/>
                        <a:pt x="42112" y="31847"/>
                        <a:pt x="48958" y="31847"/>
                      </a:cubicBezTo>
                      <a:lnTo>
                        <a:pt x="48958" y="24851"/>
                      </a:lnTo>
                      <a:cubicBezTo>
                        <a:pt x="48958" y="21478"/>
                        <a:pt x="48213" y="18253"/>
                        <a:pt x="46725" y="15178"/>
                      </a:cubicBezTo>
                      <a:cubicBezTo>
                        <a:pt x="45237" y="12102"/>
                        <a:pt x="43128" y="9572"/>
                        <a:pt x="40399" y="7587"/>
                      </a:cubicBezTo>
                      <a:cubicBezTo>
                        <a:pt x="37671" y="5603"/>
                        <a:pt x="34670" y="4611"/>
                        <a:pt x="31395" y="4611"/>
                      </a:cubicBezTo>
                      <a:cubicBezTo>
                        <a:pt x="23756" y="4611"/>
                        <a:pt x="18001" y="6297"/>
                        <a:pt x="14131" y="9670"/>
                      </a:cubicBezTo>
                      <a:cubicBezTo>
                        <a:pt x="16215" y="9670"/>
                        <a:pt x="17977" y="10489"/>
                        <a:pt x="19415" y="12126"/>
                      </a:cubicBezTo>
                      <a:cubicBezTo>
                        <a:pt x="20854" y="13764"/>
                        <a:pt x="21573" y="15674"/>
                        <a:pt x="21573" y="17856"/>
                      </a:cubicBezTo>
                      <a:cubicBezTo>
                        <a:pt x="21573" y="20138"/>
                        <a:pt x="20779" y="22098"/>
                        <a:pt x="19192" y="23735"/>
                      </a:cubicBezTo>
                      <a:cubicBezTo>
                        <a:pt x="17604" y="25372"/>
                        <a:pt x="15670" y="26191"/>
                        <a:pt x="13387" y="26191"/>
                      </a:cubicBezTo>
                      <a:cubicBezTo>
                        <a:pt x="11105" y="26191"/>
                        <a:pt x="9146" y="25372"/>
                        <a:pt x="7509" y="23735"/>
                      </a:cubicBezTo>
                      <a:cubicBezTo>
                        <a:pt x="5872" y="22098"/>
                        <a:pt x="5053" y="20138"/>
                        <a:pt x="5053" y="17856"/>
                      </a:cubicBezTo>
                      <a:cubicBezTo>
                        <a:pt x="5053" y="11903"/>
                        <a:pt x="7806" y="7463"/>
                        <a:pt x="13313" y="4536"/>
                      </a:cubicBezTo>
                      <a:cubicBezTo>
                        <a:pt x="18820" y="1609"/>
                        <a:pt x="24847" y="145"/>
                        <a:pt x="31395" y="145"/>
                      </a:cubicBezTo>
                      <a:cubicBezTo>
                        <a:pt x="36059" y="145"/>
                        <a:pt x="40722" y="1138"/>
                        <a:pt x="45386" y="3122"/>
                      </a:cubicBezTo>
                      <a:cubicBezTo>
                        <a:pt x="50049" y="5106"/>
                        <a:pt x="53869" y="7934"/>
                        <a:pt x="56845" y="11606"/>
                      </a:cubicBezTo>
                      <a:cubicBezTo>
                        <a:pt x="59822" y="15277"/>
                        <a:pt x="61311" y="19543"/>
                        <a:pt x="61311" y="24405"/>
                      </a:cubicBezTo>
                      <a:lnTo>
                        <a:pt x="61311" y="63100"/>
                      </a:lnTo>
                      <a:cubicBezTo>
                        <a:pt x="61311" y="65283"/>
                        <a:pt x="61782" y="67317"/>
                        <a:pt x="62724" y="69202"/>
                      </a:cubicBezTo>
                      <a:cubicBezTo>
                        <a:pt x="63666" y="71087"/>
                        <a:pt x="65180" y="72030"/>
                        <a:pt x="67264" y="72030"/>
                      </a:cubicBezTo>
                      <a:cubicBezTo>
                        <a:pt x="69148" y="72030"/>
                        <a:pt x="70537" y="71087"/>
                        <a:pt x="71431" y="69202"/>
                      </a:cubicBezTo>
                      <a:cubicBezTo>
                        <a:pt x="72324" y="67317"/>
                        <a:pt x="72770" y="65283"/>
                        <a:pt x="72770" y="63100"/>
                      </a:cubicBezTo>
                      <a:lnTo>
                        <a:pt x="72770" y="52087"/>
                      </a:lnTo>
                      <a:lnTo>
                        <a:pt x="77830" y="52087"/>
                      </a:lnTo>
                      <a:lnTo>
                        <a:pt x="77830" y="63100"/>
                      </a:lnTo>
                      <a:cubicBezTo>
                        <a:pt x="77830" y="65580"/>
                        <a:pt x="77160" y="67986"/>
                        <a:pt x="75821" y="70318"/>
                      </a:cubicBezTo>
                      <a:cubicBezTo>
                        <a:pt x="74482" y="72650"/>
                        <a:pt x="72696" y="74510"/>
                        <a:pt x="70463" y="75900"/>
                      </a:cubicBezTo>
                      <a:cubicBezTo>
                        <a:pt x="68231" y="77288"/>
                        <a:pt x="65775" y="77983"/>
                        <a:pt x="63097" y="77983"/>
                      </a:cubicBezTo>
                      <a:cubicBezTo>
                        <a:pt x="59723" y="77983"/>
                        <a:pt x="56821" y="76668"/>
                        <a:pt x="54390" y="74038"/>
                      </a:cubicBezTo>
                      <a:cubicBezTo>
                        <a:pt x="51959" y="71410"/>
                        <a:pt x="50644" y="68309"/>
                        <a:pt x="50445" y="64737"/>
                      </a:cubicBezTo>
                      <a:cubicBezTo>
                        <a:pt x="48263" y="69103"/>
                        <a:pt x="45113" y="72551"/>
                        <a:pt x="40995" y="75080"/>
                      </a:cubicBezTo>
                      <a:cubicBezTo>
                        <a:pt x="36877" y="77611"/>
                        <a:pt x="32487" y="78876"/>
                        <a:pt x="27824" y="78876"/>
                      </a:cubicBezTo>
                      <a:cubicBezTo>
                        <a:pt x="23458" y="78876"/>
                        <a:pt x="19167" y="78231"/>
                        <a:pt x="14951" y="76941"/>
                      </a:cubicBezTo>
                      <a:cubicBezTo>
                        <a:pt x="10733" y="75651"/>
                        <a:pt x="7211" y="73617"/>
                        <a:pt x="4383" y="70839"/>
                      </a:cubicBezTo>
                      <a:cubicBezTo>
                        <a:pt x="1556" y="68061"/>
                        <a:pt x="142" y="64489"/>
                        <a:pt x="142" y="60123"/>
                      </a:cubicBezTo>
                      <a:close/>
                      <a:moveTo>
                        <a:pt x="14131" y="60123"/>
                      </a:moveTo>
                      <a:cubicBezTo>
                        <a:pt x="14131" y="64092"/>
                        <a:pt x="15595" y="67466"/>
                        <a:pt x="18522" y="70244"/>
                      </a:cubicBezTo>
                      <a:cubicBezTo>
                        <a:pt x="21449" y="73022"/>
                        <a:pt x="24946" y="74411"/>
                        <a:pt x="29014" y="74411"/>
                      </a:cubicBezTo>
                      <a:cubicBezTo>
                        <a:pt x="32686" y="74411"/>
                        <a:pt x="36034" y="73468"/>
                        <a:pt x="39060" y="71583"/>
                      </a:cubicBezTo>
                      <a:cubicBezTo>
                        <a:pt x="42087" y="69698"/>
                        <a:pt x="44493" y="67168"/>
                        <a:pt x="46278" y="63993"/>
                      </a:cubicBezTo>
                      <a:cubicBezTo>
                        <a:pt x="48064" y="60818"/>
                        <a:pt x="48958" y="57494"/>
                        <a:pt x="48958" y="54022"/>
                      </a:cubicBezTo>
                      <a:lnTo>
                        <a:pt x="48958" y="36162"/>
                      </a:lnTo>
                      <a:cubicBezTo>
                        <a:pt x="43699" y="36162"/>
                        <a:pt x="38366" y="37006"/>
                        <a:pt x="32958" y="38692"/>
                      </a:cubicBezTo>
                      <a:cubicBezTo>
                        <a:pt x="27551" y="40379"/>
                        <a:pt x="23061" y="43033"/>
                        <a:pt x="19489" y="46654"/>
                      </a:cubicBezTo>
                      <a:cubicBezTo>
                        <a:pt x="15917" y="50276"/>
                        <a:pt x="14131" y="54766"/>
                        <a:pt x="14131" y="6012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C9C99373-D519-4B03-4A32-D0724DDE3F40}"/>
                    </a:ext>
                  </a:extLst>
                </p:cNvPr>
                <p:cNvSpPr/>
                <p:nvPr/>
              </p:nvSpPr>
              <p:spPr>
                <a:xfrm>
                  <a:off x="492421" y="355814"/>
                  <a:ext cx="84981" cy="120848"/>
                </a:xfrm>
                <a:custGeom>
                  <a:avLst/>
                  <a:gdLst>
                    <a:gd name="connsiteX0" fmla="*/ 36307 w 84981"/>
                    <a:gd name="connsiteY0" fmla="*/ 120994 h 120848"/>
                    <a:gd name="connsiteX1" fmla="*/ 17853 w 84981"/>
                    <a:gd name="connsiteY1" fmla="*/ 115486 h 120848"/>
                    <a:gd name="connsiteX2" fmla="*/ 4830 w 84981"/>
                    <a:gd name="connsiteY2" fmla="*/ 101050 h 120848"/>
                    <a:gd name="connsiteX3" fmla="*/ 142 w 84981"/>
                    <a:gd name="connsiteY3" fmla="*/ 82000 h 120848"/>
                    <a:gd name="connsiteX4" fmla="*/ 5203 w 84981"/>
                    <a:gd name="connsiteY4" fmla="*/ 62802 h 120848"/>
                    <a:gd name="connsiteX5" fmla="*/ 18969 w 84981"/>
                    <a:gd name="connsiteY5" fmla="*/ 48589 h 120848"/>
                    <a:gd name="connsiteX6" fmla="*/ 38242 w 84981"/>
                    <a:gd name="connsiteY6" fmla="*/ 43305 h 120848"/>
                    <a:gd name="connsiteX7" fmla="*/ 50074 w 84981"/>
                    <a:gd name="connsiteY7" fmla="*/ 45909 h 120848"/>
                    <a:gd name="connsiteX8" fmla="*/ 59822 w 84981"/>
                    <a:gd name="connsiteY8" fmla="*/ 53277 h 120848"/>
                    <a:gd name="connsiteX9" fmla="*/ 59822 w 84981"/>
                    <a:gd name="connsiteY9" fmla="*/ 17558 h 120848"/>
                    <a:gd name="connsiteX10" fmla="*/ 58408 w 84981"/>
                    <a:gd name="connsiteY10" fmla="*/ 10935 h 120848"/>
                    <a:gd name="connsiteX11" fmla="*/ 54464 w 84981"/>
                    <a:gd name="connsiteY11" fmla="*/ 8480 h 120848"/>
                    <a:gd name="connsiteX12" fmla="*/ 46428 w 84981"/>
                    <a:gd name="connsiteY12" fmla="*/ 8033 h 120848"/>
                    <a:gd name="connsiteX13" fmla="*/ 46428 w 84981"/>
                    <a:gd name="connsiteY13" fmla="*/ 1931 h 120848"/>
                    <a:gd name="connsiteX14" fmla="*/ 71878 w 84981"/>
                    <a:gd name="connsiteY14" fmla="*/ 145 h 120848"/>
                    <a:gd name="connsiteX15" fmla="*/ 71878 w 84981"/>
                    <a:gd name="connsiteY15" fmla="*/ 103432 h 120848"/>
                    <a:gd name="connsiteX16" fmla="*/ 73217 w 84981"/>
                    <a:gd name="connsiteY16" fmla="*/ 110054 h 120848"/>
                    <a:gd name="connsiteX17" fmla="*/ 77160 w 84981"/>
                    <a:gd name="connsiteY17" fmla="*/ 112510 h 120848"/>
                    <a:gd name="connsiteX18" fmla="*/ 85123 w 84981"/>
                    <a:gd name="connsiteY18" fmla="*/ 112957 h 120848"/>
                    <a:gd name="connsiteX19" fmla="*/ 85123 w 84981"/>
                    <a:gd name="connsiteY19" fmla="*/ 119058 h 120848"/>
                    <a:gd name="connsiteX20" fmla="*/ 59227 w 84981"/>
                    <a:gd name="connsiteY20" fmla="*/ 120994 h 120848"/>
                    <a:gd name="connsiteX21" fmla="*/ 59227 w 84981"/>
                    <a:gd name="connsiteY21" fmla="*/ 110129 h 120848"/>
                    <a:gd name="connsiteX22" fmla="*/ 48735 w 84981"/>
                    <a:gd name="connsiteY22" fmla="*/ 118166 h 120848"/>
                    <a:gd name="connsiteX23" fmla="*/ 36307 w 84981"/>
                    <a:gd name="connsiteY23" fmla="*/ 120994 h 120848"/>
                    <a:gd name="connsiteX24" fmla="*/ 18895 w 84981"/>
                    <a:gd name="connsiteY24" fmla="*/ 104176 h 120848"/>
                    <a:gd name="connsiteX25" fmla="*/ 26634 w 84981"/>
                    <a:gd name="connsiteY25" fmla="*/ 113180 h 120848"/>
                    <a:gd name="connsiteX26" fmla="*/ 37350 w 84981"/>
                    <a:gd name="connsiteY26" fmla="*/ 116529 h 120848"/>
                    <a:gd name="connsiteX27" fmla="*/ 50446 w 84981"/>
                    <a:gd name="connsiteY27" fmla="*/ 112361 h 120848"/>
                    <a:gd name="connsiteX28" fmla="*/ 59227 w 84981"/>
                    <a:gd name="connsiteY28" fmla="*/ 101794 h 120848"/>
                    <a:gd name="connsiteX29" fmla="*/ 59227 w 84981"/>
                    <a:gd name="connsiteY29" fmla="*/ 60569 h 120848"/>
                    <a:gd name="connsiteX30" fmla="*/ 54241 w 84981"/>
                    <a:gd name="connsiteY30" fmla="*/ 53872 h 120848"/>
                    <a:gd name="connsiteX31" fmla="*/ 47395 w 84981"/>
                    <a:gd name="connsiteY31" fmla="*/ 49333 h 120848"/>
                    <a:gd name="connsiteX32" fmla="*/ 39284 w 84981"/>
                    <a:gd name="connsiteY32" fmla="*/ 47770 h 120848"/>
                    <a:gd name="connsiteX33" fmla="*/ 24922 w 84981"/>
                    <a:gd name="connsiteY33" fmla="*/ 52830 h 120848"/>
                    <a:gd name="connsiteX34" fmla="*/ 17257 w 84981"/>
                    <a:gd name="connsiteY34" fmla="*/ 65778 h 120848"/>
                    <a:gd name="connsiteX35" fmla="*/ 15025 w 84981"/>
                    <a:gd name="connsiteY35" fmla="*/ 82149 h 120848"/>
                    <a:gd name="connsiteX36" fmla="*/ 15769 w 84981"/>
                    <a:gd name="connsiteY36" fmla="*/ 94205 h 120848"/>
                    <a:gd name="connsiteX37" fmla="*/ 18895 w 84981"/>
                    <a:gd name="connsiteY37" fmla="*/ 104176 h 12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981" h="120848">
                      <a:moveTo>
                        <a:pt x="36307" y="120994"/>
                      </a:moveTo>
                      <a:cubicBezTo>
                        <a:pt x="29561" y="120994"/>
                        <a:pt x="23409" y="119158"/>
                        <a:pt x="17853" y="115486"/>
                      </a:cubicBezTo>
                      <a:cubicBezTo>
                        <a:pt x="12297" y="111816"/>
                        <a:pt x="7956" y="107004"/>
                        <a:pt x="4830" y="101050"/>
                      </a:cubicBezTo>
                      <a:cubicBezTo>
                        <a:pt x="1705" y="95097"/>
                        <a:pt x="142" y="88747"/>
                        <a:pt x="142" y="82000"/>
                      </a:cubicBezTo>
                      <a:cubicBezTo>
                        <a:pt x="142" y="75154"/>
                        <a:pt x="1829" y="68755"/>
                        <a:pt x="5203" y="62802"/>
                      </a:cubicBezTo>
                      <a:cubicBezTo>
                        <a:pt x="8576" y="56849"/>
                        <a:pt x="13165" y="52111"/>
                        <a:pt x="18969" y="48589"/>
                      </a:cubicBezTo>
                      <a:cubicBezTo>
                        <a:pt x="24773" y="45066"/>
                        <a:pt x="31197" y="43305"/>
                        <a:pt x="38242" y="43305"/>
                      </a:cubicBezTo>
                      <a:cubicBezTo>
                        <a:pt x="42410" y="43305"/>
                        <a:pt x="46353" y="44173"/>
                        <a:pt x="50074" y="45909"/>
                      </a:cubicBezTo>
                      <a:cubicBezTo>
                        <a:pt x="53794" y="47646"/>
                        <a:pt x="57044" y="50102"/>
                        <a:pt x="59822" y="53277"/>
                      </a:cubicBezTo>
                      <a:lnTo>
                        <a:pt x="59822" y="17558"/>
                      </a:lnTo>
                      <a:cubicBezTo>
                        <a:pt x="59822" y="14482"/>
                        <a:pt x="59351" y="12275"/>
                        <a:pt x="58408" y="10935"/>
                      </a:cubicBezTo>
                      <a:cubicBezTo>
                        <a:pt x="57466" y="9595"/>
                        <a:pt x="56151" y="8777"/>
                        <a:pt x="54464" y="8480"/>
                      </a:cubicBezTo>
                      <a:cubicBezTo>
                        <a:pt x="52777" y="8182"/>
                        <a:pt x="50099" y="8033"/>
                        <a:pt x="46428" y="8033"/>
                      </a:cubicBezTo>
                      <a:lnTo>
                        <a:pt x="46428" y="1931"/>
                      </a:lnTo>
                      <a:lnTo>
                        <a:pt x="71878" y="145"/>
                      </a:lnTo>
                      <a:lnTo>
                        <a:pt x="71878" y="103432"/>
                      </a:lnTo>
                      <a:cubicBezTo>
                        <a:pt x="71878" y="106508"/>
                        <a:pt x="72324" y="108715"/>
                        <a:pt x="73217" y="110054"/>
                      </a:cubicBezTo>
                      <a:cubicBezTo>
                        <a:pt x="74110" y="111394"/>
                        <a:pt x="75424" y="112213"/>
                        <a:pt x="77160" y="112510"/>
                      </a:cubicBezTo>
                      <a:cubicBezTo>
                        <a:pt x="78897" y="112808"/>
                        <a:pt x="81551" y="112957"/>
                        <a:pt x="85123" y="112957"/>
                      </a:cubicBezTo>
                      <a:lnTo>
                        <a:pt x="85123" y="119058"/>
                      </a:lnTo>
                      <a:lnTo>
                        <a:pt x="59227" y="120994"/>
                      </a:lnTo>
                      <a:lnTo>
                        <a:pt x="59227" y="110129"/>
                      </a:lnTo>
                      <a:cubicBezTo>
                        <a:pt x="56349" y="113601"/>
                        <a:pt x="52852" y="116281"/>
                        <a:pt x="48735" y="118166"/>
                      </a:cubicBezTo>
                      <a:cubicBezTo>
                        <a:pt x="44617" y="120051"/>
                        <a:pt x="40474" y="120994"/>
                        <a:pt x="36307" y="120994"/>
                      </a:cubicBezTo>
                      <a:close/>
                      <a:moveTo>
                        <a:pt x="18895" y="104176"/>
                      </a:moveTo>
                      <a:cubicBezTo>
                        <a:pt x="20779" y="107946"/>
                        <a:pt x="23359" y="110948"/>
                        <a:pt x="26634" y="113180"/>
                      </a:cubicBezTo>
                      <a:cubicBezTo>
                        <a:pt x="29908" y="115412"/>
                        <a:pt x="33480" y="116529"/>
                        <a:pt x="37350" y="116529"/>
                      </a:cubicBezTo>
                      <a:cubicBezTo>
                        <a:pt x="42112" y="116529"/>
                        <a:pt x="46478" y="115139"/>
                        <a:pt x="50446" y="112361"/>
                      </a:cubicBezTo>
                      <a:cubicBezTo>
                        <a:pt x="54415" y="109583"/>
                        <a:pt x="57342" y="106061"/>
                        <a:pt x="59227" y="101794"/>
                      </a:cubicBezTo>
                      <a:lnTo>
                        <a:pt x="59227" y="60569"/>
                      </a:lnTo>
                      <a:cubicBezTo>
                        <a:pt x="57937" y="58089"/>
                        <a:pt x="56275" y="55856"/>
                        <a:pt x="54241" y="53872"/>
                      </a:cubicBezTo>
                      <a:cubicBezTo>
                        <a:pt x="52207" y="51888"/>
                        <a:pt x="49925" y="50375"/>
                        <a:pt x="47395" y="49333"/>
                      </a:cubicBezTo>
                      <a:cubicBezTo>
                        <a:pt x="44865" y="48291"/>
                        <a:pt x="42161" y="47770"/>
                        <a:pt x="39284" y="47770"/>
                      </a:cubicBezTo>
                      <a:cubicBezTo>
                        <a:pt x="33331" y="47770"/>
                        <a:pt x="28544" y="49457"/>
                        <a:pt x="24922" y="52830"/>
                      </a:cubicBezTo>
                      <a:cubicBezTo>
                        <a:pt x="21301" y="56204"/>
                        <a:pt x="18746" y="60520"/>
                        <a:pt x="17257" y="65778"/>
                      </a:cubicBezTo>
                      <a:cubicBezTo>
                        <a:pt x="15769" y="71037"/>
                        <a:pt x="15025" y="76494"/>
                        <a:pt x="15025" y="82149"/>
                      </a:cubicBezTo>
                      <a:cubicBezTo>
                        <a:pt x="15025" y="86812"/>
                        <a:pt x="15273" y="90831"/>
                        <a:pt x="15769" y="94205"/>
                      </a:cubicBezTo>
                      <a:cubicBezTo>
                        <a:pt x="16265" y="97578"/>
                        <a:pt x="17307" y="100901"/>
                        <a:pt x="18895" y="104176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7A3C75BC-3E2E-8B15-D860-29725CB03697}"/>
                    </a:ext>
                  </a:extLst>
                </p:cNvPr>
                <p:cNvSpPr/>
                <p:nvPr/>
              </p:nvSpPr>
              <p:spPr>
                <a:xfrm>
                  <a:off x="585107" y="359981"/>
                  <a:ext cx="37504" cy="114745"/>
                </a:xfrm>
                <a:custGeom>
                  <a:avLst/>
                  <a:gdLst>
                    <a:gd name="connsiteX0" fmla="*/ 142 w 37504"/>
                    <a:gd name="connsiteY0" fmla="*/ 114891 h 114745"/>
                    <a:gd name="connsiteX1" fmla="*/ 142 w 37504"/>
                    <a:gd name="connsiteY1" fmla="*/ 108789 h 114745"/>
                    <a:gd name="connsiteX2" fmla="*/ 9817 w 37504"/>
                    <a:gd name="connsiteY2" fmla="*/ 107897 h 114745"/>
                    <a:gd name="connsiteX3" fmla="*/ 13537 w 37504"/>
                    <a:gd name="connsiteY3" fmla="*/ 103432 h 114745"/>
                    <a:gd name="connsiteX4" fmla="*/ 13537 w 37504"/>
                    <a:gd name="connsiteY4" fmla="*/ 56551 h 114745"/>
                    <a:gd name="connsiteX5" fmla="*/ 11007 w 37504"/>
                    <a:gd name="connsiteY5" fmla="*/ 48514 h 114745"/>
                    <a:gd name="connsiteX6" fmla="*/ 1035 w 37504"/>
                    <a:gd name="connsiteY6" fmla="*/ 47026 h 114745"/>
                    <a:gd name="connsiteX7" fmla="*/ 1035 w 37504"/>
                    <a:gd name="connsiteY7" fmla="*/ 40924 h 114745"/>
                    <a:gd name="connsiteX8" fmla="*/ 25592 w 37504"/>
                    <a:gd name="connsiteY8" fmla="*/ 39138 h 114745"/>
                    <a:gd name="connsiteX9" fmla="*/ 25592 w 37504"/>
                    <a:gd name="connsiteY9" fmla="*/ 103432 h 114745"/>
                    <a:gd name="connsiteX10" fmla="*/ 28867 w 37504"/>
                    <a:gd name="connsiteY10" fmla="*/ 107897 h 114745"/>
                    <a:gd name="connsiteX11" fmla="*/ 37647 w 37504"/>
                    <a:gd name="connsiteY11" fmla="*/ 108789 h 114745"/>
                    <a:gd name="connsiteX12" fmla="*/ 37647 w 37504"/>
                    <a:gd name="connsiteY12" fmla="*/ 114891 h 114745"/>
                    <a:gd name="connsiteX13" fmla="*/ 142 w 37504"/>
                    <a:gd name="connsiteY13" fmla="*/ 114891 h 114745"/>
                    <a:gd name="connsiteX14" fmla="*/ 7435 w 37504"/>
                    <a:gd name="connsiteY14" fmla="*/ 9670 h 114745"/>
                    <a:gd name="connsiteX15" fmla="*/ 10338 w 37504"/>
                    <a:gd name="connsiteY15" fmla="*/ 3047 h 114745"/>
                    <a:gd name="connsiteX16" fmla="*/ 16811 w 37504"/>
                    <a:gd name="connsiteY16" fmla="*/ 145 h 114745"/>
                    <a:gd name="connsiteX17" fmla="*/ 21573 w 37504"/>
                    <a:gd name="connsiteY17" fmla="*/ 1410 h 114745"/>
                    <a:gd name="connsiteX18" fmla="*/ 25071 w 37504"/>
                    <a:gd name="connsiteY18" fmla="*/ 4982 h 114745"/>
                    <a:gd name="connsiteX19" fmla="*/ 26336 w 37504"/>
                    <a:gd name="connsiteY19" fmla="*/ 9670 h 114745"/>
                    <a:gd name="connsiteX20" fmla="*/ 23509 w 37504"/>
                    <a:gd name="connsiteY20" fmla="*/ 16219 h 114745"/>
                    <a:gd name="connsiteX21" fmla="*/ 16811 w 37504"/>
                    <a:gd name="connsiteY21" fmla="*/ 19046 h 114745"/>
                    <a:gd name="connsiteX22" fmla="*/ 10338 w 37504"/>
                    <a:gd name="connsiteY22" fmla="*/ 16219 h 114745"/>
                    <a:gd name="connsiteX23" fmla="*/ 7435 w 37504"/>
                    <a:gd name="connsiteY23" fmla="*/ 9670 h 114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7504" h="114745">
                      <a:moveTo>
                        <a:pt x="142" y="114891"/>
                      </a:moveTo>
                      <a:lnTo>
                        <a:pt x="142" y="108789"/>
                      </a:lnTo>
                      <a:cubicBezTo>
                        <a:pt x="4111" y="108789"/>
                        <a:pt x="7336" y="108492"/>
                        <a:pt x="9817" y="107897"/>
                      </a:cubicBezTo>
                      <a:cubicBezTo>
                        <a:pt x="12297" y="107301"/>
                        <a:pt x="13537" y="105813"/>
                        <a:pt x="13537" y="103432"/>
                      </a:cubicBezTo>
                      <a:lnTo>
                        <a:pt x="13537" y="56551"/>
                      </a:lnTo>
                      <a:cubicBezTo>
                        <a:pt x="13537" y="52185"/>
                        <a:pt x="12694" y="49506"/>
                        <a:pt x="11007" y="48514"/>
                      </a:cubicBezTo>
                      <a:cubicBezTo>
                        <a:pt x="9320" y="47522"/>
                        <a:pt x="5996" y="47026"/>
                        <a:pt x="1035" y="47026"/>
                      </a:cubicBezTo>
                      <a:lnTo>
                        <a:pt x="1035" y="40924"/>
                      </a:lnTo>
                      <a:lnTo>
                        <a:pt x="25592" y="39138"/>
                      </a:lnTo>
                      <a:lnTo>
                        <a:pt x="25592" y="103432"/>
                      </a:lnTo>
                      <a:cubicBezTo>
                        <a:pt x="25592" y="105813"/>
                        <a:pt x="26683" y="107301"/>
                        <a:pt x="28867" y="107897"/>
                      </a:cubicBezTo>
                      <a:cubicBezTo>
                        <a:pt x="31049" y="108492"/>
                        <a:pt x="33976" y="108789"/>
                        <a:pt x="37647" y="108789"/>
                      </a:cubicBezTo>
                      <a:lnTo>
                        <a:pt x="37647" y="114891"/>
                      </a:lnTo>
                      <a:lnTo>
                        <a:pt x="142" y="114891"/>
                      </a:lnTo>
                      <a:close/>
                      <a:moveTo>
                        <a:pt x="7435" y="9670"/>
                      </a:moveTo>
                      <a:cubicBezTo>
                        <a:pt x="7435" y="7189"/>
                        <a:pt x="8403" y="4982"/>
                        <a:pt x="10338" y="3047"/>
                      </a:cubicBezTo>
                      <a:cubicBezTo>
                        <a:pt x="12272" y="1113"/>
                        <a:pt x="14430" y="145"/>
                        <a:pt x="16811" y="145"/>
                      </a:cubicBezTo>
                      <a:cubicBezTo>
                        <a:pt x="18498" y="145"/>
                        <a:pt x="20085" y="567"/>
                        <a:pt x="21573" y="1410"/>
                      </a:cubicBezTo>
                      <a:cubicBezTo>
                        <a:pt x="23062" y="2254"/>
                        <a:pt x="24228" y="3444"/>
                        <a:pt x="25071" y="4982"/>
                      </a:cubicBezTo>
                      <a:cubicBezTo>
                        <a:pt x="25914" y="6520"/>
                        <a:pt x="26336" y="8083"/>
                        <a:pt x="26336" y="9670"/>
                      </a:cubicBezTo>
                      <a:cubicBezTo>
                        <a:pt x="26336" y="12151"/>
                        <a:pt x="25393" y="14334"/>
                        <a:pt x="23509" y="16219"/>
                      </a:cubicBezTo>
                      <a:cubicBezTo>
                        <a:pt x="21623" y="18104"/>
                        <a:pt x="19391" y="19046"/>
                        <a:pt x="16811" y="19046"/>
                      </a:cubicBezTo>
                      <a:cubicBezTo>
                        <a:pt x="14430" y="19046"/>
                        <a:pt x="12272" y="18104"/>
                        <a:pt x="10338" y="16219"/>
                      </a:cubicBezTo>
                      <a:cubicBezTo>
                        <a:pt x="8403" y="14334"/>
                        <a:pt x="7435" y="12151"/>
                        <a:pt x="7435" y="967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D1454822-F94B-B7A4-DE01-1E59BF3BD8FF}"/>
                    </a:ext>
                  </a:extLst>
                </p:cNvPr>
                <p:cNvSpPr/>
                <p:nvPr/>
              </p:nvSpPr>
              <p:spPr>
                <a:xfrm>
                  <a:off x="633312" y="397932"/>
                  <a:ext cx="77688" cy="78730"/>
                </a:xfrm>
                <a:custGeom>
                  <a:avLst/>
                  <a:gdLst>
                    <a:gd name="connsiteX0" fmla="*/ 142 w 77688"/>
                    <a:gd name="connsiteY0" fmla="*/ 60123 h 78730"/>
                    <a:gd name="connsiteX1" fmla="*/ 8179 w 77688"/>
                    <a:gd name="connsiteY1" fmla="*/ 43455 h 78730"/>
                    <a:gd name="connsiteX2" fmla="*/ 27452 w 77688"/>
                    <a:gd name="connsiteY2" fmla="*/ 34451 h 78730"/>
                    <a:gd name="connsiteX3" fmla="*/ 48958 w 77688"/>
                    <a:gd name="connsiteY3" fmla="*/ 31847 h 78730"/>
                    <a:gd name="connsiteX4" fmla="*/ 48958 w 77688"/>
                    <a:gd name="connsiteY4" fmla="*/ 24851 h 78730"/>
                    <a:gd name="connsiteX5" fmla="*/ 46725 w 77688"/>
                    <a:gd name="connsiteY5" fmla="*/ 15178 h 78730"/>
                    <a:gd name="connsiteX6" fmla="*/ 40400 w 77688"/>
                    <a:gd name="connsiteY6" fmla="*/ 7587 h 78730"/>
                    <a:gd name="connsiteX7" fmla="*/ 31396 w 77688"/>
                    <a:gd name="connsiteY7" fmla="*/ 4611 h 78730"/>
                    <a:gd name="connsiteX8" fmla="*/ 14132 w 77688"/>
                    <a:gd name="connsiteY8" fmla="*/ 9670 h 78730"/>
                    <a:gd name="connsiteX9" fmla="*/ 19416 w 77688"/>
                    <a:gd name="connsiteY9" fmla="*/ 12126 h 78730"/>
                    <a:gd name="connsiteX10" fmla="*/ 21573 w 77688"/>
                    <a:gd name="connsiteY10" fmla="*/ 17856 h 78730"/>
                    <a:gd name="connsiteX11" fmla="*/ 19192 w 77688"/>
                    <a:gd name="connsiteY11" fmla="*/ 23735 h 78730"/>
                    <a:gd name="connsiteX12" fmla="*/ 13387 w 77688"/>
                    <a:gd name="connsiteY12" fmla="*/ 26191 h 78730"/>
                    <a:gd name="connsiteX13" fmla="*/ 7510 w 77688"/>
                    <a:gd name="connsiteY13" fmla="*/ 23735 h 78730"/>
                    <a:gd name="connsiteX14" fmla="*/ 5053 w 77688"/>
                    <a:gd name="connsiteY14" fmla="*/ 17856 h 78730"/>
                    <a:gd name="connsiteX15" fmla="*/ 13313 w 77688"/>
                    <a:gd name="connsiteY15" fmla="*/ 4536 h 78730"/>
                    <a:gd name="connsiteX16" fmla="*/ 31396 w 77688"/>
                    <a:gd name="connsiteY16" fmla="*/ 145 h 78730"/>
                    <a:gd name="connsiteX17" fmla="*/ 45386 w 77688"/>
                    <a:gd name="connsiteY17" fmla="*/ 3122 h 78730"/>
                    <a:gd name="connsiteX18" fmla="*/ 56845 w 77688"/>
                    <a:gd name="connsiteY18" fmla="*/ 11606 h 78730"/>
                    <a:gd name="connsiteX19" fmla="*/ 61311 w 77688"/>
                    <a:gd name="connsiteY19" fmla="*/ 24405 h 78730"/>
                    <a:gd name="connsiteX20" fmla="*/ 61311 w 77688"/>
                    <a:gd name="connsiteY20" fmla="*/ 63100 h 78730"/>
                    <a:gd name="connsiteX21" fmla="*/ 62724 w 77688"/>
                    <a:gd name="connsiteY21" fmla="*/ 69202 h 78730"/>
                    <a:gd name="connsiteX22" fmla="*/ 67264 w 77688"/>
                    <a:gd name="connsiteY22" fmla="*/ 72030 h 78730"/>
                    <a:gd name="connsiteX23" fmla="*/ 71431 w 77688"/>
                    <a:gd name="connsiteY23" fmla="*/ 69202 h 78730"/>
                    <a:gd name="connsiteX24" fmla="*/ 72770 w 77688"/>
                    <a:gd name="connsiteY24" fmla="*/ 63100 h 78730"/>
                    <a:gd name="connsiteX25" fmla="*/ 72770 w 77688"/>
                    <a:gd name="connsiteY25" fmla="*/ 52087 h 78730"/>
                    <a:gd name="connsiteX26" fmla="*/ 77831 w 77688"/>
                    <a:gd name="connsiteY26" fmla="*/ 52087 h 78730"/>
                    <a:gd name="connsiteX27" fmla="*/ 77831 w 77688"/>
                    <a:gd name="connsiteY27" fmla="*/ 63100 h 78730"/>
                    <a:gd name="connsiteX28" fmla="*/ 75821 w 77688"/>
                    <a:gd name="connsiteY28" fmla="*/ 70318 h 78730"/>
                    <a:gd name="connsiteX29" fmla="*/ 70463 w 77688"/>
                    <a:gd name="connsiteY29" fmla="*/ 75900 h 78730"/>
                    <a:gd name="connsiteX30" fmla="*/ 63097 w 77688"/>
                    <a:gd name="connsiteY30" fmla="*/ 77983 h 78730"/>
                    <a:gd name="connsiteX31" fmla="*/ 54390 w 77688"/>
                    <a:gd name="connsiteY31" fmla="*/ 74038 h 78730"/>
                    <a:gd name="connsiteX32" fmla="*/ 50446 w 77688"/>
                    <a:gd name="connsiteY32" fmla="*/ 64737 h 78730"/>
                    <a:gd name="connsiteX33" fmla="*/ 40996 w 77688"/>
                    <a:gd name="connsiteY33" fmla="*/ 75080 h 78730"/>
                    <a:gd name="connsiteX34" fmla="*/ 27825 w 77688"/>
                    <a:gd name="connsiteY34" fmla="*/ 78876 h 78730"/>
                    <a:gd name="connsiteX35" fmla="*/ 14951 w 77688"/>
                    <a:gd name="connsiteY35" fmla="*/ 76941 h 78730"/>
                    <a:gd name="connsiteX36" fmla="*/ 4383 w 77688"/>
                    <a:gd name="connsiteY36" fmla="*/ 70839 h 78730"/>
                    <a:gd name="connsiteX37" fmla="*/ 142 w 77688"/>
                    <a:gd name="connsiteY37" fmla="*/ 60123 h 78730"/>
                    <a:gd name="connsiteX38" fmla="*/ 14132 w 77688"/>
                    <a:gd name="connsiteY38" fmla="*/ 60123 h 78730"/>
                    <a:gd name="connsiteX39" fmla="*/ 18522 w 77688"/>
                    <a:gd name="connsiteY39" fmla="*/ 70244 h 78730"/>
                    <a:gd name="connsiteX40" fmla="*/ 29015 w 77688"/>
                    <a:gd name="connsiteY40" fmla="*/ 74411 h 78730"/>
                    <a:gd name="connsiteX41" fmla="*/ 39061 w 77688"/>
                    <a:gd name="connsiteY41" fmla="*/ 71583 h 78730"/>
                    <a:gd name="connsiteX42" fmla="*/ 46279 w 77688"/>
                    <a:gd name="connsiteY42" fmla="*/ 63993 h 78730"/>
                    <a:gd name="connsiteX43" fmla="*/ 48958 w 77688"/>
                    <a:gd name="connsiteY43" fmla="*/ 54022 h 78730"/>
                    <a:gd name="connsiteX44" fmla="*/ 48958 w 77688"/>
                    <a:gd name="connsiteY44" fmla="*/ 36162 h 78730"/>
                    <a:gd name="connsiteX45" fmla="*/ 32958 w 77688"/>
                    <a:gd name="connsiteY45" fmla="*/ 38692 h 78730"/>
                    <a:gd name="connsiteX46" fmla="*/ 19490 w 77688"/>
                    <a:gd name="connsiteY46" fmla="*/ 46654 h 78730"/>
                    <a:gd name="connsiteX47" fmla="*/ 14132 w 77688"/>
                    <a:gd name="connsiteY47" fmla="*/ 60123 h 78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77688" h="78730">
                      <a:moveTo>
                        <a:pt x="142" y="60123"/>
                      </a:moveTo>
                      <a:cubicBezTo>
                        <a:pt x="142" y="53277"/>
                        <a:pt x="2821" y="47721"/>
                        <a:pt x="8179" y="43455"/>
                      </a:cubicBezTo>
                      <a:cubicBezTo>
                        <a:pt x="13537" y="39188"/>
                        <a:pt x="19961" y="36187"/>
                        <a:pt x="27452" y="34451"/>
                      </a:cubicBezTo>
                      <a:cubicBezTo>
                        <a:pt x="34943" y="32715"/>
                        <a:pt x="42112" y="31847"/>
                        <a:pt x="48958" y="31847"/>
                      </a:cubicBezTo>
                      <a:lnTo>
                        <a:pt x="48958" y="24851"/>
                      </a:lnTo>
                      <a:cubicBezTo>
                        <a:pt x="48958" y="21478"/>
                        <a:pt x="48213" y="18253"/>
                        <a:pt x="46725" y="15178"/>
                      </a:cubicBezTo>
                      <a:cubicBezTo>
                        <a:pt x="45237" y="12102"/>
                        <a:pt x="43129" y="9572"/>
                        <a:pt x="40400" y="7587"/>
                      </a:cubicBezTo>
                      <a:cubicBezTo>
                        <a:pt x="37672" y="5603"/>
                        <a:pt x="34670" y="4611"/>
                        <a:pt x="31396" y="4611"/>
                      </a:cubicBezTo>
                      <a:cubicBezTo>
                        <a:pt x="23756" y="4611"/>
                        <a:pt x="18001" y="6297"/>
                        <a:pt x="14132" y="9670"/>
                      </a:cubicBezTo>
                      <a:cubicBezTo>
                        <a:pt x="16216" y="9670"/>
                        <a:pt x="17977" y="10489"/>
                        <a:pt x="19416" y="12126"/>
                      </a:cubicBezTo>
                      <a:cubicBezTo>
                        <a:pt x="20854" y="13764"/>
                        <a:pt x="21573" y="15674"/>
                        <a:pt x="21573" y="17856"/>
                      </a:cubicBezTo>
                      <a:cubicBezTo>
                        <a:pt x="21573" y="20138"/>
                        <a:pt x="20779" y="22098"/>
                        <a:pt x="19192" y="23735"/>
                      </a:cubicBezTo>
                      <a:cubicBezTo>
                        <a:pt x="17605" y="25372"/>
                        <a:pt x="15670" y="26191"/>
                        <a:pt x="13387" y="26191"/>
                      </a:cubicBezTo>
                      <a:cubicBezTo>
                        <a:pt x="11106" y="26191"/>
                        <a:pt x="9147" y="25372"/>
                        <a:pt x="7510" y="23735"/>
                      </a:cubicBezTo>
                      <a:cubicBezTo>
                        <a:pt x="5872" y="22098"/>
                        <a:pt x="5053" y="20138"/>
                        <a:pt x="5053" y="17856"/>
                      </a:cubicBezTo>
                      <a:cubicBezTo>
                        <a:pt x="5053" y="11903"/>
                        <a:pt x="7806" y="7463"/>
                        <a:pt x="13313" y="4536"/>
                      </a:cubicBezTo>
                      <a:cubicBezTo>
                        <a:pt x="18820" y="1609"/>
                        <a:pt x="24848" y="145"/>
                        <a:pt x="31396" y="145"/>
                      </a:cubicBezTo>
                      <a:cubicBezTo>
                        <a:pt x="36059" y="145"/>
                        <a:pt x="40722" y="1138"/>
                        <a:pt x="45386" y="3122"/>
                      </a:cubicBezTo>
                      <a:cubicBezTo>
                        <a:pt x="50049" y="5106"/>
                        <a:pt x="53869" y="7934"/>
                        <a:pt x="56845" y="11606"/>
                      </a:cubicBezTo>
                      <a:cubicBezTo>
                        <a:pt x="59822" y="15277"/>
                        <a:pt x="61311" y="19543"/>
                        <a:pt x="61311" y="24405"/>
                      </a:cubicBezTo>
                      <a:lnTo>
                        <a:pt x="61311" y="63100"/>
                      </a:lnTo>
                      <a:cubicBezTo>
                        <a:pt x="61311" y="65283"/>
                        <a:pt x="61782" y="67317"/>
                        <a:pt x="62724" y="69202"/>
                      </a:cubicBezTo>
                      <a:cubicBezTo>
                        <a:pt x="63667" y="71087"/>
                        <a:pt x="65180" y="72030"/>
                        <a:pt x="67264" y="72030"/>
                      </a:cubicBezTo>
                      <a:cubicBezTo>
                        <a:pt x="69149" y="72030"/>
                        <a:pt x="70538" y="71087"/>
                        <a:pt x="71431" y="69202"/>
                      </a:cubicBezTo>
                      <a:cubicBezTo>
                        <a:pt x="72324" y="67317"/>
                        <a:pt x="72770" y="65283"/>
                        <a:pt x="72770" y="63100"/>
                      </a:cubicBezTo>
                      <a:lnTo>
                        <a:pt x="72770" y="52087"/>
                      </a:lnTo>
                      <a:lnTo>
                        <a:pt x="77831" y="52087"/>
                      </a:lnTo>
                      <a:lnTo>
                        <a:pt x="77831" y="63100"/>
                      </a:lnTo>
                      <a:cubicBezTo>
                        <a:pt x="77831" y="65580"/>
                        <a:pt x="77161" y="67986"/>
                        <a:pt x="75821" y="70318"/>
                      </a:cubicBezTo>
                      <a:cubicBezTo>
                        <a:pt x="74482" y="72650"/>
                        <a:pt x="72696" y="74510"/>
                        <a:pt x="70463" y="75900"/>
                      </a:cubicBezTo>
                      <a:cubicBezTo>
                        <a:pt x="68231" y="77288"/>
                        <a:pt x="65776" y="77983"/>
                        <a:pt x="63097" y="77983"/>
                      </a:cubicBezTo>
                      <a:cubicBezTo>
                        <a:pt x="59723" y="77983"/>
                        <a:pt x="56821" y="76668"/>
                        <a:pt x="54390" y="74038"/>
                      </a:cubicBezTo>
                      <a:cubicBezTo>
                        <a:pt x="51959" y="71410"/>
                        <a:pt x="50644" y="68309"/>
                        <a:pt x="50446" y="64737"/>
                      </a:cubicBezTo>
                      <a:cubicBezTo>
                        <a:pt x="48263" y="69103"/>
                        <a:pt x="45113" y="72551"/>
                        <a:pt x="40996" y="75080"/>
                      </a:cubicBezTo>
                      <a:cubicBezTo>
                        <a:pt x="36878" y="77611"/>
                        <a:pt x="32487" y="78876"/>
                        <a:pt x="27825" y="78876"/>
                      </a:cubicBezTo>
                      <a:cubicBezTo>
                        <a:pt x="23459" y="78876"/>
                        <a:pt x="19168" y="78231"/>
                        <a:pt x="14951" y="76941"/>
                      </a:cubicBezTo>
                      <a:cubicBezTo>
                        <a:pt x="10733" y="75651"/>
                        <a:pt x="7211" y="73617"/>
                        <a:pt x="4383" y="70839"/>
                      </a:cubicBezTo>
                      <a:cubicBezTo>
                        <a:pt x="1556" y="68061"/>
                        <a:pt x="142" y="64489"/>
                        <a:pt x="142" y="60123"/>
                      </a:cubicBezTo>
                      <a:close/>
                      <a:moveTo>
                        <a:pt x="14132" y="60123"/>
                      </a:moveTo>
                      <a:cubicBezTo>
                        <a:pt x="14132" y="64092"/>
                        <a:pt x="15596" y="67466"/>
                        <a:pt x="18522" y="70244"/>
                      </a:cubicBezTo>
                      <a:cubicBezTo>
                        <a:pt x="21449" y="73022"/>
                        <a:pt x="24947" y="74411"/>
                        <a:pt x="29015" y="74411"/>
                      </a:cubicBezTo>
                      <a:cubicBezTo>
                        <a:pt x="32686" y="74411"/>
                        <a:pt x="36035" y="73468"/>
                        <a:pt x="39061" y="71583"/>
                      </a:cubicBezTo>
                      <a:cubicBezTo>
                        <a:pt x="42087" y="69698"/>
                        <a:pt x="44493" y="67168"/>
                        <a:pt x="46279" y="63993"/>
                      </a:cubicBezTo>
                      <a:cubicBezTo>
                        <a:pt x="48065" y="60818"/>
                        <a:pt x="48958" y="57494"/>
                        <a:pt x="48958" y="54022"/>
                      </a:cubicBezTo>
                      <a:lnTo>
                        <a:pt x="48958" y="36162"/>
                      </a:lnTo>
                      <a:cubicBezTo>
                        <a:pt x="43699" y="36162"/>
                        <a:pt x="38366" y="37006"/>
                        <a:pt x="32958" y="38692"/>
                      </a:cubicBezTo>
                      <a:cubicBezTo>
                        <a:pt x="27551" y="40379"/>
                        <a:pt x="23062" y="43033"/>
                        <a:pt x="19490" y="46654"/>
                      </a:cubicBezTo>
                      <a:cubicBezTo>
                        <a:pt x="15918" y="50276"/>
                        <a:pt x="14132" y="54766"/>
                        <a:pt x="14132" y="6012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B6115328-D247-C8A0-F145-68DDD5EF7FEE}"/>
                    </a:ext>
                  </a:extLst>
                </p:cNvPr>
                <p:cNvSpPr/>
                <p:nvPr/>
              </p:nvSpPr>
              <p:spPr>
                <a:xfrm>
                  <a:off x="715346" y="398974"/>
                  <a:ext cx="87065" cy="75753"/>
                </a:xfrm>
                <a:custGeom>
                  <a:avLst/>
                  <a:gdLst>
                    <a:gd name="connsiteX0" fmla="*/ 142 w 87065"/>
                    <a:gd name="connsiteY0" fmla="*/ 75899 h 75753"/>
                    <a:gd name="connsiteX1" fmla="*/ 142 w 87065"/>
                    <a:gd name="connsiteY1" fmla="*/ 69797 h 75753"/>
                    <a:gd name="connsiteX2" fmla="*/ 9817 w 87065"/>
                    <a:gd name="connsiteY2" fmla="*/ 68904 h 75753"/>
                    <a:gd name="connsiteX3" fmla="*/ 13537 w 87065"/>
                    <a:gd name="connsiteY3" fmla="*/ 64439 h 75753"/>
                    <a:gd name="connsiteX4" fmla="*/ 13537 w 87065"/>
                    <a:gd name="connsiteY4" fmla="*/ 17558 h 75753"/>
                    <a:gd name="connsiteX5" fmla="*/ 12198 w 87065"/>
                    <a:gd name="connsiteY5" fmla="*/ 11010 h 75753"/>
                    <a:gd name="connsiteX6" fmla="*/ 8253 w 87065"/>
                    <a:gd name="connsiteY6" fmla="*/ 8480 h 75753"/>
                    <a:gd name="connsiteX7" fmla="*/ 142 w 87065"/>
                    <a:gd name="connsiteY7" fmla="*/ 8033 h 75753"/>
                    <a:gd name="connsiteX8" fmla="*/ 142 w 87065"/>
                    <a:gd name="connsiteY8" fmla="*/ 1931 h 75753"/>
                    <a:gd name="connsiteX9" fmla="*/ 24997 w 87065"/>
                    <a:gd name="connsiteY9" fmla="*/ 145 h 75753"/>
                    <a:gd name="connsiteX10" fmla="*/ 24997 w 87065"/>
                    <a:gd name="connsiteY10" fmla="*/ 16814 h 75753"/>
                    <a:gd name="connsiteX11" fmla="*/ 35191 w 87065"/>
                    <a:gd name="connsiteY11" fmla="*/ 4834 h 75753"/>
                    <a:gd name="connsiteX12" fmla="*/ 49851 w 87065"/>
                    <a:gd name="connsiteY12" fmla="*/ 145 h 75753"/>
                    <a:gd name="connsiteX13" fmla="*/ 67785 w 87065"/>
                    <a:gd name="connsiteY13" fmla="*/ 5801 h 75753"/>
                    <a:gd name="connsiteX14" fmla="*/ 73812 w 87065"/>
                    <a:gd name="connsiteY14" fmla="*/ 23214 h 75753"/>
                    <a:gd name="connsiteX15" fmla="*/ 73812 w 87065"/>
                    <a:gd name="connsiteY15" fmla="*/ 64439 h 75753"/>
                    <a:gd name="connsiteX16" fmla="*/ 77533 w 87065"/>
                    <a:gd name="connsiteY16" fmla="*/ 68904 h 75753"/>
                    <a:gd name="connsiteX17" fmla="*/ 87207 w 87065"/>
                    <a:gd name="connsiteY17" fmla="*/ 69797 h 75753"/>
                    <a:gd name="connsiteX18" fmla="*/ 87207 w 87065"/>
                    <a:gd name="connsiteY18" fmla="*/ 75899 h 75753"/>
                    <a:gd name="connsiteX19" fmla="*/ 47917 w 87065"/>
                    <a:gd name="connsiteY19" fmla="*/ 75899 h 75753"/>
                    <a:gd name="connsiteX20" fmla="*/ 47917 w 87065"/>
                    <a:gd name="connsiteY20" fmla="*/ 69797 h 75753"/>
                    <a:gd name="connsiteX21" fmla="*/ 57516 w 87065"/>
                    <a:gd name="connsiteY21" fmla="*/ 68904 h 75753"/>
                    <a:gd name="connsiteX22" fmla="*/ 61311 w 87065"/>
                    <a:gd name="connsiteY22" fmla="*/ 64439 h 75753"/>
                    <a:gd name="connsiteX23" fmla="*/ 61311 w 87065"/>
                    <a:gd name="connsiteY23" fmla="*/ 23809 h 75753"/>
                    <a:gd name="connsiteX24" fmla="*/ 58855 w 87065"/>
                    <a:gd name="connsiteY24" fmla="*/ 9969 h 75753"/>
                    <a:gd name="connsiteX25" fmla="*/ 48958 w 87065"/>
                    <a:gd name="connsiteY25" fmla="*/ 4611 h 75753"/>
                    <a:gd name="connsiteX26" fmla="*/ 32587 w 87065"/>
                    <a:gd name="connsiteY26" fmla="*/ 12573 h 75753"/>
                    <a:gd name="connsiteX27" fmla="*/ 26187 w 87065"/>
                    <a:gd name="connsiteY27" fmla="*/ 30655 h 75753"/>
                    <a:gd name="connsiteX28" fmla="*/ 26187 w 87065"/>
                    <a:gd name="connsiteY28" fmla="*/ 64439 h 75753"/>
                    <a:gd name="connsiteX29" fmla="*/ 29908 w 87065"/>
                    <a:gd name="connsiteY29" fmla="*/ 68904 h 75753"/>
                    <a:gd name="connsiteX30" fmla="*/ 39433 w 87065"/>
                    <a:gd name="connsiteY30" fmla="*/ 69797 h 75753"/>
                    <a:gd name="connsiteX31" fmla="*/ 39433 w 87065"/>
                    <a:gd name="connsiteY31" fmla="*/ 75899 h 75753"/>
                    <a:gd name="connsiteX32" fmla="*/ 142 w 87065"/>
                    <a:gd name="connsiteY32" fmla="*/ 75899 h 75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7065" h="75753">
                      <a:moveTo>
                        <a:pt x="142" y="75899"/>
                      </a:moveTo>
                      <a:lnTo>
                        <a:pt x="142" y="69797"/>
                      </a:lnTo>
                      <a:cubicBezTo>
                        <a:pt x="4111" y="69797"/>
                        <a:pt x="7336" y="69499"/>
                        <a:pt x="9817" y="68904"/>
                      </a:cubicBezTo>
                      <a:cubicBezTo>
                        <a:pt x="12297" y="68309"/>
                        <a:pt x="13537" y="66820"/>
                        <a:pt x="13537" y="64439"/>
                      </a:cubicBezTo>
                      <a:lnTo>
                        <a:pt x="13537" y="17558"/>
                      </a:lnTo>
                      <a:cubicBezTo>
                        <a:pt x="13537" y="14582"/>
                        <a:pt x="13091" y="12399"/>
                        <a:pt x="12198" y="11010"/>
                      </a:cubicBezTo>
                      <a:cubicBezTo>
                        <a:pt x="11304" y="9621"/>
                        <a:pt x="9990" y="8778"/>
                        <a:pt x="8253" y="8480"/>
                      </a:cubicBezTo>
                      <a:cubicBezTo>
                        <a:pt x="6517" y="8182"/>
                        <a:pt x="3814" y="8033"/>
                        <a:pt x="142" y="8033"/>
                      </a:cubicBezTo>
                      <a:lnTo>
                        <a:pt x="142" y="1931"/>
                      </a:lnTo>
                      <a:lnTo>
                        <a:pt x="24997" y="145"/>
                      </a:lnTo>
                      <a:lnTo>
                        <a:pt x="24997" y="16814"/>
                      </a:lnTo>
                      <a:cubicBezTo>
                        <a:pt x="27279" y="11953"/>
                        <a:pt x="30677" y="7959"/>
                        <a:pt x="35191" y="4834"/>
                      </a:cubicBezTo>
                      <a:cubicBezTo>
                        <a:pt x="39706" y="1708"/>
                        <a:pt x="44593" y="145"/>
                        <a:pt x="49851" y="145"/>
                      </a:cubicBezTo>
                      <a:cubicBezTo>
                        <a:pt x="57789" y="145"/>
                        <a:pt x="63766" y="2031"/>
                        <a:pt x="67785" y="5801"/>
                      </a:cubicBezTo>
                      <a:cubicBezTo>
                        <a:pt x="71803" y="9571"/>
                        <a:pt x="73812" y="15376"/>
                        <a:pt x="73812" y="23214"/>
                      </a:cubicBezTo>
                      <a:lnTo>
                        <a:pt x="73812" y="64439"/>
                      </a:lnTo>
                      <a:cubicBezTo>
                        <a:pt x="73812" y="66820"/>
                        <a:pt x="75052" y="68309"/>
                        <a:pt x="77533" y="68904"/>
                      </a:cubicBezTo>
                      <a:cubicBezTo>
                        <a:pt x="80014" y="69499"/>
                        <a:pt x="83238" y="69797"/>
                        <a:pt x="87207" y="69797"/>
                      </a:cubicBezTo>
                      <a:lnTo>
                        <a:pt x="87207" y="75899"/>
                      </a:lnTo>
                      <a:lnTo>
                        <a:pt x="47917" y="75899"/>
                      </a:lnTo>
                      <a:lnTo>
                        <a:pt x="47917" y="69797"/>
                      </a:lnTo>
                      <a:cubicBezTo>
                        <a:pt x="51786" y="69797"/>
                        <a:pt x="54985" y="69499"/>
                        <a:pt x="57516" y="68904"/>
                      </a:cubicBezTo>
                      <a:cubicBezTo>
                        <a:pt x="60046" y="68309"/>
                        <a:pt x="61311" y="66820"/>
                        <a:pt x="61311" y="64439"/>
                      </a:cubicBezTo>
                      <a:lnTo>
                        <a:pt x="61311" y="23809"/>
                      </a:lnTo>
                      <a:cubicBezTo>
                        <a:pt x="61311" y="18154"/>
                        <a:pt x="60492" y="13540"/>
                        <a:pt x="58855" y="9969"/>
                      </a:cubicBezTo>
                      <a:cubicBezTo>
                        <a:pt x="57218" y="6397"/>
                        <a:pt x="53919" y="4611"/>
                        <a:pt x="48958" y="4611"/>
                      </a:cubicBezTo>
                      <a:cubicBezTo>
                        <a:pt x="42310" y="4611"/>
                        <a:pt x="36854" y="7265"/>
                        <a:pt x="32587" y="12573"/>
                      </a:cubicBezTo>
                      <a:cubicBezTo>
                        <a:pt x="28320" y="17881"/>
                        <a:pt x="26187" y="23908"/>
                        <a:pt x="26187" y="30655"/>
                      </a:cubicBezTo>
                      <a:lnTo>
                        <a:pt x="26187" y="64439"/>
                      </a:lnTo>
                      <a:cubicBezTo>
                        <a:pt x="26187" y="66820"/>
                        <a:pt x="27427" y="68309"/>
                        <a:pt x="29908" y="68904"/>
                      </a:cubicBezTo>
                      <a:cubicBezTo>
                        <a:pt x="32389" y="69499"/>
                        <a:pt x="35564" y="69797"/>
                        <a:pt x="39433" y="69797"/>
                      </a:cubicBezTo>
                      <a:lnTo>
                        <a:pt x="39433" y="75899"/>
                      </a:lnTo>
                      <a:lnTo>
                        <a:pt x="142" y="758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09A03027-0740-AD9E-F955-536D9F5B26C5}"/>
                    </a:ext>
                  </a:extLst>
                </p:cNvPr>
                <p:cNvSpPr/>
                <p:nvPr/>
              </p:nvSpPr>
              <p:spPr>
                <a:xfrm>
                  <a:off x="809075" y="397932"/>
                  <a:ext cx="56107" cy="78730"/>
                </a:xfrm>
                <a:custGeom>
                  <a:avLst/>
                  <a:gdLst>
                    <a:gd name="connsiteX0" fmla="*/ 142 w 56107"/>
                    <a:gd name="connsiteY0" fmla="*/ 77387 h 78730"/>
                    <a:gd name="connsiteX1" fmla="*/ 142 w 56107"/>
                    <a:gd name="connsiteY1" fmla="*/ 49408 h 78730"/>
                    <a:gd name="connsiteX2" fmla="*/ 1630 w 56107"/>
                    <a:gd name="connsiteY2" fmla="*/ 48069 h 78730"/>
                    <a:gd name="connsiteX3" fmla="*/ 3714 w 56107"/>
                    <a:gd name="connsiteY3" fmla="*/ 48069 h 78730"/>
                    <a:gd name="connsiteX4" fmla="*/ 5053 w 56107"/>
                    <a:gd name="connsiteY4" fmla="*/ 49408 h 78730"/>
                    <a:gd name="connsiteX5" fmla="*/ 28270 w 56107"/>
                    <a:gd name="connsiteY5" fmla="*/ 74411 h 78730"/>
                    <a:gd name="connsiteX6" fmla="*/ 41814 w 56107"/>
                    <a:gd name="connsiteY6" fmla="*/ 70690 h 78730"/>
                    <a:gd name="connsiteX7" fmla="*/ 47320 w 56107"/>
                    <a:gd name="connsiteY7" fmla="*/ 59231 h 78730"/>
                    <a:gd name="connsiteX8" fmla="*/ 43079 w 56107"/>
                    <a:gd name="connsiteY8" fmla="*/ 49854 h 78730"/>
                    <a:gd name="connsiteX9" fmla="*/ 32884 w 56107"/>
                    <a:gd name="connsiteY9" fmla="*/ 44497 h 78730"/>
                    <a:gd name="connsiteX10" fmla="*/ 21424 w 56107"/>
                    <a:gd name="connsiteY10" fmla="*/ 42264 h 78730"/>
                    <a:gd name="connsiteX11" fmla="*/ 10932 w 56107"/>
                    <a:gd name="connsiteY11" fmla="*/ 38469 h 78730"/>
                    <a:gd name="connsiteX12" fmla="*/ 3193 w 56107"/>
                    <a:gd name="connsiteY12" fmla="*/ 31548 h 78730"/>
                    <a:gd name="connsiteX13" fmla="*/ 142 w 56107"/>
                    <a:gd name="connsiteY13" fmla="*/ 21577 h 78730"/>
                    <a:gd name="connsiteX14" fmla="*/ 4160 w 56107"/>
                    <a:gd name="connsiteY14" fmla="*/ 9149 h 78730"/>
                    <a:gd name="connsiteX15" fmla="*/ 14504 w 56107"/>
                    <a:gd name="connsiteY15" fmla="*/ 2229 h 78730"/>
                    <a:gd name="connsiteX16" fmla="*/ 28270 w 56107"/>
                    <a:gd name="connsiteY16" fmla="*/ 145 h 78730"/>
                    <a:gd name="connsiteX17" fmla="*/ 43600 w 56107"/>
                    <a:gd name="connsiteY17" fmla="*/ 4759 h 78730"/>
                    <a:gd name="connsiteX18" fmla="*/ 48511 w 56107"/>
                    <a:gd name="connsiteY18" fmla="*/ 444 h 78730"/>
                    <a:gd name="connsiteX19" fmla="*/ 49255 w 56107"/>
                    <a:gd name="connsiteY19" fmla="*/ 145 h 78730"/>
                    <a:gd name="connsiteX20" fmla="*/ 50594 w 56107"/>
                    <a:gd name="connsiteY20" fmla="*/ 145 h 78730"/>
                    <a:gd name="connsiteX21" fmla="*/ 51487 w 56107"/>
                    <a:gd name="connsiteY21" fmla="*/ 592 h 78730"/>
                    <a:gd name="connsiteX22" fmla="*/ 51934 w 56107"/>
                    <a:gd name="connsiteY22" fmla="*/ 1486 h 78730"/>
                    <a:gd name="connsiteX23" fmla="*/ 51934 w 56107"/>
                    <a:gd name="connsiteY23" fmla="*/ 23958 h 78730"/>
                    <a:gd name="connsiteX24" fmla="*/ 50594 w 56107"/>
                    <a:gd name="connsiteY24" fmla="*/ 25595 h 78730"/>
                    <a:gd name="connsiteX25" fmla="*/ 48511 w 56107"/>
                    <a:gd name="connsiteY25" fmla="*/ 25595 h 78730"/>
                    <a:gd name="connsiteX26" fmla="*/ 47022 w 56107"/>
                    <a:gd name="connsiteY26" fmla="*/ 23958 h 78730"/>
                    <a:gd name="connsiteX27" fmla="*/ 42037 w 56107"/>
                    <a:gd name="connsiteY27" fmla="*/ 9596 h 78730"/>
                    <a:gd name="connsiteX28" fmla="*/ 28122 w 56107"/>
                    <a:gd name="connsiteY28" fmla="*/ 4164 h 78730"/>
                    <a:gd name="connsiteX29" fmla="*/ 14727 w 56107"/>
                    <a:gd name="connsiteY29" fmla="*/ 6992 h 78730"/>
                    <a:gd name="connsiteX30" fmla="*/ 9072 w 56107"/>
                    <a:gd name="connsiteY30" fmla="*/ 16814 h 78730"/>
                    <a:gd name="connsiteX31" fmla="*/ 13089 w 56107"/>
                    <a:gd name="connsiteY31" fmla="*/ 24628 h 78730"/>
                    <a:gd name="connsiteX32" fmla="*/ 22614 w 56107"/>
                    <a:gd name="connsiteY32" fmla="*/ 29019 h 78730"/>
                    <a:gd name="connsiteX33" fmla="*/ 34223 w 56107"/>
                    <a:gd name="connsiteY33" fmla="*/ 31102 h 78730"/>
                    <a:gd name="connsiteX34" fmla="*/ 45236 w 56107"/>
                    <a:gd name="connsiteY34" fmla="*/ 35641 h 78730"/>
                    <a:gd name="connsiteX35" fmla="*/ 53273 w 56107"/>
                    <a:gd name="connsiteY35" fmla="*/ 43678 h 78730"/>
                    <a:gd name="connsiteX36" fmla="*/ 56250 w 56107"/>
                    <a:gd name="connsiteY36" fmla="*/ 54617 h 78730"/>
                    <a:gd name="connsiteX37" fmla="*/ 54092 w 56107"/>
                    <a:gd name="connsiteY37" fmla="*/ 65407 h 78730"/>
                    <a:gd name="connsiteX38" fmla="*/ 48138 w 56107"/>
                    <a:gd name="connsiteY38" fmla="*/ 72997 h 78730"/>
                    <a:gd name="connsiteX39" fmla="*/ 39134 w 56107"/>
                    <a:gd name="connsiteY39" fmla="*/ 77462 h 78730"/>
                    <a:gd name="connsiteX40" fmla="*/ 28270 w 56107"/>
                    <a:gd name="connsiteY40" fmla="*/ 78876 h 78730"/>
                    <a:gd name="connsiteX41" fmla="*/ 9964 w 56107"/>
                    <a:gd name="connsiteY41" fmla="*/ 71732 h 78730"/>
                    <a:gd name="connsiteX42" fmla="*/ 3564 w 56107"/>
                    <a:gd name="connsiteY42" fmla="*/ 78429 h 78730"/>
                    <a:gd name="connsiteX43" fmla="*/ 2672 w 56107"/>
                    <a:gd name="connsiteY43" fmla="*/ 78876 h 78730"/>
                    <a:gd name="connsiteX44" fmla="*/ 1630 w 56107"/>
                    <a:gd name="connsiteY44" fmla="*/ 78876 h 78730"/>
                    <a:gd name="connsiteX45" fmla="*/ 142 w 56107"/>
                    <a:gd name="connsiteY45" fmla="*/ 77387 h 78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56107" h="78730">
                      <a:moveTo>
                        <a:pt x="142" y="77387"/>
                      </a:moveTo>
                      <a:lnTo>
                        <a:pt x="142" y="49408"/>
                      </a:lnTo>
                      <a:cubicBezTo>
                        <a:pt x="142" y="48515"/>
                        <a:pt x="638" y="48069"/>
                        <a:pt x="1630" y="48069"/>
                      </a:cubicBezTo>
                      <a:lnTo>
                        <a:pt x="3714" y="48069"/>
                      </a:lnTo>
                      <a:cubicBezTo>
                        <a:pt x="4408" y="48069"/>
                        <a:pt x="4854" y="48515"/>
                        <a:pt x="5053" y="49408"/>
                      </a:cubicBezTo>
                      <a:cubicBezTo>
                        <a:pt x="8327" y="66077"/>
                        <a:pt x="16066" y="74411"/>
                        <a:pt x="28270" y="74411"/>
                      </a:cubicBezTo>
                      <a:cubicBezTo>
                        <a:pt x="33628" y="74411"/>
                        <a:pt x="38142" y="73171"/>
                        <a:pt x="41814" y="70690"/>
                      </a:cubicBezTo>
                      <a:cubicBezTo>
                        <a:pt x="45485" y="68210"/>
                        <a:pt x="47320" y="64390"/>
                        <a:pt x="47320" y="59231"/>
                      </a:cubicBezTo>
                      <a:cubicBezTo>
                        <a:pt x="47320" y="55559"/>
                        <a:pt x="45906" y="52434"/>
                        <a:pt x="43079" y="49854"/>
                      </a:cubicBezTo>
                      <a:cubicBezTo>
                        <a:pt x="40251" y="47274"/>
                        <a:pt x="36853" y="45489"/>
                        <a:pt x="32884" y="44497"/>
                      </a:cubicBezTo>
                      <a:lnTo>
                        <a:pt x="21424" y="42264"/>
                      </a:lnTo>
                      <a:cubicBezTo>
                        <a:pt x="17555" y="41470"/>
                        <a:pt x="14057" y="40205"/>
                        <a:pt x="10932" y="38469"/>
                      </a:cubicBezTo>
                      <a:cubicBezTo>
                        <a:pt x="7806" y="36733"/>
                        <a:pt x="5227" y="34426"/>
                        <a:pt x="3193" y="31548"/>
                      </a:cubicBezTo>
                      <a:cubicBezTo>
                        <a:pt x="1159" y="28671"/>
                        <a:pt x="142" y="25347"/>
                        <a:pt x="142" y="21577"/>
                      </a:cubicBezTo>
                      <a:cubicBezTo>
                        <a:pt x="142" y="16517"/>
                        <a:pt x="1481" y="12375"/>
                        <a:pt x="4160" y="9149"/>
                      </a:cubicBezTo>
                      <a:cubicBezTo>
                        <a:pt x="6839" y="5925"/>
                        <a:pt x="10287" y="3618"/>
                        <a:pt x="14504" y="2229"/>
                      </a:cubicBezTo>
                      <a:cubicBezTo>
                        <a:pt x="18720" y="840"/>
                        <a:pt x="23309" y="145"/>
                        <a:pt x="28270" y="145"/>
                      </a:cubicBezTo>
                      <a:cubicBezTo>
                        <a:pt x="34124" y="145"/>
                        <a:pt x="39234" y="1683"/>
                        <a:pt x="43600" y="4759"/>
                      </a:cubicBezTo>
                      <a:lnTo>
                        <a:pt x="48511" y="444"/>
                      </a:lnTo>
                      <a:cubicBezTo>
                        <a:pt x="48511" y="245"/>
                        <a:pt x="48759" y="145"/>
                        <a:pt x="49255" y="145"/>
                      </a:cubicBezTo>
                      <a:lnTo>
                        <a:pt x="50594" y="145"/>
                      </a:lnTo>
                      <a:cubicBezTo>
                        <a:pt x="50892" y="145"/>
                        <a:pt x="51190" y="294"/>
                        <a:pt x="51487" y="592"/>
                      </a:cubicBezTo>
                      <a:cubicBezTo>
                        <a:pt x="51785" y="890"/>
                        <a:pt x="51934" y="1188"/>
                        <a:pt x="51934" y="1486"/>
                      </a:cubicBezTo>
                      <a:lnTo>
                        <a:pt x="51934" y="23958"/>
                      </a:lnTo>
                      <a:cubicBezTo>
                        <a:pt x="51934" y="25049"/>
                        <a:pt x="51487" y="25595"/>
                        <a:pt x="50594" y="25595"/>
                      </a:cubicBezTo>
                      <a:lnTo>
                        <a:pt x="48511" y="25595"/>
                      </a:lnTo>
                      <a:cubicBezTo>
                        <a:pt x="47518" y="25595"/>
                        <a:pt x="47022" y="25049"/>
                        <a:pt x="47022" y="23958"/>
                      </a:cubicBezTo>
                      <a:cubicBezTo>
                        <a:pt x="47022" y="18005"/>
                        <a:pt x="45360" y="13218"/>
                        <a:pt x="42037" y="9596"/>
                      </a:cubicBezTo>
                      <a:cubicBezTo>
                        <a:pt x="38713" y="5975"/>
                        <a:pt x="34075" y="4164"/>
                        <a:pt x="28122" y="4164"/>
                      </a:cubicBezTo>
                      <a:cubicBezTo>
                        <a:pt x="22962" y="4164"/>
                        <a:pt x="18497" y="5107"/>
                        <a:pt x="14727" y="6992"/>
                      </a:cubicBezTo>
                      <a:cubicBezTo>
                        <a:pt x="10957" y="8877"/>
                        <a:pt x="9072" y="12151"/>
                        <a:pt x="9072" y="16814"/>
                      </a:cubicBezTo>
                      <a:cubicBezTo>
                        <a:pt x="9072" y="19989"/>
                        <a:pt x="10411" y="22594"/>
                        <a:pt x="13089" y="24628"/>
                      </a:cubicBezTo>
                      <a:cubicBezTo>
                        <a:pt x="15768" y="26662"/>
                        <a:pt x="18943" y="28126"/>
                        <a:pt x="22614" y="29019"/>
                      </a:cubicBezTo>
                      <a:lnTo>
                        <a:pt x="34223" y="31102"/>
                      </a:lnTo>
                      <a:cubicBezTo>
                        <a:pt x="38192" y="31995"/>
                        <a:pt x="41863" y="33508"/>
                        <a:pt x="45236" y="35641"/>
                      </a:cubicBezTo>
                      <a:cubicBezTo>
                        <a:pt x="48610" y="37774"/>
                        <a:pt x="51289" y="40453"/>
                        <a:pt x="53273" y="43678"/>
                      </a:cubicBezTo>
                      <a:cubicBezTo>
                        <a:pt x="55258" y="46903"/>
                        <a:pt x="56250" y="50549"/>
                        <a:pt x="56250" y="54617"/>
                      </a:cubicBezTo>
                      <a:cubicBezTo>
                        <a:pt x="56250" y="58784"/>
                        <a:pt x="55530" y="62380"/>
                        <a:pt x="54092" y="65407"/>
                      </a:cubicBezTo>
                      <a:cubicBezTo>
                        <a:pt x="52653" y="68433"/>
                        <a:pt x="50669" y="70963"/>
                        <a:pt x="48138" y="72997"/>
                      </a:cubicBezTo>
                      <a:cubicBezTo>
                        <a:pt x="45609" y="75031"/>
                        <a:pt x="42607" y="76519"/>
                        <a:pt x="39134" y="77462"/>
                      </a:cubicBezTo>
                      <a:cubicBezTo>
                        <a:pt x="35662" y="78405"/>
                        <a:pt x="32040" y="78876"/>
                        <a:pt x="28270" y="78876"/>
                      </a:cubicBezTo>
                      <a:cubicBezTo>
                        <a:pt x="21127" y="78876"/>
                        <a:pt x="15024" y="76495"/>
                        <a:pt x="9964" y="71732"/>
                      </a:cubicBezTo>
                      <a:lnTo>
                        <a:pt x="3564" y="78429"/>
                      </a:lnTo>
                      <a:cubicBezTo>
                        <a:pt x="3564" y="78727"/>
                        <a:pt x="3267" y="78876"/>
                        <a:pt x="2672" y="78876"/>
                      </a:cubicBezTo>
                      <a:lnTo>
                        <a:pt x="1630" y="78876"/>
                      </a:lnTo>
                      <a:cubicBezTo>
                        <a:pt x="638" y="78876"/>
                        <a:pt x="142" y="78380"/>
                        <a:pt x="142" y="77387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E4229247-D397-5829-50BB-3B7838217573}"/>
                    </a:ext>
                  </a:extLst>
                </p:cNvPr>
                <p:cNvSpPr/>
                <p:nvPr/>
              </p:nvSpPr>
              <p:spPr>
                <a:xfrm>
                  <a:off x="879217" y="346140"/>
                  <a:ext cx="40184" cy="171449"/>
                </a:xfrm>
                <a:custGeom>
                  <a:avLst/>
                  <a:gdLst>
                    <a:gd name="connsiteX0" fmla="*/ 1631 w 40184"/>
                    <a:gd name="connsiteY0" fmla="*/ 171595 h 171449"/>
                    <a:gd name="connsiteX1" fmla="*/ 142 w 40184"/>
                    <a:gd name="connsiteY1" fmla="*/ 170108 h 171449"/>
                    <a:gd name="connsiteX2" fmla="*/ 440 w 40184"/>
                    <a:gd name="connsiteY2" fmla="*/ 169066 h 171449"/>
                    <a:gd name="connsiteX3" fmla="*/ 29759 w 40184"/>
                    <a:gd name="connsiteY3" fmla="*/ 85870 h 171449"/>
                    <a:gd name="connsiteX4" fmla="*/ 737 w 40184"/>
                    <a:gd name="connsiteY4" fmla="*/ 3122 h 171449"/>
                    <a:gd name="connsiteX5" fmla="*/ 142 w 40184"/>
                    <a:gd name="connsiteY5" fmla="*/ 1634 h 171449"/>
                    <a:gd name="connsiteX6" fmla="*/ 589 w 40184"/>
                    <a:gd name="connsiteY6" fmla="*/ 592 h 171449"/>
                    <a:gd name="connsiteX7" fmla="*/ 1631 w 40184"/>
                    <a:gd name="connsiteY7" fmla="*/ 145 h 171449"/>
                    <a:gd name="connsiteX8" fmla="*/ 3268 w 40184"/>
                    <a:gd name="connsiteY8" fmla="*/ 145 h 171449"/>
                    <a:gd name="connsiteX9" fmla="*/ 4012 w 40184"/>
                    <a:gd name="connsiteY9" fmla="*/ 444 h 171449"/>
                    <a:gd name="connsiteX10" fmla="*/ 24550 w 40184"/>
                    <a:gd name="connsiteY10" fmla="*/ 24032 h 171449"/>
                    <a:gd name="connsiteX11" fmla="*/ 36531 w 40184"/>
                    <a:gd name="connsiteY11" fmla="*/ 53724 h 171449"/>
                    <a:gd name="connsiteX12" fmla="*/ 40326 w 40184"/>
                    <a:gd name="connsiteY12" fmla="*/ 85870 h 171449"/>
                    <a:gd name="connsiteX13" fmla="*/ 38317 w 40184"/>
                    <a:gd name="connsiteY13" fmla="*/ 109832 h 171449"/>
                    <a:gd name="connsiteX14" fmla="*/ 31843 w 40184"/>
                    <a:gd name="connsiteY14" fmla="*/ 132974 h 171449"/>
                    <a:gd name="connsiteX15" fmla="*/ 20458 w 40184"/>
                    <a:gd name="connsiteY15" fmla="*/ 154034 h 171449"/>
                    <a:gd name="connsiteX16" fmla="*/ 4012 w 40184"/>
                    <a:gd name="connsiteY16" fmla="*/ 171298 h 171449"/>
                    <a:gd name="connsiteX17" fmla="*/ 3268 w 40184"/>
                    <a:gd name="connsiteY17" fmla="*/ 171595 h 171449"/>
                    <a:gd name="connsiteX18" fmla="*/ 1631 w 40184"/>
                    <a:gd name="connsiteY18" fmla="*/ 171595 h 171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0184" h="171449">
                      <a:moveTo>
                        <a:pt x="1631" y="171595"/>
                      </a:moveTo>
                      <a:cubicBezTo>
                        <a:pt x="638" y="171595"/>
                        <a:pt x="142" y="171099"/>
                        <a:pt x="142" y="170108"/>
                      </a:cubicBezTo>
                      <a:cubicBezTo>
                        <a:pt x="142" y="169612"/>
                        <a:pt x="241" y="169264"/>
                        <a:pt x="440" y="169066"/>
                      </a:cubicBezTo>
                      <a:cubicBezTo>
                        <a:pt x="19986" y="149917"/>
                        <a:pt x="29759" y="122185"/>
                        <a:pt x="29759" y="85870"/>
                      </a:cubicBezTo>
                      <a:cubicBezTo>
                        <a:pt x="29759" y="49557"/>
                        <a:pt x="20085" y="21974"/>
                        <a:pt x="737" y="3122"/>
                      </a:cubicBezTo>
                      <a:cubicBezTo>
                        <a:pt x="340" y="2825"/>
                        <a:pt x="142" y="2329"/>
                        <a:pt x="142" y="1634"/>
                      </a:cubicBezTo>
                      <a:cubicBezTo>
                        <a:pt x="142" y="1237"/>
                        <a:pt x="291" y="890"/>
                        <a:pt x="589" y="592"/>
                      </a:cubicBezTo>
                      <a:cubicBezTo>
                        <a:pt x="887" y="294"/>
                        <a:pt x="1234" y="145"/>
                        <a:pt x="1631" y="145"/>
                      </a:cubicBezTo>
                      <a:lnTo>
                        <a:pt x="3268" y="145"/>
                      </a:lnTo>
                      <a:cubicBezTo>
                        <a:pt x="3565" y="145"/>
                        <a:pt x="3813" y="245"/>
                        <a:pt x="4012" y="444"/>
                      </a:cubicBezTo>
                      <a:cubicBezTo>
                        <a:pt x="12247" y="6893"/>
                        <a:pt x="19093" y="14755"/>
                        <a:pt x="24550" y="24032"/>
                      </a:cubicBezTo>
                      <a:cubicBezTo>
                        <a:pt x="30007" y="33310"/>
                        <a:pt x="34001" y="43207"/>
                        <a:pt x="36531" y="53724"/>
                      </a:cubicBezTo>
                      <a:cubicBezTo>
                        <a:pt x="39061" y="64241"/>
                        <a:pt x="40326" y="74957"/>
                        <a:pt x="40326" y="85870"/>
                      </a:cubicBezTo>
                      <a:cubicBezTo>
                        <a:pt x="40326" y="94007"/>
                        <a:pt x="39656" y="101994"/>
                        <a:pt x="38317" y="109832"/>
                      </a:cubicBezTo>
                      <a:cubicBezTo>
                        <a:pt x="36977" y="117670"/>
                        <a:pt x="34819" y="125384"/>
                        <a:pt x="31843" y="132974"/>
                      </a:cubicBezTo>
                      <a:cubicBezTo>
                        <a:pt x="28866" y="140565"/>
                        <a:pt x="25071" y="147585"/>
                        <a:pt x="20458" y="154034"/>
                      </a:cubicBezTo>
                      <a:cubicBezTo>
                        <a:pt x="15844" y="160483"/>
                        <a:pt x="10362" y="166238"/>
                        <a:pt x="4012" y="171298"/>
                      </a:cubicBezTo>
                      <a:cubicBezTo>
                        <a:pt x="3813" y="171496"/>
                        <a:pt x="3565" y="171595"/>
                        <a:pt x="3268" y="171595"/>
                      </a:cubicBezTo>
                      <a:lnTo>
                        <a:pt x="1631" y="17159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" name="Graphic 6">
                <a:extLst>
                  <a:ext uri="{FF2B5EF4-FFF2-40B4-BE49-F238E27FC236}">
                    <a16:creationId xmlns:a16="http://schemas.microsoft.com/office/drawing/2014/main" id="{677B4408-D16F-1D9A-7846-C275697DC9AD}"/>
                  </a:ext>
                </a:extLst>
              </p:cNvPr>
              <p:cNvGrpSpPr/>
              <p:nvPr/>
            </p:nvGrpSpPr>
            <p:grpSpPr>
              <a:xfrm>
                <a:off x="6441479" y="1675062"/>
                <a:ext cx="1009650" cy="1009650"/>
                <a:chOff x="-54032" y="-927199"/>
                <a:chExt cx="1009650" cy="1009650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5573D959-5CCD-D9EA-5CF3-3A83526E6060}"/>
                    </a:ext>
                  </a:extLst>
                </p:cNvPr>
                <p:cNvSpPr/>
                <p:nvPr/>
              </p:nvSpPr>
              <p:spPr>
                <a:xfrm>
                  <a:off x="-54032" y="-927199"/>
                  <a:ext cx="9525" cy="1009650"/>
                </a:xfrm>
                <a:custGeom>
                  <a:avLst/>
                  <a:gdLst>
                    <a:gd name="connsiteX0" fmla="*/ 0 w 9525"/>
                    <a:gd name="connsiteY0" fmla="*/ 1009650 h 1009650"/>
                    <a:gd name="connsiteX1" fmla="*/ 0 w 9525"/>
                    <a:gd name="connsiteY1" fmla="*/ 0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50">
                      <a:moveTo>
                        <a:pt x="0" y="100965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8358D68-0E93-C0F0-30D8-6D687CAF4E18}"/>
                    </a:ext>
                  </a:extLst>
                </p:cNvPr>
                <p:cNvSpPr/>
                <p:nvPr/>
              </p:nvSpPr>
              <p:spPr>
                <a:xfrm>
                  <a:off x="955618" y="-927199"/>
                  <a:ext cx="9525" cy="1009650"/>
                </a:xfrm>
                <a:custGeom>
                  <a:avLst/>
                  <a:gdLst>
                    <a:gd name="connsiteX0" fmla="*/ 0 w 9525"/>
                    <a:gd name="connsiteY0" fmla="*/ 1009650 h 1009650"/>
                    <a:gd name="connsiteX1" fmla="*/ 0 w 9525"/>
                    <a:gd name="connsiteY1" fmla="*/ 0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009650">
                      <a:moveTo>
                        <a:pt x="0" y="100965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80B34AE4-FDAE-6F07-3C42-D90DBF4DF1CB}"/>
                    </a:ext>
                  </a:extLst>
                </p:cNvPr>
                <p:cNvSpPr/>
                <p:nvPr/>
              </p:nvSpPr>
              <p:spPr>
                <a:xfrm>
                  <a:off x="-54032" y="-61785"/>
                  <a:ext cx="10096" cy="9525"/>
                </a:xfrm>
                <a:custGeom>
                  <a:avLst/>
                  <a:gdLst>
                    <a:gd name="connsiteX0" fmla="*/ 0 w 10096"/>
                    <a:gd name="connsiteY0" fmla="*/ 0 h 9525"/>
                    <a:gd name="connsiteX1" fmla="*/ 10096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0" y="0"/>
                      </a:moveTo>
                      <a:lnTo>
                        <a:pt x="10096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4331C52-1680-0152-DAB9-0B1699287355}"/>
                    </a:ext>
                  </a:extLst>
                </p:cNvPr>
                <p:cNvSpPr/>
                <p:nvPr/>
              </p:nvSpPr>
              <p:spPr>
                <a:xfrm>
                  <a:off x="-54032" y="-422374"/>
                  <a:ext cx="10096" cy="9525"/>
                </a:xfrm>
                <a:custGeom>
                  <a:avLst/>
                  <a:gdLst>
                    <a:gd name="connsiteX0" fmla="*/ 0 w 10096"/>
                    <a:gd name="connsiteY0" fmla="*/ 0 h 9525"/>
                    <a:gd name="connsiteX1" fmla="*/ 10096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0" y="0"/>
                      </a:moveTo>
                      <a:lnTo>
                        <a:pt x="10096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2F73D9BB-0D18-4CF5-2289-0C15CCC0AECD}"/>
                    </a:ext>
                  </a:extLst>
                </p:cNvPr>
                <p:cNvSpPr/>
                <p:nvPr/>
              </p:nvSpPr>
              <p:spPr>
                <a:xfrm>
                  <a:off x="-54032" y="-782962"/>
                  <a:ext cx="10096" cy="9525"/>
                </a:xfrm>
                <a:custGeom>
                  <a:avLst/>
                  <a:gdLst>
                    <a:gd name="connsiteX0" fmla="*/ 0 w 10096"/>
                    <a:gd name="connsiteY0" fmla="*/ 0 h 9525"/>
                    <a:gd name="connsiteX1" fmla="*/ 10096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0" y="0"/>
                      </a:moveTo>
                      <a:lnTo>
                        <a:pt x="10096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75A5A2B3-8E47-8B40-CEDB-23B087DA0A9B}"/>
                    </a:ext>
                  </a:extLst>
                </p:cNvPr>
                <p:cNvSpPr/>
                <p:nvPr/>
              </p:nvSpPr>
              <p:spPr>
                <a:xfrm>
                  <a:off x="945521" y="-61785"/>
                  <a:ext cx="10096" cy="9525"/>
                </a:xfrm>
                <a:custGeom>
                  <a:avLst/>
                  <a:gdLst>
                    <a:gd name="connsiteX0" fmla="*/ 10097 w 10096"/>
                    <a:gd name="connsiteY0" fmla="*/ 0 h 9525"/>
                    <a:gd name="connsiteX1" fmla="*/ 0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1009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D0F577D0-5441-E305-5247-064BC4CA61C6}"/>
                    </a:ext>
                  </a:extLst>
                </p:cNvPr>
                <p:cNvSpPr/>
                <p:nvPr/>
              </p:nvSpPr>
              <p:spPr>
                <a:xfrm>
                  <a:off x="945521" y="-422374"/>
                  <a:ext cx="10096" cy="9525"/>
                </a:xfrm>
                <a:custGeom>
                  <a:avLst/>
                  <a:gdLst>
                    <a:gd name="connsiteX0" fmla="*/ 10097 w 10096"/>
                    <a:gd name="connsiteY0" fmla="*/ 0 h 9525"/>
                    <a:gd name="connsiteX1" fmla="*/ 0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1009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17F25DB-6D2E-5443-67C5-C7BD6C41B8D4}"/>
                    </a:ext>
                  </a:extLst>
                </p:cNvPr>
                <p:cNvSpPr/>
                <p:nvPr/>
              </p:nvSpPr>
              <p:spPr>
                <a:xfrm>
                  <a:off x="945521" y="-782962"/>
                  <a:ext cx="10096" cy="9525"/>
                </a:xfrm>
                <a:custGeom>
                  <a:avLst/>
                  <a:gdLst>
                    <a:gd name="connsiteX0" fmla="*/ 10097 w 10096"/>
                    <a:gd name="connsiteY0" fmla="*/ 0 h 9525"/>
                    <a:gd name="connsiteX1" fmla="*/ 0 w 10096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96" h="9525">
                      <a:moveTo>
                        <a:pt x="10097" y="0"/>
                      </a:moveTo>
                      <a:lnTo>
                        <a:pt x="0" y="0"/>
                      </a:lnTo>
                    </a:path>
                  </a:pathLst>
                </a:custGeom>
                <a:ln w="1270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A08B9A1-BC43-7622-33CC-0085D229CC5A}"/>
                  </a:ext>
                </a:extLst>
              </p:cNvPr>
              <p:cNvSpPr/>
              <p:nvPr/>
            </p:nvSpPr>
            <p:spPr>
              <a:xfrm>
                <a:off x="6065651" y="2539398"/>
                <a:ext cx="40332" cy="9376"/>
              </a:xfrm>
              <a:custGeom>
                <a:avLst/>
                <a:gdLst>
                  <a:gd name="connsiteX0" fmla="*/ 83 w 40332"/>
                  <a:gd name="connsiteY0" fmla="*/ 9480 h 9376"/>
                  <a:gd name="connsiteX1" fmla="*/ 83 w 40332"/>
                  <a:gd name="connsiteY1" fmla="*/ 104 h 9376"/>
                  <a:gd name="connsiteX2" fmla="*/ 40416 w 40332"/>
                  <a:gd name="connsiteY2" fmla="*/ 104 h 9376"/>
                  <a:gd name="connsiteX3" fmla="*/ 40416 w 40332"/>
                  <a:gd name="connsiteY3" fmla="*/ 9480 h 9376"/>
                  <a:gd name="connsiteX4" fmla="*/ 83 w 40332"/>
                  <a:gd name="connsiteY4" fmla="*/ 9480 h 9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32" h="9376">
                    <a:moveTo>
                      <a:pt x="83" y="9480"/>
                    </a:moveTo>
                    <a:lnTo>
                      <a:pt x="83" y="104"/>
                    </a:lnTo>
                    <a:lnTo>
                      <a:pt x="40416" y="104"/>
                    </a:lnTo>
                    <a:lnTo>
                      <a:pt x="40416" y="9480"/>
                    </a:lnTo>
                    <a:lnTo>
                      <a:pt x="83" y="9480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2" name="Graphic 6">
                <a:extLst>
                  <a:ext uri="{FF2B5EF4-FFF2-40B4-BE49-F238E27FC236}">
                    <a16:creationId xmlns:a16="http://schemas.microsoft.com/office/drawing/2014/main" id="{3663A76D-5DC6-AAEA-FA31-5CDC35C9A2C7}"/>
                  </a:ext>
                </a:extLst>
              </p:cNvPr>
              <p:cNvGrpSpPr/>
              <p:nvPr/>
            </p:nvGrpSpPr>
            <p:grpSpPr>
              <a:xfrm>
                <a:off x="6120618" y="2475551"/>
                <a:ext cx="257241" cy="104923"/>
                <a:chOff x="-374893" y="-126710"/>
                <a:chExt cx="257241" cy="104923"/>
              </a:xfrm>
              <a:solidFill>
                <a:srgbClr val="262626"/>
              </a:solidFill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130F23D-B88E-5B94-CE3E-E84B4F61C683}"/>
                    </a:ext>
                  </a:extLst>
                </p:cNvPr>
                <p:cNvSpPr/>
                <p:nvPr/>
              </p:nvSpPr>
              <p:spPr>
                <a:xfrm>
                  <a:off x="-374893" y="-126710"/>
                  <a:ext cx="64144" cy="104923"/>
                </a:xfrm>
                <a:custGeom>
                  <a:avLst/>
                  <a:gdLst>
                    <a:gd name="connsiteX0" fmla="*/ 32230 w 64144"/>
                    <a:gd name="connsiteY0" fmla="*/ 105027 h 104923"/>
                    <a:gd name="connsiteX1" fmla="*/ 6854 w 64144"/>
                    <a:gd name="connsiteY1" fmla="*/ 89624 h 104923"/>
                    <a:gd name="connsiteX2" fmla="*/ 83 w 64144"/>
                    <a:gd name="connsiteY2" fmla="*/ 52938 h 104923"/>
                    <a:gd name="connsiteX3" fmla="*/ 2539 w 64144"/>
                    <a:gd name="connsiteY3" fmla="*/ 28009 h 104923"/>
                    <a:gd name="connsiteX4" fmla="*/ 12138 w 64144"/>
                    <a:gd name="connsiteY4" fmla="*/ 8215 h 104923"/>
                    <a:gd name="connsiteX5" fmla="*/ 32230 w 64144"/>
                    <a:gd name="connsiteY5" fmla="*/ 104 h 104923"/>
                    <a:gd name="connsiteX6" fmla="*/ 48749 w 64144"/>
                    <a:gd name="connsiteY6" fmla="*/ 5015 h 104923"/>
                    <a:gd name="connsiteX7" fmla="*/ 58498 w 64144"/>
                    <a:gd name="connsiteY7" fmla="*/ 17665 h 104923"/>
                    <a:gd name="connsiteX8" fmla="*/ 63037 w 64144"/>
                    <a:gd name="connsiteY8" fmla="*/ 34334 h 104923"/>
                    <a:gd name="connsiteX9" fmla="*/ 64227 w 64144"/>
                    <a:gd name="connsiteY9" fmla="*/ 52938 h 104923"/>
                    <a:gd name="connsiteX10" fmla="*/ 61846 w 64144"/>
                    <a:gd name="connsiteY10" fmla="*/ 77494 h 104923"/>
                    <a:gd name="connsiteX11" fmla="*/ 52396 w 64144"/>
                    <a:gd name="connsiteY11" fmla="*/ 96991 h 104923"/>
                    <a:gd name="connsiteX12" fmla="*/ 32230 w 64144"/>
                    <a:gd name="connsiteY12" fmla="*/ 105027 h 104923"/>
                    <a:gd name="connsiteX13" fmla="*/ 32230 w 64144"/>
                    <a:gd name="connsiteY13" fmla="*/ 101009 h 104923"/>
                    <a:gd name="connsiteX14" fmla="*/ 44880 w 64144"/>
                    <a:gd name="connsiteY14" fmla="*/ 92303 h 104923"/>
                    <a:gd name="connsiteX15" fmla="*/ 50015 w 64144"/>
                    <a:gd name="connsiteY15" fmla="*/ 73029 h 104923"/>
                    <a:gd name="connsiteX16" fmla="*/ 50982 w 64144"/>
                    <a:gd name="connsiteY16" fmla="*/ 50557 h 104923"/>
                    <a:gd name="connsiteX17" fmla="*/ 50015 w 64144"/>
                    <a:gd name="connsiteY17" fmla="*/ 29423 h 104923"/>
                    <a:gd name="connsiteX18" fmla="*/ 44954 w 64144"/>
                    <a:gd name="connsiteY18" fmla="*/ 11862 h 104923"/>
                    <a:gd name="connsiteX19" fmla="*/ 32230 w 64144"/>
                    <a:gd name="connsiteY19" fmla="*/ 3973 h 104923"/>
                    <a:gd name="connsiteX20" fmla="*/ 19430 w 64144"/>
                    <a:gd name="connsiteY20" fmla="*/ 11862 h 104923"/>
                    <a:gd name="connsiteX21" fmla="*/ 14296 w 64144"/>
                    <a:gd name="connsiteY21" fmla="*/ 29423 h 104923"/>
                    <a:gd name="connsiteX22" fmla="*/ 13329 w 64144"/>
                    <a:gd name="connsiteY22" fmla="*/ 50557 h 104923"/>
                    <a:gd name="connsiteX23" fmla="*/ 13775 w 64144"/>
                    <a:gd name="connsiteY23" fmla="*/ 66556 h 104923"/>
                    <a:gd name="connsiteX24" fmla="*/ 16007 w 64144"/>
                    <a:gd name="connsiteY24" fmla="*/ 82034 h 104923"/>
                    <a:gd name="connsiteX25" fmla="*/ 21737 w 64144"/>
                    <a:gd name="connsiteY25" fmla="*/ 95502 h 104923"/>
                    <a:gd name="connsiteX26" fmla="*/ 32230 w 64144"/>
                    <a:gd name="connsiteY26" fmla="*/ 101009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4" h="104923">
                      <a:moveTo>
                        <a:pt x="32230" y="105027"/>
                      </a:moveTo>
                      <a:cubicBezTo>
                        <a:pt x="19827" y="105027"/>
                        <a:pt x="11369" y="99893"/>
                        <a:pt x="6854" y="89624"/>
                      </a:cubicBezTo>
                      <a:cubicBezTo>
                        <a:pt x="2340" y="79354"/>
                        <a:pt x="83" y="67126"/>
                        <a:pt x="83" y="52938"/>
                      </a:cubicBezTo>
                      <a:cubicBezTo>
                        <a:pt x="83" y="44107"/>
                        <a:pt x="902" y="35798"/>
                        <a:pt x="2539" y="28009"/>
                      </a:cubicBezTo>
                      <a:cubicBezTo>
                        <a:pt x="4176" y="20220"/>
                        <a:pt x="7375" y="13622"/>
                        <a:pt x="12138" y="8215"/>
                      </a:cubicBezTo>
                      <a:cubicBezTo>
                        <a:pt x="16900" y="2808"/>
                        <a:pt x="23598" y="104"/>
                        <a:pt x="32230" y="104"/>
                      </a:cubicBezTo>
                      <a:cubicBezTo>
                        <a:pt x="38977" y="104"/>
                        <a:pt x="44483" y="1741"/>
                        <a:pt x="48749" y="5015"/>
                      </a:cubicBezTo>
                      <a:cubicBezTo>
                        <a:pt x="53016" y="8289"/>
                        <a:pt x="56265" y="12506"/>
                        <a:pt x="58498" y="17665"/>
                      </a:cubicBezTo>
                      <a:cubicBezTo>
                        <a:pt x="60730" y="22824"/>
                        <a:pt x="62243" y="28381"/>
                        <a:pt x="63037" y="34334"/>
                      </a:cubicBezTo>
                      <a:cubicBezTo>
                        <a:pt x="63830" y="40287"/>
                        <a:pt x="64227" y="46488"/>
                        <a:pt x="64227" y="52938"/>
                      </a:cubicBezTo>
                      <a:cubicBezTo>
                        <a:pt x="64227" y="61669"/>
                        <a:pt x="63434" y="69855"/>
                        <a:pt x="61846" y="77494"/>
                      </a:cubicBezTo>
                      <a:cubicBezTo>
                        <a:pt x="60259" y="85134"/>
                        <a:pt x="57109" y="91633"/>
                        <a:pt x="52396" y="96991"/>
                      </a:cubicBezTo>
                      <a:cubicBezTo>
                        <a:pt x="47683" y="102349"/>
                        <a:pt x="40961" y="105027"/>
                        <a:pt x="32230" y="105027"/>
                      </a:cubicBezTo>
                      <a:close/>
                      <a:moveTo>
                        <a:pt x="32230" y="101009"/>
                      </a:moveTo>
                      <a:cubicBezTo>
                        <a:pt x="37885" y="101009"/>
                        <a:pt x="42102" y="98107"/>
                        <a:pt x="44880" y="92303"/>
                      </a:cubicBezTo>
                      <a:cubicBezTo>
                        <a:pt x="47658" y="86498"/>
                        <a:pt x="49370" y="80074"/>
                        <a:pt x="50015" y="73029"/>
                      </a:cubicBezTo>
                      <a:cubicBezTo>
                        <a:pt x="50660" y="65985"/>
                        <a:pt x="50982" y="58494"/>
                        <a:pt x="50982" y="50557"/>
                      </a:cubicBezTo>
                      <a:cubicBezTo>
                        <a:pt x="50982" y="42917"/>
                        <a:pt x="50660" y="35872"/>
                        <a:pt x="50015" y="29423"/>
                      </a:cubicBezTo>
                      <a:cubicBezTo>
                        <a:pt x="49370" y="22974"/>
                        <a:pt x="47683" y="17120"/>
                        <a:pt x="44954" y="11862"/>
                      </a:cubicBezTo>
                      <a:cubicBezTo>
                        <a:pt x="42226" y="6602"/>
                        <a:pt x="37984" y="3973"/>
                        <a:pt x="32230" y="3973"/>
                      </a:cubicBezTo>
                      <a:cubicBezTo>
                        <a:pt x="26475" y="3973"/>
                        <a:pt x="22208" y="6602"/>
                        <a:pt x="19430" y="11862"/>
                      </a:cubicBezTo>
                      <a:cubicBezTo>
                        <a:pt x="16652" y="17120"/>
                        <a:pt x="14941" y="22974"/>
                        <a:pt x="14296" y="29423"/>
                      </a:cubicBezTo>
                      <a:cubicBezTo>
                        <a:pt x="13651" y="35872"/>
                        <a:pt x="13329" y="42917"/>
                        <a:pt x="13329" y="50557"/>
                      </a:cubicBezTo>
                      <a:cubicBezTo>
                        <a:pt x="13329" y="56212"/>
                        <a:pt x="13478" y="61545"/>
                        <a:pt x="13775" y="66556"/>
                      </a:cubicBezTo>
                      <a:cubicBezTo>
                        <a:pt x="14073" y="71566"/>
                        <a:pt x="14816" y="76726"/>
                        <a:pt x="16007" y="82034"/>
                      </a:cubicBezTo>
                      <a:cubicBezTo>
                        <a:pt x="17198" y="87342"/>
                        <a:pt x="19108" y="91832"/>
                        <a:pt x="21737" y="95502"/>
                      </a:cubicBezTo>
                      <a:cubicBezTo>
                        <a:pt x="24367" y="99173"/>
                        <a:pt x="27864" y="101009"/>
                        <a:pt x="32230" y="10100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35B3FFEE-6619-9066-8E50-A4FEEB76110E}"/>
                    </a:ext>
                  </a:extLst>
                </p:cNvPr>
                <p:cNvSpPr/>
                <p:nvPr/>
              </p:nvSpPr>
              <p:spPr>
                <a:xfrm>
                  <a:off x="-291847" y="-42027"/>
                  <a:ext cx="16818" cy="16817"/>
                </a:xfrm>
                <a:custGeom>
                  <a:avLst/>
                  <a:gdLst>
                    <a:gd name="connsiteX0" fmla="*/ 83 w 16818"/>
                    <a:gd name="connsiteY0" fmla="*/ 8438 h 16817"/>
                    <a:gd name="connsiteX1" fmla="*/ 2614 w 16818"/>
                    <a:gd name="connsiteY1" fmla="*/ 2559 h 16817"/>
                    <a:gd name="connsiteX2" fmla="*/ 8567 w 16818"/>
                    <a:gd name="connsiteY2" fmla="*/ 104 h 16817"/>
                    <a:gd name="connsiteX3" fmla="*/ 12660 w 16818"/>
                    <a:gd name="connsiteY3" fmla="*/ 1220 h 16817"/>
                    <a:gd name="connsiteX4" fmla="*/ 15785 w 16818"/>
                    <a:gd name="connsiteY4" fmla="*/ 4345 h 16817"/>
                    <a:gd name="connsiteX5" fmla="*/ 16901 w 16818"/>
                    <a:gd name="connsiteY5" fmla="*/ 8438 h 16817"/>
                    <a:gd name="connsiteX6" fmla="*/ 14446 w 16818"/>
                    <a:gd name="connsiteY6" fmla="*/ 14391 h 16817"/>
                    <a:gd name="connsiteX7" fmla="*/ 8567 w 16818"/>
                    <a:gd name="connsiteY7" fmla="*/ 16921 h 16817"/>
                    <a:gd name="connsiteX8" fmla="*/ 2614 w 16818"/>
                    <a:gd name="connsiteY8" fmla="*/ 14391 h 16817"/>
                    <a:gd name="connsiteX9" fmla="*/ 83 w 16818"/>
                    <a:gd name="connsiteY9" fmla="*/ 8438 h 1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18" h="16817">
                      <a:moveTo>
                        <a:pt x="83" y="8438"/>
                      </a:moveTo>
                      <a:cubicBezTo>
                        <a:pt x="83" y="6156"/>
                        <a:pt x="927" y="4196"/>
                        <a:pt x="2614" y="2559"/>
                      </a:cubicBezTo>
                      <a:cubicBezTo>
                        <a:pt x="4300" y="922"/>
                        <a:pt x="6285" y="104"/>
                        <a:pt x="8567" y="104"/>
                      </a:cubicBezTo>
                      <a:cubicBezTo>
                        <a:pt x="9956" y="104"/>
                        <a:pt x="11320" y="476"/>
                        <a:pt x="12660" y="1220"/>
                      </a:cubicBezTo>
                      <a:cubicBezTo>
                        <a:pt x="13999" y="1964"/>
                        <a:pt x="15041" y="3006"/>
                        <a:pt x="15785" y="4345"/>
                      </a:cubicBezTo>
                      <a:cubicBezTo>
                        <a:pt x="16529" y="5685"/>
                        <a:pt x="16901" y="7049"/>
                        <a:pt x="16901" y="8438"/>
                      </a:cubicBezTo>
                      <a:cubicBezTo>
                        <a:pt x="16901" y="10720"/>
                        <a:pt x="16083" y="12705"/>
                        <a:pt x="14446" y="14391"/>
                      </a:cubicBezTo>
                      <a:cubicBezTo>
                        <a:pt x="12808" y="16078"/>
                        <a:pt x="10849" y="16921"/>
                        <a:pt x="8567" y="16921"/>
                      </a:cubicBezTo>
                      <a:cubicBezTo>
                        <a:pt x="6285" y="16921"/>
                        <a:pt x="4300" y="16078"/>
                        <a:pt x="2614" y="14391"/>
                      </a:cubicBezTo>
                      <a:cubicBezTo>
                        <a:pt x="927" y="12705"/>
                        <a:pt x="83" y="10720"/>
                        <a:pt x="83" y="8438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55560BEF-0CF3-71D1-EAE7-946166172B4F}"/>
                    </a:ext>
                  </a:extLst>
                </p:cNvPr>
                <p:cNvSpPr/>
                <p:nvPr/>
              </p:nvSpPr>
              <p:spPr>
                <a:xfrm>
                  <a:off x="-256359" y="-126710"/>
                  <a:ext cx="64144" cy="104923"/>
                </a:xfrm>
                <a:custGeom>
                  <a:avLst/>
                  <a:gdLst>
                    <a:gd name="connsiteX0" fmla="*/ 32230 w 64144"/>
                    <a:gd name="connsiteY0" fmla="*/ 105027 h 104923"/>
                    <a:gd name="connsiteX1" fmla="*/ 6854 w 64144"/>
                    <a:gd name="connsiteY1" fmla="*/ 89624 h 104923"/>
                    <a:gd name="connsiteX2" fmla="*/ 83 w 64144"/>
                    <a:gd name="connsiteY2" fmla="*/ 52938 h 104923"/>
                    <a:gd name="connsiteX3" fmla="*/ 2539 w 64144"/>
                    <a:gd name="connsiteY3" fmla="*/ 28009 h 104923"/>
                    <a:gd name="connsiteX4" fmla="*/ 12138 w 64144"/>
                    <a:gd name="connsiteY4" fmla="*/ 8215 h 104923"/>
                    <a:gd name="connsiteX5" fmla="*/ 32230 w 64144"/>
                    <a:gd name="connsiteY5" fmla="*/ 104 h 104923"/>
                    <a:gd name="connsiteX6" fmla="*/ 48749 w 64144"/>
                    <a:gd name="connsiteY6" fmla="*/ 5015 h 104923"/>
                    <a:gd name="connsiteX7" fmla="*/ 58498 w 64144"/>
                    <a:gd name="connsiteY7" fmla="*/ 17665 h 104923"/>
                    <a:gd name="connsiteX8" fmla="*/ 63037 w 64144"/>
                    <a:gd name="connsiteY8" fmla="*/ 34334 h 104923"/>
                    <a:gd name="connsiteX9" fmla="*/ 64227 w 64144"/>
                    <a:gd name="connsiteY9" fmla="*/ 52938 h 104923"/>
                    <a:gd name="connsiteX10" fmla="*/ 61846 w 64144"/>
                    <a:gd name="connsiteY10" fmla="*/ 77494 h 104923"/>
                    <a:gd name="connsiteX11" fmla="*/ 52395 w 64144"/>
                    <a:gd name="connsiteY11" fmla="*/ 96991 h 104923"/>
                    <a:gd name="connsiteX12" fmla="*/ 32230 w 64144"/>
                    <a:gd name="connsiteY12" fmla="*/ 105027 h 104923"/>
                    <a:gd name="connsiteX13" fmla="*/ 32230 w 64144"/>
                    <a:gd name="connsiteY13" fmla="*/ 101009 h 104923"/>
                    <a:gd name="connsiteX14" fmla="*/ 44880 w 64144"/>
                    <a:gd name="connsiteY14" fmla="*/ 92303 h 104923"/>
                    <a:gd name="connsiteX15" fmla="*/ 50014 w 64144"/>
                    <a:gd name="connsiteY15" fmla="*/ 73029 h 104923"/>
                    <a:gd name="connsiteX16" fmla="*/ 50982 w 64144"/>
                    <a:gd name="connsiteY16" fmla="*/ 50557 h 104923"/>
                    <a:gd name="connsiteX17" fmla="*/ 50014 w 64144"/>
                    <a:gd name="connsiteY17" fmla="*/ 29423 h 104923"/>
                    <a:gd name="connsiteX18" fmla="*/ 44954 w 64144"/>
                    <a:gd name="connsiteY18" fmla="*/ 11862 h 104923"/>
                    <a:gd name="connsiteX19" fmla="*/ 32230 w 64144"/>
                    <a:gd name="connsiteY19" fmla="*/ 3973 h 104923"/>
                    <a:gd name="connsiteX20" fmla="*/ 19430 w 64144"/>
                    <a:gd name="connsiteY20" fmla="*/ 11862 h 104923"/>
                    <a:gd name="connsiteX21" fmla="*/ 14295 w 64144"/>
                    <a:gd name="connsiteY21" fmla="*/ 29423 h 104923"/>
                    <a:gd name="connsiteX22" fmla="*/ 13329 w 64144"/>
                    <a:gd name="connsiteY22" fmla="*/ 50557 h 104923"/>
                    <a:gd name="connsiteX23" fmla="*/ 13775 w 64144"/>
                    <a:gd name="connsiteY23" fmla="*/ 66556 h 104923"/>
                    <a:gd name="connsiteX24" fmla="*/ 16007 w 64144"/>
                    <a:gd name="connsiteY24" fmla="*/ 82034 h 104923"/>
                    <a:gd name="connsiteX25" fmla="*/ 21737 w 64144"/>
                    <a:gd name="connsiteY25" fmla="*/ 95502 h 104923"/>
                    <a:gd name="connsiteX26" fmla="*/ 32230 w 64144"/>
                    <a:gd name="connsiteY26" fmla="*/ 101009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4" h="104923">
                      <a:moveTo>
                        <a:pt x="32230" y="105027"/>
                      </a:moveTo>
                      <a:cubicBezTo>
                        <a:pt x="19827" y="105027"/>
                        <a:pt x="11369" y="99893"/>
                        <a:pt x="6854" y="89624"/>
                      </a:cubicBezTo>
                      <a:cubicBezTo>
                        <a:pt x="2340" y="79354"/>
                        <a:pt x="83" y="67126"/>
                        <a:pt x="83" y="52938"/>
                      </a:cubicBezTo>
                      <a:cubicBezTo>
                        <a:pt x="83" y="44107"/>
                        <a:pt x="902" y="35798"/>
                        <a:pt x="2539" y="28009"/>
                      </a:cubicBezTo>
                      <a:cubicBezTo>
                        <a:pt x="4176" y="20220"/>
                        <a:pt x="7375" y="13622"/>
                        <a:pt x="12138" y="8215"/>
                      </a:cubicBezTo>
                      <a:cubicBezTo>
                        <a:pt x="16900" y="2808"/>
                        <a:pt x="23598" y="104"/>
                        <a:pt x="32230" y="104"/>
                      </a:cubicBezTo>
                      <a:cubicBezTo>
                        <a:pt x="38977" y="104"/>
                        <a:pt x="44483" y="1741"/>
                        <a:pt x="48749" y="5015"/>
                      </a:cubicBezTo>
                      <a:cubicBezTo>
                        <a:pt x="53016" y="8289"/>
                        <a:pt x="56265" y="12506"/>
                        <a:pt x="58498" y="17665"/>
                      </a:cubicBezTo>
                      <a:cubicBezTo>
                        <a:pt x="60730" y="22824"/>
                        <a:pt x="62243" y="28381"/>
                        <a:pt x="63037" y="34334"/>
                      </a:cubicBezTo>
                      <a:cubicBezTo>
                        <a:pt x="63830" y="40287"/>
                        <a:pt x="64227" y="46488"/>
                        <a:pt x="64227" y="52938"/>
                      </a:cubicBezTo>
                      <a:cubicBezTo>
                        <a:pt x="64227" y="61669"/>
                        <a:pt x="63434" y="69855"/>
                        <a:pt x="61846" y="77494"/>
                      </a:cubicBezTo>
                      <a:cubicBezTo>
                        <a:pt x="60259" y="85134"/>
                        <a:pt x="57108" y="91633"/>
                        <a:pt x="52395" y="96991"/>
                      </a:cubicBezTo>
                      <a:cubicBezTo>
                        <a:pt x="47683" y="102349"/>
                        <a:pt x="40961" y="105027"/>
                        <a:pt x="32230" y="105027"/>
                      </a:cubicBezTo>
                      <a:close/>
                      <a:moveTo>
                        <a:pt x="32230" y="101009"/>
                      </a:moveTo>
                      <a:cubicBezTo>
                        <a:pt x="37885" y="101009"/>
                        <a:pt x="42102" y="98107"/>
                        <a:pt x="44880" y="92303"/>
                      </a:cubicBezTo>
                      <a:cubicBezTo>
                        <a:pt x="47658" y="86498"/>
                        <a:pt x="49370" y="80074"/>
                        <a:pt x="50014" y="73029"/>
                      </a:cubicBezTo>
                      <a:cubicBezTo>
                        <a:pt x="50659" y="65985"/>
                        <a:pt x="50982" y="58494"/>
                        <a:pt x="50982" y="50557"/>
                      </a:cubicBezTo>
                      <a:cubicBezTo>
                        <a:pt x="50982" y="42917"/>
                        <a:pt x="50659" y="35872"/>
                        <a:pt x="50014" y="29423"/>
                      </a:cubicBezTo>
                      <a:cubicBezTo>
                        <a:pt x="49370" y="22974"/>
                        <a:pt x="47683" y="17120"/>
                        <a:pt x="44954" y="11862"/>
                      </a:cubicBezTo>
                      <a:cubicBezTo>
                        <a:pt x="42226" y="6602"/>
                        <a:pt x="37984" y="3973"/>
                        <a:pt x="32230" y="3973"/>
                      </a:cubicBezTo>
                      <a:cubicBezTo>
                        <a:pt x="26475" y="3973"/>
                        <a:pt x="22208" y="6602"/>
                        <a:pt x="19430" y="11862"/>
                      </a:cubicBezTo>
                      <a:cubicBezTo>
                        <a:pt x="16652" y="17120"/>
                        <a:pt x="14941" y="22974"/>
                        <a:pt x="14295" y="29423"/>
                      </a:cubicBezTo>
                      <a:cubicBezTo>
                        <a:pt x="13651" y="35872"/>
                        <a:pt x="13329" y="42917"/>
                        <a:pt x="13329" y="50557"/>
                      </a:cubicBezTo>
                      <a:cubicBezTo>
                        <a:pt x="13329" y="56212"/>
                        <a:pt x="13478" y="61545"/>
                        <a:pt x="13775" y="66556"/>
                      </a:cubicBezTo>
                      <a:cubicBezTo>
                        <a:pt x="14073" y="71566"/>
                        <a:pt x="14816" y="76726"/>
                        <a:pt x="16007" y="82034"/>
                      </a:cubicBezTo>
                      <a:cubicBezTo>
                        <a:pt x="17198" y="87342"/>
                        <a:pt x="19108" y="91832"/>
                        <a:pt x="21737" y="95502"/>
                      </a:cubicBezTo>
                      <a:cubicBezTo>
                        <a:pt x="24367" y="99173"/>
                        <a:pt x="27864" y="101009"/>
                        <a:pt x="32230" y="10100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420D5E9D-229E-89C1-4B56-B60102300049}"/>
                    </a:ext>
                  </a:extLst>
                </p:cNvPr>
                <p:cNvSpPr/>
                <p:nvPr/>
              </p:nvSpPr>
              <p:spPr>
                <a:xfrm>
                  <a:off x="-178521" y="-126710"/>
                  <a:ext cx="60870" cy="104923"/>
                </a:xfrm>
                <a:custGeom>
                  <a:avLst/>
                  <a:gdLst>
                    <a:gd name="connsiteX0" fmla="*/ 5738 w 60870"/>
                    <a:gd name="connsiteY0" fmla="*/ 84192 h 104923"/>
                    <a:gd name="connsiteX1" fmla="*/ 10575 w 60870"/>
                    <a:gd name="connsiteY1" fmla="*/ 92303 h 104923"/>
                    <a:gd name="connsiteX2" fmla="*/ 18240 w 60870"/>
                    <a:gd name="connsiteY2" fmla="*/ 98032 h 104923"/>
                    <a:gd name="connsiteX3" fmla="*/ 27468 w 60870"/>
                    <a:gd name="connsiteY3" fmla="*/ 100116 h 104923"/>
                    <a:gd name="connsiteX4" fmla="*/ 42648 w 60870"/>
                    <a:gd name="connsiteY4" fmla="*/ 91559 h 104923"/>
                    <a:gd name="connsiteX5" fmla="*/ 46815 w 60870"/>
                    <a:gd name="connsiteY5" fmla="*/ 70797 h 104923"/>
                    <a:gd name="connsiteX6" fmla="*/ 46592 w 60870"/>
                    <a:gd name="connsiteY6" fmla="*/ 61868 h 104923"/>
                    <a:gd name="connsiteX7" fmla="*/ 45624 w 60870"/>
                    <a:gd name="connsiteY7" fmla="*/ 54873 h 104923"/>
                    <a:gd name="connsiteX8" fmla="*/ 40639 w 60870"/>
                    <a:gd name="connsiteY8" fmla="*/ 45496 h 104923"/>
                    <a:gd name="connsiteX9" fmla="*/ 31932 w 60870"/>
                    <a:gd name="connsiteY9" fmla="*/ 41478 h 104923"/>
                    <a:gd name="connsiteX10" fmla="*/ 23151 w 60870"/>
                    <a:gd name="connsiteY10" fmla="*/ 43041 h 104923"/>
                    <a:gd name="connsiteX11" fmla="*/ 17123 w 60870"/>
                    <a:gd name="connsiteY11" fmla="*/ 46687 h 104923"/>
                    <a:gd name="connsiteX12" fmla="*/ 13030 w 60870"/>
                    <a:gd name="connsiteY12" fmla="*/ 51078 h 104923"/>
                    <a:gd name="connsiteX13" fmla="*/ 10799 w 60870"/>
                    <a:gd name="connsiteY13" fmla="*/ 53533 h 104923"/>
                    <a:gd name="connsiteX14" fmla="*/ 9161 w 60870"/>
                    <a:gd name="connsiteY14" fmla="*/ 53533 h 104923"/>
                    <a:gd name="connsiteX15" fmla="*/ 8194 w 60870"/>
                    <a:gd name="connsiteY15" fmla="*/ 53087 h 104923"/>
                    <a:gd name="connsiteX16" fmla="*/ 7673 w 60870"/>
                    <a:gd name="connsiteY16" fmla="*/ 52193 h 104923"/>
                    <a:gd name="connsiteX17" fmla="*/ 7673 w 60870"/>
                    <a:gd name="connsiteY17" fmla="*/ 1294 h 104923"/>
                    <a:gd name="connsiteX18" fmla="*/ 8119 w 60870"/>
                    <a:gd name="connsiteY18" fmla="*/ 476 h 104923"/>
                    <a:gd name="connsiteX19" fmla="*/ 9161 w 60870"/>
                    <a:gd name="connsiteY19" fmla="*/ 104 h 104923"/>
                    <a:gd name="connsiteX20" fmla="*/ 9608 w 60870"/>
                    <a:gd name="connsiteY20" fmla="*/ 104 h 104923"/>
                    <a:gd name="connsiteX21" fmla="*/ 31337 w 60870"/>
                    <a:gd name="connsiteY21" fmla="*/ 5015 h 104923"/>
                    <a:gd name="connsiteX22" fmla="*/ 53215 w 60870"/>
                    <a:gd name="connsiteY22" fmla="*/ 104 h 104923"/>
                    <a:gd name="connsiteX23" fmla="*/ 53661 w 60870"/>
                    <a:gd name="connsiteY23" fmla="*/ 104 h 104923"/>
                    <a:gd name="connsiteX24" fmla="*/ 54554 w 60870"/>
                    <a:gd name="connsiteY24" fmla="*/ 476 h 104923"/>
                    <a:gd name="connsiteX25" fmla="*/ 55000 w 60870"/>
                    <a:gd name="connsiteY25" fmla="*/ 1294 h 104923"/>
                    <a:gd name="connsiteX26" fmla="*/ 55000 w 60870"/>
                    <a:gd name="connsiteY26" fmla="*/ 2634 h 104923"/>
                    <a:gd name="connsiteX27" fmla="*/ 54702 w 60870"/>
                    <a:gd name="connsiteY27" fmla="*/ 3378 h 104923"/>
                    <a:gd name="connsiteX28" fmla="*/ 41680 w 60870"/>
                    <a:gd name="connsiteY28" fmla="*/ 14243 h 104923"/>
                    <a:gd name="connsiteX29" fmla="*/ 25383 w 60870"/>
                    <a:gd name="connsiteY29" fmla="*/ 18112 h 104923"/>
                    <a:gd name="connsiteX30" fmla="*/ 12882 w 60870"/>
                    <a:gd name="connsiteY30" fmla="*/ 16326 h 104923"/>
                    <a:gd name="connsiteX31" fmla="*/ 12882 w 60870"/>
                    <a:gd name="connsiteY31" fmla="*/ 45199 h 104923"/>
                    <a:gd name="connsiteX32" fmla="*/ 21960 w 60870"/>
                    <a:gd name="connsiteY32" fmla="*/ 39320 h 104923"/>
                    <a:gd name="connsiteX33" fmla="*/ 32080 w 60870"/>
                    <a:gd name="connsiteY33" fmla="*/ 37609 h 104923"/>
                    <a:gd name="connsiteX34" fmla="*/ 47187 w 60870"/>
                    <a:gd name="connsiteY34" fmla="*/ 42445 h 104923"/>
                    <a:gd name="connsiteX35" fmla="*/ 57382 w 60870"/>
                    <a:gd name="connsiteY35" fmla="*/ 55021 h 104923"/>
                    <a:gd name="connsiteX36" fmla="*/ 60954 w 60870"/>
                    <a:gd name="connsiteY36" fmla="*/ 70946 h 104923"/>
                    <a:gd name="connsiteX37" fmla="*/ 56488 w 60870"/>
                    <a:gd name="connsiteY37" fmla="*/ 87838 h 104923"/>
                    <a:gd name="connsiteX38" fmla="*/ 44285 w 60870"/>
                    <a:gd name="connsiteY38" fmla="*/ 100339 h 104923"/>
                    <a:gd name="connsiteX39" fmla="*/ 27468 w 60870"/>
                    <a:gd name="connsiteY39" fmla="*/ 105027 h 104923"/>
                    <a:gd name="connsiteX40" fmla="*/ 13626 w 60870"/>
                    <a:gd name="connsiteY40" fmla="*/ 101084 h 104923"/>
                    <a:gd name="connsiteX41" fmla="*/ 3729 w 60870"/>
                    <a:gd name="connsiteY41" fmla="*/ 90591 h 104923"/>
                    <a:gd name="connsiteX42" fmla="*/ 83 w 60870"/>
                    <a:gd name="connsiteY42" fmla="*/ 76751 h 104923"/>
                    <a:gd name="connsiteX43" fmla="*/ 2315 w 60870"/>
                    <a:gd name="connsiteY43" fmla="*/ 71169 h 104923"/>
                    <a:gd name="connsiteX44" fmla="*/ 7971 w 60870"/>
                    <a:gd name="connsiteY44" fmla="*/ 69012 h 104923"/>
                    <a:gd name="connsiteX45" fmla="*/ 13551 w 60870"/>
                    <a:gd name="connsiteY45" fmla="*/ 71169 h 104923"/>
                    <a:gd name="connsiteX46" fmla="*/ 15858 w 60870"/>
                    <a:gd name="connsiteY46" fmla="*/ 76751 h 104923"/>
                    <a:gd name="connsiteX47" fmla="*/ 13551 w 60870"/>
                    <a:gd name="connsiteY47" fmla="*/ 82257 h 104923"/>
                    <a:gd name="connsiteX48" fmla="*/ 7971 w 60870"/>
                    <a:gd name="connsiteY48" fmla="*/ 84490 h 104923"/>
                    <a:gd name="connsiteX49" fmla="*/ 6706 w 60870"/>
                    <a:gd name="connsiteY49" fmla="*/ 84415 h 104923"/>
                    <a:gd name="connsiteX50" fmla="*/ 5738 w 60870"/>
                    <a:gd name="connsiteY50" fmla="*/ 84192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870" h="104923">
                      <a:moveTo>
                        <a:pt x="5738" y="84192"/>
                      </a:moveTo>
                      <a:cubicBezTo>
                        <a:pt x="6830" y="87168"/>
                        <a:pt x="8442" y="89872"/>
                        <a:pt x="10575" y="92303"/>
                      </a:cubicBezTo>
                      <a:cubicBezTo>
                        <a:pt x="12709" y="94734"/>
                        <a:pt x="15263" y="96644"/>
                        <a:pt x="18240" y="98032"/>
                      </a:cubicBezTo>
                      <a:cubicBezTo>
                        <a:pt x="21217" y="99422"/>
                        <a:pt x="24293" y="100116"/>
                        <a:pt x="27468" y="100116"/>
                      </a:cubicBezTo>
                      <a:cubicBezTo>
                        <a:pt x="34809" y="100116"/>
                        <a:pt x="39869" y="97264"/>
                        <a:pt x="42648" y="91559"/>
                      </a:cubicBezTo>
                      <a:cubicBezTo>
                        <a:pt x="45426" y="85854"/>
                        <a:pt x="46815" y="78933"/>
                        <a:pt x="46815" y="70797"/>
                      </a:cubicBezTo>
                      <a:cubicBezTo>
                        <a:pt x="46815" y="67226"/>
                        <a:pt x="46740" y="64249"/>
                        <a:pt x="46592" y="61868"/>
                      </a:cubicBezTo>
                      <a:cubicBezTo>
                        <a:pt x="46443" y="59487"/>
                        <a:pt x="46120" y="57155"/>
                        <a:pt x="45624" y="54873"/>
                      </a:cubicBezTo>
                      <a:cubicBezTo>
                        <a:pt x="44632" y="51301"/>
                        <a:pt x="42970" y="48175"/>
                        <a:pt x="40639" y="45496"/>
                      </a:cubicBezTo>
                      <a:cubicBezTo>
                        <a:pt x="38307" y="42817"/>
                        <a:pt x="35405" y="41478"/>
                        <a:pt x="31932" y="41478"/>
                      </a:cubicBezTo>
                      <a:cubicBezTo>
                        <a:pt x="28559" y="41478"/>
                        <a:pt x="25632" y="41999"/>
                        <a:pt x="23151" y="43041"/>
                      </a:cubicBezTo>
                      <a:cubicBezTo>
                        <a:pt x="20670" y="44083"/>
                        <a:pt x="18661" y="45298"/>
                        <a:pt x="17123" y="46687"/>
                      </a:cubicBezTo>
                      <a:cubicBezTo>
                        <a:pt x="15585" y="48076"/>
                        <a:pt x="14221" y="49540"/>
                        <a:pt x="13030" y="51078"/>
                      </a:cubicBezTo>
                      <a:cubicBezTo>
                        <a:pt x="11840" y="52615"/>
                        <a:pt x="11096" y="53434"/>
                        <a:pt x="10799" y="53533"/>
                      </a:cubicBezTo>
                      <a:lnTo>
                        <a:pt x="9161" y="53533"/>
                      </a:lnTo>
                      <a:cubicBezTo>
                        <a:pt x="8864" y="53533"/>
                        <a:pt x="8541" y="53384"/>
                        <a:pt x="8194" y="53087"/>
                      </a:cubicBezTo>
                      <a:cubicBezTo>
                        <a:pt x="7846" y="52789"/>
                        <a:pt x="7673" y="52491"/>
                        <a:pt x="7673" y="52193"/>
                      </a:cubicBezTo>
                      <a:lnTo>
                        <a:pt x="7673" y="1294"/>
                      </a:lnTo>
                      <a:cubicBezTo>
                        <a:pt x="7673" y="997"/>
                        <a:pt x="7822" y="724"/>
                        <a:pt x="8119" y="476"/>
                      </a:cubicBezTo>
                      <a:cubicBezTo>
                        <a:pt x="8417" y="228"/>
                        <a:pt x="8765" y="104"/>
                        <a:pt x="9161" y="104"/>
                      </a:cubicBezTo>
                      <a:lnTo>
                        <a:pt x="9608" y="104"/>
                      </a:lnTo>
                      <a:cubicBezTo>
                        <a:pt x="16454" y="3378"/>
                        <a:pt x="23697" y="5015"/>
                        <a:pt x="31337" y="5015"/>
                      </a:cubicBezTo>
                      <a:cubicBezTo>
                        <a:pt x="38877" y="5015"/>
                        <a:pt x="46170" y="3378"/>
                        <a:pt x="53215" y="104"/>
                      </a:cubicBezTo>
                      <a:lnTo>
                        <a:pt x="53661" y="104"/>
                      </a:lnTo>
                      <a:cubicBezTo>
                        <a:pt x="53958" y="104"/>
                        <a:pt x="54256" y="228"/>
                        <a:pt x="54554" y="476"/>
                      </a:cubicBezTo>
                      <a:cubicBezTo>
                        <a:pt x="54852" y="724"/>
                        <a:pt x="55000" y="997"/>
                        <a:pt x="55000" y="1294"/>
                      </a:cubicBezTo>
                      <a:lnTo>
                        <a:pt x="55000" y="2634"/>
                      </a:lnTo>
                      <a:cubicBezTo>
                        <a:pt x="55000" y="3130"/>
                        <a:pt x="54901" y="3378"/>
                        <a:pt x="54702" y="3378"/>
                      </a:cubicBezTo>
                      <a:cubicBezTo>
                        <a:pt x="51230" y="8041"/>
                        <a:pt x="46889" y="11663"/>
                        <a:pt x="41680" y="14243"/>
                      </a:cubicBezTo>
                      <a:cubicBezTo>
                        <a:pt x="36471" y="16822"/>
                        <a:pt x="31039" y="18112"/>
                        <a:pt x="25383" y="18112"/>
                      </a:cubicBezTo>
                      <a:cubicBezTo>
                        <a:pt x="21316" y="18112"/>
                        <a:pt x="17148" y="17517"/>
                        <a:pt x="12882" y="16326"/>
                      </a:cubicBezTo>
                      <a:lnTo>
                        <a:pt x="12882" y="45199"/>
                      </a:lnTo>
                      <a:cubicBezTo>
                        <a:pt x="16256" y="42421"/>
                        <a:pt x="19282" y="40461"/>
                        <a:pt x="21960" y="39320"/>
                      </a:cubicBezTo>
                      <a:cubicBezTo>
                        <a:pt x="24639" y="38179"/>
                        <a:pt x="28013" y="37609"/>
                        <a:pt x="32080" y="37609"/>
                      </a:cubicBezTo>
                      <a:cubicBezTo>
                        <a:pt x="37736" y="37609"/>
                        <a:pt x="42772" y="39221"/>
                        <a:pt x="47187" y="42445"/>
                      </a:cubicBezTo>
                      <a:cubicBezTo>
                        <a:pt x="51602" y="45670"/>
                        <a:pt x="55000" y="49862"/>
                        <a:pt x="57382" y="55021"/>
                      </a:cubicBezTo>
                      <a:cubicBezTo>
                        <a:pt x="59763" y="60181"/>
                        <a:pt x="60954" y="65489"/>
                        <a:pt x="60954" y="70946"/>
                      </a:cubicBezTo>
                      <a:cubicBezTo>
                        <a:pt x="60954" y="76998"/>
                        <a:pt x="59465" y="82629"/>
                        <a:pt x="56488" y="87838"/>
                      </a:cubicBezTo>
                      <a:cubicBezTo>
                        <a:pt x="53512" y="93047"/>
                        <a:pt x="49444" y="97214"/>
                        <a:pt x="44285" y="100339"/>
                      </a:cubicBezTo>
                      <a:cubicBezTo>
                        <a:pt x="39125" y="103465"/>
                        <a:pt x="33520" y="105027"/>
                        <a:pt x="27468" y="105027"/>
                      </a:cubicBezTo>
                      <a:cubicBezTo>
                        <a:pt x="22407" y="105027"/>
                        <a:pt x="17793" y="103713"/>
                        <a:pt x="13626" y="101084"/>
                      </a:cubicBezTo>
                      <a:cubicBezTo>
                        <a:pt x="9459" y="98455"/>
                        <a:pt x="6160" y="94957"/>
                        <a:pt x="3729" y="90591"/>
                      </a:cubicBezTo>
                      <a:cubicBezTo>
                        <a:pt x="1299" y="86226"/>
                        <a:pt x="83" y="81612"/>
                        <a:pt x="83" y="76751"/>
                      </a:cubicBezTo>
                      <a:cubicBezTo>
                        <a:pt x="83" y="74468"/>
                        <a:pt x="827" y="72608"/>
                        <a:pt x="2315" y="71169"/>
                      </a:cubicBezTo>
                      <a:cubicBezTo>
                        <a:pt x="3803" y="69731"/>
                        <a:pt x="5689" y="69012"/>
                        <a:pt x="7971" y="69012"/>
                      </a:cubicBezTo>
                      <a:cubicBezTo>
                        <a:pt x="10153" y="69012"/>
                        <a:pt x="12014" y="69731"/>
                        <a:pt x="13551" y="71169"/>
                      </a:cubicBezTo>
                      <a:cubicBezTo>
                        <a:pt x="15089" y="72608"/>
                        <a:pt x="15858" y="74468"/>
                        <a:pt x="15858" y="76751"/>
                      </a:cubicBezTo>
                      <a:cubicBezTo>
                        <a:pt x="15858" y="78933"/>
                        <a:pt x="15089" y="80769"/>
                        <a:pt x="13551" y="82257"/>
                      </a:cubicBezTo>
                      <a:cubicBezTo>
                        <a:pt x="12014" y="83745"/>
                        <a:pt x="10153" y="84490"/>
                        <a:pt x="7971" y="84490"/>
                      </a:cubicBezTo>
                      <a:cubicBezTo>
                        <a:pt x="7574" y="84490"/>
                        <a:pt x="7152" y="84465"/>
                        <a:pt x="6706" y="84415"/>
                      </a:cubicBezTo>
                      <a:cubicBezTo>
                        <a:pt x="6259" y="84365"/>
                        <a:pt x="5937" y="84291"/>
                        <a:pt x="5738" y="84192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DDAB790-32D5-A796-171E-0045D4DA93FC}"/>
                  </a:ext>
                </a:extLst>
              </p:cNvPr>
              <p:cNvSpPr/>
              <p:nvPr/>
            </p:nvSpPr>
            <p:spPr>
              <a:xfrm>
                <a:off x="6315352" y="2114962"/>
                <a:ext cx="64145" cy="104923"/>
              </a:xfrm>
              <a:custGeom>
                <a:avLst/>
                <a:gdLst>
                  <a:gd name="connsiteX0" fmla="*/ 32230 w 64145"/>
                  <a:gd name="connsiteY0" fmla="*/ 104990 h 104923"/>
                  <a:gd name="connsiteX1" fmla="*/ 6854 w 64145"/>
                  <a:gd name="connsiteY1" fmla="*/ 89586 h 104923"/>
                  <a:gd name="connsiteX2" fmla="*/ 83 w 64145"/>
                  <a:gd name="connsiteY2" fmla="*/ 52900 h 104923"/>
                  <a:gd name="connsiteX3" fmla="*/ 2539 w 64145"/>
                  <a:gd name="connsiteY3" fmla="*/ 27971 h 104923"/>
                  <a:gd name="connsiteX4" fmla="*/ 12138 w 64145"/>
                  <a:gd name="connsiteY4" fmla="*/ 8177 h 104923"/>
                  <a:gd name="connsiteX5" fmla="*/ 32230 w 64145"/>
                  <a:gd name="connsiteY5" fmla="*/ 66 h 104923"/>
                  <a:gd name="connsiteX6" fmla="*/ 48750 w 64145"/>
                  <a:gd name="connsiteY6" fmla="*/ 4977 h 104923"/>
                  <a:gd name="connsiteX7" fmla="*/ 58498 w 64145"/>
                  <a:gd name="connsiteY7" fmla="*/ 17627 h 104923"/>
                  <a:gd name="connsiteX8" fmla="*/ 63038 w 64145"/>
                  <a:gd name="connsiteY8" fmla="*/ 34296 h 104923"/>
                  <a:gd name="connsiteX9" fmla="*/ 64228 w 64145"/>
                  <a:gd name="connsiteY9" fmla="*/ 52900 h 104923"/>
                  <a:gd name="connsiteX10" fmla="*/ 61847 w 64145"/>
                  <a:gd name="connsiteY10" fmla="*/ 77457 h 104923"/>
                  <a:gd name="connsiteX11" fmla="*/ 52396 w 64145"/>
                  <a:gd name="connsiteY11" fmla="*/ 96953 h 104923"/>
                  <a:gd name="connsiteX12" fmla="*/ 32230 w 64145"/>
                  <a:gd name="connsiteY12" fmla="*/ 104990 h 104923"/>
                  <a:gd name="connsiteX13" fmla="*/ 32230 w 64145"/>
                  <a:gd name="connsiteY13" fmla="*/ 100971 h 104923"/>
                  <a:gd name="connsiteX14" fmla="*/ 44880 w 64145"/>
                  <a:gd name="connsiteY14" fmla="*/ 92265 h 104923"/>
                  <a:gd name="connsiteX15" fmla="*/ 50015 w 64145"/>
                  <a:gd name="connsiteY15" fmla="*/ 72991 h 104923"/>
                  <a:gd name="connsiteX16" fmla="*/ 50982 w 64145"/>
                  <a:gd name="connsiteY16" fmla="*/ 50519 h 104923"/>
                  <a:gd name="connsiteX17" fmla="*/ 50015 w 64145"/>
                  <a:gd name="connsiteY17" fmla="*/ 29385 h 104923"/>
                  <a:gd name="connsiteX18" fmla="*/ 44954 w 64145"/>
                  <a:gd name="connsiteY18" fmla="*/ 11824 h 104923"/>
                  <a:gd name="connsiteX19" fmla="*/ 32230 w 64145"/>
                  <a:gd name="connsiteY19" fmla="*/ 3935 h 104923"/>
                  <a:gd name="connsiteX20" fmla="*/ 19430 w 64145"/>
                  <a:gd name="connsiteY20" fmla="*/ 11824 h 104923"/>
                  <a:gd name="connsiteX21" fmla="*/ 14296 w 64145"/>
                  <a:gd name="connsiteY21" fmla="*/ 29385 h 104923"/>
                  <a:gd name="connsiteX22" fmla="*/ 13329 w 64145"/>
                  <a:gd name="connsiteY22" fmla="*/ 50519 h 104923"/>
                  <a:gd name="connsiteX23" fmla="*/ 13775 w 64145"/>
                  <a:gd name="connsiteY23" fmla="*/ 66518 h 104923"/>
                  <a:gd name="connsiteX24" fmla="*/ 16008 w 64145"/>
                  <a:gd name="connsiteY24" fmla="*/ 81996 h 104923"/>
                  <a:gd name="connsiteX25" fmla="*/ 21737 w 64145"/>
                  <a:gd name="connsiteY25" fmla="*/ 95465 h 104923"/>
                  <a:gd name="connsiteX26" fmla="*/ 32230 w 64145"/>
                  <a:gd name="connsiteY26" fmla="*/ 100971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145" h="104923">
                    <a:moveTo>
                      <a:pt x="32230" y="104990"/>
                    </a:moveTo>
                    <a:cubicBezTo>
                      <a:pt x="19828" y="104990"/>
                      <a:pt x="11369" y="99855"/>
                      <a:pt x="6854" y="89586"/>
                    </a:cubicBezTo>
                    <a:cubicBezTo>
                      <a:pt x="2340" y="79317"/>
                      <a:pt x="83" y="67088"/>
                      <a:pt x="83" y="52900"/>
                    </a:cubicBezTo>
                    <a:cubicBezTo>
                      <a:pt x="83" y="44069"/>
                      <a:pt x="902" y="35760"/>
                      <a:pt x="2539" y="27971"/>
                    </a:cubicBezTo>
                    <a:cubicBezTo>
                      <a:pt x="4176" y="20182"/>
                      <a:pt x="7375" y="13585"/>
                      <a:pt x="12138" y="8177"/>
                    </a:cubicBezTo>
                    <a:cubicBezTo>
                      <a:pt x="16900" y="2770"/>
                      <a:pt x="23598" y="66"/>
                      <a:pt x="32230" y="66"/>
                    </a:cubicBezTo>
                    <a:cubicBezTo>
                      <a:pt x="38977" y="66"/>
                      <a:pt x="44484" y="1703"/>
                      <a:pt x="48750" y="4977"/>
                    </a:cubicBezTo>
                    <a:cubicBezTo>
                      <a:pt x="53016" y="8251"/>
                      <a:pt x="56265" y="12468"/>
                      <a:pt x="58498" y="17627"/>
                    </a:cubicBezTo>
                    <a:cubicBezTo>
                      <a:pt x="60731" y="22787"/>
                      <a:pt x="62244" y="28343"/>
                      <a:pt x="63038" y="34296"/>
                    </a:cubicBezTo>
                    <a:cubicBezTo>
                      <a:pt x="63831" y="40249"/>
                      <a:pt x="64228" y="46451"/>
                      <a:pt x="64228" y="52900"/>
                    </a:cubicBezTo>
                    <a:cubicBezTo>
                      <a:pt x="64228" y="61631"/>
                      <a:pt x="63435" y="69817"/>
                      <a:pt x="61847" y="77457"/>
                    </a:cubicBezTo>
                    <a:cubicBezTo>
                      <a:pt x="60260" y="85096"/>
                      <a:pt x="57109" y="91595"/>
                      <a:pt x="52396" y="96953"/>
                    </a:cubicBezTo>
                    <a:cubicBezTo>
                      <a:pt x="47683" y="102311"/>
                      <a:pt x="40961" y="104990"/>
                      <a:pt x="32230" y="104990"/>
                    </a:cubicBezTo>
                    <a:close/>
                    <a:moveTo>
                      <a:pt x="32230" y="100971"/>
                    </a:moveTo>
                    <a:cubicBezTo>
                      <a:pt x="37885" y="100971"/>
                      <a:pt x="42102" y="98069"/>
                      <a:pt x="44880" y="92265"/>
                    </a:cubicBezTo>
                    <a:cubicBezTo>
                      <a:pt x="47658" y="86461"/>
                      <a:pt x="49370" y="80036"/>
                      <a:pt x="50015" y="72991"/>
                    </a:cubicBezTo>
                    <a:cubicBezTo>
                      <a:pt x="50660" y="65947"/>
                      <a:pt x="50982" y="58456"/>
                      <a:pt x="50982" y="50519"/>
                    </a:cubicBezTo>
                    <a:cubicBezTo>
                      <a:pt x="50982" y="42879"/>
                      <a:pt x="50660" y="35834"/>
                      <a:pt x="50015" y="29385"/>
                    </a:cubicBezTo>
                    <a:cubicBezTo>
                      <a:pt x="49370" y="22936"/>
                      <a:pt x="47683" y="17082"/>
                      <a:pt x="44954" y="11824"/>
                    </a:cubicBezTo>
                    <a:cubicBezTo>
                      <a:pt x="42226" y="6565"/>
                      <a:pt x="37984" y="3935"/>
                      <a:pt x="32230" y="3935"/>
                    </a:cubicBezTo>
                    <a:cubicBezTo>
                      <a:pt x="26475" y="3935"/>
                      <a:pt x="22208" y="6565"/>
                      <a:pt x="19430" y="11824"/>
                    </a:cubicBezTo>
                    <a:cubicBezTo>
                      <a:pt x="16652" y="17082"/>
                      <a:pt x="14941" y="22936"/>
                      <a:pt x="14296" y="29385"/>
                    </a:cubicBezTo>
                    <a:cubicBezTo>
                      <a:pt x="13651" y="35834"/>
                      <a:pt x="13329" y="42879"/>
                      <a:pt x="13329" y="50519"/>
                    </a:cubicBezTo>
                    <a:cubicBezTo>
                      <a:pt x="13329" y="56174"/>
                      <a:pt x="13478" y="61507"/>
                      <a:pt x="13775" y="66518"/>
                    </a:cubicBezTo>
                    <a:cubicBezTo>
                      <a:pt x="14073" y="71528"/>
                      <a:pt x="14817" y="76688"/>
                      <a:pt x="16008" y="81996"/>
                    </a:cubicBezTo>
                    <a:cubicBezTo>
                      <a:pt x="17199" y="87304"/>
                      <a:pt x="19108" y="91794"/>
                      <a:pt x="21737" y="95465"/>
                    </a:cubicBezTo>
                    <a:cubicBezTo>
                      <a:pt x="24367" y="99136"/>
                      <a:pt x="27864" y="100971"/>
                      <a:pt x="32230" y="10097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4" name="Graphic 6">
                <a:extLst>
                  <a:ext uri="{FF2B5EF4-FFF2-40B4-BE49-F238E27FC236}">
                    <a16:creationId xmlns:a16="http://schemas.microsoft.com/office/drawing/2014/main" id="{41CADECB-0032-CE5D-D25A-BC1B67B04213}"/>
                  </a:ext>
                </a:extLst>
              </p:cNvPr>
              <p:cNvGrpSpPr/>
              <p:nvPr/>
            </p:nvGrpSpPr>
            <p:grpSpPr>
              <a:xfrm>
                <a:off x="6120618" y="1754373"/>
                <a:ext cx="257241" cy="104923"/>
                <a:chOff x="-374893" y="-847888"/>
                <a:chExt cx="257241" cy="104923"/>
              </a:xfrm>
              <a:solidFill>
                <a:srgbClr val="262626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39C9FF6F-93A3-3606-4D72-C5729ACA50D0}"/>
                    </a:ext>
                  </a:extLst>
                </p:cNvPr>
                <p:cNvSpPr/>
                <p:nvPr/>
              </p:nvSpPr>
              <p:spPr>
                <a:xfrm>
                  <a:off x="-374893" y="-847888"/>
                  <a:ext cx="64144" cy="104923"/>
                </a:xfrm>
                <a:custGeom>
                  <a:avLst/>
                  <a:gdLst>
                    <a:gd name="connsiteX0" fmla="*/ 32230 w 64144"/>
                    <a:gd name="connsiteY0" fmla="*/ 104952 h 104923"/>
                    <a:gd name="connsiteX1" fmla="*/ 6854 w 64144"/>
                    <a:gd name="connsiteY1" fmla="*/ 89548 h 104923"/>
                    <a:gd name="connsiteX2" fmla="*/ 83 w 64144"/>
                    <a:gd name="connsiteY2" fmla="*/ 52862 h 104923"/>
                    <a:gd name="connsiteX3" fmla="*/ 2539 w 64144"/>
                    <a:gd name="connsiteY3" fmla="*/ 27934 h 104923"/>
                    <a:gd name="connsiteX4" fmla="*/ 12138 w 64144"/>
                    <a:gd name="connsiteY4" fmla="*/ 8140 h 104923"/>
                    <a:gd name="connsiteX5" fmla="*/ 32230 w 64144"/>
                    <a:gd name="connsiteY5" fmla="*/ 28 h 104923"/>
                    <a:gd name="connsiteX6" fmla="*/ 48749 w 64144"/>
                    <a:gd name="connsiteY6" fmla="*/ 4939 h 104923"/>
                    <a:gd name="connsiteX7" fmla="*/ 58498 w 64144"/>
                    <a:gd name="connsiteY7" fmla="*/ 17589 h 104923"/>
                    <a:gd name="connsiteX8" fmla="*/ 63037 w 64144"/>
                    <a:gd name="connsiteY8" fmla="*/ 34258 h 104923"/>
                    <a:gd name="connsiteX9" fmla="*/ 64227 w 64144"/>
                    <a:gd name="connsiteY9" fmla="*/ 52862 h 104923"/>
                    <a:gd name="connsiteX10" fmla="*/ 61846 w 64144"/>
                    <a:gd name="connsiteY10" fmla="*/ 77419 h 104923"/>
                    <a:gd name="connsiteX11" fmla="*/ 52396 w 64144"/>
                    <a:gd name="connsiteY11" fmla="*/ 96915 h 104923"/>
                    <a:gd name="connsiteX12" fmla="*/ 32230 w 64144"/>
                    <a:gd name="connsiteY12" fmla="*/ 104952 h 104923"/>
                    <a:gd name="connsiteX13" fmla="*/ 32230 w 64144"/>
                    <a:gd name="connsiteY13" fmla="*/ 100933 h 104923"/>
                    <a:gd name="connsiteX14" fmla="*/ 44880 w 64144"/>
                    <a:gd name="connsiteY14" fmla="*/ 92227 h 104923"/>
                    <a:gd name="connsiteX15" fmla="*/ 50015 w 64144"/>
                    <a:gd name="connsiteY15" fmla="*/ 72953 h 104923"/>
                    <a:gd name="connsiteX16" fmla="*/ 50982 w 64144"/>
                    <a:gd name="connsiteY16" fmla="*/ 50481 h 104923"/>
                    <a:gd name="connsiteX17" fmla="*/ 50015 w 64144"/>
                    <a:gd name="connsiteY17" fmla="*/ 29347 h 104923"/>
                    <a:gd name="connsiteX18" fmla="*/ 44954 w 64144"/>
                    <a:gd name="connsiteY18" fmla="*/ 11786 h 104923"/>
                    <a:gd name="connsiteX19" fmla="*/ 32230 w 64144"/>
                    <a:gd name="connsiteY19" fmla="*/ 3897 h 104923"/>
                    <a:gd name="connsiteX20" fmla="*/ 19430 w 64144"/>
                    <a:gd name="connsiteY20" fmla="*/ 11786 h 104923"/>
                    <a:gd name="connsiteX21" fmla="*/ 14296 w 64144"/>
                    <a:gd name="connsiteY21" fmla="*/ 29347 h 104923"/>
                    <a:gd name="connsiteX22" fmla="*/ 13329 w 64144"/>
                    <a:gd name="connsiteY22" fmla="*/ 50481 h 104923"/>
                    <a:gd name="connsiteX23" fmla="*/ 13775 w 64144"/>
                    <a:gd name="connsiteY23" fmla="*/ 66480 h 104923"/>
                    <a:gd name="connsiteX24" fmla="*/ 16007 w 64144"/>
                    <a:gd name="connsiteY24" fmla="*/ 81958 h 104923"/>
                    <a:gd name="connsiteX25" fmla="*/ 21737 w 64144"/>
                    <a:gd name="connsiteY25" fmla="*/ 95427 h 104923"/>
                    <a:gd name="connsiteX26" fmla="*/ 32230 w 64144"/>
                    <a:gd name="connsiteY26" fmla="*/ 10093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4" h="104923">
                      <a:moveTo>
                        <a:pt x="32230" y="104952"/>
                      </a:moveTo>
                      <a:cubicBezTo>
                        <a:pt x="19827" y="104952"/>
                        <a:pt x="11369" y="99817"/>
                        <a:pt x="6854" y="89548"/>
                      </a:cubicBezTo>
                      <a:cubicBezTo>
                        <a:pt x="2340" y="79279"/>
                        <a:pt x="83" y="67050"/>
                        <a:pt x="83" y="52862"/>
                      </a:cubicBezTo>
                      <a:cubicBezTo>
                        <a:pt x="83" y="44031"/>
                        <a:pt x="902" y="35722"/>
                        <a:pt x="2539" y="27934"/>
                      </a:cubicBezTo>
                      <a:cubicBezTo>
                        <a:pt x="4176" y="20145"/>
                        <a:pt x="7375" y="13547"/>
                        <a:pt x="12138" y="8140"/>
                      </a:cubicBezTo>
                      <a:cubicBezTo>
                        <a:pt x="16900" y="2732"/>
                        <a:pt x="23598" y="28"/>
                        <a:pt x="32230" y="28"/>
                      </a:cubicBezTo>
                      <a:cubicBezTo>
                        <a:pt x="38977" y="28"/>
                        <a:pt x="44483" y="1665"/>
                        <a:pt x="48749" y="4939"/>
                      </a:cubicBezTo>
                      <a:cubicBezTo>
                        <a:pt x="53016" y="8213"/>
                        <a:pt x="56265" y="12430"/>
                        <a:pt x="58498" y="17589"/>
                      </a:cubicBezTo>
                      <a:cubicBezTo>
                        <a:pt x="60730" y="22749"/>
                        <a:pt x="62243" y="28305"/>
                        <a:pt x="63037" y="34258"/>
                      </a:cubicBezTo>
                      <a:cubicBezTo>
                        <a:pt x="63830" y="40211"/>
                        <a:pt x="64227" y="46413"/>
                        <a:pt x="64227" y="52862"/>
                      </a:cubicBezTo>
                      <a:cubicBezTo>
                        <a:pt x="64227" y="61594"/>
                        <a:pt x="63434" y="69779"/>
                        <a:pt x="61846" y="77419"/>
                      </a:cubicBezTo>
                      <a:cubicBezTo>
                        <a:pt x="60259" y="85058"/>
                        <a:pt x="57109" y="91557"/>
                        <a:pt x="52396" y="96915"/>
                      </a:cubicBezTo>
                      <a:cubicBezTo>
                        <a:pt x="47683" y="102273"/>
                        <a:pt x="40961" y="104952"/>
                        <a:pt x="32230" y="104952"/>
                      </a:cubicBezTo>
                      <a:close/>
                      <a:moveTo>
                        <a:pt x="32230" y="100933"/>
                      </a:moveTo>
                      <a:cubicBezTo>
                        <a:pt x="37885" y="100933"/>
                        <a:pt x="42102" y="98031"/>
                        <a:pt x="44880" y="92227"/>
                      </a:cubicBezTo>
                      <a:cubicBezTo>
                        <a:pt x="47658" y="86423"/>
                        <a:pt x="49370" y="79998"/>
                        <a:pt x="50015" y="72953"/>
                      </a:cubicBezTo>
                      <a:cubicBezTo>
                        <a:pt x="50660" y="65909"/>
                        <a:pt x="50982" y="58419"/>
                        <a:pt x="50982" y="50481"/>
                      </a:cubicBezTo>
                      <a:cubicBezTo>
                        <a:pt x="50982" y="42841"/>
                        <a:pt x="50660" y="35796"/>
                        <a:pt x="50015" y="29347"/>
                      </a:cubicBezTo>
                      <a:cubicBezTo>
                        <a:pt x="49370" y="22898"/>
                        <a:pt x="47683" y="17044"/>
                        <a:pt x="44954" y="11786"/>
                      </a:cubicBezTo>
                      <a:cubicBezTo>
                        <a:pt x="42226" y="6527"/>
                        <a:pt x="37984" y="3897"/>
                        <a:pt x="32230" y="3897"/>
                      </a:cubicBezTo>
                      <a:cubicBezTo>
                        <a:pt x="26475" y="3897"/>
                        <a:pt x="22208" y="6527"/>
                        <a:pt x="19430" y="11786"/>
                      </a:cubicBezTo>
                      <a:cubicBezTo>
                        <a:pt x="16652" y="17044"/>
                        <a:pt x="14941" y="22898"/>
                        <a:pt x="14296" y="29347"/>
                      </a:cubicBezTo>
                      <a:cubicBezTo>
                        <a:pt x="13651" y="35796"/>
                        <a:pt x="13329" y="42841"/>
                        <a:pt x="13329" y="50481"/>
                      </a:cubicBezTo>
                      <a:cubicBezTo>
                        <a:pt x="13329" y="56136"/>
                        <a:pt x="13478" y="61469"/>
                        <a:pt x="13775" y="66480"/>
                      </a:cubicBezTo>
                      <a:cubicBezTo>
                        <a:pt x="14073" y="71490"/>
                        <a:pt x="14816" y="76650"/>
                        <a:pt x="16007" y="81958"/>
                      </a:cubicBezTo>
                      <a:cubicBezTo>
                        <a:pt x="17198" y="87266"/>
                        <a:pt x="19108" y="91756"/>
                        <a:pt x="21737" y="95427"/>
                      </a:cubicBezTo>
                      <a:cubicBezTo>
                        <a:pt x="24367" y="99098"/>
                        <a:pt x="27864" y="100933"/>
                        <a:pt x="32230" y="10093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EFDBA069-E479-CB32-1751-D8228DF76D94}"/>
                    </a:ext>
                  </a:extLst>
                </p:cNvPr>
                <p:cNvSpPr/>
                <p:nvPr/>
              </p:nvSpPr>
              <p:spPr>
                <a:xfrm>
                  <a:off x="-291847" y="-763205"/>
                  <a:ext cx="16818" cy="16817"/>
                </a:xfrm>
                <a:custGeom>
                  <a:avLst/>
                  <a:gdLst>
                    <a:gd name="connsiteX0" fmla="*/ 83 w 16818"/>
                    <a:gd name="connsiteY0" fmla="*/ 8363 h 16817"/>
                    <a:gd name="connsiteX1" fmla="*/ 2614 w 16818"/>
                    <a:gd name="connsiteY1" fmla="*/ 2484 h 16817"/>
                    <a:gd name="connsiteX2" fmla="*/ 8567 w 16818"/>
                    <a:gd name="connsiteY2" fmla="*/ 28 h 16817"/>
                    <a:gd name="connsiteX3" fmla="*/ 12660 w 16818"/>
                    <a:gd name="connsiteY3" fmla="*/ 1144 h 16817"/>
                    <a:gd name="connsiteX4" fmla="*/ 15785 w 16818"/>
                    <a:gd name="connsiteY4" fmla="*/ 4270 h 16817"/>
                    <a:gd name="connsiteX5" fmla="*/ 16901 w 16818"/>
                    <a:gd name="connsiteY5" fmla="*/ 8363 h 16817"/>
                    <a:gd name="connsiteX6" fmla="*/ 14446 w 16818"/>
                    <a:gd name="connsiteY6" fmla="*/ 14316 h 16817"/>
                    <a:gd name="connsiteX7" fmla="*/ 8567 w 16818"/>
                    <a:gd name="connsiteY7" fmla="*/ 16845 h 16817"/>
                    <a:gd name="connsiteX8" fmla="*/ 2614 w 16818"/>
                    <a:gd name="connsiteY8" fmla="*/ 14316 h 16817"/>
                    <a:gd name="connsiteX9" fmla="*/ 83 w 16818"/>
                    <a:gd name="connsiteY9" fmla="*/ 8363 h 16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18" h="16817">
                      <a:moveTo>
                        <a:pt x="83" y="8363"/>
                      </a:moveTo>
                      <a:cubicBezTo>
                        <a:pt x="83" y="6080"/>
                        <a:pt x="927" y="4121"/>
                        <a:pt x="2614" y="2484"/>
                      </a:cubicBezTo>
                      <a:cubicBezTo>
                        <a:pt x="4300" y="847"/>
                        <a:pt x="6285" y="28"/>
                        <a:pt x="8567" y="28"/>
                      </a:cubicBezTo>
                      <a:cubicBezTo>
                        <a:pt x="9956" y="28"/>
                        <a:pt x="11320" y="400"/>
                        <a:pt x="12660" y="1144"/>
                      </a:cubicBezTo>
                      <a:cubicBezTo>
                        <a:pt x="13999" y="1889"/>
                        <a:pt x="15041" y="2930"/>
                        <a:pt x="15785" y="4270"/>
                      </a:cubicBezTo>
                      <a:cubicBezTo>
                        <a:pt x="16529" y="5609"/>
                        <a:pt x="16901" y="6974"/>
                        <a:pt x="16901" y="8363"/>
                      </a:cubicBezTo>
                      <a:cubicBezTo>
                        <a:pt x="16901" y="10645"/>
                        <a:pt x="16083" y="12629"/>
                        <a:pt x="14446" y="14316"/>
                      </a:cubicBezTo>
                      <a:cubicBezTo>
                        <a:pt x="12808" y="16002"/>
                        <a:pt x="10849" y="16845"/>
                        <a:pt x="8567" y="16845"/>
                      </a:cubicBezTo>
                      <a:cubicBezTo>
                        <a:pt x="6285" y="16845"/>
                        <a:pt x="4300" y="16002"/>
                        <a:pt x="2614" y="14316"/>
                      </a:cubicBezTo>
                      <a:cubicBezTo>
                        <a:pt x="927" y="12629"/>
                        <a:pt x="83" y="10645"/>
                        <a:pt x="83" y="836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6255923-894B-8CE3-507E-99639542C282}"/>
                    </a:ext>
                  </a:extLst>
                </p:cNvPr>
                <p:cNvSpPr/>
                <p:nvPr/>
              </p:nvSpPr>
              <p:spPr>
                <a:xfrm>
                  <a:off x="-256359" y="-847888"/>
                  <a:ext cx="64144" cy="104923"/>
                </a:xfrm>
                <a:custGeom>
                  <a:avLst/>
                  <a:gdLst>
                    <a:gd name="connsiteX0" fmla="*/ 32230 w 64144"/>
                    <a:gd name="connsiteY0" fmla="*/ 104952 h 104923"/>
                    <a:gd name="connsiteX1" fmla="*/ 6854 w 64144"/>
                    <a:gd name="connsiteY1" fmla="*/ 89548 h 104923"/>
                    <a:gd name="connsiteX2" fmla="*/ 83 w 64144"/>
                    <a:gd name="connsiteY2" fmla="*/ 52862 h 104923"/>
                    <a:gd name="connsiteX3" fmla="*/ 2539 w 64144"/>
                    <a:gd name="connsiteY3" fmla="*/ 27934 h 104923"/>
                    <a:gd name="connsiteX4" fmla="*/ 12138 w 64144"/>
                    <a:gd name="connsiteY4" fmla="*/ 8140 h 104923"/>
                    <a:gd name="connsiteX5" fmla="*/ 32230 w 64144"/>
                    <a:gd name="connsiteY5" fmla="*/ 28 h 104923"/>
                    <a:gd name="connsiteX6" fmla="*/ 48749 w 64144"/>
                    <a:gd name="connsiteY6" fmla="*/ 4939 h 104923"/>
                    <a:gd name="connsiteX7" fmla="*/ 58498 w 64144"/>
                    <a:gd name="connsiteY7" fmla="*/ 17589 h 104923"/>
                    <a:gd name="connsiteX8" fmla="*/ 63037 w 64144"/>
                    <a:gd name="connsiteY8" fmla="*/ 34258 h 104923"/>
                    <a:gd name="connsiteX9" fmla="*/ 64227 w 64144"/>
                    <a:gd name="connsiteY9" fmla="*/ 52862 h 104923"/>
                    <a:gd name="connsiteX10" fmla="*/ 61846 w 64144"/>
                    <a:gd name="connsiteY10" fmla="*/ 77419 h 104923"/>
                    <a:gd name="connsiteX11" fmla="*/ 52395 w 64144"/>
                    <a:gd name="connsiteY11" fmla="*/ 96915 h 104923"/>
                    <a:gd name="connsiteX12" fmla="*/ 32230 w 64144"/>
                    <a:gd name="connsiteY12" fmla="*/ 104952 h 104923"/>
                    <a:gd name="connsiteX13" fmla="*/ 32230 w 64144"/>
                    <a:gd name="connsiteY13" fmla="*/ 100933 h 104923"/>
                    <a:gd name="connsiteX14" fmla="*/ 44880 w 64144"/>
                    <a:gd name="connsiteY14" fmla="*/ 92227 h 104923"/>
                    <a:gd name="connsiteX15" fmla="*/ 50014 w 64144"/>
                    <a:gd name="connsiteY15" fmla="*/ 72953 h 104923"/>
                    <a:gd name="connsiteX16" fmla="*/ 50982 w 64144"/>
                    <a:gd name="connsiteY16" fmla="*/ 50481 h 104923"/>
                    <a:gd name="connsiteX17" fmla="*/ 50014 w 64144"/>
                    <a:gd name="connsiteY17" fmla="*/ 29347 h 104923"/>
                    <a:gd name="connsiteX18" fmla="*/ 44954 w 64144"/>
                    <a:gd name="connsiteY18" fmla="*/ 11786 h 104923"/>
                    <a:gd name="connsiteX19" fmla="*/ 32230 w 64144"/>
                    <a:gd name="connsiteY19" fmla="*/ 3897 h 104923"/>
                    <a:gd name="connsiteX20" fmla="*/ 19430 w 64144"/>
                    <a:gd name="connsiteY20" fmla="*/ 11786 h 104923"/>
                    <a:gd name="connsiteX21" fmla="*/ 14295 w 64144"/>
                    <a:gd name="connsiteY21" fmla="*/ 29347 h 104923"/>
                    <a:gd name="connsiteX22" fmla="*/ 13329 w 64144"/>
                    <a:gd name="connsiteY22" fmla="*/ 50481 h 104923"/>
                    <a:gd name="connsiteX23" fmla="*/ 13775 w 64144"/>
                    <a:gd name="connsiteY23" fmla="*/ 66480 h 104923"/>
                    <a:gd name="connsiteX24" fmla="*/ 16007 w 64144"/>
                    <a:gd name="connsiteY24" fmla="*/ 81958 h 104923"/>
                    <a:gd name="connsiteX25" fmla="*/ 21737 w 64144"/>
                    <a:gd name="connsiteY25" fmla="*/ 95427 h 104923"/>
                    <a:gd name="connsiteX26" fmla="*/ 32230 w 64144"/>
                    <a:gd name="connsiteY26" fmla="*/ 100933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4144" h="104923">
                      <a:moveTo>
                        <a:pt x="32230" y="104952"/>
                      </a:moveTo>
                      <a:cubicBezTo>
                        <a:pt x="19827" y="104952"/>
                        <a:pt x="11369" y="99817"/>
                        <a:pt x="6854" y="89548"/>
                      </a:cubicBezTo>
                      <a:cubicBezTo>
                        <a:pt x="2340" y="79279"/>
                        <a:pt x="83" y="67050"/>
                        <a:pt x="83" y="52862"/>
                      </a:cubicBezTo>
                      <a:cubicBezTo>
                        <a:pt x="83" y="44031"/>
                        <a:pt x="902" y="35722"/>
                        <a:pt x="2539" y="27934"/>
                      </a:cubicBezTo>
                      <a:cubicBezTo>
                        <a:pt x="4176" y="20145"/>
                        <a:pt x="7375" y="13547"/>
                        <a:pt x="12138" y="8140"/>
                      </a:cubicBezTo>
                      <a:cubicBezTo>
                        <a:pt x="16900" y="2732"/>
                        <a:pt x="23598" y="28"/>
                        <a:pt x="32230" y="28"/>
                      </a:cubicBezTo>
                      <a:cubicBezTo>
                        <a:pt x="38977" y="28"/>
                        <a:pt x="44483" y="1665"/>
                        <a:pt x="48749" y="4939"/>
                      </a:cubicBezTo>
                      <a:cubicBezTo>
                        <a:pt x="53016" y="8213"/>
                        <a:pt x="56265" y="12430"/>
                        <a:pt x="58498" y="17589"/>
                      </a:cubicBezTo>
                      <a:cubicBezTo>
                        <a:pt x="60730" y="22749"/>
                        <a:pt x="62243" y="28305"/>
                        <a:pt x="63037" y="34258"/>
                      </a:cubicBezTo>
                      <a:cubicBezTo>
                        <a:pt x="63830" y="40211"/>
                        <a:pt x="64227" y="46413"/>
                        <a:pt x="64227" y="52862"/>
                      </a:cubicBezTo>
                      <a:cubicBezTo>
                        <a:pt x="64227" y="61594"/>
                        <a:pt x="63434" y="69779"/>
                        <a:pt x="61846" y="77419"/>
                      </a:cubicBezTo>
                      <a:cubicBezTo>
                        <a:pt x="60259" y="85058"/>
                        <a:pt x="57108" y="91557"/>
                        <a:pt x="52395" y="96915"/>
                      </a:cubicBezTo>
                      <a:cubicBezTo>
                        <a:pt x="47683" y="102273"/>
                        <a:pt x="40961" y="104952"/>
                        <a:pt x="32230" y="104952"/>
                      </a:cubicBezTo>
                      <a:close/>
                      <a:moveTo>
                        <a:pt x="32230" y="100933"/>
                      </a:moveTo>
                      <a:cubicBezTo>
                        <a:pt x="37885" y="100933"/>
                        <a:pt x="42102" y="98031"/>
                        <a:pt x="44880" y="92227"/>
                      </a:cubicBezTo>
                      <a:cubicBezTo>
                        <a:pt x="47658" y="86423"/>
                        <a:pt x="49370" y="79998"/>
                        <a:pt x="50014" y="72953"/>
                      </a:cubicBezTo>
                      <a:cubicBezTo>
                        <a:pt x="50659" y="65909"/>
                        <a:pt x="50982" y="58419"/>
                        <a:pt x="50982" y="50481"/>
                      </a:cubicBezTo>
                      <a:cubicBezTo>
                        <a:pt x="50982" y="42841"/>
                        <a:pt x="50659" y="35796"/>
                        <a:pt x="50014" y="29347"/>
                      </a:cubicBezTo>
                      <a:cubicBezTo>
                        <a:pt x="49370" y="22898"/>
                        <a:pt x="47683" y="17044"/>
                        <a:pt x="44954" y="11786"/>
                      </a:cubicBezTo>
                      <a:cubicBezTo>
                        <a:pt x="42226" y="6527"/>
                        <a:pt x="37984" y="3897"/>
                        <a:pt x="32230" y="3897"/>
                      </a:cubicBezTo>
                      <a:cubicBezTo>
                        <a:pt x="26475" y="3897"/>
                        <a:pt x="22208" y="6527"/>
                        <a:pt x="19430" y="11786"/>
                      </a:cubicBezTo>
                      <a:cubicBezTo>
                        <a:pt x="16652" y="17044"/>
                        <a:pt x="14941" y="22898"/>
                        <a:pt x="14295" y="29347"/>
                      </a:cubicBezTo>
                      <a:cubicBezTo>
                        <a:pt x="13651" y="35796"/>
                        <a:pt x="13329" y="42841"/>
                        <a:pt x="13329" y="50481"/>
                      </a:cubicBezTo>
                      <a:cubicBezTo>
                        <a:pt x="13329" y="56136"/>
                        <a:pt x="13478" y="61469"/>
                        <a:pt x="13775" y="66480"/>
                      </a:cubicBezTo>
                      <a:cubicBezTo>
                        <a:pt x="14073" y="71490"/>
                        <a:pt x="14816" y="76650"/>
                        <a:pt x="16007" y="81958"/>
                      </a:cubicBezTo>
                      <a:cubicBezTo>
                        <a:pt x="17198" y="87266"/>
                        <a:pt x="19108" y="91756"/>
                        <a:pt x="21737" y="95427"/>
                      </a:cubicBezTo>
                      <a:cubicBezTo>
                        <a:pt x="24367" y="99098"/>
                        <a:pt x="27864" y="100933"/>
                        <a:pt x="32230" y="10093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9D376470-C5CB-D17B-80F7-383F04F0659B}"/>
                    </a:ext>
                  </a:extLst>
                </p:cNvPr>
                <p:cNvSpPr/>
                <p:nvPr/>
              </p:nvSpPr>
              <p:spPr>
                <a:xfrm>
                  <a:off x="-178521" y="-847888"/>
                  <a:ext cx="60870" cy="104923"/>
                </a:xfrm>
                <a:custGeom>
                  <a:avLst/>
                  <a:gdLst>
                    <a:gd name="connsiteX0" fmla="*/ 5738 w 60870"/>
                    <a:gd name="connsiteY0" fmla="*/ 84116 h 104923"/>
                    <a:gd name="connsiteX1" fmla="*/ 10575 w 60870"/>
                    <a:gd name="connsiteY1" fmla="*/ 92227 h 104923"/>
                    <a:gd name="connsiteX2" fmla="*/ 18240 w 60870"/>
                    <a:gd name="connsiteY2" fmla="*/ 97957 h 104923"/>
                    <a:gd name="connsiteX3" fmla="*/ 27468 w 60870"/>
                    <a:gd name="connsiteY3" fmla="*/ 100041 h 104923"/>
                    <a:gd name="connsiteX4" fmla="*/ 42648 w 60870"/>
                    <a:gd name="connsiteY4" fmla="*/ 91483 h 104923"/>
                    <a:gd name="connsiteX5" fmla="*/ 46815 w 60870"/>
                    <a:gd name="connsiteY5" fmla="*/ 70722 h 104923"/>
                    <a:gd name="connsiteX6" fmla="*/ 46592 w 60870"/>
                    <a:gd name="connsiteY6" fmla="*/ 61792 h 104923"/>
                    <a:gd name="connsiteX7" fmla="*/ 45624 w 60870"/>
                    <a:gd name="connsiteY7" fmla="*/ 54797 h 104923"/>
                    <a:gd name="connsiteX8" fmla="*/ 40639 w 60870"/>
                    <a:gd name="connsiteY8" fmla="*/ 45420 h 104923"/>
                    <a:gd name="connsiteX9" fmla="*/ 31932 w 60870"/>
                    <a:gd name="connsiteY9" fmla="*/ 41402 h 104923"/>
                    <a:gd name="connsiteX10" fmla="*/ 23151 w 60870"/>
                    <a:gd name="connsiteY10" fmla="*/ 42965 h 104923"/>
                    <a:gd name="connsiteX11" fmla="*/ 17123 w 60870"/>
                    <a:gd name="connsiteY11" fmla="*/ 46611 h 104923"/>
                    <a:gd name="connsiteX12" fmla="*/ 13030 w 60870"/>
                    <a:gd name="connsiteY12" fmla="*/ 51002 h 104923"/>
                    <a:gd name="connsiteX13" fmla="*/ 10799 w 60870"/>
                    <a:gd name="connsiteY13" fmla="*/ 53458 h 104923"/>
                    <a:gd name="connsiteX14" fmla="*/ 9161 w 60870"/>
                    <a:gd name="connsiteY14" fmla="*/ 53458 h 104923"/>
                    <a:gd name="connsiteX15" fmla="*/ 8194 w 60870"/>
                    <a:gd name="connsiteY15" fmla="*/ 53011 h 104923"/>
                    <a:gd name="connsiteX16" fmla="*/ 7673 w 60870"/>
                    <a:gd name="connsiteY16" fmla="*/ 52118 h 104923"/>
                    <a:gd name="connsiteX17" fmla="*/ 7673 w 60870"/>
                    <a:gd name="connsiteY17" fmla="*/ 1219 h 104923"/>
                    <a:gd name="connsiteX18" fmla="*/ 8119 w 60870"/>
                    <a:gd name="connsiteY18" fmla="*/ 401 h 104923"/>
                    <a:gd name="connsiteX19" fmla="*/ 9161 w 60870"/>
                    <a:gd name="connsiteY19" fmla="*/ 28 h 104923"/>
                    <a:gd name="connsiteX20" fmla="*/ 9608 w 60870"/>
                    <a:gd name="connsiteY20" fmla="*/ 28 h 104923"/>
                    <a:gd name="connsiteX21" fmla="*/ 31337 w 60870"/>
                    <a:gd name="connsiteY21" fmla="*/ 4939 h 104923"/>
                    <a:gd name="connsiteX22" fmla="*/ 53215 w 60870"/>
                    <a:gd name="connsiteY22" fmla="*/ 28 h 104923"/>
                    <a:gd name="connsiteX23" fmla="*/ 53661 w 60870"/>
                    <a:gd name="connsiteY23" fmla="*/ 28 h 104923"/>
                    <a:gd name="connsiteX24" fmla="*/ 54554 w 60870"/>
                    <a:gd name="connsiteY24" fmla="*/ 401 h 104923"/>
                    <a:gd name="connsiteX25" fmla="*/ 55000 w 60870"/>
                    <a:gd name="connsiteY25" fmla="*/ 1219 h 104923"/>
                    <a:gd name="connsiteX26" fmla="*/ 55000 w 60870"/>
                    <a:gd name="connsiteY26" fmla="*/ 2558 h 104923"/>
                    <a:gd name="connsiteX27" fmla="*/ 54702 w 60870"/>
                    <a:gd name="connsiteY27" fmla="*/ 3302 h 104923"/>
                    <a:gd name="connsiteX28" fmla="*/ 41680 w 60870"/>
                    <a:gd name="connsiteY28" fmla="*/ 14167 h 104923"/>
                    <a:gd name="connsiteX29" fmla="*/ 25383 w 60870"/>
                    <a:gd name="connsiteY29" fmla="*/ 18036 h 104923"/>
                    <a:gd name="connsiteX30" fmla="*/ 12882 w 60870"/>
                    <a:gd name="connsiteY30" fmla="*/ 16250 h 104923"/>
                    <a:gd name="connsiteX31" fmla="*/ 12882 w 60870"/>
                    <a:gd name="connsiteY31" fmla="*/ 45123 h 104923"/>
                    <a:gd name="connsiteX32" fmla="*/ 21960 w 60870"/>
                    <a:gd name="connsiteY32" fmla="*/ 39244 h 104923"/>
                    <a:gd name="connsiteX33" fmla="*/ 32080 w 60870"/>
                    <a:gd name="connsiteY33" fmla="*/ 37533 h 104923"/>
                    <a:gd name="connsiteX34" fmla="*/ 47187 w 60870"/>
                    <a:gd name="connsiteY34" fmla="*/ 42370 h 104923"/>
                    <a:gd name="connsiteX35" fmla="*/ 57382 w 60870"/>
                    <a:gd name="connsiteY35" fmla="*/ 54945 h 104923"/>
                    <a:gd name="connsiteX36" fmla="*/ 60954 w 60870"/>
                    <a:gd name="connsiteY36" fmla="*/ 70870 h 104923"/>
                    <a:gd name="connsiteX37" fmla="*/ 56488 w 60870"/>
                    <a:gd name="connsiteY37" fmla="*/ 87762 h 104923"/>
                    <a:gd name="connsiteX38" fmla="*/ 44285 w 60870"/>
                    <a:gd name="connsiteY38" fmla="*/ 100264 h 104923"/>
                    <a:gd name="connsiteX39" fmla="*/ 27468 w 60870"/>
                    <a:gd name="connsiteY39" fmla="*/ 104952 h 104923"/>
                    <a:gd name="connsiteX40" fmla="*/ 13626 w 60870"/>
                    <a:gd name="connsiteY40" fmla="*/ 101008 h 104923"/>
                    <a:gd name="connsiteX41" fmla="*/ 3729 w 60870"/>
                    <a:gd name="connsiteY41" fmla="*/ 90516 h 104923"/>
                    <a:gd name="connsiteX42" fmla="*/ 83 w 60870"/>
                    <a:gd name="connsiteY42" fmla="*/ 76675 h 104923"/>
                    <a:gd name="connsiteX43" fmla="*/ 2315 w 60870"/>
                    <a:gd name="connsiteY43" fmla="*/ 71093 h 104923"/>
                    <a:gd name="connsiteX44" fmla="*/ 7971 w 60870"/>
                    <a:gd name="connsiteY44" fmla="*/ 68936 h 104923"/>
                    <a:gd name="connsiteX45" fmla="*/ 13551 w 60870"/>
                    <a:gd name="connsiteY45" fmla="*/ 71093 h 104923"/>
                    <a:gd name="connsiteX46" fmla="*/ 15858 w 60870"/>
                    <a:gd name="connsiteY46" fmla="*/ 76675 h 104923"/>
                    <a:gd name="connsiteX47" fmla="*/ 13551 w 60870"/>
                    <a:gd name="connsiteY47" fmla="*/ 82181 h 104923"/>
                    <a:gd name="connsiteX48" fmla="*/ 7971 w 60870"/>
                    <a:gd name="connsiteY48" fmla="*/ 84414 h 104923"/>
                    <a:gd name="connsiteX49" fmla="*/ 6706 w 60870"/>
                    <a:gd name="connsiteY49" fmla="*/ 84340 h 104923"/>
                    <a:gd name="connsiteX50" fmla="*/ 5738 w 60870"/>
                    <a:gd name="connsiteY50" fmla="*/ 84116 h 10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60870" h="104923">
                      <a:moveTo>
                        <a:pt x="5738" y="84116"/>
                      </a:moveTo>
                      <a:cubicBezTo>
                        <a:pt x="6830" y="87093"/>
                        <a:pt x="8442" y="89797"/>
                        <a:pt x="10575" y="92227"/>
                      </a:cubicBezTo>
                      <a:cubicBezTo>
                        <a:pt x="12709" y="94658"/>
                        <a:pt x="15263" y="96568"/>
                        <a:pt x="18240" y="97957"/>
                      </a:cubicBezTo>
                      <a:cubicBezTo>
                        <a:pt x="21217" y="99346"/>
                        <a:pt x="24293" y="100041"/>
                        <a:pt x="27468" y="100041"/>
                      </a:cubicBezTo>
                      <a:cubicBezTo>
                        <a:pt x="34809" y="100041"/>
                        <a:pt x="39869" y="97188"/>
                        <a:pt x="42648" y="91483"/>
                      </a:cubicBezTo>
                      <a:cubicBezTo>
                        <a:pt x="45426" y="85778"/>
                        <a:pt x="46815" y="78857"/>
                        <a:pt x="46815" y="70722"/>
                      </a:cubicBezTo>
                      <a:cubicBezTo>
                        <a:pt x="46815" y="67150"/>
                        <a:pt x="46740" y="64173"/>
                        <a:pt x="46592" y="61792"/>
                      </a:cubicBezTo>
                      <a:cubicBezTo>
                        <a:pt x="46443" y="59411"/>
                        <a:pt x="46120" y="57079"/>
                        <a:pt x="45624" y="54797"/>
                      </a:cubicBezTo>
                      <a:cubicBezTo>
                        <a:pt x="44632" y="51225"/>
                        <a:pt x="42970" y="48100"/>
                        <a:pt x="40639" y="45420"/>
                      </a:cubicBezTo>
                      <a:cubicBezTo>
                        <a:pt x="38307" y="42741"/>
                        <a:pt x="35405" y="41402"/>
                        <a:pt x="31932" y="41402"/>
                      </a:cubicBezTo>
                      <a:cubicBezTo>
                        <a:pt x="28559" y="41402"/>
                        <a:pt x="25632" y="41923"/>
                        <a:pt x="23151" y="42965"/>
                      </a:cubicBezTo>
                      <a:cubicBezTo>
                        <a:pt x="20670" y="44007"/>
                        <a:pt x="18661" y="45222"/>
                        <a:pt x="17123" y="46611"/>
                      </a:cubicBezTo>
                      <a:cubicBezTo>
                        <a:pt x="15585" y="48000"/>
                        <a:pt x="14221" y="49464"/>
                        <a:pt x="13030" y="51002"/>
                      </a:cubicBezTo>
                      <a:cubicBezTo>
                        <a:pt x="11840" y="52539"/>
                        <a:pt x="11096" y="53358"/>
                        <a:pt x="10799" y="53458"/>
                      </a:cubicBezTo>
                      <a:lnTo>
                        <a:pt x="9161" y="53458"/>
                      </a:lnTo>
                      <a:cubicBezTo>
                        <a:pt x="8864" y="53458"/>
                        <a:pt x="8541" y="53309"/>
                        <a:pt x="8194" y="53011"/>
                      </a:cubicBezTo>
                      <a:cubicBezTo>
                        <a:pt x="7846" y="52713"/>
                        <a:pt x="7673" y="52415"/>
                        <a:pt x="7673" y="52118"/>
                      </a:cubicBezTo>
                      <a:lnTo>
                        <a:pt x="7673" y="1219"/>
                      </a:lnTo>
                      <a:cubicBezTo>
                        <a:pt x="7673" y="921"/>
                        <a:pt x="7822" y="648"/>
                        <a:pt x="8119" y="401"/>
                      </a:cubicBezTo>
                      <a:cubicBezTo>
                        <a:pt x="8417" y="152"/>
                        <a:pt x="8765" y="28"/>
                        <a:pt x="9161" y="28"/>
                      </a:cubicBezTo>
                      <a:lnTo>
                        <a:pt x="9608" y="28"/>
                      </a:lnTo>
                      <a:cubicBezTo>
                        <a:pt x="16454" y="3302"/>
                        <a:pt x="23697" y="4939"/>
                        <a:pt x="31337" y="4939"/>
                      </a:cubicBezTo>
                      <a:cubicBezTo>
                        <a:pt x="38877" y="4939"/>
                        <a:pt x="46170" y="3302"/>
                        <a:pt x="53215" y="28"/>
                      </a:cubicBezTo>
                      <a:lnTo>
                        <a:pt x="53661" y="28"/>
                      </a:lnTo>
                      <a:cubicBezTo>
                        <a:pt x="53958" y="28"/>
                        <a:pt x="54256" y="152"/>
                        <a:pt x="54554" y="401"/>
                      </a:cubicBezTo>
                      <a:cubicBezTo>
                        <a:pt x="54852" y="648"/>
                        <a:pt x="55000" y="921"/>
                        <a:pt x="55000" y="1219"/>
                      </a:cubicBezTo>
                      <a:lnTo>
                        <a:pt x="55000" y="2558"/>
                      </a:lnTo>
                      <a:cubicBezTo>
                        <a:pt x="55000" y="3054"/>
                        <a:pt x="54901" y="3302"/>
                        <a:pt x="54702" y="3302"/>
                      </a:cubicBezTo>
                      <a:cubicBezTo>
                        <a:pt x="51230" y="7965"/>
                        <a:pt x="46889" y="11587"/>
                        <a:pt x="41680" y="14167"/>
                      </a:cubicBezTo>
                      <a:cubicBezTo>
                        <a:pt x="36471" y="16746"/>
                        <a:pt x="31039" y="18036"/>
                        <a:pt x="25383" y="18036"/>
                      </a:cubicBezTo>
                      <a:cubicBezTo>
                        <a:pt x="21316" y="18036"/>
                        <a:pt x="17148" y="17441"/>
                        <a:pt x="12882" y="16250"/>
                      </a:cubicBezTo>
                      <a:lnTo>
                        <a:pt x="12882" y="45123"/>
                      </a:lnTo>
                      <a:cubicBezTo>
                        <a:pt x="16256" y="42345"/>
                        <a:pt x="19282" y="40386"/>
                        <a:pt x="21960" y="39244"/>
                      </a:cubicBezTo>
                      <a:cubicBezTo>
                        <a:pt x="24639" y="38103"/>
                        <a:pt x="28013" y="37533"/>
                        <a:pt x="32080" y="37533"/>
                      </a:cubicBezTo>
                      <a:cubicBezTo>
                        <a:pt x="37736" y="37533"/>
                        <a:pt x="42772" y="39145"/>
                        <a:pt x="47187" y="42370"/>
                      </a:cubicBezTo>
                      <a:cubicBezTo>
                        <a:pt x="51602" y="45594"/>
                        <a:pt x="55000" y="49786"/>
                        <a:pt x="57382" y="54945"/>
                      </a:cubicBezTo>
                      <a:cubicBezTo>
                        <a:pt x="59763" y="60105"/>
                        <a:pt x="60954" y="65413"/>
                        <a:pt x="60954" y="70870"/>
                      </a:cubicBezTo>
                      <a:cubicBezTo>
                        <a:pt x="60954" y="76923"/>
                        <a:pt x="59465" y="82553"/>
                        <a:pt x="56488" y="87762"/>
                      </a:cubicBezTo>
                      <a:cubicBezTo>
                        <a:pt x="53512" y="92971"/>
                        <a:pt x="49444" y="97138"/>
                        <a:pt x="44285" y="100264"/>
                      </a:cubicBezTo>
                      <a:cubicBezTo>
                        <a:pt x="39125" y="103389"/>
                        <a:pt x="33520" y="104952"/>
                        <a:pt x="27468" y="104952"/>
                      </a:cubicBezTo>
                      <a:cubicBezTo>
                        <a:pt x="22407" y="104952"/>
                        <a:pt x="17793" y="103637"/>
                        <a:pt x="13626" y="101008"/>
                      </a:cubicBezTo>
                      <a:cubicBezTo>
                        <a:pt x="9459" y="98379"/>
                        <a:pt x="6160" y="94881"/>
                        <a:pt x="3729" y="90516"/>
                      </a:cubicBezTo>
                      <a:cubicBezTo>
                        <a:pt x="1299" y="86150"/>
                        <a:pt x="83" y="81536"/>
                        <a:pt x="83" y="76675"/>
                      </a:cubicBezTo>
                      <a:cubicBezTo>
                        <a:pt x="83" y="74393"/>
                        <a:pt x="827" y="72532"/>
                        <a:pt x="2315" y="71093"/>
                      </a:cubicBezTo>
                      <a:cubicBezTo>
                        <a:pt x="3803" y="69655"/>
                        <a:pt x="5689" y="68936"/>
                        <a:pt x="7971" y="68936"/>
                      </a:cubicBezTo>
                      <a:cubicBezTo>
                        <a:pt x="10153" y="68936"/>
                        <a:pt x="12014" y="69655"/>
                        <a:pt x="13551" y="71093"/>
                      </a:cubicBezTo>
                      <a:cubicBezTo>
                        <a:pt x="15089" y="72532"/>
                        <a:pt x="15858" y="74393"/>
                        <a:pt x="15858" y="76675"/>
                      </a:cubicBezTo>
                      <a:cubicBezTo>
                        <a:pt x="15858" y="78857"/>
                        <a:pt x="15089" y="80693"/>
                        <a:pt x="13551" y="82181"/>
                      </a:cubicBezTo>
                      <a:cubicBezTo>
                        <a:pt x="12014" y="83670"/>
                        <a:pt x="10153" y="84414"/>
                        <a:pt x="7971" y="84414"/>
                      </a:cubicBezTo>
                      <a:cubicBezTo>
                        <a:pt x="7574" y="84414"/>
                        <a:pt x="7152" y="84389"/>
                        <a:pt x="6706" y="84340"/>
                      </a:cubicBezTo>
                      <a:cubicBezTo>
                        <a:pt x="6259" y="84289"/>
                        <a:pt x="5937" y="84215"/>
                        <a:pt x="5738" y="84116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9525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66B3867-40B4-61E5-0A75-0963F1BECAF0}"/>
                  </a:ext>
                </a:extLst>
              </p:cNvPr>
              <p:cNvGrpSpPr/>
              <p:nvPr/>
            </p:nvGrpSpPr>
            <p:grpSpPr>
              <a:xfrm>
                <a:off x="7541666" y="1629641"/>
                <a:ext cx="332928" cy="1094427"/>
                <a:chOff x="2125005" y="283296"/>
                <a:chExt cx="332928" cy="1094427"/>
              </a:xfrm>
            </p:grpSpPr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D01CFFFB-7890-F27D-30DA-2BC61132430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27005" y="346296"/>
                  <a:ext cx="93600" cy="993600"/>
                </a:xfrm>
                <a:custGeom>
                  <a:avLst/>
                  <a:gdLst>
                    <a:gd name="connsiteX0" fmla="*/ 214 w 78158"/>
                    <a:gd name="connsiteY0" fmla="*/ 54 h 734690"/>
                    <a:gd name="connsiteX1" fmla="*/ 78373 w 78158"/>
                    <a:gd name="connsiteY1" fmla="*/ 54 h 734690"/>
                    <a:gd name="connsiteX2" fmla="*/ 78373 w 78158"/>
                    <a:gd name="connsiteY2" fmla="*/ 734744 h 734690"/>
                    <a:gd name="connsiteX3" fmla="*/ 214 w 78158"/>
                    <a:gd name="connsiteY3" fmla="*/ 734744 h 73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158" h="734690">
                      <a:moveTo>
                        <a:pt x="214" y="54"/>
                      </a:moveTo>
                      <a:lnTo>
                        <a:pt x="78373" y="54"/>
                      </a:lnTo>
                      <a:lnTo>
                        <a:pt x="78373" y="734744"/>
                      </a:lnTo>
                      <a:lnTo>
                        <a:pt x="214" y="734744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FDD17B18-5D66-3617-D8A5-AE94871B0EA5}"/>
                    </a:ext>
                  </a:extLst>
                </p:cNvPr>
                <p:cNvGrpSpPr/>
                <p:nvPr/>
              </p:nvGrpSpPr>
              <p:grpSpPr>
                <a:xfrm>
                  <a:off x="2125005" y="283296"/>
                  <a:ext cx="332928" cy="1094427"/>
                  <a:chOff x="4684162" y="1069823"/>
                  <a:chExt cx="265000" cy="865379"/>
                </a:xfrm>
              </p:grpSpPr>
              <p:grpSp>
                <p:nvGrpSpPr>
                  <p:cNvPr id="89" name="Graphic 751">
                    <a:extLst>
                      <a:ext uri="{FF2B5EF4-FFF2-40B4-BE49-F238E27FC236}">
                        <a16:creationId xmlns:a16="http://schemas.microsoft.com/office/drawing/2014/main" id="{F25EC23A-955D-9A66-DE85-9972C56A258C}"/>
                      </a:ext>
                    </a:extLst>
                  </p:cNvPr>
                  <p:cNvGrpSpPr/>
                  <p:nvPr/>
                </p:nvGrpSpPr>
                <p:grpSpPr>
                  <a:xfrm>
                    <a:off x="4684162" y="1118386"/>
                    <a:ext cx="74430" cy="785651"/>
                    <a:chOff x="1626168" y="921003"/>
                    <a:chExt cx="74430" cy="785651"/>
                  </a:xfrm>
                </p:grpSpPr>
                <p:sp>
                  <p:nvSpPr>
                    <p:cNvPr id="106" name="Freeform: Shape 105">
                      <a:extLst>
                        <a:ext uri="{FF2B5EF4-FFF2-40B4-BE49-F238E27FC236}">
                          <a16:creationId xmlns:a16="http://schemas.microsoft.com/office/drawing/2014/main" id="{EA6604C3-B00B-245F-F901-A00F90710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6168" y="1706655"/>
                      <a:ext cx="74430" cy="8270"/>
                    </a:xfrm>
                    <a:custGeom>
                      <a:avLst/>
                      <a:gdLst>
                        <a:gd name="connsiteX0" fmla="*/ 0 w 74430"/>
                        <a:gd name="connsiteY0" fmla="*/ 0 h 8270"/>
                        <a:gd name="connsiteX1" fmla="*/ 74430 w 74430"/>
                        <a:gd name="connsiteY1" fmla="*/ 0 h 8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4430" h="8270">
                          <a:moveTo>
                            <a:pt x="0" y="0"/>
                          </a:moveTo>
                          <a:lnTo>
                            <a:pt x="7443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95FDD029-218A-2816-112A-C9020FAA0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6168" y="921003"/>
                      <a:ext cx="74430" cy="8270"/>
                    </a:xfrm>
                    <a:custGeom>
                      <a:avLst/>
                      <a:gdLst>
                        <a:gd name="connsiteX0" fmla="*/ 0 w 74430"/>
                        <a:gd name="connsiteY0" fmla="*/ 0 h 8270"/>
                        <a:gd name="connsiteX1" fmla="*/ 74430 w 74430"/>
                        <a:gd name="connsiteY1" fmla="*/ 0 h 8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4430" h="8270">
                          <a:moveTo>
                            <a:pt x="0" y="0"/>
                          </a:moveTo>
                          <a:lnTo>
                            <a:pt x="7443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7CAF04E1-1340-D23A-CF1E-29AD5B4A1A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6168" y="921003"/>
                      <a:ext cx="8270" cy="785651"/>
                    </a:xfrm>
                    <a:custGeom>
                      <a:avLst/>
                      <a:gdLst>
                        <a:gd name="connsiteX0" fmla="*/ 0 w 8270"/>
                        <a:gd name="connsiteY0" fmla="*/ 785652 h 785651"/>
                        <a:gd name="connsiteX1" fmla="*/ 0 w 8270"/>
                        <a:gd name="connsiteY1" fmla="*/ 0 h 7856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70" h="785651">
                          <a:moveTo>
                            <a:pt x="0" y="78565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id="{A72F2B77-48CE-29EE-55AE-CF379D2179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0598" y="921003"/>
                      <a:ext cx="8270" cy="785651"/>
                    </a:xfrm>
                    <a:custGeom>
                      <a:avLst/>
                      <a:gdLst>
                        <a:gd name="connsiteX0" fmla="*/ 0 w 8270"/>
                        <a:gd name="connsiteY0" fmla="*/ 785652 h 785651"/>
                        <a:gd name="connsiteX1" fmla="*/ 0 w 8270"/>
                        <a:gd name="connsiteY1" fmla="*/ 0 h 7856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70" h="785651">
                          <a:moveTo>
                            <a:pt x="0" y="78565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" name="Graphic 751">
                    <a:extLst>
                      <a:ext uri="{FF2B5EF4-FFF2-40B4-BE49-F238E27FC236}">
                        <a16:creationId xmlns:a16="http://schemas.microsoft.com/office/drawing/2014/main" id="{608E27A8-30D3-9A1A-4F87-8D0A2F12D619}"/>
                      </a:ext>
                    </a:extLst>
                  </p:cNvPr>
                  <p:cNvGrpSpPr/>
                  <p:nvPr/>
                </p:nvGrpSpPr>
                <p:grpSpPr>
                  <a:xfrm>
                    <a:off x="4750735" y="1118386"/>
                    <a:ext cx="7856" cy="785651"/>
                    <a:chOff x="1692741" y="921003"/>
                    <a:chExt cx="7856" cy="785651"/>
                  </a:xfrm>
                </p:grpSpPr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1879647C-E28B-A6E1-6E2F-625F69A023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0598" y="921003"/>
                      <a:ext cx="8270" cy="785651"/>
                    </a:xfrm>
                    <a:custGeom>
                      <a:avLst/>
                      <a:gdLst>
                        <a:gd name="connsiteX0" fmla="*/ 0 w 8270"/>
                        <a:gd name="connsiteY0" fmla="*/ 785652 h 785651"/>
                        <a:gd name="connsiteX1" fmla="*/ 0 w 8270"/>
                        <a:gd name="connsiteY1" fmla="*/ 0 h 7856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70" h="785651">
                          <a:moveTo>
                            <a:pt x="0" y="78565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B83A6C2C-5735-AC83-58A9-2EEA772FB4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2741" y="1706655"/>
                      <a:ext cx="7856" cy="8270"/>
                    </a:xfrm>
                    <a:custGeom>
                      <a:avLst/>
                      <a:gdLst>
                        <a:gd name="connsiteX0" fmla="*/ 7857 w 7856"/>
                        <a:gd name="connsiteY0" fmla="*/ 0 h 8270"/>
                        <a:gd name="connsiteX1" fmla="*/ 0 w 7856"/>
                        <a:gd name="connsiteY1" fmla="*/ 0 h 8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856" h="8270">
                          <a:moveTo>
                            <a:pt x="785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14CA5E54-73D2-1982-3219-28FC0B08F0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2741" y="1313829"/>
                      <a:ext cx="7856" cy="8270"/>
                    </a:xfrm>
                    <a:custGeom>
                      <a:avLst/>
                      <a:gdLst>
                        <a:gd name="connsiteX0" fmla="*/ 7857 w 7856"/>
                        <a:gd name="connsiteY0" fmla="*/ 0 h 8270"/>
                        <a:gd name="connsiteX1" fmla="*/ 0 w 7856"/>
                        <a:gd name="connsiteY1" fmla="*/ 0 h 8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856" h="8270">
                          <a:moveTo>
                            <a:pt x="785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72B00B11-C239-B937-17E1-300B220BB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2741" y="921003"/>
                      <a:ext cx="7856" cy="8270"/>
                    </a:xfrm>
                    <a:custGeom>
                      <a:avLst/>
                      <a:gdLst>
                        <a:gd name="connsiteX0" fmla="*/ 7857 w 7856"/>
                        <a:gd name="connsiteY0" fmla="*/ 0 h 8270"/>
                        <a:gd name="connsiteX1" fmla="*/ 0 w 7856"/>
                        <a:gd name="connsiteY1" fmla="*/ 0 h 8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856" h="8270">
                          <a:moveTo>
                            <a:pt x="7857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76D03B4B-9B6F-9929-93D1-511CED2DC5AD}"/>
                      </a:ext>
                    </a:extLst>
                  </p:cNvPr>
                  <p:cNvSpPr/>
                  <p:nvPr/>
                </p:nvSpPr>
                <p:spPr>
                  <a:xfrm>
                    <a:off x="4808986" y="1855475"/>
                    <a:ext cx="48715" cy="79727"/>
                  </a:xfrm>
                  <a:custGeom>
                    <a:avLst/>
                    <a:gdLst>
                      <a:gd name="connsiteX0" fmla="*/ 25066 w 48715"/>
                      <a:gd name="connsiteY0" fmla="*/ 79915 h 79727"/>
                      <a:gd name="connsiteX1" fmla="*/ 5748 w 48715"/>
                      <a:gd name="connsiteY1" fmla="*/ 68221 h 79727"/>
                      <a:gd name="connsiteX2" fmla="*/ 644 w 48715"/>
                      <a:gd name="connsiteY2" fmla="*/ 40374 h 79727"/>
                      <a:gd name="connsiteX3" fmla="*/ 2452 w 48715"/>
                      <a:gd name="connsiteY3" fmla="*/ 21443 h 79727"/>
                      <a:gd name="connsiteX4" fmla="*/ 9753 w 48715"/>
                      <a:gd name="connsiteY4" fmla="*/ 6390 h 79727"/>
                      <a:gd name="connsiteX5" fmla="*/ 25066 w 48715"/>
                      <a:gd name="connsiteY5" fmla="*/ 187 h 79727"/>
                      <a:gd name="connsiteX6" fmla="*/ 37535 w 48715"/>
                      <a:gd name="connsiteY6" fmla="*/ 3934 h 79727"/>
                      <a:gd name="connsiteX7" fmla="*/ 44965 w 48715"/>
                      <a:gd name="connsiteY7" fmla="*/ 13561 h 79727"/>
                      <a:gd name="connsiteX8" fmla="*/ 48454 w 48715"/>
                      <a:gd name="connsiteY8" fmla="*/ 26225 h 79727"/>
                      <a:gd name="connsiteX9" fmla="*/ 49359 w 48715"/>
                      <a:gd name="connsiteY9" fmla="*/ 40374 h 79727"/>
                      <a:gd name="connsiteX10" fmla="*/ 47550 w 48715"/>
                      <a:gd name="connsiteY10" fmla="*/ 59046 h 79727"/>
                      <a:gd name="connsiteX11" fmla="*/ 40379 w 48715"/>
                      <a:gd name="connsiteY11" fmla="*/ 73842 h 79727"/>
                      <a:gd name="connsiteX12" fmla="*/ 25066 w 48715"/>
                      <a:gd name="connsiteY12" fmla="*/ 79915 h 79727"/>
                      <a:gd name="connsiteX13" fmla="*/ 25066 w 48715"/>
                      <a:gd name="connsiteY13" fmla="*/ 76814 h 79727"/>
                      <a:gd name="connsiteX14" fmla="*/ 34693 w 48715"/>
                      <a:gd name="connsiteY14" fmla="*/ 70224 h 79727"/>
                      <a:gd name="connsiteX15" fmla="*/ 38569 w 48715"/>
                      <a:gd name="connsiteY15" fmla="*/ 55622 h 79727"/>
                      <a:gd name="connsiteX16" fmla="*/ 39280 w 48715"/>
                      <a:gd name="connsiteY16" fmla="*/ 38565 h 79727"/>
                      <a:gd name="connsiteX17" fmla="*/ 38569 w 48715"/>
                      <a:gd name="connsiteY17" fmla="*/ 22477 h 79727"/>
                      <a:gd name="connsiteX18" fmla="*/ 34693 w 48715"/>
                      <a:gd name="connsiteY18" fmla="*/ 9168 h 79727"/>
                      <a:gd name="connsiteX19" fmla="*/ 25066 w 48715"/>
                      <a:gd name="connsiteY19" fmla="*/ 3159 h 79727"/>
                      <a:gd name="connsiteX20" fmla="*/ 15310 w 48715"/>
                      <a:gd name="connsiteY20" fmla="*/ 9168 h 79727"/>
                      <a:gd name="connsiteX21" fmla="*/ 11433 w 48715"/>
                      <a:gd name="connsiteY21" fmla="*/ 22477 h 79727"/>
                      <a:gd name="connsiteX22" fmla="*/ 10722 w 48715"/>
                      <a:gd name="connsiteY22" fmla="*/ 38565 h 79727"/>
                      <a:gd name="connsiteX23" fmla="*/ 11046 w 48715"/>
                      <a:gd name="connsiteY23" fmla="*/ 50712 h 79727"/>
                      <a:gd name="connsiteX24" fmla="*/ 12725 w 48715"/>
                      <a:gd name="connsiteY24" fmla="*/ 62471 h 79727"/>
                      <a:gd name="connsiteX25" fmla="*/ 17119 w 48715"/>
                      <a:gd name="connsiteY25" fmla="*/ 72679 h 79727"/>
                      <a:gd name="connsiteX26" fmla="*/ 25066 w 48715"/>
                      <a:gd name="connsiteY26" fmla="*/ 76814 h 7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8715" h="79727">
                        <a:moveTo>
                          <a:pt x="25066" y="79915"/>
                        </a:moveTo>
                        <a:cubicBezTo>
                          <a:pt x="15589" y="79915"/>
                          <a:pt x="9150" y="76017"/>
                          <a:pt x="5748" y="68221"/>
                        </a:cubicBezTo>
                        <a:cubicBezTo>
                          <a:pt x="2345" y="60425"/>
                          <a:pt x="644" y="51142"/>
                          <a:pt x="644" y="40374"/>
                        </a:cubicBezTo>
                        <a:cubicBezTo>
                          <a:pt x="644" y="33655"/>
                          <a:pt x="1246" y="27344"/>
                          <a:pt x="2452" y="21443"/>
                        </a:cubicBezTo>
                        <a:cubicBezTo>
                          <a:pt x="3659" y="15542"/>
                          <a:pt x="6092" y="10525"/>
                          <a:pt x="9753" y="6390"/>
                        </a:cubicBezTo>
                        <a:cubicBezTo>
                          <a:pt x="13414" y="2255"/>
                          <a:pt x="18519" y="187"/>
                          <a:pt x="25066" y="187"/>
                        </a:cubicBezTo>
                        <a:cubicBezTo>
                          <a:pt x="30148" y="187"/>
                          <a:pt x="34305" y="1436"/>
                          <a:pt x="37535" y="3934"/>
                        </a:cubicBezTo>
                        <a:cubicBezTo>
                          <a:pt x="40766" y="6433"/>
                          <a:pt x="43243" y="9642"/>
                          <a:pt x="44965" y="13561"/>
                        </a:cubicBezTo>
                        <a:cubicBezTo>
                          <a:pt x="46689" y="17481"/>
                          <a:pt x="47852" y="21702"/>
                          <a:pt x="48454" y="26225"/>
                        </a:cubicBezTo>
                        <a:cubicBezTo>
                          <a:pt x="49057" y="30748"/>
                          <a:pt x="49359" y="35464"/>
                          <a:pt x="49359" y="40374"/>
                        </a:cubicBezTo>
                        <a:cubicBezTo>
                          <a:pt x="49359" y="47007"/>
                          <a:pt x="48756" y="53231"/>
                          <a:pt x="47550" y="59046"/>
                        </a:cubicBezTo>
                        <a:cubicBezTo>
                          <a:pt x="46344" y="64861"/>
                          <a:pt x="43953" y="69793"/>
                          <a:pt x="40379" y="73842"/>
                        </a:cubicBezTo>
                        <a:cubicBezTo>
                          <a:pt x="36803" y="77891"/>
                          <a:pt x="31699" y="79915"/>
                          <a:pt x="25066" y="79915"/>
                        </a:cubicBezTo>
                        <a:close/>
                        <a:moveTo>
                          <a:pt x="25066" y="76814"/>
                        </a:moveTo>
                        <a:cubicBezTo>
                          <a:pt x="29373" y="76814"/>
                          <a:pt x="32582" y="74617"/>
                          <a:pt x="34693" y="70224"/>
                        </a:cubicBezTo>
                        <a:cubicBezTo>
                          <a:pt x="36803" y="65831"/>
                          <a:pt x="38095" y="60963"/>
                          <a:pt x="38569" y="55622"/>
                        </a:cubicBezTo>
                        <a:cubicBezTo>
                          <a:pt x="39043" y="50281"/>
                          <a:pt x="39280" y="44595"/>
                          <a:pt x="39280" y="38565"/>
                        </a:cubicBezTo>
                        <a:cubicBezTo>
                          <a:pt x="39280" y="32707"/>
                          <a:pt x="39043" y="27344"/>
                          <a:pt x="38569" y="22477"/>
                        </a:cubicBezTo>
                        <a:cubicBezTo>
                          <a:pt x="38095" y="17610"/>
                          <a:pt x="36803" y="13174"/>
                          <a:pt x="34693" y="9168"/>
                        </a:cubicBezTo>
                        <a:cubicBezTo>
                          <a:pt x="32582" y="5162"/>
                          <a:pt x="29373" y="3159"/>
                          <a:pt x="25066" y="3159"/>
                        </a:cubicBezTo>
                        <a:cubicBezTo>
                          <a:pt x="20672" y="3159"/>
                          <a:pt x="17420" y="5162"/>
                          <a:pt x="15310" y="9168"/>
                        </a:cubicBezTo>
                        <a:cubicBezTo>
                          <a:pt x="13199" y="13174"/>
                          <a:pt x="11907" y="17610"/>
                          <a:pt x="11433" y="22477"/>
                        </a:cubicBezTo>
                        <a:cubicBezTo>
                          <a:pt x="10959" y="27344"/>
                          <a:pt x="10722" y="32707"/>
                          <a:pt x="10722" y="38565"/>
                        </a:cubicBezTo>
                        <a:cubicBezTo>
                          <a:pt x="10722" y="42872"/>
                          <a:pt x="10830" y="46921"/>
                          <a:pt x="11046" y="50712"/>
                        </a:cubicBezTo>
                        <a:cubicBezTo>
                          <a:pt x="11261" y="54502"/>
                          <a:pt x="11821" y="58422"/>
                          <a:pt x="12725" y="62471"/>
                        </a:cubicBezTo>
                        <a:cubicBezTo>
                          <a:pt x="13630" y="66519"/>
                          <a:pt x="15095" y="69922"/>
                          <a:pt x="17119" y="72679"/>
                        </a:cubicBezTo>
                        <a:cubicBezTo>
                          <a:pt x="19143" y="75435"/>
                          <a:pt x="21792" y="76814"/>
                          <a:pt x="25066" y="76814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8264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2" name="Graphic 751">
                    <a:extLst>
                      <a:ext uri="{FF2B5EF4-FFF2-40B4-BE49-F238E27FC236}">
                        <a16:creationId xmlns:a16="http://schemas.microsoft.com/office/drawing/2014/main" id="{04BEF21D-49D2-614F-543F-475DB62C8DD9}"/>
                      </a:ext>
                    </a:extLst>
                  </p:cNvPr>
                  <p:cNvGrpSpPr/>
                  <p:nvPr/>
                </p:nvGrpSpPr>
                <p:grpSpPr>
                  <a:xfrm>
                    <a:off x="4808986" y="1462649"/>
                    <a:ext cx="140176" cy="79727"/>
                    <a:chOff x="1750992" y="1265266"/>
                    <a:chExt cx="140176" cy="79727"/>
                  </a:xfrm>
                  <a:solidFill>
                    <a:srgbClr val="262626"/>
                  </a:solidFill>
                </p:grpSpPr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0596607E-F4B5-0BE2-4357-EB97AAE1AB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0992" y="1265266"/>
                      <a:ext cx="48715" cy="79727"/>
                    </a:xfrm>
                    <a:custGeom>
                      <a:avLst/>
                      <a:gdLst>
                        <a:gd name="connsiteX0" fmla="*/ 25066 w 48715"/>
                        <a:gd name="connsiteY0" fmla="*/ 79867 h 79727"/>
                        <a:gd name="connsiteX1" fmla="*/ 5748 w 48715"/>
                        <a:gd name="connsiteY1" fmla="*/ 68174 h 79727"/>
                        <a:gd name="connsiteX2" fmla="*/ 644 w 48715"/>
                        <a:gd name="connsiteY2" fmla="*/ 40327 h 79727"/>
                        <a:gd name="connsiteX3" fmla="*/ 2452 w 48715"/>
                        <a:gd name="connsiteY3" fmla="*/ 21396 h 79727"/>
                        <a:gd name="connsiteX4" fmla="*/ 9753 w 48715"/>
                        <a:gd name="connsiteY4" fmla="*/ 6342 h 79727"/>
                        <a:gd name="connsiteX5" fmla="*/ 25066 w 48715"/>
                        <a:gd name="connsiteY5" fmla="*/ 140 h 79727"/>
                        <a:gd name="connsiteX6" fmla="*/ 37535 w 48715"/>
                        <a:gd name="connsiteY6" fmla="*/ 3887 h 79727"/>
                        <a:gd name="connsiteX7" fmla="*/ 44965 w 48715"/>
                        <a:gd name="connsiteY7" fmla="*/ 13514 h 79727"/>
                        <a:gd name="connsiteX8" fmla="*/ 48454 w 48715"/>
                        <a:gd name="connsiteY8" fmla="*/ 26178 h 79727"/>
                        <a:gd name="connsiteX9" fmla="*/ 49359 w 48715"/>
                        <a:gd name="connsiteY9" fmla="*/ 40327 h 79727"/>
                        <a:gd name="connsiteX10" fmla="*/ 47550 w 48715"/>
                        <a:gd name="connsiteY10" fmla="*/ 58999 h 79727"/>
                        <a:gd name="connsiteX11" fmla="*/ 40379 w 48715"/>
                        <a:gd name="connsiteY11" fmla="*/ 73795 h 79727"/>
                        <a:gd name="connsiteX12" fmla="*/ 25066 w 48715"/>
                        <a:gd name="connsiteY12" fmla="*/ 79867 h 79727"/>
                        <a:gd name="connsiteX13" fmla="*/ 25066 w 48715"/>
                        <a:gd name="connsiteY13" fmla="*/ 76766 h 79727"/>
                        <a:gd name="connsiteX14" fmla="*/ 34693 w 48715"/>
                        <a:gd name="connsiteY14" fmla="*/ 70177 h 79727"/>
                        <a:gd name="connsiteX15" fmla="*/ 38569 w 48715"/>
                        <a:gd name="connsiteY15" fmla="*/ 55574 h 79727"/>
                        <a:gd name="connsiteX16" fmla="*/ 39280 w 48715"/>
                        <a:gd name="connsiteY16" fmla="*/ 38517 h 79727"/>
                        <a:gd name="connsiteX17" fmla="*/ 38569 w 48715"/>
                        <a:gd name="connsiteY17" fmla="*/ 22430 h 79727"/>
                        <a:gd name="connsiteX18" fmla="*/ 34693 w 48715"/>
                        <a:gd name="connsiteY18" fmla="*/ 9121 h 79727"/>
                        <a:gd name="connsiteX19" fmla="*/ 25066 w 48715"/>
                        <a:gd name="connsiteY19" fmla="*/ 3112 h 79727"/>
                        <a:gd name="connsiteX20" fmla="*/ 15310 w 48715"/>
                        <a:gd name="connsiteY20" fmla="*/ 9121 h 79727"/>
                        <a:gd name="connsiteX21" fmla="*/ 11433 w 48715"/>
                        <a:gd name="connsiteY21" fmla="*/ 22430 h 79727"/>
                        <a:gd name="connsiteX22" fmla="*/ 10722 w 48715"/>
                        <a:gd name="connsiteY22" fmla="*/ 38517 h 79727"/>
                        <a:gd name="connsiteX23" fmla="*/ 11046 w 48715"/>
                        <a:gd name="connsiteY23" fmla="*/ 50664 h 79727"/>
                        <a:gd name="connsiteX24" fmla="*/ 12725 w 48715"/>
                        <a:gd name="connsiteY24" fmla="*/ 62423 h 79727"/>
                        <a:gd name="connsiteX25" fmla="*/ 17119 w 48715"/>
                        <a:gd name="connsiteY25" fmla="*/ 72631 h 79727"/>
                        <a:gd name="connsiteX26" fmla="*/ 25066 w 48715"/>
                        <a:gd name="connsiteY26" fmla="*/ 76766 h 797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8715" h="79727">
                          <a:moveTo>
                            <a:pt x="25066" y="79867"/>
                          </a:moveTo>
                          <a:cubicBezTo>
                            <a:pt x="15589" y="79867"/>
                            <a:pt x="9150" y="75969"/>
                            <a:pt x="5748" y="68174"/>
                          </a:cubicBezTo>
                          <a:cubicBezTo>
                            <a:pt x="2345" y="60377"/>
                            <a:pt x="644" y="51095"/>
                            <a:pt x="644" y="40327"/>
                          </a:cubicBezTo>
                          <a:cubicBezTo>
                            <a:pt x="644" y="33607"/>
                            <a:pt x="1246" y="27297"/>
                            <a:pt x="2452" y="21396"/>
                          </a:cubicBezTo>
                          <a:cubicBezTo>
                            <a:pt x="3659" y="15495"/>
                            <a:pt x="6092" y="10477"/>
                            <a:pt x="9753" y="6342"/>
                          </a:cubicBezTo>
                          <a:cubicBezTo>
                            <a:pt x="13414" y="2207"/>
                            <a:pt x="18519" y="140"/>
                            <a:pt x="25066" y="140"/>
                          </a:cubicBezTo>
                          <a:cubicBezTo>
                            <a:pt x="30148" y="140"/>
                            <a:pt x="34305" y="1389"/>
                            <a:pt x="37535" y="3887"/>
                          </a:cubicBezTo>
                          <a:cubicBezTo>
                            <a:pt x="40766" y="6385"/>
                            <a:pt x="43243" y="9594"/>
                            <a:pt x="44965" y="13514"/>
                          </a:cubicBezTo>
                          <a:cubicBezTo>
                            <a:pt x="46689" y="17433"/>
                            <a:pt x="47852" y="21655"/>
                            <a:pt x="48454" y="26178"/>
                          </a:cubicBezTo>
                          <a:cubicBezTo>
                            <a:pt x="49057" y="30700"/>
                            <a:pt x="49359" y="35417"/>
                            <a:pt x="49359" y="40327"/>
                          </a:cubicBezTo>
                          <a:cubicBezTo>
                            <a:pt x="49359" y="46960"/>
                            <a:pt x="48756" y="53184"/>
                            <a:pt x="47550" y="58999"/>
                          </a:cubicBezTo>
                          <a:cubicBezTo>
                            <a:pt x="46344" y="64814"/>
                            <a:pt x="43953" y="69746"/>
                            <a:pt x="40379" y="73795"/>
                          </a:cubicBezTo>
                          <a:cubicBezTo>
                            <a:pt x="36803" y="77843"/>
                            <a:pt x="31699" y="79867"/>
                            <a:pt x="25066" y="79867"/>
                          </a:cubicBezTo>
                          <a:close/>
                          <a:moveTo>
                            <a:pt x="25066" y="76766"/>
                          </a:moveTo>
                          <a:cubicBezTo>
                            <a:pt x="29373" y="76766"/>
                            <a:pt x="32582" y="74570"/>
                            <a:pt x="34693" y="70177"/>
                          </a:cubicBezTo>
                          <a:cubicBezTo>
                            <a:pt x="36803" y="65783"/>
                            <a:pt x="38095" y="60916"/>
                            <a:pt x="38569" y="55574"/>
                          </a:cubicBezTo>
                          <a:cubicBezTo>
                            <a:pt x="39043" y="50233"/>
                            <a:pt x="39280" y="44548"/>
                            <a:pt x="39280" y="38517"/>
                          </a:cubicBezTo>
                          <a:cubicBezTo>
                            <a:pt x="39280" y="32659"/>
                            <a:pt x="39043" y="27297"/>
                            <a:pt x="38569" y="22430"/>
                          </a:cubicBezTo>
                          <a:cubicBezTo>
                            <a:pt x="38095" y="17562"/>
                            <a:pt x="36803" y="13126"/>
                            <a:pt x="34693" y="9121"/>
                          </a:cubicBezTo>
                          <a:cubicBezTo>
                            <a:pt x="32582" y="5115"/>
                            <a:pt x="29373" y="3112"/>
                            <a:pt x="25066" y="3112"/>
                          </a:cubicBezTo>
                          <a:cubicBezTo>
                            <a:pt x="20672" y="3112"/>
                            <a:pt x="17420" y="5115"/>
                            <a:pt x="15310" y="9121"/>
                          </a:cubicBezTo>
                          <a:cubicBezTo>
                            <a:pt x="13199" y="13126"/>
                            <a:pt x="11907" y="17562"/>
                            <a:pt x="11433" y="22430"/>
                          </a:cubicBezTo>
                          <a:cubicBezTo>
                            <a:pt x="10959" y="27297"/>
                            <a:pt x="10722" y="32659"/>
                            <a:pt x="10722" y="38517"/>
                          </a:cubicBezTo>
                          <a:cubicBezTo>
                            <a:pt x="10722" y="42825"/>
                            <a:pt x="10830" y="46874"/>
                            <a:pt x="11046" y="50664"/>
                          </a:cubicBezTo>
                          <a:cubicBezTo>
                            <a:pt x="11261" y="54455"/>
                            <a:pt x="11821" y="58374"/>
                            <a:pt x="12725" y="62423"/>
                          </a:cubicBezTo>
                          <a:cubicBezTo>
                            <a:pt x="13630" y="66472"/>
                            <a:pt x="15095" y="69874"/>
                            <a:pt x="17119" y="72631"/>
                          </a:cubicBezTo>
                          <a:cubicBezTo>
                            <a:pt x="19143" y="75388"/>
                            <a:pt x="21792" y="76766"/>
                            <a:pt x="25066" y="76766"/>
                          </a:cubicBezTo>
                          <a:close/>
                        </a:path>
                      </a:pathLst>
                    </a:custGeom>
                    <a:solidFill>
                      <a:srgbClr val="262626"/>
                    </a:solidFill>
                    <a:ln w="8264" cap="sq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83D90FB8-E8E5-210A-1EE6-D46BAB370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5705" y="1329746"/>
                      <a:ext cx="12792" cy="12663"/>
                    </a:xfrm>
                    <a:custGeom>
                      <a:avLst/>
                      <a:gdLst>
                        <a:gd name="connsiteX0" fmla="*/ 644 w 12792"/>
                        <a:gd name="connsiteY0" fmla="*/ 6471 h 12663"/>
                        <a:gd name="connsiteX1" fmla="*/ 2582 w 12792"/>
                        <a:gd name="connsiteY1" fmla="*/ 1948 h 12663"/>
                        <a:gd name="connsiteX2" fmla="*/ 7104 w 12792"/>
                        <a:gd name="connsiteY2" fmla="*/ 140 h 12663"/>
                        <a:gd name="connsiteX3" fmla="*/ 10205 w 12792"/>
                        <a:gd name="connsiteY3" fmla="*/ 980 h 12663"/>
                        <a:gd name="connsiteX4" fmla="*/ 12596 w 12792"/>
                        <a:gd name="connsiteY4" fmla="*/ 3305 h 12663"/>
                        <a:gd name="connsiteX5" fmla="*/ 13436 w 12792"/>
                        <a:gd name="connsiteY5" fmla="*/ 6471 h 12663"/>
                        <a:gd name="connsiteX6" fmla="*/ 11562 w 12792"/>
                        <a:gd name="connsiteY6" fmla="*/ 10865 h 12663"/>
                        <a:gd name="connsiteX7" fmla="*/ 7104 w 12792"/>
                        <a:gd name="connsiteY7" fmla="*/ 12803 h 12663"/>
                        <a:gd name="connsiteX8" fmla="*/ 2582 w 12792"/>
                        <a:gd name="connsiteY8" fmla="*/ 10865 h 12663"/>
                        <a:gd name="connsiteX9" fmla="*/ 644 w 12792"/>
                        <a:gd name="connsiteY9" fmla="*/ 6471 h 126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792" h="12663">
                          <a:moveTo>
                            <a:pt x="644" y="6471"/>
                          </a:moveTo>
                          <a:cubicBezTo>
                            <a:pt x="644" y="4662"/>
                            <a:pt x="1290" y="3154"/>
                            <a:pt x="2582" y="1948"/>
                          </a:cubicBezTo>
                          <a:cubicBezTo>
                            <a:pt x="3874" y="742"/>
                            <a:pt x="5381" y="140"/>
                            <a:pt x="7104" y="140"/>
                          </a:cubicBezTo>
                          <a:cubicBezTo>
                            <a:pt x="8138" y="140"/>
                            <a:pt x="9172" y="420"/>
                            <a:pt x="10205" y="980"/>
                          </a:cubicBezTo>
                          <a:cubicBezTo>
                            <a:pt x="11239" y="1539"/>
                            <a:pt x="12036" y="2315"/>
                            <a:pt x="12596" y="3305"/>
                          </a:cubicBezTo>
                          <a:cubicBezTo>
                            <a:pt x="13156" y="4296"/>
                            <a:pt x="13436" y="5351"/>
                            <a:pt x="13436" y="6471"/>
                          </a:cubicBezTo>
                          <a:cubicBezTo>
                            <a:pt x="13436" y="8108"/>
                            <a:pt x="12812" y="9573"/>
                            <a:pt x="11562" y="10865"/>
                          </a:cubicBezTo>
                          <a:cubicBezTo>
                            <a:pt x="10313" y="12157"/>
                            <a:pt x="8827" y="12803"/>
                            <a:pt x="7104" y="12803"/>
                          </a:cubicBezTo>
                          <a:cubicBezTo>
                            <a:pt x="5381" y="12803"/>
                            <a:pt x="3874" y="12157"/>
                            <a:pt x="2582" y="10865"/>
                          </a:cubicBezTo>
                          <a:cubicBezTo>
                            <a:pt x="1290" y="9573"/>
                            <a:pt x="644" y="8108"/>
                            <a:pt x="644" y="6471"/>
                          </a:cubicBezTo>
                          <a:close/>
                        </a:path>
                      </a:pathLst>
                    </a:custGeom>
                    <a:solidFill>
                      <a:srgbClr val="262626"/>
                    </a:solidFill>
                    <a:ln w="8264" cap="sq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5E9D7534-04D5-8807-7BAD-DC3E40436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4909" y="1265266"/>
                      <a:ext cx="46260" cy="79727"/>
                    </a:xfrm>
                    <a:custGeom>
                      <a:avLst/>
                      <a:gdLst>
                        <a:gd name="connsiteX0" fmla="*/ 4908 w 46260"/>
                        <a:gd name="connsiteY0" fmla="*/ 64103 h 79727"/>
                        <a:gd name="connsiteX1" fmla="*/ 8526 w 46260"/>
                        <a:gd name="connsiteY1" fmla="*/ 70241 h 79727"/>
                        <a:gd name="connsiteX2" fmla="*/ 14340 w 46260"/>
                        <a:gd name="connsiteY2" fmla="*/ 74570 h 79727"/>
                        <a:gd name="connsiteX3" fmla="*/ 21319 w 46260"/>
                        <a:gd name="connsiteY3" fmla="*/ 76120 h 79727"/>
                        <a:gd name="connsiteX4" fmla="*/ 32883 w 46260"/>
                        <a:gd name="connsiteY4" fmla="*/ 69660 h 79727"/>
                        <a:gd name="connsiteX5" fmla="*/ 36049 w 46260"/>
                        <a:gd name="connsiteY5" fmla="*/ 53895 h 79727"/>
                        <a:gd name="connsiteX6" fmla="*/ 35920 w 46260"/>
                        <a:gd name="connsiteY6" fmla="*/ 47111 h 79727"/>
                        <a:gd name="connsiteX7" fmla="*/ 35144 w 46260"/>
                        <a:gd name="connsiteY7" fmla="*/ 41877 h 79727"/>
                        <a:gd name="connsiteX8" fmla="*/ 31397 w 46260"/>
                        <a:gd name="connsiteY8" fmla="*/ 34706 h 79727"/>
                        <a:gd name="connsiteX9" fmla="*/ 24807 w 46260"/>
                        <a:gd name="connsiteY9" fmla="*/ 31669 h 79727"/>
                        <a:gd name="connsiteX10" fmla="*/ 18087 w 46260"/>
                        <a:gd name="connsiteY10" fmla="*/ 32832 h 79727"/>
                        <a:gd name="connsiteX11" fmla="*/ 13500 w 46260"/>
                        <a:gd name="connsiteY11" fmla="*/ 35610 h 79727"/>
                        <a:gd name="connsiteX12" fmla="*/ 10399 w 46260"/>
                        <a:gd name="connsiteY12" fmla="*/ 38970 h 79727"/>
                        <a:gd name="connsiteX13" fmla="*/ 8784 w 46260"/>
                        <a:gd name="connsiteY13" fmla="*/ 40844 h 79727"/>
                        <a:gd name="connsiteX14" fmla="*/ 7492 w 46260"/>
                        <a:gd name="connsiteY14" fmla="*/ 40844 h 79727"/>
                        <a:gd name="connsiteX15" fmla="*/ 6716 w 46260"/>
                        <a:gd name="connsiteY15" fmla="*/ 40456 h 79727"/>
                        <a:gd name="connsiteX16" fmla="*/ 6329 w 46260"/>
                        <a:gd name="connsiteY16" fmla="*/ 39681 h 79727"/>
                        <a:gd name="connsiteX17" fmla="*/ 6329 w 46260"/>
                        <a:gd name="connsiteY17" fmla="*/ 1044 h 79727"/>
                        <a:gd name="connsiteX18" fmla="*/ 6716 w 46260"/>
                        <a:gd name="connsiteY18" fmla="*/ 463 h 79727"/>
                        <a:gd name="connsiteX19" fmla="*/ 7492 w 46260"/>
                        <a:gd name="connsiteY19" fmla="*/ 140 h 79727"/>
                        <a:gd name="connsiteX20" fmla="*/ 7750 w 46260"/>
                        <a:gd name="connsiteY20" fmla="*/ 140 h 79727"/>
                        <a:gd name="connsiteX21" fmla="*/ 24290 w 46260"/>
                        <a:gd name="connsiteY21" fmla="*/ 3887 h 79727"/>
                        <a:gd name="connsiteX22" fmla="*/ 40960 w 46260"/>
                        <a:gd name="connsiteY22" fmla="*/ 140 h 79727"/>
                        <a:gd name="connsiteX23" fmla="*/ 41218 w 46260"/>
                        <a:gd name="connsiteY23" fmla="*/ 140 h 79727"/>
                        <a:gd name="connsiteX24" fmla="*/ 41994 w 46260"/>
                        <a:gd name="connsiteY24" fmla="*/ 463 h 79727"/>
                        <a:gd name="connsiteX25" fmla="*/ 42381 w 46260"/>
                        <a:gd name="connsiteY25" fmla="*/ 1044 h 79727"/>
                        <a:gd name="connsiteX26" fmla="*/ 42381 w 46260"/>
                        <a:gd name="connsiteY26" fmla="*/ 2207 h 79727"/>
                        <a:gd name="connsiteX27" fmla="*/ 42123 w 46260"/>
                        <a:gd name="connsiteY27" fmla="*/ 2724 h 79727"/>
                        <a:gd name="connsiteX28" fmla="*/ 32173 w 46260"/>
                        <a:gd name="connsiteY28" fmla="*/ 10929 h 79727"/>
                        <a:gd name="connsiteX29" fmla="*/ 19768 w 46260"/>
                        <a:gd name="connsiteY29" fmla="*/ 13837 h 79727"/>
                        <a:gd name="connsiteX30" fmla="*/ 10334 w 46260"/>
                        <a:gd name="connsiteY30" fmla="*/ 12545 h 79727"/>
                        <a:gd name="connsiteX31" fmla="*/ 10334 w 46260"/>
                        <a:gd name="connsiteY31" fmla="*/ 34382 h 79727"/>
                        <a:gd name="connsiteX32" fmla="*/ 17184 w 46260"/>
                        <a:gd name="connsiteY32" fmla="*/ 29989 h 79727"/>
                        <a:gd name="connsiteX33" fmla="*/ 24937 w 46260"/>
                        <a:gd name="connsiteY33" fmla="*/ 28697 h 79727"/>
                        <a:gd name="connsiteX34" fmla="*/ 36372 w 46260"/>
                        <a:gd name="connsiteY34" fmla="*/ 32380 h 79727"/>
                        <a:gd name="connsiteX35" fmla="*/ 44190 w 46260"/>
                        <a:gd name="connsiteY35" fmla="*/ 41942 h 79727"/>
                        <a:gd name="connsiteX36" fmla="*/ 46904 w 46260"/>
                        <a:gd name="connsiteY36" fmla="*/ 54024 h 79727"/>
                        <a:gd name="connsiteX37" fmla="*/ 43479 w 46260"/>
                        <a:gd name="connsiteY37" fmla="*/ 66881 h 79727"/>
                        <a:gd name="connsiteX38" fmla="*/ 34175 w 46260"/>
                        <a:gd name="connsiteY38" fmla="*/ 76315 h 79727"/>
                        <a:gd name="connsiteX39" fmla="*/ 21319 w 46260"/>
                        <a:gd name="connsiteY39" fmla="*/ 79867 h 79727"/>
                        <a:gd name="connsiteX40" fmla="*/ 10851 w 46260"/>
                        <a:gd name="connsiteY40" fmla="*/ 76896 h 79727"/>
                        <a:gd name="connsiteX41" fmla="*/ 3357 w 46260"/>
                        <a:gd name="connsiteY41" fmla="*/ 68949 h 79727"/>
                        <a:gd name="connsiteX42" fmla="*/ 644 w 46260"/>
                        <a:gd name="connsiteY42" fmla="*/ 58417 h 79727"/>
                        <a:gd name="connsiteX43" fmla="*/ 2323 w 46260"/>
                        <a:gd name="connsiteY43" fmla="*/ 54153 h 79727"/>
                        <a:gd name="connsiteX44" fmla="*/ 6587 w 46260"/>
                        <a:gd name="connsiteY44" fmla="*/ 52473 h 79727"/>
                        <a:gd name="connsiteX45" fmla="*/ 10787 w 46260"/>
                        <a:gd name="connsiteY45" fmla="*/ 54153 h 79727"/>
                        <a:gd name="connsiteX46" fmla="*/ 12532 w 46260"/>
                        <a:gd name="connsiteY46" fmla="*/ 58417 h 79727"/>
                        <a:gd name="connsiteX47" fmla="*/ 10787 w 46260"/>
                        <a:gd name="connsiteY47" fmla="*/ 62617 h 79727"/>
                        <a:gd name="connsiteX48" fmla="*/ 6587 w 46260"/>
                        <a:gd name="connsiteY48" fmla="*/ 64361 h 79727"/>
                        <a:gd name="connsiteX49" fmla="*/ 5682 w 46260"/>
                        <a:gd name="connsiteY49" fmla="*/ 64232 h 79727"/>
                        <a:gd name="connsiteX50" fmla="*/ 4908 w 46260"/>
                        <a:gd name="connsiteY50" fmla="*/ 64103 h 797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</a:cxnLst>
                      <a:rect l="l" t="t" r="r" b="b"/>
                      <a:pathLst>
                        <a:path w="46260" h="79727">
                          <a:moveTo>
                            <a:pt x="4908" y="64103"/>
                          </a:moveTo>
                          <a:cubicBezTo>
                            <a:pt x="5683" y="66343"/>
                            <a:pt x="6889" y="68389"/>
                            <a:pt x="8526" y="70241"/>
                          </a:cubicBezTo>
                          <a:cubicBezTo>
                            <a:pt x="10163" y="72093"/>
                            <a:pt x="12101" y="73536"/>
                            <a:pt x="14340" y="74570"/>
                          </a:cubicBezTo>
                          <a:cubicBezTo>
                            <a:pt x="16580" y="75603"/>
                            <a:pt x="18907" y="76120"/>
                            <a:pt x="21319" y="76120"/>
                          </a:cubicBezTo>
                          <a:cubicBezTo>
                            <a:pt x="26918" y="76120"/>
                            <a:pt x="30773" y="73967"/>
                            <a:pt x="32883" y="69660"/>
                          </a:cubicBezTo>
                          <a:cubicBezTo>
                            <a:pt x="34994" y="65352"/>
                            <a:pt x="36049" y="60097"/>
                            <a:pt x="36049" y="53895"/>
                          </a:cubicBezTo>
                          <a:cubicBezTo>
                            <a:pt x="36049" y="51224"/>
                            <a:pt x="36006" y="48963"/>
                            <a:pt x="35920" y="47111"/>
                          </a:cubicBezTo>
                          <a:cubicBezTo>
                            <a:pt x="35834" y="45259"/>
                            <a:pt x="35576" y="43514"/>
                            <a:pt x="35144" y="41877"/>
                          </a:cubicBezTo>
                          <a:cubicBezTo>
                            <a:pt x="34455" y="39121"/>
                            <a:pt x="33206" y="36730"/>
                            <a:pt x="31397" y="34706"/>
                          </a:cubicBezTo>
                          <a:cubicBezTo>
                            <a:pt x="29588" y="32681"/>
                            <a:pt x="27392" y="31669"/>
                            <a:pt x="24807" y="31669"/>
                          </a:cubicBezTo>
                          <a:cubicBezTo>
                            <a:pt x="22223" y="31669"/>
                            <a:pt x="19983" y="32057"/>
                            <a:pt x="18087" y="32832"/>
                          </a:cubicBezTo>
                          <a:cubicBezTo>
                            <a:pt x="16193" y="33607"/>
                            <a:pt x="14663" y="34534"/>
                            <a:pt x="13500" y="35610"/>
                          </a:cubicBezTo>
                          <a:cubicBezTo>
                            <a:pt x="12337" y="36687"/>
                            <a:pt x="11304" y="37807"/>
                            <a:pt x="10399" y="38970"/>
                          </a:cubicBezTo>
                          <a:cubicBezTo>
                            <a:pt x="9495" y="40133"/>
                            <a:pt x="8956" y="40758"/>
                            <a:pt x="8784" y="40844"/>
                          </a:cubicBezTo>
                          <a:lnTo>
                            <a:pt x="7492" y="40844"/>
                          </a:lnTo>
                          <a:cubicBezTo>
                            <a:pt x="7233" y="40844"/>
                            <a:pt x="6975" y="40714"/>
                            <a:pt x="6716" y="40456"/>
                          </a:cubicBezTo>
                          <a:cubicBezTo>
                            <a:pt x="6458" y="40197"/>
                            <a:pt x="6329" y="39939"/>
                            <a:pt x="6329" y="39681"/>
                          </a:cubicBezTo>
                          <a:lnTo>
                            <a:pt x="6329" y="1044"/>
                          </a:lnTo>
                          <a:cubicBezTo>
                            <a:pt x="6329" y="872"/>
                            <a:pt x="6458" y="678"/>
                            <a:pt x="6716" y="463"/>
                          </a:cubicBezTo>
                          <a:cubicBezTo>
                            <a:pt x="6975" y="247"/>
                            <a:pt x="7233" y="140"/>
                            <a:pt x="7492" y="140"/>
                          </a:cubicBezTo>
                          <a:lnTo>
                            <a:pt x="7750" y="140"/>
                          </a:lnTo>
                          <a:cubicBezTo>
                            <a:pt x="13005" y="2638"/>
                            <a:pt x="18519" y="3887"/>
                            <a:pt x="24290" y="3887"/>
                          </a:cubicBezTo>
                          <a:cubicBezTo>
                            <a:pt x="30062" y="3887"/>
                            <a:pt x="35619" y="2638"/>
                            <a:pt x="40960" y="140"/>
                          </a:cubicBezTo>
                          <a:lnTo>
                            <a:pt x="41218" y="140"/>
                          </a:lnTo>
                          <a:cubicBezTo>
                            <a:pt x="41476" y="140"/>
                            <a:pt x="41735" y="247"/>
                            <a:pt x="41994" y="463"/>
                          </a:cubicBezTo>
                          <a:cubicBezTo>
                            <a:pt x="42252" y="678"/>
                            <a:pt x="42381" y="872"/>
                            <a:pt x="42381" y="1044"/>
                          </a:cubicBezTo>
                          <a:lnTo>
                            <a:pt x="42381" y="2207"/>
                          </a:lnTo>
                          <a:cubicBezTo>
                            <a:pt x="42381" y="2552"/>
                            <a:pt x="42295" y="2724"/>
                            <a:pt x="42123" y="2724"/>
                          </a:cubicBezTo>
                          <a:cubicBezTo>
                            <a:pt x="39452" y="6256"/>
                            <a:pt x="36135" y="8991"/>
                            <a:pt x="32173" y="10929"/>
                          </a:cubicBezTo>
                          <a:cubicBezTo>
                            <a:pt x="28210" y="12868"/>
                            <a:pt x="24075" y="13837"/>
                            <a:pt x="19768" y="13837"/>
                          </a:cubicBezTo>
                          <a:cubicBezTo>
                            <a:pt x="16753" y="13837"/>
                            <a:pt x="13608" y="13406"/>
                            <a:pt x="10334" y="12545"/>
                          </a:cubicBezTo>
                          <a:lnTo>
                            <a:pt x="10334" y="34382"/>
                          </a:lnTo>
                          <a:cubicBezTo>
                            <a:pt x="12919" y="32315"/>
                            <a:pt x="15202" y="30850"/>
                            <a:pt x="17184" y="29989"/>
                          </a:cubicBezTo>
                          <a:cubicBezTo>
                            <a:pt x="19165" y="29128"/>
                            <a:pt x="21749" y="28697"/>
                            <a:pt x="24937" y="28697"/>
                          </a:cubicBezTo>
                          <a:cubicBezTo>
                            <a:pt x="29158" y="28697"/>
                            <a:pt x="32970" y="29925"/>
                            <a:pt x="36372" y="32380"/>
                          </a:cubicBezTo>
                          <a:cubicBezTo>
                            <a:pt x="39775" y="34835"/>
                            <a:pt x="42381" y="38023"/>
                            <a:pt x="44190" y="41942"/>
                          </a:cubicBezTo>
                          <a:cubicBezTo>
                            <a:pt x="45999" y="45861"/>
                            <a:pt x="46904" y="49889"/>
                            <a:pt x="46904" y="54024"/>
                          </a:cubicBezTo>
                          <a:cubicBezTo>
                            <a:pt x="46904" y="58676"/>
                            <a:pt x="45762" y="62962"/>
                            <a:pt x="43479" y="66881"/>
                          </a:cubicBezTo>
                          <a:cubicBezTo>
                            <a:pt x="41196" y="70801"/>
                            <a:pt x="38095" y="73946"/>
                            <a:pt x="34175" y="76315"/>
                          </a:cubicBezTo>
                          <a:cubicBezTo>
                            <a:pt x="30256" y="78683"/>
                            <a:pt x="25970" y="79867"/>
                            <a:pt x="21319" y="79867"/>
                          </a:cubicBezTo>
                          <a:cubicBezTo>
                            <a:pt x="17528" y="79867"/>
                            <a:pt x="14039" y="78877"/>
                            <a:pt x="10851" y="76896"/>
                          </a:cubicBezTo>
                          <a:cubicBezTo>
                            <a:pt x="7664" y="74915"/>
                            <a:pt x="5166" y="72265"/>
                            <a:pt x="3357" y="68949"/>
                          </a:cubicBezTo>
                          <a:cubicBezTo>
                            <a:pt x="1548" y="65632"/>
                            <a:pt x="644" y="62122"/>
                            <a:pt x="644" y="58417"/>
                          </a:cubicBezTo>
                          <a:cubicBezTo>
                            <a:pt x="644" y="56695"/>
                            <a:pt x="1203" y="55273"/>
                            <a:pt x="2323" y="54153"/>
                          </a:cubicBezTo>
                          <a:cubicBezTo>
                            <a:pt x="3443" y="53033"/>
                            <a:pt x="4864" y="52473"/>
                            <a:pt x="6587" y="52473"/>
                          </a:cubicBezTo>
                          <a:cubicBezTo>
                            <a:pt x="8224" y="52473"/>
                            <a:pt x="9624" y="53033"/>
                            <a:pt x="10787" y="54153"/>
                          </a:cubicBezTo>
                          <a:cubicBezTo>
                            <a:pt x="11950" y="55273"/>
                            <a:pt x="12532" y="56695"/>
                            <a:pt x="12532" y="58417"/>
                          </a:cubicBezTo>
                          <a:cubicBezTo>
                            <a:pt x="12532" y="60054"/>
                            <a:pt x="11950" y="61454"/>
                            <a:pt x="10787" y="62617"/>
                          </a:cubicBezTo>
                          <a:cubicBezTo>
                            <a:pt x="9624" y="63780"/>
                            <a:pt x="8224" y="64361"/>
                            <a:pt x="6587" y="64361"/>
                          </a:cubicBezTo>
                          <a:cubicBezTo>
                            <a:pt x="6329" y="64361"/>
                            <a:pt x="6027" y="64318"/>
                            <a:pt x="5682" y="64232"/>
                          </a:cubicBezTo>
                          <a:cubicBezTo>
                            <a:pt x="5338" y="64146"/>
                            <a:pt x="5080" y="64103"/>
                            <a:pt x="4908" y="64103"/>
                          </a:cubicBezTo>
                          <a:close/>
                        </a:path>
                      </a:pathLst>
                    </a:custGeom>
                    <a:solidFill>
                      <a:srgbClr val="262626"/>
                    </a:solidFill>
                    <a:ln w="8264" cap="sq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64D41BC6-5C9C-6F24-6C93-8D509A602A7C}"/>
                      </a:ext>
                    </a:extLst>
                  </p:cNvPr>
                  <p:cNvSpPr/>
                  <p:nvPr/>
                </p:nvSpPr>
                <p:spPr>
                  <a:xfrm>
                    <a:off x="4814543" y="1069823"/>
                    <a:ext cx="38635" cy="77143"/>
                  </a:xfrm>
                  <a:custGeom>
                    <a:avLst/>
                    <a:gdLst>
                      <a:gd name="connsiteX0" fmla="*/ 1289 w 38635"/>
                      <a:gd name="connsiteY0" fmla="*/ 77236 h 77143"/>
                      <a:gd name="connsiteX1" fmla="*/ 1289 w 38635"/>
                      <a:gd name="connsiteY1" fmla="*/ 73101 h 77143"/>
                      <a:gd name="connsiteX2" fmla="*/ 15762 w 38635"/>
                      <a:gd name="connsiteY2" fmla="*/ 69482 h 77143"/>
                      <a:gd name="connsiteX3" fmla="*/ 15762 w 38635"/>
                      <a:gd name="connsiteY3" fmla="*/ 8750 h 77143"/>
                      <a:gd name="connsiteX4" fmla="*/ 644 w 38635"/>
                      <a:gd name="connsiteY4" fmla="*/ 11592 h 77143"/>
                      <a:gd name="connsiteX5" fmla="*/ 644 w 38635"/>
                      <a:gd name="connsiteY5" fmla="*/ 7587 h 77143"/>
                      <a:gd name="connsiteX6" fmla="*/ 22093 w 38635"/>
                      <a:gd name="connsiteY6" fmla="*/ 92 h 77143"/>
                      <a:gd name="connsiteX7" fmla="*/ 23644 w 38635"/>
                      <a:gd name="connsiteY7" fmla="*/ 92 h 77143"/>
                      <a:gd name="connsiteX8" fmla="*/ 24420 w 38635"/>
                      <a:gd name="connsiteY8" fmla="*/ 415 h 77143"/>
                      <a:gd name="connsiteX9" fmla="*/ 24807 w 38635"/>
                      <a:gd name="connsiteY9" fmla="*/ 1126 h 77143"/>
                      <a:gd name="connsiteX10" fmla="*/ 24807 w 38635"/>
                      <a:gd name="connsiteY10" fmla="*/ 69482 h 77143"/>
                      <a:gd name="connsiteX11" fmla="*/ 39279 w 38635"/>
                      <a:gd name="connsiteY11" fmla="*/ 73101 h 77143"/>
                      <a:gd name="connsiteX12" fmla="*/ 39279 w 38635"/>
                      <a:gd name="connsiteY12" fmla="*/ 77236 h 77143"/>
                      <a:gd name="connsiteX13" fmla="*/ 1289 w 38635"/>
                      <a:gd name="connsiteY13" fmla="*/ 77236 h 77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8635" h="77143">
                        <a:moveTo>
                          <a:pt x="1289" y="77236"/>
                        </a:moveTo>
                        <a:lnTo>
                          <a:pt x="1289" y="73101"/>
                        </a:lnTo>
                        <a:cubicBezTo>
                          <a:pt x="10938" y="73101"/>
                          <a:pt x="15762" y="71894"/>
                          <a:pt x="15762" y="69482"/>
                        </a:cubicBezTo>
                        <a:lnTo>
                          <a:pt x="15762" y="8750"/>
                        </a:lnTo>
                        <a:cubicBezTo>
                          <a:pt x="11799" y="10645"/>
                          <a:pt x="6760" y="11592"/>
                          <a:pt x="644" y="11592"/>
                        </a:cubicBezTo>
                        <a:lnTo>
                          <a:pt x="644" y="7587"/>
                        </a:lnTo>
                        <a:cubicBezTo>
                          <a:pt x="10119" y="7587"/>
                          <a:pt x="17269" y="5089"/>
                          <a:pt x="22093" y="92"/>
                        </a:cubicBezTo>
                        <a:lnTo>
                          <a:pt x="23644" y="92"/>
                        </a:lnTo>
                        <a:cubicBezTo>
                          <a:pt x="23903" y="92"/>
                          <a:pt x="24161" y="200"/>
                          <a:pt x="24420" y="415"/>
                        </a:cubicBezTo>
                        <a:cubicBezTo>
                          <a:pt x="24678" y="630"/>
                          <a:pt x="24807" y="867"/>
                          <a:pt x="24807" y="1126"/>
                        </a:cubicBezTo>
                        <a:lnTo>
                          <a:pt x="24807" y="69482"/>
                        </a:lnTo>
                        <a:cubicBezTo>
                          <a:pt x="24807" y="71894"/>
                          <a:pt x="29631" y="73101"/>
                          <a:pt x="39279" y="73101"/>
                        </a:cubicBezTo>
                        <a:lnTo>
                          <a:pt x="39279" y="77236"/>
                        </a:lnTo>
                        <a:lnTo>
                          <a:pt x="1289" y="77236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8264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4" name="Graphic 751">
                    <a:extLst>
                      <a:ext uri="{FF2B5EF4-FFF2-40B4-BE49-F238E27FC236}">
                        <a16:creationId xmlns:a16="http://schemas.microsoft.com/office/drawing/2014/main" id="{935D22CB-49DA-88C6-09D5-143822CD2468}"/>
                      </a:ext>
                    </a:extLst>
                  </p:cNvPr>
                  <p:cNvGrpSpPr/>
                  <p:nvPr/>
                </p:nvGrpSpPr>
                <p:grpSpPr>
                  <a:xfrm>
                    <a:off x="4684162" y="1118386"/>
                    <a:ext cx="74430" cy="785651"/>
                    <a:chOff x="1626168" y="921003"/>
                    <a:chExt cx="74430" cy="785651"/>
                  </a:xfrm>
                </p:grpSpPr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34A15629-5139-E6CC-6F80-A1BA6BA8CF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6168" y="921003"/>
                      <a:ext cx="74430" cy="8270"/>
                    </a:xfrm>
                    <a:custGeom>
                      <a:avLst/>
                      <a:gdLst>
                        <a:gd name="connsiteX0" fmla="*/ 0 w 74430"/>
                        <a:gd name="connsiteY0" fmla="*/ 0 h 8270"/>
                        <a:gd name="connsiteX1" fmla="*/ 74430 w 74430"/>
                        <a:gd name="connsiteY1" fmla="*/ 0 h 8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4430" h="8270">
                          <a:moveTo>
                            <a:pt x="0" y="0"/>
                          </a:moveTo>
                          <a:lnTo>
                            <a:pt x="7443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A81D6BA7-10E4-ADE0-39D7-EE21492EC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6168" y="1706655"/>
                      <a:ext cx="74430" cy="8270"/>
                    </a:xfrm>
                    <a:custGeom>
                      <a:avLst/>
                      <a:gdLst>
                        <a:gd name="connsiteX0" fmla="*/ 0 w 74430"/>
                        <a:gd name="connsiteY0" fmla="*/ 0 h 8270"/>
                        <a:gd name="connsiteX1" fmla="*/ 74430 w 74430"/>
                        <a:gd name="connsiteY1" fmla="*/ 0 h 8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4430" h="8270">
                          <a:moveTo>
                            <a:pt x="0" y="0"/>
                          </a:moveTo>
                          <a:lnTo>
                            <a:pt x="7443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CB271A15-EF76-DA31-6798-81F1F5D33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6168" y="921003"/>
                      <a:ext cx="8270" cy="785651"/>
                    </a:xfrm>
                    <a:custGeom>
                      <a:avLst/>
                      <a:gdLst>
                        <a:gd name="connsiteX0" fmla="*/ 0 w 8270"/>
                        <a:gd name="connsiteY0" fmla="*/ 785652 h 785651"/>
                        <a:gd name="connsiteX1" fmla="*/ 0 w 8270"/>
                        <a:gd name="connsiteY1" fmla="*/ 0 h 7856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70" h="785651">
                          <a:moveTo>
                            <a:pt x="0" y="78565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95EF419D-BDA9-C211-32F0-C015741BB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0598" y="921003"/>
                      <a:ext cx="8270" cy="785651"/>
                    </a:xfrm>
                    <a:custGeom>
                      <a:avLst/>
                      <a:gdLst>
                        <a:gd name="connsiteX0" fmla="*/ 0 w 8270"/>
                        <a:gd name="connsiteY0" fmla="*/ 785652 h 785651"/>
                        <a:gd name="connsiteX1" fmla="*/ 0 w 8270"/>
                        <a:gd name="connsiteY1" fmla="*/ 0 h 7856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270" h="785651">
                          <a:moveTo>
                            <a:pt x="0" y="78565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5509" cap="sq">
                      <a:solidFill>
                        <a:srgbClr val="262626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6" name="Group 75" descr="\documentclass{article}&#10;\usepackage{amsmath}&#10;\pagestyle{empty}&#10;\begin{document}&#10;&#10;$F$ (norm.)&#10;&#10;&#10;\end{document}" title="IguanaTex Vector Display">
                <a:extLst>
                  <a:ext uri="{FF2B5EF4-FFF2-40B4-BE49-F238E27FC236}">
                    <a16:creationId xmlns:a16="http://schemas.microsoft.com/office/drawing/2014/main" id="{B67F1AE9-05FF-9846-F53C-776DF613E777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40"/>
                </p:custDataLst>
              </p:nvPr>
            </p:nvGrpSpPr>
            <p:grpSpPr>
              <a:xfrm rot="5400000">
                <a:off x="7626979" y="2096398"/>
                <a:ext cx="743193" cy="167037"/>
                <a:chOff x="5986490" y="1426701"/>
                <a:chExt cx="473900" cy="106512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0CB2AF9-ED70-4E61-89B8-4E01F5766702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5986490" y="1434157"/>
                  <a:ext cx="78088" cy="72428"/>
                </a:xfrm>
                <a:custGeom>
                  <a:avLst/>
                  <a:gdLst>
                    <a:gd name="connsiteX0" fmla="*/ 29191 w 78088"/>
                    <a:gd name="connsiteY0" fmla="*/ 37875 h 72428"/>
                    <a:gd name="connsiteX1" fmla="*/ 39848 w 78088"/>
                    <a:gd name="connsiteY1" fmla="*/ 37875 h 72428"/>
                    <a:gd name="connsiteX2" fmla="*/ 48966 w 78088"/>
                    <a:gd name="connsiteY2" fmla="*/ 42668 h 72428"/>
                    <a:gd name="connsiteX3" fmla="*/ 48197 w 78088"/>
                    <a:gd name="connsiteY3" fmla="*/ 47887 h 72428"/>
                    <a:gd name="connsiteX4" fmla="*/ 47868 w 78088"/>
                    <a:gd name="connsiteY4" fmla="*/ 49059 h 72428"/>
                    <a:gd name="connsiteX5" fmla="*/ 49186 w 78088"/>
                    <a:gd name="connsiteY5" fmla="*/ 50337 h 72428"/>
                    <a:gd name="connsiteX6" fmla="*/ 50834 w 78088"/>
                    <a:gd name="connsiteY6" fmla="*/ 48100 h 72428"/>
                    <a:gd name="connsiteX7" fmla="*/ 56876 w 78088"/>
                    <a:gd name="connsiteY7" fmla="*/ 24987 h 72428"/>
                    <a:gd name="connsiteX8" fmla="*/ 57206 w 78088"/>
                    <a:gd name="connsiteY8" fmla="*/ 23283 h 72428"/>
                    <a:gd name="connsiteX9" fmla="*/ 55888 w 78088"/>
                    <a:gd name="connsiteY9" fmla="*/ 22111 h 72428"/>
                    <a:gd name="connsiteX10" fmla="*/ 54240 w 78088"/>
                    <a:gd name="connsiteY10" fmla="*/ 24348 h 72428"/>
                    <a:gd name="connsiteX11" fmla="*/ 40067 w 78088"/>
                    <a:gd name="connsiteY11" fmla="*/ 34573 h 72428"/>
                    <a:gd name="connsiteX12" fmla="*/ 30070 w 78088"/>
                    <a:gd name="connsiteY12" fmla="*/ 34573 h 72428"/>
                    <a:gd name="connsiteX13" fmla="*/ 37101 w 78088"/>
                    <a:gd name="connsiteY13" fmla="*/ 7519 h 72428"/>
                    <a:gd name="connsiteX14" fmla="*/ 43034 w 78088"/>
                    <a:gd name="connsiteY14" fmla="*/ 3365 h 72428"/>
                    <a:gd name="connsiteX15" fmla="*/ 57536 w 78088"/>
                    <a:gd name="connsiteY15" fmla="*/ 3365 h 72428"/>
                    <a:gd name="connsiteX16" fmla="*/ 73576 w 78088"/>
                    <a:gd name="connsiteY16" fmla="*/ 15081 h 72428"/>
                    <a:gd name="connsiteX17" fmla="*/ 73246 w 78088"/>
                    <a:gd name="connsiteY17" fmla="*/ 20833 h 72428"/>
                    <a:gd name="connsiteX18" fmla="*/ 73027 w 78088"/>
                    <a:gd name="connsiteY18" fmla="*/ 22750 h 72428"/>
                    <a:gd name="connsiteX19" fmla="*/ 74345 w 78088"/>
                    <a:gd name="connsiteY19" fmla="*/ 24028 h 72428"/>
                    <a:gd name="connsiteX20" fmla="*/ 75883 w 78088"/>
                    <a:gd name="connsiteY20" fmla="*/ 21365 h 72428"/>
                    <a:gd name="connsiteX21" fmla="*/ 78080 w 78088"/>
                    <a:gd name="connsiteY21" fmla="*/ 2939 h 72428"/>
                    <a:gd name="connsiteX22" fmla="*/ 75114 w 78088"/>
                    <a:gd name="connsiteY22" fmla="*/ 63 h 72428"/>
                    <a:gd name="connsiteX23" fmla="*/ 21280 w 78088"/>
                    <a:gd name="connsiteY23" fmla="*/ 63 h 72428"/>
                    <a:gd name="connsiteX24" fmla="*/ 17985 w 78088"/>
                    <a:gd name="connsiteY24" fmla="*/ 2193 h 72428"/>
                    <a:gd name="connsiteX25" fmla="*/ 21061 w 78088"/>
                    <a:gd name="connsiteY25" fmla="*/ 3365 h 72428"/>
                    <a:gd name="connsiteX26" fmla="*/ 28202 w 78088"/>
                    <a:gd name="connsiteY26" fmla="*/ 5282 h 72428"/>
                    <a:gd name="connsiteX27" fmla="*/ 27653 w 78088"/>
                    <a:gd name="connsiteY27" fmla="*/ 7838 h 72428"/>
                    <a:gd name="connsiteX28" fmla="*/ 13151 w 78088"/>
                    <a:gd name="connsiteY28" fmla="*/ 64183 h 72428"/>
                    <a:gd name="connsiteX29" fmla="*/ 3153 w 78088"/>
                    <a:gd name="connsiteY29" fmla="*/ 69189 h 72428"/>
                    <a:gd name="connsiteX30" fmla="*/ 77 w 78088"/>
                    <a:gd name="connsiteY30" fmla="*/ 71213 h 72428"/>
                    <a:gd name="connsiteX31" fmla="*/ 1725 w 78088"/>
                    <a:gd name="connsiteY31" fmla="*/ 72491 h 72428"/>
                    <a:gd name="connsiteX32" fmla="*/ 16227 w 78088"/>
                    <a:gd name="connsiteY32" fmla="*/ 72172 h 72428"/>
                    <a:gd name="connsiteX33" fmla="*/ 32597 w 78088"/>
                    <a:gd name="connsiteY33" fmla="*/ 72491 h 72428"/>
                    <a:gd name="connsiteX34" fmla="*/ 34904 w 78088"/>
                    <a:gd name="connsiteY34" fmla="*/ 70468 h 72428"/>
                    <a:gd name="connsiteX35" fmla="*/ 34244 w 78088"/>
                    <a:gd name="connsiteY35" fmla="*/ 69296 h 72428"/>
                    <a:gd name="connsiteX36" fmla="*/ 31168 w 78088"/>
                    <a:gd name="connsiteY36" fmla="*/ 69189 h 72428"/>
                    <a:gd name="connsiteX37" fmla="*/ 25455 w 78088"/>
                    <a:gd name="connsiteY37" fmla="*/ 68976 h 72428"/>
                    <a:gd name="connsiteX38" fmla="*/ 21940 w 78088"/>
                    <a:gd name="connsiteY38" fmla="*/ 66846 h 72428"/>
                    <a:gd name="connsiteX39" fmla="*/ 22379 w 78088"/>
                    <a:gd name="connsiteY39" fmla="*/ 64396 h 72428"/>
                    <a:gd name="connsiteX40" fmla="*/ 29191 w 78088"/>
                    <a:gd name="connsiteY40" fmla="*/ 37875 h 7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78088" h="72428">
                      <a:moveTo>
                        <a:pt x="29191" y="37875"/>
                      </a:moveTo>
                      <a:lnTo>
                        <a:pt x="39848" y="37875"/>
                      </a:lnTo>
                      <a:cubicBezTo>
                        <a:pt x="48087" y="37875"/>
                        <a:pt x="48966" y="39579"/>
                        <a:pt x="48966" y="42668"/>
                      </a:cubicBezTo>
                      <a:cubicBezTo>
                        <a:pt x="48966" y="43413"/>
                        <a:pt x="48966" y="44692"/>
                        <a:pt x="48197" y="47887"/>
                      </a:cubicBezTo>
                      <a:cubicBezTo>
                        <a:pt x="47977" y="48419"/>
                        <a:pt x="47868" y="48846"/>
                        <a:pt x="47868" y="49059"/>
                      </a:cubicBezTo>
                      <a:cubicBezTo>
                        <a:pt x="47868" y="49911"/>
                        <a:pt x="48527" y="50337"/>
                        <a:pt x="49186" y="50337"/>
                      </a:cubicBezTo>
                      <a:cubicBezTo>
                        <a:pt x="50285" y="50337"/>
                        <a:pt x="50285" y="50017"/>
                        <a:pt x="50834" y="48100"/>
                      </a:cubicBezTo>
                      <a:lnTo>
                        <a:pt x="56876" y="24987"/>
                      </a:lnTo>
                      <a:cubicBezTo>
                        <a:pt x="57206" y="23815"/>
                        <a:pt x="57206" y="23602"/>
                        <a:pt x="57206" y="23283"/>
                      </a:cubicBezTo>
                      <a:cubicBezTo>
                        <a:pt x="57206" y="23069"/>
                        <a:pt x="56986" y="22111"/>
                        <a:pt x="55888" y="22111"/>
                      </a:cubicBezTo>
                      <a:cubicBezTo>
                        <a:pt x="54789" y="22111"/>
                        <a:pt x="54679" y="22643"/>
                        <a:pt x="54240" y="24348"/>
                      </a:cubicBezTo>
                      <a:cubicBezTo>
                        <a:pt x="51933" y="32656"/>
                        <a:pt x="49406" y="34573"/>
                        <a:pt x="40067" y="34573"/>
                      </a:cubicBezTo>
                      <a:lnTo>
                        <a:pt x="30070" y="34573"/>
                      </a:lnTo>
                      <a:lnTo>
                        <a:pt x="37101" y="7519"/>
                      </a:lnTo>
                      <a:cubicBezTo>
                        <a:pt x="38090" y="3791"/>
                        <a:pt x="38200" y="3365"/>
                        <a:pt x="43034" y="3365"/>
                      </a:cubicBezTo>
                      <a:lnTo>
                        <a:pt x="57536" y="3365"/>
                      </a:lnTo>
                      <a:cubicBezTo>
                        <a:pt x="71049" y="3365"/>
                        <a:pt x="73576" y="6880"/>
                        <a:pt x="73576" y="15081"/>
                      </a:cubicBezTo>
                      <a:cubicBezTo>
                        <a:pt x="73576" y="17531"/>
                        <a:pt x="73576" y="17957"/>
                        <a:pt x="73246" y="20833"/>
                      </a:cubicBezTo>
                      <a:cubicBezTo>
                        <a:pt x="73027" y="22217"/>
                        <a:pt x="73027" y="22430"/>
                        <a:pt x="73027" y="22750"/>
                      </a:cubicBezTo>
                      <a:cubicBezTo>
                        <a:pt x="73027" y="23283"/>
                        <a:pt x="73356" y="24028"/>
                        <a:pt x="74345" y="24028"/>
                      </a:cubicBezTo>
                      <a:cubicBezTo>
                        <a:pt x="75553" y="24028"/>
                        <a:pt x="75663" y="23389"/>
                        <a:pt x="75883" y="21365"/>
                      </a:cubicBezTo>
                      <a:lnTo>
                        <a:pt x="78080" y="2939"/>
                      </a:lnTo>
                      <a:cubicBezTo>
                        <a:pt x="78410" y="63"/>
                        <a:pt x="77861" y="63"/>
                        <a:pt x="75114" y="63"/>
                      </a:cubicBezTo>
                      <a:lnTo>
                        <a:pt x="21280" y="63"/>
                      </a:lnTo>
                      <a:cubicBezTo>
                        <a:pt x="19083" y="63"/>
                        <a:pt x="17985" y="63"/>
                        <a:pt x="17985" y="2193"/>
                      </a:cubicBezTo>
                      <a:cubicBezTo>
                        <a:pt x="17985" y="3365"/>
                        <a:pt x="18973" y="3365"/>
                        <a:pt x="21061" y="3365"/>
                      </a:cubicBezTo>
                      <a:cubicBezTo>
                        <a:pt x="25126" y="3365"/>
                        <a:pt x="28202" y="3365"/>
                        <a:pt x="28202" y="5282"/>
                      </a:cubicBezTo>
                      <a:cubicBezTo>
                        <a:pt x="28202" y="5708"/>
                        <a:pt x="28202" y="5921"/>
                        <a:pt x="27653" y="7838"/>
                      </a:cubicBezTo>
                      <a:lnTo>
                        <a:pt x="13151" y="64183"/>
                      </a:lnTo>
                      <a:cubicBezTo>
                        <a:pt x="12052" y="68337"/>
                        <a:pt x="11832" y="69189"/>
                        <a:pt x="3153" y="69189"/>
                      </a:cubicBezTo>
                      <a:cubicBezTo>
                        <a:pt x="1285" y="69189"/>
                        <a:pt x="77" y="69189"/>
                        <a:pt x="77" y="71213"/>
                      </a:cubicBezTo>
                      <a:cubicBezTo>
                        <a:pt x="77" y="72491"/>
                        <a:pt x="1395" y="72491"/>
                        <a:pt x="1725" y="72491"/>
                      </a:cubicBezTo>
                      <a:cubicBezTo>
                        <a:pt x="4911" y="72491"/>
                        <a:pt x="13041" y="72172"/>
                        <a:pt x="16227" y="72172"/>
                      </a:cubicBezTo>
                      <a:cubicBezTo>
                        <a:pt x="19852" y="72172"/>
                        <a:pt x="28971" y="72491"/>
                        <a:pt x="32597" y="72491"/>
                      </a:cubicBezTo>
                      <a:cubicBezTo>
                        <a:pt x="33585" y="72491"/>
                        <a:pt x="34904" y="72491"/>
                        <a:pt x="34904" y="70468"/>
                      </a:cubicBezTo>
                      <a:cubicBezTo>
                        <a:pt x="34904" y="69615"/>
                        <a:pt x="34244" y="69402"/>
                        <a:pt x="34244" y="69296"/>
                      </a:cubicBezTo>
                      <a:cubicBezTo>
                        <a:pt x="33915" y="69189"/>
                        <a:pt x="33695" y="69189"/>
                        <a:pt x="31168" y="69189"/>
                      </a:cubicBezTo>
                      <a:cubicBezTo>
                        <a:pt x="28751" y="69189"/>
                        <a:pt x="28202" y="69189"/>
                        <a:pt x="25455" y="68976"/>
                      </a:cubicBezTo>
                      <a:cubicBezTo>
                        <a:pt x="22269" y="68657"/>
                        <a:pt x="21940" y="68231"/>
                        <a:pt x="21940" y="66846"/>
                      </a:cubicBezTo>
                      <a:cubicBezTo>
                        <a:pt x="21940" y="66633"/>
                        <a:pt x="21940" y="65994"/>
                        <a:pt x="22379" y="64396"/>
                      </a:cubicBezTo>
                      <a:lnTo>
                        <a:pt x="29191" y="378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06AA04B9-F1F1-F0D1-08A1-751ED33E5F97}"/>
                    </a:ext>
                  </a:extLst>
                </p:cNvPr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6115721" y="1426701"/>
                  <a:ext cx="25488" cy="106512"/>
                </a:xfrm>
                <a:custGeom>
                  <a:avLst/>
                  <a:gdLst>
                    <a:gd name="connsiteX0" fmla="*/ 25576 w 25488"/>
                    <a:gd name="connsiteY0" fmla="*/ 105510 h 106512"/>
                    <a:gd name="connsiteX1" fmla="*/ 23709 w 25488"/>
                    <a:gd name="connsiteY1" fmla="*/ 103167 h 106512"/>
                    <a:gd name="connsiteX2" fmla="*/ 6460 w 25488"/>
                    <a:gd name="connsiteY2" fmla="*/ 53319 h 106512"/>
                    <a:gd name="connsiteX3" fmla="*/ 24148 w 25488"/>
                    <a:gd name="connsiteY3" fmla="*/ 2939 h 106512"/>
                    <a:gd name="connsiteX4" fmla="*/ 25576 w 25488"/>
                    <a:gd name="connsiteY4" fmla="*/ 1128 h 106512"/>
                    <a:gd name="connsiteX5" fmla="*/ 24478 w 25488"/>
                    <a:gd name="connsiteY5" fmla="*/ 63 h 106512"/>
                    <a:gd name="connsiteX6" fmla="*/ 7009 w 25488"/>
                    <a:gd name="connsiteY6" fmla="*/ 20833 h 106512"/>
                    <a:gd name="connsiteX7" fmla="*/ 88 w 25488"/>
                    <a:gd name="connsiteY7" fmla="*/ 53319 h 106512"/>
                    <a:gd name="connsiteX8" fmla="*/ 7339 w 25488"/>
                    <a:gd name="connsiteY8" fmla="*/ 86551 h 106512"/>
                    <a:gd name="connsiteX9" fmla="*/ 24478 w 25488"/>
                    <a:gd name="connsiteY9" fmla="*/ 106575 h 106512"/>
                    <a:gd name="connsiteX10" fmla="*/ 25576 w 25488"/>
                    <a:gd name="connsiteY10" fmla="*/ 105510 h 10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488" h="106512">
                      <a:moveTo>
                        <a:pt x="25576" y="105510"/>
                      </a:moveTo>
                      <a:cubicBezTo>
                        <a:pt x="25576" y="105191"/>
                        <a:pt x="25576" y="104978"/>
                        <a:pt x="23709" y="103167"/>
                      </a:cubicBezTo>
                      <a:cubicBezTo>
                        <a:pt x="9976" y="89746"/>
                        <a:pt x="6460" y="69615"/>
                        <a:pt x="6460" y="53319"/>
                      </a:cubicBezTo>
                      <a:cubicBezTo>
                        <a:pt x="6460" y="34786"/>
                        <a:pt x="10635" y="16253"/>
                        <a:pt x="24148" y="2939"/>
                      </a:cubicBezTo>
                      <a:cubicBezTo>
                        <a:pt x="25576" y="1660"/>
                        <a:pt x="25576" y="1447"/>
                        <a:pt x="25576" y="1128"/>
                      </a:cubicBezTo>
                      <a:cubicBezTo>
                        <a:pt x="25576" y="382"/>
                        <a:pt x="25137" y="63"/>
                        <a:pt x="24478" y="63"/>
                      </a:cubicBezTo>
                      <a:cubicBezTo>
                        <a:pt x="23379" y="63"/>
                        <a:pt x="13491" y="7306"/>
                        <a:pt x="7009" y="20833"/>
                      </a:cubicBezTo>
                      <a:cubicBezTo>
                        <a:pt x="1406" y="32549"/>
                        <a:pt x="88" y="44372"/>
                        <a:pt x="88" y="53319"/>
                      </a:cubicBezTo>
                      <a:cubicBezTo>
                        <a:pt x="88" y="61627"/>
                        <a:pt x="1296" y="74515"/>
                        <a:pt x="7339" y="86551"/>
                      </a:cubicBezTo>
                      <a:cubicBezTo>
                        <a:pt x="13931" y="99652"/>
                        <a:pt x="23379" y="106575"/>
                        <a:pt x="24478" y="106575"/>
                      </a:cubicBezTo>
                      <a:cubicBezTo>
                        <a:pt x="25137" y="106575"/>
                        <a:pt x="25576" y="106256"/>
                        <a:pt x="25576" y="1055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F08965E0-315C-742A-D254-D13D0791FD87}"/>
                    </a:ext>
                  </a:extLst>
                </p:cNvPr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6151085" y="1459507"/>
                  <a:ext cx="55261" cy="47078"/>
                </a:xfrm>
                <a:custGeom>
                  <a:avLst/>
                  <a:gdLst>
                    <a:gd name="connsiteX0" fmla="*/ 8661 w 55261"/>
                    <a:gd name="connsiteY0" fmla="*/ 10501 h 47078"/>
                    <a:gd name="connsiteX1" fmla="*/ 8661 w 55261"/>
                    <a:gd name="connsiteY1" fmla="*/ 39046 h 47078"/>
                    <a:gd name="connsiteX2" fmla="*/ 92 w 55261"/>
                    <a:gd name="connsiteY2" fmla="*/ 43839 h 47078"/>
                    <a:gd name="connsiteX3" fmla="*/ 92 w 55261"/>
                    <a:gd name="connsiteY3" fmla="*/ 47141 h 47078"/>
                    <a:gd name="connsiteX4" fmla="*/ 12506 w 55261"/>
                    <a:gd name="connsiteY4" fmla="*/ 46822 h 47078"/>
                    <a:gd name="connsiteX5" fmla="*/ 24811 w 55261"/>
                    <a:gd name="connsiteY5" fmla="*/ 47141 h 47078"/>
                    <a:gd name="connsiteX6" fmla="*/ 24811 w 55261"/>
                    <a:gd name="connsiteY6" fmla="*/ 43839 h 47078"/>
                    <a:gd name="connsiteX7" fmla="*/ 16242 w 55261"/>
                    <a:gd name="connsiteY7" fmla="*/ 39046 h 47078"/>
                    <a:gd name="connsiteX8" fmla="*/ 16242 w 55261"/>
                    <a:gd name="connsiteY8" fmla="*/ 19448 h 47078"/>
                    <a:gd name="connsiteX9" fmla="*/ 31073 w 55261"/>
                    <a:gd name="connsiteY9" fmla="*/ 2406 h 47078"/>
                    <a:gd name="connsiteX10" fmla="*/ 39203 w 55261"/>
                    <a:gd name="connsiteY10" fmla="*/ 14229 h 47078"/>
                    <a:gd name="connsiteX11" fmla="*/ 39203 w 55261"/>
                    <a:gd name="connsiteY11" fmla="*/ 39046 h 47078"/>
                    <a:gd name="connsiteX12" fmla="*/ 30634 w 55261"/>
                    <a:gd name="connsiteY12" fmla="*/ 43839 h 47078"/>
                    <a:gd name="connsiteX13" fmla="*/ 30634 w 55261"/>
                    <a:gd name="connsiteY13" fmla="*/ 47141 h 47078"/>
                    <a:gd name="connsiteX14" fmla="*/ 43049 w 55261"/>
                    <a:gd name="connsiteY14" fmla="*/ 46822 h 47078"/>
                    <a:gd name="connsiteX15" fmla="*/ 55353 w 55261"/>
                    <a:gd name="connsiteY15" fmla="*/ 47141 h 47078"/>
                    <a:gd name="connsiteX16" fmla="*/ 55353 w 55261"/>
                    <a:gd name="connsiteY16" fmla="*/ 43839 h 47078"/>
                    <a:gd name="connsiteX17" fmla="*/ 46784 w 55261"/>
                    <a:gd name="connsiteY17" fmla="*/ 40644 h 47078"/>
                    <a:gd name="connsiteX18" fmla="*/ 46784 w 55261"/>
                    <a:gd name="connsiteY18" fmla="*/ 20300 h 47078"/>
                    <a:gd name="connsiteX19" fmla="*/ 43378 w 55261"/>
                    <a:gd name="connsiteY19" fmla="*/ 4004 h 47078"/>
                    <a:gd name="connsiteX20" fmla="*/ 31842 w 55261"/>
                    <a:gd name="connsiteY20" fmla="*/ 63 h 47078"/>
                    <a:gd name="connsiteX21" fmla="*/ 15583 w 55261"/>
                    <a:gd name="connsiteY21" fmla="*/ 11247 h 47078"/>
                    <a:gd name="connsiteX22" fmla="*/ 15583 w 55261"/>
                    <a:gd name="connsiteY22" fmla="*/ 63 h 47078"/>
                    <a:gd name="connsiteX23" fmla="*/ 92 w 55261"/>
                    <a:gd name="connsiteY23" fmla="*/ 1234 h 47078"/>
                    <a:gd name="connsiteX24" fmla="*/ 92 w 55261"/>
                    <a:gd name="connsiteY24" fmla="*/ 4536 h 47078"/>
                    <a:gd name="connsiteX25" fmla="*/ 8661 w 55261"/>
                    <a:gd name="connsiteY25" fmla="*/ 10501 h 4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5261" h="47078">
                      <a:moveTo>
                        <a:pt x="8661" y="10501"/>
                      </a:moveTo>
                      <a:lnTo>
                        <a:pt x="8661" y="39046"/>
                      </a:lnTo>
                      <a:cubicBezTo>
                        <a:pt x="8661" y="43839"/>
                        <a:pt x="7453" y="43839"/>
                        <a:pt x="92" y="43839"/>
                      </a:cubicBezTo>
                      <a:lnTo>
                        <a:pt x="92" y="47141"/>
                      </a:lnTo>
                      <a:cubicBezTo>
                        <a:pt x="3937" y="47035"/>
                        <a:pt x="9540" y="46822"/>
                        <a:pt x="12506" y="46822"/>
                      </a:cubicBezTo>
                      <a:cubicBezTo>
                        <a:pt x="15363" y="46822"/>
                        <a:pt x="21076" y="47035"/>
                        <a:pt x="24811" y="47141"/>
                      </a:cubicBezTo>
                      <a:lnTo>
                        <a:pt x="24811" y="43839"/>
                      </a:lnTo>
                      <a:cubicBezTo>
                        <a:pt x="17450" y="43839"/>
                        <a:pt x="16242" y="43839"/>
                        <a:pt x="16242" y="39046"/>
                      </a:cubicBezTo>
                      <a:lnTo>
                        <a:pt x="16242" y="19448"/>
                      </a:lnTo>
                      <a:cubicBezTo>
                        <a:pt x="16242" y="8371"/>
                        <a:pt x="24042" y="2406"/>
                        <a:pt x="31073" y="2406"/>
                      </a:cubicBezTo>
                      <a:cubicBezTo>
                        <a:pt x="37995" y="2406"/>
                        <a:pt x="39203" y="8158"/>
                        <a:pt x="39203" y="14229"/>
                      </a:cubicBezTo>
                      <a:lnTo>
                        <a:pt x="39203" y="39046"/>
                      </a:lnTo>
                      <a:cubicBezTo>
                        <a:pt x="39203" y="43839"/>
                        <a:pt x="37995" y="43839"/>
                        <a:pt x="30634" y="43839"/>
                      </a:cubicBezTo>
                      <a:lnTo>
                        <a:pt x="30634" y="47141"/>
                      </a:lnTo>
                      <a:cubicBezTo>
                        <a:pt x="34479" y="47035"/>
                        <a:pt x="40082" y="46822"/>
                        <a:pt x="43049" y="46822"/>
                      </a:cubicBezTo>
                      <a:cubicBezTo>
                        <a:pt x="45905" y="46822"/>
                        <a:pt x="51618" y="47035"/>
                        <a:pt x="55353" y="47141"/>
                      </a:cubicBezTo>
                      <a:lnTo>
                        <a:pt x="55353" y="43839"/>
                      </a:lnTo>
                      <a:cubicBezTo>
                        <a:pt x="49640" y="43839"/>
                        <a:pt x="46894" y="43839"/>
                        <a:pt x="46784" y="40644"/>
                      </a:cubicBezTo>
                      <a:lnTo>
                        <a:pt x="46784" y="20300"/>
                      </a:lnTo>
                      <a:cubicBezTo>
                        <a:pt x="46784" y="11140"/>
                        <a:pt x="46784" y="7838"/>
                        <a:pt x="43378" y="4004"/>
                      </a:cubicBezTo>
                      <a:cubicBezTo>
                        <a:pt x="41840" y="2193"/>
                        <a:pt x="38215" y="63"/>
                        <a:pt x="31842" y="63"/>
                      </a:cubicBezTo>
                      <a:cubicBezTo>
                        <a:pt x="23822" y="63"/>
                        <a:pt x="18659" y="4643"/>
                        <a:pt x="15583" y="11247"/>
                      </a:cubicBezTo>
                      <a:lnTo>
                        <a:pt x="15583" y="63"/>
                      </a:lnTo>
                      <a:lnTo>
                        <a:pt x="92" y="1234"/>
                      </a:lnTo>
                      <a:lnTo>
                        <a:pt x="92" y="4536"/>
                      </a:lnTo>
                      <a:cubicBezTo>
                        <a:pt x="7782" y="4536"/>
                        <a:pt x="8661" y="5282"/>
                        <a:pt x="8661" y="105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0B350BA3-7C86-D4D9-40EA-E1A4960103A5}"/>
                    </a:ext>
                  </a:extLst>
                </p:cNvPr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6211682" y="1458868"/>
                  <a:ext cx="48669" cy="48889"/>
                </a:xfrm>
                <a:custGeom>
                  <a:avLst/>
                  <a:gdLst>
                    <a:gd name="connsiteX0" fmla="*/ 48767 w 48669"/>
                    <a:gd name="connsiteY0" fmla="*/ 24987 h 48889"/>
                    <a:gd name="connsiteX1" fmla="*/ 24487 w 48669"/>
                    <a:gd name="connsiteY1" fmla="*/ 63 h 48889"/>
                    <a:gd name="connsiteX2" fmla="*/ 97 w 48669"/>
                    <a:gd name="connsiteY2" fmla="*/ 24987 h 48889"/>
                    <a:gd name="connsiteX3" fmla="*/ 24377 w 48669"/>
                    <a:gd name="connsiteY3" fmla="*/ 48952 h 48889"/>
                    <a:gd name="connsiteX4" fmla="*/ 48767 w 48669"/>
                    <a:gd name="connsiteY4" fmla="*/ 24987 h 48889"/>
                    <a:gd name="connsiteX5" fmla="*/ 24487 w 48669"/>
                    <a:gd name="connsiteY5" fmla="*/ 46289 h 48889"/>
                    <a:gd name="connsiteX6" fmla="*/ 11963 w 48669"/>
                    <a:gd name="connsiteY6" fmla="*/ 39153 h 48889"/>
                    <a:gd name="connsiteX7" fmla="*/ 9216 w 48669"/>
                    <a:gd name="connsiteY7" fmla="*/ 24135 h 48889"/>
                    <a:gd name="connsiteX8" fmla="*/ 11853 w 48669"/>
                    <a:gd name="connsiteY8" fmla="*/ 9542 h 48889"/>
                    <a:gd name="connsiteX9" fmla="*/ 24377 w 48669"/>
                    <a:gd name="connsiteY9" fmla="*/ 2406 h 48889"/>
                    <a:gd name="connsiteX10" fmla="*/ 36792 w 48669"/>
                    <a:gd name="connsiteY10" fmla="*/ 9329 h 48889"/>
                    <a:gd name="connsiteX11" fmla="*/ 39648 w 48669"/>
                    <a:gd name="connsiteY11" fmla="*/ 24135 h 48889"/>
                    <a:gd name="connsiteX12" fmla="*/ 37231 w 48669"/>
                    <a:gd name="connsiteY12" fmla="*/ 38407 h 48889"/>
                    <a:gd name="connsiteX13" fmla="*/ 24487 w 48669"/>
                    <a:gd name="connsiteY13" fmla="*/ 46289 h 48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669" h="48889">
                      <a:moveTo>
                        <a:pt x="48767" y="24987"/>
                      </a:moveTo>
                      <a:cubicBezTo>
                        <a:pt x="48767" y="11353"/>
                        <a:pt x="37781" y="63"/>
                        <a:pt x="24487" y="63"/>
                      </a:cubicBezTo>
                      <a:cubicBezTo>
                        <a:pt x="10754" y="63"/>
                        <a:pt x="97" y="11673"/>
                        <a:pt x="97" y="24987"/>
                      </a:cubicBezTo>
                      <a:cubicBezTo>
                        <a:pt x="97" y="38727"/>
                        <a:pt x="11523" y="48952"/>
                        <a:pt x="24377" y="48952"/>
                      </a:cubicBezTo>
                      <a:cubicBezTo>
                        <a:pt x="37671" y="48952"/>
                        <a:pt x="48767" y="38514"/>
                        <a:pt x="48767" y="24987"/>
                      </a:cubicBezTo>
                      <a:close/>
                      <a:moveTo>
                        <a:pt x="24487" y="46289"/>
                      </a:moveTo>
                      <a:cubicBezTo>
                        <a:pt x="19763" y="46289"/>
                        <a:pt x="14929" y="44052"/>
                        <a:pt x="11963" y="39153"/>
                      </a:cubicBezTo>
                      <a:cubicBezTo>
                        <a:pt x="9216" y="34466"/>
                        <a:pt x="9216" y="27969"/>
                        <a:pt x="9216" y="24135"/>
                      </a:cubicBezTo>
                      <a:cubicBezTo>
                        <a:pt x="9216" y="19981"/>
                        <a:pt x="9216" y="14229"/>
                        <a:pt x="11853" y="9542"/>
                      </a:cubicBezTo>
                      <a:cubicBezTo>
                        <a:pt x="14819" y="4643"/>
                        <a:pt x="19983" y="2406"/>
                        <a:pt x="24377" y="2406"/>
                      </a:cubicBezTo>
                      <a:cubicBezTo>
                        <a:pt x="29211" y="2406"/>
                        <a:pt x="33935" y="4749"/>
                        <a:pt x="36792" y="9329"/>
                      </a:cubicBezTo>
                      <a:cubicBezTo>
                        <a:pt x="39648" y="13909"/>
                        <a:pt x="39648" y="20087"/>
                        <a:pt x="39648" y="24135"/>
                      </a:cubicBezTo>
                      <a:cubicBezTo>
                        <a:pt x="39648" y="27969"/>
                        <a:pt x="39648" y="33721"/>
                        <a:pt x="37231" y="38407"/>
                      </a:cubicBezTo>
                      <a:cubicBezTo>
                        <a:pt x="34814" y="43200"/>
                        <a:pt x="29980" y="46289"/>
                        <a:pt x="24487" y="462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C33A6D79-EF89-1859-D2D1-D41EBAF7A901}"/>
                    </a:ext>
                  </a:extLst>
                </p:cNvPr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6266614" y="1459507"/>
                  <a:ext cx="36914" cy="47078"/>
                </a:xfrm>
                <a:custGeom>
                  <a:avLst/>
                  <a:gdLst>
                    <a:gd name="connsiteX0" fmla="*/ 15373 w 36914"/>
                    <a:gd name="connsiteY0" fmla="*/ 11779 h 47078"/>
                    <a:gd name="connsiteX1" fmla="*/ 15373 w 36914"/>
                    <a:gd name="connsiteY1" fmla="*/ 63 h 47078"/>
                    <a:gd name="connsiteX2" fmla="*/ 102 w 36914"/>
                    <a:gd name="connsiteY2" fmla="*/ 1234 h 47078"/>
                    <a:gd name="connsiteX3" fmla="*/ 102 w 36914"/>
                    <a:gd name="connsiteY3" fmla="*/ 4536 h 47078"/>
                    <a:gd name="connsiteX4" fmla="*/ 8672 w 36914"/>
                    <a:gd name="connsiteY4" fmla="*/ 10501 h 47078"/>
                    <a:gd name="connsiteX5" fmla="*/ 8672 w 36914"/>
                    <a:gd name="connsiteY5" fmla="*/ 39046 h 47078"/>
                    <a:gd name="connsiteX6" fmla="*/ 102 w 36914"/>
                    <a:gd name="connsiteY6" fmla="*/ 43839 h 47078"/>
                    <a:gd name="connsiteX7" fmla="*/ 102 w 36914"/>
                    <a:gd name="connsiteY7" fmla="*/ 47141 h 47078"/>
                    <a:gd name="connsiteX8" fmla="*/ 12627 w 36914"/>
                    <a:gd name="connsiteY8" fmla="*/ 46822 h 47078"/>
                    <a:gd name="connsiteX9" fmla="*/ 26579 w 36914"/>
                    <a:gd name="connsiteY9" fmla="*/ 47141 h 47078"/>
                    <a:gd name="connsiteX10" fmla="*/ 26579 w 36914"/>
                    <a:gd name="connsiteY10" fmla="*/ 43839 h 47078"/>
                    <a:gd name="connsiteX11" fmla="*/ 24272 w 36914"/>
                    <a:gd name="connsiteY11" fmla="*/ 43839 h 47078"/>
                    <a:gd name="connsiteX12" fmla="*/ 15923 w 36914"/>
                    <a:gd name="connsiteY12" fmla="*/ 38833 h 47078"/>
                    <a:gd name="connsiteX13" fmla="*/ 15923 w 36914"/>
                    <a:gd name="connsiteY13" fmla="*/ 22430 h 47078"/>
                    <a:gd name="connsiteX14" fmla="*/ 28887 w 36914"/>
                    <a:gd name="connsiteY14" fmla="*/ 2406 h 47078"/>
                    <a:gd name="connsiteX15" fmla="*/ 30095 w 36914"/>
                    <a:gd name="connsiteY15" fmla="*/ 2513 h 47078"/>
                    <a:gd name="connsiteX16" fmla="*/ 27568 w 36914"/>
                    <a:gd name="connsiteY16" fmla="*/ 6667 h 47078"/>
                    <a:gd name="connsiteX17" fmla="*/ 32292 w 36914"/>
                    <a:gd name="connsiteY17" fmla="*/ 11247 h 47078"/>
                    <a:gd name="connsiteX18" fmla="*/ 37017 w 36914"/>
                    <a:gd name="connsiteY18" fmla="*/ 6560 h 47078"/>
                    <a:gd name="connsiteX19" fmla="*/ 28887 w 36914"/>
                    <a:gd name="connsiteY19" fmla="*/ 63 h 47078"/>
                    <a:gd name="connsiteX20" fmla="*/ 15373 w 36914"/>
                    <a:gd name="connsiteY20" fmla="*/ 11779 h 4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914" h="47078">
                      <a:moveTo>
                        <a:pt x="15373" y="11779"/>
                      </a:moveTo>
                      <a:lnTo>
                        <a:pt x="15373" y="63"/>
                      </a:lnTo>
                      <a:lnTo>
                        <a:pt x="102" y="1234"/>
                      </a:lnTo>
                      <a:lnTo>
                        <a:pt x="102" y="4536"/>
                      </a:lnTo>
                      <a:cubicBezTo>
                        <a:pt x="7793" y="4536"/>
                        <a:pt x="8672" y="5282"/>
                        <a:pt x="8672" y="10501"/>
                      </a:cubicBezTo>
                      <a:lnTo>
                        <a:pt x="8672" y="39046"/>
                      </a:lnTo>
                      <a:cubicBezTo>
                        <a:pt x="8672" y="43839"/>
                        <a:pt x="7463" y="43839"/>
                        <a:pt x="102" y="43839"/>
                      </a:cubicBezTo>
                      <a:lnTo>
                        <a:pt x="102" y="47141"/>
                      </a:lnTo>
                      <a:cubicBezTo>
                        <a:pt x="4387" y="47035"/>
                        <a:pt x="9551" y="46822"/>
                        <a:pt x="12627" y="46822"/>
                      </a:cubicBezTo>
                      <a:cubicBezTo>
                        <a:pt x="17021" y="46822"/>
                        <a:pt x="22185" y="46822"/>
                        <a:pt x="26579" y="47141"/>
                      </a:cubicBezTo>
                      <a:lnTo>
                        <a:pt x="26579" y="43839"/>
                      </a:lnTo>
                      <a:lnTo>
                        <a:pt x="24272" y="43839"/>
                      </a:lnTo>
                      <a:cubicBezTo>
                        <a:pt x="16142" y="43839"/>
                        <a:pt x="15923" y="42668"/>
                        <a:pt x="15923" y="38833"/>
                      </a:cubicBezTo>
                      <a:lnTo>
                        <a:pt x="15923" y="22430"/>
                      </a:lnTo>
                      <a:cubicBezTo>
                        <a:pt x="15923" y="11886"/>
                        <a:pt x="20537" y="2406"/>
                        <a:pt x="28887" y="2406"/>
                      </a:cubicBezTo>
                      <a:cubicBezTo>
                        <a:pt x="29656" y="2406"/>
                        <a:pt x="29875" y="2406"/>
                        <a:pt x="30095" y="2513"/>
                      </a:cubicBezTo>
                      <a:cubicBezTo>
                        <a:pt x="29766" y="2619"/>
                        <a:pt x="27568" y="3897"/>
                        <a:pt x="27568" y="6667"/>
                      </a:cubicBezTo>
                      <a:cubicBezTo>
                        <a:pt x="27568" y="9649"/>
                        <a:pt x="29875" y="11247"/>
                        <a:pt x="32292" y="11247"/>
                      </a:cubicBezTo>
                      <a:cubicBezTo>
                        <a:pt x="34270" y="11247"/>
                        <a:pt x="37017" y="9968"/>
                        <a:pt x="37017" y="6560"/>
                      </a:cubicBezTo>
                      <a:cubicBezTo>
                        <a:pt x="37017" y="3152"/>
                        <a:pt x="33611" y="63"/>
                        <a:pt x="28887" y="63"/>
                      </a:cubicBezTo>
                      <a:cubicBezTo>
                        <a:pt x="20867" y="63"/>
                        <a:pt x="16911" y="7199"/>
                        <a:pt x="15373" y="117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A68F6300-A08B-3E85-6EFB-15F9C750250B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6310084" y="1459507"/>
                  <a:ext cx="85803" cy="47078"/>
                </a:xfrm>
                <a:custGeom>
                  <a:avLst/>
                  <a:gdLst>
                    <a:gd name="connsiteX0" fmla="*/ 8676 w 85803"/>
                    <a:gd name="connsiteY0" fmla="*/ 10501 h 47078"/>
                    <a:gd name="connsiteX1" fmla="*/ 8676 w 85803"/>
                    <a:gd name="connsiteY1" fmla="*/ 39046 h 47078"/>
                    <a:gd name="connsiteX2" fmla="*/ 106 w 85803"/>
                    <a:gd name="connsiteY2" fmla="*/ 43839 h 47078"/>
                    <a:gd name="connsiteX3" fmla="*/ 106 w 85803"/>
                    <a:gd name="connsiteY3" fmla="*/ 47141 h 47078"/>
                    <a:gd name="connsiteX4" fmla="*/ 12521 w 85803"/>
                    <a:gd name="connsiteY4" fmla="*/ 46822 h 47078"/>
                    <a:gd name="connsiteX5" fmla="*/ 24826 w 85803"/>
                    <a:gd name="connsiteY5" fmla="*/ 47141 h 47078"/>
                    <a:gd name="connsiteX6" fmla="*/ 24826 w 85803"/>
                    <a:gd name="connsiteY6" fmla="*/ 43839 h 47078"/>
                    <a:gd name="connsiteX7" fmla="*/ 16256 w 85803"/>
                    <a:gd name="connsiteY7" fmla="*/ 39046 h 47078"/>
                    <a:gd name="connsiteX8" fmla="*/ 16256 w 85803"/>
                    <a:gd name="connsiteY8" fmla="*/ 19448 h 47078"/>
                    <a:gd name="connsiteX9" fmla="*/ 31088 w 85803"/>
                    <a:gd name="connsiteY9" fmla="*/ 2406 h 47078"/>
                    <a:gd name="connsiteX10" fmla="*/ 39218 w 85803"/>
                    <a:gd name="connsiteY10" fmla="*/ 14229 h 47078"/>
                    <a:gd name="connsiteX11" fmla="*/ 39218 w 85803"/>
                    <a:gd name="connsiteY11" fmla="*/ 39046 h 47078"/>
                    <a:gd name="connsiteX12" fmla="*/ 30648 w 85803"/>
                    <a:gd name="connsiteY12" fmla="*/ 43839 h 47078"/>
                    <a:gd name="connsiteX13" fmla="*/ 30648 w 85803"/>
                    <a:gd name="connsiteY13" fmla="*/ 47141 h 47078"/>
                    <a:gd name="connsiteX14" fmla="*/ 43063 w 85803"/>
                    <a:gd name="connsiteY14" fmla="*/ 46822 h 47078"/>
                    <a:gd name="connsiteX15" fmla="*/ 55368 w 85803"/>
                    <a:gd name="connsiteY15" fmla="*/ 47141 h 47078"/>
                    <a:gd name="connsiteX16" fmla="*/ 55368 w 85803"/>
                    <a:gd name="connsiteY16" fmla="*/ 43839 h 47078"/>
                    <a:gd name="connsiteX17" fmla="*/ 46798 w 85803"/>
                    <a:gd name="connsiteY17" fmla="*/ 39046 h 47078"/>
                    <a:gd name="connsiteX18" fmla="*/ 46798 w 85803"/>
                    <a:gd name="connsiteY18" fmla="*/ 19448 h 47078"/>
                    <a:gd name="connsiteX19" fmla="*/ 61630 w 85803"/>
                    <a:gd name="connsiteY19" fmla="*/ 2406 h 47078"/>
                    <a:gd name="connsiteX20" fmla="*/ 69760 w 85803"/>
                    <a:gd name="connsiteY20" fmla="*/ 14229 h 47078"/>
                    <a:gd name="connsiteX21" fmla="*/ 69760 w 85803"/>
                    <a:gd name="connsiteY21" fmla="*/ 39046 h 47078"/>
                    <a:gd name="connsiteX22" fmla="*/ 61191 w 85803"/>
                    <a:gd name="connsiteY22" fmla="*/ 43839 h 47078"/>
                    <a:gd name="connsiteX23" fmla="*/ 61191 w 85803"/>
                    <a:gd name="connsiteY23" fmla="*/ 47141 h 47078"/>
                    <a:gd name="connsiteX24" fmla="*/ 73605 w 85803"/>
                    <a:gd name="connsiteY24" fmla="*/ 46822 h 47078"/>
                    <a:gd name="connsiteX25" fmla="*/ 85910 w 85803"/>
                    <a:gd name="connsiteY25" fmla="*/ 47141 h 47078"/>
                    <a:gd name="connsiteX26" fmla="*/ 85910 w 85803"/>
                    <a:gd name="connsiteY26" fmla="*/ 43839 h 47078"/>
                    <a:gd name="connsiteX27" fmla="*/ 77341 w 85803"/>
                    <a:gd name="connsiteY27" fmla="*/ 40644 h 47078"/>
                    <a:gd name="connsiteX28" fmla="*/ 77341 w 85803"/>
                    <a:gd name="connsiteY28" fmla="*/ 20300 h 47078"/>
                    <a:gd name="connsiteX29" fmla="*/ 73935 w 85803"/>
                    <a:gd name="connsiteY29" fmla="*/ 4004 h 47078"/>
                    <a:gd name="connsiteX30" fmla="*/ 62399 w 85803"/>
                    <a:gd name="connsiteY30" fmla="*/ 63 h 47078"/>
                    <a:gd name="connsiteX31" fmla="*/ 46469 w 85803"/>
                    <a:gd name="connsiteY31" fmla="*/ 10501 h 47078"/>
                    <a:gd name="connsiteX32" fmla="*/ 31857 w 85803"/>
                    <a:gd name="connsiteY32" fmla="*/ 63 h 47078"/>
                    <a:gd name="connsiteX33" fmla="*/ 15597 w 85803"/>
                    <a:gd name="connsiteY33" fmla="*/ 11247 h 47078"/>
                    <a:gd name="connsiteX34" fmla="*/ 15597 w 85803"/>
                    <a:gd name="connsiteY34" fmla="*/ 63 h 47078"/>
                    <a:gd name="connsiteX35" fmla="*/ 106 w 85803"/>
                    <a:gd name="connsiteY35" fmla="*/ 1234 h 47078"/>
                    <a:gd name="connsiteX36" fmla="*/ 106 w 85803"/>
                    <a:gd name="connsiteY36" fmla="*/ 4536 h 47078"/>
                    <a:gd name="connsiteX37" fmla="*/ 8676 w 85803"/>
                    <a:gd name="connsiteY37" fmla="*/ 10501 h 4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5803" h="47078">
                      <a:moveTo>
                        <a:pt x="8676" y="10501"/>
                      </a:moveTo>
                      <a:lnTo>
                        <a:pt x="8676" y="39046"/>
                      </a:lnTo>
                      <a:cubicBezTo>
                        <a:pt x="8676" y="43839"/>
                        <a:pt x="7467" y="43839"/>
                        <a:pt x="106" y="43839"/>
                      </a:cubicBezTo>
                      <a:lnTo>
                        <a:pt x="106" y="47141"/>
                      </a:lnTo>
                      <a:cubicBezTo>
                        <a:pt x="3951" y="47035"/>
                        <a:pt x="9554" y="46822"/>
                        <a:pt x="12521" y="46822"/>
                      </a:cubicBezTo>
                      <a:cubicBezTo>
                        <a:pt x="15377" y="46822"/>
                        <a:pt x="21090" y="47035"/>
                        <a:pt x="24826" y="47141"/>
                      </a:cubicBezTo>
                      <a:lnTo>
                        <a:pt x="24826" y="43839"/>
                      </a:lnTo>
                      <a:cubicBezTo>
                        <a:pt x="17465" y="43839"/>
                        <a:pt x="16256" y="43839"/>
                        <a:pt x="16256" y="39046"/>
                      </a:cubicBezTo>
                      <a:lnTo>
                        <a:pt x="16256" y="19448"/>
                      </a:lnTo>
                      <a:cubicBezTo>
                        <a:pt x="16256" y="8371"/>
                        <a:pt x="24057" y="2406"/>
                        <a:pt x="31088" y="2406"/>
                      </a:cubicBezTo>
                      <a:cubicBezTo>
                        <a:pt x="38009" y="2406"/>
                        <a:pt x="39218" y="8158"/>
                        <a:pt x="39218" y="14229"/>
                      </a:cubicBezTo>
                      <a:lnTo>
                        <a:pt x="39218" y="39046"/>
                      </a:lnTo>
                      <a:cubicBezTo>
                        <a:pt x="39218" y="43839"/>
                        <a:pt x="38009" y="43839"/>
                        <a:pt x="30648" y="43839"/>
                      </a:cubicBezTo>
                      <a:lnTo>
                        <a:pt x="30648" y="47141"/>
                      </a:lnTo>
                      <a:cubicBezTo>
                        <a:pt x="34494" y="47035"/>
                        <a:pt x="40097" y="46822"/>
                        <a:pt x="43063" y="46822"/>
                      </a:cubicBezTo>
                      <a:cubicBezTo>
                        <a:pt x="45919" y="46822"/>
                        <a:pt x="51632" y="47035"/>
                        <a:pt x="55368" y="47141"/>
                      </a:cubicBezTo>
                      <a:lnTo>
                        <a:pt x="55368" y="43839"/>
                      </a:lnTo>
                      <a:cubicBezTo>
                        <a:pt x="48007" y="43839"/>
                        <a:pt x="46798" y="43839"/>
                        <a:pt x="46798" y="39046"/>
                      </a:cubicBezTo>
                      <a:lnTo>
                        <a:pt x="46798" y="19448"/>
                      </a:lnTo>
                      <a:cubicBezTo>
                        <a:pt x="46798" y="8371"/>
                        <a:pt x="54599" y="2406"/>
                        <a:pt x="61630" y="2406"/>
                      </a:cubicBezTo>
                      <a:cubicBezTo>
                        <a:pt x="68551" y="2406"/>
                        <a:pt x="69760" y="8158"/>
                        <a:pt x="69760" y="14229"/>
                      </a:cubicBezTo>
                      <a:lnTo>
                        <a:pt x="69760" y="39046"/>
                      </a:lnTo>
                      <a:cubicBezTo>
                        <a:pt x="69760" y="43839"/>
                        <a:pt x="68551" y="43839"/>
                        <a:pt x="61191" y="43839"/>
                      </a:cubicBezTo>
                      <a:lnTo>
                        <a:pt x="61191" y="47141"/>
                      </a:lnTo>
                      <a:cubicBezTo>
                        <a:pt x="65036" y="47035"/>
                        <a:pt x="70639" y="46822"/>
                        <a:pt x="73605" y="46822"/>
                      </a:cubicBezTo>
                      <a:cubicBezTo>
                        <a:pt x="76462" y="46822"/>
                        <a:pt x="82175" y="47035"/>
                        <a:pt x="85910" y="47141"/>
                      </a:cubicBezTo>
                      <a:lnTo>
                        <a:pt x="85910" y="43839"/>
                      </a:lnTo>
                      <a:cubicBezTo>
                        <a:pt x="80197" y="43839"/>
                        <a:pt x="77450" y="43839"/>
                        <a:pt x="77341" y="40644"/>
                      </a:cubicBezTo>
                      <a:lnTo>
                        <a:pt x="77341" y="20300"/>
                      </a:lnTo>
                      <a:cubicBezTo>
                        <a:pt x="77341" y="11140"/>
                        <a:pt x="77341" y="7838"/>
                        <a:pt x="73935" y="4004"/>
                      </a:cubicBezTo>
                      <a:cubicBezTo>
                        <a:pt x="72397" y="2193"/>
                        <a:pt x="68771" y="63"/>
                        <a:pt x="62399" y="63"/>
                      </a:cubicBezTo>
                      <a:cubicBezTo>
                        <a:pt x="53171" y="63"/>
                        <a:pt x="48336" y="6454"/>
                        <a:pt x="46469" y="10501"/>
                      </a:cubicBezTo>
                      <a:cubicBezTo>
                        <a:pt x="44931" y="1234"/>
                        <a:pt x="36801" y="63"/>
                        <a:pt x="31857" y="63"/>
                      </a:cubicBezTo>
                      <a:cubicBezTo>
                        <a:pt x="23837" y="63"/>
                        <a:pt x="18673" y="4643"/>
                        <a:pt x="15597" y="11247"/>
                      </a:cubicBezTo>
                      <a:lnTo>
                        <a:pt x="15597" y="63"/>
                      </a:lnTo>
                      <a:lnTo>
                        <a:pt x="106" y="1234"/>
                      </a:lnTo>
                      <a:lnTo>
                        <a:pt x="106" y="4536"/>
                      </a:lnTo>
                      <a:cubicBezTo>
                        <a:pt x="7797" y="4536"/>
                        <a:pt x="8676" y="5282"/>
                        <a:pt x="8676" y="105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4B09D0FD-02DE-0AD6-0C74-440CBF33C4FC}"/>
                    </a:ext>
                  </a:extLst>
                </p:cNvPr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6407570" y="1495295"/>
                  <a:ext cx="11645" cy="11290"/>
                </a:xfrm>
                <a:custGeom>
                  <a:avLst/>
                  <a:gdLst>
                    <a:gd name="connsiteX0" fmla="*/ 11760 w 11645"/>
                    <a:gd name="connsiteY0" fmla="*/ 5708 h 11290"/>
                    <a:gd name="connsiteX1" fmla="*/ 5937 w 11645"/>
                    <a:gd name="connsiteY1" fmla="*/ 63 h 11290"/>
                    <a:gd name="connsiteX2" fmla="*/ 114 w 11645"/>
                    <a:gd name="connsiteY2" fmla="*/ 5708 h 11290"/>
                    <a:gd name="connsiteX3" fmla="*/ 5937 w 11645"/>
                    <a:gd name="connsiteY3" fmla="*/ 11353 h 11290"/>
                    <a:gd name="connsiteX4" fmla="*/ 11760 w 11645"/>
                    <a:gd name="connsiteY4" fmla="*/ 5708 h 11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45" h="11290">
                      <a:moveTo>
                        <a:pt x="11760" y="5708"/>
                      </a:moveTo>
                      <a:cubicBezTo>
                        <a:pt x="11760" y="2619"/>
                        <a:pt x="9123" y="63"/>
                        <a:pt x="5937" y="63"/>
                      </a:cubicBezTo>
                      <a:cubicBezTo>
                        <a:pt x="2751" y="63"/>
                        <a:pt x="114" y="2619"/>
                        <a:pt x="114" y="5708"/>
                      </a:cubicBezTo>
                      <a:cubicBezTo>
                        <a:pt x="114" y="8797"/>
                        <a:pt x="2751" y="11353"/>
                        <a:pt x="5937" y="11353"/>
                      </a:cubicBezTo>
                      <a:cubicBezTo>
                        <a:pt x="9123" y="11353"/>
                        <a:pt x="11760" y="8797"/>
                        <a:pt x="11760" y="570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FD1E240-E490-E99A-1AD0-7DC67F2DD805}"/>
                    </a:ext>
                  </a:extLst>
                </p:cNvPr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6434902" y="1426701"/>
                  <a:ext cx="25488" cy="106512"/>
                </a:xfrm>
                <a:custGeom>
                  <a:avLst/>
                  <a:gdLst>
                    <a:gd name="connsiteX0" fmla="*/ 25606 w 25488"/>
                    <a:gd name="connsiteY0" fmla="*/ 53319 h 106512"/>
                    <a:gd name="connsiteX1" fmla="*/ 18355 w 25488"/>
                    <a:gd name="connsiteY1" fmla="*/ 20087 h 106512"/>
                    <a:gd name="connsiteX2" fmla="*/ 1216 w 25488"/>
                    <a:gd name="connsiteY2" fmla="*/ 63 h 106512"/>
                    <a:gd name="connsiteX3" fmla="*/ 117 w 25488"/>
                    <a:gd name="connsiteY3" fmla="*/ 1128 h 106512"/>
                    <a:gd name="connsiteX4" fmla="*/ 2205 w 25488"/>
                    <a:gd name="connsiteY4" fmla="*/ 3578 h 106512"/>
                    <a:gd name="connsiteX5" fmla="*/ 19234 w 25488"/>
                    <a:gd name="connsiteY5" fmla="*/ 53319 h 106512"/>
                    <a:gd name="connsiteX6" fmla="*/ 1545 w 25488"/>
                    <a:gd name="connsiteY6" fmla="*/ 103700 h 106512"/>
                    <a:gd name="connsiteX7" fmla="*/ 117 w 25488"/>
                    <a:gd name="connsiteY7" fmla="*/ 105510 h 106512"/>
                    <a:gd name="connsiteX8" fmla="*/ 1216 w 25488"/>
                    <a:gd name="connsiteY8" fmla="*/ 106575 h 106512"/>
                    <a:gd name="connsiteX9" fmla="*/ 18684 w 25488"/>
                    <a:gd name="connsiteY9" fmla="*/ 85805 h 106512"/>
                    <a:gd name="connsiteX10" fmla="*/ 25606 w 25488"/>
                    <a:gd name="connsiteY10" fmla="*/ 53319 h 10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488" h="106512">
                      <a:moveTo>
                        <a:pt x="25606" y="53319"/>
                      </a:moveTo>
                      <a:cubicBezTo>
                        <a:pt x="25606" y="45011"/>
                        <a:pt x="24397" y="32123"/>
                        <a:pt x="18355" y="20087"/>
                      </a:cubicBezTo>
                      <a:cubicBezTo>
                        <a:pt x="11763" y="6986"/>
                        <a:pt x="2314" y="63"/>
                        <a:pt x="1216" y="63"/>
                      </a:cubicBezTo>
                      <a:cubicBezTo>
                        <a:pt x="557" y="63"/>
                        <a:pt x="117" y="489"/>
                        <a:pt x="117" y="1128"/>
                      </a:cubicBezTo>
                      <a:cubicBezTo>
                        <a:pt x="117" y="1447"/>
                        <a:pt x="117" y="1660"/>
                        <a:pt x="2205" y="3578"/>
                      </a:cubicBezTo>
                      <a:cubicBezTo>
                        <a:pt x="12971" y="14122"/>
                        <a:pt x="19234" y="31058"/>
                        <a:pt x="19234" y="53319"/>
                      </a:cubicBezTo>
                      <a:cubicBezTo>
                        <a:pt x="19234" y="71533"/>
                        <a:pt x="15169" y="90279"/>
                        <a:pt x="1545" y="103700"/>
                      </a:cubicBezTo>
                      <a:cubicBezTo>
                        <a:pt x="117" y="104978"/>
                        <a:pt x="117" y="105191"/>
                        <a:pt x="117" y="105510"/>
                      </a:cubicBezTo>
                      <a:cubicBezTo>
                        <a:pt x="117" y="106149"/>
                        <a:pt x="557" y="106575"/>
                        <a:pt x="1216" y="106575"/>
                      </a:cubicBezTo>
                      <a:cubicBezTo>
                        <a:pt x="2314" y="106575"/>
                        <a:pt x="12202" y="99332"/>
                        <a:pt x="18684" y="85805"/>
                      </a:cubicBezTo>
                      <a:cubicBezTo>
                        <a:pt x="24287" y="74089"/>
                        <a:pt x="25606" y="62266"/>
                        <a:pt x="25606" y="533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AC2C98A-7E26-BAC9-C083-D77390C97D1D}"/>
                  </a:ext>
                </a:extLst>
              </p:cNvPr>
              <p:cNvSpPr txBox="1"/>
              <p:nvPr/>
            </p:nvSpPr>
            <p:spPr>
              <a:xfrm>
                <a:off x="3957547" y="3916055"/>
                <a:ext cx="17992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i="1" dirty="0">
                    <a:latin typeface="Avenir Next LT Pro Light" panose="020B0304020202020204" pitchFamily="34" charset="0"/>
                  </a:rPr>
                  <a:t>x-band on</a:t>
                </a:r>
                <a:endParaRPr lang="en-US" sz="1400" i="1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E952BA9-0092-E82C-EFE5-EBA6F6E2DEE0}"/>
                  </a:ext>
                </a:extLst>
              </p:cNvPr>
              <p:cNvSpPr txBox="1"/>
              <p:nvPr/>
            </p:nvSpPr>
            <p:spPr>
              <a:xfrm>
                <a:off x="2623894" y="3915212"/>
                <a:ext cx="17992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i="1" dirty="0">
                    <a:latin typeface="Avenir Next LT Pro Light" panose="020B0304020202020204" pitchFamily="34" charset="0"/>
                  </a:rPr>
                  <a:t>x-band off</a:t>
                </a:r>
                <a:endParaRPr lang="en-US" sz="1400" i="1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41AA48-1D6C-8232-CC59-555FA302971A}"/>
                </a:ext>
              </a:extLst>
            </p:cNvPr>
            <p:cNvSpPr txBox="1"/>
            <p:nvPr/>
          </p:nvSpPr>
          <p:spPr>
            <a:xfrm>
              <a:off x="6065811" y="1405430"/>
              <a:ext cx="17992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latin typeface="Avenir Next LT Pro Light" panose="020B0304020202020204" pitchFamily="34" charset="0"/>
                </a:rPr>
                <a:t>x-band on</a:t>
              </a:r>
              <a:endParaRPr lang="en-US" sz="1400" i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1C0F91-4BC2-6C7C-BCC9-EE793DF230D6}"/>
                </a:ext>
              </a:extLst>
            </p:cNvPr>
            <p:cNvSpPr txBox="1"/>
            <p:nvPr/>
          </p:nvSpPr>
          <p:spPr>
            <a:xfrm>
              <a:off x="4617858" y="1404587"/>
              <a:ext cx="17992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latin typeface="Avenir Next LT Pro Light" panose="020B0304020202020204" pitchFamily="34" charset="0"/>
                </a:rPr>
                <a:t>x-band off</a:t>
              </a:r>
              <a:endParaRPr lang="en-US" sz="1400" i="1" dirty="0"/>
            </a:p>
          </p:txBody>
        </p:sp>
      </p:grpSp>
      <p:sp>
        <p:nvSpPr>
          <p:cNvPr id="460" name="TextBox 459">
            <a:extLst>
              <a:ext uri="{FF2B5EF4-FFF2-40B4-BE49-F238E27FC236}">
                <a16:creationId xmlns:a16="http://schemas.microsoft.com/office/drawing/2014/main" id="{F95CB66D-F36C-4629-CE29-D91A249D6014}"/>
              </a:ext>
            </a:extLst>
          </p:cNvPr>
          <p:cNvSpPr txBox="1"/>
          <p:nvPr/>
        </p:nvSpPr>
        <p:spPr>
          <a:xfrm>
            <a:off x="554838" y="1073802"/>
            <a:ext cx="80157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 LT Pro Light" panose="020B0304020202020204" pitchFamily="34" charset="0"/>
              </a:rPr>
              <a:t>Reconstruction algorithm: neural-network assisted algebraic reconstruction technique</a:t>
            </a:r>
            <a:endParaRPr lang="en-US" sz="1200" dirty="0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75D71FEF-2972-1FCC-33A3-9D0658674165}"/>
              </a:ext>
            </a:extLst>
          </p:cNvPr>
          <p:cNvSpPr txBox="1"/>
          <p:nvPr/>
        </p:nvSpPr>
        <p:spPr>
          <a:xfrm>
            <a:off x="808415" y="2881889"/>
            <a:ext cx="34369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Avenir Next LT Pro Light" panose="020B0304020202020204" pitchFamily="34" charset="0"/>
              </a:rPr>
              <a:t>Rf curvature induced by photo-injector on 7 </a:t>
            </a:r>
            <a:r>
              <a:rPr lang="en-US" sz="1400" dirty="0" err="1">
                <a:latin typeface="Avenir Next LT Pro Light" panose="020B0304020202020204" pitchFamily="34" charset="0"/>
              </a:rPr>
              <a:t>ps</a:t>
            </a:r>
            <a:r>
              <a:rPr lang="en-US" sz="1400" dirty="0">
                <a:latin typeface="Avenir Next LT Pro Light" panose="020B0304020202020204" pitchFamily="34" charset="0"/>
              </a:rPr>
              <a:t> beam characterized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venir Next LT Pro Light" panose="020B0304020202020204" pitchFamily="34" charset="0"/>
              </a:rPr>
              <a:t>Measured phase space compensation by x-band for generation of sub-femtosecond bunches</a:t>
            </a:r>
            <a:endParaRPr lang="en-US" sz="1400" dirty="0"/>
          </a:p>
        </p:txBody>
      </p:sp>
      <p:pic>
        <p:nvPicPr>
          <p:cNvPr id="512" name="Content Placeholder 4 1">
            <a:extLst>
              <a:ext uri="{FF2B5EF4-FFF2-40B4-BE49-F238E27FC236}">
                <a16:creationId xmlns:a16="http://schemas.microsoft.com/office/drawing/2014/main" id="{6381EE30-7CFD-E61F-8CE5-8BAEE7BA5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2"/>
              </a:ext>
            </a:extLst>
          </a:blip>
          <a:srcRect l="39188" r="35429"/>
          <a:stretch/>
        </p:blipFill>
        <p:spPr>
          <a:xfrm>
            <a:off x="2479580" y="4343481"/>
            <a:ext cx="1521963" cy="1668853"/>
          </a:xfrm>
        </p:spPr>
      </p:pic>
      <p:pic>
        <p:nvPicPr>
          <p:cNvPr id="513" name="Content Placeholder 4 2">
            <a:extLst>
              <a:ext uri="{FF2B5EF4-FFF2-40B4-BE49-F238E27FC236}">
                <a16:creationId xmlns:a16="http://schemas.microsoft.com/office/drawing/2014/main" id="{75EDE07D-F5A4-CF12-2AAF-BBD1836F6E41}"/>
              </a:ext>
            </a:extLst>
          </p:cNvPr>
          <p:cNvPicPr>
            <a:picLocks noChangeAspect="1"/>
          </p:cNvPicPr>
          <p:nvPr/>
        </p:nvPicPr>
        <p:blipFill rotWithShape="1"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2"/>
              </a:ext>
            </a:extLst>
          </a:blip>
          <a:srcRect r="64541"/>
          <a:stretch/>
        </p:blipFill>
        <p:spPr>
          <a:xfrm>
            <a:off x="273161" y="4324842"/>
            <a:ext cx="2126056" cy="1668852"/>
          </a:xfrm>
          <a:prstGeom prst="rect">
            <a:avLst/>
          </a:prstGeom>
        </p:spPr>
      </p:pic>
      <p:grpSp>
        <p:nvGrpSpPr>
          <p:cNvPr id="514" name="Group 513" descr="\documentclass{article}&#10;\usepackage{amsmath}&#10;\pagestyle{empty}&#10;\begin{document}&#10;&#10;$F$ (norm.)&#10;&#10;&#10;\end{document}" title="IguanaTex Vector Display">
            <a:extLst>
              <a:ext uri="{FF2B5EF4-FFF2-40B4-BE49-F238E27FC236}">
                <a16:creationId xmlns:a16="http://schemas.microsoft.com/office/drawing/2014/main" id="{612C6538-A6B2-3FF7-D91C-87D67F6821D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rot="5400000">
            <a:off x="3998464" y="4942382"/>
            <a:ext cx="743193" cy="167037"/>
            <a:chOff x="5986490" y="1426701"/>
            <a:chExt cx="473900" cy="106512"/>
          </a:xfrm>
        </p:grpSpPr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BCD9D0DF-E071-6869-64B6-9A4EF2511A2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86490" y="1434157"/>
              <a:ext cx="78088" cy="72428"/>
            </a:xfrm>
            <a:custGeom>
              <a:avLst/>
              <a:gdLst>
                <a:gd name="connsiteX0" fmla="*/ 29191 w 78088"/>
                <a:gd name="connsiteY0" fmla="*/ 37875 h 72428"/>
                <a:gd name="connsiteX1" fmla="*/ 39848 w 78088"/>
                <a:gd name="connsiteY1" fmla="*/ 37875 h 72428"/>
                <a:gd name="connsiteX2" fmla="*/ 48966 w 78088"/>
                <a:gd name="connsiteY2" fmla="*/ 42668 h 72428"/>
                <a:gd name="connsiteX3" fmla="*/ 48197 w 78088"/>
                <a:gd name="connsiteY3" fmla="*/ 47887 h 72428"/>
                <a:gd name="connsiteX4" fmla="*/ 47868 w 78088"/>
                <a:gd name="connsiteY4" fmla="*/ 49059 h 72428"/>
                <a:gd name="connsiteX5" fmla="*/ 49186 w 78088"/>
                <a:gd name="connsiteY5" fmla="*/ 50337 h 72428"/>
                <a:gd name="connsiteX6" fmla="*/ 50834 w 78088"/>
                <a:gd name="connsiteY6" fmla="*/ 48100 h 72428"/>
                <a:gd name="connsiteX7" fmla="*/ 56876 w 78088"/>
                <a:gd name="connsiteY7" fmla="*/ 24987 h 72428"/>
                <a:gd name="connsiteX8" fmla="*/ 57206 w 78088"/>
                <a:gd name="connsiteY8" fmla="*/ 23283 h 72428"/>
                <a:gd name="connsiteX9" fmla="*/ 55888 w 78088"/>
                <a:gd name="connsiteY9" fmla="*/ 22111 h 72428"/>
                <a:gd name="connsiteX10" fmla="*/ 54240 w 78088"/>
                <a:gd name="connsiteY10" fmla="*/ 24348 h 72428"/>
                <a:gd name="connsiteX11" fmla="*/ 40067 w 78088"/>
                <a:gd name="connsiteY11" fmla="*/ 34573 h 72428"/>
                <a:gd name="connsiteX12" fmla="*/ 30070 w 78088"/>
                <a:gd name="connsiteY12" fmla="*/ 34573 h 72428"/>
                <a:gd name="connsiteX13" fmla="*/ 37101 w 78088"/>
                <a:gd name="connsiteY13" fmla="*/ 7519 h 72428"/>
                <a:gd name="connsiteX14" fmla="*/ 43034 w 78088"/>
                <a:gd name="connsiteY14" fmla="*/ 3365 h 72428"/>
                <a:gd name="connsiteX15" fmla="*/ 57536 w 78088"/>
                <a:gd name="connsiteY15" fmla="*/ 3365 h 72428"/>
                <a:gd name="connsiteX16" fmla="*/ 73576 w 78088"/>
                <a:gd name="connsiteY16" fmla="*/ 15081 h 72428"/>
                <a:gd name="connsiteX17" fmla="*/ 73246 w 78088"/>
                <a:gd name="connsiteY17" fmla="*/ 20833 h 72428"/>
                <a:gd name="connsiteX18" fmla="*/ 73027 w 78088"/>
                <a:gd name="connsiteY18" fmla="*/ 22750 h 72428"/>
                <a:gd name="connsiteX19" fmla="*/ 74345 w 78088"/>
                <a:gd name="connsiteY19" fmla="*/ 24028 h 72428"/>
                <a:gd name="connsiteX20" fmla="*/ 75883 w 78088"/>
                <a:gd name="connsiteY20" fmla="*/ 21365 h 72428"/>
                <a:gd name="connsiteX21" fmla="*/ 78080 w 78088"/>
                <a:gd name="connsiteY21" fmla="*/ 2939 h 72428"/>
                <a:gd name="connsiteX22" fmla="*/ 75114 w 78088"/>
                <a:gd name="connsiteY22" fmla="*/ 63 h 72428"/>
                <a:gd name="connsiteX23" fmla="*/ 21280 w 78088"/>
                <a:gd name="connsiteY23" fmla="*/ 63 h 72428"/>
                <a:gd name="connsiteX24" fmla="*/ 17985 w 78088"/>
                <a:gd name="connsiteY24" fmla="*/ 2193 h 72428"/>
                <a:gd name="connsiteX25" fmla="*/ 21061 w 78088"/>
                <a:gd name="connsiteY25" fmla="*/ 3365 h 72428"/>
                <a:gd name="connsiteX26" fmla="*/ 28202 w 78088"/>
                <a:gd name="connsiteY26" fmla="*/ 5282 h 72428"/>
                <a:gd name="connsiteX27" fmla="*/ 27653 w 78088"/>
                <a:gd name="connsiteY27" fmla="*/ 7838 h 72428"/>
                <a:gd name="connsiteX28" fmla="*/ 13151 w 78088"/>
                <a:gd name="connsiteY28" fmla="*/ 64183 h 72428"/>
                <a:gd name="connsiteX29" fmla="*/ 3153 w 78088"/>
                <a:gd name="connsiteY29" fmla="*/ 69189 h 72428"/>
                <a:gd name="connsiteX30" fmla="*/ 77 w 78088"/>
                <a:gd name="connsiteY30" fmla="*/ 71213 h 72428"/>
                <a:gd name="connsiteX31" fmla="*/ 1725 w 78088"/>
                <a:gd name="connsiteY31" fmla="*/ 72491 h 72428"/>
                <a:gd name="connsiteX32" fmla="*/ 16227 w 78088"/>
                <a:gd name="connsiteY32" fmla="*/ 72172 h 72428"/>
                <a:gd name="connsiteX33" fmla="*/ 32597 w 78088"/>
                <a:gd name="connsiteY33" fmla="*/ 72491 h 72428"/>
                <a:gd name="connsiteX34" fmla="*/ 34904 w 78088"/>
                <a:gd name="connsiteY34" fmla="*/ 70468 h 72428"/>
                <a:gd name="connsiteX35" fmla="*/ 34244 w 78088"/>
                <a:gd name="connsiteY35" fmla="*/ 69296 h 72428"/>
                <a:gd name="connsiteX36" fmla="*/ 31168 w 78088"/>
                <a:gd name="connsiteY36" fmla="*/ 69189 h 72428"/>
                <a:gd name="connsiteX37" fmla="*/ 25455 w 78088"/>
                <a:gd name="connsiteY37" fmla="*/ 68976 h 72428"/>
                <a:gd name="connsiteX38" fmla="*/ 21940 w 78088"/>
                <a:gd name="connsiteY38" fmla="*/ 66846 h 72428"/>
                <a:gd name="connsiteX39" fmla="*/ 22379 w 78088"/>
                <a:gd name="connsiteY39" fmla="*/ 64396 h 72428"/>
                <a:gd name="connsiteX40" fmla="*/ 29191 w 78088"/>
                <a:gd name="connsiteY40" fmla="*/ 37875 h 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088" h="72428">
                  <a:moveTo>
                    <a:pt x="29191" y="37875"/>
                  </a:moveTo>
                  <a:lnTo>
                    <a:pt x="39848" y="37875"/>
                  </a:lnTo>
                  <a:cubicBezTo>
                    <a:pt x="48087" y="37875"/>
                    <a:pt x="48966" y="39579"/>
                    <a:pt x="48966" y="42668"/>
                  </a:cubicBezTo>
                  <a:cubicBezTo>
                    <a:pt x="48966" y="43413"/>
                    <a:pt x="48966" y="44692"/>
                    <a:pt x="48197" y="47887"/>
                  </a:cubicBezTo>
                  <a:cubicBezTo>
                    <a:pt x="47977" y="48419"/>
                    <a:pt x="47868" y="48846"/>
                    <a:pt x="47868" y="49059"/>
                  </a:cubicBezTo>
                  <a:cubicBezTo>
                    <a:pt x="47868" y="49911"/>
                    <a:pt x="48527" y="50337"/>
                    <a:pt x="49186" y="50337"/>
                  </a:cubicBezTo>
                  <a:cubicBezTo>
                    <a:pt x="50285" y="50337"/>
                    <a:pt x="50285" y="50017"/>
                    <a:pt x="50834" y="48100"/>
                  </a:cubicBezTo>
                  <a:lnTo>
                    <a:pt x="56876" y="24987"/>
                  </a:lnTo>
                  <a:cubicBezTo>
                    <a:pt x="57206" y="23815"/>
                    <a:pt x="57206" y="23602"/>
                    <a:pt x="57206" y="23283"/>
                  </a:cubicBezTo>
                  <a:cubicBezTo>
                    <a:pt x="57206" y="23069"/>
                    <a:pt x="56986" y="22111"/>
                    <a:pt x="55888" y="22111"/>
                  </a:cubicBezTo>
                  <a:cubicBezTo>
                    <a:pt x="54789" y="22111"/>
                    <a:pt x="54679" y="22643"/>
                    <a:pt x="54240" y="24348"/>
                  </a:cubicBezTo>
                  <a:cubicBezTo>
                    <a:pt x="51933" y="32656"/>
                    <a:pt x="49406" y="34573"/>
                    <a:pt x="40067" y="34573"/>
                  </a:cubicBezTo>
                  <a:lnTo>
                    <a:pt x="30070" y="34573"/>
                  </a:lnTo>
                  <a:lnTo>
                    <a:pt x="37101" y="7519"/>
                  </a:lnTo>
                  <a:cubicBezTo>
                    <a:pt x="38090" y="3791"/>
                    <a:pt x="38200" y="3365"/>
                    <a:pt x="43034" y="3365"/>
                  </a:cubicBezTo>
                  <a:lnTo>
                    <a:pt x="57536" y="3365"/>
                  </a:lnTo>
                  <a:cubicBezTo>
                    <a:pt x="71049" y="3365"/>
                    <a:pt x="73576" y="6880"/>
                    <a:pt x="73576" y="15081"/>
                  </a:cubicBezTo>
                  <a:cubicBezTo>
                    <a:pt x="73576" y="17531"/>
                    <a:pt x="73576" y="17957"/>
                    <a:pt x="73246" y="20833"/>
                  </a:cubicBezTo>
                  <a:cubicBezTo>
                    <a:pt x="73027" y="22217"/>
                    <a:pt x="73027" y="22430"/>
                    <a:pt x="73027" y="22750"/>
                  </a:cubicBezTo>
                  <a:cubicBezTo>
                    <a:pt x="73027" y="23283"/>
                    <a:pt x="73356" y="24028"/>
                    <a:pt x="74345" y="24028"/>
                  </a:cubicBezTo>
                  <a:cubicBezTo>
                    <a:pt x="75553" y="24028"/>
                    <a:pt x="75663" y="23389"/>
                    <a:pt x="75883" y="21365"/>
                  </a:cubicBezTo>
                  <a:lnTo>
                    <a:pt x="78080" y="2939"/>
                  </a:lnTo>
                  <a:cubicBezTo>
                    <a:pt x="78410" y="63"/>
                    <a:pt x="77861" y="63"/>
                    <a:pt x="75114" y="63"/>
                  </a:cubicBezTo>
                  <a:lnTo>
                    <a:pt x="21280" y="63"/>
                  </a:lnTo>
                  <a:cubicBezTo>
                    <a:pt x="19083" y="63"/>
                    <a:pt x="17985" y="63"/>
                    <a:pt x="17985" y="2193"/>
                  </a:cubicBezTo>
                  <a:cubicBezTo>
                    <a:pt x="17985" y="3365"/>
                    <a:pt x="18973" y="3365"/>
                    <a:pt x="21061" y="3365"/>
                  </a:cubicBezTo>
                  <a:cubicBezTo>
                    <a:pt x="25126" y="3365"/>
                    <a:pt x="28202" y="3365"/>
                    <a:pt x="28202" y="5282"/>
                  </a:cubicBezTo>
                  <a:cubicBezTo>
                    <a:pt x="28202" y="5708"/>
                    <a:pt x="28202" y="5921"/>
                    <a:pt x="27653" y="7838"/>
                  </a:cubicBezTo>
                  <a:lnTo>
                    <a:pt x="13151" y="64183"/>
                  </a:lnTo>
                  <a:cubicBezTo>
                    <a:pt x="12052" y="68337"/>
                    <a:pt x="11832" y="69189"/>
                    <a:pt x="3153" y="69189"/>
                  </a:cubicBezTo>
                  <a:cubicBezTo>
                    <a:pt x="1285" y="69189"/>
                    <a:pt x="77" y="69189"/>
                    <a:pt x="77" y="71213"/>
                  </a:cubicBezTo>
                  <a:cubicBezTo>
                    <a:pt x="77" y="72491"/>
                    <a:pt x="1395" y="72491"/>
                    <a:pt x="1725" y="72491"/>
                  </a:cubicBezTo>
                  <a:cubicBezTo>
                    <a:pt x="4911" y="72491"/>
                    <a:pt x="13041" y="72172"/>
                    <a:pt x="16227" y="72172"/>
                  </a:cubicBezTo>
                  <a:cubicBezTo>
                    <a:pt x="19852" y="72172"/>
                    <a:pt x="28971" y="72491"/>
                    <a:pt x="32597" y="72491"/>
                  </a:cubicBezTo>
                  <a:cubicBezTo>
                    <a:pt x="33585" y="72491"/>
                    <a:pt x="34904" y="72491"/>
                    <a:pt x="34904" y="70468"/>
                  </a:cubicBezTo>
                  <a:cubicBezTo>
                    <a:pt x="34904" y="69615"/>
                    <a:pt x="34244" y="69402"/>
                    <a:pt x="34244" y="69296"/>
                  </a:cubicBezTo>
                  <a:cubicBezTo>
                    <a:pt x="33915" y="69189"/>
                    <a:pt x="33695" y="69189"/>
                    <a:pt x="31168" y="69189"/>
                  </a:cubicBezTo>
                  <a:cubicBezTo>
                    <a:pt x="28751" y="69189"/>
                    <a:pt x="28202" y="69189"/>
                    <a:pt x="25455" y="68976"/>
                  </a:cubicBezTo>
                  <a:cubicBezTo>
                    <a:pt x="22269" y="68657"/>
                    <a:pt x="21940" y="68231"/>
                    <a:pt x="21940" y="66846"/>
                  </a:cubicBezTo>
                  <a:cubicBezTo>
                    <a:pt x="21940" y="66633"/>
                    <a:pt x="21940" y="65994"/>
                    <a:pt x="22379" y="64396"/>
                  </a:cubicBezTo>
                  <a:lnTo>
                    <a:pt x="29191" y="378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3462F29F-52E5-850D-A939-B2092CF3D03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15721" y="1426701"/>
              <a:ext cx="25488" cy="106512"/>
            </a:xfrm>
            <a:custGeom>
              <a:avLst/>
              <a:gdLst>
                <a:gd name="connsiteX0" fmla="*/ 25576 w 25488"/>
                <a:gd name="connsiteY0" fmla="*/ 105510 h 106512"/>
                <a:gd name="connsiteX1" fmla="*/ 23709 w 25488"/>
                <a:gd name="connsiteY1" fmla="*/ 103167 h 106512"/>
                <a:gd name="connsiteX2" fmla="*/ 6460 w 25488"/>
                <a:gd name="connsiteY2" fmla="*/ 53319 h 106512"/>
                <a:gd name="connsiteX3" fmla="*/ 24148 w 25488"/>
                <a:gd name="connsiteY3" fmla="*/ 2939 h 106512"/>
                <a:gd name="connsiteX4" fmla="*/ 25576 w 25488"/>
                <a:gd name="connsiteY4" fmla="*/ 1128 h 106512"/>
                <a:gd name="connsiteX5" fmla="*/ 24478 w 25488"/>
                <a:gd name="connsiteY5" fmla="*/ 63 h 106512"/>
                <a:gd name="connsiteX6" fmla="*/ 7009 w 25488"/>
                <a:gd name="connsiteY6" fmla="*/ 20833 h 106512"/>
                <a:gd name="connsiteX7" fmla="*/ 88 w 25488"/>
                <a:gd name="connsiteY7" fmla="*/ 53319 h 106512"/>
                <a:gd name="connsiteX8" fmla="*/ 7339 w 25488"/>
                <a:gd name="connsiteY8" fmla="*/ 86551 h 106512"/>
                <a:gd name="connsiteX9" fmla="*/ 24478 w 25488"/>
                <a:gd name="connsiteY9" fmla="*/ 106575 h 106512"/>
                <a:gd name="connsiteX10" fmla="*/ 25576 w 25488"/>
                <a:gd name="connsiteY10" fmla="*/ 105510 h 10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88" h="106512">
                  <a:moveTo>
                    <a:pt x="25576" y="105510"/>
                  </a:moveTo>
                  <a:cubicBezTo>
                    <a:pt x="25576" y="105191"/>
                    <a:pt x="25576" y="104978"/>
                    <a:pt x="23709" y="103167"/>
                  </a:cubicBezTo>
                  <a:cubicBezTo>
                    <a:pt x="9976" y="89746"/>
                    <a:pt x="6460" y="69615"/>
                    <a:pt x="6460" y="53319"/>
                  </a:cubicBezTo>
                  <a:cubicBezTo>
                    <a:pt x="6460" y="34786"/>
                    <a:pt x="10635" y="16253"/>
                    <a:pt x="24148" y="2939"/>
                  </a:cubicBezTo>
                  <a:cubicBezTo>
                    <a:pt x="25576" y="1660"/>
                    <a:pt x="25576" y="1447"/>
                    <a:pt x="25576" y="1128"/>
                  </a:cubicBezTo>
                  <a:cubicBezTo>
                    <a:pt x="25576" y="382"/>
                    <a:pt x="25137" y="63"/>
                    <a:pt x="24478" y="63"/>
                  </a:cubicBezTo>
                  <a:cubicBezTo>
                    <a:pt x="23379" y="63"/>
                    <a:pt x="13491" y="7306"/>
                    <a:pt x="7009" y="20833"/>
                  </a:cubicBezTo>
                  <a:cubicBezTo>
                    <a:pt x="1406" y="32549"/>
                    <a:pt x="88" y="44372"/>
                    <a:pt x="88" y="53319"/>
                  </a:cubicBezTo>
                  <a:cubicBezTo>
                    <a:pt x="88" y="61627"/>
                    <a:pt x="1296" y="74515"/>
                    <a:pt x="7339" y="86551"/>
                  </a:cubicBezTo>
                  <a:cubicBezTo>
                    <a:pt x="13931" y="99652"/>
                    <a:pt x="23379" y="106575"/>
                    <a:pt x="24478" y="106575"/>
                  </a:cubicBezTo>
                  <a:cubicBezTo>
                    <a:pt x="25137" y="106575"/>
                    <a:pt x="25576" y="106256"/>
                    <a:pt x="25576" y="1055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5BB8D440-5234-736D-2208-23585F67E9D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51085" y="1459507"/>
              <a:ext cx="55261" cy="47078"/>
            </a:xfrm>
            <a:custGeom>
              <a:avLst/>
              <a:gdLst>
                <a:gd name="connsiteX0" fmla="*/ 8661 w 55261"/>
                <a:gd name="connsiteY0" fmla="*/ 10501 h 47078"/>
                <a:gd name="connsiteX1" fmla="*/ 8661 w 55261"/>
                <a:gd name="connsiteY1" fmla="*/ 39046 h 47078"/>
                <a:gd name="connsiteX2" fmla="*/ 92 w 55261"/>
                <a:gd name="connsiteY2" fmla="*/ 43839 h 47078"/>
                <a:gd name="connsiteX3" fmla="*/ 92 w 55261"/>
                <a:gd name="connsiteY3" fmla="*/ 47141 h 47078"/>
                <a:gd name="connsiteX4" fmla="*/ 12506 w 55261"/>
                <a:gd name="connsiteY4" fmla="*/ 46822 h 47078"/>
                <a:gd name="connsiteX5" fmla="*/ 24811 w 55261"/>
                <a:gd name="connsiteY5" fmla="*/ 47141 h 47078"/>
                <a:gd name="connsiteX6" fmla="*/ 24811 w 55261"/>
                <a:gd name="connsiteY6" fmla="*/ 43839 h 47078"/>
                <a:gd name="connsiteX7" fmla="*/ 16242 w 55261"/>
                <a:gd name="connsiteY7" fmla="*/ 39046 h 47078"/>
                <a:gd name="connsiteX8" fmla="*/ 16242 w 55261"/>
                <a:gd name="connsiteY8" fmla="*/ 19448 h 47078"/>
                <a:gd name="connsiteX9" fmla="*/ 31073 w 55261"/>
                <a:gd name="connsiteY9" fmla="*/ 2406 h 47078"/>
                <a:gd name="connsiteX10" fmla="*/ 39203 w 55261"/>
                <a:gd name="connsiteY10" fmla="*/ 14229 h 47078"/>
                <a:gd name="connsiteX11" fmla="*/ 39203 w 55261"/>
                <a:gd name="connsiteY11" fmla="*/ 39046 h 47078"/>
                <a:gd name="connsiteX12" fmla="*/ 30634 w 55261"/>
                <a:gd name="connsiteY12" fmla="*/ 43839 h 47078"/>
                <a:gd name="connsiteX13" fmla="*/ 30634 w 55261"/>
                <a:gd name="connsiteY13" fmla="*/ 47141 h 47078"/>
                <a:gd name="connsiteX14" fmla="*/ 43049 w 55261"/>
                <a:gd name="connsiteY14" fmla="*/ 46822 h 47078"/>
                <a:gd name="connsiteX15" fmla="*/ 55353 w 55261"/>
                <a:gd name="connsiteY15" fmla="*/ 47141 h 47078"/>
                <a:gd name="connsiteX16" fmla="*/ 55353 w 55261"/>
                <a:gd name="connsiteY16" fmla="*/ 43839 h 47078"/>
                <a:gd name="connsiteX17" fmla="*/ 46784 w 55261"/>
                <a:gd name="connsiteY17" fmla="*/ 40644 h 47078"/>
                <a:gd name="connsiteX18" fmla="*/ 46784 w 55261"/>
                <a:gd name="connsiteY18" fmla="*/ 20300 h 47078"/>
                <a:gd name="connsiteX19" fmla="*/ 43378 w 55261"/>
                <a:gd name="connsiteY19" fmla="*/ 4004 h 47078"/>
                <a:gd name="connsiteX20" fmla="*/ 31842 w 55261"/>
                <a:gd name="connsiteY20" fmla="*/ 63 h 47078"/>
                <a:gd name="connsiteX21" fmla="*/ 15583 w 55261"/>
                <a:gd name="connsiteY21" fmla="*/ 11247 h 47078"/>
                <a:gd name="connsiteX22" fmla="*/ 15583 w 55261"/>
                <a:gd name="connsiteY22" fmla="*/ 63 h 47078"/>
                <a:gd name="connsiteX23" fmla="*/ 92 w 55261"/>
                <a:gd name="connsiteY23" fmla="*/ 1234 h 47078"/>
                <a:gd name="connsiteX24" fmla="*/ 92 w 55261"/>
                <a:gd name="connsiteY24" fmla="*/ 4536 h 47078"/>
                <a:gd name="connsiteX25" fmla="*/ 8661 w 55261"/>
                <a:gd name="connsiteY25" fmla="*/ 10501 h 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61" h="47078">
                  <a:moveTo>
                    <a:pt x="8661" y="10501"/>
                  </a:moveTo>
                  <a:lnTo>
                    <a:pt x="8661" y="39046"/>
                  </a:lnTo>
                  <a:cubicBezTo>
                    <a:pt x="8661" y="43839"/>
                    <a:pt x="7453" y="43839"/>
                    <a:pt x="92" y="43839"/>
                  </a:cubicBezTo>
                  <a:lnTo>
                    <a:pt x="92" y="47141"/>
                  </a:lnTo>
                  <a:cubicBezTo>
                    <a:pt x="3937" y="47035"/>
                    <a:pt x="9540" y="46822"/>
                    <a:pt x="12506" y="46822"/>
                  </a:cubicBezTo>
                  <a:cubicBezTo>
                    <a:pt x="15363" y="46822"/>
                    <a:pt x="21076" y="47035"/>
                    <a:pt x="24811" y="47141"/>
                  </a:cubicBezTo>
                  <a:lnTo>
                    <a:pt x="24811" y="43839"/>
                  </a:lnTo>
                  <a:cubicBezTo>
                    <a:pt x="17450" y="43839"/>
                    <a:pt x="16242" y="43839"/>
                    <a:pt x="16242" y="39046"/>
                  </a:cubicBezTo>
                  <a:lnTo>
                    <a:pt x="16242" y="19448"/>
                  </a:lnTo>
                  <a:cubicBezTo>
                    <a:pt x="16242" y="8371"/>
                    <a:pt x="24042" y="2406"/>
                    <a:pt x="31073" y="2406"/>
                  </a:cubicBezTo>
                  <a:cubicBezTo>
                    <a:pt x="37995" y="2406"/>
                    <a:pt x="39203" y="8158"/>
                    <a:pt x="39203" y="14229"/>
                  </a:cubicBezTo>
                  <a:lnTo>
                    <a:pt x="39203" y="39046"/>
                  </a:lnTo>
                  <a:cubicBezTo>
                    <a:pt x="39203" y="43839"/>
                    <a:pt x="37995" y="43839"/>
                    <a:pt x="30634" y="43839"/>
                  </a:cubicBezTo>
                  <a:lnTo>
                    <a:pt x="30634" y="47141"/>
                  </a:lnTo>
                  <a:cubicBezTo>
                    <a:pt x="34479" y="47035"/>
                    <a:pt x="40082" y="46822"/>
                    <a:pt x="43049" y="46822"/>
                  </a:cubicBezTo>
                  <a:cubicBezTo>
                    <a:pt x="45905" y="46822"/>
                    <a:pt x="51618" y="47035"/>
                    <a:pt x="55353" y="47141"/>
                  </a:cubicBezTo>
                  <a:lnTo>
                    <a:pt x="55353" y="43839"/>
                  </a:lnTo>
                  <a:cubicBezTo>
                    <a:pt x="49640" y="43839"/>
                    <a:pt x="46894" y="43839"/>
                    <a:pt x="46784" y="40644"/>
                  </a:cubicBezTo>
                  <a:lnTo>
                    <a:pt x="46784" y="20300"/>
                  </a:lnTo>
                  <a:cubicBezTo>
                    <a:pt x="46784" y="11140"/>
                    <a:pt x="46784" y="7838"/>
                    <a:pt x="43378" y="4004"/>
                  </a:cubicBezTo>
                  <a:cubicBezTo>
                    <a:pt x="41840" y="2193"/>
                    <a:pt x="38215" y="63"/>
                    <a:pt x="31842" y="63"/>
                  </a:cubicBezTo>
                  <a:cubicBezTo>
                    <a:pt x="23822" y="63"/>
                    <a:pt x="18659" y="4643"/>
                    <a:pt x="15583" y="11247"/>
                  </a:cubicBezTo>
                  <a:lnTo>
                    <a:pt x="15583" y="63"/>
                  </a:lnTo>
                  <a:lnTo>
                    <a:pt x="92" y="1234"/>
                  </a:lnTo>
                  <a:lnTo>
                    <a:pt x="92" y="4536"/>
                  </a:lnTo>
                  <a:cubicBezTo>
                    <a:pt x="7782" y="4536"/>
                    <a:pt x="8661" y="5282"/>
                    <a:pt x="8661" y="1050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32726717-21EE-DA9E-32F3-6BC8FAA7823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11682" y="1458868"/>
              <a:ext cx="48669" cy="48889"/>
            </a:xfrm>
            <a:custGeom>
              <a:avLst/>
              <a:gdLst>
                <a:gd name="connsiteX0" fmla="*/ 48767 w 48669"/>
                <a:gd name="connsiteY0" fmla="*/ 24987 h 48889"/>
                <a:gd name="connsiteX1" fmla="*/ 24487 w 48669"/>
                <a:gd name="connsiteY1" fmla="*/ 63 h 48889"/>
                <a:gd name="connsiteX2" fmla="*/ 97 w 48669"/>
                <a:gd name="connsiteY2" fmla="*/ 24987 h 48889"/>
                <a:gd name="connsiteX3" fmla="*/ 24377 w 48669"/>
                <a:gd name="connsiteY3" fmla="*/ 48952 h 48889"/>
                <a:gd name="connsiteX4" fmla="*/ 48767 w 48669"/>
                <a:gd name="connsiteY4" fmla="*/ 24987 h 48889"/>
                <a:gd name="connsiteX5" fmla="*/ 24487 w 48669"/>
                <a:gd name="connsiteY5" fmla="*/ 46289 h 48889"/>
                <a:gd name="connsiteX6" fmla="*/ 11963 w 48669"/>
                <a:gd name="connsiteY6" fmla="*/ 39153 h 48889"/>
                <a:gd name="connsiteX7" fmla="*/ 9216 w 48669"/>
                <a:gd name="connsiteY7" fmla="*/ 24135 h 48889"/>
                <a:gd name="connsiteX8" fmla="*/ 11853 w 48669"/>
                <a:gd name="connsiteY8" fmla="*/ 9542 h 48889"/>
                <a:gd name="connsiteX9" fmla="*/ 24377 w 48669"/>
                <a:gd name="connsiteY9" fmla="*/ 2406 h 48889"/>
                <a:gd name="connsiteX10" fmla="*/ 36792 w 48669"/>
                <a:gd name="connsiteY10" fmla="*/ 9329 h 48889"/>
                <a:gd name="connsiteX11" fmla="*/ 39648 w 48669"/>
                <a:gd name="connsiteY11" fmla="*/ 24135 h 48889"/>
                <a:gd name="connsiteX12" fmla="*/ 37231 w 48669"/>
                <a:gd name="connsiteY12" fmla="*/ 38407 h 48889"/>
                <a:gd name="connsiteX13" fmla="*/ 24487 w 48669"/>
                <a:gd name="connsiteY13" fmla="*/ 46289 h 4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669" h="48889">
                  <a:moveTo>
                    <a:pt x="48767" y="24987"/>
                  </a:moveTo>
                  <a:cubicBezTo>
                    <a:pt x="48767" y="11353"/>
                    <a:pt x="37781" y="63"/>
                    <a:pt x="24487" y="63"/>
                  </a:cubicBezTo>
                  <a:cubicBezTo>
                    <a:pt x="10754" y="63"/>
                    <a:pt x="97" y="11673"/>
                    <a:pt x="97" y="24987"/>
                  </a:cubicBezTo>
                  <a:cubicBezTo>
                    <a:pt x="97" y="38727"/>
                    <a:pt x="11523" y="48952"/>
                    <a:pt x="24377" y="48952"/>
                  </a:cubicBezTo>
                  <a:cubicBezTo>
                    <a:pt x="37671" y="48952"/>
                    <a:pt x="48767" y="38514"/>
                    <a:pt x="48767" y="24987"/>
                  </a:cubicBezTo>
                  <a:close/>
                  <a:moveTo>
                    <a:pt x="24487" y="46289"/>
                  </a:moveTo>
                  <a:cubicBezTo>
                    <a:pt x="19763" y="46289"/>
                    <a:pt x="14929" y="44052"/>
                    <a:pt x="11963" y="39153"/>
                  </a:cubicBezTo>
                  <a:cubicBezTo>
                    <a:pt x="9216" y="34466"/>
                    <a:pt x="9216" y="27969"/>
                    <a:pt x="9216" y="24135"/>
                  </a:cubicBezTo>
                  <a:cubicBezTo>
                    <a:pt x="9216" y="19981"/>
                    <a:pt x="9216" y="14229"/>
                    <a:pt x="11853" y="9542"/>
                  </a:cubicBezTo>
                  <a:cubicBezTo>
                    <a:pt x="14819" y="4643"/>
                    <a:pt x="19983" y="2406"/>
                    <a:pt x="24377" y="2406"/>
                  </a:cubicBezTo>
                  <a:cubicBezTo>
                    <a:pt x="29211" y="2406"/>
                    <a:pt x="33935" y="4749"/>
                    <a:pt x="36792" y="9329"/>
                  </a:cubicBezTo>
                  <a:cubicBezTo>
                    <a:pt x="39648" y="13909"/>
                    <a:pt x="39648" y="20087"/>
                    <a:pt x="39648" y="24135"/>
                  </a:cubicBezTo>
                  <a:cubicBezTo>
                    <a:pt x="39648" y="27969"/>
                    <a:pt x="39648" y="33721"/>
                    <a:pt x="37231" y="38407"/>
                  </a:cubicBezTo>
                  <a:cubicBezTo>
                    <a:pt x="34814" y="43200"/>
                    <a:pt x="29980" y="46289"/>
                    <a:pt x="24487" y="462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268402C0-C8F5-36E8-C028-DCAA2D9248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66614" y="1459507"/>
              <a:ext cx="36914" cy="47078"/>
            </a:xfrm>
            <a:custGeom>
              <a:avLst/>
              <a:gdLst>
                <a:gd name="connsiteX0" fmla="*/ 15373 w 36914"/>
                <a:gd name="connsiteY0" fmla="*/ 11779 h 47078"/>
                <a:gd name="connsiteX1" fmla="*/ 15373 w 36914"/>
                <a:gd name="connsiteY1" fmla="*/ 63 h 47078"/>
                <a:gd name="connsiteX2" fmla="*/ 102 w 36914"/>
                <a:gd name="connsiteY2" fmla="*/ 1234 h 47078"/>
                <a:gd name="connsiteX3" fmla="*/ 102 w 36914"/>
                <a:gd name="connsiteY3" fmla="*/ 4536 h 47078"/>
                <a:gd name="connsiteX4" fmla="*/ 8672 w 36914"/>
                <a:gd name="connsiteY4" fmla="*/ 10501 h 47078"/>
                <a:gd name="connsiteX5" fmla="*/ 8672 w 36914"/>
                <a:gd name="connsiteY5" fmla="*/ 39046 h 47078"/>
                <a:gd name="connsiteX6" fmla="*/ 102 w 36914"/>
                <a:gd name="connsiteY6" fmla="*/ 43839 h 47078"/>
                <a:gd name="connsiteX7" fmla="*/ 102 w 36914"/>
                <a:gd name="connsiteY7" fmla="*/ 47141 h 47078"/>
                <a:gd name="connsiteX8" fmla="*/ 12627 w 36914"/>
                <a:gd name="connsiteY8" fmla="*/ 46822 h 47078"/>
                <a:gd name="connsiteX9" fmla="*/ 26579 w 36914"/>
                <a:gd name="connsiteY9" fmla="*/ 47141 h 47078"/>
                <a:gd name="connsiteX10" fmla="*/ 26579 w 36914"/>
                <a:gd name="connsiteY10" fmla="*/ 43839 h 47078"/>
                <a:gd name="connsiteX11" fmla="*/ 24272 w 36914"/>
                <a:gd name="connsiteY11" fmla="*/ 43839 h 47078"/>
                <a:gd name="connsiteX12" fmla="*/ 15923 w 36914"/>
                <a:gd name="connsiteY12" fmla="*/ 38833 h 47078"/>
                <a:gd name="connsiteX13" fmla="*/ 15923 w 36914"/>
                <a:gd name="connsiteY13" fmla="*/ 22430 h 47078"/>
                <a:gd name="connsiteX14" fmla="*/ 28887 w 36914"/>
                <a:gd name="connsiteY14" fmla="*/ 2406 h 47078"/>
                <a:gd name="connsiteX15" fmla="*/ 30095 w 36914"/>
                <a:gd name="connsiteY15" fmla="*/ 2513 h 47078"/>
                <a:gd name="connsiteX16" fmla="*/ 27568 w 36914"/>
                <a:gd name="connsiteY16" fmla="*/ 6667 h 47078"/>
                <a:gd name="connsiteX17" fmla="*/ 32292 w 36914"/>
                <a:gd name="connsiteY17" fmla="*/ 11247 h 47078"/>
                <a:gd name="connsiteX18" fmla="*/ 37017 w 36914"/>
                <a:gd name="connsiteY18" fmla="*/ 6560 h 47078"/>
                <a:gd name="connsiteX19" fmla="*/ 28887 w 36914"/>
                <a:gd name="connsiteY19" fmla="*/ 63 h 47078"/>
                <a:gd name="connsiteX20" fmla="*/ 15373 w 36914"/>
                <a:gd name="connsiteY20" fmla="*/ 11779 h 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914" h="47078">
                  <a:moveTo>
                    <a:pt x="15373" y="11779"/>
                  </a:moveTo>
                  <a:lnTo>
                    <a:pt x="15373" y="63"/>
                  </a:lnTo>
                  <a:lnTo>
                    <a:pt x="102" y="1234"/>
                  </a:lnTo>
                  <a:lnTo>
                    <a:pt x="102" y="4536"/>
                  </a:lnTo>
                  <a:cubicBezTo>
                    <a:pt x="7793" y="4536"/>
                    <a:pt x="8672" y="5282"/>
                    <a:pt x="8672" y="10501"/>
                  </a:cubicBezTo>
                  <a:lnTo>
                    <a:pt x="8672" y="39046"/>
                  </a:lnTo>
                  <a:cubicBezTo>
                    <a:pt x="8672" y="43839"/>
                    <a:pt x="7463" y="43839"/>
                    <a:pt x="102" y="43839"/>
                  </a:cubicBezTo>
                  <a:lnTo>
                    <a:pt x="102" y="47141"/>
                  </a:lnTo>
                  <a:cubicBezTo>
                    <a:pt x="4387" y="47035"/>
                    <a:pt x="9551" y="46822"/>
                    <a:pt x="12627" y="46822"/>
                  </a:cubicBezTo>
                  <a:cubicBezTo>
                    <a:pt x="17021" y="46822"/>
                    <a:pt x="22185" y="46822"/>
                    <a:pt x="26579" y="47141"/>
                  </a:cubicBezTo>
                  <a:lnTo>
                    <a:pt x="26579" y="43839"/>
                  </a:lnTo>
                  <a:lnTo>
                    <a:pt x="24272" y="43839"/>
                  </a:lnTo>
                  <a:cubicBezTo>
                    <a:pt x="16142" y="43839"/>
                    <a:pt x="15923" y="42668"/>
                    <a:pt x="15923" y="38833"/>
                  </a:cubicBezTo>
                  <a:lnTo>
                    <a:pt x="15923" y="22430"/>
                  </a:lnTo>
                  <a:cubicBezTo>
                    <a:pt x="15923" y="11886"/>
                    <a:pt x="20537" y="2406"/>
                    <a:pt x="28887" y="2406"/>
                  </a:cubicBezTo>
                  <a:cubicBezTo>
                    <a:pt x="29656" y="2406"/>
                    <a:pt x="29875" y="2406"/>
                    <a:pt x="30095" y="2513"/>
                  </a:cubicBezTo>
                  <a:cubicBezTo>
                    <a:pt x="29766" y="2619"/>
                    <a:pt x="27568" y="3897"/>
                    <a:pt x="27568" y="6667"/>
                  </a:cubicBezTo>
                  <a:cubicBezTo>
                    <a:pt x="27568" y="9649"/>
                    <a:pt x="29875" y="11247"/>
                    <a:pt x="32292" y="11247"/>
                  </a:cubicBezTo>
                  <a:cubicBezTo>
                    <a:pt x="34270" y="11247"/>
                    <a:pt x="37017" y="9968"/>
                    <a:pt x="37017" y="6560"/>
                  </a:cubicBezTo>
                  <a:cubicBezTo>
                    <a:pt x="37017" y="3152"/>
                    <a:pt x="33611" y="63"/>
                    <a:pt x="28887" y="63"/>
                  </a:cubicBezTo>
                  <a:cubicBezTo>
                    <a:pt x="20867" y="63"/>
                    <a:pt x="16911" y="7199"/>
                    <a:pt x="15373" y="117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2BDEBDB1-269F-B9CB-939B-8D4ECAA511E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10084" y="1459507"/>
              <a:ext cx="85803" cy="47078"/>
            </a:xfrm>
            <a:custGeom>
              <a:avLst/>
              <a:gdLst>
                <a:gd name="connsiteX0" fmla="*/ 8676 w 85803"/>
                <a:gd name="connsiteY0" fmla="*/ 10501 h 47078"/>
                <a:gd name="connsiteX1" fmla="*/ 8676 w 85803"/>
                <a:gd name="connsiteY1" fmla="*/ 39046 h 47078"/>
                <a:gd name="connsiteX2" fmla="*/ 106 w 85803"/>
                <a:gd name="connsiteY2" fmla="*/ 43839 h 47078"/>
                <a:gd name="connsiteX3" fmla="*/ 106 w 85803"/>
                <a:gd name="connsiteY3" fmla="*/ 47141 h 47078"/>
                <a:gd name="connsiteX4" fmla="*/ 12521 w 85803"/>
                <a:gd name="connsiteY4" fmla="*/ 46822 h 47078"/>
                <a:gd name="connsiteX5" fmla="*/ 24826 w 85803"/>
                <a:gd name="connsiteY5" fmla="*/ 47141 h 47078"/>
                <a:gd name="connsiteX6" fmla="*/ 24826 w 85803"/>
                <a:gd name="connsiteY6" fmla="*/ 43839 h 47078"/>
                <a:gd name="connsiteX7" fmla="*/ 16256 w 85803"/>
                <a:gd name="connsiteY7" fmla="*/ 39046 h 47078"/>
                <a:gd name="connsiteX8" fmla="*/ 16256 w 85803"/>
                <a:gd name="connsiteY8" fmla="*/ 19448 h 47078"/>
                <a:gd name="connsiteX9" fmla="*/ 31088 w 85803"/>
                <a:gd name="connsiteY9" fmla="*/ 2406 h 47078"/>
                <a:gd name="connsiteX10" fmla="*/ 39218 w 85803"/>
                <a:gd name="connsiteY10" fmla="*/ 14229 h 47078"/>
                <a:gd name="connsiteX11" fmla="*/ 39218 w 85803"/>
                <a:gd name="connsiteY11" fmla="*/ 39046 h 47078"/>
                <a:gd name="connsiteX12" fmla="*/ 30648 w 85803"/>
                <a:gd name="connsiteY12" fmla="*/ 43839 h 47078"/>
                <a:gd name="connsiteX13" fmla="*/ 30648 w 85803"/>
                <a:gd name="connsiteY13" fmla="*/ 47141 h 47078"/>
                <a:gd name="connsiteX14" fmla="*/ 43063 w 85803"/>
                <a:gd name="connsiteY14" fmla="*/ 46822 h 47078"/>
                <a:gd name="connsiteX15" fmla="*/ 55368 w 85803"/>
                <a:gd name="connsiteY15" fmla="*/ 47141 h 47078"/>
                <a:gd name="connsiteX16" fmla="*/ 55368 w 85803"/>
                <a:gd name="connsiteY16" fmla="*/ 43839 h 47078"/>
                <a:gd name="connsiteX17" fmla="*/ 46798 w 85803"/>
                <a:gd name="connsiteY17" fmla="*/ 39046 h 47078"/>
                <a:gd name="connsiteX18" fmla="*/ 46798 w 85803"/>
                <a:gd name="connsiteY18" fmla="*/ 19448 h 47078"/>
                <a:gd name="connsiteX19" fmla="*/ 61630 w 85803"/>
                <a:gd name="connsiteY19" fmla="*/ 2406 h 47078"/>
                <a:gd name="connsiteX20" fmla="*/ 69760 w 85803"/>
                <a:gd name="connsiteY20" fmla="*/ 14229 h 47078"/>
                <a:gd name="connsiteX21" fmla="*/ 69760 w 85803"/>
                <a:gd name="connsiteY21" fmla="*/ 39046 h 47078"/>
                <a:gd name="connsiteX22" fmla="*/ 61191 w 85803"/>
                <a:gd name="connsiteY22" fmla="*/ 43839 h 47078"/>
                <a:gd name="connsiteX23" fmla="*/ 61191 w 85803"/>
                <a:gd name="connsiteY23" fmla="*/ 47141 h 47078"/>
                <a:gd name="connsiteX24" fmla="*/ 73605 w 85803"/>
                <a:gd name="connsiteY24" fmla="*/ 46822 h 47078"/>
                <a:gd name="connsiteX25" fmla="*/ 85910 w 85803"/>
                <a:gd name="connsiteY25" fmla="*/ 47141 h 47078"/>
                <a:gd name="connsiteX26" fmla="*/ 85910 w 85803"/>
                <a:gd name="connsiteY26" fmla="*/ 43839 h 47078"/>
                <a:gd name="connsiteX27" fmla="*/ 77341 w 85803"/>
                <a:gd name="connsiteY27" fmla="*/ 40644 h 47078"/>
                <a:gd name="connsiteX28" fmla="*/ 77341 w 85803"/>
                <a:gd name="connsiteY28" fmla="*/ 20300 h 47078"/>
                <a:gd name="connsiteX29" fmla="*/ 73935 w 85803"/>
                <a:gd name="connsiteY29" fmla="*/ 4004 h 47078"/>
                <a:gd name="connsiteX30" fmla="*/ 62399 w 85803"/>
                <a:gd name="connsiteY30" fmla="*/ 63 h 47078"/>
                <a:gd name="connsiteX31" fmla="*/ 46469 w 85803"/>
                <a:gd name="connsiteY31" fmla="*/ 10501 h 47078"/>
                <a:gd name="connsiteX32" fmla="*/ 31857 w 85803"/>
                <a:gd name="connsiteY32" fmla="*/ 63 h 47078"/>
                <a:gd name="connsiteX33" fmla="*/ 15597 w 85803"/>
                <a:gd name="connsiteY33" fmla="*/ 11247 h 47078"/>
                <a:gd name="connsiteX34" fmla="*/ 15597 w 85803"/>
                <a:gd name="connsiteY34" fmla="*/ 63 h 47078"/>
                <a:gd name="connsiteX35" fmla="*/ 106 w 85803"/>
                <a:gd name="connsiteY35" fmla="*/ 1234 h 47078"/>
                <a:gd name="connsiteX36" fmla="*/ 106 w 85803"/>
                <a:gd name="connsiteY36" fmla="*/ 4536 h 47078"/>
                <a:gd name="connsiteX37" fmla="*/ 8676 w 85803"/>
                <a:gd name="connsiteY37" fmla="*/ 10501 h 4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5803" h="47078">
                  <a:moveTo>
                    <a:pt x="8676" y="10501"/>
                  </a:moveTo>
                  <a:lnTo>
                    <a:pt x="8676" y="39046"/>
                  </a:lnTo>
                  <a:cubicBezTo>
                    <a:pt x="8676" y="43839"/>
                    <a:pt x="7467" y="43839"/>
                    <a:pt x="106" y="43839"/>
                  </a:cubicBezTo>
                  <a:lnTo>
                    <a:pt x="106" y="47141"/>
                  </a:lnTo>
                  <a:cubicBezTo>
                    <a:pt x="3951" y="47035"/>
                    <a:pt x="9554" y="46822"/>
                    <a:pt x="12521" y="46822"/>
                  </a:cubicBezTo>
                  <a:cubicBezTo>
                    <a:pt x="15377" y="46822"/>
                    <a:pt x="21090" y="47035"/>
                    <a:pt x="24826" y="47141"/>
                  </a:cubicBezTo>
                  <a:lnTo>
                    <a:pt x="24826" y="43839"/>
                  </a:lnTo>
                  <a:cubicBezTo>
                    <a:pt x="17465" y="43839"/>
                    <a:pt x="16256" y="43839"/>
                    <a:pt x="16256" y="39046"/>
                  </a:cubicBezTo>
                  <a:lnTo>
                    <a:pt x="16256" y="19448"/>
                  </a:lnTo>
                  <a:cubicBezTo>
                    <a:pt x="16256" y="8371"/>
                    <a:pt x="24057" y="2406"/>
                    <a:pt x="31088" y="2406"/>
                  </a:cubicBezTo>
                  <a:cubicBezTo>
                    <a:pt x="38009" y="2406"/>
                    <a:pt x="39218" y="8158"/>
                    <a:pt x="39218" y="14229"/>
                  </a:cubicBezTo>
                  <a:lnTo>
                    <a:pt x="39218" y="39046"/>
                  </a:lnTo>
                  <a:cubicBezTo>
                    <a:pt x="39218" y="43839"/>
                    <a:pt x="38009" y="43839"/>
                    <a:pt x="30648" y="43839"/>
                  </a:cubicBezTo>
                  <a:lnTo>
                    <a:pt x="30648" y="47141"/>
                  </a:lnTo>
                  <a:cubicBezTo>
                    <a:pt x="34494" y="47035"/>
                    <a:pt x="40097" y="46822"/>
                    <a:pt x="43063" y="46822"/>
                  </a:cubicBezTo>
                  <a:cubicBezTo>
                    <a:pt x="45919" y="46822"/>
                    <a:pt x="51632" y="47035"/>
                    <a:pt x="55368" y="47141"/>
                  </a:cubicBezTo>
                  <a:lnTo>
                    <a:pt x="55368" y="43839"/>
                  </a:lnTo>
                  <a:cubicBezTo>
                    <a:pt x="48007" y="43839"/>
                    <a:pt x="46798" y="43839"/>
                    <a:pt x="46798" y="39046"/>
                  </a:cubicBezTo>
                  <a:lnTo>
                    <a:pt x="46798" y="19448"/>
                  </a:lnTo>
                  <a:cubicBezTo>
                    <a:pt x="46798" y="8371"/>
                    <a:pt x="54599" y="2406"/>
                    <a:pt x="61630" y="2406"/>
                  </a:cubicBezTo>
                  <a:cubicBezTo>
                    <a:pt x="68551" y="2406"/>
                    <a:pt x="69760" y="8158"/>
                    <a:pt x="69760" y="14229"/>
                  </a:cubicBezTo>
                  <a:lnTo>
                    <a:pt x="69760" y="39046"/>
                  </a:lnTo>
                  <a:cubicBezTo>
                    <a:pt x="69760" y="43839"/>
                    <a:pt x="68551" y="43839"/>
                    <a:pt x="61191" y="43839"/>
                  </a:cubicBezTo>
                  <a:lnTo>
                    <a:pt x="61191" y="47141"/>
                  </a:lnTo>
                  <a:cubicBezTo>
                    <a:pt x="65036" y="47035"/>
                    <a:pt x="70639" y="46822"/>
                    <a:pt x="73605" y="46822"/>
                  </a:cubicBezTo>
                  <a:cubicBezTo>
                    <a:pt x="76462" y="46822"/>
                    <a:pt x="82175" y="47035"/>
                    <a:pt x="85910" y="47141"/>
                  </a:cubicBezTo>
                  <a:lnTo>
                    <a:pt x="85910" y="43839"/>
                  </a:lnTo>
                  <a:cubicBezTo>
                    <a:pt x="80197" y="43839"/>
                    <a:pt x="77450" y="43839"/>
                    <a:pt x="77341" y="40644"/>
                  </a:cubicBezTo>
                  <a:lnTo>
                    <a:pt x="77341" y="20300"/>
                  </a:lnTo>
                  <a:cubicBezTo>
                    <a:pt x="77341" y="11140"/>
                    <a:pt x="77341" y="7838"/>
                    <a:pt x="73935" y="4004"/>
                  </a:cubicBezTo>
                  <a:cubicBezTo>
                    <a:pt x="72397" y="2193"/>
                    <a:pt x="68771" y="63"/>
                    <a:pt x="62399" y="63"/>
                  </a:cubicBezTo>
                  <a:cubicBezTo>
                    <a:pt x="53171" y="63"/>
                    <a:pt x="48336" y="6454"/>
                    <a:pt x="46469" y="10501"/>
                  </a:cubicBezTo>
                  <a:cubicBezTo>
                    <a:pt x="44931" y="1234"/>
                    <a:pt x="36801" y="63"/>
                    <a:pt x="31857" y="63"/>
                  </a:cubicBezTo>
                  <a:cubicBezTo>
                    <a:pt x="23837" y="63"/>
                    <a:pt x="18673" y="4643"/>
                    <a:pt x="15597" y="11247"/>
                  </a:cubicBezTo>
                  <a:lnTo>
                    <a:pt x="15597" y="63"/>
                  </a:lnTo>
                  <a:lnTo>
                    <a:pt x="106" y="1234"/>
                  </a:lnTo>
                  <a:lnTo>
                    <a:pt x="106" y="4536"/>
                  </a:lnTo>
                  <a:cubicBezTo>
                    <a:pt x="7797" y="4536"/>
                    <a:pt x="8676" y="5282"/>
                    <a:pt x="8676" y="1050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C46EC9FD-4F15-DEB2-37C5-1ED8F888A90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07570" y="1495295"/>
              <a:ext cx="11645" cy="11290"/>
            </a:xfrm>
            <a:custGeom>
              <a:avLst/>
              <a:gdLst>
                <a:gd name="connsiteX0" fmla="*/ 11760 w 11645"/>
                <a:gd name="connsiteY0" fmla="*/ 5708 h 11290"/>
                <a:gd name="connsiteX1" fmla="*/ 5937 w 11645"/>
                <a:gd name="connsiteY1" fmla="*/ 63 h 11290"/>
                <a:gd name="connsiteX2" fmla="*/ 114 w 11645"/>
                <a:gd name="connsiteY2" fmla="*/ 5708 h 11290"/>
                <a:gd name="connsiteX3" fmla="*/ 5937 w 11645"/>
                <a:gd name="connsiteY3" fmla="*/ 11353 h 11290"/>
                <a:gd name="connsiteX4" fmla="*/ 11760 w 11645"/>
                <a:gd name="connsiteY4" fmla="*/ 5708 h 1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5" h="11290">
                  <a:moveTo>
                    <a:pt x="11760" y="5708"/>
                  </a:moveTo>
                  <a:cubicBezTo>
                    <a:pt x="11760" y="2619"/>
                    <a:pt x="9123" y="63"/>
                    <a:pt x="5937" y="63"/>
                  </a:cubicBezTo>
                  <a:cubicBezTo>
                    <a:pt x="2751" y="63"/>
                    <a:pt x="114" y="2619"/>
                    <a:pt x="114" y="5708"/>
                  </a:cubicBezTo>
                  <a:cubicBezTo>
                    <a:pt x="114" y="8797"/>
                    <a:pt x="2751" y="11353"/>
                    <a:pt x="5937" y="11353"/>
                  </a:cubicBezTo>
                  <a:cubicBezTo>
                    <a:pt x="9123" y="11353"/>
                    <a:pt x="11760" y="8797"/>
                    <a:pt x="11760" y="570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6AD4444-61DB-2D09-957D-449D70D941C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34902" y="1426701"/>
              <a:ext cx="25488" cy="106512"/>
            </a:xfrm>
            <a:custGeom>
              <a:avLst/>
              <a:gdLst>
                <a:gd name="connsiteX0" fmla="*/ 25606 w 25488"/>
                <a:gd name="connsiteY0" fmla="*/ 53319 h 106512"/>
                <a:gd name="connsiteX1" fmla="*/ 18355 w 25488"/>
                <a:gd name="connsiteY1" fmla="*/ 20087 h 106512"/>
                <a:gd name="connsiteX2" fmla="*/ 1216 w 25488"/>
                <a:gd name="connsiteY2" fmla="*/ 63 h 106512"/>
                <a:gd name="connsiteX3" fmla="*/ 117 w 25488"/>
                <a:gd name="connsiteY3" fmla="*/ 1128 h 106512"/>
                <a:gd name="connsiteX4" fmla="*/ 2205 w 25488"/>
                <a:gd name="connsiteY4" fmla="*/ 3578 h 106512"/>
                <a:gd name="connsiteX5" fmla="*/ 19234 w 25488"/>
                <a:gd name="connsiteY5" fmla="*/ 53319 h 106512"/>
                <a:gd name="connsiteX6" fmla="*/ 1545 w 25488"/>
                <a:gd name="connsiteY6" fmla="*/ 103700 h 106512"/>
                <a:gd name="connsiteX7" fmla="*/ 117 w 25488"/>
                <a:gd name="connsiteY7" fmla="*/ 105510 h 106512"/>
                <a:gd name="connsiteX8" fmla="*/ 1216 w 25488"/>
                <a:gd name="connsiteY8" fmla="*/ 106575 h 106512"/>
                <a:gd name="connsiteX9" fmla="*/ 18684 w 25488"/>
                <a:gd name="connsiteY9" fmla="*/ 85805 h 106512"/>
                <a:gd name="connsiteX10" fmla="*/ 25606 w 25488"/>
                <a:gd name="connsiteY10" fmla="*/ 53319 h 10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88" h="106512">
                  <a:moveTo>
                    <a:pt x="25606" y="53319"/>
                  </a:moveTo>
                  <a:cubicBezTo>
                    <a:pt x="25606" y="45011"/>
                    <a:pt x="24397" y="32123"/>
                    <a:pt x="18355" y="20087"/>
                  </a:cubicBezTo>
                  <a:cubicBezTo>
                    <a:pt x="11763" y="6986"/>
                    <a:pt x="2314" y="63"/>
                    <a:pt x="1216" y="63"/>
                  </a:cubicBezTo>
                  <a:cubicBezTo>
                    <a:pt x="557" y="63"/>
                    <a:pt x="117" y="489"/>
                    <a:pt x="117" y="1128"/>
                  </a:cubicBezTo>
                  <a:cubicBezTo>
                    <a:pt x="117" y="1447"/>
                    <a:pt x="117" y="1660"/>
                    <a:pt x="2205" y="3578"/>
                  </a:cubicBezTo>
                  <a:cubicBezTo>
                    <a:pt x="12971" y="14122"/>
                    <a:pt x="19234" y="31058"/>
                    <a:pt x="19234" y="53319"/>
                  </a:cubicBezTo>
                  <a:cubicBezTo>
                    <a:pt x="19234" y="71533"/>
                    <a:pt x="15169" y="90279"/>
                    <a:pt x="1545" y="103700"/>
                  </a:cubicBezTo>
                  <a:cubicBezTo>
                    <a:pt x="117" y="104978"/>
                    <a:pt x="117" y="105191"/>
                    <a:pt x="117" y="105510"/>
                  </a:cubicBezTo>
                  <a:cubicBezTo>
                    <a:pt x="117" y="106149"/>
                    <a:pt x="557" y="106575"/>
                    <a:pt x="1216" y="106575"/>
                  </a:cubicBezTo>
                  <a:cubicBezTo>
                    <a:pt x="2314" y="106575"/>
                    <a:pt x="12202" y="99332"/>
                    <a:pt x="18684" y="85805"/>
                  </a:cubicBezTo>
                  <a:cubicBezTo>
                    <a:pt x="24287" y="74089"/>
                    <a:pt x="25606" y="62266"/>
                    <a:pt x="25606" y="5331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18A3CB5B-56CC-D3E6-1957-B6FD247FB3AA}"/>
              </a:ext>
            </a:extLst>
          </p:cNvPr>
          <p:cNvGrpSpPr/>
          <p:nvPr/>
        </p:nvGrpSpPr>
        <p:grpSpPr>
          <a:xfrm>
            <a:off x="3925726" y="4408547"/>
            <a:ext cx="332928" cy="1094427"/>
            <a:chOff x="2125005" y="283296"/>
            <a:chExt cx="332928" cy="1094427"/>
          </a:xfrm>
        </p:grpSpPr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C5AD37F4-5749-663C-2EFA-429FA2F9A84E}"/>
                </a:ext>
              </a:extLst>
            </p:cNvPr>
            <p:cNvPicPr>
              <a:picLocks/>
            </p:cNvPicPr>
            <p:nvPr/>
          </p:nvPicPr>
          <p:blipFill>
            <a:blip r:embed="rId120"/>
            <a:stretch>
              <a:fillRect/>
            </a:stretch>
          </p:blipFill>
          <p:spPr>
            <a:xfrm>
              <a:off x="2127005" y="346296"/>
              <a:ext cx="93600" cy="993600"/>
            </a:xfrm>
            <a:custGeom>
              <a:avLst/>
              <a:gdLst>
                <a:gd name="connsiteX0" fmla="*/ 214 w 78158"/>
                <a:gd name="connsiteY0" fmla="*/ 54 h 734690"/>
                <a:gd name="connsiteX1" fmla="*/ 78373 w 78158"/>
                <a:gd name="connsiteY1" fmla="*/ 54 h 734690"/>
                <a:gd name="connsiteX2" fmla="*/ 78373 w 78158"/>
                <a:gd name="connsiteY2" fmla="*/ 734744 h 734690"/>
                <a:gd name="connsiteX3" fmla="*/ 214 w 78158"/>
                <a:gd name="connsiteY3" fmla="*/ 734744 h 73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58" h="734690">
                  <a:moveTo>
                    <a:pt x="214" y="54"/>
                  </a:moveTo>
                  <a:lnTo>
                    <a:pt x="78373" y="54"/>
                  </a:lnTo>
                  <a:lnTo>
                    <a:pt x="78373" y="734744"/>
                  </a:lnTo>
                  <a:lnTo>
                    <a:pt x="214" y="734744"/>
                  </a:lnTo>
                  <a:close/>
                </a:path>
              </a:pathLst>
            </a:cu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7CC895C1-9F54-1B1C-29F1-3BB2D1AA4373}"/>
                </a:ext>
              </a:extLst>
            </p:cNvPr>
            <p:cNvGrpSpPr/>
            <p:nvPr/>
          </p:nvGrpSpPr>
          <p:grpSpPr>
            <a:xfrm>
              <a:off x="2125005" y="283296"/>
              <a:ext cx="332928" cy="1094427"/>
              <a:chOff x="4684162" y="1069823"/>
              <a:chExt cx="265000" cy="865379"/>
            </a:xfrm>
          </p:grpSpPr>
          <p:grpSp>
            <p:nvGrpSpPr>
              <p:cNvPr id="526" name="Graphic 751">
                <a:extLst>
                  <a:ext uri="{FF2B5EF4-FFF2-40B4-BE49-F238E27FC236}">
                    <a16:creationId xmlns:a16="http://schemas.microsoft.com/office/drawing/2014/main" id="{FACB4B4D-EE02-04B9-DED1-E3F6111C4241}"/>
                  </a:ext>
                </a:extLst>
              </p:cNvPr>
              <p:cNvGrpSpPr/>
              <p:nvPr/>
            </p:nvGrpSpPr>
            <p:grpSpPr>
              <a:xfrm>
                <a:off x="4684162" y="1118386"/>
                <a:ext cx="74430" cy="785651"/>
                <a:chOff x="1626168" y="921003"/>
                <a:chExt cx="74430" cy="785651"/>
              </a:xfrm>
            </p:grpSpPr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13FC55CF-40AE-7B65-5F3B-B98DEDED9799}"/>
                    </a:ext>
                  </a:extLst>
                </p:cNvPr>
                <p:cNvSpPr/>
                <p:nvPr/>
              </p:nvSpPr>
              <p:spPr>
                <a:xfrm>
                  <a:off x="1626168" y="1706655"/>
                  <a:ext cx="74430" cy="8270"/>
                </a:xfrm>
                <a:custGeom>
                  <a:avLst/>
                  <a:gdLst>
                    <a:gd name="connsiteX0" fmla="*/ 0 w 74430"/>
                    <a:gd name="connsiteY0" fmla="*/ 0 h 8270"/>
                    <a:gd name="connsiteX1" fmla="*/ 74430 w 74430"/>
                    <a:gd name="connsiteY1" fmla="*/ 0 h 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430" h="8270">
                      <a:moveTo>
                        <a:pt x="0" y="0"/>
                      </a:moveTo>
                      <a:lnTo>
                        <a:pt x="7443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9D5617D9-4232-5773-5BD9-871667915618}"/>
                    </a:ext>
                  </a:extLst>
                </p:cNvPr>
                <p:cNvSpPr/>
                <p:nvPr/>
              </p:nvSpPr>
              <p:spPr>
                <a:xfrm>
                  <a:off x="1626168" y="921003"/>
                  <a:ext cx="74430" cy="8270"/>
                </a:xfrm>
                <a:custGeom>
                  <a:avLst/>
                  <a:gdLst>
                    <a:gd name="connsiteX0" fmla="*/ 0 w 74430"/>
                    <a:gd name="connsiteY0" fmla="*/ 0 h 8270"/>
                    <a:gd name="connsiteX1" fmla="*/ 74430 w 74430"/>
                    <a:gd name="connsiteY1" fmla="*/ 0 h 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430" h="8270">
                      <a:moveTo>
                        <a:pt x="0" y="0"/>
                      </a:moveTo>
                      <a:lnTo>
                        <a:pt x="7443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4E80F43A-BA19-3A85-C3A0-EAE80F41F1BA}"/>
                    </a:ext>
                  </a:extLst>
                </p:cNvPr>
                <p:cNvSpPr/>
                <p:nvPr/>
              </p:nvSpPr>
              <p:spPr>
                <a:xfrm>
                  <a:off x="1626168" y="921003"/>
                  <a:ext cx="8270" cy="785651"/>
                </a:xfrm>
                <a:custGeom>
                  <a:avLst/>
                  <a:gdLst>
                    <a:gd name="connsiteX0" fmla="*/ 0 w 8270"/>
                    <a:gd name="connsiteY0" fmla="*/ 785652 h 785651"/>
                    <a:gd name="connsiteX1" fmla="*/ 0 w 8270"/>
                    <a:gd name="connsiteY1" fmla="*/ 0 h 785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70" h="785651">
                      <a:moveTo>
                        <a:pt x="0" y="785652"/>
                      </a:moveTo>
                      <a:lnTo>
                        <a:pt x="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FE6681CA-D517-476F-5321-B53A20813E7B}"/>
                    </a:ext>
                  </a:extLst>
                </p:cNvPr>
                <p:cNvSpPr/>
                <p:nvPr/>
              </p:nvSpPr>
              <p:spPr>
                <a:xfrm>
                  <a:off x="1700598" y="921003"/>
                  <a:ext cx="8270" cy="785651"/>
                </a:xfrm>
                <a:custGeom>
                  <a:avLst/>
                  <a:gdLst>
                    <a:gd name="connsiteX0" fmla="*/ 0 w 8270"/>
                    <a:gd name="connsiteY0" fmla="*/ 785652 h 785651"/>
                    <a:gd name="connsiteX1" fmla="*/ 0 w 8270"/>
                    <a:gd name="connsiteY1" fmla="*/ 0 h 785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70" h="785651">
                      <a:moveTo>
                        <a:pt x="0" y="785652"/>
                      </a:moveTo>
                      <a:lnTo>
                        <a:pt x="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751">
                <a:extLst>
                  <a:ext uri="{FF2B5EF4-FFF2-40B4-BE49-F238E27FC236}">
                    <a16:creationId xmlns:a16="http://schemas.microsoft.com/office/drawing/2014/main" id="{CDF5173D-7FE8-6E5D-3A52-A41FECC21E97}"/>
                  </a:ext>
                </a:extLst>
              </p:cNvPr>
              <p:cNvGrpSpPr/>
              <p:nvPr/>
            </p:nvGrpSpPr>
            <p:grpSpPr>
              <a:xfrm>
                <a:off x="4750735" y="1118386"/>
                <a:ext cx="7856" cy="785651"/>
                <a:chOff x="1692741" y="921003"/>
                <a:chExt cx="7856" cy="785651"/>
              </a:xfrm>
            </p:grpSpPr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301B9F03-6C6E-1502-BE3F-DE86AEA4E9D7}"/>
                    </a:ext>
                  </a:extLst>
                </p:cNvPr>
                <p:cNvSpPr/>
                <p:nvPr/>
              </p:nvSpPr>
              <p:spPr>
                <a:xfrm>
                  <a:off x="1700598" y="921003"/>
                  <a:ext cx="8270" cy="785651"/>
                </a:xfrm>
                <a:custGeom>
                  <a:avLst/>
                  <a:gdLst>
                    <a:gd name="connsiteX0" fmla="*/ 0 w 8270"/>
                    <a:gd name="connsiteY0" fmla="*/ 785652 h 785651"/>
                    <a:gd name="connsiteX1" fmla="*/ 0 w 8270"/>
                    <a:gd name="connsiteY1" fmla="*/ 0 h 785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70" h="785651">
                      <a:moveTo>
                        <a:pt x="0" y="785652"/>
                      </a:moveTo>
                      <a:lnTo>
                        <a:pt x="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E1709824-746F-D05B-A0A0-23CEB83EA67C}"/>
                    </a:ext>
                  </a:extLst>
                </p:cNvPr>
                <p:cNvSpPr/>
                <p:nvPr/>
              </p:nvSpPr>
              <p:spPr>
                <a:xfrm>
                  <a:off x="1692741" y="1706655"/>
                  <a:ext cx="7856" cy="8270"/>
                </a:xfrm>
                <a:custGeom>
                  <a:avLst/>
                  <a:gdLst>
                    <a:gd name="connsiteX0" fmla="*/ 7857 w 7856"/>
                    <a:gd name="connsiteY0" fmla="*/ 0 h 8270"/>
                    <a:gd name="connsiteX1" fmla="*/ 0 w 7856"/>
                    <a:gd name="connsiteY1" fmla="*/ 0 h 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56" h="8270">
                      <a:moveTo>
                        <a:pt x="7857" y="0"/>
                      </a:moveTo>
                      <a:lnTo>
                        <a:pt x="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691066C3-F4FB-DA3F-EE31-8A2E8203834E}"/>
                    </a:ext>
                  </a:extLst>
                </p:cNvPr>
                <p:cNvSpPr/>
                <p:nvPr/>
              </p:nvSpPr>
              <p:spPr>
                <a:xfrm>
                  <a:off x="1692741" y="1313829"/>
                  <a:ext cx="7856" cy="8270"/>
                </a:xfrm>
                <a:custGeom>
                  <a:avLst/>
                  <a:gdLst>
                    <a:gd name="connsiteX0" fmla="*/ 7857 w 7856"/>
                    <a:gd name="connsiteY0" fmla="*/ 0 h 8270"/>
                    <a:gd name="connsiteX1" fmla="*/ 0 w 7856"/>
                    <a:gd name="connsiteY1" fmla="*/ 0 h 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56" h="8270">
                      <a:moveTo>
                        <a:pt x="7857" y="0"/>
                      </a:moveTo>
                      <a:lnTo>
                        <a:pt x="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3E4E5B9B-0183-E03F-D0DF-AFA97FDEAB0B}"/>
                    </a:ext>
                  </a:extLst>
                </p:cNvPr>
                <p:cNvSpPr/>
                <p:nvPr/>
              </p:nvSpPr>
              <p:spPr>
                <a:xfrm>
                  <a:off x="1692741" y="921003"/>
                  <a:ext cx="7856" cy="8270"/>
                </a:xfrm>
                <a:custGeom>
                  <a:avLst/>
                  <a:gdLst>
                    <a:gd name="connsiteX0" fmla="*/ 7857 w 7856"/>
                    <a:gd name="connsiteY0" fmla="*/ 0 h 8270"/>
                    <a:gd name="connsiteX1" fmla="*/ 0 w 7856"/>
                    <a:gd name="connsiteY1" fmla="*/ 0 h 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856" h="8270">
                      <a:moveTo>
                        <a:pt x="7857" y="0"/>
                      </a:moveTo>
                      <a:lnTo>
                        <a:pt x="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7E66049D-FBE2-9593-2805-5CCF66B03F53}"/>
                  </a:ext>
                </a:extLst>
              </p:cNvPr>
              <p:cNvSpPr/>
              <p:nvPr/>
            </p:nvSpPr>
            <p:spPr>
              <a:xfrm>
                <a:off x="4808986" y="1855475"/>
                <a:ext cx="48715" cy="79727"/>
              </a:xfrm>
              <a:custGeom>
                <a:avLst/>
                <a:gdLst>
                  <a:gd name="connsiteX0" fmla="*/ 25066 w 48715"/>
                  <a:gd name="connsiteY0" fmla="*/ 79915 h 79727"/>
                  <a:gd name="connsiteX1" fmla="*/ 5748 w 48715"/>
                  <a:gd name="connsiteY1" fmla="*/ 68221 h 79727"/>
                  <a:gd name="connsiteX2" fmla="*/ 644 w 48715"/>
                  <a:gd name="connsiteY2" fmla="*/ 40374 h 79727"/>
                  <a:gd name="connsiteX3" fmla="*/ 2452 w 48715"/>
                  <a:gd name="connsiteY3" fmla="*/ 21443 h 79727"/>
                  <a:gd name="connsiteX4" fmla="*/ 9753 w 48715"/>
                  <a:gd name="connsiteY4" fmla="*/ 6390 h 79727"/>
                  <a:gd name="connsiteX5" fmla="*/ 25066 w 48715"/>
                  <a:gd name="connsiteY5" fmla="*/ 187 h 79727"/>
                  <a:gd name="connsiteX6" fmla="*/ 37535 w 48715"/>
                  <a:gd name="connsiteY6" fmla="*/ 3934 h 79727"/>
                  <a:gd name="connsiteX7" fmla="*/ 44965 w 48715"/>
                  <a:gd name="connsiteY7" fmla="*/ 13561 h 79727"/>
                  <a:gd name="connsiteX8" fmla="*/ 48454 w 48715"/>
                  <a:gd name="connsiteY8" fmla="*/ 26225 h 79727"/>
                  <a:gd name="connsiteX9" fmla="*/ 49359 w 48715"/>
                  <a:gd name="connsiteY9" fmla="*/ 40374 h 79727"/>
                  <a:gd name="connsiteX10" fmla="*/ 47550 w 48715"/>
                  <a:gd name="connsiteY10" fmla="*/ 59046 h 79727"/>
                  <a:gd name="connsiteX11" fmla="*/ 40379 w 48715"/>
                  <a:gd name="connsiteY11" fmla="*/ 73842 h 79727"/>
                  <a:gd name="connsiteX12" fmla="*/ 25066 w 48715"/>
                  <a:gd name="connsiteY12" fmla="*/ 79915 h 79727"/>
                  <a:gd name="connsiteX13" fmla="*/ 25066 w 48715"/>
                  <a:gd name="connsiteY13" fmla="*/ 76814 h 79727"/>
                  <a:gd name="connsiteX14" fmla="*/ 34693 w 48715"/>
                  <a:gd name="connsiteY14" fmla="*/ 70224 h 79727"/>
                  <a:gd name="connsiteX15" fmla="*/ 38569 w 48715"/>
                  <a:gd name="connsiteY15" fmla="*/ 55622 h 79727"/>
                  <a:gd name="connsiteX16" fmla="*/ 39280 w 48715"/>
                  <a:gd name="connsiteY16" fmla="*/ 38565 h 79727"/>
                  <a:gd name="connsiteX17" fmla="*/ 38569 w 48715"/>
                  <a:gd name="connsiteY17" fmla="*/ 22477 h 79727"/>
                  <a:gd name="connsiteX18" fmla="*/ 34693 w 48715"/>
                  <a:gd name="connsiteY18" fmla="*/ 9168 h 79727"/>
                  <a:gd name="connsiteX19" fmla="*/ 25066 w 48715"/>
                  <a:gd name="connsiteY19" fmla="*/ 3159 h 79727"/>
                  <a:gd name="connsiteX20" fmla="*/ 15310 w 48715"/>
                  <a:gd name="connsiteY20" fmla="*/ 9168 h 79727"/>
                  <a:gd name="connsiteX21" fmla="*/ 11433 w 48715"/>
                  <a:gd name="connsiteY21" fmla="*/ 22477 h 79727"/>
                  <a:gd name="connsiteX22" fmla="*/ 10722 w 48715"/>
                  <a:gd name="connsiteY22" fmla="*/ 38565 h 79727"/>
                  <a:gd name="connsiteX23" fmla="*/ 11046 w 48715"/>
                  <a:gd name="connsiteY23" fmla="*/ 50712 h 79727"/>
                  <a:gd name="connsiteX24" fmla="*/ 12725 w 48715"/>
                  <a:gd name="connsiteY24" fmla="*/ 62471 h 79727"/>
                  <a:gd name="connsiteX25" fmla="*/ 17119 w 48715"/>
                  <a:gd name="connsiteY25" fmla="*/ 72679 h 79727"/>
                  <a:gd name="connsiteX26" fmla="*/ 25066 w 48715"/>
                  <a:gd name="connsiteY26" fmla="*/ 76814 h 7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715" h="79727">
                    <a:moveTo>
                      <a:pt x="25066" y="79915"/>
                    </a:moveTo>
                    <a:cubicBezTo>
                      <a:pt x="15589" y="79915"/>
                      <a:pt x="9150" y="76017"/>
                      <a:pt x="5748" y="68221"/>
                    </a:cubicBezTo>
                    <a:cubicBezTo>
                      <a:pt x="2345" y="60425"/>
                      <a:pt x="644" y="51142"/>
                      <a:pt x="644" y="40374"/>
                    </a:cubicBezTo>
                    <a:cubicBezTo>
                      <a:pt x="644" y="33655"/>
                      <a:pt x="1246" y="27344"/>
                      <a:pt x="2452" y="21443"/>
                    </a:cubicBezTo>
                    <a:cubicBezTo>
                      <a:pt x="3659" y="15542"/>
                      <a:pt x="6092" y="10525"/>
                      <a:pt x="9753" y="6390"/>
                    </a:cubicBezTo>
                    <a:cubicBezTo>
                      <a:pt x="13414" y="2255"/>
                      <a:pt x="18519" y="187"/>
                      <a:pt x="25066" y="187"/>
                    </a:cubicBezTo>
                    <a:cubicBezTo>
                      <a:pt x="30148" y="187"/>
                      <a:pt x="34305" y="1436"/>
                      <a:pt x="37535" y="3934"/>
                    </a:cubicBezTo>
                    <a:cubicBezTo>
                      <a:pt x="40766" y="6433"/>
                      <a:pt x="43243" y="9642"/>
                      <a:pt x="44965" y="13561"/>
                    </a:cubicBezTo>
                    <a:cubicBezTo>
                      <a:pt x="46689" y="17481"/>
                      <a:pt x="47852" y="21702"/>
                      <a:pt x="48454" y="26225"/>
                    </a:cubicBezTo>
                    <a:cubicBezTo>
                      <a:pt x="49057" y="30748"/>
                      <a:pt x="49359" y="35464"/>
                      <a:pt x="49359" y="40374"/>
                    </a:cubicBezTo>
                    <a:cubicBezTo>
                      <a:pt x="49359" y="47007"/>
                      <a:pt x="48756" y="53231"/>
                      <a:pt x="47550" y="59046"/>
                    </a:cubicBezTo>
                    <a:cubicBezTo>
                      <a:pt x="46344" y="64861"/>
                      <a:pt x="43953" y="69793"/>
                      <a:pt x="40379" y="73842"/>
                    </a:cubicBezTo>
                    <a:cubicBezTo>
                      <a:pt x="36803" y="77891"/>
                      <a:pt x="31699" y="79915"/>
                      <a:pt x="25066" y="79915"/>
                    </a:cubicBezTo>
                    <a:close/>
                    <a:moveTo>
                      <a:pt x="25066" y="76814"/>
                    </a:moveTo>
                    <a:cubicBezTo>
                      <a:pt x="29373" y="76814"/>
                      <a:pt x="32582" y="74617"/>
                      <a:pt x="34693" y="70224"/>
                    </a:cubicBezTo>
                    <a:cubicBezTo>
                      <a:pt x="36803" y="65831"/>
                      <a:pt x="38095" y="60963"/>
                      <a:pt x="38569" y="55622"/>
                    </a:cubicBezTo>
                    <a:cubicBezTo>
                      <a:pt x="39043" y="50281"/>
                      <a:pt x="39280" y="44595"/>
                      <a:pt x="39280" y="38565"/>
                    </a:cubicBezTo>
                    <a:cubicBezTo>
                      <a:pt x="39280" y="32707"/>
                      <a:pt x="39043" y="27344"/>
                      <a:pt x="38569" y="22477"/>
                    </a:cubicBezTo>
                    <a:cubicBezTo>
                      <a:pt x="38095" y="17610"/>
                      <a:pt x="36803" y="13174"/>
                      <a:pt x="34693" y="9168"/>
                    </a:cubicBezTo>
                    <a:cubicBezTo>
                      <a:pt x="32582" y="5162"/>
                      <a:pt x="29373" y="3159"/>
                      <a:pt x="25066" y="3159"/>
                    </a:cubicBezTo>
                    <a:cubicBezTo>
                      <a:pt x="20672" y="3159"/>
                      <a:pt x="17420" y="5162"/>
                      <a:pt x="15310" y="9168"/>
                    </a:cubicBezTo>
                    <a:cubicBezTo>
                      <a:pt x="13199" y="13174"/>
                      <a:pt x="11907" y="17610"/>
                      <a:pt x="11433" y="22477"/>
                    </a:cubicBezTo>
                    <a:cubicBezTo>
                      <a:pt x="10959" y="27344"/>
                      <a:pt x="10722" y="32707"/>
                      <a:pt x="10722" y="38565"/>
                    </a:cubicBezTo>
                    <a:cubicBezTo>
                      <a:pt x="10722" y="42872"/>
                      <a:pt x="10830" y="46921"/>
                      <a:pt x="11046" y="50712"/>
                    </a:cubicBezTo>
                    <a:cubicBezTo>
                      <a:pt x="11261" y="54502"/>
                      <a:pt x="11821" y="58422"/>
                      <a:pt x="12725" y="62471"/>
                    </a:cubicBezTo>
                    <a:cubicBezTo>
                      <a:pt x="13630" y="66519"/>
                      <a:pt x="15095" y="69922"/>
                      <a:pt x="17119" y="72679"/>
                    </a:cubicBezTo>
                    <a:cubicBezTo>
                      <a:pt x="19143" y="75435"/>
                      <a:pt x="21792" y="76814"/>
                      <a:pt x="25066" y="76814"/>
                    </a:cubicBezTo>
                    <a:close/>
                  </a:path>
                </a:pathLst>
              </a:custGeom>
              <a:solidFill>
                <a:srgbClr val="262626"/>
              </a:solidFill>
              <a:ln w="8264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9" name="Graphic 751">
                <a:extLst>
                  <a:ext uri="{FF2B5EF4-FFF2-40B4-BE49-F238E27FC236}">
                    <a16:creationId xmlns:a16="http://schemas.microsoft.com/office/drawing/2014/main" id="{D4543D7E-EC43-E170-9A56-DCA505A4C545}"/>
                  </a:ext>
                </a:extLst>
              </p:cNvPr>
              <p:cNvGrpSpPr/>
              <p:nvPr/>
            </p:nvGrpSpPr>
            <p:grpSpPr>
              <a:xfrm>
                <a:off x="4808986" y="1462649"/>
                <a:ext cx="140176" cy="79727"/>
                <a:chOff x="1750992" y="1265266"/>
                <a:chExt cx="140176" cy="79727"/>
              </a:xfrm>
              <a:solidFill>
                <a:srgbClr val="262626"/>
              </a:solidFill>
            </p:grpSpPr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4D003CD0-8D35-F593-62FE-08A0B463F67F}"/>
                    </a:ext>
                  </a:extLst>
                </p:cNvPr>
                <p:cNvSpPr/>
                <p:nvPr/>
              </p:nvSpPr>
              <p:spPr>
                <a:xfrm>
                  <a:off x="1750992" y="1265266"/>
                  <a:ext cx="48715" cy="79727"/>
                </a:xfrm>
                <a:custGeom>
                  <a:avLst/>
                  <a:gdLst>
                    <a:gd name="connsiteX0" fmla="*/ 25066 w 48715"/>
                    <a:gd name="connsiteY0" fmla="*/ 79867 h 79727"/>
                    <a:gd name="connsiteX1" fmla="*/ 5748 w 48715"/>
                    <a:gd name="connsiteY1" fmla="*/ 68174 h 79727"/>
                    <a:gd name="connsiteX2" fmla="*/ 644 w 48715"/>
                    <a:gd name="connsiteY2" fmla="*/ 40327 h 79727"/>
                    <a:gd name="connsiteX3" fmla="*/ 2452 w 48715"/>
                    <a:gd name="connsiteY3" fmla="*/ 21396 h 79727"/>
                    <a:gd name="connsiteX4" fmla="*/ 9753 w 48715"/>
                    <a:gd name="connsiteY4" fmla="*/ 6342 h 79727"/>
                    <a:gd name="connsiteX5" fmla="*/ 25066 w 48715"/>
                    <a:gd name="connsiteY5" fmla="*/ 140 h 79727"/>
                    <a:gd name="connsiteX6" fmla="*/ 37535 w 48715"/>
                    <a:gd name="connsiteY6" fmla="*/ 3887 h 79727"/>
                    <a:gd name="connsiteX7" fmla="*/ 44965 w 48715"/>
                    <a:gd name="connsiteY7" fmla="*/ 13514 h 79727"/>
                    <a:gd name="connsiteX8" fmla="*/ 48454 w 48715"/>
                    <a:gd name="connsiteY8" fmla="*/ 26178 h 79727"/>
                    <a:gd name="connsiteX9" fmla="*/ 49359 w 48715"/>
                    <a:gd name="connsiteY9" fmla="*/ 40327 h 79727"/>
                    <a:gd name="connsiteX10" fmla="*/ 47550 w 48715"/>
                    <a:gd name="connsiteY10" fmla="*/ 58999 h 79727"/>
                    <a:gd name="connsiteX11" fmla="*/ 40379 w 48715"/>
                    <a:gd name="connsiteY11" fmla="*/ 73795 h 79727"/>
                    <a:gd name="connsiteX12" fmla="*/ 25066 w 48715"/>
                    <a:gd name="connsiteY12" fmla="*/ 79867 h 79727"/>
                    <a:gd name="connsiteX13" fmla="*/ 25066 w 48715"/>
                    <a:gd name="connsiteY13" fmla="*/ 76766 h 79727"/>
                    <a:gd name="connsiteX14" fmla="*/ 34693 w 48715"/>
                    <a:gd name="connsiteY14" fmla="*/ 70177 h 79727"/>
                    <a:gd name="connsiteX15" fmla="*/ 38569 w 48715"/>
                    <a:gd name="connsiteY15" fmla="*/ 55574 h 79727"/>
                    <a:gd name="connsiteX16" fmla="*/ 39280 w 48715"/>
                    <a:gd name="connsiteY16" fmla="*/ 38517 h 79727"/>
                    <a:gd name="connsiteX17" fmla="*/ 38569 w 48715"/>
                    <a:gd name="connsiteY17" fmla="*/ 22430 h 79727"/>
                    <a:gd name="connsiteX18" fmla="*/ 34693 w 48715"/>
                    <a:gd name="connsiteY18" fmla="*/ 9121 h 79727"/>
                    <a:gd name="connsiteX19" fmla="*/ 25066 w 48715"/>
                    <a:gd name="connsiteY19" fmla="*/ 3112 h 79727"/>
                    <a:gd name="connsiteX20" fmla="*/ 15310 w 48715"/>
                    <a:gd name="connsiteY20" fmla="*/ 9121 h 79727"/>
                    <a:gd name="connsiteX21" fmla="*/ 11433 w 48715"/>
                    <a:gd name="connsiteY21" fmla="*/ 22430 h 79727"/>
                    <a:gd name="connsiteX22" fmla="*/ 10722 w 48715"/>
                    <a:gd name="connsiteY22" fmla="*/ 38517 h 79727"/>
                    <a:gd name="connsiteX23" fmla="*/ 11046 w 48715"/>
                    <a:gd name="connsiteY23" fmla="*/ 50664 h 79727"/>
                    <a:gd name="connsiteX24" fmla="*/ 12725 w 48715"/>
                    <a:gd name="connsiteY24" fmla="*/ 62423 h 79727"/>
                    <a:gd name="connsiteX25" fmla="*/ 17119 w 48715"/>
                    <a:gd name="connsiteY25" fmla="*/ 72631 h 79727"/>
                    <a:gd name="connsiteX26" fmla="*/ 25066 w 48715"/>
                    <a:gd name="connsiteY26" fmla="*/ 76766 h 79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8715" h="79727">
                      <a:moveTo>
                        <a:pt x="25066" y="79867"/>
                      </a:moveTo>
                      <a:cubicBezTo>
                        <a:pt x="15589" y="79867"/>
                        <a:pt x="9150" y="75969"/>
                        <a:pt x="5748" y="68174"/>
                      </a:cubicBezTo>
                      <a:cubicBezTo>
                        <a:pt x="2345" y="60377"/>
                        <a:pt x="644" y="51095"/>
                        <a:pt x="644" y="40327"/>
                      </a:cubicBezTo>
                      <a:cubicBezTo>
                        <a:pt x="644" y="33607"/>
                        <a:pt x="1246" y="27297"/>
                        <a:pt x="2452" y="21396"/>
                      </a:cubicBezTo>
                      <a:cubicBezTo>
                        <a:pt x="3659" y="15495"/>
                        <a:pt x="6092" y="10477"/>
                        <a:pt x="9753" y="6342"/>
                      </a:cubicBezTo>
                      <a:cubicBezTo>
                        <a:pt x="13414" y="2207"/>
                        <a:pt x="18519" y="140"/>
                        <a:pt x="25066" y="140"/>
                      </a:cubicBezTo>
                      <a:cubicBezTo>
                        <a:pt x="30148" y="140"/>
                        <a:pt x="34305" y="1389"/>
                        <a:pt x="37535" y="3887"/>
                      </a:cubicBezTo>
                      <a:cubicBezTo>
                        <a:pt x="40766" y="6385"/>
                        <a:pt x="43243" y="9594"/>
                        <a:pt x="44965" y="13514"/>
                      </a:cubicBezTo>
                      <a:cubicBezTo>
                        <a:pt x="46689" y="17433"/>
                        <a:pt x="47852" y="21655"/>
                        <a:pt x="48454" y="26178"/>
                      </a:cubicBezTo>
                      <a:cubicBezTo>
                        <a:pt x="49057" y="30700"/>
                        <a:pt x="49359" y="35417"/>
                        <a:pt x="49359" y="40327"/>
                      </a:cubicBezTo>
                      <a:cubicBezTo>
                        <a:pt x="49359" y="46960"/>
                        <a:pt x="48756" y="53184"/>
                        <a:pt x="47550" y="58999"/>
                      </a:cubicBezTo>
                      <a:cubicBezTo>
                        <a:pt x="46344" y="64814"/>
                        <a:pt x="43953" y="69746"/>
                        <a:pt x="40379" y="73795"/>
                      </a:cubicBezTo>
                      <a:cubicBezTo>
                        <a:pt x="36803" y="77843"/>
                        <a:pt x="31699" y="79867"/>
                        <a:pt x="25066" y="79867"/>
                      </a:cubicBezTo>
                      <a:close/>
                      <a:moveTo>
                        <a:pt x="25066" y="76766"/>
                      </a:moveTo>
                      <a:cubicBezTo>
                        <a:pt x="29373" y="76766"/>
                        <a:pt x="32582" y="74570"/>
                        <a:pt x="34693" y="70177"/>
                      </a:cubicBezTo>
                      <a:cubicBezTo>
                        <a:pt x="36803" y="65783"/>
                        <a:pt x="38095" y="60916"/>
                        <a:pt x="38569" y="55574"/>
                      </a:cubicBezTo>
                      <a:cubicBezTo>
                        <a:pt x="39043" y="50233"/>
                        <a:pt x="39280" y="44548"/>
                        <a:pt x="39280" y="38517"/>
                      </a:cubicBezTo>
                      <a:cubicBezTo>
                        <a:pt x="39280" y="32659"/>
                        <a:pt x="39043" y="27297"/>
                        <a:pt x="38569" y="22430"/>
                      </a:cubicBezTo>
                      <a:cubicBezTo>
                        <a:pt x="38095" y="17562"/>
                        <a:pt x="36803" y="13126"/>
                        <a:pt x="34693" y="9121"/>
                      </a:cubicBezTo>
                      <a:cubicBezTo>
                        <a:pt x="32582" y="5115"/>
                        <a:pt x="29373" y="3112"/>
                        <a:pt x="25066" y="3112"/>
                      </a:cubicBezTo>
                      <a:cubicBezTo>
                        <a:pt x="20672" y="3112"/>
                        <a:pt x="17420" y="5115"/>
                        <a:pt x="15310" y="9121"/>
                      </a:cubicBezTo>
                      <a:cubicBezTo>
                        <a:pt x="13199" y="13126"/>
                        <a:pt x="11907" y="17562"/>
                        <a:pt x="11433" y="22430"/>
                      </a:cubicBezTo>
                      <a:cubicBezTo>
                        <a:pt x="10959" y="27297"/>
                        <a:pt x="10722" y="32659"/>
                        <a:pt x="10722" y="38517"/>
                      </a:cubicBezTo>
                      <a:cubicBezTo>
                        <a:pt x="10722" y="42825"/>
                        <a:pt x="10830" y="46874"/>
                        <a:pt x="11046" y="50664"/>
                      </a:cubicBezTo>
                      <a:cubicBezTo>
                        <a:pt x="11261" y="54455"/>
                        <a:pt x="11821" y="58374"/>
                        <a:pt x="12725" y="62423"/>
                      </a:cubicBezTo>
                      <a:cubicBezTo>
                        <a:pt x="13630" y="66472"/>
                        <a:pt x="15095" y="69874"/>
                        <a:pt x="17119" y="72631"/>
                      </a:cubicBezTo>
                      <a:cubicBezTo>
                        <a:pt x="19143" y="75388"/>
                        <a:pt x="21792" y="76766"/>
                        <a:pt x="25066" y="76766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8264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8" name="Freeform: Shape 537">
                  <a:extLst>
                    <a:ext uri="{FF2B5EF4-FFF2-40B4-BE49-F238E27FC236}">
                      <a16:creationId xmlns:a16="http://schemas.microsoft.com/office/drawing/2014/main" id="{77FE8517-7987-6B83-4D0D-75F0013D8C2D}"/>
                    </a:ext>
                  </a:extLst>
                </p:cNvPr>
                <p:cNvSpPr/>
                <p:nvPr/>
              </p:nvSpPr>
              <p:spPr>
                <a:xfrm>
                  <a:off x="1815705" y="1329746"/>
                  <a:ext cx="12792" cy="12663"/>
                </a:xfrm>
                <a:custGeom>
                  <a:avLst/>
                  <a:gdLst>
                    <a:gd name="connsiteX0" fmla="*/ 644 w 12792"/>
                    <a:gd name="connsiteY0" fmla="*/ 6471 h 12663"/>
                    <a:gd name="connsiteX1" fmla="*/ 2582 w 12792"/>
                    <a:gd name="connsiteY1" fmla="*/ 1948 h 12663"/>
                    <a:gd name="connsiteX2" fmla="*/ 7104 w 12792"/>
                    <a:gd name="connsiteY2" fmla="*/ 140 h 12663"/>
                    <a:gd name="connsiteX3" fmla="*/ 10205 w 12792"/>
                    <a:gd name="connsiteY3" fmla="*/ 980 h 12663"/>
                    <a:gd name="connsiteX4" fmla="*/ 12596 w 12792"/>
                    <a:gd name="connsiteY4" fmla="*/ 3305 h 12663"/>
                    <a:gd name="connsiteX5" fmla="*/ 13436 w 12792"/>
                    <a:gd name="connsiteY5" fmla="*/ 6471 h 12663"/>
                    <a:gd name="connsiteX6" fmla="*/ 11562 w 12792"/>
                    <a:gd name="connsiteY6" fmla="*/ 10865 h 12663"/>
                    <a:gd name="connsiteX7" fmla="*/ 7104 w 12792"/>
                    <a:gd name="connsiteY7" fmla="*/ 12803 h 12663"/>
                    <a:gd name="connsiteX8" fmla="*/ 2582 w 12792"/>
                    <a:gd name="connsiteY8" fmla="*/ 10865 h 12663"/>
                    <a:gd name="connsiteX9" fmla="*/ 644 w 12792"/>
                    <a:gd name="connsiteY9" fmla="*/ 6471 h 12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792" h="12663">
                      <a:moveTo>
                        <a:pt x="644" y="6471"/>
                      </a:moveTo>
                      <a:cubicBezTo>
                        <a:pt x="644" y="4662"/>
                        <a:pt x="1290" y="3154"/>
                        <a:pt x="2582" y="1948"/>
                      </a:cubicBezTo>
                      <a:cubicBezTo>
                        <a:pt x="3874" y="742"/>
                        <a:pt x="5381" y="140"/>
                        <a:pt x="7104" y="140"/>
                      </a:cubicBezTo>
                      <a:cubicBezTo>
                        <a:pt x="8138" y="140"/>
                        <a:pt x="9172" y="420"/>
                        <a:pt x="10205" y="980"/>
                      </a:cubicBezTo>
                      <a:cubicBezTo>
                        <a:pt x="11239" y="1539"/>
                        <a:pt x="12036" y="2315"/>
                        <a:pt x="12596" y="3305"/>
                      </a:cubicBezTo>
                      <a:cubicBezTo>
                        <a:pt x="13156" y="4296"/>
                        <a:pt x="13436" y="5351"/>
                        <a:pt x="13436" y="6471"/>
                      </a:cubicBezTo>
                      <a:cubicBezTo>
                        <a:pt x="13436" y="8108"/>
                        <a:pt x="12812" y="9573"/>
                        <a:pt x="11562" y="10865"/>
                      </a:cubicBezTo>
                      <a:cubicBezTo>
                        <a:pt x="10313" y="12157"/>
                        <a:pt x="8827" y="12803"/>
                        <a:pt x="7104" y="12803"/>
                      </a:cubicBezTo>
                      <a:cubicBezTo>
                        <a:pt x="5381" y="12803"/>
                        <a:pt x="3874" y="12157"/>
                        <a:pt x="2582" y="10865"/>
                      </a:cubicBezTo>
                      <a:cubicBezTo>
                        <a:pt x="1290" y="9573"/>
                        <a:pt x="644" y="8108"/>
                        <a:pt x="644" y="647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8264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5CBD7648-854B-91ED-5543-9C46C0CB3AB2}"/>
                    </a:ext>
                  </a:extLst>
                </p:cNvPr>
                <p:cNvSpPr/>
                <p:nvPr/>
              </p:nvSpPr>
              <p:spPr>
                <a:xfrm>
                  <a:off x="1844909" y="1265266"/>
                  <a:ext cx="46260" cy="79727"/>
                </a:xfrm>
                <a:custGeom>
                  <a:avLst/>
                  <a:gdLst>
                    <a:gd name="connsiteX0" fmla="*/ 4908 w 46260"/>
                    <a:gd name="connsiteY0" fmla="*/ 64103 h 79727"/>
                    <a:gd name="connsiteX1" fmla="*/ 8526 w 46260"/>
                    <a:gd name="connsiteY1" fmla="*/ 70241 h 79727"/>
                    <a:gd name="connsiteX2" fmla="*/ 14340 w 46260"/>
                    <a:gd name="connsiteY2" fmla="*/ 74570 h 79727"/>
                    <a:gd name="connsiteX3" fmla="*/ 21319 w 46260"/>
                    <a:gd name="connsiteY3" fmla="*/ 76120 h 79727"/>
                    <a:gd name="connsiteX4" fmla="*/ 32883 w 46260"/>
                    <a:gd name="connsiteY4" fmla="*/ 69660 h 79727"/>
                    <a:gd name="connsiteX5" fmla="*/ 36049 w 46260"/>
                    <a:gd name="connsiteY5" fmla="*/ 53895 h 79727"/>
                    <a:gd name="connsiteX6" fmla="*/ 35920 w 46260"/>
                    <a:gd name="connsiteY6" fmla="*/ 47111 h 79727"/>
                    <a:gd name="connsiteX7" fmla="*/ 35144 w 46260"/>
                    <a:gd name="connsiteY7" fmla="*/ 41877 h 79727"/>
                    <a:gd name="connsiteX8" fmla="*/ 31397 w 46260"/>
                    <a:gd name="connsiteY8" fmla="*/ 34706 h 79727"/>
                    <a:gd name="connsiteX9" fmla="*/ 24807 w 46260"/>
                    <a:gd name="connsiteY9" fmla="*/ 31669 h 79727"/>
                    <a:gd name="connsiteX10" fmla="*/ 18087 w 46260"/>
                    <a:gd name="connsiteY10" fmla="*/ 32832 h 79727"/>
                    <a:gd name="connsiteX11" fmla="*/ 13500 w 46260"/>
                    <a:gd name="connsiteY11" fmla="*/ 35610 h 79727"/>
                    <a:gd name="connsiteX12" fmla="*/ 10399 w 46260"/>
                    <a:gd name="connsiteY12" fmla="*/ 38970 h 79727"/>
                    <a:gd name="connsiteX13" fmla="*/ 8784 w 46260"/>
                    <a:gd name="connsiteY13" fmla="*/ 40844 h 79727"/>
                    <a:gd name="connsiteX14" fmla="*/ 7492 w 46260"/>
                    <a:gd name="connsiteY14" fmla="*/ 40844 h 79727"/>
                    <a:gd name="connsiteX15" fmla="*/ 6716 w 46260"/>
                    <a:gd name="connsiteY15" fmla="*/ 40456 h 79727"/>
                    <a:gd name="connsiteX16" fmla="*/ 6329 w 46260"/>
                    <a:gd name="connsiteY16" fmla="*/ 39681 h 79727"/>
                    <a:gd name="connsiteX17" fmla="*/ 6329 w 46260"/>
                    <a:gd name="connsiteY17" fmla="*/ 1044 h 79727"/>
                    <a:gd name="connsiteX18" fmla="*/ 6716 w 46260"/>
                    <a:gd name="connsiteY18" fmla="*/ 463 h 79727"/>
                    <a:gd name="connsiteX19" fmla="*/ 7492 w 46260"/>
                    <a:gd name="connsiteY19" fmla="*/ 140 h 79727"/>
                    <a:gd name="connsiteX20" fmla="*/ 7750 w 46260"/>
                    <a:gd name="connsiteY20" fmla="*/ 140 h 79727"/>
                    <a:gd name="connsiteX21" fmla="*/ 24290 w 46260"/>
                    <a:gd name="connsiteY21" fmla="*/ 3887 h 79727"/>
                    <a:gd name="connsiteX22" fmla="*/ 40960 w 46260"/>
                    <a:gd name="connsiteY22" fmla="*/ 140 h 79727"/>
                    <a:gd name="connsiteX23" fmla="*/ 41218 w 46260"/>
                    <a:gd name="connsiteY23" fmla="*/ 140 h 79727"/>
                    <a:gd name="connsiteX24" fmla="*/ 41994 w 46260"/>
                    <a:gd name="connsiteY24" fmla="*/ 463 h 79727"/>
                    <a:gd name="connsiteX25" fmla="*/ 42381 w 46260"/>
                    <a:gd name="connsiteY25" fmla="*/ 1044 h 79727"/>
                    <a:gd name="connsiteX26" fmla="*/ 42381 w 46260"/>
                    <a:gd name="connsiteY26" fmla="*/ 2207 h 79727"/>
                    <a:gd name="connsiteX27" fmla="*/ 42123 w 46260"/>
                    <a:gd name="connsiteY27" fmla="*/ 2724 h 79727"/>
                    <a:gd name="connsiteX28" fmla="*/ 32173 w 46260"/>
                    <a:gd name="connsiteY28" fmla="*/ 10929 h 79727"/>
                    <a:gd name="connsiteX29" fmla="*/ 19768 w 46260"/>
                    <a:gd name="connsiteY29" fmla="*/ 13837 h 79727"/>
                    <a:gd name="connsiteX30" fmla="*/ 10334 w 46260"/>
                    <a:gd name="connsiteY30" fmla="*/ 12545 h 79727"/>
                    <a:gd name="connsiteX31" fmla="*/ 10334 w 46260"/>
                    <a:gd name="connsiteY31" fmla="*/ 34382 h 79727"/>
                    <a:gd name="connsiteX32" fmla="*/ 17184 w 46260"/>
                    <a:gd name="connsiteY32" fmla="*/ 29989 h 79727"/>
                    <a:gd name="connsiteX33" fmla="*/ 24937 w 46260"/>
                    <a:gd name="connsiteY33" fmla="*/ 28697 h 79727"/>
                    <a:gd name="connsiteX34" fmla="*/ 36372 w 46260"/>
                    <a:gd name="connsiteY34" fmla="*/ 32380 h 79727"/>
                    <a:gd name="connsiteX35" fmla="*/ 44190 w 46260"/>
                    <a:gd name="connsiteY35" fmla="*/ 41942 h 79727"/>
                    <a:gd name="connsiteX36" fmla="*/ 46904 w 46260"/>
                    <a:gd name="connsiteY36" fmla="*/ 54024 h 79727"/>
                    <a:gd name="connsiteX37" fmla="*/ 43479 w 46260"/>
                    <a:gd name="connsiteY37" fmla="*/ 66881 h 79727"/>
                    <a:gd name="connsiteX38" fmla="*/ 34175 w 46260"/>
                    <a:gd name="connsiteY38" fmla="*/ 76315 h 79727"/>
                    <a:gd name="connsiteX39" fmla="*/ 21319 w 46260"/>
                    <a:gd name="connsiteY39" fmla="*/ 79867 h 79727"/>
                    <a:gd name="connsiteX40" fmla="*/ 10851 w 46260"/>
                    <a:gd name="connsiteY40" fmla="*/ 76896 h 79727"/>
                    <a:gd name="connsiteX41" fmla="*/ 3357 w 46260"/>
                    <a:gd name="connsiteY41" fmla="*/ 68949 h 79727"/>
                    <a:gd name="connsiteX42" fmla="*/ 644 w 46260"/>
                    <a:gd name="connsiteY42" fmla="*/ 58417 h 79727"/>
                    <a:gd name="connsiteX43" fmla="*/ 2323 w 46260"/>
                    <a:gd name="connsiteY43" fmla="*/ 54153 h 79727"/>
                    <a:gd name="connsiteX44" fmla="*/ 6587 w 46260"/>
                    <a:gd name="connsiteY44" fmla="*/ 52473 h 79727"/>
                    <a:gd name="connsiteX45" fmla="*/ 10787 w 46260"/>
                    <a:gd name="connsiteY45" fmla="*/ 54153 h 79727"/>
                    <a:gd name="connsiteX46" fmla="*/ 12532 w 46260"/>
                    <a:gd name="connsiteY46" fmla="*/ 58417 h 79727"/>
                    <a:gd name="connsiteX47" fmla="*/ 10787 w 46260"/>
                    <a:gd name="connsiteY47" fmla="*/ 62617 h 79727"/>
                    <a:gd name="connsiteX48" fmla="*/ 6587 w 46260"/>
                    <a:gd name="connsiteY48" fmla="*/ 64361 h 79727"/>
                    <a:gd name="connsiteX49" fmla="*/ 5682 w 46260"/>
                    <a:gd name="connsiteY49" fmla="*/ 64232 h 79727"/>
                    <a:gd name="connsiteX50" fmla="*/ 4908 w 46260"/>
                    <a:gd name="connsiteY50" fmla="*/ 64103 h 79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46260" h="79727">
                      <a:moveTo>
                        <a:pt x="4908" y="64103"/>
                      </a:moveTo>
                      <a:cubicBezTo>
                        <a:pt x="5683" y="66343"/>
                        <a:pt x="6889" y="68389"/>
                        <a:pt x="8526" y="70241"/>
                      </a:cubicBezTo>
                      <a:cubicBezTo>
                        <a:pt x="10163" y="72093"/>
                        <a:pt x="12101" y="73536"/>
                        <a:pt x="14340" y="74570"/>
                      </a:cubicBezTo>
                      <a:cubicBezTo>
                        <a:pt x="16580" y="75603"/>
                        <a:pt x="18907" y="76120"/>
                        <a:pt x="21319" y="76120"/>
                      </a:cubicBezTo>
                      <a:cubicBezTo>
                        <a:pt x="26918" y="76120"/>
                        <a:pt x="30773" y="73967"/>
                        <a:pt x="32883" y="69660"/>
                      </a:cubicBezTo>
                      <a:cubicBezTo>
                        <a:pt x="34994" y="65352"/>
                        <a:pt x="36049" y="60097"/>
                        <a:pt x="36049" y="53895"/>
                      </a:cubicBezTo>
                      <a:cubicBezTo>
                        <a:pt x="36049" y="51224"/>
                        <a:pt x="36006" y="48963"/>
                        <a:pt x="35920" y="47111"/>
                      </a:cubicBezTo>
                      <a:cubicBezTo>
                        <a:pt x="35834" y="45259"/>
                        <a:pt x="35576" y="43514"/>
                        <a:pt x="35144" y="41877"/>
                      </a:cubicBezTo>
                      <a:cubicBezTo>
                        <a:pt x="34455" y="39121"/>
                        <a:pt x="33206" y="36730"/>
                        <a:pt x="31397" y="34706"/>
                      </a:cubicBezTo>
                      <a:cubicBezTo>
                        <a:pt x="29588" y="32681"/>
                        <a:pt x="27392" y="31669"/>
                        <a:pt x="24807" y="31669"/>
                      </a:cubicBezTo>
                      <a:cubicBezTo>
                        <a:pt x="22223" y="31669"/>
                        <a:pt x="19983" y="32057"/>
                        <a:pt x="18087" y="32832"/>
                      </a:cubicBezTo>
                      <a:cubicBezTo>
                        <a:pt x="16193" y="33607"/>
                        <a:pt x="14663" y="34534"/>
                        <a:pt x="13500" y="35610"/>
                      </a:cubicBezTo>
                      <a:cubicBezTo>
                        <a:pt x="12337" y="36687"/>
                        <a:pt x="11304" y="37807"/>
                        <a:pt x="10399" y="38970"/>
                      </a:cubicBezTo>
                      <a:cubicBezTo>
                        <a:pt x="9495" y="40133"/>
                        <a:pt x="8956" y="40758"/>
                        <a:pt x="8784" y="40844"/>
                      </a:cubicBezTo>
                      <a:lnTo>
                        <a:pt x="7492" y="40844"/>
                      </a:lnTo>
                      <a:cubicBezTo>
                        <a:pt x="7233" y="40844"/>
                        <a:pt x="6975" y="40714"/>
                        <a:pt x="6716" y="40456"/>
                      </a:cubicBezTo>
                      <a:cubicBezTo>
                        <a:pt x="6458" y="40197"/>
                        <a:pt x="6329" y="39939"/>
                        <a:pt x="6329" y="39681"/>
                      </a:cubicBezTo>
                      <a:lnTo>
                        <a:pt x="6329" y="1044"/>
                      </a:lnTo>
                      <a:cubicBezTo>
                        <a:pt x="6329" y="872"/>
                        <a:pt x="6458" y="678"/>
                        <a:pt x="6716" y="463"/>
                      </a:cubicBezTo>
                      <a:cubicBezTo>
                        <a:pt x="6975" y="247"/>
                        <a:pt x="7233" y="140"/>
                        <a:pt x="7492" y="140"/>
                      </a:cubicBezTo>
                      <a:lnTo>
                        <a:pt x="7750" y="140"/>
                      </a:lnTo>
                      <a:cubicBezTo>
                        <a:pt x="13005" y="2638"/>
                        <a:pt x="18519" y="3887"/>
                        <a:pt x="24290" y="3887"/>
                      </a:cubicBezTo>
                      <a:cubicBezTo>
                        <a:pt x="30062" y="3887"/>
                        <a:pt x="35619" y="2638"/>
                        <a:pt x="40960" y="140"/>
                      </a:cubicBezTo>
                      <a:lnTo>
                        <a:pt x="41218" y="140"/>
                      </a:lnTo>
                      <a:cubicBezTo>
                        <a:pt x="41476" y="140"/>
                        <a:pt x="41735" y="247"/>
                        <a:pt x="41994" y="463"/>
                      </a:cubicBezTo>
                      <a:cubicBezTo>
                        <a:pt x="42252" y="678"/>
                        <a:pt x="42381" y="872"/>
                        <a:pt x="42381" y="1044"/>
                      </a:cubicBezTo>
                      <a:lnTo>
                        <a:pt x="42381" y="2207"/>
                      </a:lnTo>
                      <a:cubicBezTo>
                        <a:pt x="42381" y="2552"/>
                        <a:pt x="42295" y="2724"/>
                        <a:pt x="42123" y="2724"/>
                      </a:cubicBezTo>
                      <a:cubicBezTo>
                        <a:pt x="39452" y="6256"/>
                        <a:pt x="36135" y="8991"/>
                        <a:pt x="32173" y="10929"/>
                      </a:cubicBezTo>
                      <a:cubicBezTo>
                        <a:pt x="28210" y="12868"/>
                        <a:pt x="24075" y="13837"/>
                        <a:pt x="19768" y="13837"/>
                      </a:cubicBezTo>
                      <a:cubicBezTo>
                        <a:pt x="16753" y="13837"/>
                        <a:pt x="13608" y="13406"/>
                        <a:pt x="10334" y="12545"/>
                      </a:cubicBezTo>
                      <a:lnTo>
                        <a:pt x="10334" y="34382"/>
                      </a:lnTo>
                      <a:cubicBezTo>
                        <a:pt x="12919" y="32315"/>
                        <a:pt x="15202" y="30850"/>
                        <a:pt x="17184" y="29989"/>
                      </a:cubicBezTo>
                      <a:cubicBezTo>
                        <a:pt x="19165" y="29128"/>
                        <a:pt x="21749" y="28697"/>
                        <a:pt x="24937" y="28697"/>
                      </a:cubicBezTo>
                      <a:cubicBezTo>
                        <a:pt x="29158" y="28697"/>
                        <a:pt x="32970" y="29925"/>
                        <a:pt x="36372" y="32380"/>
                      </a:cubicBezTo>
                      <a:cubicBezTo>
                        <a:pt x="39775" y="34835"/>
                        <a:pt x="42381" y="38023"/>
                        <a:pt x="44190" y="41942"/>
                      </a:cubicBezTo>
                      <a:cubicBezTo>
                        <a:pt x="45999" y="45861"/>
                        <a:pt x="46904" y="49889"/>
                        <a:pt x="46904" y="54024"/>
                      </a:cubicBezTo>
                      <a:cubicBezTo>
                        <a:pt x="46904" y="58676"/>
                        <a:pt x="45762" y="62962"/>
                        <a:pt x="43479" y="66881"/>
                      </a:cubicBezTo>
                      <a:cubicBezTo>
                        <a:pt x="41196" y="70801"/>
                        <a:pt x="38095" y="73946"/>
                        <a:pt x="34175" y="76315"/>
                      </a:cubicBezTo>
                      <a:cubicBezTo>
                        <a:pt x="30256" y="78683"/>
                        <a:pt x="25970" y="79867"/>
                        <a:pt x="21319" y="79867"/>
                      </a:cubicBezTo>
                      <a:cubicBezTo>
                        <a:pt x="17528" y="79867"/>
                        <a:pt x="14039" y="78877"/>
                        <a:pt x="10851" y="76896"/>
                      </a:cubicBezTo>
                      <a:cubicBezTo>
                        <a:pt x="7664" y="74915"/>
                        <a:pt x="5166" y="72265"/>
                        <a:pt x="3357" y="68949"/>
                      </a:cubicBezTo>
                      <a:cubicBezTo>
                        <a:pt x="1548" y="65632"/>
                        <a:pt x="644" y="62122"/>
                        <a:pt x="644" y="58417"/>
                      </a:cubicBezTo>
                      <a:cubicBezTo>
                        <a:pt x="644" y="56695"/>
                        <a:pt x="1203" y="55273"/>
                        <a:pt x="2323" y="54153"/>
                      </a:cubicBezTo>
                      <a:cubicBezTo>
                        <a:pt x="3443" y="53033"/>
                        <a:pt x="4864" y="52473"/>
                        <a:pt x="6587" y="52473"/>
                      </a:cubicBezTo>
                      <a:cubicBezTo>
                        <a:pt x="8224" y="52473"/>
                        <a:pt x="9624" y="53033"/>
                        <a:pt x="10787" y="54153"/>
                      </a:cubicBezTo>
                      <a:cubicBezTo>
                        <a:pt x="11950" y="55273"/>
                        <a:pt x="12532" y="56695"/>
                        <a:pt x="12532" y="58417"/>
                      </a:cubicBezTo>
                      <a:cubicBezTo>
                        <a:pt x="12532" y="60054"/>
                        <a:pt x="11950" y="61454"/>
                        <a:pt x="10787" y="62617"/>
                      </a:cubicBezTo>
                      <a:cubicBezTo>
                        <a:pt x="9624" y="63780"/>
                        <a:pt x="8224" y="64361"/>
                        <a:pt x="6587" y="64361"/>
                      </a:cubicBezTo>
                      <a:cubicBezTo>
                        <a:pt x="6329" y="64361"/>
                        <a:pt x="6027" y="64318"/>
                        <a:pt x="5682" y="64232"/>
                      </a:cubicBezTo>
                      <a:cubicBezTo>
                        <a:pt x="5338" y="64146"/>
                        <a:pt x="5080" y="64103"/>
                        <a:pt x="4908" y="64103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8264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80071BEC-413A-FAC5-C78E-C68482A88E4F}"/>
                  </a:ext>
                </a:extLst>
              </p:cNvPr>
              <p:cNvSpPr/>
              <p:nvPr/>
            </p:nvSpPr>
            <p:spPr>
              <a:xfrm>
                <a:off x="4814543" y="1069823"/>
                <a:ext cx="38635" cy="77143"/>
              </a:xfrm>
              <a:custGeom>
                <a:avLst/>
                <a:gdLst>
                  <a:gd name="connsiteX0" fmla="*/ 1289 w 38635"/>
                  <a:gd name="connsiteY0" fmla="*/ 77236 h 77143"/>
                  <a:gd name="connsiteX1" fmla="*/ 1289 w 38635"/>
                  <a:gd name="connsiteY1" fmla="*/ 73101 h 77143"/>
                  <a:gd name="connsiteX2" fmla="*/ 15762 w 38635"/>
                  <a:gd name="connsiteY2" fmla="*/ 69482 h 77143"/>
                  <a:gd name="connsiteX3" fmla="*/ 15762 w 38635"/>
                  <a:gd name="connsiteY3" fmla="*/ 8750 h 77143"/>
                  <a:gd name="connsiteX4" fmla="*/ 644 w 38635"/>
                  <a:gd name="connsiteY4" fmla="*/ 11592 h 77143"/>
                  <a:gd name="connsiteX5" fmla="*/ 644 w 38635"/>
                  <a:gd name="connsiteY5" fmla="*/ 7587 h 77143"/>
                  <a:gd name="connsiteX6" fmla="*/ 22093 w 38635"/>
                  <a:gd name="connsiteY6" fmla="*/ 92 h 77143"/>
                  <a:gd name="connsiteX7" fmla="*/ 23644 w 38635"/>
                  <a:gd name="connsiteY7" fmla="*/ 92 h 77143"/>
                  <a:gd name="connsiteX8" fmla="*/ 24420 w 38635"/>
                  <a:gd name="connsiteY8" fmla="*/ 415 h 77143"/>
                  <a:gd name="connsiteX9" fmla="*/ 24807 w 38635"/>
                  <a:gd name="connsiteY9" fmla="*/ 1126 h 77143"/>
                  <a:gd name="connsiteX10" fmla="*/ 24807 w 38635"/>
                  <a:gd name="connsiteY10" fmla="*/ 69482 h 77143"/>
                  <a:gd name="connsiteX11" fmla="*/ 39279 w 38635"/>
                  <a:gd name="connsiteY11" fmla="*/ 73101 h 77143"/>
                  <a:gd name="connsiteX12" fmla="*/ 39279 w 38635"/>
                  <a:gd name="connsiteY12" fmla="*/ 77236 h 77143"/>
                  <a:gd name="connsiteX13" fmla="*/ 1289 w 38635"/>
                  <a:gd name="connsiteY13" fmla="*/ 77236 h 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635" h="77143">
                    <a:moveTo>
                      <a:pt x="1289" y="77236"/>
                    </a:moveTo>
                    <a:lnTo>
                      <a:pt x="1289" y="73101"/>
                    </a:lnTo>
                    <a:cubicBezTo>
                      <a:pt x="10938" y="73101"/>
                      <a:pt x="15762" y="71894"/>
                      <a:pt x="15762" y="69482"/>
                    </a:cubicBezTo>
                    <a:lnTo>
                      <a:pt x="15762" y="8750"/>
                    </a:lnTo>
                    <a:cubicBezTo>
                      <a:pt x="11799" y="10645"/>
                      <a:pt x="6760" y="11592"/>
                      <a:pt x="644" y="11592"/>
                    </a:cubicBezTo>
                    <a:lnTo>
                      <a:pt x="644" y="7587"/>
                    </a:lnTo>
                    <a:cubicBezTo>
                      <a:pt x="10119" y="7587"/>
                      <a:pt x="17269" y="5089"/>
                      <a:pt x="22093" y="92"/>
                    </a:cubicBezTo>
                    <a:lnTo>
                      <a:pt x="23644" y="92"/>
                    </a:lnTo>
                    <a:cubicBezTo>
                      <a:pt x="23903" y="92"/>
                      <a:pt x="24161" y="200"/>
                      <a:pt x="24420" y="415"/>
                    </a:cubicBezTo>
                    <a:cubicBezTo>
                      <a:pt x="24678" y="630"/>
                      <a:pt x="24807" y="867"/>
                      <a:pt x="24807" y="1126"/>
                    </a:cubicBezTo>
                    <a:lnTo>
                      <a:pt x="24807" y="69482"/>
                    </a:lnTo>
                    <a:cubicBezTo>
                      <a:pt x="24807" y="71894"/>
                      <a:pt x="29631" y="73101"/>
                      <a:pt x="39279" y="73101"/>
                    </a:cubicBezTo>
                    <a:lnTo>
                      <a:pt x="39279" y="77236"/>
                    </a:lnTo>
                    <a:lnTo>
                      <a:pt x="1289" y="77236"/>
                    </a:lnTo>
                    <a:close/>
                  </a:path>
                </a:pathLst>
              </a:custGeom>
              <a:solidFill>
                <a:srgbClr val="262626"/>
              </a:solidFill>
              <a:ln w="8264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32" name="Graphic 751">
                <a:extLst>
                  <a:ext uri="{FF2B5EF4-FFF2-40B4-BE49-F238E27FC236}">
                    <a16:creationId xmlns:a16="http://schemas.microsoft.com/office/drawing/2014/main" id="{0E30B985-3E8C-9A64-1256-A548DC2711DC}"/>
                  </a:ext>
                </a:extLst>
              </p:cNvPr>
              <p:cNvGrpSpPr/>
              <p:nvPr/>
            </p:nvGrpSpPr>
            <p:grpSpPr>
              <a:xfrm>
                <a:off x="4684162" y="1118386"/>
                <a:ext cx="74430" cy="785651"/>
                <a:chOff x="1626168" y="921003"/>
                <a:chExt cx="74430" cy="785651"/>
              </a:xfrm>
            </p:grpSpPr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7EE35BCC-66B9-5B28-7E60-5F77B15AA76E}"/>
                    </a:ext>
                  </a:extLst>
                </p:cNvPr>
                <p:cNvSpPr/>
                <p:nvPr/>
              </p:nvSpPr>
              <p:spPr>
                <a:xfrm>
                  <a:off x="1626168" y="921003"/>
                  <a:ext cx="74430" cy="8270"/>
                </a:xfrm>
                <a:custGeom>
                  <a:avLst/>
                  <a:gdLst>
                    <a:gd name="connsiteX0" fmla="*/ 0 w 74430"/>
                    <a:gd name="connsiteY0" fmla="*/ 0 h 8270"/>
                    <a:gd name="connsiteX1" fmla="*/ 74430 w 74430"/>
                    <a:gd name="connsiteY1" fmla="*/ 0 h 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430" h="8270">
                      <a:moveTo>
                        <a:pt x="0" y="0"/>
                      </a:moveTo>
                      <a:lnTo>
                        <a:pt x="7443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FAB3A55B-D8E4-139C-F5EE-5E24A1506926}"/>
                    </a:ext>
                  </a:extLst>
                </p:cNvPr>
                <p:cNvSpPr/>
                <p:nvPr/>
              </p:nvSpPr>
              <p:spPr>
                <a:xfrm>
                  <a:off x="1626168" y="1706655"/>
                  <a:ext cx="74430" cy="8270"/>
                </a:xfrm>
                <a:custGeom>
                  <a:avLst/>
                  <a:gdLst>
                    <a:gd name="connsiteX0" fmla="*/ 0 w 74430"/>
                    <a:gd name="connsiteY0" fmla="*/ 0 h 8270"/>
                    <a:gd name="connsiteX1" fmla="*/ 74430 w 74430"/>
                    <a:gd name="connsiteY1" fmla="*/ 0 h 8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430" h="8270">
                      <a:moveTo>
                        <a:pt x="0" y="0"/>
                      </a:moveTo>
                      <a:lnTo>
                        <a:pt x="7443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BB788C3A-B4F3-4EF7-6E82-2D6A978F9CEE}"/>
                    </a:ext>
                  </a:extLst>
                </p:cNvPr>
                <p:cNvSpPr/>
                <p:nvPr/>
              </p:nvSpPr>
              <p:spPr>
                <a:xfrm>
                  <a:off x="1626168" y="921003"/>
                  <a:ext cx="8270" cy="785651"/>
                </a:xfrm>
                <a:custGeom>
                  <a:avLst/>
                  <a:gdLst>
                    <a:gd name="connsiteX0" fmla="*/ 0 w 8270"/>
                    <a:gd name="connsiteY0" fmla="*/ 785652 h 785651"/>
                    <a:gd name="connsiteX1" fmla="*/ 0 w 8270"/>
                    <a:gd name="connsiteY1" fmla="*/ 0 h 785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70" h="785651">
                      <a:moveTo>
                        <a:pt x="0" y="785652"/>
                      </a:moveTo>
                      <a:lnTo>
                        <a:pt x="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101A13D1-6E1B-4380-4534-AB36BB1E9528}"/>
                    </a:ext>
                  </a:extLst>
                </p:cNvPr>
                <p:cNvSpPr/>
                <p:nvPr/>
              </p:nvSpPr>
              <p:spPr>
                <a:xfrm>
                  <a:off x="1700598" y="921003"/>
                  <a:ext cx="8270" cy="785651"/>
                </a:xfrm>
                <a:custGeom>
                  <a:avLst/>
                  <a:gdLst>
                    <a:gd name="connsiteX0" fmla="*/ 0 w 8270"/>
                    <a:gd name="connsiteY0" fmla="*/ 785652 h 785651"/>
                    <a:gd name="connsiteX1" fmla="*/ 0 w 8270"/>
                    <a:gd name="connsiteY1" fmla="*/ 0 h 785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70" h="785651">
                      <a:moveTo>
                        <a:pt x="0" y="785652"/>
                      </a:moveTo>
                      <a:lnTo>
                        <a:pt x="0" y="0"/>
                      </a:lnTo>
                    </a:path>
                  </a:pathLst>
                </a:custGeom>
                <a:ln w="5509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48" name="Group 547" descr="\documentclass{article}&#10;\usepackage{amsmath}&#10;\pagestyle{empty}&#10;\begin{document}&#10;&#10;&#10;$\sigma_t = 68 $ fs&#10;&#10;\end{document}" title="IguanaTex Vector Display">
            <a:extLst>
              <a:ext uri="{FF2B5EF4-FFF2-40B4-BE49-F238E27FC236}">
                <a16:creationId xmlns:a16="http://schemas.microsoft.com/office/drawing/2014/main" id="{BA5346D8-420C-DE43-232F-8B6F95E13CA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70291" y="4486825"/>
            <a:ext cx="602793" cy="127789"/>
            <a:chOff x="2996574" y="7098847"/>
            <a:chExt cx="885718" cy="187767"/>
          </a:xfrm>
        </p:grpSpPr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96CE476F-DD64-A8BF-5121-CBC118FEDF5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96574" y="7158532"/>
              <a:ext cx="111089" cy="96280"/>
            </a:xfrm>
            <a:custGeom>
              <a:avLst/>
              <a:gdLst>
                <a:gd name="connsiteX0" fmla="*/ 100876 w 111089"/>
                <a:gd name="connsiteY0" fmla="*/ 12697 h 96280"/>
                <a:gd name="connsiteX1" fmla="*/ 111166 w 111089"/>
                <a:gd name="connsiteY1" fmla="*/ 5291 h 96280"/>
                <a:gd name="connsiteX2" fmla="*/ 102976 w 111089"/>
                <a:gd name="connsiteY2" fmla="*/ 63 h 96280"/>
                <a:gd name="connsiteX3" fmla="*/ 55097 w 111089"/>
                <a:gd name="connsiteY3" fmla="*/ 63 h 96280"/>
                <a:gd name="connsiteX4" fmla="*/ 77 w 111089"/>
                <a:gd name="connsiteY4" fmla="*/ 61926 h 96280"/>
                <a:gd name="connsiteX5" fmla="*/ 31577 w 111089"/>
                <a:gd name="connsiteY5" fmla="*/ 96343 h 96280"/>
                <a:gd name="connsiteX6" fmla="*/ 84287 w 111089"/>
                <a:gd name="connsiteY6" fmla="*/ 36440 h 96280"/>
                <a:gd name="connsiteX7" fmla="*/ 77777 w 111089"/>
                <a:gd name="connsiteY7" fmla="*/ 12697 h 96280"/>
                <a:gd name="connsiteX8" fmla="*/ 100876 w 111089"/>
                <a:gd name="connsiteY8" fmla="*/ 12697 h 96280"/>
                <a:gd name="connsiteX9" fmla="*/ 31787 w 111089"/>
                <a:gd name="connsiteY9" fmla="*/ 91551 h 96280"/>
                <a:gd name="connsiteX10" fmla="*/ 13097 w 111089"/>
                <a:gd name="connsiteY10" fmla="*/ 68025 h 96280"/>
                <a:gd name="connsiteX11" fmla="*/ 22967 w 111089"/>
                <a:gd name="connsiteY11" fmla="*/ 30777 h 96280"/>
                <a:gd name="connsiteX12" fmla="*/ 51527 w 111089"/>
                <a:gd name="connsiteY12" fmla="*/ 12697 h 96280"/>
                <a:gd name="connsiteX13" fmla="*/ 70847 w 111089"/>
                <a:gd name="connsiteY13" fmla="*/ 33826 h 96280"/>
                <a:gd name="connsiteX14" fmla="*/ 59507 w 111089"/>
                <a:gd name="connsiteY14" fmla="*/ 73035 h 96280"/>
                <a:gd name="connsiteX15" fmla="*/ 31787 w 111089"/>
                <a:gd name="connsiteY15" fmla="*/ 91551 h 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089" h="96280">
                  <a:moveTo>
                    <a:pt x="100876" y="12697"/>
                  </a:moveTo>
                  <a:cubicBezTo>
                    <a:pt x="103606" y="12697"/>
                    <a:pt x="111166" y="12697"/>
                    <a:pt x="111166" y="5291"/>
                  </a:cubicBezTo>
                  <a:cubicBezTo>
                    <a:pt x="111166" y="63"/>
                    <a:pt x="106756" y="63"/>
                    <a:pt x="102976" y="63"/>
                  </a:cubicBezTo>
                  <a:lnTo>
                    <a:pt x="55097" y="63"/>
                  </a:lnTo>
                  <a:cubicBezTo>
                    <a:pt x="23387" y="63"/>
                    <a:pt x="77" y="36004"/>
                    <a:pt x="77" y="61926"/>
                  </a:cubicBezTo>
                  <a:cubicBezTo>
                    <a:pt x="77" y="81095"/>
                    <a:pt x="12467" y="96343"/>
                    <a:pt x="31577" y="96343"/>
                  </a:cubicBezTo>
                  <a:cubicBezTo>
                    <a:pt x="56357" y="96343"/>
                    <a:pt x="84287" y="69986"/>
                    <a:pt x="84287" y="36440"/>
                  </a:cubicBezTo>
                  <a:cubicBezTo>
                    <a:pt x="84287" y="32737"/>
                    <a:pt x="84287" y="22281"/>
                    <a:pt x="77777" y="12697"/>
                  </a:cubicBezTo>
                  <a:lnTo>
                    <a:pt x="100876" y="12697"/>
                  </a:lnTo>
                  <a:close/>
                  <a:moveTo>
                    <a:pt x="31787" y="91551"/>
                  </a:moveTo>
                  <a:cubicBezTo>
                    <a:pt x="21497" y="91551"/>
                    <a:pt x="13097" y="83709"/>
                    <a:pt x="13097" y="68025"/>
                  </a:cubicBezTo>
                  <a:cubicBezTo>
                    <a:pt x="13097" y="61490"/>
                    <a:pt x="15617" y="43628"/>
                    <a:pt x="22967" y="30777"/>
                  </a:cubicBezTo>
                  <a:cubicBezTo>
                    <a:pt x="31787" y="15746"/>
                    <a:pt x="44387" y="12697"/>
                    <a:pt x="51527" y="12697"/>
                  </a:cubicBezTo>
                  <a:cubicBezTo>
                    <a:pt x="69167" y="12697"/>
                    <a:pt x="70847" y="27073"/>
                    <a:pt x="70847" y="33826"/>
                  </a:cubicBezTo>
                  <a:cubicBezTo>
                    <a:pt x="70847" y="44064"/>
                    <a:pt x="66647" y="61926"/>
                    <a:pt x="59507" y="73035"/>
                  </a:cubicBezTo>
                  <a:cubicBezTo>
                    <a:pt x="51317" y="85887"/>
                    <a:pt x="39977" y="91551"/>
                    <a:pt x="31787" y="915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60A94587-8B35-8FBE-2777-DBAA1A91C78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14765" y="7189790"/>
              <a:ext cx="49685" cy="96824"/>
            </a:xfrm>
            <a:custGeom>
              <a:avLst/>
              <a:gdLst>
                <a:gd name="connsiteX0" fmla="*/ 30070 w 49685"/>
                <a:gd name="connsiteY0" fmla="*/ 35135 h 96824"/>
                <a:gd name="connsiteX1" fmla="*/ 45064 w 49685"/>
                <a:gd name="connsiteY1" fmla="*/ 35135 h 96824"/>
                <a:gd name="connsiteX2" fmla="*/ 49768 w 49685"/>
                <a:gd name="connsiteY2" fmla="*/ 31780 h 96824"/>
                <a:gd name="connsiteX3" fmla="*/ 45358 w 49685"/>
                <a:gd name="connsiteY3" fmla="*/ 29645 h 96824"/>
                <a:gd name="connsiteX4" fmla="*/ 31393 w 49685"/>
                <a:gd name="connsiteY4" fmla="*/ 29645 h 96824"/>
                <a:gd name="connsiteX5" fmla="*/ 36832 w 49685"/>
                <a:gd name="connsiteY5" fmla="*/ 7078 h 96824"/>
                <a:gd name="connsiteX6" fmla="*/ 37273 w 49685"/>
                <a:gd name="connsiteY6" fmla="*/ 4944 h 96824"/>
                <a:gd name="connsiteX7" fmla="*/ 32275 w 49685"/>
                <a:gd name="connsiteY7" fmla="*/ 64 h 96824"/>
                <a:gd name="connsiteX8" fmla="*/ 25366 w 49685"/>
                <a:gd name="connsiteY8" fmla="*/ 6621 h 96824"/>
                <a:gd name="connsiteX9" fmla="*/ 19780 w 49685"/>
                <a:gd name="connsiteY9" fmla="*/ 29645 h 96824"/>
                <a:gd name="connsiteX10" fmla="*/ 4786 w 49685"/>
                <a:gd name="connsiteY10" fmla="*/ 29645 h 96824"/>
                <a:gd name="connsiteX11" fmla="*/ 82 w 49685"/>
                <a:gd name="connsiteY11" fmla="*/ 33000 h 96824"/>
                <a:gd name="connsiteX12" fmla="*/ 4492 w 49685"/>
                <a:gd name="connsiteY12" fmla="*/ 35135 h 96824"/>
                <a:gd name="connsiteX13" fmla="*/ 18457 w 49685"/>
                <a:gd name="connsiteY13" fmla="*/ 35135 h 96824"/>
                <a:gd name="connsiteX14" fmla="*/ 9784 w 49685"/>
                <a:gd name="connsiteY14" fmla="*/ 71120 h 96824"/>
                <a:gd name="connsiteX15" fmla="*/ 7579 w 49685"/>
                <a:gd name="connsiteY15" fmla="*/ 82403 h 96824"/>
                <a:gd name="connsiteX16" fmla="*/ 23308 w 49685"/>
                <a:gd name="connsiteY16" fmla="*/ 96889 h 96824"/>
                <a:gd name="connsiteX17" fmla="*/ 48886 w 49685"/>
                <a:gd name="connsiteY17" fmla="*/ 73559 h 96824"/>
                <a:gd name="connsiteX18" fmla="*/ 46534 w 49685"/>
                <a:gd name="connsiteY18" fmla="*/ 71577 h 96824"/>
                <a:gd name="connsiteX19" fmla="*/ 43447 w 49685"/>
                <a:gd name="connsiteY19" fmla="*/ 74474 h 96824"/>
                <a:gd name="connsiteX20" fmla="*/ 23749 w 49685"/>
                <a:gd name="connsiteY20" fmla="*/ 92619 h 96824"/>
                <a:gd name="connsiteX21" fmla="*/ 18604 w 49685"/>
                <a:gd name="connsiteY21" fmla="*/ 85148 h 96824"/>
                <a:gd name="connsiteX22" fmla="*/ 19486 w 49685"/>
                <a:gd name="connsiteY22" fmla="*/ 78896 h 96824"/>
                <a:gd name="connsiteX23" fmla="*/ 30070 w 49685"/>
                <a:gd name="connsiteY23" fmla="*/ 35135 h 9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685" h="96824">
                  <a:moveTo>
                    <a:pt x="30070" y="35135"/>
                  </a:moveTo>
                  <a:lnTo>
                    <a:pt x="45064" y="35135"/>
                  </a:lnTo>
                  <a:cubicBezTo>
                    <a:pt x="47857" y="35135"/>
                    <a:pt x="49768" y="35135"/>
                    <a:pt x="49768" y="31780"/>
                  </a:cubicBezTo>
                  <a:cubicBezTo>
                    <a:pt x="49768" y="29645"/>
                    <a:pt x="47857" y="29645"/>
                    <a:pt x="45358" y="29645"/>
                  </a:cubicBezTo>
                  <a:lnTo>
                    <a:pt x="31393" y="29645"/>
                  </a:lnTo>
                  <a:lnTo>
                    <a:pt x="36832" y="7078"/>
                  </a:lnTo>
                  <a:cubicBezTo>
                    <a:pt x="36979" y="6316"/>
                    <a:pt x="37273" y="5554"/>
                    <a:pt x="37273" y="4944"/>
                  </a:cubicBezTo>
                  <a:cubicBezTo>
                    <a:pt x="37273" y="2199"/>
                    <a:pt x="35215" y="64"/>
                    <a:pt x="32275" y="64"/>
                  </a:cubicBezTo>
                  <a:cubicBezTo>
                    <a:pt x="28600" y="64"/>
                    <a:pt x="26395" y="2656"/>
                    <a:pt x="25366" y="6621"/>
                  </a:cubicBezTo>
                  <a:cubicBezTo>
                    <a:pt x="24337" y="10433"/>
                    <a:pt x="26248" y="3114"/>
                    <a:pt x="19780" y="29645"/>
                  </a:cubicBezTo>
                  <a:lnTo>
                    <a:pt x="4786" y="29645"/>
                  </a:lnTo>
                  <a:cubicBezTo>
                    <a:pt x="1993" y="29645"/>
                    <a:pt x="82" y="29645"/>
                    <a:pt x="82" y="33000"/>
                  </a:cubicBezTo>
                  <a:cubicBezTo>
                    <a:pt x="82" y="35135"/>
                    <a:pt x="1846" y="35135"/>
                    <a:pt x="4492" y="35135"/>
                  </a:cubicBezTo>
                  <a:lnTo>
                    <a:pt x="18457" y="35135"/>
                  </a:lnTo>
                  <a:lnTo>
                    <a:pt x="9784" y="71120"/>
                  </a:lnTo>
                  <a:cubicBezTo>
                    <a:pt x="8902" y="74932"/>
                    <a:pt x="7579" y="80421"/>
                    <a:pt x="7579" y="82403"/>
                  </a:cubicBezTo>
                  <a:cubicBezTo>
                    <a:pt x="7579" y="91400"/>
                    <a:pt x="14929" y="96889"/>
                    <a:pt x="23308" y="96889"/>
                  </a:cubicBezTo>
                  <a:cubicBezTo>
                    <a:pt x="39625" y="96889"/>
                    <a:pt x="48886" y="75542"/>
                    <a:pt x="48886" y="73559"/>
                  </a:cubicBezTo>
                  <a:cubicBezTo>
                    <a:pt x="48886" y="71577"/>
                    <a:pt x="46975" y="71577"/>
                    <a:pt x="46534" y="71577"/>
                  </a:cubicBezTo>
                  <a:cubicBezTo>
                    <a:pt x="44770" y="71577"/>
                    <a:pt x="44623" y="71882"/>
                    <a:pt x="43447" y="74474"/>
                  </a:cubicBezTo>
                  <a:cubicBezTo>
                    <a:pt x="39331" y="84081"/>
                    <a:pt x="31834" y="92619"/>
                    <a:pt x="23749" y="92619"/>
                  </a:cubicBezTo>
                  <a:cubicBezTo>
                    <a:pt x="20662" y="92619"/>
                    <a:pt x="18604" y="90637"/>
                    <a:pt x="18604" y="85148"/>
                  </a:cubicBezTo>
                  <a:cubicBezTo>
                    <a:pt x="18604" y="83623"/>
                    <a:pt x="19192" y="80421"/>
                    <a:pt x="19486" y="78896"/>
                  </a:cubicBezTo>
                  <a:lnTo>
                    <a:pt x="30070" y="3513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A8E6CCDD-E9F5-2E76-A7E3-8DB1FD9F3A7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52620" y="7172473"/>
              <a:ext cx="139649" cy="50971"/>
            </a:xfrm>
            <a:custGeom>
              <a:avLst/>
              <a:gdLst>
                <a:gd name="connsiteX0" fmla="*/ 132598 w 139649"/>
                <a:gd name="connsiteY0" fmla="*/ 8776 h 50971"/>
                <a:gd name="connsiteX1" fmla="*/ 139738 w 139649"/>
                <a:gd name="connsiteY1" fmla="*/ 4419 h 50971"/>
                <a:gd name="connsiteX2" fmla="*/ 132808 w 139649"/>
                <a:gd name="connsiteY2" fmla="*/ 63 h 50971"/>
                <a:gd name="connsiteX3" fmla="*/ 7019 w 139649"/>
                <a:gd name="connsiteY3" fmla="*/ 63 h 50971"/>
                <a:gd name="connsiteX4" fmla="*/ 89 w 139649"/>
                <a:gd name="connsiteY4" fmla="*/ 4419 h 50971"/>
                <a:gd name="connsiteX5" fmla="*/ 7229 w 139649"/>
                <a:gd name="connsiteY5" fmla="*/ 8776 h 50971"/>
                <a:gd name="connsiteX6" fmla="*/ 132598 w 139649"/>
                <a:gd name="connsiteY6" fmla="*/ 8776 h 50971"/>
                <a:gd name="connsiteX7" fmla="*/ 132808 w 139649"/>
                <a:gd name="connsiteY7" fmla="*/ 51035 h 50971"/>
                <a:gd name="connsiteX8" fmla="*/ 139738 w 139649"/>
                <a:gd name="connsiteY8" fmla="*/ 46678 h 50971"/>
                <a:gd name="connsiteX9" fmla="*/ 132598 w 139649"/>
                <a:gd name="connsiteY9" fmla="*/ 42321 h 50971"/>
                <a:gd name="connsiteX10" fmla="*/ 7229 w 139649"/>
                <a:gd name="connsiteY10" fmla="*/ 42321 h 50971"/>
                <a:gd name="connsiteX11" fmla="*/ 89 w 139649"/>
                <a:gd name="connsiteY11" fmla="*/ 46678 h 50971"/>
                <a:gd name="connsiteX12" fmla="*/ 7019 w 139649"/>
                <a:gd name="connsiteY12" fmla="*/ 51035 h 50971"/>
                <a:gd name="connsiteX13" fmla="*/ 132808 w 139649"/>
                <a:gd name="connsiteY13" fmla="*/ 51035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49" h="50971">
                  <a:moveTo>
                    <a:pt x="132598" y="8776"/>
                  </a:moveTo>
                  <a:cubicBezTo>
                    <a:pt x="135748" y="8776"/>
                    <a:pt x="139738" y="8776"/>
                    <a:pt x="139738" y="4419"/>
                  </a:cubicBezTo>
                  <a:cubicBezTo>
                    <a:pt x="139738" y="63"/>
                    <a:pt x="135748" y="63"/>
                    <a:pt x="132808" y="63"/>
                  </a:cubicBezTo>
                  <a:lnTo>
                    <a:pt x="7019" y="63"/>
                  </a:lnTo>
                  <a:cubicBezTo>
                    <a:pt x="4079" y="63"/>
                    <a:pt x="89" y="63"/>
                    <a:pt x="89" y="4419"/>
                  </a:cubicBezTo>
                  <a:cubicBezTo>
                    <a:pt x="89" y="8776"/>
                    <a:pt x="4079" y="8776"/>
                    <a:pt x="7229" y="8776"/>
                  </a:cubicBezTo>
                  <a:lnTo>
                    <a:pt x="132598" y="8776"/>
                  </a:lnTo>
                  <a:close/>
                  <a:moveTo>
                    <a:pt x="132808" y="51035"/>
                  </a:moveTo>
                  <a:cubicBezTo>
                    <a:pt x="135748" y="51035"/>
                    <a:pt x="139738" y="51035"/>
                    <a:pt x="139738" y="46678"/>
                  </a:cubicBezTo>
                  <a:cubicBezTo>
                    <a:pt x="139738" y="42321"/>
                    <a:pt x="135748" y="42321"/>
                    <a:pt x="132598" y="42321"/>
                  </a:cubicBezTo>
                  <a:lnTo>
                    <a:pt x="7229" y="42321"/>
                  </a:lnTo>
                  <a:cubicBezTo>
                    <a:pt x="4079" y="42321"/>
                    <a:pt x="89" y="42321"/>
                    <a:pt x="89" y="46678"/>
                  </a:cubicBezTo>
                  <a:cubicBezTo>
                    <a:pt x="89" y="51035"/>
                    <a:pt x="4079" y="51035"/>
                    <a:pt x="7019" y="51035"/>
                  </a:cubicBezTo>
                  <a:lnTo>
                    <a:pt x="132808" y="5103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B28CCE24-527C-ED69-CBA9-95A0F3E5BA5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71346" y="7107342"/>
              <a:ext cx="87149" cy="149865"/>
            </a:xfrm>
            <a:custGeom>
              <a:avLst/>
              <a:gdLst>
                <a:gd name="connsiteX0" fmla="*/ 18999 w 87149"/>
                <a:gd name="connsiteY0" fmla="*/ 73689 h 149865"/>
                <a:gd name="connsiteX1" fmla="*/ 18999 w 87149"/>
                <a:gd name="connsiteY1" fmla="*/ 68461 h 149865"/>
                <a:gd name="connsiteX2" fmla="*/ 55749 w 87149"/>
                <a:gd name="connsiteY2" fmla="*/ 5508 h 149865"/>
                <a:gd name="connsiteX3" fmla="*/ 74229 w 87149"/>
                <a:gd name="connsiteY3" fmla="*/ 14222 h 149865"/>
                <a:gd name="connsiteX4" fmla="*/ 62679 w 87149"/>
                <a:gd name="connsiteY4" fmla="*/ 24024 h 149865"/>
                <a:gd name="connsiteX5" fmla="*/ 72339 w 87149"/>
                <a:gd name="connsiteY5" fmla="*/ 34044 h 149865"/>
                <a:gd name="connsiteX6" fmla="*/ 81999 w 87149"/>
                <a:gd name="connsiteY6" fmla="*/ 23588 h 149865"/>
                <a:gd name="connsiteX7" fmla="*/ 55329 w 87149"/>
                <a:gd name="connsiteY7" fmla="*/ 63 h 149865"/>
                <a:gd name="connsiteX8" fmla="*/ 99 w 87149"/>
                <a:gd name="connsiteY8" fmla="*/ 76303 h 149865"/>
                <a:gd name="connsiteX9" fmla="*/ 43989 w 87149"/>
                <a:gd name="connsiteY9" fmla="*/ 149929 h 149865"/>
                <a:gd name="connsiteX10" fmla="*/ 87249 w 87149"/>
                <a:gd name="connsiteY10" fmla="*/ 100699 h 149865"/>
                <a:gd name="connsiteX11" fmla="*/ 45249 w 87149"/>
                <a:gd name="connsiteY11" fmla="*/ 52124 h 149865"/>
                <a:gd name="connsiteX12" fmla="*/ 18999 w 87149"/>
                <a:gd name="connsiteY12" fmla="*/ 73689 h 149865"/>
                <a:gd name="connsiteX13" fmla="*/ 43989 w 87149"/>
                <a:gd name="connsiteY13" fmla="*/ 143829 h 149865"/>
                <a:gd name="connsiteX14" fmla="*/ 23199 w 87149"/>
                <a:gd name="connsiteY14" fmla="*/ 127492 h 149865"/>
                <a:gd name="connsiteX15" fmla="*/ 19419 w 87149"/>
                <a:gd name="connsiteY15" fmla="*/ 95907 h 149865"/>
                <a:gd name="connsiteX16" fmla="*/ 45039 w 87149"/>
                <a:gd name="connsiteY16" fmla="*/ 57134 h 149865"/>
                <a:gd name="connsiteX17" fmla="*/ 64569 w 87149"/>
                <a:gd name="connsiteY17" fmla="*/ 70639 h 149865"/>
                <a:gd name="connsiteX18" fmla="*/ 68349 w 87149"/>
                <a:gd name="connsiteY18" fmla="*/ 100482 h 149865"/>
                <a:gd name="connsiteX19" fmla="*/ 64779 w 87149"/>
                <a:gd name="connsiteY19" fmla="*/ 129671 h 149865"/>
                <a:gd name="connsiteX20" fmla="*/ 43989 w 87149"/>
                <a:gd name="connsiteY20" fmla="*/ 143829 h 1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49" h="149865">
                  <a:moveTo>
                    <a:pt x="18999" y="73689"/>
                  </a:moveTo>
                  <a:lnTo>
                    <a:pt x="18999" y="68461"/>
                  </a:lnTo>
                  <a:cubicBezTo>
                    <a:pt x="18999" y="13350"/>
                    <a:pt x="45039" y="5508"/>
                    <a:pt x="55749" y="5508"/>
                  </a:cubicBezTo>
                  <a:cubicBezTo>
                    <a:pt x="60789" y="5508"/>
                    <a:pt x="69609" y="6815"/>
                    <a:pt x="74229" y="14222"/>
                  </a:cubicBezTo>
                  <a:cubicBezTo>
                    <a:pt x="71079" y="14222"/>
                    <a:pt x="62679" y="14222"/>
                    <a:pt x="62679" y="24024"/>
                  </a:cubicBezTo>
                  <a:cubicBezTo>
                    <a:pt x="62679" y="30777"/>
                    <a:pt x="67719" y="34044"/>
                    <a:pt x="72339" y="34044"/>
                  </a:cubicBezTo>
                  <a:cubicBezTo>
                    <a:pt x="75699" y="34044"/>
                    <a:pt x="81999" y="32084"/>
                    <a:pt x="81999" y="23588"/>
                  </a:cubicBezTo>
                  <a:cubicBezTo>
                    <a:pt x="81999" y="10519"/>
                    <a:pt x="72759" y="63"/>
                    <a:pt x="55329" y="63"/>
                  </a:cubicBezTo>
                  <a:cubicBezTo>
                    <a:pt x="28449" y="63"/>
                    <a:pt x="99" y="28163"/>
                    <a:pt x="99" y="76303"/>
                  </a:cubicBezTo>
                  <a:cubicBezTo>
                    <a:pt x="99" y="134463"/>
                    <a:pt x="24459" y="149929"/>
                    <a:pt x="43989" y="149929"/>
                  </a:cubicBezTo>
                  <a:cubicBezTo>
                    <a:pt x="67299" y="149929"/>
                    <a:pt x="87249" y="129453"/>
                    <a:pt x="87249" y="100699"/>
                  </a:cubicBezTo>
                  <a:cubicBezTo>
                    <a:pt x="87249" y="73035"/>
                    <a:pt x="68559" y="52124"/>
                    <a:pt x="45249" y="52124"/>
                  </a:cubicBezTo>
                  <a:cubicBezTo>
                    <a:pt x="30969" y="52124"/>
                    <a:pt x="23199" y="63233"/>
                    <a:pt x="18999" y="73689"/>
                  </a:cubicBezTo>
                  <a:close/>
                  <a:moveTo>
                    <a:pt x="43989" y="143829"/>
                  </a:moveTo>
                  <a:cubicBezTo>
                    <a:pt x="30759" y="143829"/>
                    <a:pt x="24459" y="130760"/>
                    <a:pt x="23199" y="127492"/>
                  </a:cubicBezTo>
                  <a:cubicBezTo>
                    <a:pt x="19419" y="117254"/>
                    <a:pt x="19419" y="99828"/>
                    <a:pt x="19419" y="95907"/>
                  </a:cubicBezTo>
                  <a:cubicBezTo>
                    <a:pt x="19419" y="78917"/>
                    <a:pt x="26139" y="57134"/>
                    <a:pt x="45039" y="57134"/>
                  </a:cubicBezTo>
                  <a:cubicBezTo>
                    <a:pt x="48399" y="57134"/>
                    <a:pt x="58059" y="57134"/>
                    <a:pt x="64569" y="70639"/>
                  </a:cubicBezTo>
                  <a:cubicBezTo>
                    <a:pt x="68349" y="78699"/>
                    <a:pt x="68349" y="89808"/>
                    <a:pt x="68349" y="100482"/>
                  </a:cubicBezTo>
                  <a:cubicBezTo>
                    <a:pt x="68349" y="110937"/>
                    <a:pt x="68349" y="121829"/>
                    <a:pt x="64779" y="129671"/>
                  </a:cubicBezTo>
                  <a:cubicBezTo>
                    <a:pt x="58479" y="142740"/>
                    <a:pt x="48819" y="143829"/>
                    <a:pt x="43989" y="14382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4C87D8DA-15FE-293D-362F-DB989F19ED1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576346" y="7107342"/>
              <a:ext cx="87149" cy="149865"/>
            </a:xfrm>
            <a:custGeom>
              <a:avLst/>
              <a:gdLst>
                <a:gd name="connsiteX0" fmla="*/ 25514 w 87149"/>
                <a:gd name="connsiteY0" fmla="*/ 45589 h 149865"/>
                <a:gd name="connsiteX1" fmla="*/ 15014 w 87149"/>
                <a:gd name="connsiteY1" fmla="*/ 27945 h 149865"/>
                <a:gd name="connsiteX2" fmla="*/ 43574 w 87149"/>
                <a:gd name="connsiteY2" fmla="*/ 5508 h 149865"/>
                <a:gd name="connsiteX3" fmla="*/ 72344 w 87149"/>
                <a:gd name="connsiteY3" fmla="*/ 32519 h 149865"/>
                <a:gd name="connsiteX4" fmla="*/ 51554 w 87149"/>
                <a:gd name="connsiteY4" fmla="*/ 63015 h 149865"/>
                <a:gd name="connsiteX5" fmla="*/ 25514 w 87149"/>
                <a:gd name="connsiteY5" fmla="*/ 45589 h 149865"/>
                <a:gd name="connsiteX6" fmla="*/ 56174 w 87149"/>
                <a:gd name="connsiteY6" fmla="*/ 66283 h 149865"/>
                <a:gd name="connsiteX7" fmla="*/ 81584 w 87149"/>
                <a:gd name="connsiteY7" fmla="*/ 32519 h 149865"/>
                <a:gd name="connsiteX8" fmla="*/ 43784 w 87149"/>
                <a:gd name="connsiteY8" fmla="*/ 63 h 149865"/>
                <a:gd name="connsiteX9" fmla="*/ 5774 w 87149"/>
                <a:gd name="connsiteY9" fmla="*/ 36440 h 149865"/>
                <a:gd name="connsiteX10" fmla="*/ 15014 w 87149"/>
                <a:gd name="connsiteY10" fmla="*/ 60401 h 149865"/>
                <a:gd name="connsiteX11" fmla="*/ 30344 w 87149"/>
                <a:gd name="connsiteY11" fmla="*/ 72164 h 149865"/>
                <a:gd name="connsiteX12" fmla="*/ 104 w 87149"/>
                <a:gd name="connsiteY12" fmla="*/ 112244 h 149865"/>
                <a:gd name="connsiteX13" fmla="*/ 43574 w 87149"/>
                <a:gd name="connsiteY13" fmla="*/ 149929 h 149865"/>
                <a:gd name="connsiteX14" fmla="*/ 87254 w 87149"/>
                <a:gd name="connsiteY14" fmla="*/ 108541 h 149865"/>
                <a:gd name="connsiteX15" fmla="*/ 76964 w 87149"/>
                <a:gd name="connsiteY15" fmla="*/ 81748 h 149865"/>
                <a:gd name="connsiteX16" fmla="*/ 56174 w 87149"/>
                <a:gd name="connsiteY16" fmla="*/ 66283 h 149865"/>
                <a:gd name="connsiteX17" fmla="*/ 35174 w 87149"/>
                <a:gd name="connsiteY17" fmla="*/ 75431 h 149865"/>
                <a:gd name="connsiteX18" fmla="*/ 61004 w 87149"/>
                <a:gd name="connsiteY18" fmla="*/ 92422 h 149865"/>
                <a:gd name="connsiteX19" fmla="*/ 76754 w 87149"/>
                <a:gd name="connsiteY19" fmla="*/ 116383 h 149865"/>
                <a:gd name="connsiteX20" fmla="*/ 43784 w 87149"/>
                <a:gd name="connsiteY20" fmla="*/ 143829 h 149865"/>
                <a:gd name="connsiteX21" fmla="*/ 10604 w 87149"/>
                <a:gd name="connsiteY21" fmla="*/ 112244 h 149865"/>
                <a:gd name="connsiteX22" fmla="*/ 35174 w 87149"/>
                <a:gd name="connsiteY22" fmla="*/ 75431 h 1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7149" h="149865">
                  <a:moveTo>
                    <a:pt x="25514" y="45589"/>
                  </a:moveTo>
                  <a:cubicBezTo>
                    <a:pt x="15854" y="39054"/>
                    <a:pt x="15014" y="31648"/>
                    <a:pt x="15014" y="27945"/>
                  </a:cubicBezTo>
                  <a:cubicBezTo>
                    <a:pt x="15014" y="14657"/>
                    <a:pt x="28664" y="5508"/>
                    <a:pt x="43574" y="5508"/>
                  </a:cubicBezTo>
                  <a:cubicBezTo>
                    <a:pt x="58904" y="5508"/>
                    <a:pt x="72344" y="16836"/>
                    <a:pt x="72344" y="32519"/>
                  </a:cubicBezTo>
                  <a:cubicBezTo>
                    <a:pt x="72344" y="44935"/>
                    <a:pt x="64154" y="55391"/>
                    <a:pt x="51554" y="63015"/>
                  </a:cubicBezTo>
                  <a:lnTo>
                    <a:pt x="25514" y="45589"/>
                  </a:lnTo>
                  <a:close/>
                  <a:moveTo>
                    <a:pt x="56174" y="66283"/>
                  </a:moveTo>
                  <a:cubicBezTo>
                    <a:pt x="71294" y="58223"/>
                    <a:pt x="81584" y="46896"/>
                    <a:pt x="81584" y="32519"/>
                  </a:cubicBezTo>
                  <a:cubicBezTo>
                    <a:pt x="81584" y="12479"/>
                    <a:pt x="62894" y="63"/>
                    <a:pt x="43784" y="63"/>
                  </a:cubicBezTo>
                  <a:cubicBezTo>
                    <a:pt x="22784" y="63"/>
                    <a:pt x="5774" y="16182"/>
                    <a:pt x="5774" y="36440"/>
                  </a:cubicBezTo>
                  <a:cubicBezTo>
                    <a:pt x="5774" y="40361"/>
                    <a:pt x="6194" y="50163"/>
                    <a:pt x="15014" y="60401"/>
                  </a:cubicBezTo>
                  <a:cubicBezTo>
                    <a:pt x="17324" y="63015"/>
                    <a:pt x="25094" y="68461"/>
                    <a:pt x="30344" y="72164"/>
                  </a:cubicBezTo>
                  <a:cubicBezTo>
                    <a:pt x="18164" y="78481"/>
                    <a:pt x="104" y="90679"/>
                    <a:pt x="104" y="112244"/>
                  </a:cubicBezTo>
                  <a:cubicBezTo>
                    <a:pt x="104" y="135334"/>
                    <a:pt x="21524" y="149929"/>
                    <a:pt x="43574" y="149929"/>
                  </a:cubicBezTo>
                  <a:cubicBezTo>
                    <a:pt x="67304" y="149929"/>
                    <a:pt x="87254" y="131849"/>
                    <a:pt x="87254" y="108541"/>
                  </a:cubicBezTo>
                  <a:cubicBezTo>
                    <a:pt x="87254" y="100699"/>
                    <a:pt x="84944" y="90897"/>
                    <a:pt x="76964" y="81748"/>
                  </a:cubicBezTo>
                  <a:cubicBezTo>
                    <a:pt x="72974" y="77174"/>
                    <a:pt x="69614" y="74996"/>
                    <a:pt x="56174" y="66283"/>
                  </a:cubicBezTo>
                  <a:close/>
                  <a:moveTo>
                    <a:pt x="35174" y="75431"/>
                  </a:moveTo>
                  <a:lnTo>
                    <a:pt x="61004" y="92422"/>
                  </a:lnTo>
                  <a:cubicBezTo>
                    <a:pt x="66884" y="96561"/>
                    <a:pt x="76754" y="103095"/>
                    <a:pt x="76754" y="116383"/>
                  </a:cubicBezTo>
                  <a:cubicBezTo>
                    <a:pt x="76754" y="132502"/>
                    <a:pt x="61004" y="143829"/>
                    <a:pt x="43784" y="143829"/>
                  </a:cubicBezTo>
                  <a:cubicBezTo>
                    <a:pt x="25724" y="143829"/>
                    <a:pt x="10604" y="130324"/>
                    <a:pt x="10604" y="112244"/>
                  </a:cubicBezTo>
                  <a:cubicBezTo>
                    <a:pt x="10604" y="99610"/>
                    <a:pt x="17324" y="85669"/>
                    <a:pt x="35174" y="7543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3E9F2691-20B1-CB65-7556-E4DD3C4081B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49456" y="7098847"/>
              <a:ext cx="68039" cy="153568"/>
            </a:xfrm>
            <a:custGeom>
              <a:avLst/>
              <a:gdLst>
                <a:gd name="connsiteX0" fmla="*/ 29932 w 68039"/>
                <a:gd name="connsiteY0" fmla="*/ 59748 h 153568"/>
                <a:gd name="connsiteX1" fmla="*/ 29932 w 68039"/>
                <a:gd name="connsiteY1" fmla="*/ 34480 h 153568"/>
                <a:gd name="connsiteX2" fmla="*/ 49252 w 68039"/>
                <a:gd name="connsiteY2" fmla="*/ 4855 h 153568"/>
                <a:gd name="connsiteX3" fmla="*/ 56182 w 68039"/>
                <a:gd name="connsiteY3" fmla="*/ 6380 h 153568"/>
                <a:gd name="connsiteX4" fmla="*/ 49882 w 68039"/>
                <a:gd name="connsiteY4" fmla="*/ 15529 h 153568"/>
                <a:gd name="connsiteX5" fmla="*/ 58912 w 68039"/>
                <a:gd name="connsiteY5" fmla="*/ 24895 h 153568"/>
                <a:gd name="connsiteX6" fmla="*/ 68152 w 68039"/>
                <a:gd name="connsiteY6" fmla="*/ 15311 h 153568"/>
                <a:gd name="connsiteX7" fmla="*/ 49252 w 68039"/>
                <a:gd name="connsiteY7" fmla="*/ 63 h 153568"/>
                <a:gd name="connsiteX8" fmla="*/ 16702 w 68039"/>
                <a:gd name="connsiteY8" fmla="*/ 34697 h 153568"/>
                <a:gd name="connsiteX9" fmla="*/ 16702 w 68039"/>
                <a:gd name="connsiteY9" fmla="*/ 59748 h 153568"/>
                <a:gd name="connsiteX10" fmla="*/ 112 w 68039"/>
                <a:gd name="connsiteY10" fmla="*/ 59748 h 153568"/>
                <a:gd name="connsiteX11" fmla="*/ 112 w 68039"/>
                <a:gd name="connsiteY11" fmla="*/ 66500 h 153568"/>
                <a:gd name="connsiteX12" fmla="*/ 16702 w 68039"/>
                <a:gd name="connsiteY12" fmla="*/ 66500 h 153568"/>
                <a:gd name="connsiteX13" fmla="*/ 16702 w 68039"/>
                <a:gd name="connsiteY13" fmla="*/ 137077 h 153568"/>
                <a:gd name="connsiteX14" fmla="*/ 322 w 68039"/>
                <a:gd name="connsiteY14" fmla="*/ 146879 h 153568"/>
                <a:gd name="connsiteX15" fmla="*/ 322 w 68039"/>
                <a:gd name="connsiteY15" fmla="*/ 153632 h 153568"/>
                <a:gd name="connsiteX16" fmla="*/ 24262 w 68039"/>
                <a:gd name="connsiteY16" fmla="*/ 152978 h 153568"/>
                <a:gd name="connsiteX17" fmla="*/ 50932 w 68039"/>
                <a:gd name="connsiteY17" fmla="*/ 153632 h 153568"/>
                <a:gd name="connsiteX18" fmla="*/ 50932 w 68039"/>
                <a:gd name="connsiteY18" fmla="*/ 146879 h 153568"/>
                <a:gd name="connsiteX19" fmla="*/ 46522 w 68039"/>
                <a:gd name="connsiteY19" fmla="*/ 146879 h 153568"/>
                <a:gd name="connsiteX20" fmla="*/ 30562 w 68039"/>
                <a:gd name="connsiteY20" fmla="*/ 136641 h 153568"/>
                <a:gd name="connsiteX21" fmla="*/ 30562 w 68039"/>
                <a:gd name="connsiteY21" fmla="*/ 66500 h 153568"/>
                <a:gd name="connsiteX22" fmla="*/ 54502 w 68039"/>
                <a:gd name="connsiteY22" fmla="*/ 66500 h 153568"/>
                <a:gd name="connsiteX23" fmla="*/ 54502 w 68039"/>
                <a:gd name="connsiteY23" fmla="*/ 59748 h 153568"/>
                <a:gd name="connsiteX24" fmla="*/ 29932 w 68039"/>
                <a:gd name="connsiteY24" fmla="*/ 59748 h 15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39" h="153568">
                  <a:moveTo>
                    <a:pt x="29932" y="59748"/>
                  </a:moveTo>
                  <a:lnTo>
                    <a:pt x="29932" y="34480"/>
                  </a:lnTo>
                  <a:cubicBezTo>
                    <a:pt x="29932" y="15311"/>
                    <a:pt x="40012" y="4855"/>
                    <a:pt x="49252" y="4855"/>
                  </a:cubicBezTo>
                  <a:cubicBezTo>
                    <a:pt x="49882" y="4855"/>
                    <a:pt x="53032" y="4855"/>
                    <a:pt x="56182" y="6380"/>
                  </a:cubicBezTo>
                  <a:cubicBezTo>
                    <a:pt x="53662" y="7251"/>
                    <a:pt x="49882" y="10083"/>
                    <a:pt x="49882" y="15529"/>
                  </a:cubicBezTo>
                  <a:cubicBezTo>
                    <a:pt x="49882" y="20539"/>
                    <a:pt x="53242" y="24895"/>
                    <a:pt x="58912" y="24895"/>
                  </a:cubicBezTo>
                  <a:cubicBezTo>
                    <a:pt x="65002" y="24895"/>
                    <a:pt x="68152" y="20539"/>
                    <a:pt x="68152" y="15311"/>
                  </a:cubicBezTo>
                  <a:cubicBezTo>
                    <a:pt x="68152" y="7251"/>
                    <a:pt x="60382" y="63"/>
                    <a:pt x="49252" y="63"/>
                  </a:cubicBezTo>
                  <a:cubicBezTo>
                    <a:pt x="34552" y="63"/>
                    <a:pt x="16702" y="11608"/>
                    <a:pt x="16702" y="34697"/>
                  </a:cubicBezTo>
                  <a:lnTo>
                    <a:pt x="16702" y="59748"/>
                  </a:lnTo>
                  <a:lnTo>
                    <a:pt x="112" y="59748"/>
                  </a:lnTo>
                  <a:lnTo>
                    <a:pt x="112" y="66500"/>
                  </a:lnTo>
                  <a:lnTo>
                    <a:pt x="16702" y="66500"/>
                  </a:lnTo>
                  <a:lnTo>
                    <a:pt x="16702" y="137077"/>
                  </a:lnTo>
                  <a:cubicBezTo>
                    <a:pt x="16702" y="146879"/>
                    <a:pt x="14392" y="146879"/>
                    <a:pt x="322" y="146879"/>
                  </a:cubicBezTo>
                  <a:lnTo>
                    <a:pt x="322" y="153632"/>
                  </a:lnTo>
                  <a:cubicBezTo>
                    <a:pt x="8512" y="153414"/>
                    <a:pt x="18382" y="152978"/>
                    <a:pt x="24262" y="152978"/>
                  </a:cubicBezTo>
                  <a:cubicBezTo>
                    <a:pt x="32662" y="152978"/>
                    <a:pt x="42532" y="152978"/>
                    <a:pt x="50932" y="153632"/>
                  </a:cubicBezTo>
                  <a:lnTo>
                    <a:pt x="50932" y="146879"/>
                  </a:lnTo>
                  <a:lnTo>
                    <a:pt x="46522" y="146879"/>
                  </a:lnTo>
                  <a:cubicBezTo>
                    <a:pt x="30982" y="146879"/>
                    <a:pt x="30562" y="144483"/>
                    <a:pt x="30562" y="136641"/>
                  </a:cubicBezTo>
                  <a:lnTo>
                    <a:pt x="30562" y="66500"/>
                  </a:lnTo>
                  <a:lnTo>
                    <a:pt x="54502" y="66500"/>
                  </a:lnTo>
                  <a:lnTo>
                    <a:pt x="54502" y="59748"/>
                  </a:lnTo>
                  <a:lnTo>
                    <a:pt x="29932" y="5974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DEB936EE-401B-34D6-A52B-B41DA6EABC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13623" y="7154829"/>
              <a:ext cx="68669" cy="99983"/>
            </a:xfrm>
            <a:custGeom>
              <a:avLst/>
              <a:gdLst>
                <a:gd name="connsiteX0" fmla="*/ 36865 w 68669"/>
                <a:gd name="connsiteY0" fmla="*/ 55391 h 99983"/>
                <a:gd name="connsiteX1" fmla="*/ 58705 w 68669"/>
                <a:gd name="connsiteY1" fmla="*/ 75431 h 99983"/>
                <a:gd name="connsiteX2" fmla="*/ 34975 w 68669"/>
                <a:gd name="connsiteY2" fmla="*/ 95254 h 99983"/>
                <a:gd name="connsiteX3" fmla="*/ 5786 w 68669"/>
                <a:gd name="connsiteY3" fmla="*/ 64322 h 99983"/>
                <a:gd name="connsiteX4" fmla="*/ 2846 w 68669"/>
                <a:gd name="connsiteY4" fmla="*/ 60619 h 99983"/>
                <a:gd name="connsiteX5" fmla="*/ 116 w 68669"/>
                <a:gd name="connsiteY5" fmla="*/ 66065 h 99983"/>
                <a:gd name="connsiteX6" fmla="*/ 116 w 68669"/>
                <a:gd name="connsiteY6" fmla="*/ 94818 h 99983"/>
                <a:gd name="connsiteX7" fmla="*/ 2426 w 68669"/>
                <a:gd name="connsiteY7" fmla="*/ 100046 h 99983"/>
                <a:gd name="connsiteX8" fmla="*/ 7676 w 68669"/>
                <a:gd name="connsiteY8" fmla="*/ 95689 h 99983"/>
                <a:gd name="connsiteX9" fmla="*/ 11875 w 68669"/>
                <a:gd name="connsiteY9" fmla="*/ 90679 h 99983"/>
                <a:gd name="connsiteX10" fmla="*/ 34975 w 68669"/>
                <a:gd name="connsiteY10" fmla="*/ 100046 h 99983"/>
                <a:gd name="connsiteX11" fmla="*/ 68785 w 68669"/>
                <a:gd name="connsiteY11" fmla="*/ 69768 h 99983"/>
                <a:gd name="connsiteX12" fmla="*/ 59965 w 68669"/>
                <a:gd name="connsiteY12" fmla="*/ 49074 h 99983"/>
                <a:gd name="connsiteX13" fmla="*/ 36025 w 68669"/>
                <a:gd name="connsiteY13" fmla="*/ 38618 h 99983"/>
                <a:gd name="connsiteX14" fmla="*/ 10196 w 68669"/>
                <a:gd name="connsiteY14" fmla="*/ 20756 h 99983"/>
                <a:gd name="connsiteX15" fmla="*/ 33715 w 68669"/>
                <a:gd name="connsiteY15" fmla="*/ 4201 h 99983"/>
                <a:gd name="connsiteX16" fmla="*/ 58285 w 68669"/>
                <a:gd name="connsiteY16" fmla="*/ 30559 h 99983"/>
                <a:gd name="connsiteX17" fmla="*/ 60805 w 68669"/>
                <a:gd name="connsiteY17" fmla="*/ 32519 h 99983"/>
                <a:gd name="connsiteX18" fmla="*/ 63535 w 68669"/>
                <a:gd name="connsiteY18" fmla="*/ 27291 h 99983"/>
                <a:gd name="connsiteX19" fmla="*/ 63535 w 68669"/>
                <a:gd name="connsiteY19" fmla="*/ 5291 h 99983"/>
                <a:gd name="connsiteX20" fmla="*/ 61225 w 68669"/>
                <a:gd name="connsiteY20" fmla="*/ 63 h 99983"/>
                <a:gd name="connsiteX21" fmla="*/ 57025 w 68669"/>
                <a:gd name="connsiteY21" fmla="*/ 2677 h 99983"/>
                <a:gd name="connsiteX22" fmla="*/ 53455 w 68669"/>
                <a:gd name="connsiteY22" fmla="*/ 6162 h 99983"/>
                <a:gd name="connsiteX23" fmla="*/ 33715 w 68669"/>
                <a:gd name="connsiteY23" fmla="*/ 63 h 99983"/>
                <a:gd name="connsiteX24" fmla="*/ 116 w 68669"/>
                <a:gd name="connsiteY24" fmla="*/ 26856 h 99983"/>
                <a:gd name="connsiteX25" fmla="*/ 9146 w 68669"/>
                <a:gd name="connsiteY25" fmla="*/ 45371 h 99983"/>
                <a:gd name="connsiteX26" fmla="*/ 36865 w 68669"/>
                <a:gd name="connsiteY26" fmla="*/ 55391 h 9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669" h="99983">
                  <a:moveTo>
                    <a:pt x="36865" y="55391"/>
                  </a:moveTo>
                  <a:cubicBezTo>
                    <a:pt x="41485" y="56262"/>
                    <a:pt x="58705" y="59748"/>
                    <a:pt x="58705" y="75431"/>
                  </a:cubicBezTo>
                  <a:cubicBezTo>
                    <a:pt x="58705" y="86541"/>
                    <a:pt x="51355" y="95254"/>
                    <a:pt x="34975" y="95254"/>
                  </a:cubicBezTo>
                  <a:cubicBezTo>
                    <a:pt x="17335" y="95254"/>
                    <a:pt x="9776" y="82837"/>
                    <a:pt x="5786" y="64322"/>
                  </a:cubicBezTo>
                  <a:cubicBezTo>
                    <a:pt x="5156" y="61490"/>
                    <a:pt x="4946" y="60619"/>
                    <a:pt x="2846" y="60619"/>
                  </a:cubicBezTo>
                  <a:cubicBezTo>
                    <a:pt x="116" y="60619"/>
                    <a:pt x="116" y="62144"/>
                    <a:pt x="116" y="66065"/>
                  </a:cubicBezTo>
                  <a:lnTo>
                    <a:pt x="116" y="94818"/>
                  </a:lnTo>
                  <a:cubicBezTo>
                    <a:pt x="116" y="98521"/>
                    <a:pt x="116" y="100046"/>
                    <a:pt x="2426" y="100046"/>
                  </a:cubicBezTo>
                  <a:cubicBezTo>
                    <a:pt x="3476" y="100046"/>
                    <a:pt x="3686" y="99828"/>
                    <a:pt x="7676" y="95689"/>
                  </a:cubicBezTo>
                  <a:cubicBezTo>
                    <a:pt x="8095" y="95254"/>
                    <a:pt x="8095" y="94818"/>
                    <a:pt x="11875" y="90679"/>
                  </a:cubicBezTo>
                  <a:cubicBezTo>
                    <a:pt x="21115" y="99828"/>
                    <a:pt x="30565" y="100046"/>
                    <a:pt x="34975" y="100046"/>
                  </a:cubicBezTo>
                  <a:cubicBezTo>
                    <a:pt x="59125" y="100046"/>
                    <a:pt x="68785" y="85451"/>
                    <a:pt x="68785" y="69768"/>
                  </a:cubicBezTo>
                  <a:cubicBezTo>
                    <a:pt x="68785" y="58223"/>
                    <a:pt x="62485" y="51688"/>
                    <a:pt x="59965" y="49074"/>
                  </a:cubicBezTo>
                  <a:cubicBezTo>
                    <a:pt x="53035" y="42104"/>
                    <a:pt x="44845" y="40361"/>
                    <a:pt x="36025" y="38618"/>
                  </a:cubicBezTo>
                  <a:cubicBezTo>
                    <a:pt x="24265" y="36222"/>
                    <a:pt x="10196" y="33390"/>
                    <a:pt x="10196" y="20756"/>
                  </a:cubicBezTo>
                  <a:cubicBezTo>
                    <a:pt x="10196" y="13132"/>
                    <a:pt x="15655" y="4201"/>
                    <a:pt x="33715" y="4201"/>
                  </a:cubicBezTo>
                  <a:cubicBezTo>
                    <a:pt x="56815" y="4201"/>
                    <a:pt x="57865" y="23806"/>
                    <a:pt x="58285" y="30559"/>
                  </a:cubicBezTo>
                  <a:cubicBezTo>
                    <a:pt x="58495" y="32519"/>
                    <a:pt x="60385" y="32519"/>
                    <a:pt x="60805" y="32519"/>
                  </a:cubicBezTo>
                  <a:cubicBezTo>
                    <a:pt x="63535" y="32519"/>
                    <a:pt x="63535" y="31430"/>
                    <a:pt x="63535" y="27291"/>
                  </a:cubicBezTo>
                  <a:lnTo>
                    <a:pt x="63535" y="5291"/>
                  </a:lnTo>
                  <a:cubicBezTo>
                    <a:pt x="63535" y="1588"/>
                    <a:pt x="63535" y="63"/>
                    <a:pt x="61225" y="63"/>
                  </a:cubicBezTo>
                  <a:cubicBezTo>
                    <a:pt x="60175" y="63"/>
                    <a:pt x="59755" y="63"/>
                    <a:pt x="57025" y="2677"/>
                  </a:cubicBezTo>
                  <a:cubicBezTo>
                    <a:pt x="56395" y="3548"/>
                    <a:pt x="54295" y="5508"/>
                    <a:pt x="53455" y="6162"/>
                  </a:cubicBezTo>
                  <a:cubicBezTo>
                    <a:pt x="45475" y="63"/>
                    <a:pt x="36865" y="63"/>
                    <a:pt x="33715" y="63"/>
                  </a:cubicBezTo>
                  <a:cubicBezTo>
                    <a:pt x="8095" y="63"/>
                    <a:pt x="116" y="14657"/>
                    <a:pt x="116" y="26856"/>
                  </a:cubicBezTo>
                  <a:cubicBezTo>
                    <a:pt x="116" y="34480"/>
                    <a:pt x="3476" y="40579"/>
                    <a:pt x="9146" y="45371"/>
                  </a:cubicBezTo>
                  <a:cubicBezTo>
                    <a:pt x="15865" y="51035"/>
                    <a:pt x="21745" y="52342"/>
                    <a:pt x="36865" y="5539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56" name="Group 555" descr="\documentclass{article}&#10;\usepackage{amsmath}&#10;\pagestyle{empty}&#10;\begin{document}&#10;&#10;&#10;$\sigma_t = 0.9 $ fs&#10;&#10;\end{document}" title="IguanaTex Vector Display">
            <a:extLst>
              <a:ext uri="{FF2B5EF4-FFF2-40B4-BE49-F238E27FC236}">
                <a16:creationId xmlns:a16="http://schemas.microsoft.com/office/drawing/2014/main" id="{A98BB9E9-E9F4-A125-E0B9-BEB14F4B3D1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904788" y="4516849"/>
            <a:ext cx="642738" cy="127788"/>
            <a:chOff x="6209399" y="7250815"/>
            <a:chExt cx="944412" cy="187767"/>
          </a:xfrm>
        </p:grpSpPr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72A26490-2A1F-6FB6-F6F9-E7F8771BDFB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209399" y="7310500"/>
              <a:ext cx="111132" cy="96280"/>
            </a:xfrm>
            <a:custGeom>
              <a:avLst/>
              <a:gdLst>
                <a:gd name="connsiteX0" fmla="*/ 100915 w 111132"/>
                <a:gd name="connsiteY0" fmla="*/ 12697 h 96280"/>
                <a:gd name="connsiteX1" fmla="*/ 111209 w 111132"/>
                <a:gd name="connsiteY1" fmla="*/ 5291 h 96280"/>
                <a:gd name="connsiteX2" fmla="*/ 103016 w 111132"/>
                <a:gd name="connsiteY2" fmla="*/ 63 h 96280"/>
                <a:gd name="connsiteX3" fmla="*/ 55118 w 111132"/>
                <a:gd name="connsiteY3" fmla="*/ 63 h 96280"/>
                <a:gd name="connsiteX4" fmla="*/ 77 w 111132"/>
                <a:gd name="connsiteY4" fmla="*/ 61926 h 96280"/>
                <a:gd name="connsiteX5" fmla="*/ 31589 w 111132"/>
                <a:gd name="connsiteY5" fmla="*/ 96343 h 96280"/>
                <a:gd name="connsiteX6" fmla="*/ 84319 w 111132"/>
                <a:gd name="connsiteY6" fmla="*/ 36440 h 96280"/>
                <a:gd name="connsiteX7" fmla="*/ 77806 w 111132"/>
                <a:gd name="connsiteY7" fmla="*/ 12697 h 96280"/>
                <a:gd name="connsiteX8" fmla="*/ 100915 w 111132"/>
                <a:gd name="connsiteY8" fmla="*/ 12697 h 96280"/>
                <a:gd name="connsiteX9" fmla="*/ 31799 w 111132"/>
                <a:gd name="connsiteY9" fmla="*/ 91551 h 96280"/>
                <a:gd name="connsiteX10" fmla="*/ 13102 w 111132"/>
                <a:gd name="connsiteY10" fmla="*/ 68025 h 96280"/>
                <a:gd name="connsiteX11" fmla="*/ 22975 w 111132"/>
                <a:gd name="connsiteY11" fmla="*/ 30777 h 96280"/>
                <a:gd name="connsiteX12" fmla="*/ 51546 w 111132"/>
                <a:gd name="connsiteY12" fmla="*/ 12697 h 96280"/>
                <a:gd name="connsiteX13" fmla="*/ 70874 w 111132"/>
                <a:gd name="connsiteY13" fmla="*/ 33826 h 96280"/>
                <a:gd name="connsiteX14" fmla="*/ 59529 w 111132"/>
                <a:gd name="connsiteY14" fmla="*/ 73035 h 96280"/>
                <a:gd name="connsiteX15" fmla="*/ 31799 w 111132"/>
                <a:gd name="connsiteY15" fmla="*/ 91551 h 9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132" h="96280">
                  <a:moveTo>
                    <a:pt x="100915" y="12697"/>
                  </a:moveTo>
                  <a:cubicBezTo>
                    <a:pt x="103646" y="12697"/>
                    <a:pt x="111209" y="12697"/>
                    <a:pt x="111209" y="5291"/>
                  </a:cubicBezTo>
                  <a:cubicBezTo>
                    <a:pt x="111209" y="63"/>
                    <a:pt x="106797" y="63"/>
                    <a:pt x="103016" y="63"/>
                  </a:cubicBezTo>
                  <a:lnTo>
                    <a:pt x="55118" y="63"/>
                  </a:lnTo>
                  <a:cubicBezTo>
                    <a:pt x="23396" y="63"/>
                    <a:pt x="77" y="36004"/>
                    <a:pt x="77" y="61926"/>
                  </a:cubicBezTo>
                  <a:cubicBezTo>
                    <a:pt x="77" y="81095"/>
                    <a:pt x="12471" y="96343"/>
                    <a:pt x="31589" y="96343"/>
                  </a:cubicBezTo>
                  <a:cubicBezTo>
                    <a:pt x="56378" y="96343"/>
                    <a:pt x="84319" y="69986"/>
                    <a:pt x="84319" y="36440"/>
                  </a:cubicBezTo>
                  <a:cubicBezTo>
                    <a:pt x="84319" y="32737"/>
                    <a:pt x="84319" y="22281"/>
                    <a:pt x="77806" y="12697"/>
                  </a:cubicBezTo>
                  <a:lnTo>
                    <a:pt x="100915" y="12697"/>
                  </a:lnTo>
                  <a:close/>
                  <a:moveTo>
                    <a:pt x="31799" y="91551"/>
                  </a:moveTo>
                  <a:cubicBezTo>
                    <a:pt x="21505" y="91551"/>
                    <a:pt x="13102" y="83709"/>
                    <a:pt x="13102" y="68025"/>
                  </a:cubicBezTo>
                  <a:cubicBezTo>
                    <a:pt x="13102" y="61490"/>
                    <a:pt x="15623" y="43628"/>
                    <a:pt x="22975" y="30777"/>
                  </a:cubicBezTo>
                  <a:cubicBezTo>
                    <a:pt x="31799" y="15746"/>
                    <a:pt x="44404" y="12697"/>
                    <a:pt x="51546" y="12697"/>
                  </a:cubicBezTo>
                  <a:cubicBezTo>
                    <a:pt x="69193" y="12697"/>
                    <a:pt x="70874" y="27073"/>
                    <a:pt x="70874" y="33826"/>
                  </a:cubicBezTo>
                  <a:cubicBezTo>
                    <a:pt x="70874" y="44064"/>
                    <a:pt x="66672" y="61926"/>
                    <a:pt x="59529" y="73035"/>
                  </a:cubicBezTo>
                  <a:cubicBezTo>
                    <a:pt x="51336" y="85887"/>
                    <a:pt x="39992" y="91551"/>
                    <a:pt x="31799" y="915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A3873CFB-A01D-00AF-EBCE-E82D2E6C145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27635" y="7341758"/>
              <a:ext cx="49704" cy="96824"/>
            </a:xfrm>
            <a:custGeom>
              <a:avLst/>
              <a:gdLst>
                <a:gd name="connsiteX0" fmla="*/ 30082 w 49704"/>
                <a:gd name="connsiteY0" fmla="*/ 35135 h 96824"/>
                <a:gd name="connsiteX1" fmla="*/ 45081 w 49704"/>
                <a:gd name="connsiteY1" fmla="*/ 35135 h 96824"/>
                <a:gd name="connsiteX2" fmla="*/ 49787 w 49704"/>
                <a:gd name="connsiteY2" fmla="*/ 31780 h 96824"/>
                <a:gd name="connsiteX3" fmla="*/ 45376 w 49704"/>
                <a:gd name="connsiteY3" fmla="*/ 29645 h 96824"/>
                <a:gd name="connsiteX4" fmla="*/ 31405 w 49704"/>
                <a:gd name="connsiteY4" fmla="*/ 29645 h 96824"/>
                <a:gd name="connsiteX5" fmla="*/ 36846 w 49704"/>
                <a:gd name="connsiteY5" fmla="*/ 7078 h 96824"/>
                <a:gd name="connsiteX6" fmla="*/ 37287 w 49704"/>
                <a:gd name="connsiteY6" fmla="*/ 4944 h 96824"/>
                <a:gd name="connsiteX7" fmla="*/ 32288 w 49704"/>
                <a:gd name="connsiteY7" fmla="*/ 64 h 96824"/>
                <a:gd name="connsiteX8" fmla="*/ 25376 w 49704"/>
                <a:gd name="connsiteY8" fmla="*/ 6621 h 96824"/>
                <a:gd name="connsiteX9" fmla="*/ 19788 w 49704"/>
                <a:gd name="connsiteY9" fmla="*/ 29645 h 96824"/>
                <a:gd name="connsiteX10" fmla="*/ 4788 w 49704"/>
                <a:gd name="connsiteY10" fmla="*/ 29645 h 96824"/>
                <a:gd name="connsiteX11" fmla="*/ 82 w 49704"/>
                <a:gd name="connsiteY11" fmla="*/ 33000 h 96824"/>
                <a:gd name="connsiteX12" fmla="*/ 4494 w 49704"/>
                <a:gd name="connsiteY12" fmla="*/ 35135 h 96824"/>
                <a:gd name="connsiteX13" fmla="*/ 18464 w 49704"/>
                <a:gd name="connsiteY13" fmla="*/ 35135 h 96824"/>
                <a:gd name="connsiteX14" fmla="*/ 9788 w 49704"/>
                <a:gd name="connsiteY14" fmla="*/ 71120 h 96824"/>
                <a:gd name="connsiteX15" fmla="*/ 7582 w 49704"/>
                <a:gd name="connsiteY15" fmla="*/ 82403 h 96824"/>
                <a:gd name="connsiteX16" fmla="*/ 23317 w 49704"/>
                <a:gd name="connsiteY16" fmla="*/ 96889 h 96824"/>
                <a:gd name="connsiteX17" fmla="*/ 48905 w 49704"/>
                <a:gd name="connsiteY17" fmla="*/ 73559 h 96824"/>
                <a:gd name="connsiteX18" fmla="*/ 46552 w 49704"/>
                <a:gd name="connsiteY18" fmla="*/ 71577 h 96824"/>
                <a:gd name="connsiteX19" fmla="*/ 43464 w 49704"/>
                <a:gd name="connsiteY19" fmla="*/ 74474 h 96824"/>
                <a:gd name="connsiteX20" fmla="*/ 23758 w 49704"/>
                <a:gd name="connsiteY20" fmla="*/ 92619 h 96824"/>
                <a:gd name="connsiteX21" fmla="*/ 18611 w 49704"/>
                <a:gd name="connsiteY21" fmla="*/ 85148 h 96824"/>
                <a:gd name="connsiteX22" fmla="*/ 19494 w 49704"/>
                <a:gd name="connsiteY22" fmla="*/ 78896 h 96824"/>
                <a:gd name="connsiteX23" fmla="*/ 30082 w 49704"/>
                <a:gd name="connsiteY23" fmla="*/ 35135 h 9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704" h="96824">
                  <a:moveTo>
                    <a:pt x="30082" y="35135"/>
                  </a:moveTo>
                  <a:lnTo>
                    <a:pt x="45081" y="35135"/>
                  </a:lnTo>
                  <a:cubicBezTo>
                    <a:pt x="47876" y="35135"/>
                    <a:pt x="49787" y="35135"/>
                    <a:pt x="49787" y="31780"/>
                  </a:cubicBezTo>
                  <a:cubicBezTo>
                    <a:pt x="49787" y="29645"/>
                    <a:pt x="47876" y="29645"/>
                    <a:pt x="45376" y="29645"/>
                  </a:cubicBezTo>
                  <a:lnTo>
                    <a:pt x="31405" y="29645"/>
                  </a:lnTo>
                  <a:lnTo>
                    <a:pt x="36846" y="7078"/>
                  </a:lnTo>
                  <a:cubicBezTo>
                    <a:pt x="36993" y="6316"/>
                    <a:pt x="37287" y="5554"/>
                    <a:pt x="37287" y="4944"/>
                  </a:cubicBezTo>
                  <a:cubicBezTo>
                    <a:pt x="37287" y="2199"/>
                    <a:pt x="35229" y="64"/>
                    <a:pt x="32288" y="64"/>
                  </a:cubicBezTo>
                  <a:cubicBezTo>
                    <a:pt x="28611" y="64"/>
                    <a:pt x="26405" y="2656"/>
                    <a:pt x="25376" y="6621"/>
                  </a:cubicBezTo>
                  <a:cubicBezTo>
                    <a:pt x="24347" y="10433"/>
                    <a:pt x="26258" y="3114"/>
                    <a:pt x="19788" y="29645"/>
                  </a:cubicBezTo>
                  <a:lnTo>
                    <a:pt x="4788" y="29645"/>
                  </a:lnTo>
                  <a:cubicBezTo>
                    <a:pt x="1994" y="29645"/>
                    <a:pt x="82" y="29645"/>
                    <a:pt x="82" y="33000"/>
                  </a:cubicBezTo>
                  <a:cubicBezTo>
                    <a:pt x="82" y="35135"/>
                    <a:pt x="1847" y="35135"/>
                    <a:pt x="4494" y="35135"/>
                  </a:cubicBezTo>
                  <a:lnTo>
                    <a:pt x="18464" y="35135"/>
                  </a:lnTo>
                  <a:lnTo>
                    <a:pt x="9788" y="71120"/>
                  </a:lnTo>
                  <a:cubicBezTo>
                    <a:pt x="8906" y="74932"/>
                    <a:pt x="7582" y="80421"/>
                    <a:pt x="7582" y="82403"/>
                  </a:cubicBezTo>
                  <a:cubicBezTo>
                    <a:pt x="7582" y="91400"/>
                    <a:pt x="14935" y="96889"/>
                    <a:pt x="23317" y="96889"/>
                  </a:cubicBezTo>
                  <a:cubicBezTo>
                    <a:pt x="39640" y="96889"/>
                    <a:pt x="48905" y="75542"/>
                    <a:pt x="48905" y="73559"/>
                  </a:cubicBezTo>
                  <a:cubicBezTo>
                    <a:pt x="48905" y="71577"/>
                    <a:pt x="46993" y="71577"/>
                    <a:pt x="46552" y="71577"/>
                  </a:cubicBezTo>
                  <a:cubicBezTo>
                    <a:pt x="44787" y="71577"/>
                    <a:pt x="44640" y="71882"/>
                    <a:pt x="43464" y="74474"/>
                  </a:cubicBezTo>
                  <a:cubicBezTo>
                    <a:pt x="39346" y="84081"/>
                    <a:pt x="31846" y="92619"/>
                    <a:pt x="23758" y="92619"/>
                  </a:cubicBezTo>
                  <a:cubicBezTo>
                    <a:pt x="20670" y="92619"/>
                    <a:pt x="18611" y="90637"/>
                    <a:pt x="18611" y="85148"/>
                  </a:cubicBezTo>
                  <a:cubicBezTo>
                    <a:pt x="18611" y="83623"/>
                    <a:pt x="19200" y="80421"/>
                    <a:pt x="19494" y="78896"/>
                  </a:cubicBezTo>
                  <a:lnTo>
                    <a:pt x="30082" y="3513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202E8B91-3772-0804-BC41-B889A2411D2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65543" y="7324441"/>
              <a:ext cx="139702" cy="50971"/>
            </a:xfrm>
            <a:custGeom>
              <a:avLst/>
              <a:gdLst>
                <a:gd name="connsiteX0" fmla="*/ 132649 w 139702"/>
                <a:gd name="connsiteY0" fmla="*/ 8776 h 50971"/>
                <a:gd name="connsiteX1" fmla="*/ 139792 w 139702"/>
                <a:gd name="connsiteY1" fmla="*/ 4419 h 50971"/>
                <a:gd name="connsiteX2" fmla="*/ 132859 w 139702"/>
                <a:gd name="connsiteY2" fmla="*/ 63 h 50971"/>
                <a:gd name="connsiteX3" fmla="*/ 7021 w 139702"/>
                <a:gd name="connsiteY3" fmla="*/ 63 h 50971"/>
                <a:gd name="connsiteX4" fmla="*/ 89 w 139702"/>
                <a:gd name="connsiteY4" fmla="*/ 4419 h 50971"/>
                <a:gd name="connsiteX5" fmla="*/ 7231 w 139702"/>
                <a:gd name="connsiteY5" fmla="*/ 8776 h 50971"/>
                <a:gd name="connsiteX6" fmla="*/ 132649 w 139702"/>
                <a:gd name="connsiteY6" fmla="*/ 8776 h 50971"/>
                <a:gd name="connsiteX7" fmla="*/ 132859 w 139702"/>
                <a:gd name="connsiteY7" fmla="*/ 51035 h 50971"/>
                <a:gd name="connsiteX8" fmla="*/ 139792 w 139702"/>
                <a:gd name="connsiteY8" fmla="*/ 46678 h 50971"/>
                <a:gd name="connsiteX9" fmla="*/ 132649 w 139702"/>
                <a:gd name="connsiteY9" fmla="*/ 42321 h 50971"/>
                <a:gd name="connsiteX10" fmla="*/ 7231 w 139702"/>
                <a:gd name="connsiteY10" fmla="*/ 42321 h 50971"/>
                <a:gd name="connsiteX11" fmla="*/ 89 w 139702"/>
                <a:gd name="connsiteY11" fmla="*/ 46678 h 50971"/>
                <a:gd name="connsiteX12" fmla="*/ 7021 w 139702"/>
                <a:gd name="connsiteY12" fmla="*/ 51035 h 50971"/>
                <a:gd name="connsiteX13" fmla="*/ 132859 w 139702"/>
                <a:gd name="connsiteY13" fmla="*/ 51035 h 5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702" h="50971">
                  <a:moveTo>
                    <a:pt x="132649" y="8776"/>
                  </a:moveTo>
                  <a:cubicBezTo>
                    <a:pt x="135800" y="8776"/>
                    <a:pt x="139792" y="8776"/>
                    <a:pt x="139792" y="4419"/>
                  </a:cubicBezTo>
                  <a:cubicBezTo>
                    <a:pt x="139792" y="63"/>
                    <a:pt x="135800" y="63"/>
                    <a:pt x="132859" y="63"/>
                  </a:cubicBezTo>
                  <a:lnTo>
                    <a:pt x="7021" y="63"/>
                  </a:lnTo>
                  <a:cubicBezTo>
                    <a:pt x="4080" y="63"/>
                    <a:pt x="89" y="63"/>
                    <a:pt x="89" y="4419"/>
                  </a:cubicBezTo>
                  <a:cubicBezTo>
                    <a:pt x="89" y="8776"/>
                    <a:pt x="4080" y="8776"/>
                    <a:pt x="7231" y="8776"/>
                  </a:cubicBezTo>
                  <a:lnTo>
                    <a:pt x="132649" y="8776"/>
                  </a:lnTo>
                  <a:close/>
                  <a:moveTo>
                    <a:pt x="132859" y="51035"/>
                  </a:moveTo>
                  <a:cubicBezTo>
                    <a:pt x="135800" y="51035"/>
                    <a:pt x="139792" y="51035"/>
                    <a:pt x="139792" y="46678"/>
                  </a:cubicBezTo>
                  <a:cubicBezTo>
                    <a:pt x="139792" y="42321"/>
                    <a:pt x="135800" y="42321"/>
                    <a:pt x="132649" y="42321"/>
                  </a:cubicBezTo>
                  <a:lnTo>
                    <a:pt x="7231" y="42321"/>
                  </a:lnTo>
                  <a:cubicBezTo>
                    <a:pt x="4080" y="42321"/>
                    <a:pt x="89" y="42321"/>
                    <a:pt x="89" y="46678"/>
                  </a:cubicBezTo>
                  <a:cubicBezTo>
                    <a:pt x="89" y="51035"/>
                    <a:pt x="4080" y="51035"/>
                    <a:pt x="7021" y="51035"/>
                  </a:cubicBezTo>
                  <a:lnTo>
                    <a:pt x="132859" y="5103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BFBEF3F1-1CFA-A529-45C1-9E686C91DE0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683721" y="7259310"/>
              <a:ext cx="88443" cy="149865"/>
            </a:xfrm>
            <a:custGeom>
              <a:avLst/>
              <a:gdLst>
                <a:gd name="connsiteX0" fmla="*/ 88543 w 88443"/>
                <a:gd name="connsiteY0" fmla="*/ 75431 h 149865"/>
                <a:gd name="connsiteX1" fmla="*/ 80140 w 88443"/>
                <a:gd name="connsiteY1" fmla="*/ 24460 h 149865"/>
                <a:gd name="connsiteX2" fmla="*/ 44426 w 88443"/>
                <a:gd name="connsiteY2" fmla="*/ 63 h 149865"/>
                <a:gd name="connsiteX3" fmla="*/ 7872 w 88443"/>
                <a:gd name="connsiteY3" fmla="*/ 25984 h 149865"/>
                <a:gd name="connsiteX4" fmla="*/ 99 w 88443"/>
                <a:gd name="connsiteY4" fmla="*/ 75431 h 149865"/>
                <a:gd name="connsiteX5" fmla="*/ 9553 w 88443"/>
                <a:gd name="connsiteY5" fmla="*/ 127928 h 149865"/>
                <a:gd name="connsiteX6" fmla="*/ 44216 w 88443"/>
                <a:gd name="connsiteY6" fmla="*/ 149929 h 149865"/>
                <a:gd name="connsiteX7" fmla="*/ 80770 w 88443"/>
                <a:gd name="connsiteY7" fmla="*/ 124660 h 149865"/>
                <a:gd name="connsiteX8" fmla="*/ 88543 w 88443"/>
                <a:gd name="connsiteY8" fmla="*/ 75431 h 149865"/>
                <a:gd name="connsiteX9" fmla="*/ 44216 w 88443"/>
                <a:gd name="connsiteY9" fmla="*/ 145136 h 149865"/>
                <a:gd name="connsiteX10" fmla="*/ 19847 w 88443"/>
                <a:gd name="connsiteY10" fmla="*/ 118779 h 149865"/>
                <a:gd name="connsiteX11" fmla="*/ 17536 w 88443"/>
                <a:gd name="connsiteY11" fmla="*/ 72817 h 149865"/>
                <a:gd name="connsiteX12" fmla="*/ 19216 w 88443"/>
                <a:gd name="connsiteY12" fmla="*/ 32737 h 149865"/>
                <a:gd name="connsiteX13" fmla="*/ 44216 w 88443"/>
                <a:gd name="connsiteY13" fmla="*/ 4855 h 149865"/>
                <a:gd name="connsiteX14" fmla="*/ 69005 w 88443"/>
                <a:gd name="connsiteY14" fmla="*/ 30341 h 149865"/>
                <a:gd name="connsiteX15" fmla="*/ 71106 w 88443"/>
                <a:gd name="connsiteY15" fmla="*/ 72817 h 149865"/>
                <a:gd name="connsiteX16" fmla="*/ 68795 w 88443"/>
                <a:gd name="connsiteY16" fmla="*/ 117908 h 149865"/>
                <a:gd name="connsiteX17" fmla="*/ 44216 w 88443"/>
                <a:gd name="connsiteY17" fmla="*/ 145136 h 1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443" h="149865">
                  <a:moveTo>
                    <a:pt x="88543" y="75431"/>
                  </a:moveTo>
                  <a:cubicBezTo>
                    <a:pt x="88543" y="58005"/>
                    <a:pt x="87492" y="40579"/>
                    <a:pt x="80140" y="24460"/>
                  </a:cubicBezTo>
                  <a:cubicBezTo>
                    <a:pt x="70476" y="3548"/>
                    <a:pt x="53249" y="63"/>
                    <a:pt x="44426" y="63"/>
                  </a:cubicBezTo>
                  <a:cubicBezTo>
                    <a:pt x="31821" y="63"/>
                    <a:pt x="16485" y="5726"/>
                    <a:pt x="7872" y="25984"/>
                  </a:cubicBezTo>
                  <a:cubicBezTo>
                    <a:pt x="1150" y="41014"/>
                    <a:pt x="99" y="58005"/>
                    <a:pt x="99" y="75431"/>
                  </a:cubicBezTo>
                  <a:cubicBezTo>
                    <a:pt x="99" y="91768"/>
                    <a:pt x="940" y="111373"/>
                    <a:pt x="9553" y="127928"/>
                  </a:cubicBezTo>
                  <a:cubicBezTo>
                    <a:pt x="18586" y="145572"/>
                    <a:pt x="33922" y="149929"/>
                    <a:pt x="44216" y="149929"/>
                  </a:cubicBezTo>
                  <a:cubicBezTo>
                    <a:pt x="55560" y="149929"/>
                    <a:pt x="71526" y="145354"/>
                    <a:pt x="80770" y="124660"/>
                  </a:cubicBezTo>
                  <a:cubicBezTo>
                    <a:pt x="87492" y="109630"/>
                    <a:pt x="88543" y="92640"/>
                    <a:pt x="88543" y="75431"/>
                  </a:cubicBezTo>
                  <a:close/>
                  <a:moveTo>
                    <a:pt x="44216" y="145136"/>
                  </a:moveTo>
                  <a:cubicBezTo>
                    <a:pt x="36023" y="145136"/>
                    <a:pt x="23628" y="139691"/>
                    <a:pt x="19847" y="118779"/>
                  </a:cubicBezTo>
                  <a:cubicBezTo>
                    <a:pt x="17536" y="105709"/>
                    <a:pt x="17536" y="85669"/>
                    <a:pt x="17536" y="72817"/>
                  </a:cubicBezTo>
                  <a:cubicBezTo>
                    <a:pt x="17536" y="58876"/>
                    <a:pt x="17536" y="44500"/>
                    <a:pt x="19216" y="32737"/>
                  </a:cubicBezTo>
                  <a:cubicBezTo>
                    <a:pt x="23208" y="6815"/>
                    <a:pt x="38964" y="4855"/>
                    <a:pt x="44216" y="4855"/>
                  </a:cubicBezTo>
                  <a:cubicBezTo>
                    <a:pt x="51149" y="4855"/>
                    <a:pt x="65014" y="8776"/>
                    <a:pt x="69005" y="30341"/>
                  </a:cubicBezTo>
                  <a:cubicBezTo>
                    <a:pt x="71106" y="42539"/>
                    <a:pt x="71106" y="59094"/>
                    <a:pt x="71106" y="72817"/>
                  </a:cubicBezTo>
                  <a:cubicBezTo>
                    <a:pt x="71106" y="89154"/>
                    <a:pt x="71106" y="103967"/>
                    <a:pt x="68795" y="117908"/>
                  </a:cubicBezTo>
                  <a:cubicBezTo>
                    <a:pt x="65644" y="138601"/>
                    <a:pt x="53669" y="145136"/>
                    <a:pt x="44216" y="145136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960748C3-EE81-CD21-ED73-92EAA9B16F2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98635" y="7381294"/>
              <a:ext cx="22268" cy="23089"/>
            </a:xfrm>
            <a:custGeom>
              <a:avLst/>
              <a:gdLst>
                <a:gd name="connsiteX0" fmla="*/ 22373 w 22268"/>
                <a:gd name="connsiteY0" fmla="*/ 11608 h 23089"/>
                <a:gd name="connsiteX1" fmla="*/ 11238 w 22268"/>
                <a:gd name="connsiteY1" fmla="*/ 63 h 23089"/>
                <a:gd name="connsiteX2" fmla="*/ 104 w 22268"/>
                <a:gd name="connsiteY2" fmla="*/ 11608 h 23089"/>
                <a:gd name="connsiteX3" fmla="*/ 11238 w 22268"/>
                <a:gd name="connsiteY3" fmla="*/ 23153 h 23089"/>
                <a:gd name="connsiteX4" fmla="*/ 22373 w 22268"/>
                <a:gd name="connsiteY4" fmla="*/ 11608 h 2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8" h="23089">
                  <a:moveTo>
                    <a:pt x="22373" y="11608"/>
                  </a:moveTo>
                  <a:cubicBezTo>
                    <a:pt x="22373" y="5291"/>
                    <a:pt x="17331" y="63"/>
                    <a:pt x="11238" y="63"/>
                  </a:cubicBezTo>
                  <a:cubicBezTo>
                    <a:pt x="5146" y="63"/>
                    <a:pt x="104" y="5291"/>
                    <a:pt x="104" y="11608"/>
                  </a:cubicBezTo>
                  <a:cubicBezTo>
                    <a:pt x="104" y="17925"/>
                    <a:pt x="5146" y="23153"/>
                    <a:pt x="11238" y="23153"/>
                  </a:cubicBezTo>
                  <a:cubicBezTo>
                    <a:pt x="17331" y="23153"/>
                    <a:pt x="22373" y="17925"/>
                    <a:pt x="22373" y="11608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944F5D6-A7AD-928A-7631-83AD0AB469A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847748" y="7259310"/>
              <a:ext cx="87183" cy="149865"/>
            </a:xfrm>
            <a:custGeom>
              <a:avLst/>
              <a:gdLst>
                <a:gd name="connsiteX0" fmla="*/ 68383 w 87183"/>
                <a:gd name="connsiteY0" fmla="*/ 75867 h 149865"/>
                <a:gd name="connsiteX1" fmla="*/ 68383 w 87183"/>
                <a:gd name="connsiteY1" fmla="*/ 82837 h 149865"/>
                <a:gd name="connsiteX2" fmla="*/ 34350 w 87183"/>
                <a:gd name="connsiteY2" fmla="*/ 143829 h 149865"/>
                <a:gd name="connsiteX3" fmla="*/ 13762 w 87183"/>
                <a:gd name="connsiteY3" fmla="*/ 135988 h 149865"/>
                <a:gd name="connsiteX4" fmla="*/ 24686 w 87183"/>
                <a:gd name="connsiteY4" fmla="*/ 125967 h 149865"/>
                <a:gd name="connsiteX5" fmla="*/ 15023 w 87183"/>
                <a:gd name="connsiteY5" fmla="*/ 115947 h 149865"/>
                <a:gd name="connsiteX6" fmla="*/ 5359 w 87183"/>
                <a:gd name="connsiteY6" fmla="*/ 126403 h 149865"/>
                <a:gd name="connsiteX7" fmla="*/ 34560 w 87183"/>
                <a:gd name="connsiteY7" fmla="*/ 149929 h 149865"/>
                <a:gd name="connsiteX8" fmla="*/ 87290 w 87183"/>
                <a:gd name="connsiteY8" fmla="*/ 73471 h 149865"/>
                <a:gd name="connsiteX9" fmla="*/ 44434 w 87183"/>
                <a:gd name="connsiteY9" fmla="*/ 63 h 149865"/>
                <a:gd name="connsiteX10" fmla="*/ 13552 w 87183"/>
                <a:gd name="connsiteY10" fmla="*/ 13786 h 149865"/>
                <a:gd name="connsiteX11" fmla="*/ 107 w 87183"/>
                <a:gd name="connsiteY11" fmla="*/ 49074 h 149865"/>
                <a:gd name="connsiteX12" fmla="*/ 42123 w 87183"/>
                <a:gd name="connsiteY12" fmla="*/ 97650 h 149865"/>
                <a:gd name="connsiteX13" fmla="*/ 68383 w 87183"/>
                <a:gd name="connsiteY13" fmla="*/ 75867 h 149865"/>
                <a:gd name="connsiteX14" fmla="*/ 42333 w 87183"/>
                <a:gd name="connsiteY14" fmla="*/ 92640 h 149865"/>
                <a:gd name="connsiteX15" fmla="*/ 22796 w 87183"/>
                <a:gd name="connsiteY15" fmla="*/ 78917 h 149865"/>
                <a:gd name="connsiteX16" fmla="*/ 19014 w 87183"/>
                <a:gd name="connsiteY16" fmla="*/ 49292 h 149865"/>
                <a:gd name="connsiteX17" fmla="*/ 23426 w 87183"/>
                <a:gd name="connsiteY17" fmla="*/ 19232 h 149865"/>
                <a:gd name="connsiteX18" fmla="*/ 44434 w 87183"/>
                <a:gd name="connsiteY18" fmla="*/ 5508 h 149865"/>
                <a:gd name="connsiteX19" fmla="*/ 64601 w 87183"/>
                <a:gd name="connsiteY19" fmla="*/ 22717 h 149865"/>
                <a:gd name="connsiteX20" fmla="*/ 67963 w 87183"/>
                <a:gd name="connsiteY20" fmla="*/ 53431 h 149865"/>
                <a:gd name="connsiteX21" fmla="*/ 42333 w 87183"/>
                <a:gd name="connsiteY21" fmla="*/ 92640 h 1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183" h="149865">
                  <a:moveTo>
                    <a:pt x="68383" y="75867"/>
                  </a:moveTo>
                  <a:lnTo>
                    <a:pt x="68383" y="82837"/>
                  </a:lnTo>
                  <a:cubicBezTo>
                    <a:pt x="68383" y="133809"/>
                    <a:pt x="46535" y="143829"/>
                    <a:pt x="34350" y="143829"/>
                  </a:cubicBezTo>
                  <a:cubicBezTo>
                    <a:pt x="30779" y="143829"/>
                    <a:pt x="19434" y="143394"/>
                    <a:pt x="13762" y="135988"/>
                  </a:cubicBezTo>
                  <a:cubicBezTo>
                    <a:pt x="23006" y="135988"/>
                    <a:pt x="24686" y="129671"/>
                    <a:pt x="24686" y="125967"/>
                  </a:cubicBezTo>
                  <a:cubicBezTo>
                    <a:pt x="24686" y="119215"/>
                    <a:pt x="19644" y="115947"/>
                    <a:pt x="15023" y="115947"/>
                  </a:cubicBezTo>
                  <a:cubicBezTo>
                    <a:pt x="11661" y="115947"/>
                    <a:pt x="5359" y="117908"/>
                    <a:pt x="5359" y="126403"/>
                  </a:cubicBezTo>
                  <a:cubicBezTo>
                    <a:pt x="5359" y="140998"/>
                    <a:pt x="16703" y="149929"/>
                    <a:pt x="34560" y="149929"/>
                  </a:cubicBezTo>
                  <a:cubicBezTo>
                    <a:pt x="61660" y="149929"/>
                    <a:pt x="87290" y="120304"/>
                    <a:pt x="87290" y="73471"/>
                  </a:cubicBezTo>
                  <a:cubicBezTo>
                    <a:pt x="87290" y="14875"/>
                    <a:pt x="63131" y="63"/>
                    <a:pt x="44434" y="63"/>
                  </a:cubicBezTo>
                  <a:cubicBezTo>
                    <a:pt x="32879" y="63"/>
                    <a:pt x="22585" y="3984"/>
                    <a:pt x="13552" y="13786"/>
                  </a:cubicBezTo>
                  <a:cubicBezTo>
                    <a:pt x="4939" y="23588"/>
                    <a:pt x="107" y="32737"/>
                    <a:pt x="107" y="49074"/>
                  </a:cubicBezTo>
                  <a:cubicBezTo>
                    <a:pt x="107" y="76303"/>
                    <a:pt x="18594" y="97650"/>
                    <a:pt x="42123" y="97650"/>
                  </a:cubicBezTo>
                  <a:cubicBezTo>
                    <a:pt x="54938" y="97650"/>
                    <a:pt x="63551" y="88501"/>
                    <a:pt x="68383" y="75867"/>
                  </a:cubicBezTo>
                  <a:close/>
                  <a:moveTo>
                    <a:pt x="42333" y="92640"/>
                  </a:moveTo>
                  <a:cubicBezTo>
                    <a:pt x="38972" y="92640"/>
                    <a:pt x="29308" y="92640"/>
                    <a:pt x="22796" y="78917"/>
                  </a:cubicBezTo>
                  <a:cubicBezTo>
                    <a:pt x="19014" y="70857"/>
                    <a:pt x="19014" y="59966"/>
                    <a:pt x="19014" y="49292"/>
                  </a:cubicBezTo>
                  <a:cubicBezTo>
                    <a:pt x="19014" y="37529"/>
                    <a:pt x="19014" y="27291"/>
                    <a:pt x="23426" y="19232"/>
                  </a:cubicBezTo>
                  <a:cubicBezTo>
                    <a:pt x="29098" y="8340"/>
                    <a:pt x="37081" y="5508"/>
                    <a:pt x="44434" y="5508"/>
                  </a:cubicBezTo>
                  <a:cubicBezTo>
                    <a:pt x="54097" y="5508"/>
                    <a:pt x="61030" y="12915"/>
                    <a:pt x="64601" y="22717"/>
                  </a:cubicBezTo>
                  <a:cubicBezTo>
                    <a:pt x="67122" y="29687"/>
                    <a:pt x="67963" y="43411"/>
                    <a:pt x="67963" y="53431"/>
                  </a:cubicBezTo>
                  <a:cubicBezTo>
                    <a:pt x="67963" y="71510"/>
                    <a:pt x="60820" y="92640"/>
                    <a:pt x="42333" y="9264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D63757EA-E82F-7CA1-3F08-DC1E964FDBA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20923" y="7250815"/>
              <a:ext cx="68065" cy="153568"/>
            </a:xfrm>
            <a:custGeom>
              <a:avLst/>
              <a:gdLst>
                <a:gd name="connsiteX0" fmla="*/ 29947 w 68065"/>
                <a:gd name="connsiteY0" fmla="*/ 59748 h 153568"/>
                <a:gd name="connsiteX1" fmla="*/ 29947 w 68065"/>
                <a:gd name="connsiteY1" fmla="*/ 34480 h 153568"/>
                <a:gd name="connsiteX2" fmla="*/ 49274 w 68065"/>
                <a:gd name="connsiteY2" fmla="*/ 4855 h 153568"/>
                <a:gd name="connsiteX3" fmla="*/ 56207 w 68065"/>
                <a:gd name="connsiteY3" fmla="*/ 6380 h 153568"/>
                <a:gd name="connsiteX4" fmla="*/ 49904 w 68065"/>
                <a:gd name="connsiteY4" fmla="*/ 15529 h 153568"/>
                <a:gd name="connsiteX5" fmla="*/ 58938 w 68065"/>
                <a:gd name="connsiteY5" fmla="*/ 24895 h 153568"/>
                <a:gd name="connsiteX6" fmla="*/ 68181 w 68065"/>
                <a:gd name="connsiteY6" fmla="*/ 15311 h 153568"/>
                <a:gd name="connsiteX7" fmla="*/ 49274 w 68065"/>
                <a:gd name="connsiteY7" fmla="*/ 63 h 153568"/>
                <a:gd name="connsiteX8" fmla="*/ 16712 w 68065"/>
                <a:gd name="connsiteY8" fmla="*/ 34697 h 153568"/>
                <a:gd name="connsiteX9" fmla="*/ 16712 w 68065"/>
                <a:gd name="connsiteY9" fmla="*/ 59748 h 153568"/>
                <a:gd name="connsiteX10" fmla="*/ 115 w 68065"/>
                <a:gd name="connsiteY10" fmla="*/ 59748 h 153568"/>
                <a:gd name="connsiteX11" fmla="*/ 115 w 68065"/>
                <a:gd name="connsiteY11" fmla="*/ 66500 h 153568"/>
                <a:gd name="connsiteX12" fmla="*/ 16712 w 68065"/>
                <a:gd name="connsiteY12" fmla="*/ 66500 h 153568"/>
                <a:gd name="connsiteX13" fmla="*/ 16712 w 68065"/>
                <a:gd name="connsiteY13" fmla="*/ 137077 h 153568"/>
                <a:gd name="connsiteX14" fmla="*/ 325 w 68065"/>
                <a:gd name="connsiteY14" fmla="*/ 146879 h 153568"/>
                <a:gd name="connsiteX15" fmla="*/ 325 w 68065"/>
                <a:gd name="connsiteY15" fmla="*/ 153632 h 153568"/>
                <a:gd name="connsiteX16" fmla="*/ 24274 w 68065"/>
                <a:gd name="connsiteY16" fmla="*/ 152978 h 153568"/>
                <a:gd name="connsiteX17" fmla="*/ 50955 w 68065"/>
                <a:gd name="connsiteY17" fmla="*/ 153632 h 153568"/>
                <a:gd name="connsiteX18" fmla="*/ 50955 w 68065"/>
                <a:gd name="connsiteY18" fmla="*/ 146879 h 153568"/>
                <a:gd name="connsiteX19" fmla="*/ 46543 w 68065"/>
                <a:gd name="connsiteY19" fmla="*/ 146879 h 153568"/>
                <a:gd name="connsiteX20" fmla="*/ 30577 w 68065"/>
                <a:gd name="connsiteY20" fmla="*/ 136641 h 153568"/>
                <a:gd name="connsiteX21" fmla="*/ 30577 w 68065"/>
                <a:gd name="connsiteY21" fmla="*/ 66500 h 153568"/>
                <a:gd name="connsiteX22" fmla="*/ 54526 w 68065"/>
                <a:gd name="connsiteY22" fmla="*/ 66500 h 153568"/>
                <a:gd name="connsiteX23" fmla="*/ 54526 w 68065"/>
                <a:gd name="connsiteY23" fmla="*/ 59748 h 153568"/>
                <a:gd name="connsiteX24" fmla="*/ 29947 w 68065"/>
                <a:gd name="connsiteY24" fmla="*/ 59748 h 15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65" h="153568">
                  <a:moveTo>
                    <a:pt x="29947" y="59748"/>
                  </a:moveTo>
                  <a:lnTo>
                    <a:pt x="29947" y="34480"/>
                  </a:lnTo>
                  <a:cubicBezTo>
                    <a:pt x="29947" y="15311"/>
                    <a:pt x="40030" y="4855"/>
                    <a:pt x="49274" y="4855"/>
                  </a:cubicBezTo>
                  <a:cubicBezTo>
                    <a:pt x="49904" y="4855"/>
                    <a:pt x="53055" y="4855"/>
                    <a:pt x="56207" y="6380"/>
                  </a:cubicBezTo>
                  <a:cubicBezTo>
                    <a:pt x="53686" y="7251"/>
                    <a:pt x="49904" y="10083"/>
                    <a:pt x="49904" y="15529"/>
                  </a:cubicBezTo>
                  <a:cubicBezTo>
                    <a:pt x="49904" y="20539"/>
                    <a:pt x="53265" y="24895"/>
                    <a:pt x="58938" y="24895"/>
                  </a:cubicBezTo>
                  <a:cubicBezTo>
                    <a:pt x="65030" y="24895"/>
                    <a:pt x="68181" y="20539"/>
                    <a:pt x="68181" y="15311"/>
                  </a:cubicBezTo>
                  <a:cubicBezTo>
                    <a:pt x="68181" y="7251"/>
                    <a:pt x="60408" y="63"/>
                    <a:pt x="49274" y="63"/>
                  </a:cubicBezTo>
                  <a:cubicBezTo>
                    <a:pt x="34568" y="63"/>
                    <a:pt x="16712" y="11608"/>
                    <a:pt x="16712" y="34697"/>
                  </a:cubicBezTo>
                  <a:lnTo>
                    <a:pt x="16712" y="59748"/>
                  </a:lnTo>
                  <a:lnTo>
                    <a:pt x="115" y="59748"/>
                  </a:lnTo>
                  <a:lnTo>
                    <a:pt x="115" y="66500"/>
                  </a:lnTo>
                  <a:lnTo>
                    <a:pt x="16712" y="66500"/>
                  </a:lnTo>
                  <a:lnTo>
                    <a:pt x="16712" y="137077"/>
                  </a:lnTo>
                  <a:cubicBezTo>
                    <a:pt x="16712" y="146879"/>
                    <a:pt x="14401" y="146879"/>
                    <a:pt x="325" y="146879"/>
                  </a:cubicBezTo>
                  <a:lnTo>
                    <a:pt x="325" y="153632"/>
                  </a:lnTo>
                  <a:cubicBezTo>
                    <a:pt x="8518" y="153414"/>
                    <a:pt x="18392" y="152978"/>
                    <a:pt x="24274" y="152978"/>
                  </a:cubicBezTo>
                  <a:cubicBezTo>
                    <a:pt x="32678" y="152978"/>
                    <a:pt x="42551" y="152978"/>
                    <a:pt x="50955" y="153632"/>
                  </a:cubicBezTo>
                  <a:lnTo>
                    <a:pt x="50955" y="146879"/>
                  </a:lnTo>
                  <a:lnTo>
                    <a:pt x="46543" y="146879"/>
                  </a:lnTo>
                  <a:cubicBezTo>
                    <a:pt x="30997" y="146879"/>
                    <a:pt x="30577" y="144483"/>
                    <a:pt x="30577" y="136641"/>
                  </a:cubicBezTo>
                  <a:lnTo>
                    <a:pt x="30577" y="66500"/>
                  </a:lnTo>
                  <a:lnTo>
                    <a:pt x="54526" y="66500"/>
                  </a:lnTo>
                  <a:lnTo>
                    <a:pt x="54526" y="59748"/>
                  </a:lnTo>
                  <a:lnTo>
                    <a:pt x="29947" y="5974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056B0723-AE8D-490E-5EBD-6E03AF5CDA0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85115" y="7306797"/>
              <a:ext cx="68696" cy="99983"/>
            </a:xfrm>
            <a:custGeom>
              <a:avLst/>
              <a:gdLst>
                <a:gd name="connsiteX0" fmla="*/ 36882 w 68696"/>
                <a:gd name="connsiteY0" fmla="*/ 55391 h 99983"/>
                <a:gd name="connsiteX1" fmla="*/ 58731 w 68696"/>
                <a:gd name="connsiteY1" fmla="*/ 75431 h 99983"/>
                <a:gd name="connsiteX2" fmla="*/ 34992 w 68696"/>
                <a:gd name="connsiteY2" fmla="*/ 95254 h 99983"/>
                <a:gd name="connsiteX3" fmla="*/ 5790 w 68696"/>
                <a:gd name="connsiteY3" fmla="*/ 64322 h 99983"/>
                <a:gd name="connsiteX4" fmla="*/ 2849 w 68696"/>
                <a:gd name="connsiteY4" fmla="*/ 60619 h 99983"/>
                <a:gd name="connsiteX5" fmla="*/ 118 w 68696"/>
                <a:gd name="connsiteY5" fmla="*/ 66065 h 99983"/>
                <a:gd name="connsiteX6" fmla="*/ 118 w 68696"/>
                <a:gd name="connsiteY6" fmla="*/ 94818 h 99983"/>
                <a:gd name="connsiteX7" fmla="*/ 2429 w 68696"/>
                <a:gd name="connsiteY7" fmla="*/ 100046 h 99983"/>
                <a:gd name="connsiteX8" fmla="*/ 7681 w 68696"/>
                <a:gd name="connsiteY8" fmla="*/ 95689 h 99983"/>
                <a:gd name="connsiteX9" fmla="*/ 11883 w 68696"/>
                <a:gd name="connsiteY9" fmla="*/ 90679 h 99983"/>
                <a:gd name="connsiteX10" fmla="*/ 34992 w 68696"/>
                <a:gd name="connsiteY10" fmla="*/ 100046 h 99983"/>
                <a:gd name="connsiteX11" fmla="*/ 68814 w 68696"/>
                <a:gd name="connsiteY11" fmla="*/ 69768 h 99983"/>
                <a:gd name="connsiteX12" fmla="*/ 59991 w 68696"/>
                <a:gd name="connsiteY12" fmla="*/ 49074 h 99983"/>
                <a:gd name="connsiteX13" fmla="*/ 36042 w 68696"/>
                <a:gd name="connsiteY13" fmla="*/ 38618 h 99983"/>
                <a:gd name="connsiteX14" fmla="*/ 10202 w 68696"/>
                <a:gd name="connsiteY14" fmla="*/ 20756 h 99983"/>
                <a:gd name="connsiteX15" fmla="*/ 33731 w 68696"/>
                <a:gd name="connsiteY15" fmla="*/ 4201 h 99983"/>
                <a:gd name="connsiteX16" fmla="*/ 58310 w 68696"/>
                <a:gd name="connsiteY16" fmla="*/ 30559 h 99983"/>
                <a:gd name="connsiteX17" fmla="*/ 60831 w 68696"/>
                <a:gd name="connsiteY17" fmla="*/ 32519 h 99983"/>
                <a:gd name="connsiteX18" fmla="*/ 63562 w 68696"/>
                <a:gd name="connsiteY18" fmla="*/ 27291 h 99983"/>
                <a:gd name="connsiteX19" fmla="*/ 63562 w 68696"/>
                <a:gd name="connsiteY19" fmla="*/ 5291 h 99983"/>
                <a:gd name="connsiteX20" fmla="*/ 61251 w 68696"/>
                <a:gd name="connsiteY20" fmla="*/ 63 h 99983"/>
                <a:gd name="connsiteX21" fmla="*/ 57050 w 68696"/>
                <a:gd name="connsiteY21" fmla="*/ 2677 h 99983"/>
                <a:gd name="connsiteX22" fmla="*/ 53479 w 68696"/>
                <a:gd name="connsiteY22" fmla="*/ 6162 h 99983"/>
                <a:gd name="connsiteX23" fmla="*/ 33731 w 68696"/>
                <a:gd name="connsiteY23" fmla="*/ 63 h 99983"/>
                <a:gd name="connsiteX24" fmla="*/ 118 w 68696"/>
                <a:gd name="connsiteY24" fmla="*/ 26856 h 99983"/>
                <a:gd name="connsiteX25" fmla="*/ 9152 w 68696"/>
                <a:gd name="connsiteY25" fmla="*/ 45371 h 99983"/>
                <a:gd name="connsiteX26" fmla="*/ 36882 w 68696"/>
                <a:gd name="connsiteY26" fmla="*/ 55391 h 9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696" h="99983">
                  <a:moveTo>
                    <a:pt x="36882" y="55391"/>
                  </a:moveTo>
                  <a:cubicBezTo>
                    <a:pt x="41504" y="56262"/>
                    <a:pt x="58731" y="59748"/>
                    <a:pt x="58731" y="75431"/>
                  </a:cubicBezTo>
                  <a:cubicBezTo>
                    <a:pt x="58731" y="86541"/>
                    <a:pt x="51378" y="95254"/>
                    <a:pt x="34992" y="95254"/>
                  </a:cubicBezTo>
                  <a:cubicBezTo>
                    <a:pt x="17345" y="95254"/>
                    <a:pt x="9782" y="82837"/>
                    <a:pt x="5790" y="64322"/>
                  </a:cubicBezTo>
                  <a:cubicBezTo>
                    <a:pt x="5160" y="61490"/>
                    <a:pt x="4950" y="60619"/>
                    <a:pt x="2849" y="60619"/>
                  </a:cubicBezTo>
                  <a:cubicBezTo>
                    <a:pt x="118" y="60619"/>
                    <a:pt x="118" y="62144"/>
                    <a:pt x="118" y="66065"/>
                  </a:cubicBezTo>
                  <a:lnTo>
                    <a:pt x="118" y="94818"/>
                  </a:lnTo>
                  <a:cubicBezTo>
                    <a:pt x="118" y="98521"/>
                    <a:pt x="118" y="100046"/>
                    <a:pt x="2429" y="100046"/>
                  </a:cubicBezTo>
                  <a:cubicBezTo>
                    <a:pt x="3480" y="100046"/>
                    <a:pt x="3690" y="99828"/>
                    <a:pt x="7681" y="95689"/>
                  </a:cubicBezTo>
                  <a:cubicBezTo>
                    <a:pt x="8101" y="95254"/>
                    <a:pt x="8101" y="94818"/>
                    <a:pt x="11883" y="90679"/>
                  </a:cubicBezTo>
                  <a:cubicBezTo>
                    <a:pt x="21126" y="99828"/>
                    <a:pt x="30580" y="100046"/>
                    <a:pt x="34992" y="100046"/>
                  </a:cubicBezTo>
                  <a:cubicBezTo>
                    <a:pt x="59151" y="100046"/>
                    <a:pt x="68814" y="85451"/>
                    <a:pt x="68814" y="69768"/>
                  </a:cubicBezTo>
                  <a:cubicBezTo>
                    <a:pt x="68814" y="58223"/>
                    <a:pt x="62512" y="51688"/>
                    <a:pt x="59991" y="49074"/>
                  </a:cubicBezTo>
                  <a:cubicBezTo>
                    <a:pt x="53058" y="42104"/>
                    <a:pt x="44865" y="40361"/>
                    <a:pt x="36042" y="38618"/>
                  </a:cubicBezTo>
                  <a:cubicBezTo>
                    <a:pt x="24277" y="36222"/>
                    <a:pt x="10202" y="33390"/>
                    <a:pt x="10202" y="20756"/>
                  </a:cubicBezTo>
                  <a:cubicBezTo>
                    <a:pt x="10202" y="13132"/>
                    <a:pt x="15664" y="4201"/>
                    <a:pt x="33731" y="4201"/>
                  </a:cubicBezTo>
                  <a:cubicBezTo>
                    <a:pt x="56840" y="4201"/>
                    <a:pt x="57890" y="23806"/>
                    <a:pt x="58310" y="30559"/>
                  </a:cubicBezTo>
                  <a:cubicBezTo>
                    <a:pt x="58520" y="32519"/>
                    <a:pt x="60411" y="32519"/>
                    <a:pt x="60831" y="32519"/>
                  </a:cubicBezTo>
                  <a:cubicBezTo>
                    <a:pt x="63562" y="32519"/>
                    <a:pt x="63562" y="31430"/>
                    <a:pt x="63562" y="27291"/>
                  </a:cubicBezTo>
                  <a:lnTo>
                    <a:pt x="63562" y="5291"/>
                  </a:lnTo>
                  <a:cubicBezTo>
                    <a:pt x="63562" y="1588"/>
                    <a:pt x="63562" y="63"/>
                    <a:pt x="61251" y="63"/>
                  </a:cubicBezTo>
                  <a:cubicBezTo>
                    <a:pt x="60201" y="63"/>
                    <a:pt x="59781" y="63"/>
                    <a:pt x="57050" y="2677"/>
                  </a:cubicBezTo>
                  <a:cubicBezTo>
                    <a:pt x="56420" y="3548"/>
                    <a:pt x="54319" y="5508"/>
                    <a:pt x="53479" y="6162"/>
                  </a:cubicBezTo>
                  <a:cubicBezTo>
                    <a:pt x="45495" y="63"/>
                    <a:pt x="36882" y="63"/>
                    <a:pt x="33731" y="63"/>
                  </a:cubicBezTo>
                  <a:cubicBezTo>
                    <a:pt x="8101" y="63"/>
                    <a:pt x="118" y="14657"/>
                    <a:pt x="118" y="26856"/>
                  </a:cubicBezTo>
                  <a:cubicBezTo>
                    <a:pt x="118" y="34480"/>
                    <a:pt x="3480" y="40579"/>
                    <a:pt x="9152" y="45371"/>
                  </a:cubicBezTo>
                  <a:cubicBezTo>
                    <a:pt x="15874" y="51035"/>
                    <a:pt x="21756" y="52342"/>
                    <a:pt x="36882" y="5539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67" name="TextBox 566">
            <a:extLst>
              <a:ext uri="{FF2B5EF4-FFF2-40B4-BE49-F238E27FC236}">
                <a16:creationId xmlns:a16="http://schemas.microsoft.com/office/drawing/2014/main" id="{9550552F-C046-62B1-765D-6A850398329A}"/>
              </a:ext>
            </a:extLst>
          </p:cNvPr>
          <p:cNvSpPr txBox="1"/>
          <p:nvPr/>
        </p:nvSpPr>
        <p:spPr>
          <a:xfrm>
            <a:off x="6351841" y="6152385"/>
            <a:ext cx="4753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venir Next LT Pro Light" panose="020B0304020202020204" pitchFamily="34" charset="0"/>
              </a:rPr>
              <a:t>Next: </a:t>
            </a:r>
            <a:r>
              <a:rPr lang="en-US" sz="1400" dirty="0">
                <a:latin typeface="Avenir Next LT Pro Light" panose="020B0304020202020204" pitchFamily="34" charset="0"/>
              </a:rPr>
              <a:t>measuring of bunch length at compression point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98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4B8266-4001-CFD1-C092-A359CA94D43F}"/>
              </a:ext>
            </a:extLst>
          </p:cNvPr>
          <p:cNvSpPr txBox="1">
            <a:spLocks/>
          </p:cNvSpPr>
          <p:nvPr/>
        </p:nvSpPr>
        <p:spPr>
          <a:xfrm>
            <a:off x="422008" y="-112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Electro-optic sampling of the relativistic Coulomb field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E5491-8ABD-08C4-B90B-79128A33843F}"/>
              </a:ext>
            </a:extLst>
          </p:cNvPr>
          <p:cNvSpPr txBox="1"/>
          <p:nvPr/>
        </p:nvSpPr>
        <p:spPr>
          <a:xfrm>
            <a:off x="945253" y="968071"/>
            <a:ext cx="685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 LT Pro Light" panose="020B0304020202020204" pitchFamily="34" charset="0"/>
              </a:rPr>
              <a:t>An indirect measure of the bunch length at compression point</a:t>
            </a:r>
            <a:endParaRPr lang="en-US" sz="1200" i="1" dirty="0">
              <a:latin typeface="Avenir Next LT Pro Light" panose="020B03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A1A38-C390-E774-39A1-26EBDEBC63B7}"/>
              </a:ext>
            </a:extLst>
          </p:cNvPr>
          <p:cNvSpPr txBox="1"/>
          <p:nvPr/>
        </p:nvSpPr>
        <p:spPr>
          <a:xfrm>
            <a:off x="599420" y="1178802"/>
            <a:ext cx="71236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dirty="0">
              <a:latin typeface="Avenir Next LT Pro Light" panose="020B0304020202020204" pitchFamily="34" charset="0"/>
            </a:endParaRPr>
          </a:p>
          <a:p>
            <a:r>
              <a:rPr lang="en-US" sz="1400" dirty="0">
                <a:latin typeface="Avenir Next LT Pro Light" panose="020B0304020202020204" pitchFamily="34" charset="0"/>
              </a:rPr>
              <a:t>EOS is a tool for characterizing fields that are slowly varying (with respect to the probing optical cycle) such as THz radiation [1,2] or Coulomb fields [3,4] inducing a temporary birefringence in an electro-optic crystal</a:t>
            </a:r>
          </a:p>
          <a:p>
            <a:endParaRPr lang="en-US" sz="1400" dirty="0">
              <a:latin typeface="Avenir Next LT Pro Light" panose="020B0304020202020204" pitchFamily="34" charset="0"/>
            </a:endParaRPr>
          </a:p>
          <a:p>
            <a:pPr algn="ctr"/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867AD-E282-6358-D946-FC7B1886BE34}"/>
              </a:ext>
            </a:extLst>
          </p:cNvPr>
          <p:cNvSpPr txBox="1"/>
          <p:nvPr/>
        </p:nvSpPr>
        <p:spPr>
          <a:xfrm>
            <a:off x="0" y="5889929"/>
            <a:ext cx="73387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Avenir Next LT Pro Light" panose="020B0304020202020204" pitchFamily="34" charset="0"/>
              </a:rPr>
              <a:t>[1] Q. Wu (1995) </a:t>
            </a:r>
            <a:r>
              <a:rPr lang="fr-FR" sz="1400" dirty="0" err="1">
                <a:latin typeface="Avenir Next LT Pro Light" panose="020B0304020202020204" pitchFamily="34" charset="0"/>
              </a:rPr>
              <a:t>Appl</a:t>
            </a:r>
            <a:r>
              <a:rPr lang="fr-FR" sz="1400" dirty="0">
                <a:latin typeface="Avenir Next LT Pro Light" panose="020B0304020202020204" pitchFamily="34" charset="0"/>
              </a:rPr>
              <a:t>. Phys. </a:t>
            </a:r>
            <a:r>
              <a:rPr lang="fr-FR" sz="1400" dirty="0" err="1">
                <a:latin typeface="Avenir Next LT Pro Light" panose="020B0304020202020204" pitchFamily="34" charset="0"/>
              </a:rPr>
              <a:t>Lett</a:t>
            </a:r>
            <a:r>
              <a:rPr lang="fr-FR" sz="1400" dirty="0">
                <a:latin typeface="Avenir Next LT Pro Light" panose="020B0304020202020204" pitchFamily="34" charset="0"/>
              </a:rPr>
              <a:t>. 67, 3523–3525 </a:t>
            </a:r>
          </a:p>
          <a:p>
            <a:r>
              <a:rPr lang="en-US" sz="1400" dirty="0">
                <a:latin typeface="Avenir Next LT Pro Light" panose="020B0304020202020204" pitchFamily="34" charset="0"/>
              </a:rPr>
              <a:t>[2] M. Lenz (2022) Optics Express 30, 19,  33804-33816</a:t>
            </a:r>
          </a:p>
          <a:p>
            <a:r>
              <a:rPr lang="en-US" sz="1400" dirty="0">
                <a:latin typeface="Avenir Next LT Pro Light" panose="020B0304020202020204" pitchFamily="34" charset="0"/>
              </a:rPr>
              <a:t>[3] R. </a:t>
            </a:r>
            <a:r>
              <a:rPr lang="en-US" sz="1400" dirty="0" err="1">
                <a:latin typeface="Avenir Next LT Pro Light" panose="020B0304020202020204" pitchFamily="34" charset="0"/>
              </a:rPr>
              <a:t>Pompili</a:t>
            </a:r>
            <a:r>
              <a:rPr lang="en-US" sz="1400" dirty="0">
                <a:latin typeface="Avenir Next LT Pro Light" panose="020B0304020202020204" pitchFamily="34" charset="0"/>
              </a:rPr>
              <a:t> (2014),NIM-A, 740, 216-221 </a:t>
            </a:r>
          </a:p>
          <a:p>
            <a:r>
              <a:rPr lang="en-US" sz="1400" dirty="0">
                <a:latin typeface="Avenir Next LT Pro Light" panose="020B0304020202020204" pitchFamily="34" charset="0"/>
              </a:rPr>
              <a:t>[4] E. Roussel (2022) Light: Science &amp; Applications 11, 14</a:t>
            </a:r>
          </a:p>
          <a:p>
            <a:r>
              <a:rPr lang="en-US" sz="1400" dirty="0">
                <a:latin typeface="Avenir Next LT Pro Light" panose="020B0304020202020204" pitchFamily="34" charset="0"/>
              </a:rPr>
              <a:t> </a:t>
            </a:r>
          </a:p>
        </p:txBody>
      </p:sp>
      <p:pic>
        <p:nvPicPr>
          <p:cNvPr id="40" name="Picture 2 1" descr="Download University of California, Los Angeles (UCLA) Logo ...">
            <a:extLst>
              <a:ext uri="{FF2B5EF4-FFF2-40B4-BE49-F238E27FC236}">
                <a16:creationId xmlns:a16="http://schemas.microsoft.com/office/drawing/2014/main" id="{9D2C8318-DF8E-FEB1-07CE-C774AC6E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48" y="6280856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8" name="Group 647" descr="\documentclass{article}&#10;\usepackage{amsmath}&#10;\pagestyle{empty}&#10;\begin{document}&#10;&#10;&#10;$\mathbf{E}(\mathbf{r}) = \frac{q}{4\pi\epsilon_0 \gamma^2 } \frac{1}{(1 - \beta^2\sin^2\theta)^{3/2}} \frac{\mathbf{ r}}{r^3}$&#10;&#10;\end{document}" title="IguanaTex Vector Display">
            <a:extLst>
              <a:ext uri="{FF2B5EF4-FFF2-40B4-BE49-F238E27FC236}">
                <a16:creationId xmlns:a16="http://schemas.microsoft.com/office/drawing/2014/main" id="{2E1180D9-D2CE-98FF-751B-55883E18BD0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06714" y="3095162"/>
            <a:ext cx="3253076" cy="365278"/>
            <a:chOff x="3079783" y="3687557"/>
            <a:chExt cx="3253076" cy="365278"/>
          </a:xfrm>
        </p:grpSpPr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C9FF6451-793F-1269-3B84-38AD5C79877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79783" y="3733541"/>
              <a:ext cx="173424" cy="175147"/>
            </a:xfrm>
            <a:custGeom>
              <a:avLst/>
              <a:gdLst>
                <a:gd name="connsiteX0" fmla="*/ 173501 w 173424"/>
                <a:gd name="connsiteY0" fmla="*/ 104636 h 175147"/>
                <a:gd name="connsiteX1" fmla="*/ 161585 w 173424"/>
                <a:gd name="connsiteY1" fmla="*/ 104636 h 175147"/>
                <a:gd name="connsiteX2" fmla="*/ 102002 w 173424"/>
                <a:gd name="connsiteY2" fmla="*/ 163104 h 175147"/>
                <a:gd name="connsiteX3" fmla="*/ 63463 w 173424"/>
                <a:gd name="connsiteY3" fmla="*/ 163104 h 175147"/>
                <a:gd name="connsiteX4" fmla="*/ 63463 w 173424"/>
                <a:gd name="connsiteY4" fmla="*/ 90470 h 175147"/>
                <a:gd name="connsiteX5" fmla="*/ 77408 w 173424"/>
                <a:gd name="connsiteY5" fmla="*/ 90470 h 175147"/>
                <a:gd name="connsiteX6" fmla="*/ 104284 w 173424"/>
                <a:gd name="connsiteY6" fmla="*/ 120605 h 175147"/>
                <a:gd name="connsiteX7" fmla="*/ 116200 w 173424"/>
                <a:gd name="connsiteY7" fmla="*/ 120605 h 175147"/>
                <a:gd name="connsiteX8" fmla="*/ 116200 w 173424"/>
                <a:gd name="connsiteY8" fmla="*/ 48228 h 175147"/>
                <a:gd name="connsiteX9" fmla="*/ 104284 w 173424"/>
                <a:gd name="connsiteY9" fmla="*/ 48228 h 175147"/>
                <a:gd name="connsiteX10" fmla="*/ 77408 w 173424"/>
                <a:gd name="connsiteY10" fmla="*/ 78364 h 175147"/>
                <a:gd name="connsiteX11" fmla="*/ 63463 w 173424"/>
                <a:gd name="connsiteY11" fmla="*/ 78364 h 175147"/>
                <a:gd name="connsiteX12" fmla="*/ 63463 w 173424"/>
                <a:gd name="connsiteY12" fmla="*/ 12169 h 175147"/>
                <a:gd name="connsiteX13" fmla="*/ 102002 w 173424"/>
                <a:gd name="connsiteY13" fmla="*/ 12169 h 175147"/>
                <a:gd name="connsiteX14" fmla="*/ 153471 w 173424"/>
                <a:gd name="connsiteY14" fmla="*/ 62137 h 175147"/>
                <a:gd name="connsiteX15" fmla="*/ 165388 w 173424"/>
                <a:gd name="connsiteY15" fmla="*/ 62137 h 175147"/>
                <a:gd name="connsiteX16" fmla="*/ 157528 w 173424"/>
                <a:gd name="connsiteY16" fmla="*/ 63 h 175147"/>
                <a:gd name="connsiteX17" fmla="*/ 77 w 173424"/>
                <a:gd name="connsiteY17" fmla="*/ 63 h 175147"/>
                <a:gd name="connsiteX18" fmla="*/ 77 w 173424"/>
                <a:gd name="connsiteY18" fmla="*/ 12169 h 175147"/>
                <a:gd name="connsiteX19" fmla="*/ 27460 w 173424"/>
                <a:gd name="connsiteY19" fmla="*/ 12169 h 175147"/>
                <a:gd name="connsiteX20" fmla="*/ 27460 w 173424"/>
                <a:gd name="connsiteY20" fmla="*/ 163104 h 175147"/>
                <a:gd name="connsiteX21" fmla="*/ 77 w 173424"/>
                <a:gd name="connsiteY21" fmla="*/ 163104 h 175147"/>
                <a:gd name="connsiteX22" fmla="*/ 77 w 173424"/>
                <a:gd name="connsiteY22" fmla="*/ 175210 h 175147"/>
                <a:gd name="connsiteX23" fmla="*/ 161838 w 173424"/>
                <a:gd name="connsiteY23" fmla="*/ 175210 h 175147"/>
                <a:gd name="connsiteX24" fmla="*/ 173501 w 173424"/>
                <a:gd name="connsiteY24" fmla="*/ 104636 h 17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424" h="175147">
                  <a:moveTo>
                    <a:pt x="173501" y="104636"/>
                  </a:moveTo>
                  <a:lnTo>
                    <a:pt x="161585" y="104636"/>
                  </a:lnTo>
                  <a:cubicBezTo>
                    <a:pt x="156007" y="140181"/>
                    <a:pt x="148908" y="163104"/>
                    <a:pt x="102002" y="163104"/>
                  </a:cubicBezTo>
                  <a:lnTo>
                    <a:pt x="63463" y="163104"/>
                  </a:lnTo>
                  <a:lnTo>
                    <a:pt x="63463" y="90470"/>
                  </a:lnTo>
                  <a:lnTo>
                    <a:pt x="77408" y="90470"/>
                  </a:lnTo>
                  <a:cubicBezTo>
                    <a:pt x="101748" y="90470"/>
                    <a:pt x="104284" y="101545"/>
                    <a:pt x="104284" y="120605"/>
                  </a:cubicBezTo>
                  <a:lnTo>
                    <a:pt x="116200" y="120605"/>
                  </a:lnTo>
                  <a:lnTo>
                    <a:pt x="116200" y="48228"/>
                  </a:lnTo>
                  <a:lnTo>
                    <a:pt x="104284" y="48228"/>
                  </a:lnTo>
                  <a:cubicBezTo>
                    <a:pt x="104284" y="67288"/>
                    <a:pt x="102002" y="78364"/>
                    <a:pt x="77408" y="78364"/>
                  </a:cubicBezTo>
                  <a:lnTo>
                    <a:pt x="63463" y="78364"/>
                  </a:lnTo>
                  <a:lnTo>
                    <a:pt x="63463" y="12169"/>
                  </a:lnTo>
                  <a:lnTo>
                    <a:pt x="102002" y="12169"/>
                  </a:lnTo>
                  <a:cubicBezTo>
                    <a:pt x="142823" y="12169"/>
                    <a:pt x="149415" y="30971"/>
                    <a:pt x="153471" y="62137"/>
                  </a:cubicBezTo>
                  <a:lnTo>
                    <a:pt x="165388" y="62137"/>
                  </a:lnTo>
                  <a:lnTo>
                    <a:pt x="157528" y="63"/>
                  </a:lnTo>
                  <a:lnTo>
                    <a:pt x="77" y="63"/>
                  </a:lnTo>
                  <a:lnTo>
                    <a:pt x="77" y="12169"/>
                  </a:lnTo>
                  <a:lnTo>
                    <a:pt x="27460" y="12169"/>
                  </a:lnTo>
                  <a:lnTo>
                    <a:pt x="27460" y="163104"/>
                  </a:lnTo>
                  <a:lnTo>
                    <a:pt x="77" y="163104"/>
                  </a:lnTo>
                  <a:lnTo>
                    <a:pt x="77" y="175210"/>
                  </a:lnTo>
                  <a:lnTo>
                    <a:pt x="161838" y="175210"/>
                  </a:lnTo>
                  <a:lnTo>
                    <a:pt x="173501" y="104636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6EBDF919-7545-13D6-F811-6554F2918DC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286562" y="3715511"/>
              <a:ext cx="58822" cy="257569"/>
            </a:xfrm>
            <a:custGeom>
              <a:avLst/>
              <a:gdLst>
                <a:gd name="connsiteX0" fmla="*/ 58907 w 58822"/>
                <a:gd name="connsiteY0" fmla="*/ 255057 h 257569"/>
                <a:gd name="connsiteX1" fmla="*/ 54596 w 58822"/>
                <a:gd name="connsiteY1" fmla="*/ 249390 h 257569"/>
                <a:gd name="connsiteX2" fmla="*/ 14790 w 58822"/>
                <a:gd name="connsiteY2" fmla="*/ 128848 h 257569"/>
                <a:gd name="connsiteX3" fmla="*/ 55611 w 58822"/>
                <a:gd name="connsiteY3" fmla="*/ 7017 h 257569"/>
                <a:gd name="connsiteX4" fmla="*/ 58907 w 58822"/>
                <a:gd name="connsiteY4" fmla="*/ 2638 h 257569"/>
                <a:gd name="connsiteX5" fmla="*/ 56371 w 58822"/>
                <a:gd name="connsiteY5" fmla="*/ 63 h 257569"/>
                <a:gd name="connsiteX6" fmla="*/ 16058 w 58822"/>
                <a:gd name="connsiteY6" fmla="*/ 50289 h 257569"/>
                <a:gd name="connsiteX7" fmla="*/ 84 w 58822"/>
                <a:gd name="connsiteY7" fmla="*/ 128848 h 257569"/>
                <a:gd name="connsiteX8" fmla="*/ 16818 w 58822"/>
                <a:gd name="connsiteY8" fmla="*/ 209209 h 257569"/>
                <a:gd name="connsiteX9" fmla="*/ 56371 w 58822"/>
                <a:gd name="connsiteY9" fmla="*/ 257633 h 257569"/>
                <a:gd name="connsiteX10" fmla="*/ 58907 w 58822"/>
                <a:gd name="connsiteY10" fmla="*/ 255057 h 25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22" h="257569">
                  <a:moveTo>
                    <a:pt x="58907" y="255057"/>
                  </a:moveTo>
                  <a:cubicBezTo>
                    <a:pt x="58907" y="254284"/>
                    <a:pt x="58907" y="253769"/>
                    <a:pt x="54596" y="249390"/>
                  </a:cubicBezTo>
                  <a:cubicBezTo>
                    <a:pt x="22903" y="216937"/>
                    <a:pt x="14790" y="168256"/>
                    <a:pt x="14790" y="128848"/>
                  </a:cubicBezTo>
                  <a:cubicBezTo>
                    <a:pt x="14790" y="84031"/>
                    <a:pt x="24425" y="39213"/>
                    <a:pt x="55611" y="7017"/>
                  </a:cubicBezTo>
                  <a:cubicBezTo>
                    <a:pt x="58907" y="3926"/>
                    <a:pt x="58907" y="3411"/>
                    <a:pt x="58907" y="2638"/>
                  </a:cubicBezTo>
                  <a:cubicBezTo>
                    <a:pt x="58907" y="835"/>
                    <a:pt x="57892" y="63"/>
                    <a:pt x="56371" y="63"/>
                  </a:cubicBezTo>
                  <a:cubicBezTo>
                    <a:pt x="53836" y="63"/>
                    <a:pt x="31017" y="17578"/>
                    <a:pt x="16058" y="50289"/>
                  </a:cubicBezTo>
                  <a:cubicBezTo>
                    <a:pt x="3127" y="78622"/>
                    <a:pt x="84" y="107212"/>
                    <a:pt x="84" y="128848"/>
                  </a:cubicBezTo>
                  <a:cubicBezTo>
                    <a:pt x="84" y="148938"/>
                    <a:pt x="2873" y="180104"/>
                    <a:pt x="16818" y="209209"/>
                  </a:cubicBezTo>
                  <a:cubicBezTo>
                    <a:pt x="32031" y="240891"/>
                    <a:pt x="53836" y="257633"/>
                    <a:pt x="56371" y="257633"/>
                  </a:cubicBezTo>
                  <a:cubicBezTo>
                    <a:pt x="57892" y="257633"/>
                    <a:pt x="58907" y="256860"/>
                    <a:pt x="58907" y="255057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0AF46C38-8CF9-6841-3778-0890B31E422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369444" y="3792782"/>
              <a:ext cx="102685" cy="115906"/>
            </a:xfrm>
            <a:custGeom>
              <a:avLst/>
              <a:gdLst>
                <a:gd name="connsiteX0" fmla="*/ 42177 w 102685"/>
                <a:gd name="connsiteY0" fmla="*/ 29168 h 115906"/>
                <a:gd name="connsiteX1" fmla="*/ 42177 w 102685"/>
                <a:gd name="connsiteY1" fmla="*/ 63 h 115906"/>
                <a:gd name="connsiteX2" fmla="*/ 88 w 102685"/>
                <a:gd name="connsiteY2" fmla="*/ 2123 h 115906"/>
                <a:gd name="connsiteX3" fmla="*/ 88 w 102685"/>
                <a:gd name="connsiteY3" fmla="*/ 14229 h 115906"/>
                <a:gd name="connsiteX4" fmla="*/ 17583 w 102685"/>
                <a:gd name="connsiteY4" fmla="*/ 24274 h 115906"/>
                <a:gd name="connsiteX5" fmla="*/ 17583 w 102685"/>
                <a:gd name="connsiteY5" fmla="*/ 103863 h 115906"/>
                <a:gd name="connsiteX6" fmla="*/ 88 w 102685"/>
                <a:gd name="connsiteY6" fmla="*/ 103863 h 115906"/>
                <a:gd name="connsiteX7" fmla="*/ 88 w 102685"/>
                <a:gd name="connsiteY7" fmla="*/ 115969 h 115906"/>
                <a:gd name="connsiteX8" fmla="*/ 32035 w 102685"/>
                <a:gd name="connsiteY8" fmla="*/ 115196 h 115906"/>
                <a:gd name="connsiteX9" fmla="*/ 67024 w 102685"/>
                <a:gd name="connsiteY9" fmla="*/ 115969 h 115906"/>
                <a:gd name="connsiteX10" fmla="*/ 67024 w 102685"/>
                <a:gd name="connsiteY10" fmla="*/ 103863 h 115906"/>
                <a:gd name="connsiteX11" fmla="*/ 44966 w 102685"/>
                <a:gd name="connsiteY11" fmla="*/ 103863 h 115906"/>
                <a:gd name="connsiteX12" fmla="*/ 44966 w 102685"/>
                <a:gd name="connsiteY12" fmla="*/ 58789 h 115906"/>
                <a:gd name="connsiteX13" fmla="*/ 76659 w 102685"/>
                <a:gd name="connsiteY13" fmla="*/ 9335 h 115906"/>
                <a:gd name="connsiteX14" fmla="*/ 71841 w 102685"/>
                <a:gd name="connsiteY14" fmla="*/ 21183 h 115906"/>
                <a:gd name="connsiteX15" fmla="*/ 87308 w 102685"/>
                <a:gd name="connsiteY15" fmla="*/ 36895 h 115906"/>
                <a:gd name="connsiteX16" fmla="*/ 102774 w 102685"/>
                <a:gd name="connsiteY16" fmla="*/ 21183 h 115906"/>
                <a:gd name="connsiteX17" fmla="*/ 75898 w 102685"/>
                <a:gd name="connsiteY17" fmla="*/ 63 h 115906"/>
                <a:gd name="connsiteX18" fmla="*/ 42177 w 102685"/>
                <a:gd name="connsiteY18" fmla="*/ 29168 h 11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685" h="115906">
                  <a:moveTo>
                    <a:pt x="42177" y="29168"/>
                  </a:moveTo>
                  <a:lnTo>
                    <a:pt x="42177" y="63"/>
                  </a:lnTo>
                  <a:lnTo>
                    <a:pt x="88" y="2123"/>
                  </a:lnTo>
                  <a:lnTo>
                    <a:pt x="88" y="14229"/>
                  </a:lnTo>
                  <a:cubicBezTo>
                    <a:pt x="15808" y="14229"/>
                    <a:pt x="17583" y="14229"/>
                    <a:pt x="17583" y="24274"/>
                  </a:cubicBezTo>
                  <a:lnTo>
                    <a:pt x="17583" y="103863"/>
                  </a:lnTo>
                  <a:lnTo>
                    <a:pt x="88" y="103863"/>
                  </a:lnTo>
                  <a:lnTo>
                    <a:pt x="88" y="115969"/>
                  </a:lnTo>
                  <a:cubicBezTo>
                    <a:pt x="8962" y="115712"/>
                    <a:pt x="20372" y="115196"/>
                    <a:pt x="32035" y="115196"/>
                  </a:cubicBezTo>
                  <a:cubicBezTo>
                    <a:pt x="41669" y="115196"/>
                    <a:pt x="57896" y="115196"/>
                    <a:pt x="67024" y="115969"/>
                  </a:cubicBezTo>
                  <a:lnTo>
                    <a:pt x="67024" y="103863"/>
                  </a:lnTo>
                  <a:lnTo>
                    <a:pt x="44966" y="103863"/>
                  </a:lnTo>
                  <a:lnTo>
                    <a:pt x="44966" y="58789"/>
                  </a:lnTo>
                  <a:cubicBezTo>
                    <a:pt x="44966" y="40759"/>
                    <a:pt x="51304" y="9335"/>
                    <a:pt x="76659" y="9335"/>
                  </a:cubicBezTo>
                  <a:cubicBezTo>
                    <a:pt x="76405" y="9593"/>
                    <a:pt x="71841" y="13714"/>
                    <a:pt x="71841" y="21183"/>
                  </a:cubicBezTo>
                  <a:cubicBezTo>
                    <a:pt x="71841" y="31744"/>
                    <a:pt x="79955" y="36895"/>
                    <a:pt x="87308" y="36895"/>
                  </a:cubicBezTo>
                  <a:cubicBezTo>
                    <a:pt x="94660" y="36895"/>
                    <a:pt x="102774" y="31486"/>
                    <a:pt x="102774" y="21183"/>
                  </a:cubicBezTo>
                  <a:cubicBezTo>
                    <a:pt x="102774" y="7532"/>
                    <a:pt x="89082" y="63"/>
                    <a:pt x="75898" y="63"/>
                  </a:cubicBezTo>
                  <a:cubicBezTo>
                    <a:pt x="58150" y="63"/>
                    <a:pt x="48008" y="12941"/>
                    <a:pt x="42177" y="29168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68926377-8BEE-F237-E814-02C2C88A8A6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494596" y="3715511"/>
              <a:ext cx="58822" cy="257569"/>
            </a:xfrm>
            <a:custGeom>
              <a:avLst/>
              <a:gdLst>
                <a:gd name="connsiteX0" fmla="*/ 58915 w 58822"/>
                <a:gd name="connsiteY0" fmla="*/ 128848 h 257569"/>
                <a:gd name="connsiteX1" fmla="*/ 42181 w 58822"/>
                <a:gd name="connsiteY1" fmla="*/ 48486 h 257569"/>
                <a:gd name="connsiteX2" fmla="*/ 2628 w 58822"/>
                <a:gd name="connsiteY2" fmla="*/ 63 h 257569"/>
                <a:gd name="connsiteX3" fmla="*/ 93 w 58822"/>
                <a:gd name="connsiteY3" fmla="*/ 2638 h 257569"/>
                <a:gd name="connsiteX4" fmla="*/ 4910 w 58822"/>
                <a:gd name="connsiteY4" fmla="*/ 8563 h 257569"/>
                <a:gd name="connsiteX5" fmla="*/ 44210 w 58822"/>
                <a:gd name="connsiteY5" fmla="*/ 128848 h 257569"/>
                <a:gd name="connsiteX6" fmla="*/ 3389 w 58822"/>
                <a:gd name="connsiteY6" fmla="*/ 250678 h 257569"/>
                <a:gd name="connsiteX7" fmla="*/ 93 w 58822"/>
                <a:gd name="connsiteY7" fmla="*/ 255057 h 257569"/>
                <a:gd name="connsiteX8" fmla="*/ 2628 w 58822"/>
                <a:gd name="connsiteY8" fmla="*/ 257633 h 257569"/>
                <a:gd name="connsiteX9" fmla="*/ 42942 w 58822"/>
                <a:gd name="connsiteY9" fmla="*/ 207406 h 257569"/>
                <a:gd name="connsiteX10" fmla="*/ 58915 w 58822"/>
                <a:gd name="connsiteY10" fmla="*/ 128848 h 25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22" h="257569">
                  <a:moveTo>
                    <a:pt x="58915" y="128848"/>
                  </a:moveTo>
                  <a:cubicBezTo>
                    <a:pt x="58915" y="108757"/>
                    <a:pt x="56126" y="77591"/>
                    <a:pt x="42181" y="48486"/>
                  </a:cubicBezTo>
                  <a:cubicBezTo>
                    <a:pt x="26969" y="16805"/>
                    <a:pt x="5164" y="63"/>
                    <a:pt x="2628" y="63"/>
                  </a:cubicBezTo>
                  <a:cubicBezTo>
                    <a:pt x="1107" y="63"/>
                    <a:pt x="93" y="1093"/>
                    <a:pt x="93" y="2638"/>
                  </a:cubicBezTo>
                  <a:cubicBezTo>
                    <a:pt x="93" y="3411"/>
                    <a:pt x="93" y="3926"/>
                    <a:pt x="4910" y="8563"/>
                  </a:cubicBezTo>
                  <a:cubicBezTo>
                    <a:pt x="29758" y="34062"/>
                    <a:pt x="44210" y="75016"/>
                    <a:pt x="44210" y="128848"/>
                  </a:cubicBezTo>
                  <a:cubicBezTo>
                    <a:pt x="44210" y="172892"/>
                    <a:pt x="34829" y="218224"/>
                    <a:pt x="3389" y="250678"/>
                  </a:cubicBezTo>
                  <a:cubicBezTo>
                    <a:pt x="93" y="253769"/>
                    <a:pt x="93" y="254284"/>
                    <a:pt x="93" y="255057"/>
                  </a:cubicBezTo>
                  <a:cubicBezTo>
                    <a:pt x="93" y="256602"/>
                    <a:pt x="1107" y="257633"/>
                    <a:pt x="2628" y="257633"/>
                  </a:cubicBezTo>
                  <a:cubicBezTo>
                    <a:pt x="5164" y="257633"/>
                    <a:pt x="27983" y="240118"/>
                    <a:pt x="42942" y="207406"/>
                  </a:cubicBezTo>
                  <a:cubicBezTo>
                    <a:pt x="55873" y="179074"/>
                    <a:pt x="58915" y="150484"/>
                    <a:pt x="58915" y="128848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CE9EC445-B3A6-4C09-D1B7-2129C88438E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663371" y="3814160"/>
              <a:ext cx="168607" cy="60271"/>
            </a:xfrm>
            <a:custGeom>
              <a:avLst/>
              <a:gdLst>
                <a:gd name="connsiteX0" fmla="*/ 160086 w 168607"/>
                <a:gd name="connsiteY0" fmla="*/ 10366 h 60271"/>
                <a:gd name="connsiteX1" fmla="*/ 168707 w 168607"/>
                <a:gd name="connsiteY1" fmla="*/ 5214 h 60271"/>
                <a:gd name="connsiteX2" fmla="*/ 160340 w 168607"/>
                <a:gd name="connsiteY2" fmla="*/ 63 h 60271"/>
                <a:gd name="connsiteX3" fmla="*/ 8466 w 168607"/>
                <a:gd name="connsiteY3" fmla="*/ 63 h 60271"/>
                <a:gd name="connsiteX4" fmla="*/ 99 w 168607"/>
                <a:gd name="connsiteY4" fmla="*/ 5214 h 60271"/>
                <a:gd name="connsiteX5" fmla="*/ 8720 w 168607"/>
                <a:gd name="connsiteY5" fmla="*/ 10366 h 60271"/>
                <a:gd name="connsiteX6" fmla="*/ 160086 w 168607"/>
                <a:gd name="connsiteY6" fmla="*/ 10366 h 60271"/>
                <a:gd name="connsiteX7" fmla="*/ 160340 w 168607"/>
                <a:gd name="connsiteY7" fmla="*/ 60334 h 60271"/>
                <a:gd name="connsiteX8" fmla="*/ 168707 w 168607"/>
                <a:gd name="connsiteY8" fmla="*/ 55183 h 60271"/>
                <a:gd name="connsiteX9" fmla="*/ 160086 w 168607"/>
                <a:gd name="connsiteY9" fmla="*/ 50031 h 60271"/>
                <a:gd name="connsiteX10" fmla="*/ 8720 w 168607"/>
                <a:gd name="connsiteY10" fmla="*/ 50031 h 60271"/>
                <a:gd name="connsiteX11" fmla="*/ 99 w 168607"/>
                <a:gd name="connsiteY11" fmla="*/ 55183 h 60271"/>
                <a:gd name="connsiteX12" fmla="*/ 8466 w 168607"/>
                <a:gd name="connsiteY12" fmla="*/ 60334 h 60271"/>
                <a:gd name="connsiteX13" fmla="*/ 160340 w 168607"/>
                <a:gd name="connsiteY13" fmla="*/ 60334 h 6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607" h="60271">
                  <a:moveTo>
                    <a:pt x="160086" y="10366"/>
                  </a:moveTo>
                  <a:cubicBezTo>
                    <a:pt x="163890" y="10366"/>
                    <a:pt x="168707" y="10366"/>
                    <a:pt x="168707" y="5214"/>
                  </a:cubicBezTo>
                  <a:cubicBezTo>
                    <a:pt x="168707" y="63"/>
                    <a:pt x="163890" y="63"/>
                    <a:pt x="160340" y="63"/>
                  </a:cubicBezTo>
                  <a:lnTo>
                    <a:pt x="8466" y="63"/>
                  </a:lnTo>
                  <a:cubicBezTo>
                    <a:pt x="4917" y="63"/>
                    <a:pt x="99" y="63"/>
                    <a:pt x="99" y="5214"/>
                  </a:cubicBezTo>
                  <a:cubicBezTo>
                    <a:pt x="99" y="10366"/>
                    <a:pt x="4917" y="10366"/>
                    <a:pt x="8720" y="10366"/>
                  </a:cubicBezTo>
                  <a:lnTo>
                    <a:pt x="160086" y="10366"/>
                  </a:lnTo>
                  <a:close/>
                  <a:moveTo>
                    <a:pt x="160340" y="60334"/>
                  </a:moveTo>
                  <a:cubicBezTo>
                    <a:pt x="163890" y="60334"/>
                    <a:pt x="168707" y="60334"/>
                    <a:pt x="168707" y="55183"/>
                  </a:cubicBezTo>
                  <a:cubicBezTo>
                    <a:pt x="168707" y="50031"/>
                    <a:pt x="163890" y="50031"/>
                    <a:pt x="160086" y="50031"/>
                  </a:cubicBezTo>
                  <a:lnTo>
                    <a:pt x="8720" y="50031"/>
                  </a:lnTo>
                  <a:cubicBezTo>
                    <a:pt x="4917" y="50031"/>
                    <a:pt x="99" y="50031"/>
                    <a:pt x="99" y="55183"/>
                  </a:cubicBezTo>
                  <a:cubicBezTo>
                    <a:pt x="99" y="60334"/>
                    <a:pt x="4917" y="60334"/>
                    <a:pt x="8466" y="60334"/>
                  </a:cubicBezTo>
                  <a:lnTo>
                    <a:pt x="160340" y="60334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D7BFC502-2523-5CE5-8200-353ADA11061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21322" y="3714273"/>
              <a:ext cx="79866" cy="114489"/>
            </a:xfrm>
            <a:custGeom>
              <a:avLst/>
              <a:gdLst>
                <a:gd name="connsiteX0" fmla="*/ 79633 w 79866"/>
                <a:gd name="connsiteY0" fmla="*/ 5287 h 114489"/>
                <a:gd name="connsiteX1" fmla="*/ 79988 w 79866"/>
                <a:gd name="connsiteY1" fmla="*/ 2583 h 114489"/>
                <a:gd name="connsiteX2" fmla="*/ 77681 w 79866"/>
                <a:gd name="connsiteY2" fmla="*/ 58 h 114489"/>
                <a:gd name="connsiteX3" fmla="*/ 64902 w 79866"/>
                <a:gd name="connsiteY3" fmla="*/ 11958 h 114489"/>
                <a:gd name="connsiteX4" fmla="*/ 45912 w 79866"/>
                <a:gd name="connsiteY4" fmla="*/ 58 h 114489"/>
                <a:gd name="connsiteX5" fmla="*/ 122 w 79866"/>
                <a:gd name="connsiteY5" fmla="*/ 51444 h 114489"/>
                <a:gd name="connsiteX6" fmla="*/ 26921 w 79866"/>
                <a:gd name="connsiteY6" fmla="*/ 81373 h 114489"/>
                <a:gd name="connsiteX7" fmla="*/ 49284 w 79866"/>
                <a:gd name="connsiteY7" fmla="*/ 71457 h 114489"/>
                <a:gd name="connsiteX8" fmla="*/ 42895 w 79866"/>
                <a:gd name="connsiteY8" fmla="*/ 97780 h 114489"/>
                <a:gd name="connsiteX9" fmla="*/ 29228 w 79866"/>
                <a:gd name="connsiteY9" fmla="*/ 108057 h 114489"/>
                <a:gd name="connsiteX10" fmla="*/ 24614 w 79866"/>
                <a:gd name="connsiteY10" fmla="*/ 112024 h 114489"/>
                <a:gd name="connsiteX11" fmla="*/ 27276 w 79866"/>
                <a:gd name="connsiteY11" fmla="*/ 114548 h 114489"/>
                <a:gd name="connsiteX12" fmla="*/ 45734 w 79866"/>
                <a:gd name="connsiteY12" fmla="*/ 113827 h 114489"/>
                <a:gd name="connsiteX13" fmla="*/ 64725 w 79866"/>
                <a:gd name="connsiteY13" fmla="*/ 114548 h 114489"/>
                <a:gd name="connsiteX14" fmla="*/ 68274 w 79866"/>
                <a:gd name="connsiteY14" fmla="*/ 110582 h 114489"/>
                <a:gd name="connsiteX15" fmla="*/ 63660 w 79866"/>
                <a:gd name="connsiteY15" fmla="*/ 108057 h 114489"/>
                <a:gd name="connsiteX16" fmla="*/ 54963 w 79866"/>
                <a:gd name="connsiteY16" fmla="*/ 105894 h 114489"/>
                <a:gd name="connsiteX17" fmla="*/ 55851 w 79866"/>
                <a:gd name="connsiteY17" fmla="*/ 101927 h 114489"/>
                <a:gd name="connsiteX18" fmla="*/ 79633 w 79866"/>
                <a:gd name="connsiteY18" fmla="*/ 5287 h 114489"/>
                <a:gd name="connsiteX19" fmla="*/ 52834 w 79866"/>
                <a:gd name="connsiteY19" fmla="*/ 56852 h 114489"/>
                <a:gd name="connsiteX20" fmla="*/ 49639 w 79866"/>
                <a:gd name="connsiteY20" fmla="*/ 63163 h 114489"/>
                <a:gd name="connsiteX21" fmla="*/ 27454 w 79866"/>
                <a:gd name="connsiteY21" fmla="*/ 76325 h 114489"/>
                <a:gd name="connsiteX22" fmla="*/ 14498 w 79866"/>
                <a:gd name="connsiteY22" fmla="*/ 58836 h 114489"/>
                <a:gd name="connsiteX23" fmla="*/ 23727 w 79866"/>
                <a:gd name="connsiteY23" fmla="*/ 22235 h 114489"/>
                <a:gd name="connsiteX24" fmla="*/ 45912 w 79866"/>
                <a:gd name="connsiteY24" fmla="*/ 5107 h 114489"/>
                <a:gd name="connsiteX25" fmla="*/ 61708 w 79866"/>
                <a:gd name="connsiteY25" fmla="*/ 20793 h 114489"/>
                <a:gd name="connsiteX26" fmla="*/ 61175 w 79866"/>
                <a:gd name="connsiteY26" fmla="*/ 23497 h 114489"/>
                <a:gd name="connsiteX27" fmla="*/ 52834 w 79866"/>
                <a:gd name="connsiteY27" fmla="*/ 56852 h 11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6" h="114489">
                  <a:moveTo>
                    <a:pt x="79633" y="5287"/>
                  </a:moveTo>
                  <a:cubicBezTo>
                    <a:pt x="79811" y="4566"/>
                    <a:pt x="79988" y="3484"/>
                    <a:pt x="79988" y="2583"/>
                  </a:cubicBezTo>
                  <a:cubicBezTo>
                    <a:pt x="79988" y="1501"/>
                    <a:pt x="79278" y="58"/>
                    <a:pt x="77681" y="58"/>
                  </a:cubicBezTo>
                  <a:cubicBezTo>
                    <a:pt x="75906" y="58"/>
                    <a:pt x="68452" y="6188"/>
                    <a:pt x="64902" y="11958"/>
                  </a:cubicBezTo>
                  <a:cubicBezTo>
                    <a:pt x="63127" y="8352"/>
                    <a:pt x="57271" y="58"/>
                    <a:pt x="45912" y="58"/>
                  </a:cubicBezTo>
                  <a:cubicBezTo>
                    <a:pt x="23194" y="58"/>
                    <a:pt x="122" y="25480"/>
                    <a:pt x="122" y="51444"/>
                  </a:cubicBezTo>
                  <a:cubicBezTo>
                    <a:pt x="122" y="68932"/>
                    <a:pt x="11658" y="81373"/>
                    <a:pt x="26921" y="81373"/>
                  </a:cubicBezTo>
                  <a:cubicBezTo>
                    <a:pt x="37038" y="81373"/>
                    <a:pt x="45379" y="74882"/>
                    <a:pt x="49284" y="71457"/>
                  </a:cubicBezTo>
                  <a:cubicBezTo>
                    <a:pt x="49106" y="71998"/>
                    <a:pt x="43605" y="94715"/>
                    <a:pt x="42895" y="97780"/>
                  </a:cubicBezTo>
                  <a:cubicBezTo>
                    <a:pt x="40410" y="107697"/>
                    <a:pt x="40232" y="107877"/>
                    <a:pt x="29228" y="108057"/>
                  </a:cubicBezTo>
                  <a:cubicBezTo>
                    <a:pt x="27099" y="108057"/>
                    <a:pt x="24614" y="108057"/>
                    <a:pt x="24614" y="112024"/>
                  </a:cubicBezTo>
                  <a:cubicBezTo>
                    <a:pt x="24614" y="113106"/>
                    <a:pt x="25501" y="114548"/>
                    <a:pt x="27276" y="114548"/>
                  </a:cubicBezTo>
                  <a:cubicBezTo>
                    <a:pt x="33133" y="114548"/>
                    <a:pt x="39700" y="113827"/>
                    <a:pt x="45734" y="113827"/>
                  </a:cubicBezTo>
                  <a:cubicBezTo>
                    <a:pt x="51769" y="113827"/>
                    <a:pt x="59223" y="114548"/>
                    <a:pt x="64725" y="114548"/>
                  </a:cubicBezTo>
                  <a:cubicBezTo>
                    <a:pt x="66322" y="114548"/>
                    <a:pt x="68274" y="114007"/>
                    <a:pt x="68274" y="110582"/>
                  </a:cubicBezTo>
                  <a:cubicBezTo>
                    <a:pt x="68274" y="108057"/>
                    <a:pt x="65790" y="108057"/>
                    <a:pt x="63660" y="108057"/>
                  </a:cubicBezTo>
                  <a:cubicBezTo>
                    <a:pt x="59755" y="108057"/>
                    <a:pt x="54963" y="108057"/>
                    <a:pt x="54963" y="105894"/>
                  </a:cubicBezTo>
                  <a:cubicBezTo>
                    <a:pt x="54963" y="105353"/>
                    <a:pt x="54963" y="104992"/>
                    <a:pt x="55851" y="101927"/>
                  </a:cubicBezTo>
                  <a:lnTo>
                    <a:pt x="79633" y="5287"/>
                  </a:lnTo>
                  <a:close/>
                  <a:moveTo>
                    <a:pt x="52834" y="56852"/>
                  </a:moveTo>
                  <a:cubicBezTo>
                    <a:pt x="51946" y="59918"/>
                    <a:pt x="51946" y="60278"/>
                    <a:pt x="49639" y="63163"/>
                  </a:cubicBezTo>
                  <a:cubicBezTo>
                    <a:pt x="42717" y="71457"/>
                    <a:pt x="34375" y="76325"/>
                    <a:pt x="27454" y="76325"/>
                  </a:cubicBezTo>
                  <a:cubicBezTo>
                    <a:pt x="20887" y="76325"/>
                    <a:pt x="14498" y="71637"/>
                    <a:pt x="14498" y="58836"/>
                  </a:cubicBezTo>
                  <a:cubicBezTo>
                    <a:pt x="14498" y="49280"/>
                    <a:pt x="19644" y="29447"/>
                    <a:pt x="23727" y="22235"/>
                  </a:cubicBezTo>
                  <a:cubicBezTo>
                    <a:pt x="31891" y="7811"/>
                    <a:pt x="40942" y="5107"/>
                    <a:pt x="45912" y="5107"/>
                  </a:cubicBezTo>
                  <a:cubicBezTo>
                    <a:pt x="58335" y="5107"/>
                    <a:pt x="61708" y="18990"/>
                    <a:pt x="61708" y="20793"/>
                  </a:cubicBezTo>
                  <a:cubicBezTo>
                    <a:pt x="61708" y="21694"/>
                    <a:pt x="61353" y="22776"/>
                    <a:pt x="61175" y="23497"/>
                  </a:cubicBezTo>
                  <a:lnTo>
                    <a:pt x="52834" y="5685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512C73E7-3FFA-14C2-5733-11501D13489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947228" y="3839145"/>
              <a:ext cx="625833" cy="10302"/>
            </a:xfrm>
            <a:custGeom>
              <a:avLst/>
              <a:gdLst>
                <a:gd name="connsiteX0" fmla="*/ 0 w 625833"/>
                <a:gd name="connsiteY0" fmla="*/ 0 h 10302"/>
                <a:gd name="connsiteX1" fmla="*/ 625834 w 625833"/>
                <a:gd name="connsiteY1" fmla="*/ 0 h 10302"/>
                <a:gd name="connsiteX2" fmla="*/ 625834 w 625833"/>
                <a:gd name="connsiteY2" fmla="*/ 10302 h 10302"/>
                <a:gd name="connsiteX3" fmla="*/ 0 w 625833"/>
                <a:gd name="connsiteY3" fmla="*/ 10302 h 1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833" h="10302">
                  <a:moveTo>
                    <a:pt x="0" y="0"/>
                  </a:moveTo>
                  <a:lnTo>
                    <a:pt x="625834" y="0"/>
                  </a:lnTo>
                  <a:lnTo>
                    <a:pt x="625834" y="10302"/>
                  </a:lnTo>
                  <a:lnTo>
                    <a:pt x="0" y="1030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5479B084-3D37-A686-9DFF-D955E9CE824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54149" y="3875987"/>
              <a:ext cx="86965" cy="121521"/>
            </a:xfrm>
            <a:custGeom>
              <a:avLst/>
              <a:gdLst>
                <a:gd name="connsiteX0" fmla="*/ 87077 w 86965"/>
                <a:gd name="connsiteY0" fmla="*/ 92019 h 121521"/>
                <a:gd name="connsiteX1" fmla="*/ 87077 w 86965"/>
                <a:gd name="connsiteY1" fmla="*/ 85528 h 121521"/>
                <a:gd name="connsiteX2" fmla="*/ 67377 w 86965"/>
                <a:gd name="connsiteY2" fmla="*/ 85528 h 121521"/>
                <a:gd name="connsiteX3" fmla="*/ 67377 w 86965"/>
                <a:gd name="connsiteY3" fmla="*/ 5115 h 121521"/>
                <a:gd name="connsiteX4" fmla="*/ 63472 w 86965"/>
                <a:gd name="connsiteY4" fmla="*/ 66 h 121521"/>
                <a:gd name="connsiteX5" fmla="*/ 58858 w 86965"/>
                <a:gd name="connsiteY5" fmla="*/ 2590 h 121521"/>
                <a:gd name="connsiteX6" fmla="*/ 111 w 86965"/>
                <a:gd name="connsiteY6" fmla="*/ 85528 h 121521"/>
                <a:gd name="connsiteX7" fmla="*/ 111 w 86965"/>
                <a:gd name="connsiteY7" fmla="*/ 92019 h 121521"/>
                <a:gd name="connsiteX8" fmla="*/ 52291 w 86965"/>
                <a:gd name="connsiteY8" fmla="*/ 92019 h 121521"/>
                <a:gd name="connsiteX9" fmla="*/ 52291 w 86965"/>
                <a:gd name="connsiteY9" fmla="*/ 106803 h 121521"/>
                <a:gd name="connsiteX10" fmla="*/ 37915 w 86965"/>
                <a:gd name="connsiteY10" fmla="*/ 115097 h 121521"/>
                <a:gd name="connsiteX11" fmla="*/ 33123 w 86965"/>
                <a:gd name="connsiteY11" fmla="*/ 115097 h 121521"/>
                <a:gd name="connsiteX12" fmla="*/ 33123 w 86965"/>
                <a:gd name="connsiteY12" fmla="*/ 121588 h 121521"/>
                <a:gd name="connsiteX13" fmla="*/ 59745 w 86965"/>
                <a:gd name="connsiteY13" fmla="*/ 120866 h 121521"/>
                <a:gd name="connsiteX14" fmla="*/ 86545 w 86965"/>
                <a:gd name="connsiteY14" fmla="*/ 121588 h 121521"/>
                <a:gd name="connsiteX15" fmla="*/ 86545 w 86965"/>
                <a:gd name="connsiteY15" fmla="*/ 115097 h 121521"/>
                <a:gd name="connsiteX16" fmla="*/ 81753 w 86965"/>
                <a:gd name="connsiteY16" fmla="*/ 115097 h 121521"/>
                <a:gd name="connsiteX17" fmla="*/ 67377 w 86965"/>
                <a:gd name="connsiteY17" fmla="*/ 106803 h 121521"/>
                <a:gd name="connsiteX18" fmla="*/ 67377 w 86965"/>
                <a:gd name="connsiteY18" fmla="*/ 92019 h 121521"/>
                <a:gd name="connsiteX19" fmla="*/ 87077 w 86965"/>
                <a:gd name="connsiteY19" fmla="*/ 92019 h 121521"/>
                <a:gd name="connsiteX20" fmla="*/ 53533 w 86965"/>
                <a:gd name="connsiteY20" fmla="*/ 19538 h 121521"/>
                <a:gd name="connsiteX21" fmla="*/ 53533 w 86965"/>
                <a:gd name="connsiteY21" fmla="*/ 85528 h 121521"/>
                <a:gd name="connsiteX22" fmla="*/ 6678 w 86965"/>
                <a:gd name="connsiteY22" fmla="*/ 85528 h 121521"/>
                <a:gd name="connsiteX23" fmla="*/ 53533 w 86965"/>
                <a:gd name="connsiteY23" fmla="*/ 19538 h 1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965" h="121521">
                  <a:moveTo>
                    <a:pt x="87077" y="92019"/>
                  </a:moveTo>
                  <a:lnTo>
                    <a:pt x="87077" y="85528"/>
                  </a:lnTo>
                  <a:lnTo>
                    <a:pt x="67377" y="85528"/>
                  </a:lnTo>
                  <a:lnTo>
                    <a:pt x="67377" y="5115"/>
                  </a:lnTo>
                  <a:cubicBezTo>
                    <a:pt x="67377" y="1328"/>
                    <a:pt x="67377" y="66"/>
                    <a:pt x="63472" y="66"/>
                  </a:cubicBezTo>
                  <a:cubicBezTo>
                    <a:pt x="61342" y="66"/>
                    <a:pt x="60632" y="66"/>
                    <a:pt x="58858" y="2590"/>
                  </a:cubicBezTo>
                  <a:lnTo>
                    <a:pt x="111" y="85528"/>
                  </a:lnTo>
                  <a:lnTo>
                    <a:pt x="111" y="92019"/>
                  </a:lnTo>
                  <a:lnTo>
                    <a:pt x="52291" y="92019"/>
                  </a:lnTo>
                  <a:lnTo>
                    <a:pt x="52291" y="106803"/>
                  </a:lnTo>
                  <a:cubicBezTo>
                    <a:pt x="52291" y="112933"/>
                    <a:pt x="52291" y="115097"/>
                    <a:pt x="37915" y="115097"/>
                  </a:cubicBezTo>
                  <a:lnTo>
                    <a:pt x="33123" y="115097"/>
                  </a:lnTo>
                  <a:lnTo>
                    <a:pt x="33123" y="121588"/>
                  </a:lnTo>
                  <a:cubicBezTo>
                    <a:pt x="41997" y="121227"/>
                    <a:pt x="53356" y="120866"/>
                    <a:pt x="59745" y="120866"/>
                  </a:cubicBezTo>
                  <a:cubicBezTo>
                    <a:pt x="66312" y="120866"/>
                    <a:pt x="77671" y="121227"/>
                    <a:pt x="86545" y="121588"/>
                  </a:cubicBezTo>
                  <a:lnTo>
                    <a:pt x="86545" y="115097"/>
                  </a:lnTo>
                  <a:lnTo>
                    <a:pt x="81753" y="115097"/>
                  </a:lnTo>
                  <a:cubicBezTo>
                    <a:pt x="67377" y="115097"/>
                    <a:pt x="67377" y="112933"/>
                    <a:pt x="67377" y="106803"/>
                  </a:cubicBezTo>
                  <a:lnTo>
                    <a:pt x="67377" y="92019"/>
                  </a:lnTo>
                  <a:lnTo>
                    <a:pt x="87077" y="92019"/>
                  </a:lnTo>
                  <a:close/>
                  <a:moveTo>
                    <a:pt x="53533" y="19538"/>
                  </a:moveTo>
                  <a:lnTo>
                    <a:pt x="53533" y="85528"/>
                  </a:lnTo>
                  <a:lnTo>
                    <a:pt x="6678" y="85528"/>
                  </a:lnTo>
                  <a:lnTo>
                    <a:pt x="53533" y="1953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1C76EC22-DCCF-9EC6-4BAD-41A7D8EFC11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56281" y="3919800"/>
              <a:ext cx="106311" cy="79511"/>
            </a:xfrm>
            <a:custGeom>
              <a:avLst/>
              <a:gdLst>
                <a:gd name="connsiteX0" fmla="*/ 47325 w 106311"/>
                <a:gd name="connsiteY0" fmla="*/ 12327 h 79511"/>
                <a:gd name="connsiteX1" fmla="*/ 68446 w 106311"/>
                <a:gd name="connsiteY1" fmla="*/ 12327 h 79511"/>
                <a:gd name="connsiteX2" fmla="*/ 61879 w 106311"/>
                <a:gd name="connsiteY2" fmla="*/ 53795 h 79511"/>
                <a:gd name="connsiteX3" fmla="*/ 63831 w 106311"/>
                <a:gd name="connsiteY3" fmla="*/ 69842 h 79511"/>
                <a:gd name="connsiteX4" fmla="*/ 71818 w 106311"/>
                <a:gd name="connsiteY4" fmla="*/ 79578 h 79511"/>
                <a:gd name="connsiteX5" fmla="*/ 80159 w 106311"/>
                <a:gd name="connsiteY5" fmla="*/ 71465 h 79511"/>
                <a:gd name="connsiteX6" fmla="*/ 78739 w 106311"/>
                <a:gd name="connsiteY6" fmla="*/ 67498 h 79511"/>
                <a:gd name="connsiteX7" fmla="*/ 72173 w 106311"/>
                <a:gd name="connsiteY7" fmla="*/ 35765 h 79511"/>
                <a:gd name="connsiteX8" fmla="*/ 74657 w 106311"/>
                <a:gd name="connsiteY8" fmla="*/ 12327 h 79511"/>
                <a:gd name="connsiteX9" fmla="*/ 96843 w 106311"/>
                <a:gd name="connsiteY9" fmla="*/ 12327 h 79511"/>
                <a:gd name="connsiteX10" fmla="*/ 103409 w 106311"/>
                <a:gd name="connsiteY10" fmla="*/ 10884 h 79511"/>
                <a:gd name="connsiteX11" fmla="*/ 106427 w 106311"/>
                <a:gd name="connsiteY11" fmla="*/ 5295 h 79511"/>
                <a:gd name="connsiteX12" fmla="*/ 98795 w 106311"/>
                <a:gd name="connsiteY12" fmla="*/ 66 h 79511"/>
                <a:gd name="connsiteX13" fmla="*/ 31884 w 106311"/>
                <a:gd name="connsiteY13" fmla="*/ 66 h 79511"/>
                <a:gd name="connsiteX14" fmla="*/ 11651 w 106311"/>
                <a:gd name="connsiteY14" fmla="*/ 9261 h 79511"/>
                <a:gd name="connsiteX15" fmla="*/ 115 w 106311"/>
                <a:gd name="connsiteY15" fmla="*/ 24767 h 79511"/>
                <a:gd name="connsiteX16" fmla="*/ 3132 w 106311"/>
                <a:gd name="connsiteY16" fmla="*/ 26931 h 79511"/>
                <a:gd name="connsiteX17" fmla="*/ 6327 w 106311"/>
                <a:gd name="connsiteY17" fmla="*/ 24947 h 79511"/>
                <a:gd name="connsiteX18" fmla="*/ 30287 w 106311"/>
                <a:gd name="connsiteY18" fmla="*/ 12327 h 79511"/>
                <a:gd name="connsiteX19" fmla="*/ 41113 w 106311"/>
                <a:gd name="connsiteY19" fmla="*/ 12327 h 79511"/>
                <a:gd name="connsiteX20" fmla="*/ 20703 w 106311"/>
                <a:gd name="connsiteY20" fmla="*/ 64253 h 79511"/>
                <a:gd name="connsiteX21" fmla="*/ 17331 w 106311"/>
                <a:gd name="connsiteY21" fmla="*/ 71104 h 79511"/>
                <a:gd name="connsiteX22" fmla="*/ 16798 w 106311"/>
                <a:gd name="connsiteY22" fmla="*/ 73808 h 79511"/>
                <a:gd name="connsiteX23" fmla="*/ 23010 w 106311"/>
                <a:gd name="connsiteY23" fmla="*/ 79578 h 79511"/>
                <a:gd name="connsiteX24" fmla="*/ 36321 w 106311"/>
                <a:gd name="connsiteY24" fmla="*/ 55238 h 79511"/>
                <a:gd name="connsiteX25" fmla="*/ 47325 w 106311"/>
                <a:gd name="connsiteY25" fmla="*/ 12327 h 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311" h="79511">
                  <a:moveTo>
                    <a:pt x="47325" y="12327"/>
                  </a:moveTo>
                  <a:lnTo>
                    <a:pt x="68446" y="12327"/>
                  </a:lnTo>
                  <a:cubicBezTo>
                    <a:pt x="65783" y="23144"/>
                    <a:pt x="61879" y="39552"/>
                    <a:pt x="61879" y="53795"/>
                  </a:cubicBezTo>
                  <a:cubicBezTo>
                    <a:pt x="61879" y="61007"/>
                    <a:pt x="62766" y="65875"/>
                    <a:pt x="63831" y="69842"/>
                  </a:cubicBezTo>
                  <a:cubicBezTo>
                    <a:pt x="66671" y="78857"/>
                    <a:pt x="68978" y="79578"/>
                    <a:pt x="71818" y="79578"/>
                  </a:cubicBezTo>
                  <a:cubicBezTo>
                    <a:pt x="75900" y="79578"/>
                    <a:pt x="80159" y="75792"/>
                    <a:pt x="80159" y="71465"/>
                  </a:cubicBezTo>
                  <a:cubicBezTo>
                    <a:pt x="80159" y="70022"/>
                    <a:pt x="79804" y="69301"/>
                    <a:pt x="78739" y="67498"/>
                  </a:cubicBezTo>
                  <a:cubicBezTo>
                    <a:pt x="75367" y="60827"/>
                    <a:pt x="72173" y="50550"/>
                    <a:pt x="72173" y="35765"/>
                  </a:cubicBezTo>
                  <a:cubicBezTo>
                    <a:pt x="72173" y="32340"/>
                    <a:pt x="72173" y="25128"/>
                    <a:pt x="74657" y="12327"/>
                  </a:cubicBezTo>
                  <a:lnTo>
                    <a:pt x="96843" y="12327"/>
                  </a:lnTo>
                  <a:cubicBezTo>
                    <a:pt x="100037" y="12327"/>
                    <a:pt x="101457" y="12327"/>
                    <a:pt x="103409" y="10884"/>
                  </a:cubicBezTo>
                  <a:cubicBezTo>
                    <a:pt x="105894" y="9081"/>
                    <a:pt x="106427" y="6196"/>
                    <a:pt x="106427" y="5295"/>
                  </a:cubicBezTo>
                  <a:cubicBezTo>
                    <a:pt x="106427" y="66"/>
                    <a:pt x="101812" y="66"/>
                    <a:pt x="98795" y="66"/>
                  </a:cubicBezTo>
                  <a:lnTo>
                    <a:pt x="31884" y="66"/>
                  </a:lnTo>
                  <a:cubicBezTo>
                    <a:pt x="24608" y="66"/>
                    <a:pt x="19638" y="1689"/>
                    <a:pt x="11651" y="9261"/>
                  </a:cubicBezTo>
                  <a:cubicBezTo>
                    <a:pt x="7037" y="13408"/>
                    <a:pt x="115" y="23144"/>
                    <a:pt x="115" y="24767"/>
                  </a:cubicBezTo>
                  <a:cubicBezTo>
                    <a:pt x="115" y="26931"/>
                    <a:pt x="2422" y="26931"/>
                    <a:pt x="3132" y="26931"/>
                  </a:cubicBezTo>
                  <a:cubicBezTo>
                    <a:pt x="5085" y="26931"/>
                    <a:pt x="5262" y="26570"/>
                    <a:pt x="6327" y="24947"/>
                  </a:cubicBezTo>
                  <a:cubicBezTo>
                    <a:pt x="15379" y="12327"/>
                    <a:pt x="26382" y="12327"/>
                    <a:pt x="30287" y="12327"/>
                  </a:cubicBezTo>
                  <a:lnTo>
                    <a:pt x="41113" y="12327"/>
                  </a:lnTo>
                  <a:cubicBezTo>
                    <a:pt x="35611" y="32159"/>
                    <a:pt x="26027" y="53435"/>
                    <a:pt x="20703" y="64253"/>
                  </a:cubicBezTo>
                  <a:cubicBezTo>
                    <a:pt x="19638" y="66596"/>
                    <a:pt x="17863" y="70383"/>
                    <a:pt x="17331" y="71104"/>
                  </a:cubicBezTo>
                  <a:cubicBezTo>
                    <a:pt x="17153" y="71825"/>
                    <a:pt x="16798" y="72546"/>
                    <a:pt x="16798" y="73808"/>
                  </a:cubicBezTo>
                  <a:cubicBezTo>
                    <a:pt x="16798" y="76693"/>
                    <a:pt x="18928" y="79578"/>
                    <a:pt x="23010" y="79578"/>
                  </a:cubicBezTo>
                  <a:cubicBezTo>
                    <a:pt x="30110" y="79578"/>
                    <a:pt x="32062" y="71465"/>
                    <a:pt x="36321" y="55238"/>
                  </a:cubicBezTo>
                  <a:lnTo>
                    <a:pt x="47325" y="1232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A989FD59-F25D-9DB8-9BE1-B1340A73F80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185296" y="3919800"/>
              <a:ext cx="63538" cy="79511"/>
            </a:xfrm>
            <a:custGeom>
              <a:avLst/>
              <a:gdLst>
                <a:gd name="connsiteX0" fmla="*/ 49992 w 63538"/>
                <a:gd name="connsiteY0" fmla="*/ 37388 h 79511"/>
                <a:gd name="connsiteX1" fmla="*/ 56027 w 63538"/>
                <a:gd name="connsiteY1" fmla="*/ 33962 h 79511"/>
                <a:gd name="connsiteX2" fmla="*/ 49992 w 63538"/>
                <a:gd name="connsiteY2" fmla="*/ 30897 h 79511"/>
                <a:gd name="connsiteX3" fmla="*/ 18223 w 63538"/>
                <a:gd name="connsiteY3" fmla="*/ 30897 h 79511"/>
                <a:gd name="connsiteX4" fmla="*/ 50702 w 63538"/>
                <a:gd name="connsiteY4" fmla="*/ 6557 h 79511"/>
                <a:gd name="connsiteX5" fmla="*/ 57447 w 63538"/>
                <a:gd name="connsiteY5" fmla="*/ 6557 h 79511"/>
                <a:gd name="connsiteX6" fmla="*/ 63658 w 63538"/>
                <a:gd name="connsiteY6" fmla="*/ 3131 h 79511"/>
                <a:gd name="connsiteX7" fmla="*/ 57802 w 63538"/>
                <a:gd name="connsiteY7" fmla="*/ 66 h 79511"/>
                <a:gd name="connsiteX8" fmla="*/ 50170 w 63538"/>
                <a:gd name="connsiteY8" fmla="*/ 66 h 79511"/>
                <a:gd name="connsiteX9" fmla="*/ 120 w 63538"/>
                <a:gd name="connsiteY9" fmla="*/ 44239 h 79511"/>
                <a:gd name="connsiteX10" fmla="*/ 36504 w 63538"/>
                <a:gd name="connsiteY10" fmla="*/ 79578 h 79511"/>
                <a:gd name="connsiteX11" fmla="*/ 58689 w 63538"/>
                <a:gd name="connsiteY11" fmla="*/ 73268 h 79511"/>
                <a:gd name="connsiteX12" fmla="*/ 62594 w 63538"/>
                <a:gd name="connsiteY12" fmla="*/ 69662 h 79511"/>
                <a:gd name="connsiteX13" fmla="*/ 59931 w 63538"/>
                <a:gd name="connsiteY13" fmla="*/ 66056 h 79511"/>
                <a:gd name="connsiteX14" fmla="*/ 57802 w 63538"/>
                <a:gd name="connsiteY14" fmla="*/ 66957 h 79511"/>
                <a:gd name="connsiteX15" fmla="*/ 36859 w 63538"/>
                <a:gd name="connsiteY15" fmla="*/ 74530 h 79511"/>
                <a:gd name="connsiteX16" fmla="*/ 15029 w 63538"/>
                <a:gd name="connsiteY16" fmla="*/ 50370 h 79511"/>
                <a:gd name="connsiteX17" fmla="*/ 16626 w 63538"/>
                <a:gd name="connsiteY17" fmla="*/ 37388 h 79511"/>
                <a:gd name="connsiteX18" fmla="*/ 49992 w 63538"/>
                <a:gd name="connsiteY18" fmla="*/ 37388 h 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38" h="79511">
                  <a:moveTo>
                    <a:pt x="49992" y="37388"/>
                  </a:moveTo>
                  <a:cubicBezTo>
                    <a:pt x="52655" y="37388"/>
                    <a:pt x="56027" y="37388"/>
                    <a:pt x="56027" y="33962"/>
                  </a:cubicBezTo>
                  <a:cubicBezTo>
                    <a:pt x="56027" y="30897"/>
                    <a:pt x="53365" y="30897"/>
                    <a:pt x="49992" y="30897"/>
                  </a:cubicBezTo>
                  <a:lnTo>
                    <a:pt x="18223" y="30897"/>
                  </a:lnTo>
                  <a:cubicBezTo>
                    <a:pt x="23548" y="14490"/>
                    <a:pt x="35084" y="6557"/>
                    <a:pt x="50702" y="6557"/>
                  </a:cubicBezTo>
                  <a:lnTo>
                    <a:pt x="57447" y="6557"/>
                  </a:lnTo>
                  <a:cubicBezTo>
                    <a:pt x="60286" y="6557"/>
                    <a:pt x="63658" y="6557"/>
                    <a:pt x="63658" y="3131"/>
                  </a:cubicBezTo>
                  <a:cubicBezTo>
                    <a:pt x="63658" y="66"/>
                    <a:pt x="61174" y="66"/>
                    <a:pt x="57802" y="66"/>
                  </a:cubicBezTo>
                  <a:lnTo>
                    <a:pt x="50170" y="66"/>
                  </a:lnTo>
                  <a:cubicBezTo>
                    <a:pt x="26565" y="66"/>
                    <a:pt x="120" y="16834"/>
                    <a:pt x="120" y="44239"/>
                  </a:cubicBezTo>
                  <a:cubicBezTo>
                    <a:pt x="120" y="65334"/>
                    <a:pt x="15916" y="79578"/>
                    <a:pt x="36504" y="79578"/>
                  </a:cubicBezTo>
                  <a:cubicBezTo>
                    <a:pt x="41828" y="79578"/>
                    <a:pt x="49282" y="78677"/>
                    <a:pt x="58689" y="73268"/>
                  </a:cubicBezTo>
                  <a:cubicBezTo>
                    <a:pt x="62239" y="71284"/>
                    <a:pt x="62594" y="70743"/>
                    <a:pt x="62594" y="69662"/>
                  </a:cubicBezTo>
                  <a:cubicBezTo>
                    <a:pt x="62594" y="69121"/>
                    <a:pt x="62594" y="66056"/>
                    <a:pt x="59931" y="66056"/>
                  </a:cubicBezTo>
                  <a:cubicBezTo>
                    <a:pt x="59221" y="66056"/>
                    <a:pt x="58866" y="66236"/>
                    <a:pt x="57802" y="66957"/>
                  </a:cubicBezTo>
                  <a:cubicBezTo>
                    <a:pt x="51590" y="71104"/>
                    <a:pt x="44135" y="74530"/>
                    <a:pt x="36859" y="74530"/>
                  </a:cubicBezTo>
                  <a:cubicBezTo>
                    <a:pt x="29759" y="74530"/>
                    <a:pt x="15029" y="70924"/>
                    <a:pt x="15029" y="50370"/>
                  </a:cubicBezTo>
                  <a:cubicBezTo>
                    <a:pt x="15029" y="47845"/>
                    <a:pt x="15029" y="44239"/>
                    <a:pt x="16626" y="37388"/>
                  </a:cubicBezTo>
                  <a:lnTo>
                    <a:pt x="49992" y="3738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D7E1ACE-39F8-37F8-5505-40383B70C01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267749" y="3937495"/>
              <a:ext cx="66175" cy="88604"/>
            </a:xfrm>
            <a:custGeom>
              <a:avLst/>
              <a:gdLst>
                <a:gd name="connsiteX0" fmla="*/ 66299 w 66175"/>
                <a:gd name="connsiteY0" fmla="*/ 44627 h 88604"/>
                <a:gd name="connsiteX1" fmla="*/ 33211 w 66175"/>
                <a:gd name="connsiteY1" fmla="*/ 67 h 88604"/>
                <a:gd name="connsiteX2" fmla="*/ 123 w 66175"/>
                <a:gd name="connsiteY2" fmla="*/ 44627 h 88604"/>
                <a:gd name="connsiteX3" fmla="*/ 33211 w 66175"/>
                <a:gd name="connsiteY3" fmla="*/ 88671 h 88604"/>
                <a:gd name="connsiteX4" fmla="*/ 66299 w 66175"/>
                <a:gd name="connsiteY4" fmla="*/ 44627 h 88604"/>
                <a:gd name="connsiteX5" fmla="*/ 33211 w 66175"/>
                <a:gd name="connsiteY5" fmla="*/ 84421 h 88604"/>
                <a:gd name="connsiteX6" fmla="*/ 14702 w 66175"/>
                <a:gd name="connsiteY6" fmla="*/ 69740 h 88604"/>
                <a:gd name="connsiteX7" fmla="*/ 12801 w 66175"/>
                <a:gd name="connsiteY7" fmla="*/ 43081 h 88604"/>
                <a:gd name="connsiteX8" fmla="*/ 14829 w 66175"/>
                <a:gd name="connsiteY8" fmla="*/ 17324 h 88604"/>
                <a:gd name="connsiteX9" fmla="*/ 33211 w 66175"/>
                <a:gd name="connsiteY9" fmla="*/ 4317 h 88604"/>
                <a:gd name="connsiteX10" fmla="*/ 51847 w 66175"/>
                <a:gd name="connsiteY10" fmla="*/ 18226 h 88604"/>
                <a:gd name="connsiteX11" fmla="*/ 53621 w 66175"/>
                <a:gd name="connsiteY11" fmla="*/ 43081 h 88604"/>
                <a:gd name="connsiteX12" fmla="*/ 51720 w 66175"/>
                <a:gd name="connsiteY12" fmla="*/ 69997 h 88604"/>
                <a:gd name="connsiteX13" fmla="*/ 33211 w 66175"/>
                <a:gd name="connsiteY13" fmla="*/ 84421 h 8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5" h="88604">
                  <a:moveTo>
                    <a:pt x="66299" y="44627"/>
                  </a:moveTo>
                  <a:cubicBezTo>
                    <a:pt x="66299" y="35354"/>
                    <a:pt x="66299" y="67"/>
                    <a:pt x="33211" y="67"/>
                  </a:cubicBezTo>
                  <a:cubicBezTo>
                    <a:pt x="123" y="67"/>
                    <a:pt x="123" y="35354"/>
                    <a:pt x="123" y="44627"/>
                  </a:cubicBezTo>
                  <a:cubicBezTo>
                    <a:pt x="123" y="54028"/>
                    <a:pt x="123" y="88671"/>
                    <a:pt x="33211" y="88671"/>
                  </a:cubicBezTo>
                  <a:cubicBezTo>
                    <a:pt x="66299" y="88671"/>
                    <a:pt x="66299" y="54028"/>
                    <a:pt x="66299" y="44627"/>
                  </a:cubicBezTo>
                  <a:close/>
                  <a:moveTo>
                    <a:pt x="33211" y="84421"/>
                  </a:moveTo>
                  <a:cubicBezTo>
                    <a:pt x="28520" y="84421"/>
                    <a:pt x="17872" y="82747"/>
                    <a:pt x="14702" y="69740"/>
                  </a:cubicBezTo>
                  <a:cubicBezTo>
                    <a:pt x="12927" y="62785"/>
                    <a:pt x="12801" y="53642"/>
                    <a:pt x="12801" y="43081"/>
                  </a:cubicBezTo>
                  <a:cubicBezTo>
                    <a:pt x="12801" y="33551"/>
                    <a:pt x="12801" y="24665"/>
                    <a:pt x="14829" y="17324"/>
                  </a:cubicBezTo>
                  <a:cubicBezTo>
                    <a:pt x="17998" y="6506"/>
                    <a:pt x="27760" y="4317"/>
                    <a:pt x="33211" y="4317"/>
                  </a:cubicBezTo>
                  <a:cubicBezTo>
                    <a:pt x="42592" y="4317"/>
                    <a:pt x="49311" y="9211"/>
                    <a:pt x="51847" y="18226"/>
                  </a:cubicBezTo>
                  <a:cubicBezTo>
                    <a:pt x="53621" y="24794"/>
                    <a:pt x="53621" y="35483"/>
                    <a:pt x="53621" y="43081"/>
                  </a:cubicBezTo>
                  <a:cubicBezTo>
                    <a:pt x="53621" y="51839"/>
                    <a:pt x="53621" y="62270"/>
                    <a:pt x="51720" y="69997"/>
                  </a:cubicBezTo>
                  <a:cubicBezTo>
                    <a:pt x="48424" y="82490"/>
                    <a:pt x="38282" y="84421"/>
                    <a:pt x="33211" y="84421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1ACD73A6-417C-0880-5300-83F495FC437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362723" y="3917997"/>
              <a:ext cx="102406" cy="118095"/>
            </a:xfrm>
            <a:custGeom>
              <a:avLst/>
              <a:gdLst>
                <a:gd name="connsiteX0" fmla="*/ 73427 w 102406"/>
                <a:gd name="connsiteY0" fmla="*/ 54336 h 118095"/>
                <a:gd name="connsiteX1" fmla="*/ 37576 w 102406"/>
                <a:gd name="connsiteY1" fmla="*/ 66 h 118095"/>
                <a:gd name="connsiteX2" fmla="*/ 13083 w 102406"/>
                <a:gd name="connsiteY2" fmla="*/ 10524 h 118095"/>
                <a:gd name="connsiteX3" fmla="*/ 127 w 102406"/>
                <a:gd name="connsiteY3" fmla="*/ 32520 h 118095"/>
                <a:gd name="connsiteX4" fmla="*/ 2967 w 102406"/>
                <a:gd name="connsiteY4" fmla="*/ 34684 h 118095"/>
                <a:gd name="connsiteX5" fmla="*/ 6339 w 102406"/>
                <a:gd name="connsiteY5" fmla="*/ 31618 h 118095"/>
                <a:gd name="connsiteX6" fmla="*/ 35091 w 102406"/>
                <a:gd name="connsiteY6" fmla="*/ 14490 h 118095"/>
                <a:gd name="connsiteX7" fmla="*/ 67393 w 102406"/>
                <a:gd name="connsiteY7" fmla="*/ 61909 h 118095"/>
                <a:gd name="connsiteX8" fmla="*/ 66150 w 102406"/>
                <a:gd name="connsiteY8" fmla="*/ 74890 h 118095"/>
                <a:gd name="connsiteX9" fmla="*/ 56744 w 102406"/>
                <a:gd name="connsiteY9" fmla="*/ 113835 h 118095"/>
                <a:gd name="connsiteX10" fmla="*/ 59761 w 102406"/>
                <a:gd name="connsiteY10" fmla="*/ 118162 h 118095"/>
                <a:gd name="connsiteX11" fmla="*/ 65795 w 102406"/>
                <a:gd name="connsiteY11" fmla="*/ 108786 h 118095"/>
                <a:gd name="connsiteX12" fmla="*/ 72717 w 102406"/>
                <a:gd name="connsiteY12" fmla="*/ 75431 h 118095"/>
                <a:gd name="connsiteX13" fmla="*/ 87093 w 102406"/>
                <a:gd name="connsiteY13" fmla="*/ 36126 h 118095"/>
                <a:gd name="connsiteX14" fmla="*/ 101647 w 102406"/>
                <a:gd name="connsiteY14" fmla="*/ 6377 h 118095"/>
                <a:gd name="connsiteX15" fmla="*/ 102534 w 102406"/>
                <a:gd name="connsiteY15" fmla="*/ 4033 h 118095"/>
                <a:gd name="connsiteX16" fmla="*/ 99694 w 102406"/>
                <a:gd name="connsiteY16" fmla="*/ 1869 h 118095"/>
                <a:gd name="connsiteX17" fmla="*/ 97032 w 102406"/>
                <a:gd name="connsiteY17" fmla="*/ 2771 h 118095"/>
                <a:gd name="connsiteX18" fmla="*/ 73427 w 102406"/>
                <a:gd name="connsiteY18" fmla="*/ 54336 h 1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406" h="118095">
                  <a:moveTo>
                    <a:pt x="73427" y="54336"/>
                  </a:moveTo>
                  <a:cubicBezTo>
                    <a:pt x="72540" y="43879"/>
                    <a:pt x="66505" y="66"/>
                    <a:pt x="37576" y="66"/>
                  </a:cubicBezTo>
                  <a:cubicBezTo>
                    <a:pt x="27104" y="66"/>
                    <a:pt x="18053" y="5836"/>
                    <a:pt x="13083" y="10524"/>
                  </a:cubicBezTo>
                  <a:cubicBezTo>
                    <a:pt x="2257" y="20440"/>
                    <a:pt x="127" y="31979"/>
                    <a:pt x="127" y="32520"/>
                  </a:cubicBezTo>
                  <a:cubicBezTo>
                    <a:pt x="127" y="34684"/>
                    <a:pt x="2435" y="34684"/>
                    <a:pt x="2967" y="34684"/>
                  </a:cubicBezTo>
                  <a:cubicBezTo>
                    <a:pt x="5274" y="34684"/>
                    <a:pt x="5452" y="34323"/>
                    <a:pt x="6339" y="31618"/>
                  </a:cubicBezTo>
                  <a:cubicBezTo>
                    <a:pt x="10066" y="20981"/>
                    <a:pt x="23200" y="14490"/>
                    <a:pt x="35091" y="14490"/>
                  </a:cubicBezTo>
                  <a:cubicBezTo>
                    <a:pt x="63666" y="14490"/>
                    <a:pt x="67393" y="43518"/>
                    <a:pt x="67393" y="61909"/>
                  </a:cubicBezTo>
                  <a:cubicBezTo>
                    <a:pt x="67393" y="70924"/>
                    <a:pt x="66860" y="72907"/>
                    <a:pt x="66150" y="74890"/>
                  </a:cubicBezTo>
                  <a:cubicBezTo>
                    <a:pt x="62068" y="88413"/>
                    <a:pt x="56744" y="108426"/>
                    <a:pt x="56744" y="113835"/>
                  </a:cubicBezTo>
                  <a:cubicBezTo>
                    <a:pt x="56744" y="115818"/>
                    <a:pt x="57454" y="118162"/>
                    <a:pt x="59761" y="118162"/>
                  </a:cubicBezTo>
                  <a:cubicBezTo>
                    <a:pt x="61003" y="118162"/>
                    <a:pt x="62956" y="118162"/>
                    <a:pt x="65795" y="108786"/>
                  </a:cubicBezTo>
                  <a:cubicBezTo>
                    <a:pt x="67925" y="101755"/>
                    <a:pt x="71297" y="88413"/>
                    <a:pt x="72717" y="75431"/>
                  </a:cubicBezTo>
                  <a:cubicBezTo>
                    <a:pt x="73427" y="69121"/>
                    <a:pt x="83366" y="44780"/>
                    <a:pt x="87093" y="36126"/>
                  </a:cubicBezTo>
                  <a:cubicBezTo>
                    <a:pt x="89578" y="30537"/>
                    <a:pt x="93305" y="22063"/>
                    <a:pt x="101647" y="6377"/>
                  </a:cubicBezTo>
                  <a:cubicBezTo>
                    <a:pt x="102179" y="5475"/>
                    <a:pt x="102534" y="4754"/>
                    <a:pt x="102534" y="4033"/>
                  </a:cubicBezTo>
                  <a:cubicBezTo>
                    <a:pt x="102534" y="1869"/>
                    <a:pt x="100227" y="1869"/>
                    <a:pt x="99694" y="1869"/>
                  </a:cubicBezTo>
                  <a:cubicBezTo>
                    <a:pt x="99162" y="1869"/>
                    <a:pt x="97565" y="1869"/>
                    <a:pt x="97032" y="2771"/>
                  </a:cubicBezTo>
                  <a:cubicBezTo>
                    <a:pt x="94902" y="6557"/>
                    <a:pt x="81414" y="32340"/>
                    <a:pt x="73427" y="54336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1CCA4D20-73B7-1728-1B31-C5BCC568416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485644" y="3860224"/>
              <a:ext cx="63132" cy="85770"/>
            </a:xfrm>
            <a:custGeom>
              <a:avLst/>
              <a:gdLst>
                <a:gd name="connsiteX0" fmla="*/ 63265 w 63132"/>
                <a:gd name="connsiteY0" fmla="*/ 60979 h 85770"/>
                <a:gd name="connsiteX1" fmla="*/ 57940 w 63132"/>
                <a:gd name="connsiteY1" fmla="*/ 60979 h 85770"/>
                <a:gd name="connsiteX2" fmla="*/ 54264 w 63132"/>
                <a:gd name="connsiteY2" fmla="*/ 72699 h 85770"/>
                <a:gd name="connsiteX3" fmla="*/ 40699 w 63132"/>
                <a:gd name="connsiteY3" fmla="*/ 73472 h 85770"/>
                <a:gd name="connsiteX4" fmla="*/ 15852 w 63132"/>
                <a:gd name="connsiteY4" fmla="*/ 73472 h 85770"/>
                <a:gd name="connsiteX5" fmla="*/ 41206 w 63132"/>
                <a:gd name="connsiteY5" fmla="*/ 54798 h 85770"/>
                <a:gd name="connsiteX6" fmla="*/ 63265 w 63132"/>
                <a:gd name="connsiteY6" fmla="*/ 25692 h 85770"/>
                <a:gd name="connsiteX7" fmla="*/ 29797 w 63132"/>
                <a:gd name="connsiteY7" fmla="*/ 64 h 85770"/>
                <a:gd name="connsiteX8" fmla="*/ 132 w 63132"/>
                <a:gd name="connsiteY8" fmla="*/ 22730 h 85770"/>
                <a:gd name="connsiteX9" fmla="*/ 7485 w 63132"/>
                <a:gd name="connsiteY9" fmla="*/ 30586 h 85770"/>
                <a:gd name="connsiteX10" fmla="*/ 14964 w 63132"/>
                <a:gd name="connsiteY10" fmla="*/ 22988 h 85770"/>
                <a:gd name="connsiteX11" fmla="*/ 7738 w 63132"/>
                <a:gd name="connsiteY11" fmla="*/ 15390 h 85770"/>
                <a:gd name="connsiteX12" fmla="*/ 27134 w 63132"/>
                <a:gd name="connsiteY12" fmla="*/ 5731 h 85770"/>
                <a:gd name="connsiteX13" fmla="*/ 49700 w 63132"/>
                <a:gd name="connsiteY13" fmla="*/ 25821 h 85770"/>
                <a:gd name="connsiteX14" fmla="*/ 32586 w 63132"/>
                <a:gd name="connsiteY14" fmla="*/ 53252 h 85770"/>
                <a:gd name="connsiteX15" fmla="*/ 1653 w 63132"/>
                <a:gd name="connsiteY15" fmla="*/ 79911 h 85770"/>
                <a:gd name="connsiteX16" fmla="*/ 132 w 63132"/>
                <a:gd name="connsiteY16" fmla="*/ 81971 h 85770"/>
                <a:gd name="connsiteX17" fmla="*/ 132 w 63132"/>
                <a:gd name="connsiteY17" fmla="*/ 85835 h 85770"/>
                <a:gd name="connsiteX18" fmla="*/ 59081 w 63132"/>
                <a:gd name="connsiteY18" fmla="*/ 85835 h 85770"/>
                <a:gd name="connsiteX19" fmla="*/ 63265 w 63132"/>
                <a:gd name="connsiteY19" fmla="*/ 60979 h 8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32" h="85770">
                  <a:moveTo>
                    <a:pt x="63265" y="60979"/>
                  </a:moveTo>
                  <a:lnTo>
                    <a:pt x="57940" y="60979"/>
                  </a:lnTo>
                  <a:cubicBezTo>
                    <a:pt x="57560" y="63426"/>
                    <a:pt x="56292" y="71411"/>
                    <a:pt x="54264" y="72699"/>
                  </a:cubicBezTo>
                  <a:cubicBezTo>
                    <a:pt x="53250" y="73472"/>
                    <a:pt x="42601" y="73472"/>
                    <a:pt x="40699" y="73472"/>
                  </a:cubicBezTo>
                  <a:lnTo>
                    <a:pt x="15852" y="73472"/>
                  </a:lnTo>
                  <a:cubicBezTo>
                    <a:pt x="24219" y="67161"/>
                    <a:pt x="33600" y="59949"/>
                    <a:pt x="41206" y="54798"/>
                  </a:cubicBezTo>
                  <a:cubicBezTo>
                    <a:pt x="52616" y="46813"/>
                    <a:pt x="63265" y="39344"/>
                    <a:pt x="63265" y="25692"/>
                  </a:cubicBezTo>
                  <a:cubicBezTo>
                    <a:pt x="63265" y="9208"/>
                    <a:pt x="47925" y="64"/>
                    <a:pt x="29797" y="64"/>
                  </a:cubicBezTo>
                  <a:cubicBezTo>
                    <a:pt x="12682" y="64"/>
                    <a:pt x="132" y="10109"/>
                    <a:pt x="132" y="22730"/>
                  </a:cubicBezTo>
                  <a:cubicBezTo>
                    <a:pt x="132" y="29427"/>
                    <a:pt x="5710" y="30586"/>
                    <a:pt x="7485" y="30586"/>
                  </a:cubicBezTo>
                  <a:cubicBezTo>
                    <a:pt x="10908" y="30586"/>
                    <a:pt x="14964" y="28268"/>
                    <a:pt x="14964" y="22988"/>
                  </a:cubicBezTo>
                  <a:cubicBezTo>
                    <a:pt x="14964" y="18352"/>
                    <a:pt x="11668" y="15776"/>
                    <a:pt x="7738" y="15390"/>
                  </a:cubicBezTo>
                  <a:cubicBezTo>
                    <a:pt x="11288" y="9594"/>
                    <a:pt x="18641" y="5731"/>
                    <a:pt x="27134" y="5731"/>
                  </a:cubicBezTo>
                  <a:cubicBezTo>
                    <a:pt x="39431" y="5731"/>
                    <a:pt x="49700" y="13200"/>
                    <a:pt x="49700" y="25821"/>
                  </a:cubicBezTo>
                  <a:cubicBezTo>
                    <a:pt x="49700" y="36639"/>
                    <a:pt x="42347" y="44881"/>
                    <a:pt x="32586" y="53252"/>
                  </a:cubicBezTo>
                  <a:lnTo>
                    <a:pt x="1653" y="79911"/>
                  </a:lnTo>
                  <a:cubicBezTo>
                    <a:pt x="385" y="81070"/>
                    <a:pt x="259" y="81070"/>
                    <a:pt x="132" y="81971"/>
                  </a:cubicBezTo>
                  <a:lnTo>
                    <a:pt x="132" y="85835"/>
                  </a:lnTo>
                  <a:lnTo>
                    <a:pt x="59081" y="85835"/>
                  </a:lnTo>
                  <a:lnTo>
                    <a:pt x="63265" y="60979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9B620B86-0900-AC11-0057-36311337D52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22496" y="3687557"/>
              <a:ext cx="64603" cy="119718"/>
            </a:xfrm>
            <a:custGeom>
              <a:avLst/>
              <a:gdLst>
                <a:gd name="connsiteX0" fmla="*/ 40275 w 64603"/>
                <a:gd name="connsiteY0" fmla="*/ 5107 h 119718"/>
                <a:gd name="connsiteX1" fmla="*/ 34951 w 64603"/>
                <a:gd name="connsiteY1" fmla="*/ 59 h 119718"/>
                <a:gd name="connsiteX2" fmla="*/ 164 w 64603"/>
                <a:gd name="connsiteY2" fmla="*/ 11598 h 119718"/>
                <a:gd name="connsiteX3" fmla="*/ 164 w 64603"/>
                <a:gd name="connsiteY3" fmla="*/ 18089 h 119718"/>
                <a:gd name="connsiteX4" fmla="*/ 25899 w 64603"/>
                <a:gd name="connsiteY4" fmla="*/ 13040 h 119718"/>
                <a:gd name="connsiteX5" fmla="*/ 25899 w 64603"/>
                <a:gd name="connsiteY5" fmla="*/ 104993 h 119718"/>
                <a:gd name="connsiteX6" fmla="*/ 8151 w 64603"/>
                <a:gd name="connsiteY6" fmla="*/ 113287 h 119718"/>
                <a:gd name="connsiteX7" fmla="*/ 1407 w 64603"/>
                <a:gd name="connsiteY7" fmla="*/ 113287 h 119718"/>
                <a:gd name="connsiteX8" fmla="*/ 1407 w 64603"/>
                <a:gd name="connsiteY8" fmla="*/ 119777 h 119718"/>
                <a:gd name="connsiteX9" fmla="*/ 32999 w 64603"/>
                <a:gd name="connsiteY9" fmla="*/ 119056 h 119718"/>
                <a:gd name="connsiteX10" fmla="*/ 64768 w 64603"/>
                <a:gd name="connsiteY10" fmla="*/ 119777 h 119718"/>
                <a:gd name="connsiteX11" fmla="*/ 64768 w 64603"/>
                <a:gd name="connsiteY11" fmla="*/ 113287 h 119718"/>
                <a:gd name="connsiteX12" fmla="*/ 58023 w 64603"/>
                <a:gd name="connsiteY12" fmla="*/ 113287 h 119718"/>
                <a:gd name="connsiteX13" fmla="*/ 40275 w 64603"/>
                <a:gd name="connsiteY13" fmla="*/ 104993 h 119718"/>
                <a:gd name="connsiteX14" fmla="*/ 40275 w 64603"/>
                <a:gd name="connsiteY14" fmla="*/ 5107 h 11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3" h="119718">
                  <a:moveTo>
                    <a:pt x="40275" y="5107"/>
                  </a:moveTo>
                  <a:cubicBezTo>
                    <a:pt x="40275" y="239"/>
                    <a:pt x="39920" y="59"/>
                    <a:pt x="34951" y="59"/>
                  </a:cubicBezTo>
                  <a:cubicBezTo>
                    <a:pt x="23592" y="11418"/>
                    <a:pt x="7441" y="11598"/>
                    <a:pt x="164" y="11598"/>
                  </a:cubicBezTo>
                  <a:lnTo>
                    <a:pt x="164" y="18089"/>
                  </a:lnTo>
                  <a:cubicBezTo>
                    <a:pt x="4424" y="18089"/>
                    <a:pt x="16138" y="18089"/>
                    <a:pt x="25899" y="13040"/>
                  </a:cubicBezTo>
                  <a:lnTo>
                    <a:pt x="25899" y="104993"/>
                  </a:lnTo>
                  <a:cubicBezTo>
                    <a:pt x="25899" y="110943"/>
                    <a:pt x="25899" y="113287"/>
                    <a:pt x="8151" y="113287"/>
                  </a:cubicBezTo>
                  <a:lnTo>
                    <a:pt x="1407" y="113287"/>
                  </a:lnTo>
                  <a:lnTo>
                    <a:pt x="1407" y="119777"/>
                  </a:lnTo>
                  <a:cubicBezTo>
                    <a:pt x="4602" y="119597"/>
                    <a:pt x="26432" y="119056"/>
                    <a:pt x="32999" y="119056"/>
                  </a:cubicBezTo>
                  <a:cubicBezTo>
                    <a:pt x="38500" y="119056"/>
                    <a:pt x="60863" y="119597"/>
                    <a:pt x="64768" y="119777"/>
                  </a:cubicBezTo>
                  <a:lnTo>
                    <a:pt x="64768" y="113287"/>
                  </a:lnTo>
                  <a:lnTo>
                    <a:pt x="58023" y="113287"/>
                  </a:lnTo>
                  <a:cubicBezTo>
                    <a:pt x="40275" y="113287"/>
                    <a:pt x="40275" y="110943"/>
                    <a:pt x="40275" y="104993"/>
                  </a:cubicBezTo>
                  <a:lnTo>
                    <a:pt x="40275" y="510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25AE56E2-A633-39B2-5C54-F0223F22C97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633912" y="3839145"/>
              <a:ext cx="1439543" cy="10302"/>
            </a:xfrm>
            <a:custGeom>
              <a:avLst/>
              <a:gdLst>
                <a:gd name="connsiteX0" fmla="*/ 0 w 1439543"/>
                <a:gd name="connsiteY0" fmla="*/ 0 h 10302"/>
                <a:gd name="connsiteX1" fmla="*/ 1439543 w 1439543"/>
                <a:gd name="connsiteY1" fmla="*/ 0 h 10302"/>
                <a:gd name="connsiteX2" fmla="*/ 1439543 w 1439543"/>
                <a:gd name="connsiteY2" fmla="*/ 10302 h 10302"/>
                <a:gd name="connsiteX3" fmla="*/ 0 w 1439543"/>
                <a:gd name="connsiteY3" fmla="*/ 10302 h 1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543" h="10302">
                  <a:moveTo>
                    <a:pt x="0" y="0"/>
                  </a:moveTo>
                  <a:lnTo>
                    <a:pt x="1439543" y="0"/>
                  </a:lnTo>
                  <a:lnTo>
                    <a:pt x="1439543" y="10302"/>
                  </a:lnTo>
                  <a:lnTo>
                    <a:pt x="0" y="1030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EC9D7680-184F-4104-9662-20D8F5B5BF9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654322" y="3872717"/>
              <a:ext cx="46145" cy="180118"/>
            </a:xfrm>
            <a:custGeom>
              <a:avLst/>
              <a:gdLst>
                <a:gd name="connsiteX0" fmla="*/ 42734 w 46145"/>
                <a:gd name="connsiteY0" fmla="*/ 67 h 180118"/>
                <a:gd name="connsiteX1" fmla="*/ 138 w 46145"/>
                <a:gd name="connsiteY1" fmla="*/ 90036 h 180118"/>
                <a:gd name="connsiteX2" fmla="*/ 42734 w 46145"/>
                <a:gd name="connsiteY2" fmla="*/ 180185 h 180118"/>
                <a:gd name="connsiteX3" fmla="*/ 46283 w 46145"/>
                <a:gd name="connsiteY3" fmla="*/ 178022 h 180118"/>
                <a:gd name="connsiteX4" fmla="*/ 44509 w 46145"/>
                <a:gd name="connsiteY4" fmla="*/ 175317 h 180118"/>
                <a:gd name="connsiteX5" fmla="*/ 12207 w 46145"/>
                <a:gd name="connsiteY5" fmla="*/ 90216 h 180118"/>
                <a:gd name="connsiteX6" fmla="*/ 45041 w 46145"/>
                <a:gd name="connsiteY6" fmla="*/ 4394 h 180118"/>
                <a:gd name="connsiteX7" fmla="*/ 46283 w 46145"/>
                <a:gd name="connsiteY7" fmla="*/ 2230 h 180118"/>
                <a:gd name="connsiteX8" fmla="*/ 42734 w 46145"/>
                <a:gd name="connsiteY8" fmla="*/ 67 h 18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45" h="180118">
                  <a:moveTo>
                    <a:pt x="42734" y="67"/>
                  </a:moveTo>
                  <a:cubicBezTo>
                    <a:pt x="9012" y="24227"/>
                    <a:pt x="138" y="62450"/>
                    <a:pt x="138" y="90036"/>
                  </a:cubicBezTo>
                  <a:cubicBezTo>
                    <a:pt x="138" y="115458"/>
                    <a:pt x="7592" y="154943"/>
                    <a:pt x="42734" y="180185"/>
                  </a:cubicBezTo>
                  <a:cubicBezTo>
                    <a:pt x="44154" y="180185"/>
                    <a:pt x="46283" y="180185"/>
                    <a:pt x="46283" y="178022"/>
                  </a:cubicBezTo>
                  <a:cubicBezTo>
                    <a:pt x="46283" y="176940"/>
                    <a:pt x="45751" y="176579"/>
                    <a:pt x="44509" y="175317"/>
                  </a:cubicBezTo>
                  <a:cubicBezTo>
                    <a:pt x="20903" y="153681"/>
                    <a:pt x="12207" y="123030"/>
                    <a:pt x="12207" y="90216"/>
                  </a:cubicBezTo>
                  <a:cubicBezTo>
                    <a:pt x="12207" y="41535"/>
                    <a:pt x="30488" y="17736"/>
                    <a:pt x="45041" y="4394"/>
                  </a:cubicBezTo>
                  <a:cubicBezTo>
                    <a:pt x="45751" y="3673"/>
                    <a:pt x="46283" y="3132"/>
                    <a:pt x="46283" y="2230"/>
                  </a:cubicBezTo>
                  <a:cubicBezTo>
                    <a:pt x="46283" y="67"/>
                    <a:pt x="44154" y="67"/>
                    <a:pt x="42734" y="67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DE3EF404-5F3A-D989-0FA4-F14E8A135BB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32490" y="3888223"/>
              <a:ext cx="64603" cy="119718"/>
            </a:xfrm>
            <a:custGeom>
              <a:avLst/>
              <a:gdLst>
                <a:gd name="connsiteX0" fmla="*/ 40252 w 64603"/>
                <a:gd name="connsiteY0" fmla="*/ 5115 h 119718"/>
                <a:gd name="connsiteX1" fmla="*/ 34928 w 64603"/>
                <a:gd name="connsiteY1" fmla="*/ 67 h 119718"/>
                <a:gd name="connsiteX2" fmla="*/ 141 w 64603"/>
                <a:gd name="connsiteY2" fmla="*/ 11606 h 119718"/>
                <a:gd name="connsiteX3" fmla="*/ 141 w 64603"/>
                <a:gd name="connsiteY3" fmla="*/ 18096 h 119718"/>
                <a:gd name="connsiteX4" fmla="*/ 25876 w 64603"/>
                <a:gd name="connsiteY4" fmla="*/ 13048 h 119718"/>
                <a:gd name="connsiteX5" fmla="*/ 25876 w 64603"/>
                <a:gd name="connsiteY5" fmla="*/ 105001 h 119718"/>
                <a:gd name="connsiteX6" fmla="*/ 8128 w 64603"/>
                <a:gd name="connsiteY6" fmla="*/ 113294 h 119718"/>
                <a:gd name="connsiteX7" fmla="*/ 1384 w 64603"/>
                <a:gd name="connsiteY7" fmla="*/ 113294 h 119718"/>
                <a:gd name="connsiteX8" fmla="*/ 1384 w 64603"/>
                <a:gd name="connsiteY8" fmla="*/ 119785 h 119718"/>
                <a:gd name="connsiteX9" fmla="*/ 32975 w 64603"/>
                <a:gd name="connsiteY9" fmla="*/ 119064 h 119718"/>
                <a:gd name="connsiteX10" fmla="*/ 64745 w 64603"/>
                <a:gd name="connsiteY10" fmla="*/ 119785 h 119718"/>
                <a:gd name="connsiteX11" fmla="*/ 64745 w 64603"/>
                <a:gd name="connsiteY11" fmla="*/ 113294 h 119718"/>
                <a:gd name="connsiteX12" fmla="*/ 58000 w 64603"/>
                <a:gd name="connsiteY12" fmla="*/ 113294 h 119718"/>
                <a:gd name="connsiteX13" fmla="*/ 40252 w 64603"/>
                <a:gd name="connsiteY13" fmla="*/ 105001 h 119718"/>
                <a:gd name="connsiteX14" fmla="*/ 40252 w 64603"/>
                <a:gd name="connsiteY14" fmla="*/ 5115 h 11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603" h="119718">
                  <a:moveTo>
                    <a:pt x="40252" y="5115"/>
                  </a:moveTo>
                  <a:cubicBezTo>
                    <a:pt x="40252" y="247"/>
                    <a:pt x="39897" y="67"/>
                    <a:pt x="34928" y="67"/>
                  </a:cubicBezTo>
                  <a:cubicBezTo>
                    <a:pt x="23569" y="11425"/>
                    <a:pt x="7418" y="11606"/>
                    <a:pt x="141" y="11606"/>
                  </a:cubicBezTo>
                  <a:lnTo>
                    <a:pt x="141" y="18096"/>
                  </a:lnTo>
                  <a:cubicBezTo>
                    <a:pt x="4401" y="18096"/>
                    <a:pt x="16115" y="18096"/>
                    <a:pt x="25876" y="13048"/>
                  </a:cubicBezTo>
                  <a:lnTo>
                    <a:pt x="25876" y="105001"/>
                  </a:lnTo>
                  <a:cubicBezTo>
                    <a:pt x="25876" y="110950"/>
                    <a:pt x="25876" y="113294"/>
                    <a:pt x="8128" y="113294"/>
                  </a:cubicBezTo>
                  <a:lnTo>
                    <a:pt x="1384" y="113294"/>
                  </a:lnTo>
                  <a:lnTo>
                    <a:pt x="1384" y="119785"/>
                  </a:lnTo>
                  <a:cubicBezTo>
                    <a:pt x="4578" y="119605"/>
                    <a:pt x="26409" y="119064"/>
                    <a:pt x="32975" y="119064"/>
                  </a:cubicBezTo>
                  <a:cubicBezTo>
                    <a:pt x="38477" y="119064"/>
                    <a:pt x="60840" y="119605"/>
                    <a:pt x="64745" y="119785"/>
                  </a:cubicBezTo>
                  <a:lnTo>
                    <a:pt x="64745" y="113294"/>
                  </a:lnTo>
                  <a:lnTo>
                    <a:pt x="58000" y="113294"/>
                  </a:lnTo>
                  <a:cubicBezTo>
                    <a:pt x="40252" y="113294"/>
                    <a:pt x="40252" y="110950"/>
                    <a:pt x="40252" y="105001"/>
                  </a:cubicBezTo>
                  <a:lnTo>
                    <a:pt x="40252" y="5115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50E384F9-B6D1-6532-A65B-EA08A4D7E04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33379" y="3958359"/>
              <a:ext cx="119977" cy="8834"/>
            </a:xfrm>
            <a:custGeom>
              <a:avLst/>
              <a:gdLst>
                <a:gd name="connsiteX0" fmla="*/ 113023 w 119977"/>
                <a:gd name="connsiteY0" fmla="*/ 8901 h 8834"/>
                <a:gd name="connsiteX1" fmla="*/ 120123 w 119977"/>
                <a:gd name="connsiteY1" fmla="*/ 4574 h 8834"/>
                <a:gd name="connsiteX2" fmla="*/ 113023 w 119977"/>
                <a:gd name="connsiteY2" fmla="*/ 67 h 8834"/>
                <a:gd name="connsiteX3" fmla="*/ 7245 w 119977"/>
                <a:gd name="connsiteY3" fmla="*/ 67 h 8834"/>
                <a:gd name="connsiteX4" fmla="*/ 145 w 119977"/>
                <a:gd name="connsiteY4" fmla="*/ 4394 h 8834"/>
                <a:gd name="connsiteX5" fmla="*/ 7245 w 119977"/>
                <a:gd name="connsiteY5" fmla="*/ 8901 h 8834"/>
                <a:gd name="connsiteX6" fmla="*/ 113023 w 119977"/>
                <a:gd name="connsiteY6" fmla="*/ 8901 h 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77" h="8834">
                  <a:moveTo>
                    <a:pt x="113023" y="8901"/>
                  </a:moveTo>
                  <a:cubicBezTo>
                    <a:pt x="115863" y="8901"/>
                    <a:pt x="120123" y="8901"/>
                    <a:pt x="120123" y="4574"/>
                  </a:cubicBezTo>
                  <a:cubicBezTo>
                    <a:pt x="120123" y="67"/>
                    <a:pt x="116041" y="67"/>
                    <a:pt x="113023" y="67"/>
                  </a:cubicBezTo>
                  <a:lnTo>
                    <a:pt x="7245" y="67"/>
                  </a:lnTo>
                  <a:cubicBezTo>
                    <a:pt x="4405" y="67"/>
                    <a:pt x="145" y="67"/>
                    <a:pt x="145" y="4394"/>
                  </a:cubicBezTo>
                  <a:cubicBezTo>
                    <a:pt x="145" y="8901"/>
                    <a:pt x="4227" y="8901"/>
                    <a:pt x="7245" y="8901"/>
                  </a:cubicBezTo>
                  <a:lnTo>
                    <a:pt x="113023" y="8901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D261FFDA-B334-8EB7-7726-C0C147332B0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981328" y="3880830"/>
              <a:ext cx="103695" cy="162088"/>
            </a:xfrm>
            <a:custGeom>
              <a:avLst/>
              <a:gdLst>
                <a:gd name="connsiteX0" fmla="*/ 103847 w 103695"/>
                <a:gd name="connsiteY0" fmla="*/ 25128 h 162088"/>
                <a:gd name="connsiteX1" fmla="*/ 74740 w 103695"/>
                <a:gd name="connsiteY1" fmla="*/ 67 h 162088"/>
                <a:gd name="connsiteX2" fmla="*/ 28062 w 103695"/>
                <a:gd name="connsiteY2" fmla="*/ 46403 h 162088"/>
                <a:gd name="connsiteX3" fmla="*/ 198 w 103695"/>
                <a:gd name="connsiteY3" fmla="*/ 159992 h 162088"/>
                <a:gd name="connsiteX4" fmla="*/ 2682 w 103695"/>
                <a:gd name="connsiteY4" fmla="*/ 162155 h 162088"/>
                <a:gd name="connsiteX5" fmla="*/ 6055 w 103695"/>
                <a:gd name="connsiteY5" fmla="*/ 160893 h 162088"/>
                <a:gd name="connsiteX6" fmla="*/ 17946 w 103695"/>
                <a:gd name="connsiteY6" fmla="*/ 112753 h 162088"/>
                <a:gd name="connsiteX7" fmla="*/ 44568 w 103695"/>
                <a:gd name="connsiteY7" fmla="*/ 128800 h 162088"/>
                <a:gd name="connsiteX8" fmla="*/ 97457 w 103695"/>
                <a:gd name="connsiteY8" fmla="*/ 83004 h 162088"/>
                <a:gd name="connsiteX9" fmla="*/ 83614 w 103695"/>
                <a:gd name="connsiteY9" fmla="*/ 55599 h 162088"/>
                <a:gd name="connsiteX10" fmla="*/ 103847 w 103695"/>
                <a:gd name="connsiteY10" fmla="*/ 25128 h 162088"/>
                <a:gd name="connsiteX11" fmla="*/ 68705 w 103695"/>
                <a:gd name="connsiteY11" fmla="*/ 55418 h 162088"/>
                <a:gd name="connsiteX12" fmla="*/ 59654 w 103695"/>
                <a:gd name="connsiteY12" fmla="*/ 56680 h 162088"/>
                <a:gd name="connsiteX13" fmla="*/ 51312 w 103695"/>
                <a:gd name="connsiteY13" fmla="*/ 55779 h 162088"/>
                <a:gd name="connsiteX14" fmla="*/ 59654 w 103695"/>
                <a:gd name="connsiteY14" fmla="*/ 54517 h 162088"/>
                <a:gd name="connsiteX15" fmla="*/ 68705 w 103695"/>
                <a:gd name="connsiteY15" fmla="*/ 55418 h 162088"/>
                <a:gd name="connsiteX16" fmla="*/ 92133 w 103695"/>
                <a:gd name="connsiteY16" fmla="*/ 21883 h 162088"/>
                <a:gd name="connsiteX17" fmla="*/ 76515 w 103695"/>
                <a:gd name="connsiteY17" fmla="*/ 51812 h 162088"/>
                <a:gd name="connsiteX18" fmla="*/ 59831 w 103695"/>
                <a:gd name="connsiteY18" fmla="*/ 49468 h 162088"/>
                <a:gd name="connsiteX19" fmla="*/ 44745 w 103695"/>
                <a:gd name="connsiteY19" fmla="*/ 56320 h 162088"/>
                <a:gd name="connsiteX20" fmla="*/ 59299 w 103695"/>
                <a:gd name="connsiteY20" fmla="*/ 61549 h 162088"/>
                <a:gd name="connsiteX21" fmla="*/ 76160 w 103695"/>
                <a:gd name="connsiteY21" fmla="*/ 59024 h 162088"/>
                <a:gd name="connsiteX22" fmla="*/ 84324 w 103695"/>
                <a:gd name="connsiteY22" fmla="*/ 78136 h 162088"/>
                <a:gd name="connsiteX23" fmla="*/ 45100 w 103695"/>
                <a:gd name="connsiteY23" fmla="*/ 123752 h 162088"/>
                <a:gd name="connsiteX24" fmla="*/ 21673 w 103695"/>
                <a:gd name="connsiteY24" fmla="*/ 101034 h 162088"/>
                <a:gd name="connsiteX25" fmla="*/ 22205 w 103695"/>
                <a:gd name="connsiteY25" fmla="*/ 95805 h 162088"/>
                <a:gd name="connsiteX26" fmla="*/ 33919 w 103695"/>
                <a:gd name="connsiteY26" fmla="*/ 47846 h 162088"/>
                <a:gd name="connsiteX27" fmla="*/ 74385 w 103695"/>
                <a:gd name="connsiteY27" fmla="*/ 5115 h 162088"/>
                <a:gd name="connsiteX28" fmla="*/ 92133 w 103695"/>
                <a:gd name="connsiteY28" fmla="*/ 21883 h 16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695" h="162088">
                  <a:moveTo>
                    <a:pt x="103847" y="25128"/>
                  </a:moveTo>
                  <a:cubicBezTo>
                    <a:pt x="103847" y="9262"/>
                    <a:pt x="90358" y="67"/>
                    <a:pt x="74740" y="67"/>
                  </a:cubicBezTo>
                  <a:cubicBezTo>
                    <a:pt x="50425" y="67"/>
                    <a:pt x="32499" y="28193"/>
                    <a:pt x="28062" y="46403"/>
                  </a:cubicBezTo>
                  <a:lnTo>
                    <a:pt x="198" y="159992"/>
                  </a:lnTo>
                  <a:cubicBezTo>
                    <a:pt x="-157" y="161254"/>
                    <a:pt x="1617" y="162155"/>
                    <a:pt x="2682" y="162155"/>
                  </a:cubicBezTo>
                  <a:cubicBezTo>
                    <a:pt x="4280" y="162155"/>
                    <a:pt x="5700" y="161975"/>
                    <a:pt x="6055" y="160893"/>
                  </a:cubicBezTo>
                  <a:lnTo>
                    <a:pt x="17946" y="112753"/>
                  </a:lnTo>
                  <a:cubicBezTo>
                    <a:pt x="21673" y="121047"/>
                    <a:pt x="30192" y="128800"/>
                    <a:pt x="44568" y="128800"/>
                  </a:cubicBezTo>
                  <a:cubicBezTo>
                    <a:pt x="69415" y="128800"/>
                    <a:pt x="97457" y="110590"/>
                    <a:pt x="97457" y="83004"/>
                  </a:cubicBezTo>
                  <a:cubicBezTo>
                    <a:pt x="97457" y="72366"/>
                    <a:pt x="92665" y="61549"/>
                    <a:pt x="83614" y="55599"/>
                  </a:cubicBezTo>
                  <a:cubicBezTo>
                    <a:pt x="92311" y="50009"/>
                    <a:pt x="103847" y="39732"/>
                    <a:pt x="103847" y="25128"/>
                  </a:cubicBezTo>
                  <a:close/>
                  <a:moveTo>
                    <a:pt x="68705" y="55418"/>
                  </a:moveTo>
                  <a:cubicBezTo>
                    <a:pt x="66043" y="55959"/>
                    <a:pt x="64801" y="56680"/>
                    <a:pt x="59654" y="56680"/>
                  </a:cubicBezTo>
                  <a:cubicBezTo>
                    <a:pt x="56814" y="56680"/>
                    <a:pt x="52555" y="56500"/>
                    <a:pt x="51312" y="55779"/>
                  </a:cubicBezTo>
                  <a:cubicBezTo>
                    <a:pt x="53087" y="54697"/>
                    <a:pt x="58057" y="54517"/>
                    <a:pt x="59654" y="54517"/>
                  </a:cubicBezTo>
                  <a:cubicBezTo>
                    <a:pt x="62316" y="54517"/>
                    <a:pt x="66221" y="54697"/>
                    <a:pt x="68705" y="55418"/>
                  </a:cubicBezTo>
                  <a:close/>
                  <a:moveTo>
                    <a:pt x="92133" y="21883"/>
                  </a:moveTo>
                  <a:cubicBezTo>
                    <a:pt x="92133" y="31439"/>
                    <a:pt x="87519" y="45502"/>
                    <a:pt x="76515" y="51812"/>
                  </a:cubicBezTo>
                  <a:cubicBezTo>
                    <a:pt x="73143" y="50731"/>
                    <a:pt x="69770" y="49468"/>
                    <a:pt x="59831" y="49468"/>
                  </a:cubicBezTo>
                  <a:cubicBezTo>
                    <a:pt x="53620" y="49468"/>
                    <a:pt x="44745" y="49829"/>
                    <a:pt x="44745" y="56320"/>
                  </a:cubicBezTo>
                  <a:cubicBezTo>
                    <a:pt x="44745" y="60827"/>
                    <a:pt x="50247" y="61549"/>
                    <a:pt x="59299" y="61549"/>
                  </a:cubicBezTo>
                  <a:cubicBezTo>
                    <a:pt x="65333" y="61549"/>
                    <a:pt x="70658" y="60647"/>
                    <a:pt x="76160" y="59024"/>
                  </a:cubicBezTo>
                  <a:cubicBezTo>
                    <a:pt x="81484" y="62811"/>
                    <a:pt x="84324" y="70203"/>
                    <a:pt x="84324" y="78136"/>
                  </a:cubicBezTo>
                  <a:cubicBezTo>
                    <a:pt x="84324" y="104279"/>
                    <a:pt x="66753" y="123752"/>
                    <a:pt x="45100" y="123752"/>
                  </a:cubicBezTo>
                  <a:cubicBezTo>
                    <a:pt x="31434" y="123752"/>
                    <a:pt x="21673" y="115278"/>
                    <a:pt x="21673" y="101034"/>
                  </a:cubicBezTo>
                  <a:cubicBezTo>
                    <a:pt x="21673" y="99231"/>
                    <a:pt x="21850" y="97428"/>
                    <a:pt x="22205" y="95805"/>
                  </a:cubicBezTo>
                  <a:lnTo>
                    <a:pt x="33919" y="47846"/>
                  </a:lnTo>
                  <a:cubicBezTo>
                    <a:pt x="38179" y="30717"/>
                    <a:pt x="53797" y="5115"/>
                    <a:pt x="74385" y="5115"/>
                  </a:cubicBezTo>
                  <a:cubicBezTo>
                    <a:pt x="84856" y="5115"/>
                    <a:pt x="92133" y="10885"/>
                    <a:pt x="92133" y="21883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7813D5E2-49D9-F6B8-D027-6C50BB6BDE2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108302" y="3870657"/>
              <a:ext cx="63132" cy="85770"/>
            </a:xfrm>
            <a:custGeom>
              <a:avLst/>
              <a:gdLst>
                <a:gd name="connsiteX0" fmla="*/ 63289 w 63132"/>
                <a:gd name="connsiteY0" fmla="*/ 60980 h 85770"/>
                <a:gd name="connsiteX1" fmla="*/ 57965 w 63132"/>
                <a:gd name="connsiteY1" fmla="*/ 60980 h 85770"/>
                <a:gd name="connsiteX2" fmla="*/ 54288 w 63132"/>
                <a:gd name="connsiteY2" fmla="*/ 72699 h 85770"/>
                <a:gd name="connsiteX3" fmla="*/ 40724 w 63132"/>
                <a:gd name="connsiteY3" fmla="*/ 73472 h 85770"/>
                <a:gd name="connsiteX4" fmla="*/ 15876 w 63132"/>
                <a:gd name="connsiteY4" fmla="*/ 73472 h 85770"/>
                <a:gd name="connsiteX5" fmla="*/ 41231 w 63132"/>
                <a:gd name="connsiteY5" fmla="*/ 54798 h 85770"/>
                <a:gd name="connsiteX6" fmla="*/ 63289 w 63132"/>
                <a:gd name="connsiteY6" fmla="*/ 25693 h 85770"/>
                <a:gd name="connsiteX7" fmla="*/ 29821 w 63132"/>
                <a:gd name="connsiteY7" fmla="*/ 65 h 85770"/>
                <a:gd name="connsiteX8" fmla="*/ 156 w 63132"/>
                <a:gd name="connsiteY8" fmla="*/ 22731 h 85770"/>
                <a:gd name="connsiteX9" fmla="*/ 7509 w 63132"/>
                <a:gd name="connsiteY9" fmla="*/ 30587 h 85770"/>
                <a:gd name="connsiteX10" fmla="*/ 14989 w 63132"/>
                <a:gd name="connsiteY10" fmla="*/ 22988 h 85770"/>
                <a:gd name="connsiteX11" fmla="*/ 7763 w 63132"/>
                <a:gd name="connsiteY11" fmla="*/ 15390 h 85770"/>
                <a:gd name="connsiteX12" fmla="*/ 27159 w 63132"/>
                <a:gd name="connsiteY12" fmla="*/ 5731 h 85770"/>
                <a:gd name="connsiteX13" fmla="*/ 49724 w 63132"/>
                <a:gd name="connsiteY13" fmla="*/ 25822 h 85770"/>
                <a:gd name="connsiteX14" fmla="*/ 32610 w 63132"/>
                <a:gd name="connsiteY14" fmla="*/ 53253 h 85770"/>
                <a:gd name="connsiteX15" fmla="*/ 1678 w 63132"/>
                <a:gd name="connsiteY15" fmla="*/ 79911 h 85770"/>
                <a:gd name="connsiteX16" fmla="*/ 156 w 63132"/>
                <a:gd name="connsiteY16" fmla="*/ 81972 h 85770"/>
                <a:gd name="connsiteX17" fmla="*/ 156 w 63132"/>
                <a:gd name="connsiteY17" fmla="*/ 85835 h 85770"/>
                <a:gd name="connsiteX18" fmla="*/ 59106 w 63132"/>
                <a:gd name="connsiteY18" fmla="*/ 85835 h 85770"/>
                <a:gd name="connsiteX19" fmla="*/ 63289 w 63132"/>
                <a:gd name="connsiteY19" fmla="*/ 60980 h 8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32" h="85770">
                  <a:moveTo>
                    <a:pt x="63289" y="60980"/>
                  </a:moveTo>
                  <a:lnTo>
                    <a:pt x="57965" y="60980"/>
                  </a:lnTo>
                  <a:cubicBezTo>
                    <a:pt x="57584" y="63427"/>
                    <a:pt x="56317" y="71411"/>
                    <a:pt x="54288" y="72699"/>
                  </a:cubicBezTo>
                  <a:cubicBezTo>
                    <a:pt x="53274" y="73472"/>
                    <a:pt x="42625" y="73472"/>
                    <a:pt x="40724" y="73472"/>
                  </a:cubicBezTo>
                  <a:lnTo>
                    <a:pt x="15876" y="73472"/>
                  </a:lnTo>
                  <a:cubicBezTo>
                    <a:pt x="24243" y="67162"/>
                    <a:pt x="33624" y="59950"/>
                    <a:pt x="41231" y="54798"/>
                  </a:cubicBezTo>
                  <a:cubicBezTo>
                    <a:pt x="52640" y="46814"/>
                    <a:pt x="63289" y="39344"/>
                    <a:pt x="63289" y="25693"/>
                  </a:cubicBezTo>
                  <a:cubicBezTo>
                    <a:pt x="63289" y="9208"/>
                    <a:pt x="47950" y="65"/>
                    <a:pt x="29821" y="65"/>
                  </a:cubicBezTo>
                  <a:cubicBezTo>
                    <a:pt x="12707" y="65"/>
                    <a:pt x="156" y="10110"/>
                    <a:pt x="156" y="22731"/>
                  </a:cubicBezTo>
                  <a:cubicBezTo>
                    <a:pt x="156" y="29428"/>
                    <a:pt x="5734" y="30587"/>
                    <a:pt x="7509" y="30587"/>
                  </a:cubicBezTo>
                  <a:cubicBezTo>
                    <a:pt x="10932" y="30587"/>
                    <a:pt x="14989" y="28269"/>
                    <a:pt x="14989" y="22988"/>
                  </a:cubicBezTo>
                  <a:cubicBezTo>
                    <a:pt x="14989" y="18352"/>
                    <a:pt x="11693" y="15776"/>
                    <a:pt x="7763" y="15390"/>
                  </a:cubicBezTo>
                  <a:cubicBezTo>
                    <a:pt x="11312" y="9595"/>
                    <a:pt x="18665" y="5731"/>
                    <a:pt x="27159" y="5731"/>
                  </a:cubicBezTo>
                  <a:cubicBezTo>
                    <a:pt x="39456" y="5731"/>
                    <a:pt x="49724" y="13201"/>
                    <a:pt x="49724" y="25822"/>
                  </a:cubicBezTo>
                  <a:cubicBezTo>
                    <a:pt x="49724" y="36640"/>
                    <a:pt x="42372" y="44882"/>
                    <a:pt x="32610" y="53253"/>
                  </a:cubicBezTo>
                  <a:lnTo>
                    <a:pt x="1678" y="79911"/>
                  </a:lnTo>
                  <a:cubicBezTo>
                    <a:pt x="410" y="81070"/>
                    <a:pt x="283" y="81070"/>
                    <a:pt x="156" y="81972"/>
                  </a:cubicBezTo>
                  <a:lnTo>
                    <a:pt x="156" y="85835"/>
                  </a:lnTo>
                  <a:lnTo>
                    <a:pt x="59106" y="85835"/>
                  </a:lnTo>
                  <a:lnTo>
                    <a:pt x="63289" y="60980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6A4509DE-5991-9156-F11A-0E83653D4EF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238335" y="3927528"/>
              <a:ext cx="64248" cy="82216"/>
            </a:xfrm>
            <a:custGeom>
              <a:avLst/>
              <a:gdLst>
                <a:gd name="connsiteX0" fmla="*/ 59440 w 64248"/>
                <a:gd name="connsiteY0" fmla="*/ 4754 h 82216"/>
                <a:gd name="connsiteX1" fmla="*/ 56956 w 64248"/>
                <a:gd name="connsiteY1" fmla="*/ 67 h 82216"/>
                <a:gd name="connsiteX2" fmla="*/ 53406 w 64248"/>
                <a:gd name="connsiteY2" fmla="*/ 2230 h 82216"/>
                <a:gd name="connsiteX3" fmla="*/ 50211 w 64248"/>
                <a:gd name="connsiteY3" fmla="*/ 4935 h 82216"/>
                <a:gd name="connsiteX4" fmla="*/ 31576 w 64248"/>
                <a:gd name="connsiteY4" fmla="*/ 67 h 82216"/>
                <a:gd name="connsiteX5" fmla="*/ 162 w 64248"/>
                <a:gd name="connsiteY5" fmla="*/ 22604 h 82216"/>
                <a:gd name="connsiteX6" fmla="*/ 6906 w 64248"/>
                <a:gd name="connsiteY6" fmla="*/ 36667 h 82216"/>
                <a:gd name="connsiteX7" fmla="*/ 31398 w 64248"/>
                <a:gd name="connsiteY7" fmla="*/ 45682 h 82216"/>
                <a:gd name="connsiteX8" fmla="*/ 54648 w 64248"/>
                <a:gd name="connsiteY8" fmla="*/ 61909 h 82216"/>
                <a:gd name="connsiteX9" fmla="*/ 32818 w 64248"/>
                <a:gd name="connsiteY9" fmla="*/ 77235 h 82216"/>
                <a:gd name="connsiteX10" fmla="*/ 6373 w 64248"/>
                <a:gd name="connsiteY10" fmla="*/ 53615 h 82216"/>
                <a:gd name="connsiteX11" fmla="*/ 3179 w 64248"/>
                <a:gd name="connsiteY11" fmla="*/ 50550 h 82216"/>
                <a:gd name="connsiteX12" fmla="*/ 162 w 64248"/>
                <a:gd name="connsiteY12" fmla="*/ 55418 h 82216"/>
                <a:gd name="connsiteX13" fmla="*/ 162 w 64248"/>
                <a:gd name="connsiteY13" fmla="*/ 77595 h 82216"/>
                <a:gd name="connsiteX14" fmla="*/ 2646 w 64248"/>
                <a:gd name="connsiteY14" fmla="*/ 82283 h 82216"/>
                <a:gd name="connsiteX15" fmla="*/ 11165 w 64248"/>
                <a:gd name="connsiteY15" fmla="*/ 74530 h 82216"/>
                <a:gd name="connsiteX16" fmla="*/ 32818 w 64248"/>
                <a:gd name="connsiteY16" fmla="*/ 82283 h 82216"/>
                <a:gd name="connsiteX17" fmla="*/ 64410 w 64248"/>
                <a:gd name="connsiteY17" fmla="*/ 56861 h 82216"/>
                <a:gd name="connsiteX18" fmla="*/ 56778 w 64248"/>
                <a:gd name="connsiteY18" fmla="*/ 40273 h 82216"/>
                <a:gd name="connsiteX19" fmla="*/ 35658 w 64248"/>
                <a:gd name="connsiteY19" fmla="*/ 31439 h 82216"/>
                <a:gd name="connsiteX20" fmla="*/ 9923 w 64248"/>
                <a:gd name="connsiteY20" fmla="*/ 17195 h 82216"/>
                <a:gd name="connsiteX21" fmla="*/ 31576 w 64248"/>
                <a:gd name="connsiteY21" fmla="*/ 4394 h 82216"/>
                <a:gd name="connsiteX22" fmla="*/ 53406 w 64248"/>
                <a:gd name="connsiteY22" fmla="*/ 24227 h 82216"/>
                <a:gd name="connsiteX23" fmla="*/ 56423 w 64248"/>
                <a:gd name="connsiteY23" fmla="*/ 26210 h 82216"/>
                <a:gd name="connsiteX24" fmla="*/ 59440 w 64248"/>
                <a:gd name="connsiteY24" fmla="*/ 21522 h 82216"/>
                <a:gd name="connsiteX25" fmla="*/ 59440 w 64248"/>
                <a:gd name="connsiteY25" fmla="*/ 4754 h 8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4248" h="82216">
                  <a:moveTo>
                    <a:pt x="59440" y="4754"/>
                  </a:moveTo>
                  <a:cubicBezTo>
                    <a:pt x="59440" y="1689"/>
                    <a:pt x="59440" y="67"/>
                    <a:pt x="56956" y="67"/>
                  </a:cubicBezTo>
                  <a:cubicBezTo>
                    <a:pt x="56068" y="67"/>
                    <a:pt x="55713" y="67"/>
                    <a:pt x="53406" y="2230"/>
                  </a:cubicBezTo>
                  <a:cubicBezTo>
                    <a:pt x="53051" y="2410"/>
                    <a:pt x="51276" y="4033"/>
                    <a:pt x="50211" y="4935"/>
                  </a:cubicBezTo>
                  <a:cubicBezTo>
                    <a:pt x="44887" y="1148"/>
                    <a:pt x="38143" y="67"/>
                    <a:pt x="31576" y="67"/>
                  </a:cubicBezTo>
                  <a:cubicBezTo>
                    <a:pt x="6196" y="67"/>
                    <a:pt x="162" y="13589"/>
                    <a:pt x="162" y="22604"/>
                  </a:cubicBezTo>
                  <a:cubicBezTo>
                    <a:pt x="162" y="28374"/>
                    <a:pt x="2646" y="33061"/>
                    <a:pt x="6906" y="36667"/>
                  </a:cubicBezTo>
                  <a:cubicBezTo>
                    <a:pt x="13650" y="42617"/>
                    <a:pt x="20395" y="43879"/>
                    <a:pt x="31398" y="45682"/>
                  </a:cubicBezTo>
                  <a:cubicBezTo>
                    <a:pt x="40272" y="47305"/>
                    <a:pt x="54648" y="49829"/>
                    <a:pt x="54648" y="61909"/>
                  </a:cubicBezTo>
                  <a:cubicBezTo>
                    <a:pt x="54648" y="68941"/>
                    <a:pt x="49856" y="77235"/>
                    <a:pt x="32818" y="77235"/>
                  </a:cubicBezTo>
                  <a:cubicBezTo>
                    <a:pt x="15780" y="77235"/>
                    <a:pt x="9568" y="65876"/>
                    <a:pt x="6373" y="53615"/>
                  </a:cubicBezTo>
                  <a:cubicBezTo>
                    <a:pt x="5841" y="51271"/>
                    <a:pt x="5664" y="50550"/>
                    <a:pt x="3179" y="50550"/>
                  </a:cubicBezTo>
                  <a:cubicBezTo>
                    <a:pt x="162" y="50550"/>
                    <a:pt x="162" y="51812"/>
                    <a:pt x="162" y="55418"/>
                  </a:cubicBezTo>
                  <a:lnTo>
                    <a:pt x="162" y="77595"/>
                  </a:lnTo>
                  <a:cubicBezTo>
                    <a:pt x="162" y="80660"/>
                    <a:pt x="162" y="82283"/>
                    <a:pt x="2646" y="82283"/>
                  </a:cubicBezTo>
                  <a:cubicBezTo>
                    <a:pt x="4244" y="82283"/>
                    <a:pt x="7616" y="78497"/>
                    <a:pt x="11165" y="74530"/>
                  </a:cubicBezTo>
                  <a:cubicBezTo>
                    <a:pt x="18975" y="81922"/>
                    <a:pt x="28559" y="82283"/>
                    <a:pt x="32818" y="82283"/>
                  </a:cubicBezTo>
                  <a:cubicBezTo>
                    <a:pt x="55891" y="82283"/>
                    <a:pt x="64410" y="69662"/>
                    <a:pt x="64410" y="56861"/>
                  </a:cubicBezTo>
                  <a:cubicBezTo>
                    <a:pt x="64410" y="50009"/>
                    <a:pt x="61393" y="44600"/>
                    <a:pt x="56778" y="40273"/>
                  </a:cubicBezTo>
                  <a:cubicBezTo>
                    <a:pt x="50034" y="33963"/>
                    <a:pt x="41870" y="32520"/>
                    <a:pt x="35658" y="31439"/>
                  </a:cubicBezTo>
                  <a:cubicBezTo>
                    <a:pt x="21459" y="28914"/>
                    <a:pt x="9923" y="26751"/>
                    <a:pt x="9923" y="17195"/>
                  </a:cubicBezTo>
                  <a:cubicBezTo>
                    <a:pt x="9923" y="11425"/>
                    <a:pt x="14715" y="4394"/>
                    <a:pt x="31576" y="4394"/>
                  </a:cubicBezTo>
                  <a:cubicBezTo>
                    <a:pt x="52164" y="4394"/>
                    <a:pt x="53051" y="18998"/>
                    <a:pt x="53406" y="24227"/>
                  </a:cubicBezTo>
                  <a:cubicBezTo>
                    <a:pt x="53584" y="26210"/>
                    <a:pt x="55713" y="26210"/>
                    <a:pt x="56423" y="26210"/>
                  </a:cubicBezTo>
                  <a:cubicBezTo>
                    <a:pt x="59440" y="26210"/>
                    <a:pt x="59440" y="24948"/>
                    <a:pt x="59440" y="21522"/>
                  </a:cubicBezTo>
                  <a:lnTo>
                    <a:pt x="59440" y="4754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CE79E23-87FA-D93A-FFDC-07B2B938081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320612" y="3886420"/>
              <a:ext cx="38690" cy="121521"/>
            </a:xfrm>
            <a:custGeom>
              <a:avLst/>
              <a:gdLst>
                <a:gd name="connsiteX0" fmla="*/ 27674 w 38690"/>
                <a:gd name="connsiteY0" fmla="*/ 10344 h 121521"/>
                <a:gd name="connsiteX1" fmla="*/ 17380 w 38690"/>
                <a:gd name="connsiteY1" fmla="*/ 67 h 121521"/>
                <a:gd name="connsiteX2" fmla="*/ 7264 w 38690"/>
                <a:gd name="connsiteY2" fmla="*/ 10344 h 121521"/>
                <a:gd name="connsiteX3" fmla="*/ 17380 w 38690"/>
                <a:gd name="connsiteY3" fmla="*/ 20801 h 121521"/>
                <a:gd name="connsiteX4" fmla="*/ 27674 w 38690"/>
                <a:gd name="connsiteY4" fmla="*/ 10344 h 121521"/>
                <a:gd name="connsiteX5" fmla="*/ 697 w 38690"/>
                <a:gd name="connsiteY5" fmla="*/ 44060 h 121521"/>
                <a:gd name="connsiteX6" fmla="*/ 697 w 38690"/>
                <a:gd name="connsiteY6" fmla="*/ 50550 h 121521"/>
                <a:gd name="connsiteX7" fmla="*/ 13476 w 38690"/>
                <a:gd name="connsiteY7" fmla="*/ 60467 h 121521"/>
                <a:gd name="connsiteX8" fmla="*/ 13476 w 38690"/>
                <a:gd name="connsiteY8" fmla="*/ 107344 h 121521"/>
                <a:gd name="connsiteX9" fmla="*/ 165 w 38690"/>
                <a:gd name="connsiteY9" fmla="*/ 115097 h 121521"/>
                <a:gd name="connsiteX10" fmla="*/ 165 w 38690"/>
                <a:gd name="connsiteY10" fmla="*/ 121588 h 121521"/>
                <a:gd name="connsiteX11" fmla="*/ 20043 w 38690"/>
                <a:gd name="connsiteY11" fmla="*/ 120867 h 121521"/>
                <a:gd name="connsiteX12" fmla="*/ 38856 w 38690"/>
                <a:gd name="connsiteY12" fmla="*/ 121588 h 121521"/>
                <a:gd name="connsiteX13" fmla="*/ 38856 w 38690"/>
                <a:gd name="connsiteY13" fmla="*/ 115097 h 121521"/>
                <a:gd name="connsiteX14" fmla="*/ 26787 w 38690"/>
                <a:gd name="connsiteY14" fmla="*/ 107525 h 121521"/>
                <a:gd name="connsiteX15" fmla="*/ 26787 w 38690"/>
                <a:gd name="connsiteY15" fmla="*/ 42076 h 121521"/>
                <a:gd name="connsiteX16" fmla="*/ 697 w 38690"/>
                <a:gd name="connsiteY16" fmla="*/ 44060 h 1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90" h="121521">
                  <a:moveTo>
                    <a:pt x="27674" y="10344"/>
                  </a:moveTo>
                  <a:cubicBezTo>
                    <a:pt x="27674" y="5115"/>
                    <a:pt x="23415" y="67"/>
                    <a:pt x="17380" y="67"/>
                  </a:cubicBezTo>
                  <a:cubicBezTo>
                    <a:pt x="12056" y="67"/>
                    <a:pt x="7264" y="4394"/>
                    <a:pt x="7264" y="10344"/>
                  </a:cubicBezTo>
                  <a:cubicBezTo>
                    <a:pt x="7264" y="16834"/>
                    <a:pt x="12411" y="20801"/>
                    <a:pt x="17380" y="20801"/>
                  </a:cubicBezTo>
                  <a:cubicBezTo>
                    <a:pt x="23060" y="20801"/>
                    <a:pt x="27674" y="16294"/>
                    <a:pt x="27674" y="10344"/>
                  </a:cubicBezTo>
                  <a:close/>
                  <a:moveTo>
                    <a:pt x="697" y="44060"/>
                  </a:moveTo>
                  <a:lnTo>
                    <a:pt x="697" y="50550"/>
                  </a:lnTo>
                  <a:cubicBezTo>
                    <a:pt x="11879" y="50550"/>
                    <a:pt x="13476" y="51632"/>
                    <a:pt x="13476" y="60467"/>
                  </a:cubicBezTo>
                  <a:lnTo>
                    <a:pt x="13476" y="107344"/>
                  </a:lnTo>
                  <a:cubicBezTo>
                    <a:pt x="13476" y="115097"/>
                    <a:pt x="11701" y="115097"/>
                    <a:pt x="165" y="115097"/>
                  </a:cubicBezTo>
                  <a:lnTo>
                    <a:pt x="165" y="121588"/>
                  </a:lnTo>
                  <a:cubicBezTo>
                    <a:pt x="520" y="121588"/>
                    <a:pt x="12943" y="120867"/>
                    <a:pt x="20043" y="120867"/>
                  </a:cubicBezTo>
                  <a:cubicBezTo>
                    <a:pt x="26255" y="120867"/>
                    <a:pt x="32644" y="121047"/>
                    <a:pt x="38856" y="121588"/>
                  </a:cubicBezTo>
                  <a:lnTo>
                    <a:pt x="38856" y="115097"/>
                  </a:lnTo>
                  <a:cubicBezTo>
                    <a:pt x="28562" y="115097"/>
                    <a:pt x="26787" y="115097"/>
                    <a:pt x="26787" y="107525"/>
                  </a:cubicBezTo>
                  <a:lnTo>
                    <a:pt x="26787" y="42076"/>
                  </a:lnTo>
                  <a:lnTo>
                    <a:pt x="697" y="44060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85FDDDF1-2E6D-ADF8-DA5A-98EDECCCB98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377657" y="3928429"/>
              <a:ext cx="95130" cy="79511"/>
            </a:xfrm>
            <a:custGeom>
              <a:avLst/>
              <a:gdLst>
                <a:gd name="connsiteX0" fmla="*/ 81986 w 95130"/>
                <a:gd name="connsiteY0" fmla="*/ 24948 h 79511"/>
                <a:gd name="connsiteX1" fmla="*/ 55364 w 95130"/>
                <a:gd name="connsiteY1" fmla="*/ 67 h 79511"/>
                <a:gd name="connsiteX2" fmla="*/ 26434 w 95130"/>
                <a:gd name="connsiteY2" fmla="*/ 17556 h 79511"/>
                <a:gd name="connsiteX3" fmla="*/ 26257 w 95130"/>
                <a:gd name="connsiteY3" fmla="*/ 17556 h 79511"/>
                <a:gd name="connsiteX4" fmla="*/ 26257 w 95130"/>
                <a:gd name="connsiteY4" fmla="*/ 67 h 79511"/>
                <a:gd name="connsiteX5" fmla="*/ 167 w 95130"/>
                <a:gd name="connsiteY5" fmla="*/ 2050 h 79511"/>
                <a:gd name="connsiteX6" fmla="*/ 167 w 95130"/>
                <a:gd name="connsiteY6" fmla="*/ 8541 h 79511"/>
                <a:gd name="connsiteX7" fmla="*/ 13478 w 95130"/>
                <a:gd name="connsiteY7" fmla="*/ 18637 h 79511"/>
                <a:gd name="connsiteX8" fmla="*/ 13478 w 95130"/>
                <a:gd name="connsiteY8" fmla="*/ 65335 h 79511"/>
                <a:gd name="connsiteX9" fmla="*/ 167 w 95130"/>
                <a:gd name="connsiteY9" fmla="*/ 73088 h 79511"/>
                <a:gd name="connsiteX10" fmla="*/ 167 w 95130"/>
                <a:gd name="connsiteY10" fmla="*/ 79578 h 79511"/>
                <a:gd name="connsiteX11" fmla="*/ 20400 w 95130"/>
                <a:gd name="connsiteY11" fmla="*/ 78857 h 79511"/>
                <a:gd name="connsiteX12" fmla="*/ 40810 w 95130"/>
                <a:gd name="connsiteY12" fmla="*/ 79578 h 79511"/>
                <a:gd name="connsiteX13" fmla="*/ 40810 w 95130"/>
                <a:gd name="connsiteY13" fmla="*/ 73088 h 79511"/>
                <a:gd name="connsiteX14" fmla="*/ 27499 w 95130"/>
                <a:gd name="connsiteY14" fmla="*/ 65335 h 79511"/>
                <a:gd name="connsiteX15" fmla="*/ 27499 w 95130"/>
                <a:gd name="connsiteY15" fmla="*/ 32881 h 79511"/>
                <a:gd name="connsiteX16" fmla="*/ 53944 w 95130"/>
                <a:gd name="connsiteY16" fmla="*/ 5115 h 79511"/>
                <a:gd name="connsiteX17" fmla="*/ 67965 w 95130"/>
                <a:gd name="connsiteY17" fmla="*/ 24227 h 79511"/>
                <a:gd name="connsiteX18" fmla="*/ 67965 w 95130"/>
                <a:gd name="connsiteY18" fmla="*/ 65335 h 79511"/>
                <a:gd name="connsiteX19" fmla="*/ 54654 w 95130"/>
                <a:gd name="connsiteY19" fmla="*/ 73088 h 79511"/>
                <a:gd name="connsiteX20" fmla="*/ 54654 w 95130"/>
                <a:gd name="connsiteY20" fmla="*/ 79578 h 79511"/>
                <a:gd name="connsiteX21" fmla="*/ 74887 w 95130"/>
                <a:gd name="connsiteY21" fmla="*/ 78857 h 79511"/>
                <a:gd name="connsiteX22" fmla="*/ 95297 w 95130"/>
                <a:gd name="connsiteY22" fmla="*/ 79578 h 79511"/>
                <a:gd name="connsiteX23" fmla="*/ 95297 w 95130"/>
                <a:gd name="connsiteY23" fmla="*/ 73088 h 79511"/>
                <a:gd name="connsiteX24" fmla="*/ 81986 w 95130"/>
                <a:gd name="connsiteY24" fmla="*/ 65335 h 79511"/>
                <a:gd name="connsiteX25" fmla="*/ 81986 w 95130"/>
                <a:gd name="connsiteY25" fmla="*/ 24948 h 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130" h="79511">
                  <a:moveTo>
                    <a:pt x="81986" y="24948"/>
                  </a:moveTo>
                  <a:cubicBezTo>
                    <a:pt x="81986" y="9262"/>
                    <a:pt x="74354" y="67"/>
                    <a:pt x="55364" y="67"/>
                  </a:cubicBezTo>
                  <a:cubicBezTo>
                    <a:pt x="40810" y="67"/>
                    <a:pt x="31404" y="8180"/>
                    <a:pt x="26434" y="17556"/>
                  </a:cubicBezTo>
                  <a:lnTo>
                    <a:pt x="26257" y="17556"/>
                  </a:lnTo>
                  <a:lnTo>
                    <a:pt x="26257" y="67"/>
                  </a:lnTo>
                  <a:lnTo>
                    <a:pt x="167" y="2050"/>
                  </a:lnTo>
                  <a:lnTo>
                    <a:pt x="167" y="8541"/>
                  </a:lnTo>
                  <a:cubicBezTo>
                    <a:pt x="12058" y="8541"/>
                    <a:pt x="13478" y="9803"/>
                    <a:pt x="13478" y="18637"/>
                  </a:cubicBezTo>
                  <a:lnTo>
                    <a:pt x="13478" y="65335"/>
                  </a:lnTo>
                  <a:cubicBezTo>
                    <a:pt x="13478" y="73088"/>
                    <a:pt x="11703" y="73088"/>
                    <a:pt x="167" y="73088"/>
                  </a:cubicBezTo>
                  <a:lnTo>
                    <a:pt x="167" y="79578"/>
                  </a:lnTo>
                  <a:cubicBezTo>
                    <a:pt x="522" y="79578"/>
                    <a:pt x="12946" y="78857"/>
                    <a:pt x="20400" y="78857"/>
                  </a:cubicBezTo>
                  <a:cubicBezTo>
                    <a:pt x="26967" y="78857"/>
                    <a:pt x="39213" y="79398"/>
                    <a:pt x="40810" y="79578"/>
                  </a:cubicBezTo>
                  <a:lnTo>
                    <a:pt x="40810" y="73088"/>
                  </a:lnTo>
                  <a:cubicBezTo>
                    <a:pt x="29274" y="73088"/>
                    <a:pt x="27499" y="73088"/>
                    <a:pt x="27499" y="65335"/>
                  </a:cubicBezTo>
                  <a:lnTo>
                    <a:pt x="27499" y="32881"/>
                  </a:lnTo>
                  <a:cubicBezTo>
                    <a:pt x="27499" y="13950"/>
                    <a:pt x="42230" y="5115"/>
                    <a:pt x="53944" y="5115"/>
                  </a:cubicBezTo>
                  <a:cubicBezTo>
                    <a:pt x="66368" y="5115"/>
                    <a:pt x="67965" y="15031"/>
                    <a:pt x="67965" y="24227"/>
                  </a:cubicBezTo>
                  <a:lnTo>
                    <a:pt x="67965" y="65335"/>
                  </a:lnTo>
                  <a:cubicBezTo>
                    <a:pt x="67965" y="73088"/>
                    <a:pt x="66190" y="73088"/>
                    <a:pt x="54654" y="73088"/>
                  </a:cubicBezTo>
                  <a:lnTo>
                    <a:pt x="54654" y="79578"/>
                  </a:lnTo>
                  <a:cubicBezTo>
                    <a:pt x="55009" y="79578"/>
                    <a:pt x="67432" y="78857"/>
                    <a:pt x="74887" y="78857"/>
                  </a:cubicBezTo>
                  <a:cubicBezTo>
                    <a:pt x="81454" y="78857"/>
                    <a:pt x="93700" y="79398"/>
                    <a:pt x="95297" y="79578"/>
                  </a:cubicBezTo>
                  <a:lnTo>
                    <a:pt x="95297" y="73088"/>
                  </a:lnTo>
                  <a:cubicBezTo>
                    <a:pt x="83761" y="73088"/>
                    <a:pt x="81986" y="73088"/>
                    <a:pt x="81986" y="65335"/>
                  </a:cubicBezTo>
                  <a:lnTo>
                    <a:pt x="81986" y="2494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DDFF604-5ED9-17F7-1EBD-8AD42339549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491592" y="3864575"/>
              <a:ext cx="63132" cy="85770"/>
            </a:xfrm>
            <a:custGeom>
              <a:avLst/>
              <a:gdLst>
                <a:gd name="connsiteX0" fmla="*/ 63304 w 63132"/>
                <a:gd name="connsiteY0" fmla="*/ 60980 h 85770"/>
                <a:gd name="connsiteX1" fmla="*/ 57980 w 63132"/>
                <a:gd name="connsiteY1" fmla="*/ 60980 h 85770"/>
                <a:gd name="connsiteX2" fmla="*/ 54303 w 63132"/>
                <a:gd name="connsiteY2" fmla="*/ 72699 h 85770"/>
                <a:gd name="connsiteX3" fmla="*/ 40739 w 63132"/>
                <a:gd name="connsiteY3" fmla="*/ 73472 h 85770"/>
                <a:gd name="connsiteX4" fmla="*/ 15891 w 63132"/>
                <a:gd name="connsiteY4" fmla="*/ 73472 h 85770"/>
                <a:gd name="connsiteX5" fmla="*/ 41246 w 63132"/>
                <a:gd name="connsiteY5" fmla="*/ 54798 h 85770"/>
                <a:gd name="connsiteX6" fmla="*/ 63304 w 63132"/>
                <a:gd name="connsiteY6" fmla="*/ 25693 h 85770"/>
                <a:gd name="connsiteX7" fmla="*/ 29836 w 63132"/>
                <a:gd name="connsiteY7" fmla="*/ 64 h 85770"/>
                <a:gd name="connsiteX8" fmla="*/ 171 w 63132"/>
                <a:gd name="connsiteY8" fmla="*/ 22731 h 85770"/>
                <a:gd name="connsiteX9" fmla="*/ 7524 w 63132"/>
                <a:gd name="connsiteY9" fmla="*/ 30586 h 85770"/>
                <a:gd name="connsiteX10" fmla="*/ 15004 w 63132"/>
                <a:gd name="connsiteY10" fmla="*/ 22988 h 85770"/>
                <a:gd name="connsiteX11" fmla="*/ 7778 w 63132"/>
                <a:gd name="connsiteY11" fmla="*/ 15390 h 85770"/>
                <a:gd name="connsiteX12" fmla="*/ 27174 w 63132"/>
                <a:gd name="connsiteY12" fmla="*/ 5731 h 85770"/>
                <a:gd name="connsiteX13" fmla="*/ 49739 w 63132"/>
                <a:gd name="connsiteY13" fmla="*/ 25821 h 85770"/>
                <a:gd name="connsiteX14" fmla="*/ 32625 w 63132"/>
                <a:gd name="connsiteY14" fmla="*/ 53253 h 85770"/>
                <a:gd name="connsiteX15" fmla="*/ 1693 w 63132"/>
                <a:gd name="connsiteY15" fmla="*/ 79911 h 85770"/>
                <a:gd name="connsiteX16" fmla="*/ 171 w 63132"/>
                <a:gd name="connsiteY16" fmla="*/ 81972 h 85770"/>
                <a:gd name="connsiteX17" fmla="*/ 171 w 63132"/>
                <a:gd name="connsiteY17" fmla="*/ 85835 h 85770"/>
                <a:gd name="connsiteX18" fmla="*/ 59121 w 63132"/>
                <a:gd name="connsiteY18" fmla="*/ 85835 h 85770"/>
                <a:gd name="connsiteX19" fmla="*/ 63304 w 63132"/>
                <a:gd name="connsiteY19" fmla="*/ 60980 h 8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32" h="85770">
                  <a:moveTo>
                    <a:pt x="63304" y="60980"/>
                  </a:moveTo>
                  <a:lnTo>
                    <a:pt x="57980" y="60980"/>
                  </a:lnTo>
                  <a:cubicBezTo>
                    <a:pt x="57599" y="63427"/>
                    <a:pt x="56332" y="71411"/>
                    <a:pt x="54303" y="72699"/>
                  </a:cubicBezTo>
                  <a:cubicBezTo>
                    <a:pt x="53289" y="73472"/>
                    <a:pt x="42640" y="73472"/>
                    <a:pt x="40739" y="73472"/>
                  </a:cubicBezTo>
                  <a:lnTo>
                    <a:pt x="15891" y="73472"/>
                  </a:lnTo>
                  <a:cubicBezTo>
                    <a:pt x="24258" y="67161"/>
                    <a:pt x="33639" y="59949"/>
                    <a:pt x="41246" y="54798"/>
                  </a:cubicBezTo>
                  <a:cubicBezTo>
                    <a:pt x="52655" y="46813"/>
                    <a:pt x="63304" y="39344"/>
                    <a:pt x="63304" y="25693"/>
                  </a:cubicBezTo>
                  <a:cubicBezTo>
                    <a:pt x="63304" y="9208"/>
                    <a:pt x="47965" y="64"/>
                    <a:pt x="29836" y="64"/>
                  </a:cubicBezTo>
                  <a:cubicBezTo>
                    <a:pt x="12722" y="64"/>
                    <a:pt x="171" y="10110"/>
                    <a:pt x="171" y="22731"/>
                  </a:cubicBezTo>
                  <a:cubicBezTo>
                    <a:pt x="171" y="29427"/>
                    <a:pt x="5749" y="30586"/>
                    <a:pt x="7524" y="30586"/>
                  </a:cubicBezTo>
                  <a:cubicBezTo>
                    <a:pt x="10947" y="30586"/>
                    <a:pt x="15004" y="28268"/>
                    <a:pt x="15004" y="22988"/>
                  </a:cubicBezTo>
                  <a:cubicBezTo>
                    <a:pt x="15004" y="18352"/>
                    <a:pt x="11708" y="15776"/>
                    <a:pt x="7778" y="15390"/>
                  </a:cubicBezTo>
                  <a:cubicBezTo>
                    <a:pt x="11327" y="9594"/>
                    <a:pt x="18680" y="5731"/>
                    <a:pt x="27174" y="5731"/>
                  </a:cubicBezTo>
                  <a:cubicBezTo>
                    <a:pt x="39471" y="5731"/>
                    <a:pt x="49739" y="13200"/>
                    <a:pt x="49739" y="25821"/>
                  </a:cubicBezTo>
                  <a:cubicBezTo>
                    <a:pt x="49739" y="36639"/>
                    <a:pt x="42387" y="44882"/>
                    <a:pt x="32625" y="53253"/>
                  </a:cubicBezTo>
                  <a:lnTo>
                    <a:pt x="1693" y="79911"/>
                  </a:lnTo>
                  <a:cubicBezTo>
                    <a:pt x="425" y="81070"/>
                    <a:pt x="298" y="81070"/>
                    <a:pt x="171" y="81972"/>
                  </a:cubicBezTo>
                  <a:lnTo>
                    <a:pt x="171" y="85835"/>
                  </a:lnTo>
                  <a:lnTo>
                    <a:pt x="59121" y="85835"/>
                  </a:lnTo>
                  <a:lnTo>
                    <a:pt x="63304" y="60980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3BBC2B94-E5BD-D4E9-1633-32F7444FECA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24819" y="3881011"/>
              <a:ext cx="79511" cy="128733"/>
            </a:xfrm>
            <a:custGeom>
              <a:avLst/>
              <a:gdLst>
                <a:gd name="connsiteX0" fmla="*/ 79688 w 79511"/>
                <a:gd name="connsiteY0" fmla="*/ 39191 h 128733"/>
                <a:gd name="connsiteX1" fmla="*/ 55196 w 79511"/>
                <a:gd name="connsiteY1" fmla="*/ 67 h 128733"/>
                <a:gd name="connsiteX2" fmla="*/ 177 w 79511"/>
                <a:gd name="connsiteY2" fmla="*/ 89675 h 128733"/>
                <a:gd name="connsiteX3" fmla="*/ 24669 w 79511"/>
                <a:gd name="connsiteY3" fmla="*/ 128800 h 128733"/>
                <a:gd name="connsiteX4" fmla="*/ 79688 w 79511"/>
                <a:gd name="connsiteY4" fmla="*/ 39191 h 128733"/>
                <a:gd name="connsiteX5" fmla="*/ 20232 w 79511"/>
                <a:gd name="connsiteY5" fmla="*/ 61188 h 128733"/>
                <a:gd name="connsiteX6" fmla="*/ 55018 w 79511"/>
                <a:gd name="connsiteY6" fmla="*/ 5115 h 128733"/>
                <a:gd name="connsiteX7" fmla="*/ 66377 w 79511"/>
                <a:gd name="connsiteY7" fmla="*/ 28554 h 128733"/>
                <a:gd name="connsiteX8" fmla="*/ 61230 w 79511"/>
                <a:gd name="connsiteY8" fmla="*/ 61188 h 128733"/>
                <a:gd name="connsiteX9" fmla="*/ 20232 w 79511"/>
                <a:gd name="connsiteY9" fmla="*/ 61188 h 128733"/>
                <a:gd name="connsiteX10" fmla="*/ 59633 w 79511"/>
                <a:gd name="connsiteY10" fmla="*/ 67679 h 128733"/>
                <a:gd name="connsiteX11" fmla="*/ 45257 w 79511"/>
                <a:gd name="connsiteY11" fmla="*/ 105902 h 128733"/>
                <a:gd name="connsiteX12" fmla="*/ 24847 w 79511"/>
                <a:gd name="connsiteY12" fmla="*/ 123752 h 128733"/>
                <a:gd name="connsiteX13" fmla="*/ 13488 w 79511"/>
                <a:gd name="connsiteY13" fmla="*/ 100313 h 128733"/>
                <a:gd name="connsiteX14" fmla="*/ 18635 w 79511"/>
                <a:gd name="connsiteY14" fmla="*/ 67679 h 128733"/>
                <a:gd name="connsiteX15" fmla="*/ 59633 w 79511"/>
                <a:gd name="connsiteY15" fmla="*/ 67679 h 1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511" h="128733">
                  <a:moveTo>
                    <a:pt x="79688" y="39191"/>
                  </a:moveTo>
                  <a:cubicBezTo>
                    <a:pt x="79688" y="20260"/>
                    <a:pt x="72589" y="67"/>
                    <a:pt x="55196" y="67"/>
                  </a:cubicBezTo>
                  <a:cubicBezTo>
                    <a:pt x="28574" y="67"/>
                    <a:pt x="177" y="48387"/>
                    <a:pt x="177" y="89675"/>
                  </a:cubicBezTo>
                  <a:cubicBezTo>
                    <a:pt x="177" y="111131"/>
                    <a:pt x="8341" y="128800"/>
                    <a:pt x="24669" y="128800"/>
                  </a:cubicBezTo>
                  <a:cubicBezTo>
                    <a:pt x="51646" y="128800"/>
                    <a:pt x="79688" y="79578"/>
                    <a:pt x="79688" y="39191"/>
                  </a:cubicBezTo>
                  <a:close/>
                  <a:moveTo>
                    <a:pt x="20232" y="61188"/>
                  </a:moveTo>
                  <a:cubicBezTo>
                    <a:pt x="29284" y="22243"/>
                    <a:pt x="44547" y="5115"/>
                    <a:pt x="55018" y="5115"/>
                  </a:cubicBezTo>
                  <a:cubicBezTo>
                    <a:pt x="66377" y="5115"/>
                    <a:pt x="66377" y="25128"/>
                    <a:pt x="66377" y="28554"/>
                  </a:cubicBezTo>
                  <a:cubicBezTo>
                    <a:pt x="66377" y="35585"/>
                    <a:pt x="64957" y="46043"/>
                    <a:pt x="61230" y="61188"/>
                  </a:cubicBezTo>
                  <a:lnTo>
                    <a:pt x="20232" y="61188"/>
                  </a:lnTo>
                  <a:close/>
                  <a:moveTo>
                    <a:pt x="59633" y="67679"/>
                  </a:moveTo>
                  <a:cubicBezTo>
                    <a:pt x="54663" y="87331"/>
                    <a:pt x="50581" y="97067"/>
                    <a:pt x="45257" y="105902"/>
                  </a:cubicBezTo>
                  <a:cubicBezTo>
                    <a:pt x="39755" y="115278"/>
                    <a:pt x="32656" y="123752"/>
                    <a:pt x="24847" y="123752"/>
                  </a:cubicBezTo>
                  <a:cubicBezTo>
                    <a:pt x="15085" y="123752"/>
                    <a:pt x="13488" y="110049"/>
                    <a:pt x="13488" y="100313"/>
                  </a:cubicBezTo>
                  <a:cubicBezTo>
                    <a:pt x="13488" y="88413"/>
                    <a:pt x="16860" y="74350"/>
                    <a:pt x="18635" y="67679"/>
                  </a:cubicBezTo>
                  <a:lnTo>
                    <a:pt x="59633" y="67679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DCBD0F9-2215-E4C0-97D3-99FB303605A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728273" y="3872717"/>
              <a:ext cx="45967" cy="180118"/>
            </a:xfrm>
            <a:custGeom>
              <a:avLst/>
              <a:gdLst>
                <a:gd name="connsiteX0" fmla="*/ 3553 w 45967"/>
                <a:gd name="connsiteY0" fmla="*/ 67 h 180118"/>
                <a:gd name="connsiteX1" fmla="*/ 181 w 45967"/>
                <a:gd name="connsiteY1" fmla="*/ 2230 h 180118"/>
                <a:gd name="connsiteX2" fmla="*/ 1778 w 45967"/>
                <a:gd name="connsiteY2" fmla="*/ 4935 h 180118"/>
                <a:gd name="connsiteX3" fmla="*/ 34080 w 45967"/>
                <a:gd name="connsiteY3" fmla="*/ 90036 h 180118"/>
                <a:gd name="connsiteX4" fmla="*/ 3375 w 45967"/>
                <a:gd name="connsiteY4" fmla="*/ 173875 h 180118"/>
                <a:gd name="connsiteX5" fmla="*/ 181 w 45967"/>
                <a:gd name="connsiteY5" fmla="*/ 178022 h 180118"/>
                <a:gd name="connsiteX6" fmla="*/ 2488 w 45967"/>
                <a:gd name="connsiteY6" fmla="*/ 180185 h 180118"/>
                <a:gd name="connsiteX7" fmla="*/ 33192 w 45967"/>
                <a:gd name="connsiteY7" fmla="*/ 145748 h 180118"/>
                <a:gd name="connsiteX8" fmla="*/ 46148 w 45967"/>
                <a:gd name="connsiteY8" fmla="*/ 90216 h 180118"/>
                <a:gd name="connsiteX9" fmla="*/ 3553 w 45967"/>
                <a:gd name="connsiteY9" fmla="*/ 67 h 18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67" h="180118">
                  <a:moveTo>
                    <a:pt x="3553" y="67"/>
                  </a:moveTo>
                  <a:cubicBezTo>
                    <a:pt x="2310" y="67"/>
                    <a:pt x="181" y="67"/>
                    <a:pt x="181" y="2230"/>
                  </a:cubicBezTo>
                  <a:cubicBezTo>
                    <a:pt x="181" y="3132"/>
                    <a:pt x="713" y="3673"/>
                    <a:pt x="1778" y="4935"/>
                  </a:cubicBezTo>
                  <a:cubicBezTo>
                    <a:pt x="17041" y="19178"/>
                    <a:pt x="34080" y="43519"/>
                    <a:pt x="34080" y="90036"/>
                  </a:cubicBezTo>
                  <a:cubicBezTo>
                    <a:pt x="34080" y="127718"/>
                    <a:pt x="22543" y="156205"/>
                    <a:pt x="3375" y="173875"/>
                  </a:cubicBezTo>
                  <a:cubicBezTo>
                    <a:pt x="358" y="176940"/>
                    <a:pt x="181" y="177120"/>
                    <a:pt x="181" y="178022"/>
                  </a:cubicBezTo>
                  <a:cubicBezTo>
                    <a:pt x="181" y="178923"/>
                    <a:pt x="713" y="180185"/>
                    <a:pt x="2488" y="180185"/>
                  </a:cubicBezTo>
                  <a:cubicBezTo>
                    <a:pt x="4618" y="180185"/>
                    <a:pt x="21478" y="168285"/>
                    <a:pt x="33192" y="145748"/>
                  </a:cubicBezTo>
                  <a:cubicBezTo>
                    <a:pt x="41001" y="130783"/>
                    <a:pt x="46148" y="111311"/>
                    <a:pt x="46148" y="90216"/>
                  </a:cubicBezTo>
                  <a:cubicBezTo>
                    <a:pt x="46148" y="64794"/>
                    <a:pt x="38694" y="25308"/>
                    <a:pt x="3553" y="67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02743260-5F82-6E5B-A215-BE6808A1BBA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805047" y="3870567"/>
              <a:ext cx="65921" cy="88604"/>
            </a:xfrm>
            <a:custGeom>
              <a:avLst/>
              <a:gdLst>
                <a:gd name="connsiteX0" fmla="*/ 31877 w 65921"/>
                <a:gd name="connsiteY0" fmla="*/ 43208 h 88604"/>
                <a:gd name="connsiteX1" fmla="*/ 51273 w 65921"/>
                <a:gd name="connsiteY1" fmla="*/ 63298 h 88604"/>
                <a:gd name="connsiteX2" fmla="*/ 32004 w 65921"/>
                <a:gd name="connsiteY2" fmla="*/ 83388 h 88604"/>
                <a:gd name="connsiteX3" fmla="*/ 9058 w 65921"/>
                <a:gd name="connsiteY3" fmla="*/ 76692 h 88604"/>
                <a:gd name="connsiteX4" fmla="*/ 15777 w 65921"/>
                <a:gd name="connsiteY4" fmla="*/ 68836 h 88604"/>
                <a:gd name="connsiteX5" fmla="*/ 8044 w 65921"/>
                <a:gd name="connsiteY5" fmla="*/ 60980 h 88604"/>
                <a:gd name="connsiteX6" fmla="*/ 184 w 65921"/>
                <a:gd name="connsiteY6" fmla="*/ 69093 h 88604"/>
                <a:gd name="connsiteX7" fmla="*/ 32384 w 65921"/>
                <a:gd name="connsiteY7" fmla="*/ 88669 h 88604"/>
                <a:gd name="connsiteX8" fmla="*/ 66105 w 65921"/>
                <a:gd name="connsiteY8" fmla="*/ 63427 h 88604"/>
                <a:gd name="connsiteX9" fmla="*/ 42399 w 65921"/>
                <a:gd name="connsiteY9" fmla="*/ 40503 h 88604"/>
                <a:gd name="connsiteX10" fmla="*/ 61668 w 65921"/>
                <a:gd name="connsiteY10" fmla="*/ 18481 h 88604"/>
                <a:gd name="connsiteX11" fmla="*/ 32764 w 65921"/>
                <a:gd name="connsiteY11" fmla="*/ 65 h 88604"/>
                <a:gd name="connsiteX12" fmla="*/ 4621 w 65921"/>
                <a:gd name="connsiteY12" fmla="*/ 18352 h 88604"/>
                <a:gd name="connsiteX13" fmla="*/ 11847 w 65921"/>
                <a:gd name="connsiteY13" fmla="*/ 25950 h 88604"/>
                <a:gd name="connsiteX14" fmla="*/ 19073 w 65921"/>
                <a:gd name="connsiteY14" fmla="*/ 18610 h 88604"/>
                <a:gd name="connsiteX15" fmla="*/ 12988 w 65921"/>
                <a:gd name="connsiteY15" fmla="*/ 11269 h 88604"/>
                <a:gd name="connsiteX16" fmla="*/ 32384 w 65921"/>
                <a:gd name="connsiteY16" fmla="*/ 4958 h 88604"/>
                <a:gd name="connsiteX17" fmla="*/ 48231 w 65921"/>
                <a:gd name="connsiteY17" fmla="*/ 18481 h 88604"/>
                <a:gd name="connsiteX18" fmla="*/ 30102 w 65921"/>
                <a:gd name="connsiteY18" fmla="*/ 38443 h 88604"/>
                <a:gd name="connsiteX19" fmla="*/ 22749 w 65921"/>
                <a:gd name="connsiteY19" fmla="*/ 38829 h 88604"/>
                <a:gd name="connsiteX20" fmla="*/ 19960 w 65921"/>
                <a:gd name="connsiteY20" fmla="*/ 41018 h 88604"/>
                <a:gd name="connsiteX21" fmla="*/ 23510 w 65921"/>
                <a:gd name="connsiteY21" fmla="*/ 43208 h 88604"/>
                <a:gd name="connsiteX22" fmla="*/ 31877 w 65921"/>
                <a:gd name="connsiteY22" fmla="*/ 43208 h 8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921" h="88604">
                  <a:moveTo>
                    <a:pt x="31877" y="43208"/>
                  </a:moveTo>
                  <a:cubicBezTo>
                    <a:pt x="43540" y="43208"/>
                    <a:pt x="51273" y="50548"/>
                    <a:pt x="51273" y="63298"/>
                  </a:cubicBezTo>
                  <a:cubicBezTo>
                    <a:pt x="51273" y="76434"/>
                    <a:pt x="43286" y="83388"/>
                    <a:pt x="32004" y="83388"/>
                  </a:cubicBezTo>
                  <a:cubicBezTo>
                    <a:pt x="30609" y="83388"/>
                    <a:pt x="15523" y="83388"/>
                    <a:pt x="9058" y="76692"/>
                  </a:cubicBezTo>
                  <a:cubicBezTo>
                    <a:pt x="14256" y="75919"/>
                    <a:pt x="15777" y="71927"/>
                    <a:pt x="15777" y="68836"/>
                  </a:cubicBezTo>
                  <a:cubicBezTo>
                    <a:pt x="15777" y="64071"/>
                    <a:pt x="12227" y="60980"/>
                    <a:pt x="8044" y="60980"/>
                  </a:cubicBezTo>
                  <a:cubicBezTo>
                    <a:pt x="3987" y="60980"/>
                    <a:pt x="184" y="63684"/>
                    <a:pt x="184" y="69093"/>
                  </a:cubicBezTo>
                  <a:cubicBezTo>
                    <a:pt x="184" y="82487"/>
                    <a:pt x="15143" y="88669"/>
                    <a:pt x="32384" y="88669"/>
                  </a:cubicBezTo>
                  <a:cubicBezTo>
                    <a:pt x="53175" y="88669"/>
                    <a:pt x="66105" y="75919"/>
                    <a:pt x="66105" y="63427"/>
                  </a:cubicBezTo>
                  <a:cubicBezTo>
                    <a:pt x="66105" y="52866"/>
                    <a:pt x="56851" y="43851"/>
                    <a:pt x="42399" y="40503"/>
                  </a:cubicBezTo>
                  <a:cubicBezTo>
                    <a:pt x="57612" y="35480"/>
                    <a:pt x="61668" y="25693"/>
                    <a:pt x="61668" y="18481"/>
                  </a:cubicBezTo>
                  <a:cubicBezTo>
                    <a:pt x="61668" y="7920"/>
                    <a:pt x="48738" y="65"/>
                    <a:pt x="32764" y="65"/>
                  </a:cubicBezTo>
                  <a:cubicBezTo>
                    <a:pt x="17171" y="65"/>
                    <a:pt x="4621" y="6761"/>
                    <a:pt x="4621" y="18352"/>
                  </a:cubicBezTo>
                  <a:cubicBezTo>
                    <a:pt x="4621" y="24405"/>
                    <a:pt x="9438" y="25950"/>
                    <a:pt x="11847" y="25950"/>
                  </a:cubicBezTo>
                  <a:cubicBezTo>
                    <a:pt x="15523" y="25950"/>
                    <a:pt x="19073" y="23246"/>
                    <a:pt x="19073" y="18610"/>
                  </a:cubicBezTo>
                  <a:cubicBezTo>
                    <a:pt x="19073" y="15648"/>
                    <a:pt x="17552" y="12042"/>
                    <a:pt x="12988" y="11269"/>
                  </a:cubicBezTo>
                  <a:cubicBezTo>
                    <a:pt x="18439" y="5345"/>
                    <a:pt x="29722" y="4958"/>
                    <a:pt x="32384" y="4958"/>
                  </a:cubicBezTo>
                  <a:cubicBezTo>
                    <a:pt x="41638" y="4958"/>
                    <a:pt x="48231" y="9723"/>
                    <a:pt x="48231" y="18481"/>
                  </a:cubicBezTo>
                  <a:cubicBezTo>
                    <a:pt x="48231" y="25950"/>
                    <a:pt x="43413" y="37670"/>
                    <a:pt x="30102" y="38443"/>
                  </a:cubicBezTo>
                  <a:cubicBezTo>
                    <a:pt x="26552" y="38571"/>
                    <a:pt x="26045" y="38700"/>
                    <a:pt x="22749" y="38829"/>
                  </a:cubicBezTo>
                  <a:cubicBezTo>
                    <a:pt x="21355" y="38958"/>
                    <a:pt x="19960" y="39086"/>
                    <a:pt x="19960" y="41018"/>
                  </a:cubicBezTo>
                  <a:cubicBezTo>
                    <a:pt x="19960" y="43208"/>
                    <a:pt x="21228" y="43208"/>
                    <a:pt x="23510" y="43208"/>
                  </a:cubicBezTo>
                  <a:lnTo>
                    <a:pt x="31877" y="4320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A22E6D5E-5377-91AA-E6E6-E01599CDF8C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897029" y="3859749"/>
              <a:ext cx="61611" cy="128784"/>
            </a:xfrm>
            <a:custGeom>
              <a:avLst/>
              <a:gdLst>
                <a:gd name="connsiteX0" fmla="*/ 60911 w 61611"/>
                <a:gd name="connsiteY0" fmla="*/ 6504 h 128784"/>
                <a:gd name="connsiteX1" fmla="*/ 61799 w 61611"/>
                <a:gd name="connsiteY1" fmla="*/ 3671 h 128784"/>
                <a:gd name="connsiteX2" fmla="*/ 58249 w 61611"/>
                <a:gd name="connsiteY2" fmla="*/ 65 h 128784"/>
                <a:gd name="connsiteX3" fmla="*/ 54446 w 61611"/>
                <a:gd name="connsiteY3" fmla="*/ 3284 h 128784"/>
                <a:gd name="connsiteX4" fmla="*/ 1075 w 61611"/>
                <a:gd name="connsiteY4" fmla="*/ 122410 h 128784"/>
                <a:gd name="connsiteX5" fmla="*/ 187 w 61611"/>
                <a:gd name="connsiteY5" fmla="*/ 125244 h 128784"/>
                <a:gd name="connsiteX6" fmla="*/ 3737 w 61611"/>
                <a:gd name="connsiteY6" fmla="*/ 128850 h 128784"/>
                <a:gd name="connsiteX7" fmla="*/ 7540 w 61611"/>
                <a:gd name="connsiteY7" fmla="*/ 125630 h 128784"/>
                <a:gd name="connsiteX8" fmla="*/ 60911 w 61611"/>
                <a:gd name="connsiteY8" fmla="*/ 6504 h 12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611" h="128784">
                  <a:moveTo>
                    <a:pt x="60911" y="6504"/>
                  </a:moveTo>
                  <a:cubicBezTo>
                    <a:pt x="61799" y="4572"/>
                    <a:pt x="61799" y="4057"/>
                    <a:pt x="61799" y="3671"/>
                  </a:cubicBezTo>
                  <a:cubicBezTo>
                    <a:pt x="61799" y="1739"/>
                    <a:pt x="60151" y="65"/>
                    <a:pt x="58249" y="65"/>
                  </a:cubicBezTo>
                  <a:cubicBezTo>
                    <a:pt x="56221" y="65"/>
                    <a:pt x="55206" y="1481"/>
                    <a:pt x="54446" y="3284"/>
                  </a:cubicBezTo>
                  <a:lnTo>
                    <a:pt x="1075" y="122410"/>
                  </a:lnTo>
                  <a:cubicBezTo>
                    <a:pt x="187" y="124342"/>
                    <a:pt x="187" y="124857"/>
                    <a:pt x="187" y="125244"/>
                  </a:cubicBezTo>
                  <a:cubicBezTo>
                    <a:pt x="187" y="127175"/>
                    <a:pt x="1835" y="128850"/>
                    <a:pt x="3737" y="128850"/>
                  </a:cubicBezTo>
                  <a:cubicBezTo>
                    <a:pt x="5765" y="128850"/>
                    <a:pt x="6779" y="127433"/>
                    <a:pt x="7540" y="125630"/>
                  </a:cubicBezTo>
                  <a:lnTo>
                    <a:pt x="60911" y="6504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D96E4578-8605-AE6D-E913-2B9EF1E3DFF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986038" y="3870567"/>
              <a:ext cx="63132" cy="85770"/>
            </a:xfrm>
            <a:custGeom>
              <a:avLst/>
              <a:gdLst>
                <a:gd name="connsiteX0" fmla="*/ 63324 w 63132"/>
                <a:gd name="connsiteY0" fmla="*/ 60980 h 85770"/>
                <a:gd name="connsiteX1" fmla="*/ 57999 w 63132"/>
                <a:gd name="connsiteY1" fmla="*/ 60980 h 85770"/>
                <a:gd name="connsiteX2" fmla="*/ 54323 w 63132"/>
                <a:gd name="connsiteY2" fmla="*/ 72699 h 85770"/>
                <a:gd name="connsiteX3" fmla="*/ 40758 w 63132"/>
                <a:gd name="connsiteY3" fmla="*/ 73472 h 85770"/>
                <a:gd name="connsiteX4" fmla="*/ 15911 w 63132"/>
                <a:gd name="connsiteY4" fmla="*/ 73472 h 85770"/>
                <a:gd name="connsiteX5" fmla="*/ 41265 w 63132"/>
                <a:gd name="connsiteY5" fmla="*/ 54798 h 85770"/>
                <a:gd name="connsiteX6" fmla="*/ 63324 w 63132"/>
                <a:gd name="connsiteY6" fmla="*/ 25693 h 85770"/>
                <a:gd name="connsiteX7" fmla="*/ 29856 w 63132"/>
                <a:gd name="connsiteY7" fmla="*/ 65 h 85770"/>
                <a:gd name="connsiteX8" fmla="*/ 191 w 63132"/>
                <a:gd name="connsiteY8" fmla="*/ 22731 h 85770"/>
                <a:gd name="connsiteX9" fmla="*/ 7544 w 63132"/>
                <a:gd name="connsiteY9" fmla="*/ 30587 h 85770"/>
                <a:gd name="connsiteX10" fmla="*/ 15023 w 63132"/>
                <a:gd name="connsiteY10" fmla="*/ 22988 h 85770"/>
                <a:gd name="connsiteX11" fmla="*/ 7797 w 63132"/>
                <a:gd name="connsiteY11" fmla="*/ 15390 h 85770"/>
                <a:gd name="connsiteX12" fmla="*/ 27193 w 63132"/>
                <a:gd name="connsiteY12" fmla="*/ 5731 h 85770"/>
                <a:gd name="connsiteX13" fmla="*/ 49759 w 63132"/>
                <a:gd name="connsiteY13" fmla="*/ 25822 h 85770"/>
                <a:gd name="connsiteX14" fmla="*/ 32645 w 63132"/>
                <a:gd name="connsiteY14" fmla="*/ 53253 h 85770"/>
                <a:gd name="connsiteX15" fmla="*/ 1712 w 63132"/>
                <a:gd name="connsiteY15" fmla="*/ 79911 h 85770"/>
                <a:gd name="connsiteX16" fmla="*/ 191 w 63132"/>
                <a:gd name="connsiteY16" fmla="*/ 81972 h 85770"/>
                <a:gd name="connsiteX17" fmla="*/ 191 w 63132"/>
                <a:gd name="connsiteY17" fmla="*/ 85835 h 85770"/>
                <a:gd name="connsiteX18" fmla="*/ 59140 w 63132"/>
                <a:gd name="connsiteY18" fmla="*/ 85835 h 85770"/>
                <a:gd name="connsiteX19" fmla="*/ 63324 w 63132"/>
                <a:gd name="connsiteY19" fmla="*/ 60980 h 8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32" h="85770">
                  <a:moveTo>
                    <a:pt x="63324" y="60980"/>
                  </a:moveTo>
                  <a:lnTo>
                    <a:pt x="57999" y="60980"/>
                  </a:lnTo>
                  <a:cubicBezTo>
                    <a:pt x="57619" y="63427"/>
                    <a:pt x="56351" y="71411"/>
                    <a:pt x="54323" y="72699"/>
                  </a:cubicBezTo>
                  <a:cubicBezTo>
                    <a:pt x="53309" y="73472"/>
                    <a:pt x="42660" y="73472"/>
                    <a:pt x="40758" y="73472"/>
                  </a:cubicBezTo>
                  <a:lnTo>
                    <a:pt x="15911" y="73472"/>
                  </a:lnTo>
                  <a:cubicBezTo>
                    <a:pt x="24278" y="67162"/>
                    <a:pt x="33659" y="59950"/>
                    <a:pt x="41265" y="54798"/>
                  </a:cubicBezTo>
                  <a:cubicBezTo>
                    <a:pt x="52675" y="46814"/>
                    <a:pt x="63324" y="39344"/>
                    <a:pt x="63324" y="25693"/>
                  </a:cubicBezTo>
                  <a:cubicBezTo>
                    <a:pt x="63324" y="9208"/>
                    <a:pt x="47984" y="65"/>
                    <a:pt x="29856" y="65"/>
                  </a:cubicBezTo>
                  <a:cubicBezTo>
                    <a:pt x="12741" y="65"/>
                    <a:pt x="191" y="10110"/>
                    <a:pt x="191" y="22731"/>
                  </a:cubicBezTo>
                  <a:cubicBezTo>
                    <a:pt x="191" y="29428"/>
                    <a:pt x="5769" y="30587"/>
                    <a:pt x="7544" y="30587"/>
                  </a:cubicBezTo>
                  <a:cubicBezTo>
                    <a:pt x="10967" y="30587"/>
                    <a:pt x="15023" y="28269"/>
                    <a:pt x="15023" y="22988"/>
                  </a:cubicBezTo>
                  <a:cubicBezTo>
                    <a:pt x="15023" y="18352"/>
                    <a:pt x="11727" y="15776"/>
                    <a:pt x="7797" y="15390"/>
                  </a:cubicBezTo>
                  <a:cubicBezTo>
                    <a:pt x="11347" y="9595"/>
                    <a:pt x="18700" y="5731"/>
                    <a:pt x="27193" y="5731"/>
                  </a:cubicBezTo>
                  <a:cubicBezTo>
                    <a:pt x="39490" y="5731"/>
                    <a:pt x="49759" y="13201"/>
                    <a:pt x="49759" y="25822"/>
                  </a:cubicBezTo>
                  <a:cubicBezTo>
                    <a:pt x="49759" y="36640"/>
                    <a:pt x="42406" y="44882"/>
                    <a:pt x="32645" y="53253"/>
                  </a:cubicBezTo>
                  <a:lnTo>
                    <a:pt x="1712" y="79911"/>
                  </a:lnTo>
                  <a:cubicBezTo>
                    <a:pt x="444" y="81070"/>
                    <a:pt x="318" y="81070"/>
                    <a:pt x="191" y="81972"/>
                  </a:cubicBezTo>
                  <a:lnTo>
                    <a:pt x="191" y="85835"/>
                  </a:lnTo>
                  <a:lnTo>
                    <a:pt x="59140" y="85835"/>
                  </a:lnTo>
                  <a:lnTo>
                    <a:pt x="63324" y="60980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5C7EECCE-F253-7D9A-3DAF-8072229B325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195910" y="3726141"/>
              <a:ext cx="78091" cy="81134"/>
            </a:xfrm>
            <a:custGeom>
              <a:avLst/>
              <a:gdLst>
                <a:gd name="connsiteX0" fmla="*/ 33388 w 78091"/>
                <a:gd name="connsiteY0" fmla="*/ 43331 h 81134"/>
                <a:gd name="connsiteX1" fmla="*/ 56638 w 78091"/>
                <a:gd name="connsiteY1" fmla="*/ 8353 h 81134"/>
                <a:gd name="connsiteX2" fmla="*/ 54154 w 78091"/>
                <a:gd name="connsiteY2" fmla="*/ 16105 h 81134"/>
                <a:gd name="connsiteX3" fmla="*/ 66222 w 78091"/>
                <a:gd name="connsiteY3" fmla="*/ 28366 h 81134"/>
                <a:gd name="connsiteX4" fmla="*/ 78291 w 78091"/>
                <a:gd name="connsiteY4" fmla="*/ 16105 h 81134"/>
                <a:gd name="connsiteX5" fmla="*/ 57348 w 78091"/>
                <a:gd name="connsiteY5" fmla="*/ 59 h 81134"/>
                <a:gd name="connsiteX6" fmla="*/ 31258 w 78091"/>
                <a:gd name="connsiteY6" fmla="*/ 19892 h 81134"/>
                <a:gd name="connsiteX7" fmla="*/ 31081 w 78091"/>
                <a:gd name="connsiteY7" fmla="*/ 19892 h 81134"/>
                <a:gd name="connsiteX8" fmla="*/ 31081 w 78091"/>
                <a:gd name="connsiteY8" fmla="*/ 59 h 81134"/>
                <a:gd name="connsiteX9" fmla="*/ 199 w 78091"/>
                <a:gd name="connsiteY9" fmla="*/ 1501 h 81134"/>
                <a:gd name="connsiteX10" fmla="*/ 199 w 78091"/>
                <a:gd name="connsiteY10" fmla="*/ 11598 h 81134"/>
                <a:gd name="connsiteX11" fmla="*/ 12090 w 78091"/>
                <a:gd name="connsiteY11" fmla="*/ 18630 h 81134"/>
                <a:gd name="connsiteX12" fmla="*/ 12090 w 78091"/>
                <a:gd name="connsiteY12" fmla="*/ 71097 h 81134"/>
                <a:gd name="connsiteX13" fmla="*/ 199 w 78091"/>
                <a:gd name="connsiteY13" fmla="*/ 71097 h 81134"/>
                <a:gd name="connsiteX14" fmla="*/ 199 w 78091"/>
                <a:gd name="connsiteY14" fmla="*/ 81193 h 81134"/>
                <a:gd name="connsiteX15" fmla="*/ 22917 w 78091"/>
                <a:gd name="connsiteY15" fmla="*/ 80472 h 81134"/>
                <a:gd name="connsiteX16" fmla="*/ 48297 w 78091"/>
                <a:gd name="connsiteY16" fmla="*/ 81193 h 81134"/>
                <a:gd name="connsiteX17" fmla="*/ 48297 w 78091"/>
                <a:gd name="connsiteY17" fmla="*/ 71097 h 81134"/>
                <a:gd name="connsiteX18" fmla="*/ 33388 w 78091"/>
                <a:gd name="connsiteY18" fmla="*/ 71097 h 81134"/>
                <a:gd name="connsiteX19" fmla="*/ 33388 w 78091"/>
                <a:gd name="connsiteY19" fmla="*/ 43331 h 8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091" h="81134">
                  <a:moveTo>
                    <a:pt x="33388" y="43331"/>
                  </a:moveTo>
                  <a:cubicBezTo>
                    <a:pt x="33388" y="27104"/>
                    <a:pt x="40665" y="9254"/>
                    <a:pt x="56638" y="8353"/>
                  </a:cubicBezTo>
                  <a:cubicBezTo>
                    <a:pt x="56461" y="8533"/>
                    <a:pt x="54154" y="11598"/>
                    <a:pt x="54154" y="16105"/>
                  </a:cubicBezTo>
                  <a:cubicBezTo>
                    <a:pt x="54154" y="23137"/>
                    <a:pt x="59123" y="28366"/>
                    <a:pt x="66222" y="28366"/>
                  </a:cubicBezTo>
                  <a:cubicBezTo>
                    <a:pt x="73322" y="28366"/>
                    <a:pt x="78291" y="23137"/>
                    <a:pt x="78291" y="16105"/>
                  </a:cubicBezTo>
                  <a:cubicBezTo>
                    <a:pt x="78291" y="6189"/>
                    <a:pt x="68352" y="59"/>
                    <a:pt x="57348" y="59"/>
                  </a:cubicBezTo>
                  <a:cubicBezTo>
                    <a:pt x="44570" y="59"/>
                    <a:pt x="36050" y="8713"/>
                    <a:pt x="31258" y="19892"/>
                  </a:cubicBezTo>
                  <a:lnTo>
                    <a:pt x="31081" y="19892"/>
                  </a:lnTo>
                  <a:lnTo>
                    <a:pt x="31081" y="59"/>
                  </a:lnTo>
                  <a:lnTo>
                    <a:pt x="199" y="1501"/>
                  </a:lnTo>
                  <a:lnTo>
                    <a:pt x="199" y="11598"/>
                  </a:lnTo>
                  <a:cubicBezTo>
                    <a:pt x="10671" y="11598"/>
                    <a:pt x="12090" y="11598"/>
                    <a:pt x="12090" y="18630"/>
                  </a:cubicBezTo>
                  <a:lnTo>
                    <a:pt x="12090" y="71097"/>
                  </a:lnTo>
                  <a:lnTo>
                    <a:pt x="199" y="71097"/>
                  </a:lnTo>
                  <a:lnTo>
                    <a:pt x="199" y="81193"/>
                  </a:lnTo>
                  <a:cubicBezTo>
                    <a:pt x="909" y="81193"/>
                    <a:pt x="14575" y="80472"/>
                    <a:pt x="22917" y="80472"/>
                  </a:cubicBezTo>
                  <a:cubicBezTo>
                    <a:pt x="29839" y="80472"/>
                    <a:pt x="47054" y="81193"/>
                    <a:pt x="48297" y="81193"/>
                  </a:cubicBezTo>
                  <a:lnTo>
                    <a:pt x="48297" y="71097"/>
                  </a:lnTo>
                  <a:lnTo>
                    <a:pt x="33388" y="71097"/>
                  </a:lnTo>
                  <a:lnTo>
                    <a:pt x="33388" y="43331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0E1418FC-C664-3CE9-694D-CEA5EDDCC28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134306" y="3839145"/>
              <a:ext cx="198553" cy="10302"/>
            </a:xfrm>
            <a:custGeom>
              <a:avLst/>
              <a:gdLst>
                <a:gd name="connsiteX0" fmla="*/ 0 w 198553"/>
                <a:gd name="connsiteY0" fmla="*/ 0 h 10302"/>
                <a:gd name="connsiteX1" fmla="*/ 198554 w 198553"/>
                <a:gd name="connsiteY1" fmla="*/ 0 h 10302"/>
                <a:gd name="connsiteX2" fmla="*/ 198554 w 198553"/>
                <a:gd name="connsiteY2" fmla="*/ 10302 h 10302"/>
                <a:gd name="connsiteX3" fmla="*/ 0 w 198553"/>
                <a:gd name="connsiteY3" fmla="*/ 10302 h 1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53" h="10302">
                  <a:moveTo>
                    <a:pt x="0" y="0"/>
                  </a:moveTo>
                  <a:lnTo>
                    <a:pt x="198554" y="0"/>
                  </a:lnTo>
                  <a:lnTo>
                    <a:pt x="198554" y="10302"/>
                  </a:lnTo>
                  <a:lnTo>
                    <a:pt x="0" y="1030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A00169AB-57F7-4949-B239-43643948669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142647" y="3917997"/>
              <a:ext cx="82528" cy="81314"/>
            </a:xfrm>
            <a:custGeom>
              <a:avLst/>
              <a:gdLst>
                <a:gd name="connsiteX0" fmla="*/ 33564 w 82528"/>
                <a:gd name="connsiteY0" fmla="*/ 43158 h 81314"/>
                <a:gd name="connsiteX1" fmla="*/ 38178 w 82528"/>
                <a:gd name="connsiteY1" fmla="*/ 24947 h 81314"/>
                <a:gd name="connsiteX2" fmla="*/ 49359 w 82528"/>
                <a:gd name="connsiteY2" fmla="*/ 10163 h 81314"/>
                <a:gd name="connsiteX3" fmla="*/ 63735 w 82528"/>
                <a:gd name="connsiteY3" fmla="*/ 5115 h 81314"/>
                <a:gd name="connsiteX4" fmla="*/ 73497 w 82528"/>
                <a:gd name="connsiteY4" fmla="*/ 7639 h 81314"/>
                <a:gd name="connsiteX5" fmla="*/ 65688 w 82528"/>
                <a:gd name="connsiteY5" fmla="*/ 17555 h 81314"/>
                <a:gd name="connsiteX6" fmla="*/ 72787 w 82528"/>
                <a:gd name="connsiteY6" fmla="*/ 24226 h 81314"/>
                <a:gd name="connsiteX7" fmla="*/ 82726 w 82528"/>
                <a:gd name="connsiteY7" fmla="*/ 13228 h 81314"/>
                <a:gd name="connsiteX8" fmla="*/ 63913 w 82528"/>
                <a:gd name="connsiteY8" fmla="*/ 66 h 81314"/>
                <a:gd name="connsiteX9" fmla="*/ 38888 w 82528"/>
                <a:gd name="connsiteY9" fmla="*/ 12867 h 81314"/>
                <a:gd name="connsiteX10" fmla="*/ 20607 w 82528"/>
                <a:gd name="connsiteY10" fmla="*/ 66 h 81314"/>
                <a:gd name="connsiteX11" fmla="*/ 6764 w 82528"/>
                <a:gd name="connsiteY11" fmla="*/ 9261 h 81314"/>
                <a:gd name="connsiteX12" fmla="*/ 197 w 82528"/>
                <a:gd name="connsiteY12" fmla="*/ 27652 h 81314"/>
                <a:gd name="connsiteX13" fmla="*/ 3214 w 82528"/>
                <a:gd name="connsiteY13" fmla="*/ 29996 h 81314"/>
                <a:gd name="connsiteX14" fmla="*/ 7119 w 82528"/>
                <a:gd name="connsiteY14" fmla="*/ 24587 h 81314"/>
                <a:gd name="connsiteX15" fmla="*/ 20075 w 82528"/>
                <a:gd name="connsiteY15" fmla="*/ 5115 h 81314"/>
                <a:gd name="connsiteX16" fmla="*/ 25932 w 82528"/>
                <a:gd name="connsiteY16" fmla="*/ 13949 h 81314"/>
                <a:gd name="connsiteX17" fmla="*/ 23092 w 82528"/>
                <a:gd name="connsiteY17" fmla="*/ 28914 h 81314"/>
                <a:gd name="connsiteX18" fmla="*/ 19188 w 82528"/>
                <a:gd name="connsiteY18" fmla="*/ 45141 h 81314"/>
                <a:gd name="connsiteX19" fmla="*/ 13508 w 82528"/>
                <a:gd name="connsiteY19" fmla="*/ 68219 h 81314"/>
                <a:gd name="connsiteX20" fmla="*/ 11733 w 82528"/>
                <a:gd name="connsiteY20" fmla="*/ 75611 h 81314"/>
                <a:gd name="connsiteX21" fmla="*/ 17768 w 82528"/>
                <a:gd name="connsiteY21" fmla="*/ 81381 h 81314"/>
                <a:gd name="connsiteX22" fmla="*/ 25399 w 82528"/>
                <a:gd name="connsiteY22" fmla="*/ 76152 h 81314"/>
                <a:gd name="connsiteX23" fmla="*/ 28772 w 82528"/>
                <a:gd name="connsiteY23" fmla="*/ 62630 h 81314"/>
                <a:gd name="connsiteX24" fmla="*/ 33564 w 82528"/>
                <a:gd name="connsiteY24" fmla="*/ 43158 h 8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528" h="81314">
                  <a:moveTo>
                    <a:pt x="33564" y="43158"/>
                  </a:moveTo>
                  <a:cubicBezTo>
                    <a:pt x="33741" y="42076"/>
                    <a:pt x="37823" y="25849"/>
                    <a:pt x="38178" y="24947"/>
                  </a:cubicBezTo>
                  <a:cubicBezTo>
                    <a:pt x="38533" y="23505"/>
                    <a:pt x="43680" y="14490"/>
                    <a:pt x="49359" y="10163"/>
                  </a:cubicBezTo>
                  <a:cubicBezTo>
                    <a:pt x="51312" y="8721"/>
                    <a:pt x="56104" y="5115"/>
                    <a:pt x="63735" y="5115"/>
                  </a:cubicBezTo>
                  <a:cubicBezTo>
                    <a:pt x="65510" y="5115"/>
                    <a:pt x="69947" y="5295"/>
                    <a:pt x="73497" y="7639"/>
                  </a:cubicBezTo>
                  <a:cubicBezTo>
                    <a:pt x="67818" y="9261"/>
                    <a:pt x="65688" y="14310"/>
                    <a:pt x="65688" y="17555"/>
                  </a:cubicBezTo>
                  <a:cubicBezTo>
                    <a:pt x="65688" y="21522"/>
                    <a:pt x="68705" y="24226"/>
                    <a:pt x="72787" y="24226"/>
                  </a:cubicBezTo>
                  <a:cubicBezTo>
                    <a:pt x="76869" y="24226"/>
                    <a:pt x="82726" y="20801"/>
                    <a:pt x="82726" y="13228"/>
                  </a:cubicBezTo>
                  <a:cubicBezTo>
                    <a:pt x="82726" y="3852"/>
                    <a:pt x="72965" y="66"/>
                    <a:pt x="63913" y="66"/>
                  </a:cubicBezTo>
                  <a:cubicBezTo>
                    <a:pt x="54684" y="66"/>
                    <a:pt x="46697" y="3852"/>
                    <a:pt x="38888" y="12867"/>
                  </a:cubicBezTo>
                  <a:cubicBezTo>
                    <a:pt x="35693" y="1869"/>
                    <a:pt x="24867" y="66"/>
                    <a:pt x="20607" y="66"/>
                  </a:cubicBezTo>
                  <a:cubicBezTo>
                    <a:pt x="14041" y="66"/>
                    <a:pt x="9604" y="4213"/>
                    <a:pt x="6764" y="9261"/>
                  </a:cubicBezTo>
                  <a:cubicBezTo>
                    <a:pt x="2682" y="16293"/>
                    <a:pt x="197" y="26750"/>
                    <a:pt x="197" y="27652"/>
                  </a:cubicBezTo>
                  <a:cubicBezTo>
                    <a:pt x="197" y="29996"/>
                    <a:pt x="2682" y="29996"/>
                    <a:pt x="3214" y="29996"/>
                  </a:cubicBezTo>
                  <a:cubicBezTo>
                    <a:pt x="5699" y="29996"/>
                    <a:pt x="5877" y="29455"/>
                    <a:pt x="7119" y="24587"/>
                  </a:cubicBezTo>
                  <a:cubicBezTo>
                    <a:pt x="9781" y="13589"/>
                    <a:pt x="13153" y="5115"/>
                    <a:pt x="20075" y="5115"/>
                  </a:cubicBezTo>
                  <a:cubicBezTo>
                    <a:pt x="24690" y="5115"/>
                    <a:pt x="25932" y="9081"/>
                    <a:pt x="25932" y="13949"/>
                  </a:cubicBezTo>
                  <a:cubicBezTo>
                    <a:pt x="25932" y="17375"/>
                    <a:pt x="24335" y="24046"/>
                    <a:pt x="23092" y="28914"/>
                  </a:cubicBezTo>
                  <a:cubicBezTo>
                    <a:pt x="21850" y="33782"/>
                    <a:pt x="20075" y="41174"/>
                    <a:pt x="19188" y="45141"/>
                  </a:cubicBezTo>
                  <a:lnTo>
                    <a:pt x="13508" y="68219"/>
                  </a:lnTo>
                  <a:cubicBezTo>
                    <a:pt x="12798" y="70563"/>
                    <a:pt x="11733" y="75071"/>
                    <a:pt x="11733" y="75611"/>
                  </a:cubicBezTo>
                  <a:cubicBezTo>
                    <a:pt x="11733" y="79578"/>
                    <a:pt x="14928" y="81381"/>
                    <a:pt x="17768" y="81381"/>
                  </a:cubicBezTo>
                  <a:cubicBezTo>
                    <a:pt x="20430" y="81381"/>
                    <a:pt x="23980" y="79758"/>
                    <a:pt x="25399" y="76152"/>
                  </a:cubicBezTo>
                  <a:cubicBezTo>
                    <a:pt x="25754" y="75071"/>
                    <a:pt x="27707" y="67137"/>
                    <a:pt x="28772" y="62630"/>
                  </a:cubicBezTo>
                  <a:lnTo>
                    <a:pt x="33564" y="4315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E5C7F701-95BF-36EA-11C7-405FC5629DA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244047" y="3860224"/>
              <a:ext cx="65921" cy="88604"/>
            </a:xfrm>
            <a:custGeom>
              <a:avLst/>
              <a:gdLst>
                <a:gd name="connsiteX0" fmla="*/ 31894 w 65921"/>
                <a:gd name="connsiteY0" fmla="*/ 43207 h 88604"/>
                <a:gd name="connsiteX1" fmla="*/ 51290 w 65921"/>
                <a:gd name="connsiteY1" fmla="*/ 63298 h 88604"/>
                <a:gd name="connsiteX2" fmla="*/ 32021 w 65921"/>
                <a:gd name="connsiteY2" fmla="*/ 83388 h 88604"/>
                <a:gd name="connsiteX3" fmla="*/ 9075 w 65921"/>
                <a:gd name="connsiteY3" fmla="*/ 76691 h 88604"/>
                <a:gd name="connsiteX4" fmla="*/ 15794 w 65921"/>
                <a:gd name="connsiteY4" fmla="*/ 68835 h 88604"/>
                <a:gd name="connsiteX5" fmla="*/ 8061 w 65921"/>
                <a:gd name="connsiteY5" fmla="*/ 60979 h 88604"/>
                <a:gd name="connsiteX6" fmla="*/ 201 w 65921"/>
                <a:gd name="connsiteY6" fmla="*/ 69093 h 88604"/>
                <a:gd name="connsiteX7" fmla="*/ 32401 w 65921"/>
                <a:gd name="connsiteY7" fmla="*/ 88668 h 88604"/>
                <a:gd name="connsiteX8" fmla="*/ 66123 w 65921"/>
                <a:gd name="connsiteY8" fmla="*/ 63426 h 88604"/>
                <a:gd name="connsiteX9" fmla="*/ 42416 w 65921"/>
                <a:gd name="connsiteY9" fmla="*/ 40503 h 88604"/>
                <a:gd name="connsiteX10" fmla="*/ 61686 w 65921"/>
                <a:gd name="connsiteY10" fmla="*/ 18480 h 88604"/>
                <a:gd name="connsiteX11" fmla="*/ 32782 w 65921"/>
                <a:gd name="connsiteY11" fmla="*/ 64 h 88604"/>
                <a:gd name="connsiteX12" fmla="*/ 4638 w 65921"/>
                <a:gd name="connsiteY12" fmla="*/ 18352 h 88604"/>
                <a:gd name="connsiteX13" fmla="*/ 11864 w 65921"/>
                <a:gd name="connsiteY13" fmla="*/ 25950 h 88604"/>
                <a:gd name="connsiteX14" fmla="*/ 19090 w 65921"/>
                <a:gd name="connsiteY14" fmla="*/ 18609 h 88604"/>
                <a:gd name="connsiteX15" fmla="*/ 13005 w 65921"/>
                <a:gd name="connsiteY15" fmla="*/ 11269 h 88604"/>
                <a:gd name="connsiteX16" fmla="*/ 32401 w 65921"/>
                <a:gd name="connsiteY16" fmla="*/ 4958 h 88604"/>
                <a:gd name="connsiteX17" fmla="*/ 48248 w 65921"/>
                <a:gd name="connsiteY17" fmla="*/ 18480 h 88604"/>
                <a:gd name="connsiteX18" fmla="*/ 30119 w 65921"/>
                <a:gd name="connsiteY18" fmla="*/ 38442 h 88604"/>
                <a:gd name="connsiteX19" fmla="*/ 22767 w 65921"/>
                <a:gd name="connsiteY19" fmla="*/ 38828 h 88604"/>
                <a:gd name="connsiteX20" fmla="*/ 19978 w 65921"/>
                <a:gd name="connsiteY20" fmla="*/ 41018 h 88604"/>
                <a:gd name="connsiteX21" fmla="*/ 23527 w 65921"/>
                <a:gd name="connsiteY21" fmla="*/ 43207 h 88604"/>
                <a:gd name="connsiteX22" fmla="*/ 31894 w 65921"/>
                <a:gd name="connsiteY22" fmla="*/ 43207 h 8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921" h="88604">
                  <a:moveTo>
                    <a:pt x="31894" y="43207"/>
                  </a:moveTo>
                  <a:cubicBezTo>
                    <a:pt x="43557" y="43207"/>
                    <a:pt x="51290" y="50548"/>
                    <a:pt x="51290" y="63298"/>
                  </a:cubicBezTo>
                  <a:cubicBezTo>
                    <a:pt x="51290" y="76434"/>
                    <a:pt x="43304" y="83388"/>
                    <a:pt x="32021" y="83388"/>
                  </a:cubicBezTo>
                  <a:cubicBezTo>
                    <a:pt x="30626" y="83388"/>
                    <a:pt x="15540" y="83388"/>
                    <a:pt x="9075" y="76691"/>
                  </a:cubicBezTo>
                  <a:cubicBezTo>
                    <a:pt x="14273" y="75919"/>
                    <a:pt x="15794" y="71926"/>
                    <a:pt x="15794" y="68835"/>
                  </a:cubicBezTo>
                  <a:cubicBezTo>
                    <a:pt x="15794" y="64070"/>
                    <a:pt x="12244" y="60979"/>
                    <a:pt x="8061" y="60979"/>
                  </a:cubicBezTo>
                  <a:cubicBezTo>
                    <a:pt x="4004" y="60979"/>
                    <a:pt x="201" y="63684"/>
                    <a:pt x="201" y="69093"/>
                  </a:cubicBezTo>
                  <a:cubicBezTo>
                    <a:pt x="201" y="82487"/>
                    <a:pt x="15160" y="88668"/>
                    <a:pt x="32401" y="88668"/>
                  </a:cubicBezTo>
                  <a:cubicBezTo>
                    <a:pt x="53192" y="88668"/>
                    <a:pt x="66123" y="75919"/>
                    <a:pt x="66123" y="63426"/>
                  </a:cubicBezTo>
                  <a:cubicBezTo>
                    <a:pt x="66123" y="52866"/>
                    <a:pt x="56868" y="43851"/>
                    <a:pt x="42416" y="40503"/>
                  </a:cubicBezTo>
                  <a:cubicBezTo>
                    <a:pt x="57629" y="35480"/>
                    <a:pt x="61686" y="25692"/>
                    <a:pt x="61686" y="18480"/>
                  </a:cubicBezTo>
                  <a:cubicBezTo>
                    <a:pt x="61686" y="7920"/>
                    <a:pt x="48755" y="64"/>
                    <a:pt x="32782" y="64"/>
                  </a:cubicBezTo>
                  <a:cubicBezTo>
                    <a:pt x="17189" y="64"/>
                    <a:pt x="4638" y="6761"/>
                    <a:pt x="4638" y="18352"/>
                  </a:cubicBezTo>
                  <a:cubicBezTo>
                    <a:pt x="4638" y="24405"/>
                    <a:pt x="9455" y="25950"/>
                    <a:pt x="11864" y="25950"/>
                  </a:cubicBezTo>
                  <a:cubicBezTo>
                    <a:pt x="15540" y="25950"/>
                    <a:pt x="19090" y="23245"/>
                    <a:pt x="19090" y="18609"/>
                  </a:cubicBezTo>
                  <a:cubicBezTo>
                    <a:pt x="19090" y="15647"/>
                    <a:pt x="17569" y="12041"/>
                    <a:pt x="13005" y="11269"/>
                  </a:cubicBezTo>
                  <a:cubicBezTo>
                    <a:pt x="18456" y="5344"/>
                    <a:pt x="29739" y="4958"/>
                    <a:pt x="32401" y="4958"/>
                  </a:cubicBezTo>
                  <a:cubicBezTo>
                    <a:pt x="41656" y="4958"/>
                    <a:pt x="48248" y="9723"/>
                    <a:pt x="48248" y="18480"/>
                  </a:cubicBezTo>
                  <a:cubicBezTo>
                    <a:pt x="48248" y="25950"/>
                    <a:pt x="43430" y="37669"/>
                    <a:pt x="30119" y="38442"/>
                  </a:cubicBezTo>
                  <a:cubicBezTo>
                    <a:pt x="26570" y="38571"/>
                    <a:pt x="26063" y="38700"/>
                    <a:pt x="22767" y="38828"/>
                  </a:cubicBezTo>
                  <a:cubicBezTo>
                    <a:pt x="21372" y="38957"/>
                    <a:pt x="19978" y="39086"/>
                    <a:pt x="19978" y="41018"/>
                  </a:cubicBezTo>
                  <a:cubicBezTo>
                    <a:pt x="19978" y="43207"/>
                    <a:pt x="21245" y="43207"/>
                    <a:pt x="23527" y="43207"/>
                  </a:cubicBezTo>
                  <a:lnTo>
                    <a:pt x="31894" y="4320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77" name="Group 576" descr="\documentclass{article}&#10;\usepackage{amsmath}&#10;\pagestyle{empty}&#10;\begin{document}&#10;&#10;&#10;$\mathbf{r} = \mathbf{x} - \mathbf{v} t$&#10;&#10;\end{document}" title="IguanaTex Vector Display">
            <a:extLst>
              <a:ext uri="{FF2B5EF4-FFF2-40B4-BE49-F238E27FC236}">
                <a16:creationId xmlns:a16="http://schemas.microsoft.com/office/drawing/2014/main" id="{7EB9DAEC-BFA7-1BD1-DD3E-14F2A3BA99E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756117" y="3150212"/>
            <a:ext cx="1145628" cy="155436"/>
            <a:chOff x="3217213" y="3822931"/>
            <a:chExt cx="1145628" cy="155436"/>
          </a:xfrm>
        </p:grpSpPr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8A56ACC7-39B8-BD2D-3E9A-E567864345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217213" y="3865878"/>
              <a:ext cx="101928" cy="109806"/>
            </a:xfrm>
            <a:custGeom>
              <a:avLst/>
              <a:gdLst>
                <a:gd name="connsiteX0" fmla="*/ 41855 w 101928"/>
                <a:gd name="connsiteY0" fmla="*/ 27636 h 109806"/>
                <a:gd name="connsiteX1" fmla="*/ 41855 w 101928"/>
                <a:gd name="connsiteY1" fmla="*/ 63 h 109806"/>
                <a:gd name="connsiteX2" fmla="*/ 77 w 101928"/>
                <a:gd name="connsiteY2" fmla="*/ 2015 h 109806"/>
                <a:gd name="connsiteX3" fmla="*/ 77 w 101928"/>
                <a:gd name="connsiteY3" fmla="*/ 13484 h 109806"/>
                <a:gd name="connsiteX4" fmla="*/ 17442 w 101928"/>
                <a:gd name="connsiteY4" fmla="*/ 23000 h 109806"/>
                <a:gd name="connsiteX5" fmla="*/ 17442 w 101928"/>
                <a:gd name="connsiteY5" fmla="*/ 98400 h 109806"/>
                <a:gd name="connsiteX6" fmla="*/ 77 w 101928"/>
                <a:gd name="connsiteY6" fmla="*/ 98400 h 109806"/>
                <a:gd name="connsiteX7" fmla="*/ 77 w 101928"/>
                <a:gd name="connsiteY7" fmla="*/ 109869 h 109806"/>
                <a:gd name="connsiteX8" fmla="*/ 31788 w 101928"/>
                <a:gd name="connsiteY8" fmla="*/ 109137 h 109806"/>
                <a:gd name="connsiteX9" fmla="*/ 66519 w 101928"/>
                <a:gd name="connsiteY9" fmla="*/ 109869 h 109806"/>
                <a:gd name="connsiteX10" fmla="*/ 66519 w 101928"/>
                <a:gd name="connsiteY10" fmla="*/ 98400 h 109806"/>
                <a:gd name="connsiteX11" fmla="*/ 44623 w 101928"/>
                <a:gd name="connsiteY11" fmla="*/ 98400 h 109806"/>
                <a:gd name="connsiteX12" fmla="*/ 44623 w 101928"/>
                <a:gd name="connsiteY12" fmla="*/ 55698 h 109806"/>
                <a:gd name="connsiteX13" fmla="*/ 76083 w 101928"/>
                <a:gd name="connsiteY13" fmla="*/ 8847 h 109806"/>
                <a:gd name="connsiteX14" fmla="*/ 71301 w 101928"/>
                <a:gd name="connsiteY14" fmla="*/ 20072 h 109806"/>
                <a:gd name="connsiteX15" fmla="*/ 86653 w 101928"/>
                <a:gd name="connsiteY15" fmla="*/ 34957 h 109806"/>
                <a:gd name="connsiteX16" fmla="*/ 102005 w 101928"/>
                <a:gd name="connsiteY16" fmla="*/ 20072 h 109806"/>
                <a:gd name="connsiteX17" fmla="*/ 75328 w 101928"/>
                <a:gd name="connsiteY17" fmla="*/ 63 h 109806"/>
                <a:gd name="connsiteX18" fmla="*/ 41855 w 101928"/>
                <a:gd name="connsiteY18" fmla="*/ 27636 h 10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28" h="109806">
                  <a:moveTo>
                    <a:pt x="41855" y="27636"/>
                  </a:moveTo>
                  <a:lnTo>
                    <a:pt x="41855" y="63"/>
                  </a:lnTo>
                  <a:lnTo>
                    <a:pt x="77" y="2015"/>
                  </a:lnTo>
                  <a:lnTo>
                    <a:pt x="77" y="13484"/>
                  </a:lnTo>
                  <a:cubicBezTo>
                    <a:pt x="15681" y="13484"/>
                    <a:pt x="17442" y="13484"/>
                    <a:pt x="17442" y="23000"/>
                  </a:cubicBezTo>
                  <a:lnTo>
                    <a:pt x="17442" y="98400"/>
                  </a:lnTo>
                  <a:lnTo>
                    <a:pt x="77" y="98400"/>
                  </a:lnTo>
                  <a:lnTo>
                    <a:pt x="77" y="109869"/>
                  </a:lnTo>
                  <a:cubicBezTo>
                    <a:pt x="8885" y="109625"/>
                    <a:pt x="20211" y="109137"/>
                    <a:pt x="31788" y="109137"/>
                  </a:cubicBezTo>
                  <a:cubicBezTo>
                    <a:pt x="41352" y="109137"/>
                    <a:pt x="57459" y="109137"/>
                    <a:pt x="66519" y="109869"/>
                  </a:cubicBezTo>
                  <a:lnTo>
                    <a:pt x="66519" y="98400"/>
                  </a:lnTo>
                  <a:lnTo>
                    <a:pt x="44623" y="98400"/>
                  </a:lnTo>
                  <a:lnTo>
                    <a:pt x="44623" y="55698"/>
                  </a:lnTo>
                  <a:cubicBezTo>
                    <a:pt x="44623" y="38617"/>
                    <a:pt x="50915" y="8847"/>
                    <a:pt x="76083" y="8847"/>
                  </a:cubicBezTo>
                  <a:cubicBezTo>
                    <a:pt x="75831" y="9091"/>
                    <a:pt x="71301" y="12995"/>
                    <a:pt x="71301" y="20072"/>
                  </a:cubicBezTo>
                  <a:cubicBezTo>
                    <a:pt x="71301" y="30076"/>
                    <a:pt x="79355" y="34957"/>
                    <a:pt x="86653" y="34957"/>
                  </a:cubicBezTo>
                  <a:cubicBezTo>
                    <a:pt x="93952" y="34957"/>
                    <a:pt x="102005" y="29832"/>
                    <a:pt x="102005" y="20072"/>
                  </a:cubicBezTo>
                  <a:cubicBezTo>
                    <a:pt x="102005" y="7139"/>
                    <a:pt x="88415" y="63"/>
                    <a:pt x="75328" y="63"/>
                  </a:cubicBezTo>
                  <a:cubicBezTo>
                    <a:pt x="57710" y="63"/>
                    <a:pt x="47643" y="12263"/>
                    <a:pt x="41855" y="27636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129ECCFA-AC37-967B-48D7-1DFBDA90ABA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11099" y="3886131"/>
              <a:ext cx="167364" cy="57099"/>
            </a:xfrm>
            <a:custGeom>
              <a:avLst/>
              <a:gdLst>
                <a:gd name="connsiteX0" fmla="*/ 158891 w 167364"/>
                <a:gd name="connsiteY0" fmla="*/ 9823 h 57099"/>
                <a:gd name="connsiteX1" fmla="*/ 167448 w 167364"/>
                <a:gd name="connsiteY1" fmla="*/ 4943 h 57099"/>
                <a:gd name="connsiteX2" fmla="*/ 159143 w 167364"/>
                <a:gd name="connsiteY2" fmla="*/ 63 h 57099"/>
                <a:gd name="connsiteX3" fmla="*/ 8389 w 167364"/>
                <a:gd name="connsiteY3" fmla="*/ 63 h 57099"/>
                <a:gd name="connsiteX4" fmla="*/ 84 w 167364"/>
                <a:gd name="connsiteY4" fmla="*/ 4943 h 57099"/>
                <a:gd name="connsiteX5" fmla="*/ 8641 w 167364"/>
                <a:gd name="connsiteY5" fmla="*/ 9823 h 57099"/>
                <a:gd name="connsiteX6" fmla="*/ 158891 w 167364"/>
                <a:gd name="connsiteY6" fmla="*/ 9823 h 57099"/>
                <a:gd name="connsiteX7" fmla="*/ 159143 w 167364"/>
                <a:gd name="connsiteY7" fmla="*/ 57162 h 57099"/>
                <a:gd name="connsiteX8" fmla="*/ 167448 w 167364"/>
                <a:gd name="connsiteY8" fmla="*/ 52282 h 57099"/>
                <a:gd name="connsiteX9" fmla="*/ 158891 w 167364"/>
                <a:gd name="connsiteY9" fmla="*/ 47401 h 57099"/>
                <a:gd name="connsiteX10" fmla="*/ 8641 w 167364"/>
                <a:gd name="connsiteY10" fmla="*/ 47401 h 57099"/>
                <a:gd name="connsiteX11" fmla="*/ 84 w 167364"/>
                <a:gd name="connsiteY11" fmla="*/ 52282 h 57099"/>
                <a:gd name="connsiteX12" fmla="*/ 8389 w 167364"/>
                <a:gd name="connsiteY12" fmla="*/ 57162 h 57099"/>
                <a:gd name="connsiteX13" fmla="*/ 159143 w 167364"/>
                <a:gd name="connsiteY13" fmla="*/ 57162 h 5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364" h="57099">
                  <a:moveTo>
                    <a:pt x="158891" y="9823"/>
                  </a:moveTo>
                  <a:cubicBezTo>
                    <a:pt x="162667" y="9823"/>
                    <a:pt x="167448" y="9823"/>
                    <a:pt x="167448" y="4943"/>
                  </a:cubicBezTo>
                  <a:cubicBezTo>
                    <a:pt x="167448" y="63"/>
                    <a:pt x="162667" y="63"/>
                    <a:pt x="159143" y="63"/>
                  </a:cubicBezTo>
                  <a:lnTo>
                    <a:pt x="8389" y="63"/>
                  </a:lnTo>
                  <a:cubicBezTo>
                    <a:pt x="4866" y="63"/>
                    <a:pt x="84" y="63"/>
                    <a:pt x="84" y="4943"/>
                  </a:cubicBezTo>
                  <a:cubicBezTo>
                    <a:pt x="84" y="9823"/>
                    <a:pt x="4866" y="9823"/>
                    <a:pt x="8641" y="9823"/>
                  </a:cubicBezTo>
                  <a:lnTo>
                    <a:pt x="158891" y="9823"/>
                  </a:lnTo>
                  <a:close/>
                  <a:moveTo>
                    <a:pt x="159143" y="57162"/>
                  </a:moveTo>
                  <a:cubicBezTo>
                    <a:pt x="162667" y="57162"/>
                    <a:pt x="167448" y="57162"/>
                    <a:pt x="167448" y="52282"/>
                  </a:cubicBezTo>
                  <a:cubicBezTo>
                    <a:pt x="167448" y="47401"/>
                    <a:pt x="162667" y="47401"/>
                    <a:pt x="158891" y="47401"/>
                  </a:cubicBezTo>
                  <a:lnTo>
                    <a:pt x="8641" y="47401"/>
                  </a:lnTo>
                  <a:cubicBezTo>
                    <a:pt x="4866" y="47401"/>
                    <a:pt x="84" y="47401"/>
                    <a:pt x="84" y="52282"/>
                  </a:cubicBezTo>
                  <a:cubicBezTo>
                    <a:pt x="84" y="57162"/>
                    <a:pt x="4866" y="57162"/>
                    <a:pt x="8389" y="57162"/>
                  </a:cubicBezTo>
                  <a:lnTo>
                    <a:pt x="159143" y="57162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93077E0A-F522-7844-E83B-B0CA9C4CE4A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668199" y="3867342"/>
              <a:ext cx="141693" cy="108341"/>
            </a:xfrm>
            <a:custGeom>
              <a:avLst/>
              <a:gdLst>
                <a:gd name="connsiteX0" fmla="*/ 81638 w 141693"/>
                <a:gd name="connsiteY0" fmla="*/ 48377 h 108341"/>
                <a:gd name="connsiteX1" fmla="*/ 111084 w 141693"/>
                <a:gd name="connsiteY1" fmla="*/ 16656 h 108341"/>
                <a:gd name="connsiteX2" fmla="*/ 136755 w 141693"/>
                <a:gd name="connsiteY2" fmla="*/ 11531 h 108341"/>
                <a:gd name="connsiteX3" fmla="*/ 136755 w 141693"/>
                <a:gd name="connsiteY3" fmla="*/ 63 h 108341"/>
                <a:gd name="connsiteX4" fmla="*/ 113600 w 141693"/>
                <a:gd name="connsiteY4" fmla="*/ 795 h 108341"/>
                <a:gd name="connsiteX5" fmla="*/ 87678 w 141693"/>
                <a:gd name="connsiteY5" fmla="*/ 63 h 108341"/>
                <a:gd name="connsiteX6" fmla="*/ 87678 w 141693"/>
                <a:gd name="connsiteY6" fmla="*/ 11531 h 108341"/>
                <a:gd name="connsiteX7" fmla="*/ 97241 w 141693"/>
                <a:gd name="connsiteY7" fmla="*/ 13728 h 108341"/>
                <a:gd name="connsiteX8" fmla="*/ 95228 w 141693"/>
                <a:gd name="connsiteY8" fmla="*/ 16656 h 108341"/>
                <a:gd name="connsiteX9" fmla="*/ 74087 w 141693"/>
                <a:gd name="connsiteY9" fmla="*/ 39593 h 108341"/>
                <a:gd name="connsiteX10" fmla="*/ 49423 w 141693"/>
                <a:gd name="connsiteY10" fmla="*/ 11531 h 108341"/>
                <a:gd name="connsiteX11" fmla="*/ 59490 w 141693"/>
                <a:gd name="connsiteY11" fmla="*/ 11531 h 108341"/>
                <a:gd name="connsiteX12" fmla="*/ 59490 w 141693"/>
                <a:gd name="connsiteY12" fmla="*/ 63 h 108341"/>
                <a:gd name="connsiteX13" fmla="*/ 29037 w 141693"/>
                <a:gd name="connsiteY13" fmla="*/ 795 h 108341"/>
                <a:gd name="connsiteX14" fmla="*/ 1353 w 141693"/>
                <a:gd name="connsiteY14" fmla="*/ 63 h 108341"/>
                <a:gd name="connsiteX15" fmla="*/ 1353 w 141693"/>
                <a:gd name="connsiteY15" fmla="*/ 11531 h 108341"/>
                <a:gd name="connsiteX16" fmla="*/ 19222 w 141693"/>
                <a:gd name="connsiteY16" fmla="*/ 11531 h 108341"/>
                <a:gd name="connsiteX17" fmla="*/ 58483 w 141693"/>
                <a:gd name="connsiteY17" fmla="*/ 56430 h 108341"/>
                <a:gd name="connsiteX18" fmla="*/ 25514 w 141693"/>
                <a:gd name="connsiteY18" fmla="*/ 92300 h 108341"/>
                <a:gd name="connsiteX19" fmla="*/ 95 w 141693"/>
                <a:gd name="connsiteY19" fmla="*/ 96936 h 108341"/>
                <a:gd name="connsiteX20" fmla="*/ 95 w 141693"/>
                <a:gd name="connsiteY20" fmla="*/ 108405 h 108341"/>
                <a:gd name="connsiteX21" fmla="*/ 23249 w 141693"/>
                <a:gd name="connsiteY21" fmla="*/ 107673 h 108341"/>
                <a:gd name="connsiteX22" fmla="*/ 49171 w 141693"/>
                <a:gd name="connsiteY22" fmla="*/ 108405 h 108341"/>
                <a:gd name="connsiteX23" fmla="*/ 49171 w 141693"/>
                <a:gd name="connsiteY23" fmla="*/ 96936 h 108341"/>
                <a:gd name="connsiteX24" fmla="*/ 39859 w 141693"/>
                <a:gd name="connsiteY24" fmla="*/ 94252 h 108341"/>
                <a:gd name="connsiteX25" fmla="*/ 41621 w 141693"/>
                <a:gd name="connsiteY25" fmla="*/ 91812 h 108341"/>
                <a:gd name="connsiteX26" fmla="*/ 66034 w 141693"/>
                <a:gd name="connsiteY26" fmla="*/ 65214 h 108341"/>
                <a:gd name="connsiteX27" fmla="*/ 93718 w 141693"/>
                <a:gd name="connsiteY27" fmla="*/ 96936 h 108341"/>
                <a:gd name="connsiteX28" fmla="*/ 83903 w 141693"/>
                <a:gd name="connsiteY28" fmla="*/ 96936 h 108341"/>
                <a:gd name="connsiteX29" fmla="*/ 83903 w 141693"/>
                <a:gd name="connsiteY29" fmla="*/ 108405 h 108341"/>
                <a:gd name="connsiteX30" fmla="*/ 114104 w 141693"/>
                <a:gd name="connsiteY30" fmla="*/ 107673 h 108341"/>
                <a:gd name="connsiteX31" fmla="*/ 141788 w 141693"/>
                <a:gd name="connsiteY31" fmla="*/ 108405 h 108341"/>
                <a:gd name="connsiteX32" fmla="*/ 141788 w 141693"/>
                <a:gd name="connsiteY32" fmla="*/ 96936 h 108341"/>
                <a:gd name="connsiteX33" fmla="*/ 123919 w 141693"/>
                <a:gd name="connsiteY33" fmla="*/ 96936 h 108341"/>
                <a:gd name="connsiteX34" fmla="*/ 81638 w 141693"/>
                <a:gd name="connsiteY34" fmla="*/ 48377 h 10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1693" h="108341">
                  <a:moveTo>
                    <a:pt x="81638" y="48377"/>
                  </a:moveTo>
                  <a:lnTo>
                    <a:pt x="111084" y="16656"/>
                  </a:lnTo>
                  <a:cubicBezTo>
                    <a:pt x="114355" y="13239"/>
                    <a:pt x="115865" y="11531"/>
                    <a:pt x="136755" y="11531"/>
                  </a:cubicBezTo>
                  <a:lnTo>
                    <a:pt x="136755" y="63"/>
                  </a:lnTo>
                  <a:cubicBezTo>
                    <a:pt x="127946" y="551"/>
                    <a:pt x="114859" y="795"/>
                    <a:pt x="113600" y="795"/>
                  </a:cubicBezTo>
                  <a:cubicBezTo>
                    <a:pt x="107309" y="795"/>
                    <a:pt x="94725" y="307"/>
                    <a:pt x="87678" y="63"/>
                  </a:cubicBezTo>
                  <a:lnTo>
                    <a:pt x="87678" y="11531"/>
                  </a:lnTo>
                  <a:cubicBezTo>
                    <a:pt x="91201" y="11531"/>
                    <a:pt x="94221" y="12019"/>
                    <a:pt x="97241" y="13728"/>
                  </a:cubicBezTo>
                  <a:cubicBezTo>
                    <a:pt x="96235" y="15192"/>
                    <a:pt x="96235" y="15680"/>
                    <a:pt x="95228" y="16656"/>
                  </a:cubicBezTo>
                  <a:lnTo>
                    <a:pt x="74087" y="39593"/>
                  </a:lnTo>
                  <a:lnTo>
                    <a:pt x="49423" y="11531"/>
                  </a:lnTo>
                  <a:lnTo>
                    <a:pt x="59490" y="11531"/>
                  </a:lnTo>
                  <a:lnTo>
                    <a:pt x="59490" y="63"/>
                  </a:lnTo>
                  <a:cubicBezTo>
                    <a:pt x="52947" y="307"/>
                    <a:pt x="37091" y="795"/>
                    <a:pt x="29037" y="795"/>
                  </a:cubicBezTo>
                  <a:cubicBezTo>
                    <a:pt x="20984" y="795"/>
                    <a:pt x="9658" y="307"/>
                    <a:pt x="1353" y="63"/>
                  </a:cubicBezTo>
                  <a:lnTo>
                    <a:pt x="1353" y="11531"/>
                  </a:lnTo>
                  <a:lnTo>
                    <a:pt x="19222" y="11531"/>
                  </a:lnTo>
                  <a:lnTo>
                    <a:pt x="58483" y="56430"/>
                  </a:lnTo>
                  <a:lnTo>
                    <a:pt x="25514" y="92300"/>
                  </a:lnTo>
                  <a:cubicBezTo>
                    <a:pt x="21235" y="96936"/>
                    <a:pt x="12175" y="96936"/>
                    <a:pt x="95" y="96936"/>
                  </a:cubicBezTo>
                  <a:lnTo>
                    <a:pt x="95" y="108405"/>
                  </a:lnTo>
                  <a:cubicBezTo>
                    <a:pt x="8903" y="107917"/>
                    <a:pt x="21990" y="107673"/>
                    <a:pt x="23249" y="107673"/>
                  </a:cubicBezTo>
                  <a:cubicBezTo>
                    <a:pt x="29541" y="107673"/>
                    <a:pt x="44138" y="108161"/>
                    <a:pt x="49171" y="108405"/>
                  </a:cubicBezTo>
                  <a:lnTo>
                    <a:pt x="49171" y="96936"/>
                  </a:lnTo>
                  <a:cubicBezTo>
                    <a:pt x="44641" y="96936"/>
                    <a:pt x="39859" y="95716"/>
                    <a:pt x="39859" y="94252"/>
                  </a:cubicBezTo>
                  <a:cubicBezTo>
                    <a:pt x="39859" y="94008"/>
                    <a:pt x="39859" y="93764"/>
                    <a:pt x="41621" y="91812"/>
                  </a:cubicBezTo>
                  <a:lnTo>
                    <a:pt x="66034" y="65214"/>
                  </a:lnTo>
                  <a:lnTo>
                    <a:pt x="93718" y="96936"/>
                  </a:lnTo>
                  <a:lnTo>
                    <a:pt x="83903" y="96936"/>
                  </a:lnTo>
                  <a:lnTo>
                    <a:pt x="83903" y="108405"/>
                  </a:lnTo>
                  <a:cubicBezTo>
                    <a:pt x="90446" y="108161"/>
                    <a:pt x="105798" y="107673"/>
                    <a:pt x="114104" y="107673"/>
                  </a:cubicBezTo>
                  <a:cubicBezTo>
                    <a:pt x="122157" y="107673"/>
                    <a:pt x="133483" y="108161"/>
                    <a:pt x="141788" y="108405"/>
                  </a:cubicBezTo>
                  <a:lnTo>
                    <a:pt x="141788" y="96936"/>
                  </a:lnTo>
                  <a:lnTo>
                    <a:pt x="123919" y="96936"/>
                  </a:lnTo>
                  <a:lnTo>
                    <a:pt x="81638" y="4837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F19E6610-A773-C15E-F8CE-7F86607F8AD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892230" y="3909800"/>
              <a:ext cx="153773" cy="9760"/>
            </a:xfrm>
            <a:custGeom>
              <a:avLst/>
              <a:gdLst>
                <a:gd name="connsiteX0" fmla="*/ 145068 w 153773"/>
                <a:gd name="connsiteY0" fmla="*/ 9823 h 9760"/>
                <a:gd name="connsiteX1" fmla="*/ 153877 w 153773"/>
                <a:gd name="connsiteY1" fmla="*/ 4943 h 9760"/>
                <a:gd name="connsiteX2" fmla="*/ 145068 w 153773"/>
                <a:gd name="connsiteY2" fmla="*/ 63 h 9760"/>
                <a:gd name="connsiteX3" fmla="*/ 8912 w 153773"/>
                <a:gd name="connsiteY3" fmla="*/ 63 h 9760"/>
                <a:gd name="connsiteX4" fmla="*/ 103 w 153773"/>
                <a:gd name="connsiteY4" fmla="*/ 4943 h 9760"/>
                <a:gd name="connsiteX5" fmla="*/ 8912 w 153773"/>
                <a:gd name="connsiteY5" fmla="*/ 9823 h 9760"/>
                <a:gd name="connsiteX6" fmla="*/ 145068 w 153773"/>
                <a:gd name="connsiteY6" fmla="*/ 9823 h 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773" h="9760">
                  <a:moveTo>
                    <a:pt x="145068" y="9823"/>
                  </a:moveTo>
                  <a:cubicBezTo>
                    <a:pt x="149347" y="9823"/>
                    <a:pt x="153877" y="9823"/>
                    <a:pt x="153877" y="4943"/>
                  </a:cubicBezTo>
                  <a:cubicBezTo>
                    <a:pt x="153877" y="63"/>
                    <a:pt x="149347" y="63"/>
                    <a:pt x="145068" y="63"/>
                  </a:cubicBezTo>
                  <a:lnTo>
                    <a:pt x="8912" y="63"/>
                  </a:lnTo>
                  <a:cubicBezTo>
                    <a:pt x="4633" y="63"/>
                    <a:pt x="103" y="63"/>
                    <a:pt x="103" y="4943"/>
                  </a:cubicBezTo>
                  <a:cubicBezTo>
                    <a:pt x="103" y="9823"/>
                    <a:pt x="4633" y="9823"/>
                    <a:pt x="8912" y="9823"/>
                  </a:cubicBezTo>
                  <a:lnTo>
                    <a:pt x="145068" y="9823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D92CCAEB-0E81-D84D-1690-F685808C06E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129559" y="3867342"/>
              <a:ext cx="139428" cy="109318"/>
            </a:xfrm>
            <a:custGeom>
              <a:avLst/>
              <a:gdLst>
                <a:gd name="connsiteX0" fmla="*/ 120917 w 139428"/>
                <a:gd name="connsiteY0" fmla="*/ 16656 h 109318"/>
                <a:gd name="connsiteX1" fmla="*/ 139541 w 139428"/>
                <a:gd name="connsiteY1" fmla="*/ 11531 h 109318"/>
                <a:gd name="connsiteX2" fmla="*/ 139541 w 139428"/>
                <a:gd name="connsiteY2" fmla="*/ 63 h 109318"/>
                <a:gd name="connsiteX3" fmla="*/ 119659 w 139428"/>
                <a:gd name="connsiteY3" fmla="*/ 795 h 109318"/>
                <a:gd name="connsiteX4" fmla="*/ 96756 w 139428"/>
                <a:gd name="connsiteY4" fmla="*/ 63 h 109318"/>
                <a:gd name="connsiteX5" fmla="*/ 96756 w 139428"/>
                <a:gd name="connsiteY5" fmla="*/ 11531 h 109318"/>
                <a:gd name="connsiteX6" fmla="*/ 108837 w 139428"/>
                <a:gd name="connsiteY6" fmla="*/ 14216 h 109318"/>
                <a:gd name="connsiteX7" fmla="*/ 107578 w 139428"/>
                <a:gd name="connsiteY7" fmla="*/ 17144 h 109318"/>
                <a:gd name="connsiteX8" fmla="*/ 78384 w 139428"/>
                <a:gd name="connsiteY8" fmla="*/ 78147 h 109318"/>
                <a:gd name="connsiteX9" fmla="*/ 46421 w 139428"/>
                <a:gd name="connsiteY9" fmla="*/ 11531 h 109318"/>
                <a:gd name="connsiteX10" fmla="*/ 60012 w 139428"/>
                <a:gd name="connsiteY10" fmla="*/ 11531 h 109318"/>
                <a:gd name="connsiteX11" fmla="*/ 60012 w 139428"/>
                <a:gd name="connsiteY11" fmla="*/ 63 h 109318"/>
                <a:gd name="connsiteX12" fmla="*/ 28804 w 139428"/>
                <a:gd name="connsiteY12" fmla="*/ 795 h 109318"/>
                <a:gd name="connsiteX13" fmla="*/ 113 w 139428"/>
                <a:gd name="connsiteY13" fmla="*/ 63 h 109318"/>
                <a:gd name="connsiteX14" fmla="*/ 113 w 139428"/>
                <a:gd name="connsiteY14" fmla="*/ 11531 h 109318"/>
                <a:gd name="connsiteX15" fmla="*/ 16220 w 139428"/>
                <a:gd name="connsiteY15" fmla="*/ 11531 h 109318"/>
                <a:gd name="connsiteX16" fmla="*/ 60263 w 139428"/>
                <a:gd name="connsiteY16" fmla="*/ 103280 h 109318"/>
                <a:gd name="connsiteX17" fmla="*/ 69827 w 139428"/>
                <a:gd name="connsiteY17" fmla="*/ 109381 h 109318"/>
                <a:gd name="connsiteX18" fmla="*/ 79139 w 139428"/>
                <a:gd name="connsiteY18" fmla="*/ 103524 h 109318"/>
                <a:gd name="connsiteX19" fmla="*/ 120917 w 139428"/>
                <a:gd name="connsiteY19" fmla="*/ 16656 h 10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428" h="109318">
                  <a:moveTo>
                    <a:pt x="120917" y="16656"/>
                  </a:moveTo>
                  <a:cubicBezTo>
                    <a:pt x="122427" y="13239"/>
                    <a:pt x="123434" y="11531"/>
                    <a:pt x="139541" y="11531"/>
                  </a:cubicBezTo>
                  <a:lnTo>
                    <a:pt x="139541" y="63"/>
                  </a:lnTo>
                  <a:cubicBezTo>
                    <a:pt x="133249" y="551"/>
                    <a:pt x="125951" y="795"/>
                    <a:pt x="119659" y="795"/>
                  </a:cubicBezTo>
                  <a:cubicBezTo>
                    <a:pt x="113367" y="795"/>
                    <a:pt x="102042" y="307"/>
                    <a:pt x="96756" y="63"/>
                  </a:cubicBezTo>
                  <a:lnTo>
                    <a:pt x="96756" y="11531"/>
                  </a:lnTo>
                  <a:cubicBezTo>
                    <a:pt x="101538" y="11531"/>
                    <a:pt x="108837" y="12263"/>
                    <a:pt x="108837" y="14216"/>
                  </a:cubicBezTo>
                  <a:cubicBezTo>
                    <a:pt x="108837" y="14460"/>
                    <a:pt x="108585" y="14948"/>
                    <a:pt x="107578" y="17144"/>
                  </a:cubicBezTo>
                  <a:lnTo>
                    <a:pt x="78384" y="78147"/>
                  </a:lnTo>
                  <a:lnTo>
                    <a:pt x="46421" y="11531"/>
                  </a:lnTo>
                  <a:lnTo>
                    <a:pt x="60012" y="11531"/>
                  </a:lnTo>
                  <a:lnTo>
                    <a:pt x="60012" y="63"/>
                  </a:lnTo>
                  <a:cubicBezTo>
                    <a:pt x="51706" y="551"/>
                    <a:pt x="29056" y="795"/>
                    <a:pt x="28804" y="795"/>
                  </a:cubicBezTo>
                  <a:cubicBezTo>
                    <a:pt x="21757" y="795"/>
                    <a:pt x="10432" y="307"/>
                    <a:pt x="113" y="63"/>
                  </a:cubicBezTo>
                  <a:lnTo>
                    <a:pt x="113" y="11531"/>
                  </a:lnTo>
                  <a:lnTo>
                    <a:pt x="16220" y="11531"/>
                  </a:lnTo>
                  <a:lnTo>
                    <a:pt x="60263" y="103280"/>
                  </a:lnTo>
                  <a:cubicBezTo>
                    <a:pt x="63283" y="109381"/>
                    <a:pt x="66555" y="109381"/>
                    <a:pt x="69827" y="109381"/>
                  </a:cubicBezTo>
                  <a:cubicBezTo>
                    <a:pt x="74106" y="109381"/>
                    <a:pt x="76622" y="108649"/>
                    <a:pt x="79139" y="103524"/>
                  </a:cubicBezTo>
                  <a:lnTo>
                    <a:pt x="120917" y="16656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C0CF22FA-1F2F-AC4C-E9FB-4C33EF0AAB7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85577" y="3822931"/>
              <a:ext cx="77264" cy="155436"/>
            </a:xfrm>
            <a:custGeom>
              <a:avLst/>
              <a:gdLst>
                <a:gd name="connsiteX0" fmla="*/ 46176 w 77264"/>
                <a:gd name="connsiteY0" fmla="*/ 55210 h 155436"/>
                <a:gd name="connsiteX1" fmla="*/ 69833 w 77264"/>
                <a:gd name="connsiteY1" fmla="*/ 55210 h 155436"/>
                <a:gd name="connsiteX2" fmla="*/ 77384 w 77264"/>
                <a:gd name="connsiteY2" fmla="*/ 50330 h 155436"/>
                <a:gd name="connsiteX3" fmla="*/ 70337 w 77264"/>
                <a:gd name="connsiteY3" fmla="*/ 47645 h 155436"/>
                <a:gd name="connsiteX4" fmla="*/ 48189 w 77264"/>
                <a:gd name="connsiteY4" fmla="*/ 47645 h 155436"/>
                <a:gd name="connsiteX5" fmla="*/ 58508 w 77264"/>
                <a:gd name="connsiteY5" fmla="*/ 6651 h 155436"/>
                <a:gd name="connsiteX6" fmla="*/ 51209 w 77264"/>
                <a:gd name="connsiteY6" fmla="*/ 63 h 155436"/>
                <a:gd name="connsiteX7" fmla="*/ 41142 w 77264"/>
                <a:gd name="connsiteY7" fmla="*/ 8847 h 155436"/>
                <a:gd name="connsiteX8" fmla="*/ 31327 w 77264"/>
                <a:gd name="connsiteY8" fmla="*/ 47645 h 155436"/>
                <a:gd name="connsiteX9" fmla="*/ 7669 w 77264"/>
                <a:gd name="connsiteY9" fmla="*/ 47645 h 155436"/>
                <a:gd name="connsiteX10" fmla="*/ 119 w 77264"/>
                <a:gd name="connsiteY10" fmla="*/ 52282 h 155436"/>
                <a:gd name="connsiteX11" fmla="*/ 7166 w 77264"/>
                <a:gd name="connsiteY11" fmla="*/ 55210 h 155436"/>
                <a:gd name="connsiteX12" fmla="*/ 29314 w 77264"/>
                <a:gd name="connsiteY12" fmla="*/ 55210 h 155436"/>
                <a:gd name="connsiteX13" fmla="*/ 10186 w 77264"/>
                <a:gd name="connsiteY13" fmla="*/ 133050 h 155436"/>
                <a:gd name="connsiteX14" fmla="*/ 33340 w 77264"/>
                <a:gd name="connsiteY14" fmla="*/ 155499 h 155436"/>
                <a:gd name="connsiteX15" fmla="*/ 73357 w 77264"/>
                <a:gd name="connsiteY15" fmla="*/ 117921 h 155436"/>
                <a:gd name="connsiteX16" fmla="*/ 70337 w 77264"/>
                <a:gd name="connsiteY16" fmla="*/ 115481 h 155436"/>
                <a:gd name="connsiteX17" fmla="*/ 66561 w 77264"/>
                <a:gd name="connsiteY17" fmla="*/ 118897 h 155436"/>
                <a:gd name="connsiteX18" fmla="*/ 33844 w 77264"/>
                <a:gd name="connsiteY18" fmla="*/ 150131 h 155436"/>
                <a:gd name="connsiteX19" fmla="*/ 26042 w 77264"/>
                <a:gd name="connsiteY19" fmla="*/ 138906 h 155436"/>
                <a:gd name="connsiteX20" fmla="*/ 27552 w 77264"/>
                <a:gd name="connsiteY20" fmla="*/ 127194 h 155436"/>
                <a:gd name="connsiteX21" fmla="*/ 46176 w 77264"/>
                <a:gd name="connsiteY21" fmla="*/ 55210 h 15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264" h="155436">
                  <a:moveTo>
                    <a:pt x="46176" y="55210"/>
                  </a:moveTo>
                  <a:lnTo>
                    <a:pt x="69833" y="55210"/>
                  </a:lnTo>
                  <a:cubicBezTo>
                    <a:pt x="74867" y="55210"/>
                    <a:pt x="77384" y="55210"/>
                    <a:pt x="77384" y="50330"/>
                  </a:cubicBezTo>
                  <a:cubicBezTo>
                    <a:pt x="77384" y="47645"/>
                    <a:pt x="74867" y="47645"/>
                    <a:pt x="70337" y="47645"/>
                  </a:cubicBezTo>
                  <a:lnTo>
                    <a:pt x="48189" y="47645"/>
                  </a:lnTo>
                  <a:cubicBezTo>
                    <a:pt x="57249" y="12995"/>
                    <a:pt x="58508" y="8115"/>
                    <a:pt x="58508" y="6651"/>
                  </a:cubicBezTo>
                  <a:cubicBezTo>
                    <a:pt x="58508" y="2503"/>
                    <a:pt x="55488" y="63"/>
                    <a:pt x="51209" y="63"/>
                  </a:cubicBezTo>
                  <a:cubicBezTo>
                    <a:pt x="50454" y="63"/>
                    <a:pt x="43407" y="307"/>
                    <a:pt x="41142" y="8847"/>
                  </a:cubicBezTo>
                  <a:lnTo>
                    <a:pt x="31327" y="47645"/>
                  </a:lnTo>
                  <a:lnTo>
                    <a:pt x="7669" y="47645"/>
                  </a:lnTo>
                  <a:cubicBezTo>
                    <a:pt x="2636" y="47645"/>
                    <a:pt x="119" y="47645"/>
                    <a:pt x="119" y="52282"/>
                  </a:cubicBezTo>
                  <a:cubicBezTo>
                    <a:pt x="119" y="55210"/>
                    <a:pt x="2133" y="55210"/>
                    <a:pt x="7166" y="55210"/>
                  </a:cubicBezTo>
                  <a:lnTo>
                    <a:pt x="29314" y="55210"/>
                  </a:lnTo>
                  <a:cubicBezTo>
                    <a:pt x="11193" y="124510"/>
                    <a:pt x="10186" y="128658"/>
                    <a:pt x="10186" y="133050"/>
                  </a:cubicBezTo>
                  <a:cubicBezTo>
                    <a:pt x="10186" y="146227"/>
                    <a:pt x="19750" y="155499"/>
                    <a:pt x="33340" y="155499"/>
                  </a:cubicBezTo>
                  <a:cubicBezTo>
                    <a:pt x="59011" y="155499"/>
                    <a:pt x="73357" y="119873"/>
                    <a:pt x="73357" y="117921"/>
                  </a:cubicBezTo>
                  <a:cubicBezTo>
                    <a:pt x="73357" y="115481"/>
                    <a:pt x="71343" y="115481"/>
                    <a:pt x="70337" y="115481"/>
                  </a:cubicBezTo>
                  <a:cubicBezTo>
                    <a:pt x="68072" y="115481"/>
                    <a:pt x="67820" y="116213"/>
                    <a:pt x="66561" y="118897"/>
                  </a:cubicBezTo>
                  <a:cubicBezTo>
                    <a:pt x="55739" y="144275"/>
                    <a:pt x="42401" y="150131"/>
                    <a:pt x="33844" y="150131"/>
                  </a:cubicBezTo>
                  <a:cubicBezTo>
                    <a:pt x="28558" y="150131"/>
                    <a:pt x="26042" y="146959"/>
                    <a:pt x="26042" y="138906"/>
                  </a:cubicBezTo>
                  <a:cubicBezTo>
                    <a:pt x="26042" y="133050"/>
                    <a:pt x="26545" y="131342"/>
                    <a:pt x="27552" y="127194"/>
                  </a:cubicBezTo>
                  <a:lnTo>
                    <a:pt x="46176" y="55210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17" name="TextBox 1216">
            <a:extLst>
              <a:ext uri="{FF2B5EF4-FFF2-40B4-BE49-F238E27FC236}">
                <a16:creationId xmlns:a16="http://schemas.microsoft.com/office/drawing/2014/main" id="{B0339A6E-1252-CBBE-0C8C-31D509028BD1}"/>
              </a:ext>
            </a:extLst>
          </p:cNvPr>
          <p:cNvSpPr txBox="1"/>
          <p:nvPr/>
        </p:nvSpPr>
        <p:spPr>
          <a:xfrm>
            <a:off x="6206006" y="2462856"/>
            <a:ext cx="4734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dirty="0">
              <a:latin typeface="Avenir Next LT Pro Light" panose="020B0304020202020204" pitchFamily="34" charset="0"/>
            </a:endParaRPr>
          </a:p>
          <a:p>
            <a:r>
              <a:rPr lang="en-US" sz="1400" dirty="0">
                <a:latin typeface="Avenir Next LT Pro Light" panose="020B0304020202020204" pitchFamily="34" charset="0"/>
              </a:rPr>
              <a:t>Field electron bunch given by convolution of single particle field and density distribution </a:t>
            </a:r>
          </a:p>
          <a:p>
            <a:pPr algn="ctr"/>
            <a:endParaRPr lang="en-US" sz="1400" dirty="0"/>
          </a:p>
        </p:txBody>
      </p: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FD8712E0-3E1B-67BB-5773-7A6210D1512E}"/>
              </a:ext>
            </a:extLst>
          </p:cNvPr>
          <p:cNvGrpSpPr/>
          <p:nvPr/>
        </p:nvGrpSpPr>
        <p:grpSpPr>
          <a:xfrm>
            <a:off x="1623853" y="3788242"/>
            <a:ext cx="3068677" cy="1609249"/>
            <a:chOff x="1097185" y="3042575"/>
            <a:chExt cx="3068677" cy="1609249"/>
          </a:xfrm>
        </p:grpSpPr>
        <p:pic>
          <p:nvPicPr>
            <p:cNvPr id="1026" name="Picture 2 2">
              <a:extLst>
                <a:ext uri="{FF2B5EF4-FFF2-40B4-BE49-F238E27FC236}">
                  <a16:creationId xmlns:a16="http://schemas.microsoft.com/office/drawing/2014/main" id="{9363F3F3-058B-47FE-AD4C-B49C2C75C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2" r="34470" b="29043"/>
            <a:stretch>
              <a:fillRect/>
            </a:stretch>
          </p:blipFill>
          <p:spPr bwMode="auto">
            <a:xfrm>
              <a:off x="1097185" y="3042575"/>
              <a:ext cx="2944145" cy="116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4" name="Arc 1243">
              <a:extLst>
                <a:ext uri="{FF2B5EF4-FFF2-40B4-BE49-F238E27FC236}">
                  <a16:creationId xmlns:a16="http://schemas.microsoft.com/office/drawing/2014/main" id="{37EDDF35-A9E7-18EC-5405-F42BCFB1E652}"/>
                </a:ext>
              </a:extLst>
            </p:cNvPr>
            <p:cNvSpPr/>
            <p:nvPr/>
          </p:nvSpPr>
          <p:spPr>
            <a:xfrm>
              <a:off x="2797629" y="3314058"/>
              <a:ext cx="720000" cy="720000"/>
            </a:xfrm>
            <a:prstGeom prst="arc">
              <a:avLst>
                <a:gd name="adj1" fmla="val 19340000"/>
                <a:gd name="adj2" fmla="val 0"/>
              </a:avLst>
            </a:prstGeom>
            <a:ln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Graphic 1257 1">
              <a:extLst>
                <a:ext uri="{FF2B5EF4-FFF2-40B4-BE49-F238E27FC236}">
                  <a16:creationId xmlns:a16="http://schemas.microsoft.com/office/drawing/2014/main" id="{62BFC36C-FFE0-F260-7D49-E823DA57BF2D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3595436" y="3438525"/>
              <a:ext cx="109735" cy="174713"/>
            </a:xfrm>
            <a:custGeom>
              <a:avLst/>
              <a:gdLst>
                <a:gd name="connsiteX0" fmla="*/ 109812 w 109735"/>
                <a:gd name="connsiteY0" fmla="*/ 50086 h 174713"/>
                <a:gd name="connsiteX1" fmla="*/ 77928 w 109735"/>
                <a:gd name="connsiteY1" fmla="*/ 63 h 174713"/>
                <a:gd name="connsiteX2" fmla="*/ 77 w 109735"/>
                <a:gd name="connsiteY2" fmla="*/ 124754 h 174713"/>
                <a:gd name="connsiteX3" fmla="*/ 31961 w 109735"/>
                <a:gd name="connsiteY3" fmla="*/ 174776 h 174713"/>
                <a:gd name="connsiteX4" fmla="*/ 109812 w 109735"/>
                <a:gd name="connsiteY4" fmla="*/ 50086 h 174713"/>
                <a:gd name="connsiteX5" fmla="*/ 28241 w 109735"/>
                <a:gd name="connsiteY5" fmla="*/ 83515 h 174713"/>
                <a:gd name="connsiteX6" fmla="*/ 48700 w 109735"/>
                <a:gd name="connsiteY6" fmla="*/ 31052 h 174713"/>
                <a:gd name="connsiteX7" fmla="*/ 77662 w 109735"/>
                <a:gd name="connsiteY7" fmla="*/ 5431 h 174713"/>
                <a:gd name="connsiteX8" fmla="*/ 92276 w 109735"/>
                <a:gd name="connsiteY8" fmla="*/ 34957 h 174713"/>
                <a:gd name="connsiteX9" fmla="*/ 83773 w 109735"/>
                <a:gd name="connsiteY9" fmla="*/ 83515 h 174713"/>
                <a:gd name="connsiteX10" fmla="*/ 28241 w 109735"/>
                <a:gd name="connsiteY10" fmla="*/ 83515 h 174713"/>
                <a:gd name="connsiteX11" fmla="*/ 81382 w 109735"/>
                <a:gd name="connsiteY11" fmla="*/ 91324 h 174713"/>
                <a:gd name="connsiteX12" fmla="*/ 62783 w 109735"/>
                <a:gd name="connsiteY12" fmla="*/ 140859 h 174713"/>
                <a:gd name="connsiteX13" fmla="*/ 31961 w 109735"/>
                <a:gd name="connsiteY13" fmla="*/ 169408 h 174713"/>
                <a:gd name="connsiteX14" fmla="*/ 17613 w 109735"/>
                <a:gd name="connsiteY14" fmla="*/ 139639 h 174713"/>
                <a:gd name="connsiteX15" fmla="*/ 26116 w 109735"/>
                <a:gd name="connsiteY15" fmla="*/ 91324 h 174713"/>
                <a:gd name="connsiteX16" fmla="*/ 81382 w 109735"/>
                <a:gd name="connsiteY16" fmla="*/ 91324 h 17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735" h="174713">
                  <a:moveTo>
                    <a:pt x="109812" y="50086"/>
                  </a:moveTo>
                  <a:cubicBezTo>
                    <a:pt x="109812" y="33981"/>
                    <a:pt x="105030" y="63"/>
                    <a:pt x="77928" y="63"/>
                  </a:cubicBezTo>
                  <a:cubicBezTo>
                    <a:pt x="40995" y="63"/>
                    <a:pt x="77" y="68875"/>
                    <a:pt x="77" y="124754"/>
                  </a:cubicBezTo>
                  <a:cubicBezTo>
                    <a:pt x="77" y="147691"/>
                    <a:pt x="7782" y="174776"/>
                    <a:pt x="31961" y="174776"/>
                  </a:cubicBezTo>
                  <a:cubicBezTo>
                    <a:pt x="69425" y="174776"/>
                    <a:pt x="109812" y="104745"/>
                    <a:pt x="109812" y="50086"/>
                  </a:cubicBezTo>
                  <a:close/>
                  <a:moveTo>
                    <a:pt x="28241" y="83515"/>
                  </a:moveTo>
                  <a:cubicBezTo>
                    <a:pt x="32758" y="67899"/>
                    <a:pt x="38072" y="48377"/>
                    <a:pt x="48700" y="31052"/>
                  </a:cubicBezTo>
                  <a:cubicBezTo>
                    <a:pt x="55874" y="19096"/>
                    <a:pt x="65706" y="5431"/>
                    <a:pt x="77662" y="5431"/>
                  </a:cubicBezTo>
                  <a:cubicBezTo>
                    <a:pt x="90682" y="5431"/>
                    <a:pt x="92276" y="21048"/>
                    <a:pt x="92276" y="34957"/>
                  </a:cubicBezTo>
                  <a:cubicBezTo>
                    <a:pt x="92276" y="46913"/>
                    <a:pt x="90150" y="59358"/>
                    <a:pt x="83773" y="83515"/>
                  </a:cubicBezTo>
                  <a:lnTo>
                    <a:pt x="28241" y="83515"/>
                  </a:lnTo>
                  <a:close/>
                  <a:moveTo>
                    <a:pt x="81382" y="91324"/>
                  </a:moveTo>
                  <a:cubicBezTo>
                    <a:pt x="78459" y="102548"/>
                    <a:pt x="72879" y="123290"/>
                    <a:pt x="62783" y="140859"/>
                  </a:cubicBezTo>
                  <a:cubicBezTo>
                    <a:pt x="53483" y="157452"/>
                    <a:pt x="43386" y="169408"/>
                    <a:pt x="31961" y="169408"/>
                  </a:cubicBezTo>
                  <a:cubicBezTo>
                    <a:pt x="23193" y="169408"/>
                    <a:pt x="17613" y="162332"/>
                    <a:pt x="17613" y="139639"/>
                  </a:cubicBezTo>
                  <a:cubicBezTo>
                    <a:pt x="17613" y="129390"/>
                    <a:pt x="19207" y="115237"/>
                    <a:pt x="26116" y="91324"/>
                  </a:cubicBezTo>
                  <a:lnTo>
                    <a:pt x="81382" y="91324"/>
                  </a:lnTo>
                  <a:close/>
                </a:path>
              </a:pathLst>
            </a:custGeom>
            <a:solidFill>
              <a:srgbClr val="000000"/>
            </a:solidFill>
            <a:ln w="26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2" name="TextBox 1271">
              <a:extLst>
                <a:ext uri="{FF2B5EF4-FFF2-40B4-BE49-F238E27FC236}">
                  <a16:creationId xmlns:a16="http://schemas.microsoft.com/office/drawing/2014/main" id="{181E62B8-A24D-70E9-6401-DCEED33E03B0}"/>
                </a:ext>
              </a:extLst>
            </p:cNvPr>
            <p:cNvSpPr txBox="1"/>
            <p:nvPr/>
          </p:nvSpPr>
          <p:spPr>
            <a:xfrm>
              <a:off x="1221717" y="4341596"/>
              <a:ext cx="136598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Avenir Next LT Pro Light" panose="020B0304020202020204" pitchFamily="34" charset="0"/>
                </a:rPr>
                <a:t>Rest frame</a:t>
              </a:r>
              <a:endParaRPr lang="en-NL" sz="1400" i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73" name="TextBox 1272">
              <a:extLst>
                <a:ext uri="{FF2B5EF4-FFF2-40B4-BE49-F238E27FC236}">
                  <a16:creationId xmlns:a16="http://schemas.microsoft.com/office/drawing/2014/main" id="{B3E3B129-2D00-5486-DF37-51BF2D4EFB5F}"/>
                </a:ext>
              </a:extLst>
            </p:cNvPr>
            <p:cNvSpPr txBox="1"/>
            <p:nvPr/>
          </p:nvSpPr>
          <p:spPr>
            <a:xfrm>
              <a:off x="2712235" y="4344047"/>
              <a:ext cx="145362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Avenir Next LT Pro Light" panose="020B0304020202020204" pitchFamily="34" charset="0"/>
                </a:rPr>
                <a:t>Lab frame</a:t>
              </a:r>
              <a:endParaRPr lang="en-NL" sz="1400" i="1" dirty="0">
                <a:latin typeface="Avenir Next LT Pro Light" panose="020B0304020202020204" pitchFamily="34" charset="0"/>
              </a:endParaRPr>
            </a:p>
          </p:txBody>
        </p:sp>
      </p:grpSp>
      <p:grpSp>
        <p:nvGrpSpPr>
          <p:cNvPr id="1519" name="Group 1518" descr="\documentclass{article}&#10;\usepackage{amsmath}&#10;\pagestyle{empty}&#10;\begin{document}&#10;&#10;&#10;$\mathbf{E}_{\rm bunch} = \mathbf{E}(\mathbf{r}) * n_e(\mathbf{r}) $&#10;&#10;\end{document}" title="IguanaTex Vector Display">
            <a:extLst>
              <a:ext uri="{FF2B5EF4-FFF2-40B4-BE49-F238E27FC236}">
                <a16:creationId xmlns:a16="http://schemas.microsoft.com/office/drawing/2014/main" id="{1283EBC6-3CD7-7AB2-62AE-BA4452BF90F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274629" y="3188467"/>
            <a:ext cx="2374310" cy="246724"/>
            <a:chOff x="8433075" y="4150621"/>
            <a:chExt cx="2374310" cy="246724"/>
          </a:xfrm>
        </p:grpSpPr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id="{30A9526E-AFD6-677E-1F70-44D460FDC11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33075" y="4167892"/>
              <a:ext cx="174007" cy="167772"/>
            </a:xfrm>
            <a:custGeom>
              <a:avLst/>
              <a:gdLst>
                <a:gd name="connsiteX0" fmla="*/ 174084 w 174007"/>
                <a:gd name="connsiteY0" fmla="*/ 100233 h 167772"/>
                <a:gd name="connsiteX1" fmla="*/ 162127 w 174007"/>
                <a:gd name="connsiteY1" fmla="*/ 100233 h 167772"/>
                <a:gd name="connsiteX2" fmla="*/ 102344 w 174007"/>
                <a:gd name="connsiteY2" fmla="*/ 156240 h 167772"/>
                <a:gd name="connsiteX3" fmla="*/ 63676 w 174007"/>
                <a:gd name="connsiteY3" fmla="*/ 156240 h 167772"/>
                <a:gd name="connsiteX4" fmla="*/ 63676 w 174007"/>
                <a:gd name="connsiteY4" fmla="*/ 86663 h 167772"/>
                <a:gd name="connsiteX5" fmla="*/ 77668 w 174007"/>
                <a:gd name="connsiteY5" fmla="*/ 86663 h 167772"/>
                <a:gd name="connsiteX6" fmla="*/ 104634 w 174007"/>
                <a:gd name="connsiteY6" fmla="*/ 115530 h 167772"/>
                <a:gd name="connsiteX7" fmla="*/ 116590 w 174007"/>
                <a:gd name="connsiteY7" fmla="*/ 115530 h 167772"/>
                <a:gd name="connsiteX8" fmla="*/ 116590 w 174007"/>
                <a:gd name="connsiteY8" fmla="*/ 46200 h 167772"/>
                <a:gd name="connsiteX9" fmla="*/ 104634 w 174007"/>
                <a:gd name="connsiteY9" fmla="*/ 46200 h 167772"/>
                <a:gd name="connsiteX10" fmla="*/ 77668 w 174007"/>
                <a:gd name="connsiteY10" fmla="*/ 75067 h 167772"/>
                <a:gd name="connsiteX11" fmla="*/ 63676 w 174007"/>
                <a:gd name="connsiteY11" fmla="*/ 75067 h 167772"/>
                <a:gd name="connsiteX12" fmla="*/ 63676 w 174007"/>
                <a:gd name="connsiteY12" fmla="*/ 11659 h 167772"/>
                <a:gd name="connsiteX13" fmla="*/ 102344 w 174007"/>
                <a:gd name="connsiteY13" fmla="*/ 11659 h 167772"/>
                <a:gd name="connsiteX14" fmla="*/ 153987 w 174007"/>
                <a:gd name="connsiteY14" fmla="*/ 59523 h 167772"/>
                <a:gd name="connsiteX15" fmla="*/ 165943 w 174007"/>
                <a:gd name="connsiteY15" fmla="*/ 59523 h 167772"/>
                <a:gd name="connsiteX16" fmla="*/ 158057 w 174007"/>
                <a:gd name="connsiteY16" fmla="*/ 63 h 167772"/>
                <a:gd name="connsiteX17" fmla="*/ 77 w 174007"/>
                <a:gd name="connsiteY17" fmla="*/ 63 h 167772"/>
                <a:gd name="connsiteX18" fmla="*/ 77 w 174007"/>
                <a:gd name="connsiteY18" fmla="*/ 11659 h 167772"/>
                <a:gd name="connsiteX19" fmla="*/ 27552 w 174007"/>
                <a:gd name="connsiteY19" fmla="*/ 11659 h 167772"/>
                <a:gd name="connsiteX20" fmla="*/ 27552 w 174007"/>
                <a:gd name="connsiteY20" fmla="*/ 156240 h 167772"/>
                <a:gd name="connsiteX21" fmla="*/ 77 w 174007"/>
                <a:gd name="connsiteY21" fmla="*/ 156240 h 167772"/>
                <a:gd name="connsiteX22" fmla="*/ 77 w 174007"/>
                <a:gd name="connsiteY22" fmla="*/ 167836 h 167772"/>
                <a:gd name="connsiteX23" fmla="*/ 162382 w 174007"/>
                <a:gd name="connsiteY23" fmla="*/ 167836 h 167772"/>
                <a:gd name="connsiteX24" fmla="*/ 174084 w 174007"/>
                <a:gd name="connsiteY24" fmla="*/ 100233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07" h="167772">
                  <a:moveTo>
                    <a:pt x="174084" y="100233"/>
                  </a:moveTo>
                  <a:lnTo>
                    <a:pt x="162127" y="100233"/>
                  </a:lnTo>
                  <a:cubicBezTo>
                    <a:pt x="156531" y="134281"/>
                    <a:pt x="149408" y="156240"/>
                    <a:pt x="102344" y="156240"/>
                  </a:cubicBezTo>
                  <a:lnTo>
                    <a:pt x="63676" y="156240"/>
                  </a:lnTo>
                  <a:lnTo>
                    <a:pt x="63676" y="86663"/>
                  </a:lnTo>
                  <a:lnTo>
                    <a:pt x="77668" y="86663"/>
                  </a:lnTo>
                  <a:cubicBezTo>
                    <a:pt x="102090" y="86663"/>
                    <a:pt x="104634" y="97272"/>
                    <a:pt x="104634" y="115530"/>
                  </a:cubicBezTo>
                  <a:lnTo>
                    <a:pt x="116590" y="115530"/>
                  </a:lnTo>
                  <a:lnTo>
                    <a:pt x="116590" y="46200"/>
                  </a:lnTo>
                  <a:lnTo>
                    <a:pt x="104634" y="46200"/>
                  </a:lnTo>
                  <a:cubicBezTo>
                    <a:pt x="104634" y="64458"/>
                    <a:pt x="102344" y="75067"/>
                    <a:pt x="77668" y="75067"/>
                  </a:cubicBezTo>
                  <a:lnTo>
                    <a:pt x="63676" y="75067"/>
                  </a:lnTo>
                  <a:lnTo>
                    <a:pt x="63676" y="11659"/>
                  </a:lnTo>
                  <a:lnTo>
                    <a:pt x="102344" y="11659"/>
                  </a:lnTo>
                  <a:cubicBezTo>
                    <a:pt x="143302" y="11659"/>
                    <a:pt x="149916" y="29670"/>
                    <a:pt x="153987" y="59523"/>
                  </a:cubicBezTo>
                  <a:lnTo>
                    <a:pt x="165943" y="59523"/>
                  </a:lnTo>
                  <a:lnTo>
                    <a:pt x="158057" y="63"/>
                  </a:lnTo>
                  <a:lnTo>
                    <a:pt x="77" y="63"/>
                  </a:lnTo>
                  <a:lnTo>
                    <a:pt x="77" y="11659"/>
                  </a:lnTo>
                  <a:lnTo>
                    <a:pt x="27552" y="11659"/>
                  </a:lnTo>
                  <a:lnTo>
                    <a:pt x="27552" y="156240"/>
                  </a:lnTo>
                  <a:lnTo>
                    <a:pt x="77" y="156240"/>
                  </a:lnTo>
                  <a:lnTo>
                    <a:pt x="77" y="167836"/>
                  </a:lnTo>
                  <a:lnTo>
                    <a:pt x="162382" y="167836"/>
                  </a:lnTo>
                  <a:lnTo>
                    <a:pt x="174084" y="100233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id="{227B9E3F-FE0C-1C54-0897-25ECC8081E4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624089" y="4252814"/>
              <a:ext cx="95271" cy="121585"/>
            </a:xfrm>
            <a:custGeom>
              <a:avLst/>
              <a:gdLst>
                <a:gd name="connsiteX0" fmla="*/ 26796 w 95271"/>
                <a:gd name="connsiteY0" fmla="*/ 64 h 121585"/>
                <a:gd name="connsiteX1" fmla="*/ 84 w 95271"/>
                <a:gd name="connsiteY1" fmla="*/ 1964 h 121585"/>
                <a:gd name="connsiteX2" fmla="*/ 84 w 95271"/>
                <a:gd name="connsiteY2" fmla="*/ 8182 h 121585"/>
                <a:gd name="connsiteX3" fmla="*/ 13440 w 95271"/>
                <a:gd name="connsiteY3" fmla="*/ 18199 h 121585"/>
                <a:gd name="connsiteX4" fmla="*/ 13440 w 95271"/>
                <a:gd name="connsiteY4" fmla="*/ 119923 h 121585"/>
                <a:gd name="connsiteX5" fmla="*/ 19495 w 95271"/>
                <a:gd name="connsiteY5" fmla="*/ 119923 h 121585"/>
                <a:gd name="connsiteX6" fmla="*/ 25727 w 95271"/>
                <a:gd name="connsiteY6" fmla="*/ 109388 h 121585"/>
                <a:gd name="connsiteX7" fmla="*/ 51727 w 95271"/>
                <a:gd name="connsiteY7" fmla="*/ 121650 h 121585"/>
                <a:gd name="connsiteX8" fmla="*/ 95356 w 95271"/>
                <a:gd name="connsiteY8" fmla="*/ 82618 h 121585"/>
                <a:gd name="connsiteX9" fmla="*/ 53686 w 95271"/>
                <a:gd name="connsiteY9" fmla="*/ 43759 h 121585"/>
                <a:gd name="connsiteX10" fmla="*/ 26796 w 95271"/>
                <a:gd name="connsiteY10" fmla="*/ 54122 h 121585"/>
                <a:gd name="connsiteX11" fmla="*/ 26796 w 95271"/>
                <a:gd name="connsiteY11" fmla="*/ 64 h 121585"/>
                <a:gd name="connsiteX12" fmla="*/ 27508 w 95271"/>
                <a:gd name="connsiteY12" fmla="*/ 62066 h 121585"/>
                <a:gd name="connsiteX13" fmla="*/ 52795 w 95271"/>
                <a:gd name="connsiteY13" fmla="*/ 48595 h 121585"/>
                <a:gd name="connsiteX14" fmla="*/ 73452 w 95271"/>
                <a:gd name="connsiteY14" fmla="*/ 59303 h 121585"/>
                <a:gd name="connsiteX15" fmla="*/ 79151 w 95271"/>
                <a:gd name="connsiteY15" fmla="*/ 82446 h 121585"/>
                <a:gd name="connsiteX16" fmla="*/ 71850 w 95271"/>
                <a:gd name="connsiteY16" fmla="*/ 107488 h 121585"/>
                <a:gd name="connsiteX17" fmla="*/ 50836 w 95271"/>
                <a:gd name="connsiteY17" fmla="*/ 116814 h 121585"/>
                <a:gd name="connsiteX18" fmla="*/ 27508 w 95271"/>
                <a:gd name="connsiteY18" fmla="*/ 102307 h 121585"/>
                <a:gd name="connsiteX19" fmla="*/ 27508 w 95271"/>
                <a:gd name="connsiteY19" fmla="*/ 62066 h 1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71" h="121585">
                  <a:moveTo>
                    <a:pt x="26796" y="64"/>
                  </a:moveTo>
                  <a:lnTo>
                    <a:pt x="84" y="1964"/>
                  </a:lnTo>
                  <a:lnTo>
                    <a:pt x="84" y="8182"/>
                  </a:lnTo>
                  <a:cubicBezTo>
                    <a:pt x="12194" y="8182"/>
                    <a:pt x="13440" y="9563"/>
                    <a:pt x="13440" y="18199"/>
                  </a:cubicBezTo>
                  <a:lnTo>
                    <a:pt x="13440" y="119923"/>
                  </a:lnTo>
                  <a:lnTo>
                    <a:pt x="19495" y="119923"/>
                  </a:lnTo>
                  <a:lnTo>
                    <a:pt x="25727" y="109388"/>
                  </a:lnTo>
                  <a:cubicBezTo>
                    <a:pt x="32494" y="118023"/>
                    <a:pt x="42289" y="121650"/>
                    <a:pt x="51727" y="121650"/>
                  </a:cubicBezTo>
                  <a:cubicBezTo>
                    <a:pt x="75233" y="121650"/>
                    <a:pt x="95356" y="104552"/>
                    <a:pt x="95356" y="82618"/>
                  </a:cubicBezTo>
                  <a:cubicBezTo>
                    <a:pt x="95356" y="61548"/>
                    <a:pt x="77014" y="43759"/>
                    <a:pt x="53686" y="43759"/>
                  </a:cubicBezTo>
                  <a:cubicBezTo>
                    <a:pt x="43001" y="43759"/>
                    <a:pt x="33207" y="47904"/>
                    <a:pt x="26796" y="54122"/>
                  </a:cubicBezTo>
                  <a:lnTo>
                    <a:pt x="26796" y="64"/>
                  </a:lnTo>
                  <a:close/>
                  <a:moveTo>
                    <a:pt x="27508" y="62066"/>
                  </a:moveTo>
                  <a:cubicBezTo>
                    <a:pt x="32494" y="54122"/>
                    <a:pt x="42111" y="48595"/>
                    <a:pt x="52795" y="48595"/>
                  </a:cubicBezTo>
                  <a:cubicBezTo>
                    <a:pt x="62768" y="48595"/>
                    <a:pt x="69891" y="54122"/>
                    <a:pt x="73452" y="59303"/>
                  </a:cubicBezTo>
                  <a:cubicBezTo>
                    <a:pt x="77014" y="64311"/>
                    <a:pt x="79151" y="71047"/>
                    <a:pt x="79151" y="82446"/>
                  </a:cubicBezTo>
                  <a:cubicBezTo>
                    <a:pt x="79151" y="86418"/>
                    <a:pt x="79151" y="99371"/>
                    <a:pt x="71850" y="107488"/>
                  </a:cubicBezTo>
                  <a:cubicBezTo>
                    <a:pt x="64726" y="115260"/>
                    <a:pt x="56001" y="116814"/>
                    <a:pt x="50836" y="116814"/>
                  </a:cubicBezTo>
                  <a:cubicBezTo>
                    <a:pt x="36590" y="116814"/>
                    <a:pt x="29467" y="105934"/>
                    <a:pt x="27508" y="102307"/>
                  </a:cubicBezTo>
                  <a:lnTo>
                    <a:pt x="27508" y="62066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0EF8408B-7D89-F2C1-353E-91DF1B984C9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737339" y="4296509"/>
              <a:ext cx="95449" cy="77891"/>
            </a:xfrm>
            <a:custGeom>
              <a:avLst/>
              <a:gdLst>
                <a:gd name="connsiteX0" fmla="*/ 54758 w 95449"/>
                <a:gd name="connsiteY0" fmla="*/ 1964 h 77891"/>
                <a:gd name="connsiteX1" fmla="*/ 54758 w 95449"/>
                <a:gd name="connsiteY1" fmla="*/ 8182 h 77891"/>
                <a:gd name="connsiteX2" fmla="*/ 68114 w 95449"/>
                <a:gd name="connsiteY2" fmla="*/ 17853 h 77891"/>
                <a:gd name="connsiteX3" fmla="*/ 68114 w 95449"/>
                <a:gd name="connsiteY3" fmla="*/ 47386 h 77891"/>
                <a:gd name="connsiteX4" fmla="*/ 44430 w 95449"/>
                <a:gd name="connsiteY4" fmla="*/ 73119 h 77891"/>
                <a:gd name="connsiteX5" fmla="*/ 27513 w 95449"/>
                <a:gd name="connsiteY5" fmla="*/ 56885 h 77891"/>
                <a:gd name="connsiteX6" fmla="*/ 27513 w 95449"/>
                <a:gd name="connsiteY6" fmla="*/ 64 h 77891"/>
                <a:gd name="connsiteX7" fmla="*/ 89 w 95449"/>
                <a:gd name="connsiteY7" fmla="*/ 1964 h 77891"/>
                <a:gd name="connsiteX8" fmla="*/ 89 w 95449"/>
                <a:gd name="connsiteY8" fmla="*/ 8182 h 77891"/>
                <a:gd name="connsiteX9" fmla="*/ 13444 w 95449"/>
                <a:gd name="connsiteY9" fmla="*/ 24071 h 77891"/>
                <a:gd name="connsiteX10" fmla="*/ 13444 w 95449"/>
                <a:gd name="connsiteY10" fmla="*/ 49977 h 77891"/>
                <a:gd name="connsiteX11" fmla="*/ 43183 w 95449"/>
                <a:gd name="connsiteY11" fmla="*/ 77955 h 77891"/>
                <a:gd name="connsiteX12" fmla="*/ 68649 w 95449"/>
                <a:gd name="connsiteY12" fmla="*/ 63448 h 77891"/>
                <a:gd name="connsiteX13" fmla="*/ 68827 w 95449"/>
                <a:gd name="connsiteY13" fmla="*/ 63448 h 77891"/>
                <a:gd name="connsiteX14" fmla="*/ 68827 w 95449"/>
                <a:gd name="connsiteY14" fmla="*/ 77955 h 77891"/>
                <a:gd name="connsiteX15" fmla="*/ 95538 w 95449"/>
                <a:gd name="connsiteY15" fmla="*/ 76228 h 77891"/>
                <a:gd name="connsiteX16" fmla="*/ 95538 w 95449"/>
                <a:gd name="connsiteY16" fmla="*/ 70011 h 77891"/>
                <a:gd name="connsiteX17" fmla="*/ 82182 w 95449"/>
                <a:gd name="connsiteY17" fmla="*/ 60339 h 77891"/>
                <a:gd name="connsiteX18" fmla="*/ 82182 w 95449"/>
                <a:gd name="connsiteY18" fmla="*/ 64 h 77891"/>
                <a:gd name="connsiteX19" fmla="*/ 54758 w 95449"/>
                <a:gd name="connsiteY19" fmla="*/ 1964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449" h="77891">
                  <a:moveTo>
                    <a:pt x="54758" y="1964"/>
                  </a:moveTo>
                  <a:lnTo>
                    <a:pt x="54758" y="8182"/>
                  </a:lnTo>
                  <a:cubicBezTo>
                    <a:pt x="66690" y="8182"/>
                    <a:pt x="68114" y="9390"/>
                    <a:pt x="68114" y="17853"/>
                  </a:cubicBezTo>
                  <a:lnTo>
                    <a:pt x="68114" y="47386"/>
                  </a:lnTo>
                  <a:cubicBezTo>
                    <a:pt x="68114" y="62584"/>
                    <a:pt x="57964" y="73119"/>
                    <a:pt x="44430" y="73119"/>
                  </a:cubicBezTo>
                  <a:cubicBezTo>
                    <a:pt x="28225" y="73119"/>
                    <a:pt x="27513" y="65693"/>
                    <a:pt x="27513" y="56885"/>
                  </a:cubicBezTo>
                  <a:lnTo>
                    <a:pt x="27513" y="64"/>
                  </a:lnTo>
                  <a:lnTo>
                    <a:pt x="89" y="1964"/>
                  </a:lnTo>
                  <a:lnTo>
                    <a:pt x="89" y="8182"/>
                  </a:lnTo>
                  <a:cubicBezTo>
                    <a:pt x="13444" y="8182"/>
                    <a:pt x="13444" y="8700"/>
                    <a:pt x="13444" y="24071"/>
                  </a:cubicBezTo>
                  <a:lnTo>
                    <a:pt x="13444" y="49977"/>
                  </a:lnTo>
                  <a:cubicBezTo>
                    <a:pt x="13444" y="61894"/>
                    <a:pt x="13444" y="77955"/>
                    <a:pt x="43183" y="77955"/>
                  </a:cubicBezTo>
                  <a:cubicBezTo>
                    <a:pt x="47101" y="77955"/>
                    <a:pt x="60101" y="77955"/>
                    <a:pt x="68649" y="63448"/>
                  </a:cubicBezTo>
                  <a:lnTo>
                    <a:pt x="68827" y="63448"/>
                  </a:lnTo>
                  <a:lnTo>
                    <a:pt x="68827" y="77955"/>
                  </a:lnTo>
                  <a:lnTo>
                    <a:pt x="95538" y="76228"/>
                  </a:lnTo>
                  <a:lnTo>
                    <a:pt x="95538" y="70011"/>
                  </a:lnTo>
                  <a:cubicBezTo>
                    <a:pt x="83607" y="70011"/>
                    <a:pt x="82182" y="68802"/>
                    <a:pt x="82182" y="60339"/>
                  </a:cubicBezTo>
                  <a:lnTo>
                    <a:pt x="82182" y="64"/>
                  </a:lnTo>
                  <a:lnTo>
                    <a:pt x="54758" y="1964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A6536F56-BCB5-79A6-3356-5076DA5C761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849698" y="4296509"/>
              <a:ext cx="95449" cy="76163"/>
            </a:xfrm>
            <a:custGeom>
              <a:avLst/>
              <a:gdLst>
                <a:gd name="connsiteX0" fmla="*/ 82187 w 95449"/>
                <a:gd name="connsiteY0" fmla="*/ 23898 h 76163"/>
                <a:gd name="connsiteX1" fmla="*/ 55475 w 95449"/>
                <a:gd name="connsiteY1" fmla="*/ 64 h 76163"/>
                <a:gd name="connsiteX2" fmla="*/ 26449 w 95449"/>
                <a:gd name="connsiteY2" fmla="*/ 16817 h 76163"/>
                <a:gd name="connsiteX3" fmla="*/ 26270 w 95449"/>
                <a:gd name="connsiteY3" fmla="*/ 16817 h 76163"/>
                <a:gd name="connsiteX4" fmla="*/ 26270 w 95449"/>
                <a:gd name="connsiteY4" fmla="*/ 64 h 76163"/>
                <a:gd name="connsiteX5" fmla="*/ 93 w 95449"/>
                <a:gd name="connsiteY5" fmla="*/ 1964 h 76163"/>
                <a:gd name="connsiteX6" fmla="*/ 93 w 95449"/>
                <a:gd name="connsiteY6" fmla="*/ 8182 h 76163"/>
                <a:gd name="connsiteX7" fmla="*/ 13449 w 95449"/>
                <a:gd name="connsiteY7" fmla="*/ 17853 h 76163"/>
                <a:gd name="connsiteX8" fmla="*/ 13449 w 95449"/>
                <a:gd name="connsiteY8" fmla="*/ 62584 h 76163"/>
                <a:gd name="connsiteX9" fmla="*/ 93 w 95449"/>
                <a:gd name="connsiteY9" fmla="*/ 70011 h 76163"/>
                <a:gd name="connsiteX10" fmla="*/ 93 w 95449"/>
                <a:gd name="connsiteY10" fmla="*/ 76228 h 76163"/>
                <a:gd name="connsiteX11" fmla="*/ 20394 w 95449"/>
                <a:gd name="connsiteY11" fmla="*/ 75537 h 76163"/>
                <a:gd name="connsiteX12" fmla="*/ 40873 w 95449"/>
                <a:gd name="connsiteY12" fmla="*/ 76228 h 76163"/>
                <a:gd name="connsiteX13" fmla="*/ 40873 w 95449"/>
                <a:gd name="connsiteY13" fmla="*/ 70011 h 76163"/>
                <a:gd name="connsiteX14" fmla="*/ 27517 w 95449"/>
                <a:gd name="connsiteY14" fmla="*/ 62584 h 76163"/>
                <a:gd name="connsiteX15" fmla="*/ 27517 w 95449"/>
                <a:gd name="connsiteY15" fmla="*/ 31497 h 76163"/>
                <a:gd name="connsiteX16" fmla="*/ 54051 w 95449"/>
                <a:gd name="connsiteY16" fmla="*/ 4900 h 76163"/>
                <a:gd name="connsiteX17" fmla="*/ 68119 w 95449"/>
                <a:gd name="connsiteY17" fmla="*/ 23207 h 76163"/>
                <a:gd name="connsiteX18" fmla="*/ 68119 w 95449"/>
                <a:gd name="connsiteY18" fmla="*/ 62584 h 76163"/>
                <a:gd name="connsiteX19" fmla="*/ 54763 w 95449"/>
                <a:gd name="connsiteY19" fmla="*/ 70011 h 76163"/>
                <a:gd name="connsiteX20" fmla="*/ 54763 w 95449"/>
                <a:gd name="connsiteY20" fmla="*/ 76228 h 76163"/>
                <a:gd name="connsiteX21" fmla="*/ 75064 w 95449"/>
                <a:gd name="connsiteY21" fmla="*/ 75537 h 76163"/>
                <a:gd name="connsiteX22" fmla="*/ 95543 w 95449"/>
                <a:gd name="connsiteY22" fmla="*/ 76228 h 76163"/>
                <a:gd name="connsiteX23" fmla="*/ 95543 w 95449"/>
                <a:gd name="connsiteY23" fmla="*/ 70011 h 76163"/>
                <a:gd name="connsiteX24" fmla="*/ 82187 w 95449"/>
                <a:gd name="connsiteY24" fmla="*/ 62584 h 76163"/>
                <a:gd name="connsiteX25" fmla="*/ 82187 w 95449"/>
                <a:gd name="connsiteY25" fmla="*/ 23898 h 7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449" h="76163">
                  <a:moveTo>
                    <a:pt x="82187" y="23898"/>
                  </a:moveTo>
                  <a:cubicBezTo>
                    <a:pt x="82187" y="8872"/>
                    <a:pt x="74529" y="64"/>
                    <a:pt x="55475" y="64"/>
                  </a:cubicBezTo>
                  <a:cubicBezTo>
                    <a:pt x="40873" y="64"/>
                    <a:pt x="31435" y="7836"/>
                    <a:pt x="26449" y="16817"/>
                  </a:cubicBezTo>
                  <a:lnTo>
                    <a:pt x="26270" y="16817"/>
                  </a:lnTo>
                  <a:lnTo>
                    <a:pt x="26270" y="64"/>
                  </a:lnTo>
                  <a:lnTo>
                    <a:pt x="93" y="1964"/>
                  </a:lnTo>
                  <a:lnTo>
                    <a:pt x="93" y="8182"/>
                  </a:lnTo>
                  <a:cubicBezTo>
                    <a:pt x="12024" y="8182"/>
                    <a:pt x="13449" y="9390"/>
                    <a:pt x="13449" y="17853"/>
                  </a:cubicBezTo>
                  <a:lnTo>
                    <a:pt x="13449" y="62584"/>
                  </a:lnTo>
                  <a:cubicBezTo>
                    <a:pt x="13449" y="70011"/>
                    <a:pt x="11668" y="70011"/>
                    <a:pt x="93" y="70011"/>
                  </a:cubicBezTo>
                  <a:lnTo>
                    <a:pt x="93" y="76228"/>
                  </a:lnTo>
                  <a:cubicBezTo>
                    <a:pt x="449" y="76228"/>
                    <a:pt x="12915" y="75537"/>
                    <a:pt x="20394" y="75537"/>
                  </a:cubicBezTo>
                  <a:cubicBezTo>
                    <a:pt x="26983" y="75537"/>
                    <a:pt x="39270" y="76055"/>
                    <a:pt x="40873" y="76228"/>
                  </a:cubicBezTo>
                  <a:lnTo>
                    <a:pt x="40873" y="70011"/>
                  </a:lnTo>
                  <a:cubicBezTo>
                    <a:pt x="29298" y="70011"/>
                    <a:pt x="27517" y="70011"/>
                    <a:pt x="27517" y="62584"/>
                  </a:cubicBezTo>
                  <a:lnTo>
                    <a:pt x="27517" y="31497"/>
                  </a:lnTo>
                  <a:cubicBezTo>
                    <a:pt x="27517" y="13363"/>
                    <a:pt x="42297" y="4900"/>
                    <a:pt x="54051" y="4900"/>
                  </a:cubicBezTo>
                  <a:cubicBezTo>
                    <a:pt x="66516" y="4900"/>
                    <a:pt x="68119" y="14399"/>
                    <a:pt x="68119" y="23207"/>
                  </a:cubicBezTo>
                  <a:lnTo>
                    <a:pt x="68119" y="62584"/>
                  </a:lnTo>
                  <a:cubicBezTo>
                    <a:pt x="68119" y="70011"/>
                    <a:pt x="66338" y="70011"/>
                    <a:pt x="54763" y="70011"/>
                  </a:cubicBezTo>
                  <a:lnTo>
                    <a:pt x="54763" y="76228"/>
                  </a:lnTo>
                  <a:cubicBezTo>
                    <a:pt x="55119" y="76228"/>
                    <a:pt x="67584" y="75537"/>
                    <a:pt x="75064" y="75537"/>
                  </a:cubicBezTo>
                  <a:cubicBezTo>
                    <a:pt x="81653" y="75537"/>
                    <a:pt x="93940" y="76055"/>
                    <a:pt x="95543" y="76228"/>
                  </a:cubicBezTo>
                  <a:lnTo>
                    <a:pt x="95543" y="70011"/>
                  </a:lnTo>
                  <a:cubicBezTo>
                    <a:pt x="83968" y="70011"/>
                    <a:pt x="82187" y="70011"/>
                    <a:pt x="82187" y="62584"/>
                  </a:cubicBezTo>
                  <a:lnTo>
                    <a:pt x="82187" y="2389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1EC57183-20DF-5DE4-F309-F16CB88E370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960632" y="4295645"/>
              <a:ext cx="75148" cy="78754"/>
            </a:xfrm>
            <a:custGeom>
              <a:avLst/>
              <a:gdLst>
                <a:gd name="connsiteX0" fmla="*/ 61178 w 75148"/>
                <a:gd name="connsiteY0" fmla="*/ 8182 h 78754"/>
                <a:gd name="connsiteX1" fmla="*/ 56192 w 75148"/>
                <a:gd name="connsiteY1" fmla="*/ 15781 h 78754"/>
                <a:gd name="connsiteX2" fmla="*/ 64562 w 75148"/>
                <a:gd name="connsiteY2" fmla="*/ 23898 h 78754"/>
                <a:gd name="connsiteX3" fmla="*/ 73109 w 75148"/>
                <a:gd name="connsiteY3" fmla="*/ 15435 h 78754"/>
                <a:gd name="connsiteX4" fmla="*/ 43370 w 75148"/>
                <a:gd name="connsiteY4" fmla="*/ 64 h 78754"/>
                <a:gd name="connsiteX5" fmla="*/ 97 w 75148"/>
                <a:gd name="connsiteY5" fmla="*/ 39787 h 78754"/>
                <a:gd name="connsiteX6" fmla="*/ 42480 w 75148"/>
                <a:gd name="connsiteY6" fmla="*/ 78819 h 78754"/>
                <a:gd name="connsiteX7" fmla="*/ 75246 w 75148"/>
                <a:gd name="connsiteY7" fmla="*/ 56367 h 78754"/>
                <a:gd name="connsiteX8" fmla="*/ 72219 w 75148"/>
                <a:gd name="connsiteY8" fmla="*/ 54294 h 78754"/>
                <a:gd name="connsiteX9" fmla="*/ 68835 w 75148"/>
                <a:gd name="connsiteY9" fmla="*/ 57230 h 78754"/>
                <a:gd name="connsiteX10" fmla="*/ 44617 w 75148"/>
                <a:gd name="connsiteY10" fmla="*/ 73292 h 78754"/>
                <a:gd name="connsiteX11" fmla="*/ 16303 w 75148"/>
                <a:gd name="connsiteY11" fmla="*/ 39614 h 78754"/>
                <a:gd name="connsiteX12" fmla="*/ 43905 w 75148"/>
                <a:gd name="connsiteY12" fmla="*/ 5591 h 78754"/>
                <a:gd name="connsiteX13" fmla="*/ 61178 w 75148"/>
                <a:gd name="connsiteY13" fmla="*/ 8182 h 7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148" h="78754">
                  <a:moveTo>
                    <a:pt x="61178" y="8182"/>
                  </a:moveTo>
                  <a:cubicBezTo>
                    <a:pt x="57973" y="9563"/>
                    <a:pt x="56192" y="12326"/>
                    <a:pt x="56192" y="15781"/>
                  </a:cubicBezTo>
                  <a:cubicBezTo>
                    <a:pt x="56192" y="20444"/>
                    <a:pt x="59575" y="23898"/>
                    <a:pt x="64562" y="23898"/>
                  </a:cubicBezTo>
                  <a:cubicBezTo>
                    <a:pt x="69370" y="23898"/>
                    <a:pt x="73109" y="20962"/>
                    <a:pt x="73109" y="15435"/>
                  </a:cubicBezTo>
                  <a:cubicBezTo>
                    <a:pt x="73109" y="64"/>
                    <a:pt x="48356" y="64"/>
                    <a:pt x="43370" y="64"/>
                  </a:cubicBezTo>
                  <a:cubicBezTo>
                    <a:pt x="16659" y="64"/>
                    <a:pt x="97" y="19926"/>
                    <a:pt x="97" y="39787"/>
                  </a:cubicBezTo>
                  <a:cubicBezTo>
                    <a:pt x="97" y="61548"/>
                    <a:pt x="19152" y="78819"/>
                    <a:pt x="42480" y="78819"/>
                  </a:cubicBezTo>
                  <a:cubicBezTo>
                    <a:pt x="69013" y="78819"/>
                    <a:pt x="75246" y="58439"/>
                    <a:pt x="75246" y="56367"/>
                  </a:cubicBezTo>
                  <a:cubicBezTo>
                    <a:pt x="75246" y="54294"/>
                    <a:pt x="72931" y="54294"/>
                    <a:pt x="72219" y="54294"/>
                  </a:cubicBezTo>
                  <a:cubicBezTo>
                    <a:pt x="69904" y="54294"/>
                    <a:pt x="69726" y="54812"/>
                    <a:pt x="68835" y="57230"/>
                  </a:cubicBezTo>
                  <a:cubicBezTo>
                    <a:pt x="64918" y="67938"/>
                    <a:pt x="55480" y="73292"/>
                    <a:pt x="44617" y="73292"/>
                  </a:cubicBezTo>
                  <a:cubicBezTo>
                    <a:pt x="32330" y="73292"/>
                    <a:pt x="16303" y="64484"/>
                    <a:pt x="16303" y="39614"/>
                  </a:cubicBezTo>
                  <a:cubicBezTo>
                    <a:pt x="16303" y="17680"/>
                    <a:pt x="27343" y="5591"/>
                    <a:pt x="43905" y="5591"/>
                  </a:cubicBezTo>
                  <a:cubicBezTo>
                    <a:pt x="46220" y="5591"/>
                    <a:pt x="54767" y="5591"/>
                    <a:pt x="61178" y="8182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EF262062-5D11-26ED-1035-E7C265F37F4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047033" y="4252814"/>
              <a:ext cx="95449" cy="119858"/>
            </a:xfrm>
            <a:custGeom>
              <a:avLst/>
              <a:gdLst>
                <a:gd name="connsiteX0" fmla="*/ 82195 w 95449"/>
                <a:gd name="connsiteY0" fmla="*/ 67593 h 119858"/>
                <a:gd name="connsiteX1" fmla="*/ 55483 w 95449"/>
                <a:gd name="connsiteY1" fmla="*/ 43759 h 119858"/>
                <a:gd name="connsiteX2" fmla="*/ 26990 w 95449"/>
                <a:gd name="connsiteY2" fmla="*/ 59476 h 119858"/>
                <a:gd name="connsiteX3" fmla="*/ 26812 w 95449"/>
                <a:gd name="connsiteY3" fmla="*/ 59476 h 119858"/>
                <a:gd name="connsiteX4" fmla="*/ 26812 w 95449"/>
                <a:gd name="connsiteY4" fmla="*/ 64 h 119858"/>
                <a:gd name="connsiteX5" fmla="*/ 101 w 95449"/>
                <a:gd name="connsiteY5" fmla="*/ 1964 h 119858"/>
                <a:gd name="connsiteX6" fmla="*/ 101 w 95449"/>
                <a:gd name="connsiteY6" fmla="*/ 8182 h 119858"/>
                <a:gd name="connsiteX7" fmla="*/ 13457 w 95449"/>
                <a:gd name="connsiteY7" fmla="*/ 17853 h 119858"/>
                <a:gd name="connsiteX8" fmla="*/ 13457 w 95449"/>
                <a:gd name="connsiteY8" fmla="*/ 106279 h 119858"/>
                <a:gd name="connsiteX9" fmla="*/ 101 w 95449"/>
                <a:gd name="connsiteY9" fmla="*/ 113706 h 119858"/>
                <a:gd name="connsiteX10" fmla="*/ 101 w 95449"/>
                <a:gd name="connsiteY10" fmla="*/ 119923 h 119858"/>
                <a:gd name="connsiteX11" fmla="*/ 20402 w 95449"/>
                <a:gd name="connsiteY11" fmla="*/ 119232 h 119858"/>
                <a:gd name="connsiteX12" fmla="*/ 40881 w 95449"/>
                <a:gd name="connsiteY12" fmla="*/ 119923 h 119858"/>
                <a:gd name="connsiteX13" fmla="*/ 40881 w 95449"/>
                <a:gd name="connsiteY13" fmla="*/ 113706 h 119858"/>
                <a:gd name="connsiteX14" fmla="*/ 27525 w 95449"/>
                <a:gd name="connsiteY14" fmla="*/ 106279 h 119858"/>
                <a:gd name="connsiteX15" fmla="*/ 27525 w 95449"/>
                <a:gd name="connsiteY15" fmla="*/ 75192 h 119858"/>
                <a:gd name="connsiteX16" fmla="*/ 54058 w 95449"/>
                <a:gd name="connsiteY16" fmla="*/ 48595 h 119858"/>
                <a:gd name="connsiteX17" fmla="*/ 68126 w 95449"/>
                <a:gd name="connsiteY17" fmla="*/ 66902 h 119858"/>
                <a:gd name="connsiteX18" fmla="*/ 68126 w 95449"/>
                <a:gd name="connsiteY18" fmla="*/ 106279 h 119858"/>
                <a:gd name="connsiteX19" fmla="*/ 54771 w 95449"/>
                <a:gd name="connsiteY19" fmla="*/ 113706 h 119858"/>
                <a:gd name="connsiteX20" fmla="*/ 54771 w 95449"/>
                <a:gd name="connsiteY20" fmla="*/ 119923 h 119858"/>
                <a:gd name="connsiteX21" fmla="*/ 75071 w 95449"/>
                <a:gd name="connsiteY21" fmla="*/ 119232 h 119858"/>
                <a:gd name="connsiteX22" fmla="*/ 95550 w 95449"/>
                <a:gd name="connsiteY22" fmla="*/ 119923 h 119858"/>
                <a:gd name="connsiteX23" fmla="*/ 95550 w 95449"/>
                <a:gd name="connsiteY23" fmla="*/ 113706 h 119858"/>
                <a:gd name="connsiteX24" fmla="*/ 82195 w 95449"/>
                <a:gd name="connsiteY24" fmla="*/ 106279 h 119858"/>
                <a:gd name="connsiteX25" fmla="*/ 82195 w 95449"/>
                <a:gd name="connsiteY25" fmla="*/ 67593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449" h="119858">
                  <a:moveTo>
                    <a:pt x="82195" y="67593"/>
                  </a:moveTo>
                  <a:cubicBezTo>
                    <a:pt x="82195" y="52567"/>
                    <a:pt x="74537" y="43759"/>
                    <a:pt x="55483" y="43759"/>
                  </a:cubicBezTo>
                  <a:cubicBezTo>
                    <a:pt x="39634" y="43759"/>
                    <a:pt x="30908" y="52913"/>
                    <a:pt x="26990" y="59476"/>
                  </a:cubicBezTo>
                  <a:lnTo>
                    <a:pt x="26812" y="59476"/>
                  </a:lnTo>
                  <a:lnTo>
                    <a:pt x="26812" y="64"/>
                  </a:lnTo>
                  <a:lnTo>
                    <a:pt x="101" y="1964"/>
                  </a:lnTo>
                  <a:lnTo>
                    <a:pt x="101" y="8182"/>
                  </a:lnTo>
                  <a:cubicBezTo>
                    <a:pt x="12032" y="8182"/>
                    <a:pt x="13457" y="9390"/>
                    <a:pt x="13457" y="17853"/>
                  </a:cubicBezTo>
                  <a:lnTo>
                    <a:pt x="13457" y="106279"/>
                  </a:lnTo>
                  <a:cubicBezTo>
                    <a:pt x="13457" y="113706"/>
                    <a:pt x="11676" y="113706"/>
                    <a:pt x="101" y="113706"/>
                  </a:cubicBezTo>
                  <a:lnTo>
                    <a:pt x="101" y="119923"/>
                  </a:lnTo>
                  <a:cubicBezTo>
                    <a:pt x="457" y="119923"/>
                    <a:pt x="12922" y="119232"/>
                    <a:pt x="20402" y="119232"/>
                  </a:cubicBezTo>
                  <a:cubicBezTo>
                    <a:pt x="26990" y="119232"/>
                    <a:pt x="39278" y="119750"/>
                    <a:pt x="40881" y="119923"/>
                  </a:cubicBezTo>
                  <a:lnTo>
                    <a:pt x="40881" y="113706"/>
                  </a:lnTo>
                  <a:cubicBezTo>
                    <a:pt x="29306" y="113706"/>
                    <a:pt x="27525" y="113706"/>
                    <a:pt x="27525" y="106279"/>
                  </a:cubicBezTo>
                  <a:lnTo>
                    <a:pt x="27525" y="75192"/>
                  </a:lnTo>
                  <a:cubicBezTo>
                    <a:pt x="27525" y="57058"/>
                    <a:pt x="42305" y="48595"/>
                    <a:pt x="54058" y="48595"/>
                  </a:cubicBezTo>
                  <a:cubicBezTo>
                    <a:pt x="66524" y="48595"/>
                    <a:pt x="68126" y="58094"/>
                    <a:pt x="68126" y="66902"/>
                  </a:cubicBezTo>
                  <a:lnTo>
                    <a:pt x="68126" y="106279"/>
                  </a:lnTo>
                  <a:cubicBezTo>
                    <a:pt x="68126" y="113706"/>
                    <a:pt x="66346" y="113706"/>
                    <a:pt x="54771" y="113706"/>
                  </a:cubicBezTo>
                  <a:lnTo>
                    <a:pt x="54771" y="119923"/>
                  </a:lnTo>
                  <a:cubicBezTo>
                    <a:pt x="55127" y="119923"/>
                    <a:pt x="67592" y="119232"/>
                    <a:pt x="75071" y="119232"/>
                  </a:cubicBezTo>
                  <a:cubicBezTo>
                    <a:pt x="81660" y="119232"/>
                    <a:pt x="93948" y="119750"/>
                    <a:pt x="95550" y="119923"/>
                  </a:cubicBezTo>
                  <a:lnTo>
                    <a:pt x="95550" y="113706"/>
                  </a:lnTo>
                  <a:cubicBezTo>
                    <a:pt x="83975" y="113706"/>
                    <a:pt x="82195" y="113706"/>
                    <a:pt x="82195" y="106279"/>
                  </a:cubicBezTo>
                  <a:lnTo>
                    <a:pt x="82195" y="67593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154E43F8-6DD6-5751-7A79-553F5E812A4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247405" y="4245117"/>
              <a:ext cx="169173" cy="57733"/>
            </a:xfrm>
            <a:custGeom>
              <a:avLst/>
              <a:gdLst>
                <a:gd name="connsiteX0" fmla="*/ 160633 w 169173"/>
                <a:gd name="connsiteY0" fmla="*/ 9932 h 57733"/>
                <a:gd name="connsiteX1" fmla="*/ 169282 w 169173"/>
                <a:gd name="connsiteY1" fmla="*/ 4997 h 57733"/>
                <a:gd name="connsiteX2" fmla="*/ 160887 w 169173"/>
                <a:gd name="connsiteY2" fmla="*/ 63 h 57733"/>
                <a:gd name="connsiteX3" fmla="*/ 8504 w 169173"/>
                <a:gd name="connsiteY3" fmla="*/ 63 h 57733"/>
                <a:gd name="connsiteX4" fmla="*/ 108 w 169173"/>
                <a:gd name="connsiteY4" fmla="*/ 4997 h 57733"/>
                <a:gd name="connsiteX5" fmla="*/ 8758 w 169173"/>
                <a:gd name="connsiteY5" fmla="*/ 9932 h 57733"/>
                <a:gd name="connsiteX6" fmla="*/ 160633 w 169173"/>
                <a:gd name="connsiteY6" fmla="*/ 9932 h 57733"/>
                <a:gd name="connsiteX7" fmla="*/ 160887 w 169173"/>
                <a:gd name="connsiteY7" fmla="*/ 57796 h 57733"/>
                <a:gd name="connsiteX8" fmla="*/ 169282 w 169173"/>
                <a:gd name="connsiteY8" fmla="*/ 52862 h 57733"/>
                <a:gd name="connsiteX9" fmla="*/ 160633 w 169173"/>
                <a:gd name="connsiteY9" fmla="*/ 47927 h 57733"/>
                <a:gd name="connsiteX10" fmla="*/ 8758 w 169173"/>
                <a:gd name="connsiteY10" fmla="*/ 47927 h 57733"/>
                <a:gd name="connsiteX11" fmla="*/ 108 w 169173"/>
                <a:gd name="connsiteY11" fmla="*/ 52862 h 57733"/>
                <a:gd name="connsiteX12" fmla="*/ 8504 w 169173"/>
                <a:gd name="connsiteY12" fmla="*/ 57796 h 57733"/>
                <a:gd name="connsiteX13" fmla="*/ 160887 w 169173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73" h="57733">
                  <a:moveTo>
                    <a:pt x="160633" y="9932"/>
                  </a:moveTo>
                  <a:cubicBezTo>
                    <a:pt x="164449" y="9932"/>
                    <a:pt x="169282" y="9932"/>
                    <a:pt x="169282" y="4997"/>
                  </a:cubicBezTo>
                  <a:cubicBezTo>
                    <a:pt x="169282" y="63"/>
                    <a:pt x="164449" y="63"/>
                    <a:pt x="160887" y="63"/>
                  </a:cubicBezTo>
                  <a:lnTo>
                    <a:pt x="8504" y="63"/>
                  </a:lnTo>
                  <a:cubicBezTo>
                    <a:pt x="4942" y="63"/>
                    <a:pt x="108" y="63"/>
                    <a:pt x="108" y="4997"/>
                  </a:cubicBezTo>
                  <a:cubicBezTo>
                    <a:pt x="108" y="9932"/>
                    <a:pt x="4942" y="9932"/>
                    <a:pt x="8758" y="9932"/>
                  </a:cubicBezTo>
                  <a:lnTo>
                    <a:pt x="160633" y="9932"/>
                  </a:lnTo>
                  <a:close/>
                  <a:moveTo>
                    <a:pt x="160887" y="57796"/>
                  </a:moveTo>
                  <a:cubicBezTo>
                    <a:pt x="164449" y="57796"/>
                    <a:pt x="169282" y="57796"/>
                    <a:pt x="169282" y="52862"/>
                  </a:cubicBezTo>
                  <a:cubicBezTo>
                    <a:pt x="169282" y="47927"/>
                    <a:pt x="164449" y="47927"/>
                    <a:pt x="160633" y="47927"/>
                  </a:cubicBezTo>
                  <a:lnTo>
                    <a:pt x="8758" y="47927"/>
                  </a:lnTo>
                  <a:cubicBezTo>
                    <a:pt x="4942" y="47927"/>
                    <a:pt x="108" y="47927"/>
                    <a:pt x="108" y="52862"/>
                  </a:cubicBezTo>
                  <a:cubicBezTo>
                    <a:pt x="108" y="57796"/>
                    <a:pt x="4942" y="57796"/>
                    <a:pt x="8504" y="57796"/>
                  </a:cubicBezTo>
                  <a:lnTo>
                    <a:pt x="160887" y="57796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1727E426-E5C7-6552-0EBC-F2831A80186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511609" y="4167892"/>
              <a:ext cx="174007" cy="167772"/>
            </a:xfrm>
            <a:custGeom>
              <a:avLst/>
              <a:gdLst>
                <a:gd name="connsiteX0" fmla="*/ 174126 w 174007"/>
                <a:gd name="connsiteY0" fmla="*/ 100233 h 167772"/>
                <a:gd name="connsiteX1" fmla="*/ 162170 w 174007"/>
                <a:gd name="connsiteY1" fmla="*/ 100233 h 167772"/>
                <a:gd name="connsiteX2" fmla="*/ 102386 w 174007"/>
                <a:gd name="connsiteY2" fmla="*/ 156240 h 167772"/>
                <a:gd name="connsiteX3" fmla="*/ 63718 w 174007"/>
                <a:gd name="connsiteY3" fmla="*/ 156240 h 167772"/>
                <a:gd name="connsiteX4" fmla="*/ 63718 w 174007"/>
                <a:gd name="connsiteY4" fmla="*/ 86663 h 167772"/>
                <a:gd name="connsiteX5" fmla="*/ 77710 w 174007"/>
                <a:gd name="connsiteY5" fmla="*/ 86663 h 167772"/>
                <a:gd name="connsiteX6" fmla="*/ 104676 w 174007"/>
                <a:gd name="connsiteY6" fmla="*/ 115530 h 167772"/>
                <a:gd name="connsiteX7" fmla="*/ 116633 w 174007"/>
                <a:gd name="connsiteY7" fmla="*/ 115530 h 167772"/>
                <a:gd name="connsiteX8" fmla="*/ 116633 w 174007"/>
                <a:gd name="connsiteY8" fmla="*/ 46200 h 167772"/>
                <a:gd name="connsiteX9" fmla="*/ 104676 w 174007"/>
                <a:gd name="connsiteY9" fmla="*/ 46200 h 167772"/>
                <a:gd name="connsiteX10" fmla="*/ 77710 w 174007"/>
                <a:gd name="connsiteY10" fmla="*/ 75067 h 167772"/>
                <a:gd name="connsiteX11" fmla="*/ 63718 w 174007"/>
                <a:gd name="connsiteY11" fmla="*/ 75067 h 167772"/>
                <a:gd name="connsiteX12" fmla="*/ 63718 w 174007"/>
                <a:gd name="connsiteY12" fmla="*/ 11659 h 167772"/>
                <a:gd name="connsiteX13" fmla="*/ 102386 w 174007"/>
                <a:gd name="connsiteY13" fmla="*/ 11659 h 167772"/>
                <a:gd name="connsiteX14" fmla="*/ 154029 w 174007"/>
                <a:gd name="connsiteY14" fmla="*/ 59523 h 167772"/>
                <a:gd name="connsiteX15" fmla="*/ 165986 w 174007"/>
                <a:gd name="connsiteY15" fmla="*/ 59523 h 167772"/>
                <a:gd name="connsiteX16" fmla="*/ 158099 w 174007"/>
                <a:gd name="connsiteY16" fmla="*/ 63 h 167772"/>
                <a:gd name="connsiteX17" fmla="*/ 119 w 174007"/>
                <a:gd name="connsiteY17" fmla="*/ 63 h 167772"/>
                <a:gd name="connsiteX18" fmla="*/ 119 w 174007"/>
                <a:gd name="connsiteY18" fmla="*/ 11659 h 167772"/>
                <a:gd name="connsiteX19" fmla="*/ 27594 w 174007"/>
                <a:gd name="connsiteY19" fmla="*/ 11659 h 167772"/>
                <a:gd name="connsiteX20" fmla="*/ 27594 w 174007"/>
                <a:gd name="connsiteY20" fmla="*/ 156240 h 167772"/>
                <a:gd name="connsiteX21" fmla="*/ 119 w 174007"/>
                <a:gd name="connsiteY21" fmla="*/ 156240 h 167772"/>
                <a:gd name="connsiteX22" fmla="*/ 119 w 174007"/>
                <a:gd name="connsiteY22" fmla="*/ 167836 h 167772"/>
                <a:gd name="connsiteX23" fmla="*/ 162424 w 174007"/>
                <a:gd name="connsiteY23" fmla="*/ 167836 h 167772"/>
                <a:gd name="connsiteX24" fmla="*/ 174126 w 174007"/>
                <a:gd name="connsiteY24" fmla="*/ 100233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007" h="167772">
                  <a:moveTo>
                    <a:pt x="174126" y="100233"/>
                  </a:moveTo>
                  <a:lnTo>
                    <a:pt x="162170" y="100233"/>
                  </a:lnTo>
                  <a:cubicBezTo>
                    <a:pt x="156573" y="134281"/>
                    <a:pt x="149450" y="156240"/>
                    <a:pt x="102386" y="156240"/>
                  </a:cubicBezTo>
                  <a:lnTo>
                    <a:pt x="63718" y="156240"/>
                  </a:lnTo>
                  <a:lnTo>
                    <a:pt x="63718" y="86663"/>
                  </a:lnTo>
                  <a:lnTo>
                    <a:pt x="77710" y="86663"/>
                  </a:lnTo>
                  <a:cubicBezTo>
                    <a:pt x="102132" y="86663"/>
                    <a:pt x="104676" y="97272"/>
                    <a:pt x="104676" y="115530"/>
                  </a:cubicBezTo>
                  <a:lnTo>
                    <a:pt x="116633" y="115530"/>
                  </a:lnTo>
                  <a:lnTo>
                    <a:pt x="116633" y="46200"/>
                  </a:lnTo>
                  <a:lnTo>
                    <a:pt x="104676" y="46200"/>
                  </a:lnTo>
                  <a:cubicBezTo>
                    <a:pt x="104676" y="64458"/>
                    <a:pt x="102386" y="75067"/>
                    <a:pt x="77710" y="75067"/>
                  </a:cubicBezTo>
                  <a:lnTo>
                    <a:pt x="63718" y="75067"/>
                  </a:lnTo>
                  <a:lnTo>
                    <a:pt x="63718" y="11659"/>
                  </a:lnTo>
                  <a:lnTo>
                    <a:pt x="102386" y="11659"/>
                  </a:lnTo>
                  <a:cubicBezTo>
                    <a:pt x="143344" y="11659"/>
                    <a:pt x="149959" y="29670"/>
                    <a:pt x="154029" y="59523"/>
                  </a:cubicBezTo>
                  <a:lnTo>
                    <a:pt x="165986" y="59523"/>
                  </a:lnTo>
                  <a:lnTo>
                    <a:pt x="158099" y="63"/>
                  </a:lnTo>
                  <a:lnTo>
                    <a:pt x="119" y="63"/>
                  </a:lnTo>
                  <a:lnTo>
                    <a:pt x="119" y="11659"/>
                  </a:lnTo>
                  <a:lnTo>
                    <a:pt x="27594" y="11659"/>
                  </a:lnTo>
                  <a:lnTo>
                    <a:pt x="27594" y="156240"/>
                  </a:lnTo>
                  <a:lnTo>
                    <a:pt x="119" y="156240"/>
                  </a:lnTo>
                  <a:lnTo>
                    <a:pt x="119" y="167836"/>
                  </a:lnTo>
                  <a:lnTo>
                    <a:pt x="162424" y="167836"/>
                  </a:lnTo>
                  <a:lnTo>
                    <a:pt x="174126" y="100233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0F3B7C1C-F559-4EE2-748E-DEEC20C6F45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719083" y="4150621"/>
              <a:ext cx="59020" cy="246724"/>
            </a:xfrm>
            <a:custGeom>
              <a:avLst/>
              <a:gdLst>
                <a:gd name="connsiteX0" fmla="*/ 59147 w 59020"/>
                <a:gd name="connsiteY0" fmla="*/ 244320 h 246724"/>
                <a:gd name="connsiteX1" fmla="*/ 54822 w 59020"/>
                <a:gd name="connsiteY1" fmla="*/ 238892 h 246724"/>
                <a:gd name="connsiteX2" fmla="*/ 14881 w 59020"/>
                <a:gd name="connsiteY2" fmla="*/ 123425 h 246724"/>
                <a:gd name="connsiteX3" fmla="*/ 55839 w 59020"/>
                <a:gd name="connsiteY3" fmla="*/ 6724 h 246724"/>
                <a:gd name="connsiteX4" fmla="*/ 59147 w 59020"/>
                <a:gd name="connsiteY4" fmla="*/ 2530 h 246724"/>
                <a:gd name="connsiteX5" fmla="*/ 56603 w 59020"/>
                <a:gd name="connsiteY5" fmla="*/ 63 h 246724"/>
                <a:gd name="connsiteX6" fmla="*/ 16153 w 59020"/>
                <a:gd name="connsiteY6" fmla="*/ 48174 h 246724"/>
                <a:gd name="connsiteX7" fmla="*/ 126 w 59020"/>
                <a:gd name="connsiteY7" fmla="*/ 123425 h 246724"/>
                <a:gd name="connsiteX8" fmla="*/ 16917 w 59020"/>
                <a:gd name="connsiteY8" fmla="*/ 200403 h 246724"/>
                <a:gd name="connsiteX9" fmla="*/ 56603 w 59020"/>
                <a:gd name="connsiteY9" fmla="*/ 246788 h 246724"/>
                <a:gd name="connsiteX10" fmla="*/ 59147 w 59020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20" h="246724">
                  <a:moveTo>
                    <a:pt x="59147" y="244320"/>
                  </a:moveTo>
                  <a:cubicBezTo>
                    <a:pt x="59147" y="243580"/>
                    <a:pt x="59147" y="243087"/>
                    <a:pt x="54822" y="238892"/>
                  </a:cubicBezTo>
                  <a:cubicBezTo>
                    <a:pt x="23022" y="207805"/>
                    <a:pt x="14881" y="161174"/>
                    <a:pt x="14881" y="123425"/>
                  </a:cubicBezTo>
                  <a:cubicBezTo>
                    <a:pt x="14881" y="80495"/>
                    <a:pt x="24549" y="37565"/>
                    <a:pt x="55839" y="6724"/>
                  </a:cubicBezTo>
                  <a:cubicBezTo>
                    <a:pt x="59147" y="3764"/>
                    <a:pt x="59147" y="3270"/>
                    <a:pt x="59147" y="2530"/>
                  </a:cubicBezTo>
                  <a:cubicBezTo>
                    <a:pt x="59147" y="803"/>
                    <a:pt x="58129" y="63"/>
                    <a:pt x="56603" y="63"/>
                  </a:cubicBezTo>
                  <a:cubicBezTo>
                    <a:pt x="54059" y="63"/>
                    <a:pt x="31163" y="16840"/>
                    <a:pt x="16153" y="48174"/>
                  </a:cubicBezTo>
                  <a:cubicBezTo>
                    <a:pt x="3179" y="75314"/>
                    <a:pt x="126" y="102700"/>
                    <a:pt x="126" y="123425"/>
                  </a:cubicBezTo>
                  <a:cubicBezTo>
                    <a:pt x="126" y="142670"/>
                    <a:pt x="2925" y="172523"/>
                    <a:pt x="16917" y="200403"/>
                  </a:cubicBezTo>
                  <a:cubicBezTo>
                    <a:pt x="32180" y="230750"/>
                    <a:pt x="54059" y="246788"/>
                    <a:pt x="56603" y="246788"/>
                  </a:cubicBezTo>
                  <a:cubicBezTo>
                    <a:pt x="58129" y="246788"/>
                    <a:pt x="59147" y="246047"/>
                    <a:pt x="59147" y="244320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E6CF86A8-02AD-EA45-ACBC-16FE7C5BCAE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802243" y="4224638"/>
              <a:ext cx="103030" cy="111026"/>
            </a:xfrm>
            <a:custGeom>
              <a:avLst/>
              <a:gdLst>
                <a:gd name="connsiteX0" fmla="*/ 42360 w 103030"/>
                <a:gd name="connsiteY0" fmla="*/ 27943 h 111026"/>
                <a:gd name="connsiteX1" fmla="*/ 42360 w 103030"/>
                <a:gd name="connsiteY1" fmla="*/ 63 h 111026"/>
                <a:gd name="connsiteX2" fmla="*/ 130 w 103030"/>
                <a:gd name="connsiteY2" fmla="*/ 2037 h 111026"/>
                <a:gd name="connsiteX3" fmla="*/ 130 w 103030"/>
                <a:gd name="connsiteY3" fmla="*/ 13633 h 111026"/>
                <a:gd name="connsiteX4" fmla="*/ 17684 w 103030"/>
                <a:gd name="connsiteY4" fmla="*/ 23255 h 111026"/>
                <a:gd name="connsiteX5" fmla="*/ 17684 w 103030"/>
                <a:gd name="connsiteY5" fmla="*/ 99493 h 111026"/>
                <a:gd name="connsiteX6" fmla="*/ 130 w 103030"/>
                <a:gd name="connsiteY6" fmla="*/ 99493 h 111026"/>
                <a:gd name="connsiteX7" fmla="*/ 130 w 103030"/>
                <a:gd name="connsiteY7" fmla="*/ 111089 h 111026"/>
                <a:gd name="connsiteX8" fmla="*/ 32184 w 103030"/>
                <a:gd name="connsiteY8" fmla="*/ 110349 h 111026"/>
                <a:gd name="connsiteX9" fmla="*/ 67291 w 103030"/>
                <a:gd name="connsiteY9" fmla="*/ 111089 h 111026"/>
                <a:gd name="connsiteX10" fmla="*/ 67291 w 103030"/>
                <a:gd name="connsiteY10" fmla="*/ 99493 h 111026"/>
                <a:gd name="connsiteX11" fmla="*/ 45159 w 103030"/>
                <a:gd name="connsiteY11" fmla="*/ 99493 h 111026"/>
                <a:gd name="connsiteX12" fmla="*/ 45159 w 103030"/>
                <a:gd name="connsiteY12" fmla="*/ 56316 h 111026"/>
                <a:gd name="connsiteX13" fmla="*/ 76958 w 103030"/>
                <a:gd name="connsiteY13" fmla="*/ 8945 h 111026"/>
                <a:gd name="connsiteX14" fmla="*/ 72125 w 103030"/>
                <a:gd name="connsiteY14" fmla="*/ 20294 h 111026"/>
                <a:gd name="connsiteX15" fmla="*/ 87643 w 103030"/>
                <a:gd name="connsiteY15" fmla="*/ 35344 h 111026"/>
                <a:gd name="connsiteX16" fmla="*/ 103161 w 103030"/>
                <a:gd name="connsiteY16" fmla="*/ 20294 h 111026"/>
                <a:gd name="connsiteX17" fmla="*/ 76195 w 103030"/>
                <a:gd name="connsiteY17" fmla="*/ 63 h 111026"/>
                <a:gd name="connsiteX18" fmla="*/ 42360 w 103030"/>
                <a:gd name="connsiteY18" fmla="*/ 27943 h 1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030" h="111026">
                  <a:moveTo>
                    <a:pt x="42360" y="27943"/>
                  </a:moveTo>
                  <a:lnTo>
                    <a:pt x="42360" y="63"/>
                  </a:lnTo>
                  <a:lnTo>
                    <a:pt x="130" y="2037"/>
                  </a:lnTo>
                  <a:lnTo>
                    <a:pt x="130" y="13633"/>
                  </a:lnTo>
                  <a:cubicBezTo>
                    <a:pt x="15903" y="13633"/>
                    <a:pt x="17684" y="13633"/>
                    <a:pt x="17684" y="23255"/>
                  </a:cubicBezTo>
                  <a:lnTo>
                    <a:pt x="17684" y="99493"/>
                  </a:lnTo>
                  <a:lnTo>
                    <a:pt x="130" y="99493"/>
                  </a:lnTo>
                  <a:lnTo>
                    <a:pt x="130" y="111089"/>
                  </a:lnTo>
                  <a:cubicBezTo>
                    <a:pt x="9034" y="110842"/>
                    <a:pt x="20482" y="110349"/>
                    <a:pt x="32184" y="110349"/>
                  </a:cubicBezTo>
                  <a:cubicBezTo>
                    <a:pt x="41851" y="110349"/>
                    <a:pt x="58133" y="110349"/>
                    <a:pt x="67291" y="111089"/>
                  </a:cubicBezTo>
                  <a:lnTo>
                    <a:pt x="67291" y="99493"/>
                  </a:lnTo>
                  <a:lnTo>
                    <a:pt x="45159" y="99493"/>
                  </a:lnTo>
                  <a:lnTo>
                    <a:pt x="45159" y="56316"/>
                  </a:lnTo>
                  <a:cubicBezTo>
                    <a:pt x="45159" y="39045"/>
                    <a:pt x="51518" y="8945"/>
                    <a:pt x="76958" y="8945"/>
                  </a:cubicBezTo>
                  <a:cubicBezTo>
                    <a:pt x="76704" y="9192"/>
                    <a:pt x="72125" y="13139"/>
                    <a:pt x="72125" y="20294"/>
                  </a:cubicBezTo>
                  <a:cubicBezTo>
                    <a:pt x="72125" y="30410"/>
                    <a:pt x="80265" y="35344"/>
                    <a:pt x="87643" y="35344"/>
                  </a:cubicBezTo>
                  <a:cubicBezTo>
                    <a:pt x="95020" y="35344"/>
                    <a:pt x="103161" y="30163"/>
                    <a:pt x="103161" y="20294"/>
                  </a:cubicBezTo>
                  <a:cubicBezTo>
                    <a:pt x="103161" y="7218"/>
                    <a:pt x="89424" y="63"/>
                    <a:pt x="76195" y="63"/>
                  </a:cubicBezTo>
                  <a:cubicBezTo>
                    <a:pt x="58387" y="63"/>
                    <a:pt x="48211" y="12399"/>
                    <a:pt x="42360" y="27943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B0A54B9A-2A29-96CD-B723-4450B6555C8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927815" y="4150621"/>
              <a:ext cx="59020" cy="246724"/>
            </a:xfrm>
            <a:custGeom>
              <a:avLst/>
              <a:gdLst>
                <a:gd name="connsiteX0" fmla="*/ 59155 w 59020"/>
                <a:gd name="connsiteY0" fmla="*/ 123425 h 246724"/>
                <a:gd name="connsiteX1" fmla="*/ 42365 w 59020"/>
                <a:gd name="connsiteY1" fmla="*/ 46447 h 246724"/>
                <a:gd name="connsiteX2" fmla="*/ 2679 w 59020"/>
                <a:gd name="connsiteY2" fmla="*/ 63 h 246724"/>
                <a:gd name="connsiteX3" fmla="*/ 135 w 59020"/>
                <a:gd name="connsiteY3" fmla="*/ 2530 h 246724"/>
                <a:gd name="connsiteX4" fmla="*/ 4969 w 59020"/>
                <a:gd name="connsiteY4" fmla="*/ 8205 h 246724"/>
                <a:gd name="connsiteX5" fmla="*/ 44400 w 59020"/>
                <a:gd name="connsiteY5" fmla="*/ 123425 h 246724"/>
                <a:gd name="connsiteX6" fmla="*/ 3442 w 59020"/>
                <a:gd name="connsiteY6" fmla="*/ 240126 h 246724"/>
                <a:gd name="connsiteX7" fmla="*/ 135 w 59020"/>
                <a:gd name="connsiteY7" fmla="*/ 244320 h 246724"/>
                <a:gd name="connsiteX8" fmla="*/ 2679 w 59020"/>
                <a:gd name="connsiteY8" fmla="*/ 246788 h 246724"/>
                <a:gd name="connsiteX9" fmla="*/ 43128 w 59020"/>
                <a:gd name="connsiteY9" fmla="*/ 198676 h 246724"/>
                <a:gd name="connsiteX10" fmla="*/ 59155 w 59020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20" h="246724">
                  <a:moveTo>
                    <a:pt x="59155" y="123425"/>
                  </a:moveTo>
                  <a:cubicBezTo>
                    <a:pt x="59155" y="104181"/>
                    <a:pt x="56357" y="74327"/>
                    <a:pt x="42365" y="46447"/>
                  </a:cubicBezTo>
                  <a:cubicBezTo>
                    <a:pt x="27101" y="16100"/>
                    <a:pt x="5223" y="63"/>
                    <a:pt x="2679" y="63"/>
                  </a:cubicBezTo>
                  <a:cubicBezTo>
                    <a:pt x="1153" y="63"/>
                    <a:pt x="135" y="1050"/>
                    <a:pt x="135" y="2530"/>
                  </a:cubicBezTo>
                  <a:cubicBezTo>
                    <a:pt x="135" y="3270"/>
                    <a:pt x="135" y="3764"/>
                    <a:pt x="4969" y="8205"/>
                  </a:cubicBezTo>
                  <a:cubicBezTo>
                    <a:pt x="29899" y="32630"/>
                    <a:pt x="44400" y="71860"/>
                    <a:pt x="44400" y="123425"/>
                  </a:cubicBezTo>
                  <a:cubicBezTo>
                    <a:pt x="44400" y="165615"/>
                    <a:pt x="34987" y="209039"/>
                    <a:pt x="3442" y="240126"/>
                  </a:cubicBezTo>
                  <a:cubicBezTo>
                    <a:pt x="135" y="243087"/>
                    <a:pt x="135" y="243580"/>
                    <a:pt x="135" y="244320"/>
                  </a:cubicBezTo>
                  <a:cubicBezTo>
                    <a:pt x="135" y="245801"/>
                    <a:pt x="1153" y="246788"/>
                    <a:pt x="2679" y="246788"/>
                  </a:cubicBezTo>
                  <a:cubicBezTo>
                    <a:pt x="5223" y="246788"/>
                    <a:pt x="28119" y="230010"/>
                    <a:pt x="43128" y="198676"/>
                  </a:cubicBezTo>
                  <a:cubicBezTo>
                    <a:pt x="56102" y="171537"/>
                    <a:pt x="59155" y="144150"/>
                    <a:pt x="59155" y="123425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5ED91361-9E99-374E-8786-3919A9296A0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085314" y="4220938"/>
              <a:ext cx="93872" cy="106338"/>
            </a:xfrm>
            <a:custGeom>
              <a:avLst/>
              <a:gdLst>
                <a:gd name="connsiteX0" fmla="*/ 53564 w 93872"/>
                <a:gd name="connsiteY0" fmla="*/ 9438 h 106338"/>
                <a:gd name="connsiteX1" fmla="*/ 47205 w 93872"/>
                <a:gd name="connsiteY1" fmla="*/ 63 h 106338"/>
                <a:gd name="connsiteX2" fmla="*/ 40590 w 93872"/>
                <a:gd name="connsiteY2" fmla="*/ 6478 h 106338"/>
                <a:gd name="connsiteX3" fmla="*/ 40590 w 93872"/>
                <a:gd name="connsiteY3" fmla="*/ 9685 h 106338"/>
                <a:gd name="connsiteX4" fmla="*/ 44152 w 93872"/>
                <a:gd name="connsiteY4" fmla="*/ 47927 h 106338"/>
                <a:gd name="connsiteX5" fmla="*/ 11589 w 93872"/>
                <a:gd name="connsiteY5" fmla="*/ 24982 h 106338"/>
                <a:gd name="connsiteX6" fmla="*/ 7010 w 93872"/>
                <a:gd name="connsiteY6" fmla="*/ 23255 h 106338"/>
                <a:gd name="connsiteX7" fmla="*/ 141 w 93872"/>
                <a:gd name="connsiteY7" fmla="*/ 30163 h 106338"/>
                <a:gd name="connsiteX8" fmla="*/ 5229 w 93872"/>
                <a:gd name="connsiteY8" fmla="*/ 36331 h 106338"/>
                <a:gd name="connsiteX9" fmla="*/ 41353 w 93872"/>
                <a:gd name="connsiteY9" fmla="*/ 53109 h 106338"/>
                <a:gd name="connsiteX10" fmla="*/ 6247 w 93872"/>
                <a:gd name="connsiteY10" fmla="*/ 69639 h 106338"/>
                <a:gd name="connsiteX11" fmla="*/ 141 w 93872"/>
                <a:gd name="connsiteY11" fmla="*/ 76301 h 106338"/>
                <a:gd name="connsiteX12" fmla="*/ 7010 w 93872"/>
                <a:gd name="connsiteY12" fmla="*/ 83209 h 106338"/>
                <a:gd name="connsiteX13" fmla="*/ 15659 w 93872"/>
                <a:gd name="connsiteY13" fmla="*/ 78521 h 106338"/>
                <a:gd name="connsiteX14" fmla="*/ 44152 w 93872"/>
                <a:gd name="connsiteY14" fmla="*/ 58537 h 106338"/>
                <a:gd name="connsiteX15" fmla="*/ 40336 w 93872"/>
                <a:gd name="connsiteY15" fmla="*/ 99986 h 106338"/>
                <a:gd name="connsiteX16" fmla="*/ 46950 w 93872"/>
                <a:gd name="connsiteY16" fmla="*/ 106401 h 106338"/>
                <a:gd name="connsiteX17" fmla="*/ 53819 w 93872"/>
                <a:gd name="connsiteY17" fmla="*/ 99986 h 106338"/>
                <a:gd name="connsiteX18" fmla="*/ 50003 w 93872"/>
                <a:gd name="connsiteY18" fmla="*/ 58537 h 106338"/>
                <a:gd name="connsiteX19" fmla="*/ 82566 w 93872"/>
                <a:gd name="connsiteY19" fmla="*/ 81482 h 106338"/>
                <a:gd name="connsiteX20" fmla="*/ 87145 w 93872"/>
                <a:gd name="connsiteY20" fmla="*/ 83209 h 106338"/>
                <a:gd name="connsiteX21" fmla="*/ 94014 w 93872"/>
                <a:gd name="connsiteY21" fmla="*/ 76301 h 106338"/>
                <a:gd name="connsiteX22" fmla="*/ 88671 w 93872"/>
                <a:gd name="connsiteY22" fmla="*/ 69886 h 106338"/>
                <a:gd name="connsiteX23" fmla="*/ 52801 w 93872"/>
                <a:gd name="connsiteY23" fmla="*/ 53355 h 106338"/>
                <a:gd name="connsiteX24" fmla="*/ 87908 w 93872"/>
                <a:gd name="connsiteY24" fmla="*/ 36825 h 106338"/>
                <a:gd name="connsiteX25" fmla="*/ 94014 w 93872"/>
                <a:gd name="connsiteY25" fmla="*/ 30163 h 106338"/>
                <a:gd name="connsiteX26" fmla="*/ 87145 w 93872"/>
                <a:gd name="connsiteY26" fmla="*/ 23255 h 106338"/>
                <a:gd name="connsiteX27" fmla="*/ 78495 w 93872"/>
                <a:gd name="connsiteY27" fmla="*/ 27943 h 106338"/>
                <a:gd name="connsiteX28" fmla="*/ 50003 w 93872"/>
                <a:gd name="connsiteY28" fmla="*/ 47927 h 106338"/>
                <a:gd name="connsiteX29" fmla="*/ 53564 w 93872"/>
                <a:gd name="connsiteY29" fmla="*/ 9438 h 10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3872" h="106338">
                  <a:moveTo>
                    <a:pt x="53564" y="9438"/>
                  </a:moveTo>
                  <a:cubicBezTo>
                    <a:pt x="53819" y="5984"/>
                    <a:pt x="53819" y="63"/>
                    <a:pt x="47205" y="63"/>
                  </a:cubicBezTo>
                  <a:cubicBezTo>
                    <a:pt x="43134" y="63"/>
                    <a:pt x="39827" y="3270"/>
                    <a:pt x="40590" y="6478"/>
                  </a:cubicBezTo>
                  <a:lnTo>
                    <a:pt x="40590" y="9685"/>
                  </a:lnTo>
                  <a:lnTo>
                    <a:pt x="44152" y="47927"/>
                  </a:lnTo>
                  <a:lnTo>
                    <a:pt x="11589" y="24982"/>
                  </a:lnTo>
                  <a:cubicBezTo>
                    <a:pt x="9299" y="23748"/>
                    <a:pt x="8791" y="23255"/>
                    <a:pt x="7010" y="23255"/>
                  </a:cubicBezTo>
                  <a:cubicBezTo>
                    <a:pt x="3448" y="23255"/>
                    <a:pt x="141" y="26709"/>
                    <a:pt x="141" y="30163"/>
                  </a:cubicBezTo>
                  <a:cubicBezTo>
                    <a:pt x="141" y="34111"/>
                    <a:pt x="2685" y="35098"/>
                    <a:pt x="5229" y="36331"/>
                  </a:cubicBezTo>
                  <a:lnTo>
                    <a:pt x="41353" y="53109"/>
                  </a:lnTo>
                  <a:lnTo>
                    <a:pt x="6247" y="69639"/>
                  </a:lnTo>
                  <a:cubicBezTo>
                    <a:pt x="2176" y="71613"/>
                    <a:pt x="141" y="72600"/>
                    <a:pt x="141" y="76301"/>
                  </a:cubicBezTo>
                  <a:cubicBezTo>
                    <a:pt x="141" y="80002"/>
                    <a:pt x="3448" y="83209"/>
                    <a:pt x="7010" y="83209"/>
                  </a:cubicBezTo>
                  <a:cubicBezTo>
                    <a:pt x="8791" y="83209"/>
                    <a:pt x="9299" y="83209"/>
                    <a:pt x="15659" y="78521"/>
                  </a:cubicBezTo>
                  <a:lnTo>
                    <a:pt x="44152" y="58537"/>
                  </a:lnTo>
                  <a:lnTo>
                    <a:pt x="40336" y="99986"/>
                  </a:lnTo>
                  <a:cubicBezTo>
                    <a:pt x="40336" y="105168"/>
                    <a:pt x="44915" y="106401"/>
                    <a:pt x="46950" y="106401"/>
                  </a:cubicBezTo>
                  <a:cubicBezTo>
                    <a:pt x="50003" y="106401"/>
                    <a:pt x="53819" y="104674"/>
                    <a:pt x="53819" y="99986"/>
                  </a:cubicBezTo>
                  <a:lnTo>
                    <a:pt x="50003" y="58537"/>
                  </a:lnTo>
                  <a:lnTo>
                    <a:pt x="82566" y="81482"/>
                  </a:lnTo>
                  <a:cubicBezTo>
                    <a:pt x="84855" y="82716"/>
                    <a:pt x="85364" y="83209"/>
                    <a:pt x="87145" y="83209"/>
                  </a:cubicBezTo>
                  <a:cubicBezTo>
                    <a:pt x="90706" y="83209"/>
                    <a:pt x="94014" y="79755"/>
                    <a:pt x="94014" y="76301"/>
                  </a:cubicBezTo>
                  <a:cubicBezTo>
                    <a:pt x="94014" y="72600"/>
                    <a:pt x="91724" y="71366"/>
                    <a:pt x="88671" y="69886"/>
                  </a:cubicBezTo>
                  <a:cubicBezTo>
                    <a:pt x="73407" y="62484"/>
                    <a:pt x="72899" y="62484"/>
                    <a:pt x="52801" y="53355"/>
                  </a:cubicBezTo>
                  <a:lnTo>
                    <a:pt x="87908" y="36825"/>
                  </a:lnTo>
                  <a:cubicBezTo>
                    <a:pt x="91978" y="34851"/>
                    <a:pt x="94014" y="33864"/>
                    <a:pt x="94014" y="30163"/>
                  </a:cubicBezTo>
                  <a:cubicBezTo>
                    <a:pt x="94014" y="26462"/>
                    <a:pt x="90706" y="23255"/>
                    <a:pt x="87145" y="23255"/>
                  </a:cubicBezTo>
                  <a:cubicBezTo>
                    <a:pt x="85364" y="23255"/>
                    <a:pt x="84855" y="23255"/>
                    <a:pt x="78495" y="27943"/>
                  </a:cubicBezTo>
                  <a:lnTo>
                    <a:pt x="50003" y="47927"/>
                  </a:lnTo>
                  <a:lnTo>
                    <a:pt x="53564" y="943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8B1A8A5A-B798-03D3-456D-4164ABE188C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259886" y="4226612"/>
              <a:ext cx="137882" cy="111766"/>
            </a:xfrm>
            <a:custGeom>
              <a:avLst/>
              <a:gdLst>
                <a:gd name="connsiteX0" fmla="*/ 15158 w 137882"/>
                <a:gd name="connsiteY0" fmla="*/ 94558 h 111766"/>
                <a:gd name="connsiteX1" fmla="*/ 12868 w 137882"/>
                <a:gd name="connsiteY1" fmla="*/ 105168 h 111766"/>
                <a:gd name="connsiteX2" fmla="*/ 20246 w 137882"/>
                <a:gd name="connsiteY2" fmla="*/ 111829 h 111766"/>
                <a:gd name="connsiteX3" fmla="*/ 29658 w 137882"/>
                <a:gd name="connsiteY3" fmla="*/ 104921 h 111766"/>
                <a:gd name="connsiteX4" fmla="*/ 34492 w 137882"/>
                <a:gd name="connsiteY4" fmla="*/ 86663 h 111766"/>
                <a:gd name="connsiteX5" fmla="*/ 40089 w 137882"/>
                <a:gd name="connsiteY5" fmla="*/ 64458 h 111766"/>
                <a:gd name="connsiteX6" fmla="*/ 44413 w 137882"/>
                <a:gd name="connsiteY6" fmla="*/ 47927 h 111766"/>
                <a:gd name="connsiteX7" fmla="*/ 47721 w 137882"/>
                <a:gd name="connsiteY7" fmla="*/ 35591 h 111766"/>
                <a:gd name="connsiteX8" fmla="*/ 89187 w 137882"/>
                <a:gd name="connsiteY8" fmla="*/ 5491 h 111766"/>
                <a:gd name="connsiteX9" fmla="*/ 102925 w 137882"/>
                <a:gd name="connsiteY9" fmla="*/ 22761 h 111766"/>
                <a:gd name="connsiteX10" fmla="*/ 86389 w 137882"/>
                <a:gd name="connsiteY10" fmla="*/ 80248 h 111766"/>
                <a:gd name="connsiteX11" fmla="*/ 83845 w 137882"/>
                <a:gd name="connsiteY11" fmla="*/ 91598 h 111766"/>
                <a:gd name="connsiteX12" fmla="*/ 104705 w 137882"/>
                <a:gd name="connsiteY12" fmla="*/ 111829 h 111766"/>
                <a:gd name="connsiteX13" fmla="*/ 138031 w 137882"/>
                <a:gd name="connsiteY13" fmla="*/ 73833 h 111766"/>
                <a:gd name="connsiteX14" fmla="*/ 134979 w 137882"/>
                <a:gd name="connsiteY14" fmla="*/ 71366 h 111766"/>
                <a:gd name="connsiteX15" fmla="*/ 131163 w 137882"/>
                <a:gd name="connsiteY15" fmla="*/ 75807 h 111766"/>
                <a:gd name="connsiteX16" fmla="*/ 105214 w 137882"/>
                <a:gd name="connsiteY16" fmla="*/ 106401 h 111766"/>
                <a:gd name="connsiteX17" fmla="*/ 99109 w 137882"/>
                <a:gd name="connsiteY17" fmla="*/ 98259 h 111766"/>
                <a:gd name="connsiteX18" fmla="*/ 103688 w 137882"/>
                <a:gd name="connsiteY18" fmla="*/ 80742 h 111766"/>
                <a:gd name="connsiteX19" fmla="*/ 119206 w 137882"/>
                <a:gd name="connsiteY19" fmla="*/ 26462 h 111766"/>
                <a:gd name="connsiteX20" fmla="*/ 89950 w 137882"/>
                <a:gd name="connsiteY20" fmla="*/ 63 h 111766"/>
                <a:gd name="connsiteX21" fmla="*/ 50264 w 137882"/>
                <a:gd name="connsiteY21" fmla="*/ 21528 h 111766"/>
                <a:gd name="connsiteX22" fmla="*/ 26860 w 137882"/>
                <a:gd name="connsiteY22" fmla="*/ 63 h 111766"/>
                <a:gd name="connsiteX23" fmla="*/ 7780 w 137882"/>
                <a:gd name="connsiteY23" fmla="*/ 14126 h 111766"/>
                <a:gd name="connsiteX24" fmla="*/ 148 w 137882"/>
                <a:gd name="connsiteY24" fmla="*/ 38058 h 111766"/>
                <a:gd name="connsiteX25" fmla="*/ 3201 w 137882"/>
                <a:gd name="connsiteY25" fmla="*/ 40526 h 111766"/>
                <a:gd name="connsiteX26" fmla="*/ 7526 w 137882"/>
                <a:gd name="connsiteY26" fmla="*/ 34851 h 111766"/>
                <a:gd name="connsiteX27" fmla="*/ 26097 w 137882"/>
                <a:gd name="connsiteY27" fmla="*/ 5491 h 111766"/>
                <a:gd name="connsiteX28" fmla="*/ 33983 w 137882"/>
                <a:gd name="connsiteY28" fmla="*/ 16840 h 111766"/>
                <a:gd name="connsiteX29" fmla="*/ 29913 w 137882"/>
                <a:gd name="connsiteY29" fmla="*/ 37565 h 111766"/>
                <a:gd name="connsiteX30" fmla="*/ 15158 w 137882"/>
                <a:gd name="connsiteY30" fmla="*/ 94558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882" h="111766">
                  <a:moveTo>
                    <a:pt x="15158" y="94558"/>
                  </a:moveTo>
                  <a:cubicBezTo>
                    <a:pt x="14395" y="98259"/>
                    <a:pt x="12868" y="103934"/>
                    <a:pt x="12868" y="105168"/>
                  </a:cubicBezTo>
                  <a:cubicBezTo>
                    <a:pt x="12868" y="109609"/>
                    <a:pt x="16430" y="111829"/>
                    <a:pt x="20246" y="111829"/>
                  </a:cubicBezTo>
                  <a:cubicBezTo>
                    <a:pt x="23298" y="111829"/>
                    <a:pt x="27878" y="109855"/>
                    <a:pt x="29658" y="104921"/>
                  </a:cubicBezTo>
                  <a:cubicBezTo>
                    <a:pt x="29913" y="104427"/>
                    <a:pt x="32966" y="92831"/>
                    <a:pt x="34492" y="86663"/>
                  </a:cubicBezTo>
                  <a:lnTo>
                    <a:pt x="40089" y="64458"/>
                  </a:lnTo>
                  <a:cubicBezTo>
                    <a:pt x="41615" y="59030"/>
                    <a:pt x="43141" y="53602"/>
                    <a:pt x="44413" y="47927"/>
                  </a:cubicBezTo>
                  <a:cubicBezTo>
                    <a:pt x="45431" y="43733"/>
                    <a:pt x="47466" y="36578"/>
                    <a:pt x="47721" y="35591"/>
                  </a:cubicBezTo>
                  <a:cubicBezTo>
                    <a:pt x="51536" y="27943"/>
                    <a:pt x="65019" y="5491"/>
                    <a:pt x="89187" y="5491"/>
                  </a:cubicBezTo>
                  <a:cubicBezTo>
                    <a:pt x="100635" y="5491"/>
                    <a:pt x="102925" y="14620"/>
                    <a:pt x="102925" y="22761"/>
                  </a:cubicBezTo>
                  <a:cubicBezTo>
                    <a:pt x="102925" y="38058"/>
                    <a:pt x="90459" y="69639"/>
                    <a:pt x="86389" y="80248"/>
                  </a:cubicBezTo>
                  <a:cubicBezTo>
                    <a:pt x="84099" y="85923"/>
                    <a:pt x="83845" y="88884"/>
                    <a:pt x="83845" y="91598"/>
                  </a:cubicBezTo>
                  <a:cubicBezTo>
                    <a:pt x="83845" y="103194"/>
                    <a:pt x="92749" y="111829"/>
                    <a:pt x="104705" y="111829"/>
                  </a:cubicBezTo>
                  <a:cubicBezTo>
                    <a:pt x="128619" y="111829"/>
                    <a:pt x="138031" y="75807"/>
                    <a:pt x="138031" y="73833"/>
                  </a:cubicBezTo>
                  <a:cubicBezTo>
                    <a:pt x="138031" y="71366"/>
                    <a:pt x="135742" y="71366"/>
                    <a:pt x="134979" y="71366"/>
                  </a:cubicBezTo>
                  <a:cubicBezTo>
                    <a:pt x="132435" y="71366"/>
                    <a:pt x="132435" y="72106"/>
                    <a:pt x="131163" y="75807"/>
                  </a:cubicBezTo>
                  <a:cubicBezTo>
                    <a:pt x="126075" y="92585"/>
                    <a:pt x="117680" y="106401"/>
                    <a:pt x="105214" y="106401"/>
                  </a:cubicBezTo>
                  <a:cubicBezTo>
                    <a:pt x="100889" y="106401"/>
                    <a:pt x="99109" y="103934"/>
                    <a:pt x="99109" y="98259"/>
                  </a:cubicBezTo>
                  <a:cubicBezTo>
                    <a:pt x="99109" y="92091"/>
                    <a:pt x="101398" y="86170"/>
                    <a:pt x="103688" y="80742"/>
                  </a:cubicBezTo>
                  <a:cubicBezTo>
                    <a:pt x="108521" y="67665"/>
                    <a:pt x="119206" y="40526"/>
                    <a:pt x="119206" y="26462"/>
                  </a:cubicBezTo>
                  <a:cubicBezTo>
                    <a:pt x="119206" y="9932"/>
                    <a:pt x="108267" y="63"/>
                    <a:pt x="89950" y="63"/>
                  </a:cubicBezTo>
                  <a:cubicBezTo>
                    <a:pt x="67055" y="63"/>
                    <a:pt x="54589" y="15853"/>
                    <a:pt x="50264" y="21528"/>
                  </a:cubicBezTo>
                  <a:cubicBezTo>
                    <a:pt x="48992" y="7711"/>
                    <a:pt x="38562" y="63"/>
                    <a:pt x="26860" y="63"/>
                  </a:cubicBezTo>
                  <a:cubicBezTo>
                    <a:pt x="15158" y="63"/>
                    <a:pt x="10324" y="9685"/>
                    <a:pt x="7780" y="14126"/>
                  </a:cubicBezTo>
                  <a:cubicBezTo>
                    <a:pt x="3710" y="22515"/>
                    <a:pt x="148" y="37071"/>
                    <a:pt x="148" y="38058"/>
                  </a:cubicBezTo>
                  <a:cubicBezTo>
                    <a:pt x="148" y="40526"/>
                    <a:pt x="2692" y="40526"/>
                    <a:pt x="3201" y="40526"/>
                  </a:cubicBezTo>
                  <a:cubicBezTo>
                    <a:pt x="5745" y="40526"/>
                    <a:pt x="5999" y="40279"/>
                    <a:pt x="7526" y="34851"/>
                  </a:cubicBezTo>
                  <a:cubicBezTo>
                    <a:pt x="11851" y="17334"/>
                    <a:pt x="16939" y="5491"/>
                    <a:pt x="26097" y="5491"/>
                  </a:cubicBezTo>
                  <a:cubicBezTo>
                    <a:pt x="31185" y="5491"/>
                    <a:pt x="33983" y="8698"/>
                    <a:pt x="33983" y="16840"/>
                  </a:cubicBezTo>
                  <a:cubicBezTo>
                    <a:pt x="33983" y="22021"/>
                    <a:pt x="33220" y="24735"/>
                    <a:pt x="29913" y="37565"/>
                  </a:cubicBezTo>
                  <a:lnTo>
                    <a:pt x="15158" y="9455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ADBFC01D-158D-9B97-4C81-107857C14B8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417137" y="4296509"/>
              <a:ext cx="76217" cy="77891"/>
            </a:xfrm>
            <a:custGeom>
              <a:avLst/>
              <a:gdLst>
                <a:gd name="connsiteX0" fmla="*/ 28113 w 76217"/>
                <a:gd name="connsiteY0" fmla="*/ 36851 h 77891"/>
                <a:gd name="connsiteX1" fmla="*/ 56783 w 76217"/>
                <a:gd name="connsiteY1" fmla="*/ 33224 h 77891"/>
                <a:gd name="connsiteX2" fmla="*/ 72454 w 76217"/>
                <a:gd name="connsiteY2" fmla="*/ 15263 h 77891"/>
                <a:gd name="connsiteX3" fmla="*/ 50372 w 76217"/>
                <a:gd name="connsiteY3" fmla="*/ 64 h 77891"/>
                <a:gd name="connsiteX4" fmla="*/ 154 w 76217"/>
                <a:gd name="connsiteY4" fmla="*/ 45486 h 77891"/>
                <a:gd name="connsiteX5" fmla="*/ 32208 w 76217"/>
                <a:gd name="connsiteY5" fmla="*/ 77955 h 77891"/>
                <a:gd name="connsiteX6" fmla="*/ 76372 w 76217"/>
                <a:gd name="connsiteY6" fmla="*/ 58439 h 77891"/>
                <a:gd name="connsiteX7" fmla="*/ 73344 w 76217"/>
                <a:gd name="connsiteY7" fmla="*/ 55503 h 77891"/>
                <a:gd name="connsiteX8" fmla="*/ 70495 w 76217"/>
                <a:gd name="connsiteY8" fmla="*/ 57230 h 77891"/>
                <a:gd name="connsiteX9" fmla="*/ 32564 w 76217"/>
                <a:gd name="connsiteY9" fmla="*/ 73119 h 77891"/>
                <a:gd name="connsiteX10" fmla="*/ 14757 w 76217"/>
                <a:gd name="connsiteY10" fmla="*/ 52222 h 77891"/>
                <a:gd name="connsiteX11" fmla="*/ 16894 w 76217"/>
                <a:gd name="connsiteY11" fmla="*/ 36851 h 77891"/>
                <a:gd name="connsiteX12" fmla="*/ 28113 w 76217"/>
                <a:gd name="connsiteY12" fmla="*/ 36851 h 77891"/>
                <a:gd name="connsiteX13" fmla="*/ 18318 w 76217"/>
                <a:gd name="connsiteY13" fmla="*/ 32015 h 77891"/>
                <a:gd name="connsiteX14" fmla="*/ 50372 w 76217"/>
                <a:gd name="connsiteY14" fmla="*/ 4900 h 77891"/>
                <a:gd name="connsiteX15" fmla="*/ 64797 w 76217"/>
                <a:gd name="connsiteY15" fmla="*/ 15263 h 77891"/>
                <a:gd name="connsiteX16" fmla="*/ 27044 w 76217"/>
                <a:gd name="connsiteY16" fmla="*/ 32015 h 77891"/>
                <a:gd name="connsiteX17" fmla="*/ 18318 w 76217"/>
                <a:gd name="connsiteY17" fmla="*/ 32015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17" h="77891">
                  <a:moveTo>
                    <a:pt x="28113" y="36851"/>
                  </a:moveTo>
                  <a:cubicBezTo>
                    <a:pt x="33099" y="36851"/>
                    <a:pt x="47167" y="36506"/>
                    <a:pt x="56783" y="33224"/>
                  </a:cubicBezTo>
                  <a:cubicBezTo>
                    <a:pt x="69961" y="28734"/>
                    <a:pt x="72454" y="20444"/>
                    <a:pt x="72454" y="15263"/>
                  </a:cubicBezTo>
                  <a:cubicBezTo>
                    <a:pt x="72454" y="5764"/>
                    <a:pt x="62660" y="64"/>
                    <a:pt x="50372" y="64"/>
                  </a:cubicBezTo>
                  <a:cubicBezTo>
                    <a:pt x="29003" y="64"/>
                    <a:pt x="154" y="15953"/>
                    <a:pt x="154" y="45486"/>
                  </a:cubicBezTo>
                  <a:cubicBezTo>
                    <a:pt x="154" y="62930"/>
                    <a:pt x="11373" y="77955"/>
                    <a:pt x="32208" y="77955"/>
                  </a:cubicBezTo>
                  <a:cubicBezTo>
                    <a:pt x="62303" y="77955"/>
                    <a:pt x="76372" y="60857"/>
                    <a:pt x="76372" y="58439"/>
                  </a:cubicBezTo>
                  <a:cubicBezTo>
                    <a:pt x="76372" y="57403"/>
                    <a:pt x="74769" y="55503"/>
                    <a:pt x="73344" y="55503"/>
                  </a:cubicBezTo>
                  <a:cubicBezTo>
                    <a:pt x="72276" y="55503"/>
                    <a:pt x="71920" y="55849"/>
                    <a:pt x="70495" y="57230"/>
                  </a:cubicBezTo>
                  <a:cubicBezTo>
                    <a:pt x="56605" y="73119"/>
                    <a:pt x="35770" y="73119"/>
                    <a:pt x="32564" y="73119"/>
                  </a:cubicBezTo>
                  <a:cubicBezTo>
                    <a:pt x="21880" y="73119"/>
                    <a:pt x="14757" y="66211"/>
                    <a:pt x="14757" y="52222"/>
                  </a:cubicBezTo>
                  <a:cubicBezTo>
                    <a:pt x="14757" y="49804"/>
                    <a:pt x="14757" y="46350"/>
                    <a:pt x="16894" y="36851"/>
                  </a:cubicBezTo>
                  <a:lnTo>
                    <a:pt x="28113" y="36851"/>
                  </a:lnTo>
                  <a:close/>
                  <a:moveTo>
                    <a:pt x="18318" y="32015"/>
                  </a:moveTo>
                  <a:cubicBezTo>
                    <a:pt x="25619" y="6973"/>
                    <a:pt x="45386" y="4900"/>
                    <a:pt x="50372" y="4900"/>
                  </a:cubicBezTo>
                  <a:cubicBezTo>
                    <a:pt x="58208" y="4900"/>
                    <a:pt x="64797" y="8700"/>
                    <a:pt x="64797" y="15263"/>
                  </a:cubicBezTo>
                  <a:cubicBezTo>
                    <a:pt x="64797" y="32015"/>
                    <a:pt x="34701" y="32015"/>
                    <a:pt x="27044" y="32015"/>
                  </a:cubicBezTo>
                  <a:lnTo>
                    <a:pt x="18318" y="32015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21B952BD-1AC4-C701-C970-CE736A10639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539632" y="4150621"/>
              <a:ext cx="59020" cy="246724"/>
            </a:xfrm>
            <a:custGeom>
              <a:avLst/>
              <a:gdLst>
                <a:gd name="connsiteX0" fmla="*/ 59179 w 59020"/>
                <a:gd name="connsiteY0" fmla="*/ 244320 h 246724"/>
                <a:gd name="connsiteX1" fmla="*/ 54854 w 59020"/>
                <a:gd name="connsiteY1" fmla="*/ 238892 h 246724"/>
                <a:gd name="connsiteX2" fmla="*/ 14914 w 59020"/>
                <a:gd name="connsiteY2" fmla="*/ 123425 h 246724"/>
                <a:gd name="connsiteX3" fmla="*/ 55871 w 59020"/>
                <a:gd name="connsiteY3" fmla="*/ 6724 h 246724"/>
                <a:gd name="connsiteX4" fmla="*/ 59179 w 59020"/>
                <a:gd name="connsiteY4" fmla="*/ 2530 h 246724"/>
                <a:gd name="connsiteX5" fmla="*/ 56635 w 59020"/>
                <a:gd name="connsiteY5" fmla="*/ 63 h 246724"/>
                <a:gd name="connsiteX6" fmla="*/ 16186 w 59020"/>
                <a:gd name="connsiteY6" fmla="*/ 48174 h 246724"/>
                <a:gd name="connsiteX7" fmla="*/ 159 w 59020"/>
                <a:gd name="connsiteY7" fmla="*/ 123425 h 246724"/>
                <a:gd name="connsiteX8" fmla="*/ 16949 w 59020"/>
                <a:gd name="connsiteY8" fmla="*/ 200403 h 246724"/>
                <a:gd name="connsiteX9" fmla="*/ 56635 w 59020"/>
                <a:gd name="connsiteY9" fmla="*/ 246788 h 246724"/>
                <a:gd name="connsiteX10" fmla="*/ 59179 w 59020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20" h="246724">
                  <a:moveTo>
                    <a:pt x="59179" y="244320"/>
                  </a:moveTo>
                  <a:cubicBezTo>
                    <a:pt x="59179" y="243580"/>
                    <a:pt x="59179" y="243087"/>
                    <a:pt x="54854" y="238892"/>
                  </a:cubicBezTo>
                  <a:cubicBezTo>
                    <a:pt x="23054" y="207805"/>
                    <a:pt x="14914" y="161174"/>
                    <a:pt x="14914" y="123425"/>
                  </a:cubicBezTo>
                  <a:cubicBezTo>
                    <a:pt x="14914" y="80495"/>
                    <a:pt x="24581" y="37565"/>
                    <a:pt x="55871" y="6724"/>
                  </a:cubicBezTo>
                  <a:cubicBezTo>
                    <a:pt x="59179" y="3764"/>
                    <a:pt x="59179" y="3270"/>
                    <a:pt x="59179" y="2530"/>
                  </a:cubicBezTo>
                  <a:cubicBezTo>
                    <a:pt x="59179" y="803"/>
                    <a:pt x="58161" y="63"/>
                    <a:pt x="56635" y="63"/>
                  </a:cubicBezTo>
                  <a:cubicBezTo>
                    <a:pt x="54091" y="63"/>
                    <a:pt x="31195" y="16840"/>
                    <a:pt x="16186" y="48174"/>
                  </a:cubicBezTo>
                  <a:cubicBezTo>
                    <a:pt x="3211" y="75314"/>
                    <a:pt x="159" y="102700"/>
                    <a:pt x="159" y="123425"/>
                  </a:cubicBezTo>
                  <a:cubicBezTo>
                    <a:pt x="159" y="142670"/>
                    <a:pt x="2957" y="172523"/>
                    <a:pt x="16949" y="200403"/>
                  </a:cubicBezTo>
                  <a:cubicBezTo>
                    <a:pt x="32213" y="230750"/>
                    <a:pt x="54091" y="246788"/>
                    <a:pt x="56635" y="246788"/>
                  </a:cubicBezTo>
                  <a:cubicBezTo>
                    <a:pt x="58161" y="246788"/>
                    <a:pt x="59179" y="246047"/>
                    <a:pt x="59179" y="244320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C0903578-0E35-46D5-4379-58AE5A56ECE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622792" y="4224638"/>
              <a:ext cx="103030" cy="111026"/>
            </a:xfrm>
            <a:custGeom>
              <a:avLst/>
              <a:gdLst>
                <a:gd name="connsiteX0" fmla="*/ 42392 w 103030"/>
                <a:gd name="connsiteY0" fmla="*/ 27943 h 111026"/>
                <a:gd name="connsiteX1" fmla="*/ 42392 w 103030"/>
                <a:gd name="connsiteY1" fmla="*/ 63 h 111026"/>
                <a:gd name="connsiteX2" fmla="*/ 162 w 103030"/>
                <a:gd name="connsiteY2" fmla="*/ 2037 h 111026"/>
                <a:gd name="connsiteX3" fmla="*/ 162 w 103030"/>
                <a:gd name="connsiteY3" fmla="*/ 13633 h 111026"/>
                <a:gd name="connsiteX4" fmla="*/ 17716 w 103030"/>
                <a:gd name="connsiteY4" fmla="*/ 23255 h 111026"/>
                <a:gd name="connsiteX5" fmla="*/ 17716 w 103030"/>
                <a:gd name="connsiteY5" fmla="*/ 99493 h 111026"/>
                <a:gd name="connsiteX6" fmla="*/ 162 w 103030"/>
                <a:gd name="connsiteY6" fmla="*/ 99493 h 111026"/>
                <a:gd name="connsiteX7" fmla="*/ 162 w 103030"/>
                <a:gd name="connsiteY7" fmla="*/ 111089 h 111026"/>
                <a:gd name="connsiteX8" fmla="*/ 32216 w 103030"/>
                <a:gd name="connsiteY8" fmla="*/ 110349 h 111026"/>
                <a:gd name="connsiteX9" fmla="*/ 67323 w 103030"/>
                <a:gd name="connsiteY9" fmla="*/ 111089 h 111026"/>
                <a:gd name="connsiteX10" fmla="*/ 67323 w 103030"/>
                <a:gd name="connsiteY10" fmla="*/ 99493 h 111026"/>
                <a:gd name="connsiteX11" fmla="*/ 45191 w 103030"/>
                <a:gd name="connsiteY11" fmla="*/ 99493 h 111026"/>
                <a:gd name="connsiteX12" fmla="*/ 45191 w 103030"/>
                <a:gd name="connsiteY12" fmla="*/ 56316 h 111026"/>
                <a:gd name="connsiteX13" fmla="*/ 76990 w 103030"/>
                <a:gd name="connsiteY13" fmla="*/ 8945 h 111026"/>
                <a:gd name="connsiteX14" fmla="*/ 72157 w 103030"/>
                <a:gd name="connsiteY14" fmla="*/ 20294 h 111026"/>
                <a:gd name="connsiteX15" fmla="*/ 87675 w 103030"/>
                <a:gd name="connsiteY15" fmla="*/ 35344 h 111026"/>
                <a:gd name="connsiteX16" fmla="*/ 103193 w 103030"/>
                <a:gd name="connsiteY16" fmla="*/ 20294 h 111026"/>
                <a:gd name="connsiteX17" fmla="*/ 76227 w 103030"/>
                <a:gd name="connsiteY17" fmla="*/ 63 h 111026"/>
                <a:gd name="connsiteX18" fmla="*/ 42392 w 103030"/>
                <a:gd name="connsiteY18" fmla="*/ 27943 h 11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030" h="111026">
                  <a:moveTo>
                    <a:pt x="42392" y="27943"/>
                  </a:moveTo>
                  <a:lnTo>
                    <a:pt x="42392" y="63"/>
                  </a:lnTo>
                  <a:lnTo>
                    <a:pt x="162" y="2037"/>
                  </a:lnTo>
                  <a:lnTo>
                    <a:pt x="162" y="13633"/>
                  </a:lnTo>
                  <a:cubicBezTo>
                    <a:pt x="15935" y="13633"/>
                    <a:pt x="17716" y="13633"/>
                    <a:pt x="17716" y="23255"/>
                  </a:cubicBezTo>
                  <a:lnTo>
                    <a:pt x="17716" y="99493"/>
                  </a:lnTo>
                  <a:lnTo>
                    <a:pt x="162" y="99493"/>
                  </a:lnTo>
                  <a:lnTo>
                    <a:pt x="162" y="111089"/>
                  </a:lnTo>
                  <a:cubicBezTo>
                    <a:pt x="9066" y="110842"/>
                    <a:pt x="20514" y="110349"/>
                    <a:pt x="32216" y="110349"/>
                  </a:cubicBezTo>
                  <a:cubicBezTo>
                    <a:pt x="41884" y="110349"/>
                    <a:pt x="58165" y="110349"/>
                    <a:pt x="67323" y="111089"/>
                  </a:cubicBezTo>
                  <a:lnTo>
                    <a:pt x="67323" y="99493"/>
                  </a:lnTo>
                  <a:lnTo>
                    <a:pt x="45191" y="99493"/>
                  </a:lnTo>
                  <a:lnTo>
                    <a:pt x="45191" y="56316"/>
                  </a:lnTo>
                  <a:cubicBezTo>
                    <a:pt x="45191" y="39045"/>
                    <a:pt x="51551" y="8945"/>
                    <a:pt x="76990" y="8945"/>
                  </a:cubicBezTo>
                  <a:cubicBezTo>
                    <a:pt x="76736" y="9192"/>
                    <a:pt x="72157" y="13139"/>
                    <a:pt x="72157" y="20294"/>
                  </a:cubicBezTo>
                  <a:cubicBezTo>
                    <a:pt x="72157" y="30410"/>
                    <a:pt x="80297" y="35344"/>
                    <a:pt x="87675" y="35344"/>
                  </a:cubicBezTo>
                  <a:cubicBezTo>
                    <a:pt x="95052" y="35344"/>
                    <a:pt x="103193" y="30163"/>
                    <a:pt x="103193" y="20294"/>
                  </a:cubicBezTo>
                  <a:cubicBezTo>
                    <a:pt x="103193" y="7218"/>
                    <a:pt x="89456" y="63"/>
                    <a:pt x="76227" y="63"/>
                  </a:cubicBezTo>
                  <a:cubicBezTo>
                    <a:pt x="58419" y="63"/>
                    <a:pt x="48243" y="12399"/>
                    <a:pt x="42392" y="27943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id="{17617B58-2416-F743-4265-78814D6D256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748365" y="4150621"/>
              <a:ext cx="59020" cy="246724"/>
            </a:xfrm>
            <a:custGeom>
              <a:avLst/>
              <a:gdLst>
                <a:gd name="connsiteX0" fmla="*/ 59187 w 59020"/>
                <a:gd name="connsiteY0" fmla="*/ 123425 h 246724"/>
                <a:gd name="connsiteX1" fmla="*/ 42397 w 59020"/>
                <a:gd name="connsiteY1" fmla="*/ 46447 h 246724"/>
                <a:gd name="connsiteX2" fmla="*/ 2711 w 59020"/>
                <a:gd name="connsiteY2" fmla="*/ 63 h 246724"/>
                <a:gd name="connsiteX3" fmla="*/ 167 w 59020"/>
                <a:gd name="connsiteY3" fmla="*/ 2530 h 246724"/>
                <a:gd name="connsiteX4" fmla="*/ 5001 w 59020"/>
                <a:gd name="connsiteY4" fmla="*/ 8205 h 246724"/>
                <a:gd name="connsiteX5" fmla="*/ 44432 w 59020"/>
                <a:gd name="connsiteY5" fmla="*/ 123425 h 246724"/>
                <a:gd name="connsiteX6" fmla="*/ 3474 w 59020"/>
                <a:gd name="connsiteY6" fmla="*/ 240126 h 246724"/>
                <a:gd name="connsiteX7" fmla="*/ 167 w 59020"/>
                <a:gd name="connsiteY7" fmla="*/ 244320 h 246724"/>
                <a:gd name="connsiteX8" fmla="*/ 2711 w 59020"/>
                <a:gd name="connsiteY8" fmla="*/ 246788 h 246724"/>
                <a:gd name="connsiteX9" fmla="*/ 43160 w 59020"/>
                <a:gd name="connsiteY9" fmla="*/ 198676 h 246724"/>
                <a:gd name="connsiteX10" fmla="*/ 59187 w 59020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20" h="246724">
                  <a:moveTo>
                    <a:pt x="59187" y="123425"/>
                  </a:moveTo>
                  <a:cubicBezTo>
                    <a:pt x="59187" y="104181"/>
                    <a:pt x="56389" y="74327"/>
                    <a:pt x="42397" y="46447"/>
                  </a:cubicBezTo>
                  <a:cubicBezTo>
                    <a:pt x="27133" y="16100"/>
                    <a:pt x="5255" y="63"/>
                    <a:pt x="2711" y="63"/>
                  </a:cubicBezTo>
                  <a:cubicBezTo>
                    <a:pt x="1185" y="63"/>
                    <a:pt x="167" y="1050"/>
                    <a:pt x="167" y="2530"/>
                  </a:cubicBezTo>
                  <a:cubicBezTo>
                    <a:pt x="167" y="3270"/>
                    <a:pt x="167" y="3764"/>
                    <a:pt x="5001" y="8205"/>
                  </a:cubicBezTo>
                  <a:cubicBezTo>
                    <a:pt x="29932" y="32630"/>
                    <a:pt x="44432" y="71860"/>
                    <a:pt x="44432" y="123425"/>
                  </a:cubicBezTo>
                  <a:cubicBezTo>
                    <a:pt x="44432" y="165615"/>
                    <a:pt x="35020" y="209039"/>
                    <a:pt x="3474" y="240126"/>
                  </a:cubicBezTo>
                  <a:cubicBezTo>
                    <a:pt x="167" y="243087"/>
                    <a:pt x="167" y="243580"/>
                    <a:pt x="167" y="244320"/>
                  </a:cubicBezTo>
                  <a:cubicBezTo>
                    <a:pt x="167" y="245801"/>
                    <a:pt x="1185" y="246788"/>
                    <a:pt x="2711" y="246788"/>
                  </a:cubicBezTo>
                  <a:cubicBezTo>
                    <a:pt x="5255" y="246788"/>
                    <a:pt x="28151" y="230010"/>
                    <a:pt x="43160" y="198676"/>
                  </a:cubicBezTo>
                  <a:cubicBezTo>
                    <a:pt x="56134" y="171537"/>
                    <a:pt x="59187" y="144150"/>
                    <a:pt x="59187" y="123425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466" name="Picture 1465">
            <a:extLst>
              <a:ext uri="{FF2B5EF4-FFF2-40B4-BE49-F238E27FC236}">
                <a16:creationId xmlns:a16="http://schemas.microsoft.com/office/drawing/2014/main" id="{46B1A97C-58A1-4D12-CBA7-CF4D2ABD8E85}"/>
              </a:ext>
            </a:extLst>
          </p:cNvPr>
          <p:cNvPicPr>
            <a:picLocks noChangeAspect="1"/>
          </p:cNvPicPr>
          <p:nvPr/>
        </p:nvPicPr>
        <p:blipFill>
          <a:blip r:embed="rId87"/>
          <a:srcRect t="12127"/>
          <a:stretch>
            <a:fillRect/>
          </a:stretch>
        </p:blipFill>
        <p:spPr>
          <a:xfrm>
            <a:off x="8318463" y="280725"/>
            <a:ext cx="2381582" cy="1833263"/>
          </a:xfrm>
          <a:prstGeom prst="rect">
            <a:avLst/>
          </a:prstGeom>
        </p:spPr>
      </p:pic>
      <p:sp>
        <p:nvSpPr>
          <p:cNvPr id="1538" name="TextBox 1537">
            <a:extLst>
              <a:ext uri="{FF2B5EF4-FFF2-40B4-BE49-F238E27FC236}">
                <a16:creationId xmlns:a16="http://schemas.microsoft.com/office/drawing/2014/main" id="{C0760887-0966-6EA9-59CC-6B78465C54A1}"/>
              </a:ext>
            </a:extLst>
          </p:cNvPr>
          <p:cNvSpPr txBox="1"/>
          <p:nvPr/>
        </p:nvSpPr>
        <p:spPr>
          <a:xfrm>
            <a:off x="8398027" y="2253413"/>
            <a:ext cx="2857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Ota, M, (2022) IRMMW-THz</a:t>
            </a:r>
          </a:p>
        </p:txBody>
      </p:sp>
      <p:sp>
        <p:nvSpPr>
          <p:cNvPr id="1539" name="TextBox 1538">
            <a:extLst>
              <a:ext uri="{FF2B5EF4-FFF2-40B4-BE49-F238E27FC236}">
                <a16:creationId xmlns:a16="http://schemas.microsoft.com/office/drawing/2014/main" id="{6BA97724-E447-A68F-EB87-2669BB90ADE0}"/>
              </a:ext>
            </a:extLst>
          </p:cNvPr>
          <p:cNvSpPr txBox="1"/>
          <p:nvPr/>
        </p:nvSpPr>
        <p:spPr>
          <a:xfrm>
            <a:off x="647262" y="2538503"/>
            <a:ext cx="51832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dirty="0">
              <a:latin typeface="Avenir Next LT Pro Light" panose="020B0304020202020204" pitchFamily="34" charset="0"/>
            </a:endParaRPr>
          </a:p>
          <a:p>
            <a:r>
              <a:rPr lang="en-US" sz="1400" dirty="0">
                <a:latin typeface="Avenir Next LT Pro Light" panose="020B0304020202020204" pitchFamily="34" charset="0"/>
              </a:rPr>
              <a:t>Coulomb field of particle in uniform motion in vacuum</a:t>
            </a:r>
          </a:p>
          <a:p>
            <a:pPr algn="ctr"/>
            <a:endParaRPr lang="en-US" sz="1400" dirty="0"/>
          </a:p>
        </p:txBody>
      </p:sp>
      <p:sp>
        <p:nvSpPr>
          <p:cNvPr id="1541" name="TextBox 1540">
            <a:extLst>
              <a:ext uri="{FF2B5EF4-FFF2-40B4-BE49-F238E27FC236}">
                <a16:creationId xmlns:a16="http://schemas.microsoft.com/office/drawing/2014/main" id="{DC07578F-F86E-89CD-63B9-1BC98E631F60}"/>
              </a:ext>
            </a:extLst>
          </p:cNvPr>
          <p:cNvSpPr txBox="1"/>
          <p:nvPr/>
        </p:nvSpPr>
        <p:spPr>
          <a:xfrm>
            <a:off x="5795051" y="3844408"/>
            <a:ext cx="5707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venir Next LT Pro Light" panose="020B0304020202020204" pitchFamily="34" charset="0"/>
              </a:rPr>
              <a:t>Known limitation due to frequency response of EO crystal</a:t>
            </a:r>
            <a:endParaRPr lang="en-US" sz="1400" dirty="0">
              <a:latin typeface="Avenir Next LT Pro Light" panose="020B0304020202020204" pitchFamily="34" charset="0"/>
            </a:endParaRPr>
          </a:p>
          <a:p>
            <a:pPr algn="ctr"/>
            <a:endParaRPr lang="en-US" sz="1400" dirty="0"/>
          </a:p>
        </p:txBody>
      </p:sp>
      <p:cxnSp>
        <p:nvCxnSpPr>
          <p:cNvPr id="1543" name="Straight Arrow Connector 1542">
            <a:extLst>
              <a:ext uri="{FF2B5EF4-FFF2-40B4-BE49-F238E27FC236}">
                <a16:creationId xmlns:a16="http://schemas.microsoft.com/office/drawing/2014/main" id="{57C9BC0A-A4CA-5060-41BF-F3A0A019D87B}"/>
              </a:ext>
            </a:extLst>
          </p:cNvPr>
          <p:cNvCxnSpPr>
            <a:cxnSpLocks/>
          </p:cNvCxnSpPr>
          <p:nvPr/>
        </p:nvCxnSpPr>
        <p:spPr>
          <a:xfrm>
            <a:off x="3355386" y="4420151"/>
            <a:ext cx="28800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8" name="Graphic 1546" descr="\documentclass{article}&#10;\usepackage{amsmath}&#10;\pagestyle{empty}&#10;\begin{document}&#10;&#10;&#10;$v $&#10;&#10;\end{document}" title="IguanaTex Vector Display">
            <a:extLst>
              <a:ext uri="{FF2B5EF4-FFF2-40B4-BE49-F238E27FC236}">
                <a16:creationId xmlns:a16="http://schemas.microsoft.com/office/drawing/2014/main" id="{3612A5F4-D0AA-2588-7993-C32D82D29938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299604" y="4501777"/>
            <a:ext cx="116643" cy="128961"/>
          </a:xfrm>
          <a:custGeom>
            <a:avLst/>
            <a:gdLst>
              <a:gd name="connsiteX0" fmla="*/ 116721 w 116643"/>
              <a:gd name="connsiteY0" fmla="*/ 19991 h 128961"/>
              <a:gd name="connsiteX1" fmla="*/ 105030 w 116643"/>
              <a:gd name="connsiteY1" fmla="*/ 63 h 128961"/>
              <a:gd name="connsiteX2" fmla="*/ 92010 w 116643"/>
              <a:gd name="connsiteY2" fmla="*/ 13728 h 128961"/>
              <a:gd name="connsiteX3" fmla="*/ 96261 w 116643"/>
              <a:gd name="connsiteY3" fmla="*/ 22268 h 128961"/>
              <a:gd name="connsiteX4" fmla="*/ 105295 w 116643"/>
              <a:gd name="connsiteY4" fmla="*/ 45612 h 128961"/>
              <a:gd name="connsiteX5" fmla="*/ 58000 w 116643"/>
              <a:gd name="connsiteY5" fmla="*/ 122761 h 128961"/>
              <a:gd name="connsiteX6" fmla="*/ 38338 w 116643"/>
              <a:gd name="connsiteY6" fmla="*/ 97994 h 128961"/>
              <a:gd name="connsiteX7" fmla="*/ 53749 w 116643"/>
              <a:gd name="connsiteY7" fmla="*/ 37641 h 128961"/>
              <a:gd name="connsiteX8" fmla="*/ 56937 w 116643"/>
              <a:gd name="connsiteY8" fmla="*/ 23407 h 128961"/>
              <a:gd name="connsiteX9" fmla="*/ 35150 w 116643"/>
              <a:gd name="connsiteY9" fmla="*/ 63 h 128961"/>
              <a:gd name="connsiteX10" fmla="*/ 77 w 116643"/>
              <a:gd name="connsiteY10" fmla="*/ 43904 h 128961"/>
              <a:gd name="connsiteX11" fmla="*/ 3265 w 116643"/>
              <a:gd name="connsiteY11" fmla="*/ 46751 h 128961"/>
              <a:gd name="connsiteX12" fmla="*/ 7516 w 116643"/>
              <a:gd name="connsiteY12" fmla="*/ 41626 h 128961"/>
              <a:gd name="connsiteX13" fmla="*/ 34352 w 116643"/>
              <a:gd name="connsiteY13" fmla="*/ 6326 h 128961"/>
              <a:gd name="connsiteX14" fmla="*/ 40995 w 116643"/>
              <a:gd name="connsiteY14" fmla="*/ 15436 h 128961"/>
              <a:gd name="connsiteX15" fmla="*/ 36478 w 116643"/>
              <a:gd name="connsiteY15" fmla="*/ 35363 h 128961"/>
              <a:gd name="connsiteX16" fmla="*/ 21333 w 116643"/>
              <a:gd name="connsiteY16" fmla="*/ 93723 h 128961"/>
              <a:gd name="connsiteX17" fmla="*/ 56937 w 116643"/>
              <a:gd name="connsiteY17" fmla="*/ 129024 h 128961"/>
              <a:gd name="connsiteX18" fmla="*/ 116721 w 116643"/>
              <a:gd name="connsiteY18" fmla="*/ 19991 h 1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643" h="128961">
                <a:moveTo>
                  <a:pt x="116721" y="19991"/>
                </a:moveTo>
                <a:cubicBezTo>
                  <a:pt x="116721" y="4618"/>
                  <a:pt x="109812" y="63"/>
                  <a:pt x="105030" y="63"/>
                </a:cubicBezTo>
                <a:cubicBezTo>
                  <a:pt x="98387" y="63"/>
                  <a:pt x="92010" y="7465"/>
                  <a:pt x="92010" y="13728"/>
                </a:cubicBezTo>
                <a:cubicBezTo>
                  <a:pt x="92010" y="17428"/>
                  <a:pt x="93339" y="19136"/>
                  <a:pt x="96261" y="22268"/>
                </a:cubicBezTo>
                <a:cubicBezTo>
                  <a:pt x="101841" y="27962"/>
                  <a:pt x="105295" y="35363"/>
                  <a:pt x="105295" y="45612"/>
                </a:cubicBezTo>
                <a:cubicBezTo>
                  <a:pt x="105295" y="57569"/>
                  <a:pt x="89087" y="122761"/>
                  <a:pt x="58000" y="122761"/>
                </a:cubicBezTo>
                <a:cubicBezTo>
                  <a:pt x="44449" y="122761"/>
                  <a:pt x="38338" y="112797"/>
                  <a:pt x="38338" y="97994"/>
                </a:cubicBezTo>
                <a:cubicBezTo>
                  <a:pt x="38338" y="82051"/>
                  <a:pt x="45512" y="61270"/>
                  <a:pt x="53749" y="37641"/>
                </a:cubicBezTo>
                <a:cubicBezTo>
                  <a:pt x="55609" y="32801"/>
                  <a:pt x="56937" y="28816"/>
                  <a:pt x="56937" y="23407"/>
                </a:cubicBezTo>
                <a:cubicBezTo>
                  <a:pt x="56937" y="10596"/>
                  <a:pt x="48435" y="63"/>
                  <a:pt x="35150" y="63"/>
                </a:cubicBezTo>
                <a:cubicBezTo>
                  <a:pt x="10173" y="63"/>
                  <a:pt x="77" y="41342"/>
                  <a:pt x="77" y="43904"/>
                </a:cubicBezTo>
                <a:cubicBezTo>
                  <a:pt x="77" y="46751"/>
                  <a:pt x="2734" y="46751"/>
                  <a:pt x="3265" y="46751"/>
                </a:cubicBezTo>
                <a:cubicBezTo>
                  <a:pt x="5922" y="46751"/>
                  <a:pt x="6188" y="46181"/>
                  <a:pt x="7516" y="41626"/>
                </a:cubicBezTo>
                <a:cubicBezTo>
                  <a:pt x="15222" y="12873"/>
                  <a:pt x="26647" y="6326"/>
                  <a:pt x="34352" y="6326"/>
                </a:cubicBezTo>
                <a:cubicBezTo>
                  <a:pt x="36478" y="6326"/>
                  <a:pt x="40995" y="6326"/>
                  <a:pt x="40995" y="15436"/>
                </a:cubicBezTo>
                <a:cubicBezTo>
                  <a:pt x="40995" y="22553"/>
                  <a:pt x="38338" y="30239"/>
                  <a:pt x="36478" y="35363"/>
                </a:cubicBezTo>
                <a:cubicBezTo>
                  <a:pt x="24787" y="68387"/>
                  <a:pt x="21333" y="81482"/>
                  <a:pt x="21333" y="93723"/>
                </a:cubicBezTo>
                <a:cubicBezTo>
                  <a:pt x="21333" y="124469"/>
                  <a:pt x="44715" y="129024"/>
                  <a:pt x="56937" y="129024"/>
                </a:cubicBezTo>
                <a:cubicBezTo>
                  <a:pt x="101575" y="129024"/>
                  <a:pt x="116721" y="34794"/>
                  <a:pt x="116721" y="19991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717" name="Group 1716" descr="\documentclass{article}&#10;\usepackage{amsmath}&#10;\pagestyle{empty}&#10;\begin{document}&#10;&#10;&#10;$ \Gamma= \frac{2\pi L n_0^3\, r_{41}}{\lambda_0}T_{\text{ZnTe}} E$&#10;&#10;\end{document}" title="IguanaTex Vector Display">
            <a:extLst>
              <a:ext uri="{FF2B5EF4-FFF2-40B4-BE49-F238E27FC236}">
                <a16:creationId xmlns:a16="http://schemas.microsoft.com/office/drawing/2014/main" id="{BD0F38AB-26D9-AB71-6B4D-7BFB04CA995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177472" y="2233386"/>
            <a:ext cx="2262210" cy="398709"/>
            <a:chOff x="3121371" y="3542979"/>
            <a:chExt cx="2262210" cy="398709"/>
          </a:xfrm>
        </p:grpSpPr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12A725C9-2896-AEF5-5140-7F1E192381F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21371" y="3658754"/>
              <a:ext cx="139315" cy="169386"/>
            </a:xfrm>
            <a:custGeom>
              <a:avLst/>
              <a:gdLst>
                <a:gd name="connsiteX0" fmla="*/ 132286 w 139315"/>
                <a:gd name="connsiteY0" fmla="*/ 64 h 169386"/>
                <a:gd name="connsiteX1" fmla="*/ 77 w 139315"/>
                <a:gd name="connsiteY1" fmla="*/ 64 h 169386"/>
                <a:gd name="connsiteX2" fmla="*/ 77 w 139315"/>
                <a:gd name="connsiteY2" fmla="*/ 7786 h 169386"/>
                <a:gd name="connsiteX3" fmla="*/ 6167 w 139315"/>
                <a:gd name="connsiteY3" fmla="*/ 7786 h 169386"/>
                <a:gd name="connsiteX4" fmla="*/ 26214 w 139315"/>
                <a:gd name="connsiteY4" fmla="*/ 19494 h 169386"/>
                <a:gd name="connsiteX5" fmla="*/ 26214 w 139315"/>
                <a:gd name="connsiteY5" fmla="*/ 150021 h 169386"/>
                <a:gd name="connsiteX6" fmla="*/ 6167 w 139315"/>
                <a:gd name="connsiteY6" fmla="*/ 161728 h 169386"/>
                <a:gd name="connsiteX7" fmla="*/ 77 w 139315"/>
                <a:gd name="connsiteY7" fmla="*/ 161728 h 169386"/>
                <a:gd name="connsiteX8" fmla="*/ 77 w 139315"/>
                <a:gd name="connsiteY8" fmla="*/ 169450 h 169386"/>
                <a:gd name="connsiteX9" fmla="*/ 38648 w 139315"/>
                <a:gd name="connsiteY9" fmla="*/ 168703 h 169386"/>
                <a:gd name="connsiteX10" fmla="*/ 81280 w 139315"/>
                <a:gd name="connsiteY10" fmla="*/ 169450 h 169386"/>
                <a:gd name="connsiteX11" fmla="*/ 81280 w 139315"/>
                <a:gd name="connsiteY11" fmla="*/ 161728 h 169386"/>
                <a:gd name="connsiteX12" fmla="*/ 72906 w 139315"/>
                <a:gd name="connsiteY12" fmla="*/ 161728 h 169386"/>
                <a:gd name="connsiteX13" fmla="*/ 48799 w 139315"/>
                <a:gd name="connsiteY13" fmla="*/ 149771 h 169386"/>
                <a:gd name="connsiteX14" fmla="*/ 48799 w 139315"/>
                <a:gd name="connsiteY14" fmla="*/ 17750 h 169386"/>
                <a:gd name="connsiteX15" fmla="*/ 61233 w 139315"/>
                <a:gd name="connsiteY15" fmla="*/ 7786 h 169386"/>
                <a:gd name="connsiteX16" fmla="*/ 87371 w 139315"/>
                <a:gd name="connsiteY16" fmla="*/ 7786 h 169386"/>
                <a:gd name="connsiteX17" fmla="*/ 133048 w 139315"/>
                <a:gd name="connsiteY17" fmla="*/ 56111 h 169386"/>
                <a:gd name="connsiteX18" fmla="*/ 139392 w 139315"/>
                <a:gd name="connsiteY18" fmla="*/ 56111 h 169386"/>
                <a:gd name="connsiteX19" fmla="*/ 132286 w 139315"/>
                <a:gd name="connsiteY19" fmla="*/ 64 h 16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315" h="169386">
                  <a:moveTo>
                    <a:pt x="132286" y="64"/>
                  </a:moveTo>
                  <a:lnTo>
                    <a:pt x="77" y="64"/>
                  </a:lnTo>
                  <a:lnTo>
                    <a:pt x="77" y="7786"/>
                  </a:lnTo>
                  <a:lnTo>
                    <a:pt x="6167" y="7786"/>
                  </a:lnTo>
                  <a:cubicBezTo>
                    <a:pt x="25707" y="7786"/>
                    <a:pt x="26214" y="10526"/>
                    <a:pt x="26214" y="19494"/>
                  </a:cubicBezTo>
                  <a:lnTo>
                    <a:pt x="26214" y="150021"/>
                  </a:lnTo>
                  <a:cubicBezTo>
                    <a:pt x="26214" y="158988"/>
                    <a:pt x="25707" y="161728"/>
                    <a:pt x="6167" y="161728"/>
                  </a:cubicBezTo>
                  <a:lnTo>
                    <a:pt x="77" y="161728"/>
                  </a:lnTo>
                  <a:lnTo>
                    <a:pt x="77" y="169450"/>
                  </a:lnTo>
                  <a:cubicBezTo>
                    <a:pt x="8958" y="168703"/>
                    <a:pt x="28752" y="168703"/>
                    <a:pt x="38648" y="168703"/>
                  </a:cubicBezTo>
                  <a:cubicBezTo>
                    <a:pt x="49053" y="168703"/>
                    <a:pt x="72145" y="168703"/>
                    <a:pt x="81280" y="169450"/>
                  </a:cubicBezTo>
                  <a:lnTo>
                    <a:pt x="81280" y="161728"/>
                  </a:lnTo>
                  <a:lnTo>
                    <a:pt x="72906" y="161728"/>
                  </a:lnTo>
                  <a:cubicBezTo>
                    <a:pt x="48799" y="161728"/>
                    <a:pt x="48799" y="158490"/>
                    <a:pt x="48799" y="149771"/>
                  </a:cubicBezTo>
                  <a:lnTo>
                    <a:pt x="48799" y="17750"/>
                  </a:lnTo>
                  <a:cubicBezTo>
                    <a:pt x="48799" y="9530"/>
                    <a:pt x="49306" y="7786"/>
                    <a:pt x="61233" y="7786"/>
                  </a:cubicBezTo>
                  <a:lnTo>
                    <a:pt x="87371" y="7786"/>
                  </a:lnTo>
                  <a:cubicBezTo>
                    <a:pt x="123659" y="7786"/>
                    <a:pt x="128988" y="22483"/>
                    <a:pt x="133048" y="56111"/>
                  </a:cubicBezTo>
                  <a:lnTo>
                    <a:pt x="139392" y="56111"/>
                  </a:lnTo>
                  <a:lnTo>
                    <a:pt x="132286" y="64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2086D509-EF76-0953-E7DC-709983A18EF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356297" y="3736721"/>
              <a:ext cx="168751" cy="58288"/>
            </a:xfrm>
            <a:custGeom>
              <a:avLst/>
              <a:gdLst>
                <a:gd name="connsiteX0" fmla="*/ 160209 w 168751"/>
                <a:gd name="connsiteY0" fmla="*/ 10028 h 58288"/>
                <a:gd name="connsiteX1" fmla="*/ 168837 w 168751"/>
                <a:gd name="connsiteY1" fmla="*/ 5046 h 58288"/>
                <a:gd name="connsiteX2" fmla="*/ 160463 w 168751"/>
                <a:gd name="connsiteY2" fmla="*/ 64 h 58288"/>
                <a:gd name="connsiteX3" fmla="*/ 8460 w 168751"/>
                <a:gd name="connsiteY3" fmla="*/ 64 h 58288"/>
                <a:gd name="connsiteX4" fmla="*/ 86 w 168751"/>
                <a:gd name="connsiteY4" fmla="*/ 5046 h 58288"/>
                <a:gd name="connsiteX5" fmla="*/ 8714 w 168751"/>
                <a:gd name="connsiteY5" fmla="*/ 10028 h 58288"/>
                <a:gd name="connsiteX6" fmla="*/ 160209 w 168751"/>
                <a:gd name="connsiteY6" fmla="*/ 10028 h 58288"/>
                <a:gd name="connsiteX7" fmla="*/ 160463 w 168751"/>
                <a:gd name="connsiteY7" fmla="*/ 58353 h 58288"/>
                <a:gd name="connsiteX8" fmla="*/ 168837 w 168751"/>
                <a:gd name="connsiteY8" fmla="*/ 53371 h 58288"/>
                <a:gd name="connsiteX9" fmla="*/ 160209 w 168751"/>
                <a:gd name="connsiteY9" fmla="*/ 48389 h 58288"/>
                <a:gd name="connsiteX10" fmla="*/ 8714 w 168751"/>
                <a:gd name="connsiteY10" fmla="*/ 48389 h 58288"/>
                <a:gd name="connsiteX11" fmla="*/ 86 w 168751"/>
                <a:gd name="connsiteY11" fmla="*/ 53371 h 58288"/>
                <a:gd name="connsiteX12" fmla="*/ 8460 w 168751"/>
                <a:gd name="connsiteY12" fmla="*/ 58353 h 58288"/>
                <a:gd name="connsiteX13" fmla="*/ 160463 w 168751"/>
                <a:gd name="connsiteY13" fmla="*/ 58353 h 5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51" h="58288">
                  <a:moveTo>
                    <a:pt x="160209" y="10028"/>
                  </a:moveTo>
                  <a:cubicBezTo>
                    <a:pt x="164016" y="10028"/>
                    <a:pt x="168837" y="10028"/>
                    <a:pt x="168837" y="5046"/>
                  </a:cubicBezTo>
                  <a:cubicBezTo>
                    <a:pt x="168837" y="64"/>
                    <a:pt x="164016" y="64"/>
                    <a:pt x="160463" y="64"/>
                  </a:cubicBezTo>
                  <a:lnTo>
                    <a:pt x="8460" y="64"/>
                  </a:lnTo>
                  <a:cubicBezTo>
                    <a:pt x="4907" y="64"/>
                    <a:pt x="86" y="64"/>
                    <a:pt x="86" y="5046"/>
                  </a:cubicBezTo>
                  <a:cubicBezTo>
                    <a:pt x="86" y="10028"/>
                    <a:pt x="4907" y="10028"/>
                    <a:pt x="8714" y="10028"/>
                  </a:cubicBezTo>
                  <a:lnTo>
                    <a:pt x="160209" y="10028"/>
                  </a:lnTo>
                  <a:close/>
                  <a:moveTo>
                    <a:pt x="160463" y="58353"/>
                  </a:moveTo>
                  <a:cubicBezTo>
                    <a:pt x="164016" y="58353"/>
                    <a:pt x="168837" y="58353"/>
                    <a:pt x="168837" y="53371"/>
                  </a:cubicBezTo>
                  <a:cubicBezTo>
                    <a:pt x="168837" y="48389"/>
                    <a:pt x="164016" y="48389"/>
                    <a:pt x="160209" y="48389"/>
                  </a:cubicBezTo>
                  <a:lnTo>
                    <a:pt x="8714" y="48389"/>
                  </a:lnTo>
                  <a:cubicBezTo>
                    <a:pt x="4907" y="48389"/>
                    <a:pt x="86" y="48389"/>
                    <a:pt x="86" y="53371"/>
                  </a:cubicBezTo>
                  <a:cubicBezTo>
                    <a:pt x="86" y="58353"/>
                    <a:pt x="4907" y="58353"/>
                    <a:pt x="8460" y="58353"/>
                  </a:cubicBezTo>
                  <a:lnTo>
                    <a:pt x="160463" y="58353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72F68A9D-E31E-36B4-F16A-2DD9BAE57EA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651587" y="3585321"/>
              <a:ext cx="78513" cy="115780"/>
            </a:xfrm>
            <a:custGeom>
              <a:avLst/>
              <a:gdLst>
                <a:gd name="connsiteX0" fmla="*/ 78611 w 78513"/>
                <a:gd name="connsiteY0" fmla="*/ 84104 h 115780"/>
                <a:gd name="connsiteX1" fmla="*/ 72572 w 78513"/>
                <a:gd name="connsiteY1" fmla="*/ 84104 h 115780"/>
                <a:gd name="connsiteX2" fmla="*/ 67953 w 78513"/>
                <a:gd name="connsiteY2" fmla="*/ 99972 h 115780"/>
                <a:gd name="connsiteX3" fmla="*/ 50368 w 78513"/>
                <a:gd name="connsiteY3" fmla="*/ 101018 h 115780"/>
                <a:gd name="connsiteX4" fmla="*/ 17683 w 78513"/>
                <a:gd name="connsiteY4" fmla="*/ 101018 h 115780"/>
                <a:gd name="connsiteX5" fmla="*/ 53210 w 78513"/>
                <a:gd name="connsiteY5" fmla="*/ 71724 h 115780"/>
                <a:gd name="connsiteX6" fmla="*/ 78611 w 78513"/>
                <a:gd name="connsiteY6" fmla="*/ 34061 h 115780"/>
                <a:gd name="connsiteX7" fmla="*/ 37045 w 78513"/>
                <a:gd name="connsiteY7" fmla="*/ 59 h 115780"/>
                <a:gd name="connsiteX8" fmla="*/ 97 w 78513"/>
                <a:gd name="connsiteY8" fmla="*/ 31271 h 115780"/>
                <a:gd name="connsiteX9" fmla="*/ 9512 w 78513"/>
                <a:gd name="connsiteY9" fmla="*/ 41035 h 115780"/>
                <a:gd name="connsiteX10" fmla="*/ 18927 w 78513"/>
                <a:gd name="connsiteY10" fmla="*/ 31794 h 115780"/>
                <a:gd name="connsiteX11" fmla="*/ 8446 w 78513"/>
                <a:gd name="connsiteY11" fmla="*/ 22552 h 115780"/>
                <a:gd name="connsiteX12" fmla="*/ 34381 w 78513"/>
                <a:gd name="connsiteY12" fmla="*/ 6336 h 115780"/>
                <a:gd name="connsiteX13" fmla="*/ 61381 w 78513"/>
                <a:gd name="connsiteY13" fmla="*/ 34061 h 115780"/>
                <a:gd name="connsiteX14" fmla="*/ 44683 w 78513"/>
                <a:gd name="connsiteY14" fmla="*/ 67539 h 115780"/>
                <a:gd name="connsiteX15" fmla="*/ 1874 w 78513"/>
                <a:gd name="connsiteY15" fmla="*/ 109039 h 115780"/>
                <a:gd name="connsiteX16" fmla="*/ 97 w 78513"/>
                <a:gd name="connsiteY16" fmla="*/ 115839 h 115780"/>
                <a:gd name="connsiteX17" fmla="*/ 73282 w 78513"/>
                <a:gd name="connsiteY17" fmla="*/ 115839 h 115780"/>
                <a:gd name="connsiteX18" fmla="*/ 78611 w 78513"/>
                <a:gd name="connsiteY18" fmla="*/ 84104 h 11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513" h="115780">
                  <a:moveTo>
                    <a:pt x="78611" y="84104"/>
                  </a:moveTo>
                  <a:lnTo>
                    <a:pt x="72572" y="84104"/>
                  </a:lnTo>
                  <a:cubicBezTo>
                    <a:pt x="72039" y="87940"/>
                    <a:pt x="70262" y="98228"/>
                    <a:pt x="67953" y="99972"/>
                  </a:cubicBezTo>
                  <a:cubicBezTo>
                    <a:pt x="66532" y="101018"/>
                    <a:pt x="52854" y="101018"/>
                    <a:pt x="50368" y="101018"/>
                  </a:cubicBezTo>
                  <a:lnTo>
                    <a:pt x="17683" y="101018"/>
                  </a:lnTo>
                  <a:cubicBezTo>
                    <a:pt x="36335" y="84802"/>
                    <a:pt x="42552" y="79920"/>
                    <a:pt x="53210" y="71724"/>
                  </a:cubicBezTo>
                  <a:cubicBezTo>
                    <a:pt x="66355" y="61437"/>
                    <a:pt x="78611" y="50626"/>
                    <a:pt x="78611" y="34061"/>
                  </a:cubicBezTo>
                  <a:cubicBezTo>
                    <a:pt x="78611" y="12962"/>
                    <a:pt x="59782" y="59"/>
                    <a:pt x="37045" y="59"/>
                  </a:cubicBezTo>
                  <a:cubicBezTo>
                    <a:pt x="15019" y="59"/>
                    <a:pt x="97" y="15229"/>
                    <a:pt x="97" y="31271"/>
                  </a:cubicBezTo>
                  <a:cubicBezTo>
                    <a:pt x="97" y="40164"/>
                    <a:pt x="7736" y="41035"/>
                    <a:pt x="9512" y="41035"/>
                  </a:cubicBezTo>
                  <a:cubicBezTo>
                    <a:pt x="13775" y="41035"/>
                    <a:pt x="18927" y="38071"/>
                    <a:pt x="18927" y="31794"/>
                  </a:cubicBezTo>
                  <a:cubicBezTo>
                    <a:pt x="18927" y="28655"/>
                    <a:pt x="17683" y="22552"/>
                    <a:pt x="8446" y="22552"/>
                  </a:cubicBezTo>
                  <a:cubicBezTo>
                    <a:pt x="13953" y="10172"/>
                    <a:pt x="26032" y="6336"/>
                    <a:pt x="34381" y="6336"/>
                  </a:cubicBezTo>
                  <a:cubicBezTo>
                    <a:pt x="52144" y="6336"/>
                    <a:pt x="61381" y="19937"/>
                    <a:pt x="61381" y="34061"/>
                  </a:cubicBezTo>
                  <a:cubicBezTo>
                    <a:pt x="61381" y="49231"/>
                    <a:pt x="50368" y="61262"/>
                    <a:pt x="44683" y="67539"/>
                  </a:cubicBezTo>
                  <a:lnTo>
                    <a:pt x="1874" y="109039"/>
                  </a:lnTo>
                  <a:cubicBezTo>
                    <a:pt x="97" y="110608"/>
                    <a:pt x="97" y="110957"/>
                    <a:pt x="97" y="115839"/>
                  </a:cubicBezTo>
                  <a:lnTo>
                    <a:pt x="73282" y="115839"/>
                  </a:lnTo>
                  <a:lnTo>
                    <a:pt x="78611" y="84104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E9B964D4-6E22-B406-50EE-6498EC0CDDA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749542" y="3625948"/>
              <a:ext cx="106402" cy="76896"/>
            </a:xfrm>
            <a:custGeom>
              <a:avLst/>
              <a:gdLst>
                <a:gd name="connsiteX0" fmla="*/ 47352 w 106402"/>
                <a:gd name="connsiteY0" fmla="*/ 11916 h 76896"/>
                <a:gd name="connsiteX1" fmla="*/ 68490 w 106402"/>
                <a:gd name="connsiteY1" fmla="*/ 11916 h 76896"/>
                <a:gd name="connsiteX2" fmla="*/ 61918 w 106402"/>
                <a:gd name="connsiteY2" fmla="*/ 52021 h 76896"/>
                <a:gd name="connsiteX3" fmla="*/ 63872 w 106402"/>
                <a:gd name="connsiteY3" fmla="*/ 67539 h 76896"/>
                <a:gd name="connsiteX4" fmla="*/ 71865 w 106402"/>
                <a:gd name="connsiteY4" fmla="*/ 76955 h 76896"/>
                <a:gd name="connsiteX5" fmla="*/ 80214 w 106402"/>
                <a:gd name="connsiteY5" fmla="*/ 69109 h 76896"/>
                <a:gd name="connsiteX6" fmla="*/ 78793 w 106402"/>
                <a:gd name="connsiteY6" fmla="*/ 65273 h 76896"/>
                <a:gd name="connsiteX7" fmla="*/ 72220 w 106402"/>
                <a:gd name="connsiteY7" fmla="*/ 34584 h 76896"/>
                <a:gd name="connsiteX8" fmla="*/ 74707 w 106402"/>
                <a:gd name="connsiteY8" fmla="*/ 11916 h 76896"/>
                <a:gd name="connsiteX9" fmla="*/ 96911 w 106402"/>
                <a:gd name="connsiteY9" fmla="*/ 11916 h 76896"/>
                <a:gd name="connsiteX10" fmla="*/ 103484 w 106402"/>
                <a:gd name="connsiteY10" fmla="*/ 10521 h 76896"/>
                <a:gd name="connsiteX11" fmla="*/ 106504 w 106402"/>
                <a:gd name="connsiteY11" fmla="*/ 5116 h 76896"/>
                <a:gd name="connsiteX12" fmla="*/ 98865 w 106402"/>
                <a:gd name="connsiteY12" fmla="*/ 59 h 76896"/>
                <a:gd name="connsiteX13" fmla="*/ 31898 w 106402"/>
                <a:gd name="connsiteY13" fmla="*/ 59 h 76896"/>
                <a:gd name="connsiteX14" fmla="*/ 11648 w 106402"/>
                <a:gd name="connsiteY14" fmla="*/ 8952 h 76896"/>
                <a:gd name="connsiteX15" fmla="*/ 101 w 106402"/>
                <a:gd name="connsiteY15" fmla="*/ 23947 h 76896"/>
                <a:gd name="connsiteX16" fmla="*/ 3121 w 106402"/>
                <a:gd name="connsiteY16" fmla="*/ 26040 h 76896"/>
                <a:gd name="connsiteX17" fmla="*/ 6319 w 106402"/>
                <a:gd name="connsiteY17" fmla="*/ 24122 h 76896"/>
                <a:gd name="connsiteX18" fmla="*/ 30299 w 106402"/>
                <a:gd name="connsiteY18" fmla="*/ 11916 h 76896"/>
                <a:gd name="connsiteX19" fmla="*/ 41135 w 106402"/>
                <a:gd name="connsiteY19" fmla="*/ 11916 h 76896"/>
                <a:gd name="connsiteX20" fmla="*/ 20707 w 106402"/>
                <a:gd name="connsiteY20" fmla="*/ 62134 h 76896"/>
                <a:gd name="connsiteX21" fmla="*/ 17332 w 106402"/>
                <a:gd name="connsiteY21" fmla="*/ 68760 h 76896"/>
                <a:gd name="connsiteX22" fmla="*/ 16799 w 106402"/>
                <a:gd name="connsiteY22" fmla="*/ 71376 h 76896"/>
                <a:gd name="connsiteX23" fmla="*/ 23016 w 106402"/>
                <a:gd name="connsiteY23" fmla="*/ 76955 h 76896"/>
                <a:gd name="connsiteX24" fmla="*/ 36339 w 106402"/>
                <a:gd name="connsiteY24" fmla="*/ 53416 h 76896"/>
                <a:gd name="connsiteX25" fmla="*/ 47352 w 106402"/>
                <a:gd name="connsiteY25" fmla="*/ 11916 h 7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402" h="76896">
                  <a:moveTo>
                    <a:pt x="47352" y="11916"/>
                  </a:moveTo>
                  <a:lnTo>
                    <a:pt x="68490" y="11916"/>
                  </a:lnTo>
                  <a:cubicBezTo>
                    <a:pt x="65826" y="22378"/>
                    <a:pt x="61918" y="38246"/>
                    <a:pt x="61918" y="52021"/>
                  </a:cubicBezTo>
                  <a:cubicBezTo>
                    <a:pt x="61918" y="58995"/>
                    <a:pt x="62806" y="63703"/>
                    <a:pt x="63872" y="67539"/>
                  </a:cubicBezTo>
                  <a:cubicBezTo>
                    <a:pt x="66714" y="76258"/>
                    <a:pt x="69023" y="76955"/>
                    <a:pt x="71865" y="76955"/>
                  </a:cubicBezTo>
                  <a:cubicBezTo>
                    <a:pt x="75951" y="76955"/>
                    <a:pt x="80214" y="73294"/>
                    <a:pt x="80214" y="69109"/>
                  </a:cubicBezTo>
                  <a:cubicBezTo>
                    <a:pt x="80214" y="67714"/>
                    <a:pt x="79859" y="67016"/>
                    <a:pt x="78793" y="65273"/>
                  </a:cubicBezTo>
                  <a:cubicBezTo>
                    <a:pt x="75418" y="58821"/>
                    <a:pt x="72220" y="48882"/>
                    <a:pt x="72220" y="34584"/>
                  </a:cubicBezTo>
                  <a:cubicBezTo>
                    <a:pt x="72220" y="31271"/>
                    <a:pt x="72220" y="24296"/>
                    <a:pt x="74707" y="11916"/>
                  </a:cubicBezTo>
                  <a:lnTo>
                    <a:pt x="96911" y="11916"/>
                  </a:lnTo>
                  <a:cubicBezTo>
                    <a:pt x="100109" y="11916"/>
                    <a:pt x="101530" y="11916"/>
                    <a:pt x="103484" y="10521"/>
                  </a:cubicBezTo>
                  <a:cubicBezTo>
                    <a:pt x="105971" y="8777"/>
                    <a:pt x="106504" y="5988"/>
                    <a:pt x="106504" y="5116"/>
                  </a:cubicBezTo>
                  <a:cubicBezTo>
                    <a:pt x="106504" y="59"/>
                    <a:pt x="101885" y="59"/>
                    <a:pt x="98865" y="59"/>
                  </a:cubicBezTo>
                  <a:lnTo>
                    <a:pt x="31898" y="59"/>
                  </a:lnTo>
                  <a:cubicBezTo>
                    <a:pt x="24615" y="59"/>
                    <a:pt x="19641" y="1628"/>
                    <a:pt x="11648" y="8952"/>
                  </a:cubicBezTo>
                  <a:cubicBezTo>
                    <a:pt x="7029" y="12962"/>
                    <a:pt x="101" y="22378"/>
                    <a:pt x="101" y="23947"/>
                  </a:cubicBezTo>
                  <a:cubicBezTo>
                    <a:pt x="101" y="26040"/>
                    <a:pt x="2411" y="26040"/>
                    <a:pt x="3121" y="26040"/>
                  </a:cubicBezTo>
                  <a:cubicBezTo>
                    <a:pt x="5075" y="26040"/>
                    <a:pt x="5253" y="25691"/>
                    <a:pt x="6319" y="24122"/>
                  </a:cubicBezTo>
                  <a:cubicBezTo>
                    <a:pt x="15378" y="11916"/>
                    <a:pt x="26391" y="11916"/>
                    <a:pt x="30299" y="11916"/>
                  </a:cubicBezTo>
                  <a:lnTo>
                    <a:pt x="41135" y="11916"/>
                  </a:lnTo>
                  <a:cubicBezTo>
                    <a:pt x="35628" y="31097"/>
                    <a:pt x="26036" y="51672"/>
                    <a:pt x="20707" y="62134"/>
                  </a:cubicBezTo>
                  <a:cubicBezTo>
                    <a:pt x="19641" y="64401"/>
                    <a:pt x="17865" y="68063"/>
                    <a:pt x="17332" y="68760"/>
                  </a:cubicBezTo>
                  <a:cubicBezTo>
                    <a:pt x="17154" y="69457"/>
                    <a:pt x="16799" y="70155"/>
                    <a:pt x="16799" y="71376"/>
                  </a:cubicBezTo>
                  <a:cubicBezTo>
                    <a:pt x="16799" y="74165"/>
                    <a:pt x="18930" y="76955"/>
                    <a:pt x="23016" y="76955"/>
                  </a:cubicBezTo>
                  <a:cubicBezTo>
                    <a:pt x="30121" y="76955"/>
                    <a:pt x="32075" y="69109"/>
                    <a:pt x="36339" y="53416"/>
                  </a:cubicBezTo>
                  <a:lnTo>
                    <a:pt x="47352" y="11916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EF25CA7A-361B-B152-BA13-A7BBC923686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78846" y="3582008"/>
              <a:ext cx="115816" cy="119093"/>
            </a:xfrm>
            <a:custGeom>
              <a:avLst/>
              <a:gdLst>
                <a:gd name="connsiteX0" fmla="*/ 61034 w 115816"/>
                <a:gd name="connsiteY0" fmla="*/ 14357 h 119093"/>
                <a:gd name="connsiteX1" fmla="*/ 79508 w 115816"/>
                <a:gd name="connsiteY1" fmla="*/ 6336 h 119093"/>
                <a:gd name="connsiteX2" fmla="*/ 86791 w 115816"/>
                <a:gd name="connsiteY2" fmla="*/ 2500 h 119093"/>
                <a:gd name="connsiteX3" fmla="*/ 83771 w 115816"/>
                <a:gd name="connsiteY3" fmla="*/ 59 h 119093"/>
                <a:gd name="connsiteX4" fmla="*/ 70627 w 115816"/>
                <a:gd name="connsiteY4" fmla="*/ 582 h 119093"/>
                <a:gd name="connsiteX5" fmla="*/ 56416 w 115816"/>
                <a:gd name="connsiteY5" fmla="*/ 756 h 119093"/>
                <a:gd name="connsiteX6" fmla="*/ 44159 w 115816"/>
                <a:gd name="connsiteY6" fmla="*/ 582 h 119093"/>
                <a:gd name="connsiteX7" fmla="*/ 32613 w 115816"/>
                <a:gd name="connsiteY7" fmla="*/ 59 h 119093"/>
                <a:gd name="connsiteX8" fmla="*/ 28883 w 115816"/>
                <a:gd name="connsiteY8" fmla="*/ 3895 h 119093"/>
                <a:gd name="connsiteX9" fmla="*/ 34567 w 115816"/>
                <a:gd name="connsiteY9" fmla="*/ 6336 h 119093"/>
                <a:gd name="connsiteX10" fmla="*/ 41317 w 115816"/>
                <a:gd name="connsiteY10" fmla="*/ 6685 h 119093"/>
                <a:gd name="connsiteX11" fmla="*/ 45403 w 115816"/>
                <a:gd name="connsiteY11" fmla="*/ 9126 h 119093"/>
                <a:gd name="connsiteX12" fmla="*/ 44692 w 115816"/>
                <a:gd name="connsiteY12" fmla="*/ 12962 h 119093"/>
                <a:gd name="connsiteX13" fmla="*/ 21067 w 115816"/>
                <a:gd name="connsiteY13" fmla="*/ 105552 h 119093"/>
                <a:gd name="connsiteX14" fmla="*/ 5435 w 115816"/>
                <a:gd name="connsiteY14" fmla="*/ 112875 h 119093"/>
                <a:gd name="connsiteX15" fmla="*/ 106 w 115816"/>
                <a:gd name="connsiteY15" fmla="*/ 116537 h 119093"/>
                <a:gd name="connsiteX16" fmla="*/ 5435 w 115816"/>
                <a:gd name="connsiteY16" fmla="*/ 119152 h 119093"/>
                <a:gd name="connsiteX17" fmla="*/ 94785 w 115816"/>
                <a:gd name="connsiteY17" fmla="*/ 119152 h 119093"/>
                <a:gd name="connsiteX18" fmla="*/ 100824 w 115816"/>
                <a:gd name="connsiteY18" fmla="*/ 115665 h 119093"/>
                <a:gd name="connsiteX19" fmla="*/ 115923 w 115816"/>
                <a:gd name="connsiteY19" fmla="*/ 75735 h 119093"/>
                <a:gd name="connsiteX20" fmla="*/ 112903 w 115816"/>
                <a:gd name="connsiteY20" fmla="*/ 73294 h 119093"/>
                <a:gd name="connsiteX21" fmla="*/ 109351 w 115816"/>
                <a:gd name="connsiteY21" fmla="*/ 76955 h 119093"/>
                <a:gd name="connsiteX22" fmla="*/ 62278 w 115816"/>
                <a:gd name="connsiteY22" fmla="*/ 112875 h 119093"/>
                <a:gd name="connsiteX23" fmla="*/ 42205 w 115816"/>
                <a:gd name="connsiteY23" fmla="*/ 112875 h 119093"/>
                <a:gd name="connsiteX24" fmla="*/ 36521 w 115816"/>
                <a:gd name="connsiteY24" fmla="*/ 111131 h 119093"/>
                <a:gd name="connsiteX25" fmla="*/ 37232 w 115816"/>
                <a:gd name="connsiteY25" fmla="*/ 107470 h 119093"/>
                <a:gd name="connsiteX26" fmla="*/ 61034 w 115816"/>
                <a:gd name="connsiteY26" fmla="*/ 14357 h 1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816" h="119093">
                  <a:moveTo>
                    <a:pt x="61034" y="14357"/>
                  </a:moveTo>
                  <a:cubicBezTo>
                    <a:pt x="62633" y="8080"/>
                    <a:pt x="63166" y="6336"/>
                    <a:pt x="79508" y="6336"/>
                  </a:cubicBezTo>
                  <a:cubicBezTo>
                    <a:pt x="85015" y="6336"/>
                    <a:pt x="86791" y="6336"/>
                    <a:pt x="86791" y="2500"/>
                  </a:cubicBezTo>
                  <a:cubicBezTo>
                    <a:pt x="86791" y="2326"/>
                    <a:pt x="86614" y="59"/>
                    <a:pt x="83771" y="59"/>
                  </a:cubicBezTo>
                  <a:cubicBezTo>
                    <a:pt x="79686" y="59"/>
                    <a:pt x="74890" y="408"/>
                    <a:pt x="70627" y="582"/>
                  </a:cubicBezTo>
                  <a:cubicBezTo>
                    <a:pt x="66186" y="756"/>
                    <a:pt x="60857" y="756"/>
                    <a:pt x="56416" y="756"/>
                  </a:cubicBezTo>
                  <a:cubicBezTo>
                    <a:pt x="52686" y="756"/>
                    <a:pt x="47890" y="582"/>
                    <a:pt x="44159" y="582"/>
                  </a:cubicBezTo>
                  <a:cubicBezTo>
                    <a:pt x="40429" y="582"/>
                    <a:pt x="36166" y="59"/>
                    <a:pt x="32613" y="59"/>
                  </a:cubicBezTo>
                  <a:cubicBezTo>
                    <a:pt x="31547" y="59"/>
                    <a:pt x="28883" y="59"/>
                    <a:pt x="28883" y="3895"/>
                  </a:cubicBezTo>
                  <a:cubicBezTo>
                    <a:pt x="28883" y="6336"/>
                    <a:pt x="31014" y="6336"/>
                    <a:pt x="34567" y="6336"/>
                  </a:cubicBezTo>
                  <a:cubicBezTo>
                    <a:pt x="34745" y="6336"/>
                    <a:pt x="38120" y="6336"/>
                    <a:pt x="41317" y="6685"/>
                  </a:cubicBezTo>
                  <a:cubicBezTo>
                    <a:pt x="45047" y="7034"/>
                    <a:pt x="45403" y="7382"/>
                    <a:pt x="45403" y="9126"/>
                  </a:cubicBezTo>
                  <a:cubicBezTo>
                    <a:pt x="45403" y="9475"/>
                    <a:pt x="45403" y="10347"/>
                    <a:pt x="44692" y="12962"/>
                  </a:cubicBezTo>
                  <a:lnTo>
                    <a:pt x="21067" y="105552"/>
                  </a:lnTo>
                  <a:cubicBezTo>
                    <a:pt x="19468" y="111480"/>
                    <a:pt x="19113" y="112875"/>
                    <a:pt x="5435" y="112875"/>
                  </a:cubicBezTo>
                  <a:cubicBezTo>
                    <a:pt x="2416" y="112875"/>
                    <a:pt x="106" y="112875"/>
                    <a:pt x="106" y="116537"/>
                  </a:cubicBezTo>
                  <a:cubicBezTo>
                    <a:pt x="106" y="119152"/>
                    <a:pt x="2238" y="119152"/>
                    <a:pt x="5435" y="119152"/>
                  </a:cubicBezTo>
                  <a:lnTo>
                    <a:pt x="94785" y="119152"/>
                  </a:lnTo>
                  <a:cubicBezTo>
                    <a:pt x="99226" y="119152"/>
                    <a:pt x="99403" y="118978"/>
                    <a:pt x="100824" y="115665"/>
                  </a:cubicBezTo>
                  <a:cubicBezTo>
                    <a:pt x="102601" y="110957"/>
                    <a:pt x="115923" y="77130"/>
                    <a:pt x="115923" y="75735"/>
                  </a:cubicBezTo>
                  <a:cubicBezTo>
                    <a:pt x="115923" y="75212"/>
                    <a:pt x="115568" y="73294"/>
                    <a:pt x="112903" y="73294"/>
                  </a:cubicBezTo>
                  <a:cubicBezTo>
                    <a:pt x="110772" y="73294"/>
                    <a:pt x="110416" y="74165"/>
                    <a:pt x="109351" y="76955"/>
                  </a:cubicBezTo>
                  <a:cubicBezTo>
                    <a:pt x="102601" y="93520"/>
                    <a:pt x="94785" y="112875"/>
                    <a:pt x="62278" y="112875"/>
                  </a:cubicBezTo>
                  <a:lnTo>
                    <a:pt x="42205" y="112875"/>
                  </a:lnTo>
                  <a:cubicBezTo>
                    <a:pt x="36699" y="112875"/>
                    <a:pt x="36521" y="112701"/>
                    <a:pt x="36521" y="111131"/>
                  </a:cubicBezTo>
                  <a:cubicBezTo>
                    <a:pt x="36521" y="110957"/>
                    <a:pt x="36521" y="110085"/>
                    <a:pt x="37232" y="107470"/>
                  </a:cubicBezTo>
                  <a:lnTo>
                    <a:pt x="61034" y="14357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77573B63-E39B-8E50-A8BC-A378346EC77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14155" y="3624205"/>
              <a:ext cx="108533" cy="78639"/>
            </a:xfrm>
            <a:custGeom>
              <a:avLst/>
              <a:gdLst>
                <a:gd name="connsiteX0" fmla="*/ 13434 w 108533"/>
                <a:gd name="connsiteY0" fmla="*/ 65970 h 78639"/>
                <a:gd name="connsiteX1" fmla="*/ 11658 w 108533"/>
                <a:gd name="connsiteY1" fmla="*/ 73119 h 78639"/>
                <a:gd name="connsiteX2" fmla="*/ 17697 w 108533"/>
                <a:gd name="connsiteY2" fmla="*/ 78699 h 78639"/>
                <a:gd name="connsiteX3" fmla="*/ 24625 w 108533"/>
                <a:gd name="connsiteY3" fmla="*/ 74863 h 78639"/>
                <a:gd name="connsiteX4" fmla="*/ 27823 w 108533"/>
                <a:gd name="connsiteY4" fmla="*/ 64052 h 78639"/>
                <a:gd name="connsiteX5" fmla="*/ 31730 w 108533"/>
                <a:gd name="connsiteY5" fmla="*/ 48359 h 78639"/>
                <a:gd name="connsiteX6" fmla="*/ 34750 w 108533"/>
                <a:gd name="connsiteY6" fmla="*/ 36676 h 78639"/>
                <a:gd name="connsiteX7" fmla="*/ 42211 w 108533"/>
                <a:gd name="connsiteY7" fmla="*/ 20983 h 78639"/>
                <a:gd name="connsiteX8" fmla="*/ 68856 w 108533"/>
                <a:gd name="connsiteY8" fmla="*/ 4941 h 78639"/>
                <a:gd name="connsiteX9" fmla="*/ 79336 w 108533"/>
                <a:gd name="connsiteY9" fmla="*/ 17147 h 78639"/>
                <a:gd name="connsiteX10" fmla="*/ 68856 w 108533"/>
                <a:gd name="connsiteY10" fmla="*/ 54287 h 78639"/>
                <a:gd name="connsiteX11" fmla="*/ 66191 w 108533"/>
                <a:gd name="connsiteY11" fmla="*/ 63703 h 78639"/>
                <a:gd name="connsiteX12" fmla="*/ 83066 w 108533"/>
                <a:gd name="connsiteY12" fmla="*/ 78699 h 78639"/>
                <a:gd name="connsiteX13" fmla="*/ 108646 w 108533"/>
                <a:gd name="connsiteY13" fmla="*/ 52021 h 78639"/>
                <a:gd name="connsiteX14" fmla="*/ 105803 w 108533"/>
                <a:gd name="connsiteY14" fmla="*/ 49754 h 78639"/>
                <a:gd name="connsiteX15" fmla="*/ 102428 w 108533"/>
                <a:gd name="connsiteY15" fmla="*/ 52718 h 78639"/>
                <a:gd name="connsiteX16" fmla="*/ 83599 w 108533"/>
                <a:gd name="connsiteY16" fmla="*/ 73817 h 78639"/>
                <a:gd name="connsiteX17" fmla="*/ 79158 w 108533"/>
                <a:gd name="connsiteY17" fmla="*/ 67714 h 78639"/>
                <a:gd name="connsiteX18" fmla="*/ 83244 w 108533"/>
                <a:gd name="connsiteY18" fmla="*/ 53590 h 78639"/>
                <a:gd name="connsiteX19" fmla="*/ 92659 w 108533"/>
                <a:gd name="connsiteY19" fmla="*/ 19937 h 78639"/>
                <a:gd name="connsiteX20" fmla="*/ 69566 w 108533"/>
                <a:gd name="connsiteY20" fmla="*/ 59 h 78639"/>
                <a:gd name="connsiteX21" fmla="*/ 39546 w 108533"/>
                <a:gd name="connsiteY21" fmla="*/ 15927 h 78639"/>
                <a:gd name="connsiteX22" fmla="*/ 20540 w 108533"/>
                <a:gd name="connsiteY22" fmla="*/ 59 h 78639"/>
                <a:gd name="connsiteX23" fmla="*/ 6507 w 108533"/>
                <a:gd name="connsiteY23" fmla="*/ 9475 h 78639"/>
                <a:gd name="connsiteX24" fmla="*/ 112 w 108533"/>
                <a:gd name="connsiteY24" fmla="*/ 26737 h 78639"/>
                <a:gd name="connsiteX25" fmla="*/ 3132 w 108533"/>
                <a:gd name="connsiteY25" fmla="*/ 29004 h 78639"/>
                <a:gd name="connsiteX26" fmla="*/ 7039 w 108533"/>
                <a:gd name="connsiteY26" fmla="*/ 23773 h 78639"/>
                <a:gd name="connsiteX27" fmla="*/ 20007 w 108533"/>
                <a:gd name="connsiteY27" fmla="*/ 4941 h 78639"/>
                <a:gd name="connsiteX28" fmla="*/ 25869 w 108533"/>
                <a:gd name="connsiteY28" fmla="*/ 13485 h 78639"/>
                <a:gd name="connsiteX29" fmla="*/ 23026 w 108533"/>
                <a:gd name="connsiteY29" fmla="*/ 27958 h 78639"/>
                <a:gd name="connsiteX30" fmla="*/ 19119 w 108533"/>
                <a:gd name="connsiteY30" fmla="*/ 43651 h 78639"/>
                <a:gd name="connsiteX31" fmla="*/ 13434 w 108533"/>
                <a:gd name="connsiteY31" fmla="*/ 65970 h 7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533" h="78639">
                  <a:moveTo>
                    <a:pt x="13434" y="65970"/>
                  </a:moveTo>
                  <a:cubicBezTo>
                    <a:pt x="12724" y="68237"/>
                    <a:pt x="11658" y="72596"/>
                    <a:pt x="11658" y="73119"/>
                  </a:cubicBezTo>
                  <a:cubicBezTo>
                    <a:pt x="11658" y="76955"/>
                    <a:pt x="14855" y="78699"/>
                    <a:pt x="17697" y="78699"/>
                  </a:cubicBezTo>
                  <a:cubicBezTo>
                    <a:pt x="20895" y="78699"/>
                    <a:pt x="23737" y="76432"/>
                    <a:pt x="24625" y="74863"/>
                  </a:cubicBezTo>
                  <a:cubicBezTo>
                    <a:pt x="25513" y="73294"/>
                    <a:pt x="26934" y="67714"/>
                    <a:pt x="27823" y="64052"/>
                  </a:cubicBezTo>
                  <a:cubicBezTo>
                    <a:pt x="28711" y="60739"/>
                    <a:pt x="30665" y="52718"/>
                    <a:pt x="31730" y="48359"/>
                  </a:cubicBezTo>
                  <a:cubicBezTo>
                    <a:pt x="32796" y="44523"/>
                    <a:pt x="33862" y="40687"/>
                    <a:pt x="34750" y="36676"/>
                  </a:cubicBezTo>
                  <a:cubicBezTo>
                    <a:pt x="36704" y="29527"/>
                    <a:pt x="37059" y="28132"/>
                    <a:pt x="42211" y="20983"/>
                  </a:cubicBezTo>
                  <a:cubicBezTo>
                    <a:pt x="47185" y="14008"/>
                    <a:pt x="55533" y="4941"/>
                    <a:pt x="68856" y="4941"/>
                  </a:cubicBezTo>
                  <a:cubicBezTo>
                    <a:pt x="79158" y="4941"/>
                    <a:pt x="79336" y="13834"/>
                    <a:pt x="79336" y="17147"/>
                  </a:cubicBezTo>
                  <a:cubicBezTo>
                    <a:pt x="79336" y="27609"/>
                    <a:pt x="71698" y="46964"/>
                    <a:pt x="68856" y="54287"/>
                  </a:cubicBezTo>
                  <a:cubicBezTo>
                    <a:pt x="66902" y="59170"/>
                    <a:pt x="66191" y="60739"/>
                    <a:pt x="66191" y="63703"/>
                  </a:cubicBezTo>
                  <a:cubicBezTo>
                    <a:pt x="66191" y="72945"/>
                    <a:pt x="74007" y="78699"/>
                    <a:pt x="83066" y="78699"/>
                  </a:cubicBezTo>
                  <a:cubicBezTo>
                    <a:pt x="100830" y="78699"/>
                    <a:pt x="108646" y="54636"/>
                    <a:pt x="108646" y="52021"/>
                  </a:cubicBezTo>
                  <a:cubicBezTo>
                    <a:pt x="108646" y="49754"/>
                    <a:pt x="106336" y="49754"/>
                    <a:pt x="105803" y="49754"/>
                  </a:cubicBezTo>
                  <a:cubicBezTo>
                    <a:pt x="103317" y="49754"/>
                    <a:pt x="103139" y="50800"/>
                    <a:pt x="102428" y="52718"/>
                  </a:cubicBezTo>
                  <a:cubicBezTo>
                    <a:pt x="98343" y="66668"/>
                    <a:pt x="90705" y="73817"/>
                    <a:pt x="83599" y="73817"/>
                  </a:cubicBezTo>
                  <a:cubicBezTo>
                    <a:pt x="79869" y="73817"/>
                    <a:pt x="79158" y="71376"/>
                    <a:pt x="79158" y="67714"/>
                  </a:cubicBezTo>
                  <a:cubicBezTo>
                    <a:pt x="79158" y="63703"/>
                    <a:pt x="80047" y="61437"/>
                    <a:pt x="83244" y="53590"/>
                  </a:cubicBezTo>
                  <a:cubicBezTo>
                    <a:pt x="85376" y="48185"/>
                    <a:pt x="92659" y="29702"/>
                    <a:pt x="92659" y="19937"/>
                  </a:cubicBezTo>
                  <a:cubicBezTo>
                    <a:pt x="92659" y="3023"/>
                    <a:pt x="78981" y="59"/>
                    <a:pt x="69566" y="59"/>
                  </a:cubicBezTo>
                  <a:cubicBezTo>
                    <a:pt x="54823" y="59"/>
                    <a:pt x="44875" y="8952"/>
                    <a:pt x="39546" y="15927"/>
                  </a:cubicBezTo>
                  <a:cubicBezTo>
                    <a:pt x="38303" y="3895"/>
                    <a:pt x="27823" y="59"/>
                    <a:pt x="20540" y="59"/>
                  </a:cubicBezTo>
                  <a:cubicBezTo>
                    <a:pt x="12901" y="59"/>
                    <a:pt x="8816" y="5464"/>
                    <a:pt x="6507" y="9475"/>
                  </a:cubicBezTo>
                  <a:cubicBezTo>
                    <a:pt x="2599" y="15927"/>
                    <a:pt x="112" y="25865"/>
                    <a:pt x="112" y="26737"/>
                  </a:cubicBezTo>
                  <a:cubicBezTo>
                    <a:pt x="112" y="29004"/>
                    <a:pt x="2599" y="29004"/>
                    <a:pt x="3132" y="29004"/>
                  </a:cubicBezTo>
                  <a:cubicBezTo>
                    <a:pt x="5618" y="29004"/>
                    <a:pt x="5796" y="28481"/>
                    <a:pt x="7039" y="23773"/>
                  </a:cubicBezTo>
                  <a:cubicBezTo>
                    <a:pt x="9704" y="13485"/>
                    <a:pt x="13079" y="4941"/>
                    <a:pt x="20007" y="4941"/>
                  </a:cubicBezTo>
                  <a:cubicBezTo>
                    <a:pt x="24625" y="4941"/>
                    <a:pt x="25869" y="8777"/>
                    <a:pt x="25869" y="13485"/>
                  </a:cubicBezTo>
                  <a:cubicBezTo>
                    <a:pt x="25869" y="16798"/>
                    <a:pt x="24270" y="23250"/>
                    <a:pt x="23026" y="27958"/>
                  </a:cubicBezTo>
                  <a:cubicBezTo>
                    <a:pt x="21783" y="32666"/>
                    <a:pt x="20007" y="39815"/>
                    <a:pt x="19119" y="43651"/>
                  </a:cubicBezTo>
                  <a:lnTo>
                    <a:pt x="13434" y="65970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D5DF8A4D-49B5-06D2-D1CD-39B1AEE6CBB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141400" y="3542979"/>
              <a:ext cx="65977" cy="85689"/>
            </a:xfrm>
            <a:custGeom>
              <a:avLst/>
              <a:gdLst>
                <a:gd name="connsiteX0" fmla="*/ 31837 w 65977"/>
                <a:gd name="connsiteY0" fmla="*/ 41780 h 85689"/>
                <a:gd name="connsiteX1" fmla="*/ 51250 w 65977"/>
                <a:gd name="connsiteY1" fmla="*/ 61209 h 85689"/>
                <a:gd name="connsiteX2" fmla="*/ 31964 w 65977"/>
                <a:gd name="connsiteY2" fmla="*/ 80639 h 85689"/>
                <a:gd name="connsiteX3" fmla="*/ 8998 w 65977"/>
                <a:gd name="connsiteY3" fmla="*/ 74162 h 85689"/>
                <a:gd name="connsiteX4" fmla="*/ 15723 w 65977"/>
                <a:gd name="connsiteY4" fmla="*/ 66565 h 85689"/>
                <a:gd name="connsiteX5" fmla="*/ 7983 w 65977"/>
                <a:gd name="connsiteY5" fmla="*/ 58967 h 85689"/>
                <a:gd name="connsiteX6" fmla="*/ 117 w 65977"/>
                <a:gd name="connsiteY6" fmla="*/ 66814 h 85689"/>
                <a:gd name="connsiteX7" fmla="*/ 32344 w 65977"/>
                <a:gd name="connsiteY7" fmla="*/ 85745 h 85689"/>
                <a:gd name="connsiteX8" fmla="*/ 66095 w 65977"/>
                <a:gd name="connsiteY8" fmla="*/ 61334 h 85689"/>
                <a:gd name="connsiteX9" fmla="*/ 42368 w 65977"/>
                <a:gd name="connsiteY9" fmla="*/ 39164 h 85689"/>
                <a:gd name="connsiteX10" fmla="*/ 61654 w 65977"/>
                <a:gd name="connsiteY10" fmla="*/ 17866 h 85689"/>
                <a:gd name="connsiteX11" fmla="*/ 32725 w 65977"/>
                <a:gd name="connsiteY11" fmla="*/ 56 h 85689"/>
                <a:gd name="connsiteX12" fmla="*/ 4558 w 65977"/>
                <a:gd name="connsiteY12" fmla="*/ 17742 h 85689"/>
                <a:gd name="connsiteX13" fmla="*/ 11790 w 65977"/>
                <a:gd name="connsiteY13" fmla="*/ 25090 h 85689"/>
                <a:gd name="connsiteX14" fmla="*/ 19022 w 65977"/>
                <a:gd name="connsiteY14" fmla="*/ 17991 h 85689"/>
                <a:gd name="connsiteX15" fmla="*/ 12932 w 65977"/>
                <a:gd name="connsiteY15" fmla="*/ 10892 h 85689"/>
                <a:gd name="connsiteX16" fmla="*/ 32344 w 65977"/>
                <a:gd name="connsiteY16" fmla="*/ 4789 h 85689"/>
                <a:gd name="connsiteX17" fmla="*/ 48204 w 65977"/>
                <a:gd name="connsiteY17" fmla="*/ 17866 h 85689"/>
                <a:gd name="connsiteX18" fmla="*/ 30061 w 65977"/>
                <a:gd name="connsiteY18" fmla="*/ 37171 h 85689"/>
                <a:gd name="connsiteX19" fmla="*/ 22701 w 65977"/>
                <a:gd name="connsiteY19" fmla="*/ 37545 h 85689"/>
                <a:gd name="connsiteX20" fmla="*/ 19910 w 65977"/>
                <a:gd name="connsiteY20" fmla="*/ 39662 h 85689"/>
                <a:gd name="connsiteX21" fmla="*/ 23463 w 65977"/>
                <a:gd name="connsiteY21" fmla="*/ 41780 h 85689"/>
                <a:gd name="connsiteX22" fmla="*/ 31837 w 65977"/>
                <a:gd name="connsiteY22" fmla="*/ 41780 h 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977" h="85689">
                  <a:moveTo>
                    <a:pt x="31837" y="41780"/>
                  </a:moveTo>
                  <a:cubicBezTo>
                    <a:pt x="43510" y="41780"/>
                    <a:pt x="51250" y="48879"/>
                    <a:pt x="51250" y="61209"/>
                  </a:cubicBezTo>
                  <a:cubicBezTo>
                    <a:pt x="51250" y="73913"/>
                    <a:pt x="43256" y="80639"/>
                    <a:pt x="31964" y="80639"/>
                  </a:cubicBezTo>
                  <a:cubicBezTo>
                    <a:pt x="30568" y="80639"/>
                    <a:pt x="15469" y="80639"/>
                    <a:pt x="8998" y="74162"/>
                  </a:cubicBezTo>
                  <a:cubicBezTo>
                    <a:pt x="14200" y="73415"/>
                    <a:pt x="15723" y="69554"/>
                    <a:pt x="15723" y="66565"/>
                  </a:cubicBezTo>
                  <a:cubicBezTo>
                    <a:pt x="15723" y="61957"/>
                    <a:pt x="12170" y="58967"/>
                    <a:pt x="7983" y="58967"/>
                  </a:cubicBezTo>
                  <a:cubicBezTo>
                    <a:pt x="3923" y="58967"/>
                    <a:pt x="117" y="61583"/>
                    <a:pt x="117" y="66814"/>
                  </a:cubicBezTo>
                  <a:cubicBezTo>
                    <a:pt x="117" y="79767"/>
                    <a:pt x="15089" y="85745"/>
                    <a:pt x="32344" y="85745"/>
                  </a:cubicBezTo>
                  <a:cubicBezTo>
                    <a:pt x="53153" y="85745"/>
                    <a:pt x="66095" y="73415"/>
                    <a:pt x="66095" y="61334"/>
                  </a:cubicBezTo>
                  <a:cubicBezTo>
                    <a:pt x="66095" y="51121"/>
                    <a:pt x="56832" y="42403"/>
                    <a:pt x="42368" y="39164"/>
                  </a:cubicBezTo>
                  <a:cubicBezTo>
                    <a:pt x="57594" y="34307"/>
                    <a:pt x="61654" y="24841"/>
                    <a:pt x="61654" y="17866"/>
                  </a:cubicBezTo>
                  <a:cubicBezTo>
                    <a:pt x="61654" y="7653"/>
                    <a:pt x="48712" y="56"/>
                    <a:pt x="32725" y="56"/>
                  </a:cubicBezTo>
                  <a:cubicBezTo>
                    <a:pt x="17119" y="56"/>
                    <a:pt x="4558" y="6533"/>
                    <a:pt x="4558" y="17742"/>
                  </a:cubicBezTo>
                  <a:cubicBezTo>
                    <a:pt x="4558" y="23596"/>
                    <a:pt x="9379" y="25090"/>
                    <a:pt x="11790" y="25090"/>
                  </a:cubicBezTo>
                  <a:cubicBezTo>
                    <a:pt x="15469" y="25090"/>
                    <a:pt x="19022" y="22475"/>
                    <a:pt x="19022" y="17991"/>
                  </a:cubicBezTo>
                  <a:cubicBezTo>
                    <a:pt x="19022" y="15126"/>
                    <a:pt x="17499" y="11639"/>
                    <a:pt x="12932" y="10892"/>
                  </a:cubicBezTo>
                  <a:cubicBezTo>
                    <a:pt x="18388" y="5162"/>
                    <a:pt x="29680" y="4789"/>
                    <a:pt x="32344" y="4789"/>
                  </a:cubicBezTo>
                  <a:cubicBezTo>
                    <a:pt x="41607" y="4789"/>
                    <a:pt x="48204" y="9397"/>
                    <a:pt x="48204" y="17866"/>
                  </a:cubicBezTo>
                  <a:cubicBezTo>
                    <a:pt x="48204" y="25090"/>
                    <a:pt x="43383" y="36424"/>
                    <a:pt x="30061" y="37171"/>
                  </a:cubicBezTo>
                  <a:cubicBezTo>
                    <a:pt x="26508" y="37296"/>
                    <a:pt x="26000" y="37421"/>
                    <a:pt x="22701" y="37545"/>
                  </a:cubicBezTo>
                  <a:cubicBezTo>
                    <a:pt x="21306" y="37670"/>
                    <a:pt x="19910" y="37794"/>
                    <a:pt x="19910" y="39662"/>
                  </a:cubicBezTo>
                  <a:cubicBezTo>
                    <a:pt x="19910" y="41780"/>
                    <a:pt x="21179" y="41780"/>
                    <a:pt x="23463" y="41780"/>
                  </a:cubicBezTo>
                  <a:lnTo>
                    <a:pt x="31837" y="41780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3BDB7BBA-C0A2-CF08-5E95-3EC45B284F2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41273" y="3667971"/>
              <a:ext cx="66231" cy="85689"/>
            </a:xfrm>
            <a:custGeom>
              <a:avLst/>
              <a:gdLst>
                <a:gd name="connsiteX0" fmla="*/ 66348 w 66231"/>
                <a:gd name="connsiteY0" fmla="*/ 43155 h 85689"/>
                <a:gd name="connsiteX1" fmla="*/ 33233 w 66231"/>
                <a:gd name="connsiteY1" fmla="*/ 61 h 85689"/>
                <a:gd name="connsiteX2" fmla="*/ 117 w 66231"/>
                <a:gd name="connsiteY2" fmla="*/ 43155 h 85689"/>
                <a:gd name="connsiteX3" fmla="*/ 33233 w 66231"/>
                <a:gd name="connsiteY3" fmla="*/ 85750 h 85689"/>
                <a:gd name="connsiteX4" fmla="*/ 66348 w 66231"/>
                <a:gd name="connsiteY4" fmla="*/ 43155 h 85689"/>
                <a:gd name="connsiteX5" fmla="*/ 33233 w 66231"/>
                <a:gd name="connsiteY5" fmla="*/ 81640 h 85689"/>
                <a:gd name="connsiteX6" fmla="*/ 14708 w 66231"/>
                <a:gd name="connsiteY6" fmla="*/ 67442 h 85689"/>
                <a:gd name="connsiteX7" fmla="*/ 12805 w 66231"/>
                <a:gd name="connsiteY7" fmla="*/ 41660 h 85689"/>
                <a:gd name="connsiteX8" fmla="*/ 14835 w 66231"/>
                <a:gd name="connsiteY8" fmla="*/ 16751 h 85689"/>
                <a:gd name="connsiteX9" fmla="*/ 33233 w 66231"/>
                <a:gd name="connsiteY9" fmla="*/ 4171 h 85689"/>
                <a:gd name="connsiteX10" fmla="*/ 51884 w 66231"/>
                <a:gd name="connsiteY10" fmla="*/ 17622 h 85689"/>
                <a:gd name="connsiteX11" fmla="*/ 53660 w 66231"/>
                <a:gd name="connsiteY11" fmla="*/ 41660 h 85689"/>
                <a:gd name="connsiteX12" fmla="*/ 51757 w 66231"/>
                <a:gd name="connsiteY12" fmla="*/ 67691 h 85689"/>
                <a:gd name="connsiteX13" fmla="*/ 33233 w 66231"/>
                <a:gd name="connsiteY13" fmla="*/ 81640 h 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31" h="85689">
                  <a:moveTo>
                    <a:pt x="66348" y="43155"/>
                  </a:moveTo>
                  <a:cubicBezTo>
                    <a:pt x="66348" y="34187"/>
                    <a:pt x="66348" y="61"/>
                    <a:pt x="33233" y="61"/>
                  </a:cubicBezTo>
                  <a:cubicBezTo>
                    <a:pt x="117" y="61"/>
                    <a:pt x="117" y="34187"/>
                    <a:pt x="117" y="43155"/>
                  </a:cubicBezTo>
                  <a:cubicBezTo>
                    <a:pt x="117" y="52247"/>
                    <a:pt x="117" y="85750"/>
                    <a:pt x="33233" y="85750"/>
                  </a:cubicBezTo>
                  <a:cubicBezTo>
                    <a:pt x="66348" y="85750"/>
                    <a:pt x="66348" y="52247"/>
                    <a:pt x="66348" y="43155"/>
                  </a:cubicBezTo>
                  <a:close/>
                  <a:moveTo>
                    <a:pt x="33233" y="81640"/>
                  </a:moveTo>
                  <a:cubicBezTo>
                    <a:pt x="28538" y="81640"/>
                    <a:pt x="17880" y="80021"/>
                    <a:pt x="14708" y="67442"/>
                  </a:cubicBezTo>
                  <a:cubicBezTo>
                    <a:pt x="12932" y="60716"/>
                    <a:pt x="12805" y="51873"/>
                    <a:pt x="12805" y="41660"/>
                  </a:cubicBezTo>
                  <a:cubicBezTo>
                    <a:pt x="12805" y="32444"/>
                    <a:pt x="12805" y="23850"/>
                    <a:pt x="14835" y="16751"/>
                  </a:cubicBezTo>
                  <a:cubicBezTo>
                    <a:pt x="18007" y="6288"/>
                    <a:pt x="27777" y="4171"/>
                    <a:pt x="33233" y="4171"/>
                  </a:cubicBezTo>
                  <a:cubicBezTo>
                    <a:pt x="42622" y="4171"/>
                    <a:pt x="49346" y="8904"/>
                    <a:pt x="51884" y="17622"/>
                  </a:cubicBezTo>
                  <a:cubicBezTo>
                    <a:pt x="53660" y="23974"/>
                    <a:pt x="53660" y="34312"/>
                    <a:pt x="53660" y="41660"/>
                  </a:cubicBezTo>
                  <a:cubicBezTo>
                    <a:pt x="53660" y="50130"/>
                    <a:pt x="53660" y="60218"/>
                    <a:pt x="51757" y="67691"/>
                  </a:cubicBezTo>
                  <a:cubicBezTo>
                    <a:pt x="48458" y="79772"/>
                    <a:pt x="38308" y="81640"/>
                    <a:pt x="33233" y="81640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671BA92C-5847-1E21-E9F7-E8A4829A65B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73294" y="3624205"/>
              <a:ext cx="82599" cy="78639"/>
            </a:xfrm>
            <a:custGeom>
              <a:avLst/>
              <a:gdLst>
                <a:gd name="connsiteX0" fmla="*/ 33517 w 82599"/>
                <a:gd name="connsiteY0" fmla="*/ 41733 h 78639"/>
                <a:gd name="connsiteX1" fmla="*/ 38135 w 82599"/>
                <a:gd name="connsiteY1" fmla="*/ 24122 h 78639"/>
                <a:gd name="connsiteX2" fmla="*/ 49326 w 82599"/>
                <a:gd name="connsiteY2" fmla="*/ 9824 h 78639"/>
                <a:gd name="connsiteX3" fmla="*/ 63715 w 82599"/>
                <a:gd name="connsiteY3" fmla="*/ 4941 h 78639"/>
                <a:gd name="connsiteX4" fmla="*/ 73484 w 82599"/>
                <a:gd name="connsiteY4" fmla="*/ 7382 h 78639"/>
                <a:gd name="connsiteX5" fmla="*/ 65669 w 82599"/>
                <a:gd name="connsiteY5" fmla="*/ 16973 h 78639"/>
                <a:gd name="connsiteX6" fmla="*/ 72774 w 82599"/>
                <a:gd name="connsiteY6" fmla="*/ 23424 h 78639"/>
                <a:gd name="connsiteX7" fmla="*/ 82721 w 82599"/>
                <a:gd name="connsiteY7" fmla="*/ 12788 h 78639"/>
                <a:gd name="connsiteX8" fmla="*/ 63892 w 82599"/>
                <a:gd name="connsiteY8" fmla="*/ 59 h 78639"/>
                <a:gd name="connsiteX9" fmla="*/ 38846 w 82599"/>
                <a:gd name="connsiteY9" fmla="*/ 12439 h 78639"/>
                <a:gd name="connsiteX10" fmla="*/ 20550 w 82599"/>
                <a:gd name="connsiteY10" fmla="*/ 59 h 78639"/>
                <a:gd name="connsiteX11" fmla="*/ 6694 w 82599"/>
                <a:gd name="connsiteY11" fmla="*/ 8952 h 78639"/>
                <a:gd name="connsiteX12" fmla="*/ 122 w 82599"/>
                <a:gd name="connsiteY12" fmla="*/ 26737 h 78639"/>
                <a:gd name="connsiteX13" fmla="*/ 3142 w 82599"/>
                <a:gd name="connsiteY13" fmla="*/ 29004 h 78639"/>
                <a:gd name="connsiteX14" fmla="*/ 7050 w 82599"/>
                <a:gd name="connsiteY14" fmla="*/ 23773 h 78639"/>
                <a:gd name="connsiteX15" fmla="*/ 20017 w 82599"/>
                <a:gd name="connsiteY15" fmla="*/ 4941 h 78639"/>
                <a:gd name="connsiteX16" fmla="*/ 25879 w 82599"/>
                <a:gd name="connsiteY16" fmla="*/ 13485 h 78639"/>
                <a:gd name="connsiteX17" fmla="*/ 23037 w 82599"/>
                <a:gd name="connsiteY17" fmla="*/ 27958 h 78639"/>
                <a:gd name="connsiteX18" fmla="*/ 19129 w 82599"/>
                <a:gd name="connsiteY18" fmla="*/ 43651 h 78639"/>
                <a:gd name="connsiteX19" fmla="*/ 13444 w 82599"/>
                <a:gd name="connsiteY19" fmla="*/ 65970 h 78639"/>
                <a:gd name="connsiteX20" fmla="*/ 11668 w 82599"/>
                <a:gd name="connsiteY20" fmla="*/ 73119 h 78639"/>
                <a:gd name="connsiteX21" fmla="*/ 17708 w 82599"/>
                <a:gd name="connsiteY21" fmla="*/ 78699 h 78639"/>
                <a:gd name="connsiteX22" fmla="*/ 25346 w 82599"/>
                <a:gd name="connsiteY22" fmla="*/ 73642 h 78639"/>
                <a:gd name="connsiteX23" fmla="*/ 28721 w 82599"/>
                <a:gd name="connsiteY23" fmla="*/ 60565 h 78639"/>
                <a:gd name="connsiteX24" fmla="*/ 33517 w 82599"/>
                <a:gd name="connsiteY24" fmla="*/ 41733 h 7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2599" h="78639">
                  <a:moveTo>
                    <a:pt x="33517" y="41733"/>
                  </a:moveTo>
                  <a:cubicBezTo>
                    <a:pt x="33695" y="40687"/>
                    <a:pt x="37780" y="24994"/>
                    <a:pt x="38135" y="24122"/>
                  </a:cubicBezTo>
                  <a:cubicBezTo>
                    <a:pt x="38491" y="22727"/>
                    <a:pt x="43642" y="14008"/>
                    <a:pt x="49326" y="9824"/>
                  </a:cubicBezTo>
                  <a:cubicBezTo>
                    <a:pt x="51280" y="8429"/>
                    <a:pt x="56076" y="4941"/>
                    <a:pt x="63715" y="4941"/>
                  </a:cubicBezTo>
                  <a:cubicBezTo>
                    <a:pt x="65491" y="4941"/>
                    <a:pt x="69932" y="5116"/>
                    <a:pt x="73484" y="7382"/>
                  </a:cubicBezTo>
                  <a:cubicBezTo>
                    <a:pt x="67800" y="8952"/>
                    <a:pt x="65669" y="13834"/>
                    <a:pt x="65669" y="16973"/>
                  </a:cubicBezTo>
                  <a:cubicBezTo>
                    <a:pt x="65669" y="20809"/>
                    <a:pt x="68688" y="23424"/>
                    <a:pt x="72774" y="23424"/>
                  </a:cubicBezTo>
                  <a:cubicBezTo>
                    <a:pt x="76859" y="23424"/>
                    <a:pt x="82721" y="20111"/>
                    <a:pt x="82721" y="12788"/>
                  </a:cubicBezTo>
                  <a:cubicBezTo>
                    <a:pt x="82721" y="3721"/>
                    <a:pt x="72952" y="59"/>
                    <a:pt x="63892" y="59"/>
                  </a:cubicBezTo>
                  <a:cubicBezTo>
                    <a:pt x="54655" y="59"/>
                    <a:pt x="46662" y="3721"/>
                    <a:pt x="38846" y="12439"/>
                  </a:cubicBezTo>
                  <a:cubicBezTo>
                    <a:pt x="35649" y="1803"/>
                    <a:pt x="24813" y="59"/>
                    <a:pt x="20550" y="59"/>
                  </a:cubicBezTo>
                  <a:cubicBezTo>
                    <a:pt x="13977" y="59"/>
                    <a:pt x="9536" y="4070"/>
                    <a:pt x="6694" y="8952"/>
                  </a:cubicBezTo>
                  <a:cubicBezTo>
                    <a:pt x="2609" y="15752"/>
                    <a:pt x="122" y="25865"/>
                    <a:pt x="122" y="26737"/>
                  </a:cubicBezTo>
                  <a:cubicBezTo>
                    <a:pt x="122" y="29004"/>
                    <a:pt x="2609" y="29004"/>
                    <a:pt x="3142" y="29004"/>
                  </a:cubicBezTo>
                  <a:cubicBezTo>
                    <a:pt x="5629" y="29004"/>
                    <a:pt x="5806" y="28481"/>
                    <a:pt x="7050" y="23773"/>
                  </a:cubicBezTo>
                  <a:cubicBezTo>
                    <a:pt x="9714" y="13137"/>
                    <a:pt x="13089" y="4941"/>
                    <a:pt x="20017" y="4941"/>
                  </a:cubicBezTo>
                  <a:cubicBezTo>
                    <a:pt x="24635" y="4941"/>
                    <a:pt x="25879" y="8777"/>
                    <a:pt x="25879" y="13485"/>
                  </a:cubicBezTo>
                  <a:cubicBezTo>
                    <a:pt x="25879" y="16798"/>
                    <a:pt x="24280" y="23250"/>
                    <a:pt x="23037" y="27958"/>
                  </a:cubicBezTo>
                  <a:cubicBezTo>
                    <a:pt x="21793" y="32666"/>
                    <a:pt x="20017" y="39815"/>
                    <a:pt x="19129" y="43651"/>
                  </a:cubicBezTo>
                  <a:lnTo>
                    <a:pt x="13444" y="65970"/>
                  </a:lnTo>
                  <a:cubicBezTo>
                    <a:pt x="12734" y="68237"/>
                    <a:pt x="11668" y="72596"/>
                    <a:pt x="11668" y="73119"/>
                  </a:cubicBezTo>
                  <a:cubicBezTo>
                    <a:pt x="11668" y="76955"/>
                    <a:pt x="14865" y="78699"/>
                    <a:pt x="17708" y="78699"/>
                  </a:cubicBezTo>
                  <a:cubicBezTo>
                    <a:pt x="20372" y="78699"/>
                    <a:pt x="23925" y="77130"/>
                    <a:pt x="25346" y="73642"/>
                  </a:cubicBezTo>
                  <a:cubicBezTo>
                    <a:pt x="25701" y="72596"/>
                    <a:pt x="27655" y="64924"/>
                    <a:pt x="28721" y="60565"/>
                  </a:cubicBezTo>
                  <a:lnTo>
                    <a:pt x="33517" y="41733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B08C6AAC-C86A-9F26-12A8-16DF991C234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67160" y="3641691"/>
              <a:ext cx="70291" cy="84319"/>
            </a:xfrm>
            <a:custGeom>
              <a:avLst/>
              <a:gdLst>
                <a:gd name="connsiteX0" fmla="*/ 70418 w 70291"/>
                <a:gd name="connsiteY0" fmla="*/ 64078 h 84319"/>
                <a:gd name="connsiteX1" fmla="*/ 70418 w 70291"/>
                <a:gd name="connsiteY1" fmla="*/ 58598 h 84319"/>
                <a:gd name="connsiteX2" fmla="*/ 54557 w 70291"/>
                <a:gd name="connsiteY2" fmla="*/ 58598 h 84319"/>
                <a:gd name="connsiteX3" fmla="*/ 54557 w 70291"/>
                <a:gd name="connsiteY3" fmla="*/ 3796 h 84319"/>
                <a:gd name="connsiteX4" fmla="*/ 51132 w 70291"/>
                <a:gd name="connsiteY4" fmla="*/ 60 h 84319"/>
                <a:gd name="connsiteX5" fmla="*/ 47072 w 70291"/>
                <a:gd name="connsiteY5" fmla="*/ 1928 h 84319"/>
                <a:gd name="connsiteX6" fmla="*/ 126 w 70291"/>
                <a:gd name="connsiteY6" fmla="*/ 58598 h 84319"/>
                <a:gd name="connsiteX7" fmla="*/ 126 w 70291"/>
                <a:gd name="connsiteY7" fmla="*/ 64078 h 84319"/>
                <a:gd name="connsiteX8" fmla="*/ 42377 w 70291"/>
                <a:gd name="connsiteY8" fmla="*/ 64078 h 84319"/>
                <a:gd name="connsiteX9" fmla="*/ 42377 w 70291"/>
                <a:gd name="connsiteY9" fmla="*/ 73793 h 84319"/>
                <a:gd name="connsiteX10" fmla="*/ 31338 w 70291"/>
                <a:gd name="connsiteY10" fmla="*/ 78899 h 84319"/>
                <a:gd name="connsiteX11" fmla="*/ 26897 w 70291"/>
                <a:gd name="connsiteY11" fmla="*/ 78899 h 84319"/>
                <a:gd name="connsiteX12" fmla="*/ 26897 w 70291"/>
                <a:gd name="connsiteY12" fmla="*/ 84379 h 84319"/>
                <a:gd name="connsiteX13" fmla="*/ 48467 w 70291"/>
                <a:gd name="connsiteY13" fmla="*/ 83881 h 84319"/>
                <a:gd name="connsiteX14" fmla="*/ 70037 w 70291"/>
                <a:gd name="connsiteY14" fmla="*/ 84379 h 84319"/>
                <a:gd name="connsiteX15" fmla="*/ 70037 w 70291"/>
                <a:gd name="connsiteY15" fmla="*/ 78899 h 84319"/>
                <a:gd name="connsiteX16" fmla="*/ 65596 w 70291"/>
                <a:gd name="connsiteY16" fmla="*/ 78899 h 84319"/>
                <a:gd name="connsiteX17" fmla="*/ 54557 w 70291"/>
                <a:gd name="connsiteY17" fmla="*/ 73793 h 84319"/>
                <a:gd name="connsiteX18" fmla="*/ 54557 w 70291"/>
                <a:gd name="connsiteY18" fmla="*/ 64078 h 84319"/>
                <a:gd name="connsiteX19" fmla="*/ 70418 w 70291"/>
                <a:gd name="connsiteY19" fmla="*/ 64078 h 84319"/>
                <a:gd name="connsiteX20" fmla="*/ 43392 w 70291"/>
                <a:gd name="connsiteY20" fmla="*/ 13511 h 84319"/>
                <a:gd name="connsiteX21" fmla="*/ 43392 w 70291"/>
                <a:gd name="connsiteY21" fmla="*/ 58598 h 84319"/>
                <a:gd name="connsiteX22" fmla="*/ 6089 w 70291"/>
                <a:gd name="connsiteY22" fmla="*/ 58598 h 84319"/>
                <a:gd name="connsiteX23" fmla="*/ 43392 w 70291"/>
                <a:gd name="connsiteY23" fmla="*/ 13511 h 8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291" h="84319">
                  <a:moveTo>
                    <a:pt x="70418" y="64078"/>
                  </a:moveTo>
                  <a:lnTo>
                    <a:pt x="70418" y="58598"/>
                  </a:lnTo>
                  <a:lnTo>
                    <a:pt x="54557" y="58598"/>
                  </a:lnTo>
                  <a:lnTo>
                    <a:pt x="54557" y="3796"/>
                  </a:lnTo>
                  <a:cubicBezTo>
                    <a:pt x="54557" y="807"/>
                    <a:pt x="54431" y="60"/>
                    <a:pt x="51132" y="60"/>
                  </a:cubicBezTo>
                  <a:cubicBezTo>
                    <a:pt x="48594" y="60"/>
                    <a:pt x="48467" y="185"/>
                    <a:pt x="47072" y="1928"/>
                  </a:cubicBezTo>
                  <a:lnTo>
                    <a:pt x="126" y="58598"/>
                  </a:lnTo>
                  <a:lnTo>
                    <a:pt x="126" y="64078"/>
                  </a:lnTo>
                  <a:lnTo>
                    <a:pt x="42377" y="64078"/>
                  </a:lnTo>
                  <a:lnTo>
                    <a:pt x="42377" y="73793"/>
                  </a:lnTo>
                  <a:cubicBezTo>
                    <a:pt x="42377" y="77654"/>
                    <a:pt x="42377" y="78899"/>
                    <a:pt x="31338" y="78899"/>
                  </a:cubicBezTo>
                  <a:lnTo>
                    <a:pt x="26897" y="78899"/>
                  </a:lnTo>
                  <a:lnTo>
                    <a:pt x="26897" y="84379"/>
                  </a:lnTo>
                  <a:cubicBezTo>
                    <a:pt x="32861" y="84130"/>
                    <a:pt x="41108" y="83881"/>
                    <a:pt x="48467" y="83881"/>
                  </a:cubicBezTo>
                  <a:cubicBezTo>
                    <a:pt x="55826" y="83881"/>
                    <a:pt x="63947" y="84130"/>
                    <a:pt x="70037" y="84379"/>
                  </a:cubicBezTo>
                  <a:lnTo>
                    <a:pt x="70037" y="78899"/>
                  </a:lnTo>
                  <a:lnTo>
                    <a:pt x="65596" y="78899"/>
                  </a:lnTo>
                  <a:cubicBezTo>
                    <a:pt x="54557" y="78899"/>
                    <a:pt x="54557" y="77654"/>
                    <a:pt x="54557" y="73793"/>
                  </a:cubicBezTo>
                  <a:lnTo>
                    <a:pt x="54557" y="64078"/>
                  </a:lnTo>
                  <a:lnTo>
                    <a:pt x="70418" y="64078"/>
                  </a:lnTo>
                  <a:close/>
                  <a:moveTo>
                    <a:pt x="43392" y="13511"/>
                  </a:moveTo>
                  <a:lnTo>
                    <a:pt x="43392" y="58598"/>
                  </a:lnTo>
                  <a:lnTo>
                    <a:pt x="6089" y="58598"/>
                  </a:lnTo>
                  <a:lnTo>
                    <a:pt x="43392" y="13511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1C268E16-D516-E4A7-D93F-90DDEF840EE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63662" y="3643061"/>
              <a:ext cx="52147" cy="82949"/>
            </a:xfrm>
            <a:custGeom>
              <a:avLst/>
              <a:gdLst>
                <a:gd name="connsiteX0" fmla="*/ 32484 w 52147"/>
                <a:gd name="connsiteY0" fmla="*/ 3796 h 82949"/>
                <a:gd name="connsiteX1" fmla="*/ 27916 w 52147"/>
                <a:gd name="connsiteY1" fmla="*/ 60 h 82949"/>
                <a:gd name="connsiteX2" fmla="*/ 2286 w 52147"/>
                <a:gd name="connsiteY2" fmla="*/ 8031 h 82949"/>
                <a:gd name="connsiteX3" fmla="*/ 129 w 52147"/>
                <a:gd name="connsiteY3" fmla="*/ 8031 h 82949"/>
                <a:gd name="connsiteX4" fmla="*/ 129 w 52147"/>
                <a:gd name="connsiteY4" fmla="*/ 13511 h 82949"/>
                <a:gd name="connsiteX5" fmla="*/ 2286 w 52147"/>
                <a:gd name="connsiteY5" fmla="*/ 13511 h 82949"/>
                <a:gd name="connsiteX6" fmla="*/ 20811 w 52147"/>
                <a:gd name="connsiteY6" fmla="*/ 10024 h 82949"/>
                <a:gd name="connsiteX7" fmla="*/ 20811 w 52147"/>
                <a:gd name="connsiteY7" fmla="*/ 72298 h 82949"/>
                <a:gd name="connsiteX8" fmla="*/ 7361 w 52147"/>
                <a:gd name="connsiteY8" fmla="*/ 77529 h 82949"/>
                <a:gd name="connsiteX9" fmla="*/ 1017 w 52147"/>
                <a:gd name="connsiteY9" fmla="*/ 77529 h 82949"/>
                <a:gd name="connsiteX10" fmla="*/ 1017 w 52147"/>
                <a:gd name="connsiteY10" fmla="*/ 83009 h 82949"/>
                <a:gd name="connsiteX11" fmla="*/ 26647 w 52147"/>
                <a:gd name="connsiteY11" fmla="*/ 82511 h 82949"/>
                <a:gd name="connsiteX12" fmla="*/ 52277 w 52147"/>
                <a:gd name="connsiteY12" fmla="*/ 83009 h 82949"/>
                <a:gd name="connsiteX13" fmla="*/ 52277 w 52147"/>
                <a:gd name="connsiteY13" fmla="*/ 77529 h 82949"/>
                <a:gd name="connsiteX14" fmla="*/ 45933 w 52147"/>
                <a:gd name="connsiteY14" fmla="*/ 77529 h 82949"/>
                <a:gd name="connsiteX15" fmla="*/ 32484 w 52147"/>
                <a:gd name="connsiteY15" fmla="*/ 72298 h 82949"/>
                <a:gd name="connsiteX16" fmla="*/ 32484 w 52147"/>
                <a:gd name="connsiteY16" fmla="*/ 3796 h 8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47" h="82949">
                  <a:moveTo>
                    <a:pt x="32484" y="3796"/>
                  </a:moveTo>
                  <a:cubicBezTo>
                    <a:pt x="32484" y="60"/>
                    <a:pt x="32103" y="60"/>
                    <a:pt x="27916" y="60"/>
                  </a:cubicBezTo>
                  <a:cubicBezTo>
                    <a:pt x="18907" y="8031"/>
                    <a:pt x="4824" y="8031"/>
                    <a:pt x="2286" y="8031"/>
                  </a:cubicBezTo>
                  <a:lnTo>
                    <a:pt x="129" y="8031"/>
                  </a:lnTo>
                  <a:lnTo>
                    <a:pt x="129" y="13511"/>
                  </a:lnTo>
                  <a:lnTo>
                    <a:pt x="2286" y="13511"/>
                  </a:lnTo>
                  <a:cubicBezTo>
                    <a:pt x="5204" y="13511"/>
                    <a:pt x="13451" y="13138"/>
                    <a:pt x="20811" y="10024"/>
                  </a:cubicBezTo>
                  <a:lnTo>
                    <a:pt x="20811" y="72298"/>
                  </a:lnTo>
                  <a:cubicBezTo>
                    <a:pt x="20811" y="76159"/>
                    <a:pt x="20811" y="77529"/>
                    <a:pt x="7361" y="77529"/>
                  </a:cubicBezTo>
                  <a:lnTo>
                    <a:pt x="1017" y="77529"/>
                  </a:lnTo>
                  <a:lnTo>
                    <a:pt x="1017" y="83009"/>
                  </a:lnTo>
                  <a:cubicBezTo>
                    <a:pt x="7996" y="82511"/>
                    <a:pt x="19288" y="82511"/>
                    <a:pt x="26647" y="82511"/>
                  </a:cubicBezTo>
                  <a:cubicBezTo>
                    <a:pt x="34006" y="82511"/>
                    <a:pt x="45299" y="82511"/>
                    <a:pt x="52277" y="83009"/>
                  </a:cubicBezTo>
                  <a:lnTo>
                    <a:pt x="52277" y="77529"/>
                  </a:lnTo>
                  <a:lnTo>
                    <a:pt x="45933" y="77529"/>
                  </a:lnTo>
                  <a:cubicBezTo>
                    <a:pt x="32484" y="77529"/>
                    <a:pt x="32484" y="76159"/>
                    <a:pt x="32484" y="72298"/>
                  </a:cubicBezTo>
                  <a:lnTo>
                    <a:pt x="32484" y="3796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B7DFFFCB-5BAA-A992-B273-F570146ADEC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40396" y="3760883"/>
              <a:ext cx="904159" cy="9963"/>
            </a:xfrm>
            <a:custGeom>
              <a:avLst/>
              <a:gdLst>
                <a:gd name="connsiteX0" fmla="*/ 0 w 904159"/>
                <a:gd name="connsiteY0" fmla="*/ 0 h 9963"/>
                <a:gd name="connsiteX1" fmla="*/ 904160 w 904159"/>
                <a:gd name="connsiteY1" fmla="*/ 0 h 9963"/>
                <a:gd name="connsiteX2" fmla="*/ 904160 w 904159"/>
                <a:gd name="connsiteY2" fmla="*/ 9963 h 9963"/>
                <a:gd name="connsiteX3" fmla="*/ 0 w 904159"/>
                <a:gd name="connsiteY3" fmla="*/ 9963 h 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159" h="9963">
                  <a:moveTo>
                    <a:pt x="0" y="0"/>
                  </a:moveTo>
                  <a:lnTo>
                    <a:pt x="904160" y="0"/>
                  </a:lnTo>
                  <a:lnTo>
                    <a:pt x="904160" y="9963"/>
                  </a:lnTo>
                  <a:lnTo>
                    <a:pt x="0" y="9963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AB1F8BE2-FB61-ABF4-6308-1DA1444A7A0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995921" y="3793027"/>
              <a:ext cx="97698" cy="123103"/>
            </a:xfrm>
            <a:custGeom>
              <a:avLst/>
              <a:gdLst>
                <a:gd name="connsiteX0" fmla="*/ 58730 w 97698"/>
                <a:gd name="connsiteY0" fmla="*/ 71210 h 123103"/>
                <a:gd name="connsiteX1" fmla="*/ 79690 w 97698"/>
                <a:gd name="connsiteY1" fmla="*/ 118638 h 123103"/>
                <a:gd name="connsiteX2" fmla="*/ 89105 w 97698"/>
                <a:gd name="connsiteY2" fmla="*/ 122823 h 123103"/>
                <a:gd name="connsiteX3" fmla="*/ 92658 w 97698"/>
                <a:gd name="connsiteY3" fmla="*/ 122823 h 123103"/>
                <a:gd name="connsiteX4" fmla="*/ 97809 w 97698"/>
                <a:gd name="connsiteY4" fmla="*/ 120730 h 123103"/>
                <a:gd name="connsiteX5" fmla="*/ 96921 w 97698"/>
                <a:gd name="connsiteY5" fmla="*/ 118987 h 123103"/>
                <a:gd name="connsiteX6" fmla="*/ 92302 w 97698"/>
                <a:gd name="connsiteY6" fmla="*/ 111489 h 123103"/>
                <a:gd name="connsiteX7" fmla="*/ 48960 w 97698"/>
                <a:gd name="connsiteY7" fmla="*/ 11053 h 123103"/>
                <a:gd name="connsiteX8" fmla="*/ 25335 w 97698"/>
                <a:gd name="connsiteY8" fmla="*/ 68 h 123103"/>
                <a:gd name="connsiteX9" fmla="*/ 20716 w 97698"/>
                <a:gd name="connsiteY9" fmla="*/ 2509 h 123103"/>
                <a:gd name="connsiteX10" fmla="*/ 23381 w 97698"/>
                <a:gd name="connsiteY10" fmla="*/ 4950 h 123103"/>
                <a:gd name="connsiteX11" fmla="*/ 34927 w 97698"/>
                <a:gd name="connsiteY11" fmla="*/ 15935 h 123103"/>
                <a:gd name="connsiteX12" fmla="*/ 56065 w 97698"/>
                <a:gd name="connsiteY12" fmla="*/ 64758 h 123103"/>
                <a:gd name="connsiteX13" fmla="*/ 3664 w 97698"/>
                <a:gd name="connsiteY13" fmla="*/ 111140 h 123103"/>
                <a:gd name="connsiteX14" fmla="*/ 111 w 97698"/>
                <a:gd name="connsiteY14" fmla="*/ 117243 h 123103"/>
                <a:gd name="connsiteX15" fmla="*/ 6150 w 97698"/>
                <a:gd name="connsiteY15" fmla="*/ 123171 h 123103"/>
                <a:gd name="connsiteX16" fmla="*/ 12190 w 97698"/>
                <a:gd name="connsiteY16" fmla="*/ 120381 h 123103"/>
                <a:gd name="connsiteX17" fmla="*/ 58730 w 97698"/>
                <a:gd name="connsiteY17" fmla="*/ 71210 h 12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698" h="123103">
                  <a:moveTo>
                    <a:pt x="58730" y="71210"/>
                  </a:moveTo>
                  <a:cubicBezTo>
                    <a:pt x="67611" y="91088"/>
                    <a:pt x="77737" y="116371"/>
                    <a:pt x="79690" y="118638"/>
                  </a:cubicBezTo>
                  <a:cubicBezTo>
                    <a:pt x="83066" y="122823"/>
                    <a:pt x="86263" y="122823"/>
                    <a:pt x="89105" y="122823"/>
                  </a:cubicBezTo>
                  <a:lnTo>
                    <a:pt x="92658" y="122823"/>
                  </a:lnTo>
                  <a:cubicBezTo>
                    <a:pt x="96033" y="122823"/>
                    <a:pt x="97809" y="122823"/>
                    <a:pt x="97809" y="120730"/>
                  </a:cubicBezTo>
                  <a:cubicBezTo>
                    <a:pt x="97809" y="119858"/>
                    <a:pt x="97276" y="119335"/>
                    <a:pt x="96921" y="118987"/>
                  </a:cubicBezTo>
                  <a:cubicBezTo>
                    <a:pt x="94789" y="117068"/>
                    <a:pt x="93013" y="113058"/>
                    <a:pt x="92302" y="111489"/>
                  </a:cubicBezTo>
                  <a:lnTo>
                    <a:pt x="48960" y="11053"/>
                  </a:lnTo>
                  <a:cubicBezTo>
                    <a:pt x="47717" y="7914"/>
                    <a:pt x="44164" y="68"/>
                    <a:pt x="25335" y="68"/>
                  </a:cubicBezTo>
                  <a:cubicBezTo>
                    <a:pt x="23203" y="68"/>
                    <a:pt x="20716" y="68"/>
                    <a:pt x="20716" y="2509"/>
                  </a:cubicBezTo>
                  <a:cubicBezTo>
                    <a:pt x="20716" y="4601"/>
                    <a:pt x="22493" y="4775"/>
                    <a:pt x="23381" y="4950"/>
                  </a:cubicBezTo>
                  <a:cubicBezTo>
                    <a:pt x="27111" y="5473"/>
                    <a:pt x="30486" y="5996"/>
                    <a:pt x="34927" y="15935"/>
                  </a:cubicBezTo>
                  <a:lnTo>
                    <a:pt x="56065" y="64758"/>
                  </a:lnTo>
                  <a:lnTo>
                    <a:pt x="3664" y="111140"/>
                  </a:lnTo>
                  <a:cubicBezTo>
                    <a:pt x="1532" y="112884"/>
                    <a:pt x="111" y="114279"/>
                    <a:pt x="111" y="117243"/>
                  </a:cubicBezTo>
                  <a:cubicBezTo>
                    <a:pt x="111" y="121428"/>
                    <a:pt x="3664" y="123171"/>
                    <a:pt x="6150" y="123171"/>
                  </a:cubicBezTo>
                  <a:cubicBezTo>
                    <a:pt x="9525" y="123171"/>
                    <a:pt x="11657" y="120905"/>
                    <a:pt x="12190" y="120381"/>
                  </a:cubicBezTo>
                  <a:lnTo>
                    <a:pt x="58730" y="71210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8D491C7E-3690-3D80-FBA4-22A80F2EFE1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113161" y="3855999"/>
              <a:ext cx="66231" cy="85689"/>
            </a:xfrm>
            <a:custGeom>
              <a:avLst/>
              <a:gdLst>
                <a:gd name="connsiteX0" fmla="*/ 66347 w 66231"/>
                <a:gd name="connsiteY0" fmla="*/ 43162 h 85689"/>
                <a:gd name="connsiteX1" fmla="*/ 33231 w 66231"/>
                <a:gd name="connsiteY1" fmla="*/ 69 h 85689"/>
                <a:gd name="connsiteX2" fmla="*/ 116 w 66231"/>
                <a:gd name="connsiteY2" fmla="*/ 43162 h 85689"/>
                <a:gd name="connsiteX3" fmla="*/ 33231 w 66231"/>
                <a:gd name="connsiteY3" fmla="*/ 85758 h 85689"/>
                <a:gd name="connsiteX4" fmla="*/ 66347 w 66231"/>
                <a:gd name="connsiteY4" fmla="*/ 43162 h 85689"/>
                <a:gd name="connsiteX5" fmla="*/ 33231 w 66231"/>
                <a:gd name="connsiteY5" fmla="*/ 81648 h 85689"/>
                <a:gd name="connsiteX6" fmla="*/ 14707 w 66231"/>
                <a:gd name="connsiteY6" fmla="*/ 67449 h 85689"/>
                <a:gd name="connsiteX7" fmla="*/ 12804 w 66231"/>
                <a:gd name="connsiteY7" fmla="*/ 41668 h 85689"/>
                <a:gd name="connsiteX8" fmla="*/ 14834 w 66231"/>
                <a:gd name="connsiteY8" fmla="*/ 16758 h 85689"/>
                <a:gd name="connsiteX9" fmla="*/ 33231 w 66231"/>
                <a:gd name="connsiteY9" fmla="*/ 4179 h 85689"/>
                <a:gd name="connsiteX10" fmla="*/ 51883 w 66231"/>
                <a:gd name="connsiteY10" fmla="*/ 17630 h 85689"/>
                <a:gd name="connsiteX11" fmla="*/ 53659 w 66231"/>
                <a:gd name="connsiteY11" fmla="*/ 41668 h 85689"/>
                <a:gd name="connsiteX12" fmla="*/ 51756 w 66231"/>
                <a:gd name="connsiteY12" fmla="*/ 67698 h 85689"/>
                <a:gd name="connsiteX13" fmla="*/ 33231 w 66231"/>
                <a:gd name="connsiteY13" fmla="*/ 81648 h 8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31" h="85689">
                  <a:moveTo>
                    <a:pt x="66347" y="43162"/>
                  </a:moveTo>
                  <a:cubicBezTo>
                    <a:pt x="66347" y="34195"/>
                    <a:pt x="66347" y="69"/>
                    <a:pt x="33231" y="69"/>
                  </a:cubicBezTo>
                  <a:cubicBezTo>
                    <a:pt x="116" y="69"/>
                    <a:pt x="116" y="34195"/>
                    <a:pt x="116" y="43162"/>
                  </a:cubicBezTo>
                  <a:cubicBezTo>
                    <a:pt x="116" y="52254"/>
                    <a:pt x="116" y="85758"/>
                    <a:pt x="33231" y="85758"/>
                  </a:cubicBezTo>
                  <a:cubicBezTo>
                    <a:pt x="66347" y="85758"/>
                    <a:pt x="66347" y="52254"/>
                    <a:pt x="66347" y="43162"/>
                  </a:cubicBezTo>
                  <a:close/>
                  <a:moveTo>
                    <a:pt x="33231" y="81648"/>
                  </a:moveTo>
                  <a:cubicBezTo>
                    <a:pt x="28537" y="81648"/>
                    <a:pt x="17879" y="80029"/>
                    <a:pt x="14707" y="67449"/>
                  </a:cubicBezTo>
                  <a:cubicBezTo>
                    <a:pt x="12931" y="60724"/>
                    <a:pt x="12804" y="51881"/>
                    <a:pt x="12804" y="41668"/>
                  </a:cubicBezTo>
                  <a:cubicBezTo>
                    <a:pt x="12804" y="32451"/>
                    <a:pt x="12804" y="23857"/>
                    <a:pt x="14834" y="16758"/>
                  </a:cubicBezTo>
                  <a:cubicBezTo>
                    <a:pt x="18006" y="6296"/>
                    <a:pt x="27776" y="4179"/>
                    <a:pt x="33231" y="4179"/>
                  </a:cubicBezTo>
                  <a:cubicBezTo>
                    <a:pt x="42621" y="4179"/>
                    <a:pt x="49345" y="8911"/>
                    <a:pt x="51883" y="17630"/>
                  </a:cubicBezTo>
                  <a:cubicBezTo>
                    <a:pt x="53659" y="23982"/>
                    <a:pt x="53659" y="34319"/>
                    <a:pt x="53659" y="41668"/>
                  </a:cubicBezTo>
                  <a:cubicBezTo>
                    <a:pt x="53659" y="50137"/>
                    <a:pt x="53659" y="60225"/>
                    <a:pt x="51756" y="67698"/>
                  </a:cubicBezTo>
                  <a:cubicBezTo>
                    <a:pt x="48457" y="79780"/>
                    <a:pt x="38307" y="81648"/>
                    <a:pt x="33231" y="81648"/>
                  </a:cubicBez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E4D4804D-E1DD-EE42-0CAA-724E43D3ABE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81098" y="3659501"/>
              <a:ext cx="172557" cy="168638"/>
            </a:xfrm>
            <a:custGeom>
              <a:avLst/>
              <a:gdLst>
                <a:gd name="connsiteX0" fmla="*/ 102400 w 172557"/>
                <a:gd name="connsiteY0" fmla="*/ 17501 h 168638"/>
                <a:gd name="connsiteX1" fmla="*/ 108237 w 172557"/>
                <a:gd name="connsiteY1" fmla="*/ 8284 h 168638"/>
                <a:gd name="connsiteX2" fmla="*/ 124224 w 172557"/>
                <a:gd name="connsiteY2" fmla="*/ 7786 h 168638"/>
                <a:gd name="connsiteX3" fmla="*/ 161273 w 172557"/>
                <a:gd name="connsiteY3" fmla="*/ 28212 h 168638"/>
                <a:gd name="connsiteX4" fmla="*/ 159243 w 172557"/>
                <a:gd name="connsiteY4" fmla="*/ 48140 h 168638"/>
                <a:gd name="connsiteX5" fmla="*/ 158481 w 172557"/>
                <a:gd name="connsiteY5" fmla="*/ 52873 h 168638"/>
                <a:gd name="connsiteX6" fmla="*/ 161526 w 172557"/>
                <a:gd name="connsiteY6" fmla="*/ 56111 h 168638"/>
                <a:gd name="connsiteX7" fmla="*/ 165333 w 172557"/>
                <a:gd name="connsiteY7" fmla="*/ 50382 h 168638"/>
                <a:gd name="connsiteX8" fmla="*/ 172184 w 172557"/>
                <a:gd name="connsiteY8" fmla="*/ 7039 h 168638"/>
                <a:gd name="connsiteX9" fmla="*/ 172692 w 172557"/>
                <a:gd name="connsiteY9" fmla="*/ 2804 h 168638"/>
                <a:gd name="connsiteX10" fmla="*/ 165840 w 172557"/>
                <a:gd name="connsiteY10" fmla="*/ 64 h 168638"/>
                <a:gd name="connsiteX11" fmla="*/ 25003 w 172557"/>
                <a:gd name="connsiteY11" fmla="*/ 64 h 168638"/>
                <a:gd name="connsiteX12" fmla="*/ 16882 w 172557"/>
                <a:gd name="connsiteY12" fmla="*/ 5046 h 168638"/>
                <a:gd name="connsiteX13" fmla="*/ 1657 w 172557"/>
                <a:gd name="connsiteY13" fmla="*/ 48887 h 168638"/>
                <a:gd name="connsiteX14" fmla="*/ 134 w 172557"/>
                <a:gd name="connsiteY14" fmla="*/ 53371 h 168638"/>
                <a:gd name="connsiteX15" fmla="*/ 3179 w 172557"/>
                <a:gd name="connsiteY15" fmla="*/ 56111 h 168638"/>
                <a:gd name="connsiteX16" fmla="*/ 7493 w 172557"/>
                <a:gd name="connsiteY16" fmla="*/ 50880 h 168638"/>
                <a:gd name="connsiteX17" fmla="*/ 65351 w 172557"/>
                <a:gd name="connsiteY17" fmla="*/ 7786 h 168638"/>
                <a:gd name="connsiteX18" fmla="*/ 75248 w 172557"/>
                <a:gd name="connsiteY18" fmla="*/ 7786 h 168638"/>
                <a:gd name="connsiteX19" fmla="*/ 82353 w 172557"/>
                <a:gd name="connsiteY19" fmla="*/ 10775 h 168638"/>
                <a:gd name="connsiteX20" fmla="*/ 81338 w 172557"/>
                <a:gd name="connsiteY20" fmla="*/ 16006 h 168638"/>
                <a:gd name="connsiteX21" fmla="*/ 47334 w 172557"/>
                <a:gd name="connsiteY21" fmla="*/ 149024 h 168638"/>
                <a:gd name="connsiteX22" fmla="*/ 17136 w 172557"/>
                <a:gd name="connsiteY22" fmla="*/ 160981 h 168638"/>
                <a:gd name="connsiteX23" fmla="*/ 6478 w 172557"/>
                <a:gd name="connsiteY23" fmla="*/ 165714 h 168638"/>
                <a:gd name="connsiteX24" fmla="*/ 10792 w 172557"/>
                <a:gd name="connsiteY24" fmla="*/ 168703 h 168638"/>
                <a:gd name="connsiteX25" fmla="*/ 31601 w 172557"/>
                <a:gd name="connsiteY25" fmla="*/ 168205 h 168638"/>
                <a:gd name="connsiteX26" fmla="*/ 53170 w 172557"/>
                <a:gd name="connsiteY26" fmla="*/ 167956 h 168638"/>
                <a:gd name="connsiteX27" fmla="*/ 74232 w 172557"/>
                <a:gd name="connsiteY27" fmla="*/ 168205 h 168638"/>
                <a:gd name="connsiteX28" fmla="*/ 96310 w 172557"/>
                <a:gd name="connsiteY28" fmla="*/ 168703 h 168638"/>
                <a:gd name="connsiteX29" fmla="*/ 101892 w 172557"/>
                <a:gd name="connsiteY29" fmla="*/ 163721 h 168638"/>
                <a:gd name="connsiteX30" fmla="*/ 93265 w 172557"/>
                <a:gd name="connsiteY30" fmla="*/ 160981 h 168638"/>
                <a:gd name="connsiteX31" fmla="*/ 77024 w 172557"/>
                <a:gd name="connsiteY31" fmla="*/ 160483 h 168638"/>
                <a:gd name="connsiteX32" fmla="*/ 67635 w 172557"/>
                <a:gd name="connsiteY32" fmla="*/ 155003 h 168638"/>
                <a:gd name="connsiteX33" fmla="*/ 68650 w 172557"/>
                <a:gd name="connsiteY33" fmla="*/ 149771 h 168638"/>
                <a:gd name="connsiteX34" fmla="*/ 102400 w 172557"/>
                <a:gd name="connsiteY34" fmla="*/ 17501 h 16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2557" h="168638">
                  <a:moveTo>
                    <a:pt x="102400" y="17501"/>
                  </a:moveTo>
                  <a:cubicBezTo>
                    <a:pt x="104176" y="10526"/>
                    <a:pt x="105191" y="9032"/>
                    <a:pt x="108237" y="8284"/>
                  </a:cubicBezTo>
                  <a:cubicBezTo>
                    <a:pt x="110520" y="7786"/>
                    <a:pt x="118895" y="7786"/>
                    <a:pt x="124224" y="7786"/>
                  </a:cubicBezTo>
                  <a:cubicBezTo>
                    <a:pt x="149853" y="7786"/>
                    <a:pt x="161273" y="8782"/>
                    <a:pt x="161273" y="28212"/>
                  </a:cubicBezTo>
                  <a:cubicBezTo>
                    <a:pt x="161273" y="31949"/>
                    <a:pt x="160258" y="41663"/>
                    <a:pt x="159243" y="48140"/>
                  </a:cubicBezTo>
                  <a:cubicBezTo>
                    <a:pt x="158989" y="49136"/>
                    <a:pt x="158481" y="52125"/>
                    <a:pt x="158481" y="52873"/>
                  </a:cubicBezTo>
                  <a:cubicBezTo>
                    <a:pt x="158481" y="54367"/>
                    <a:pt x="159243" y="56111"/>
                    <a:pt x="161526" y="56111"/>
                  </a:cubicBezTo>
                  <a:cubicBezTo>
                    <a:pt x="164318" y="56111"/>
                    <a:pt x="164825" y="54118"/>
                    <a:pt x="165333" y="50382"/>
                  </a:cubicBezTo>
                  <a:lnTo>
                    <a:pt x="172184" y="7039"/>
                  </a:lnTo>
                  <a:cubicBezTo>
                    <a:pt x="172438" y="6042"/>
                    <a:pt x="172692" y="3551"/>
                    <a:pt x="172692" y="2804"/>
                  </a:cubicBezTo>
                  <a:cubicBezTo>
                    <a:pt x="172692" y="64"/>
                    <a:pt x="170154" y="64"/>
                    <a:pt x="165840" y="64"/>
                  </a:cubicBezTo>
                  <a:lnTo>
                    <a:pt x="25003" y="64"/>
                  </a:lnTo>
                  <a:cubicBezTo>
                    <a:pt x="18912" y="64"/>
                    <a:pt x="18659" y="313"/>
                    <a:pt x="16882" y="5046"/>
                  </a:cubicBezTo>
                  <a:lnTo>
                    <a:pt x="1657" y="48887"/>
                  </a:lnTo>
                  <a:cubicBezTo>
                    <a:pt x="1403" y="49385"/>
                    <a:pt x="134" y="52873"/>
                    <a:pt x="134" y="53371"/>
                  </a:cubicBezTo>
                  <a:cubicBezTo>
                    <a:pt x="134" y="54865"/>
                    <a:pt x="1403" y="56111"/>
                    <a:pt x="3179" y="56111"/>
                  </a:cubicBezTo>
                  <a:cubicBezTo>
                    <a:pt x="5717" y="56111"/>
                    <a:pt x="5971" y="54865"/>
                    <a:pt x="7493" y="50880"/>
                  </a:cubicBezTo>
                  <a:cubicBezTo>
                    <a:pt x="21196" y="12270"/>
                    <a:pt x="27794" y="7786"/>
                    <a:pt x="65351" y="7786"/>
                  </a:cubicBezTo>
                  <a:lnTo>
                    <a:pt x="75248" y="7786"/>
                  </a:lnTo>
                  <a:cubicBezTo>
                    <a:pt x="82353" y="7786"/>
                    <a:pt x="82353" y="8782"/>
                    <a:pt x="82353" y="10775"/>
                  </a:cubicBezTo>
                  <a:cubicBezTo>
                    <a:pt x="82353" y="12270"/>
                    <a:pt x="81592" y="15259"/>
                    <a:pt x="81338" y="16006"/>
                  </a:cubicBezTo>
                  <a:lnTo>
                    <a:pt x="47334" y="149024"/>
                  </a:lnTo>
                  <a:cubicBezTo>
                    <a:pt x="45050" y="158241"/>
                    <a:pt x="44289" y="160981"/>
                    <a:pt x="17136" y="160981"/>
                  </a:cubicBezTo>
                  <a:cubicBezTo>
                    <a:pt x="8001" y="160981"/>
                    <a:pt x="6478" y="160981"/>
                    <a:pt x="6478" y="165714"/>
                  </a:cubicBezTo>
                  <a:cubicBezTo>
                    <a:pt x="6478" y="168703"/>
                    <a:pt x="9270" y="168703"/>
                    <a:pt x="10792" y="168703"/>
                  </a:cubicBezTo>
                  <a:cubicBezTo>
                    <a:pt x="17644" y="168703"/>
                    <a:pt x="24749" y="168205"/>
                    <a:pt x="31601" y="168205"/>
                  </a:cubicBezTo>
                  <a:cubicBezTo>
                    <a:pt x="38706" y="168205"/>
                    <a:pt x="46065" y="167956"/>
                    <a:pt x="53170" y="167956"/>
                  </a:cubicBezTo>
                  <a:cubicBezTo>
                    <a:pt x="60276" y="167956"/>
                    <a:pt x="67381" y="168205"/>
                    <a:pt x="74232" y="168205"/>
                  </a:cubicBezTo>
                  <a:cubicBezTo>
                    <a:pt x="81592" y="168205"/>
                    <a:pt x="89204" y="168703"/>
                    <a:pt x="96310" y="168703"/>
                  </a:cubicBezTo>
                  <a:cubicBezTo>
                    <a:pt x="98847" y="168703"/>
                    <a:pt x="101892" y="168703"/>
                    <a:pt x="101892" y="163721"/>
                  </a:cubicBezTo>
                  <a:cubicBezTo>
                    <a:pt x="101892" y="160981"/>
                    <a:pt x="99862" y="160981"/>
                    <a:pt x="93265" y="160981"/>
                  </a:cubicBezTo>
                  <a:cubicBezTo>
                    <a:pt x="86921" y="160981"/>
                    <a:pt x="83622" y="160981"/>
                    <a:pt x="77024" y="160483"/>
                  </a:cubicBezTo>
                  <a:cubicBezTo>
                    <a:pt x="69665" y="159735"/>
                    <a:pt x="67635" y="158988"/>
                    <a:pt x="67635" y="155003"/>
                  </a:cubicBezTo>
                  <a:cubicBezTo>
                    <a:pt x="67635" y="154753"/>
                    <a:pt x="67635" y="153508"/>
                    <a:pt x="68650" y="149771"/>
                  </a:cubicBezTo>
                  <a:lnTo>
                    <a:pt x="102400" y="17501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9A3632D5-5297-F6CB-1611-96732570BA3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35734" y="3746410"/>
              <a:ext cx="99119" cy="119093"/>
            </a:xfrm>
            <a:custGeom>
              <a:avLst/>
              <a:gdLst>
                <a:gd name="connsiteX0" fmla="*/ 96595 w 99119"/>
                <a:gd name="connsiteY0" fmla="*/ 7215 h 119093"/>
                <a:gd name="connsiteX1" fmla="*/ 98016 w 99119"/>
                <a:gd name="connsiteY1" fmla="*/ 3379 h 119093"/>
                <a:gd name="connsiteX2" fmla="*/ 93042 w 99119"/>
                <a:gd name="connsiteY2" fmla="*/ 66 h 119093"/>
                <a:gd name="connsiteX3" fmla="*/ 4936 w 99119"/>
                <a:gd name="connsiteY3" fmla="*/ 66 h 119093"/>
                <a:gd name="connsiteX4" fmla="*/ 2804 w 99119"/>
                <a:gd name="connsiteY4" fmla="*/ 40170 h 119093"/>
                <a:gd name="connsiteX5" fmla="*/ 8844 w 99119"/>
                <a:gd name="connsiteY5" fmla="*/ 40170 h 119093"/>
                <a:gd name="connsiteX6" fmla="*/ 46680 w 99119"/>
                <a:gd name="connsiteY6" fmla="*/ 6343 h 119093"/>
                <a:gd name="connsiteX7" fmla="*/ 77766 w 99119"/>
                <a:gd name="connsiteY7" fmla="*/ 6343 h 119093"/>
                <a:gd name="connsiteX8" fmla="*/ 1739 w 99119"/>
                <a:gd name="connsiteY8" fmla="*/ 111661 h 119093"/>
                <a:gd name="connsiteX9" fmla="*/ 140 w 99119"/>
                <a:gd name="connsiteY9" fmla="*/ 115672 h 119093"/>
                <a:gd name="connsiteX10" fmla="*/ 5114 w 99119"/>
                <a:gd name="connsiteY10" fmla="*/ 119159 h 119093"/>
                <a:gd name="connsiteX11" fmla="*/ 96062 w 99119"/>
                <a:gd name="connsiteY11" fmla="*/ 119159 h 119093"/>
                <a:gd name="connsiteX12" fmla="*/ 99259 w 99119"/>
                <a:gd name="connsiteY12" fmla="*/ 71556 h 119093"/>
                <a:gd name="connsiteX13" fmla="*/ 93220 w 99119"/>
                <a:gd name="connsiteY13" fmla="*/ 71556 h 119093"/>
                <a:gd name="connsiteX14" fmla="*/ 53608 w 99119"/>
                <a:gd name="connsiteY14" fmla="*/ 112184 h 119093"/>
                <a:gd name="connsiteX15" fmla="*/ 20568 w 99119"/>
                <a:gd name="connsiteY15" fmla="*/ 112184 h 119093"/>
                <a:gd name="connsiteX16" fmla="*/ 96595 w 99119"/>
                <a:gd name="connsiteY16" fmla="*/ 7215 h 1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119" h="119093">
                  <a:moveTo>
                    <a:pt x="96595" y="7215"/>
                  </a:moveTo>
                  <a:cubicBezTo>
                    <a:pt x="98016" y="5297"/>
                    <a:pt x="98016" y="4425"/>
                    <a:pt x="98016" y="3379"/>
                  </a:cubicBezTo>
                  <a:cubicBezTo>
                    <a:pt x="98016" y="66"/>
                    <a:pt x="96417" y="66"/>
                    <a:pt x="93042" y="66"/>
                  </a:cubicBezTo>
                  <a:lnTo>
                    <a:pt x="4936" y="66"/>
                  </a:lnTo>
                  <a:lnTo>
                    <a:pt x="2804" y="40170"/>
                  </a:lnTo>
                  <a:lnTo>
                    <a:pt x="8844" y="40170"/>
                  </a:lnTo>
                  <a:cubicBezTo>
                    <a:pt x="10443" y="14189"/>
                    <a:pt x="23055" y="6343"/>
                    <a:pt x="46680" y="6343"/>
                  </a:cubicBezTo>
                  <a:lnTo>
                    <a:pt x="77766" y="6343"/>
                  </a:lnTo>
                  <a:lnTo>
                    <a:pt x="1739" y="111661"/>
                  </a:lnTo>
                  <a:cubicBezTo>
                    <a:pt x="140" y="113754"/>
                    <a:pt x="140" y="114102"/>
                    <a:pt x="140" y="115672"/>
                  </a:cubicBezTo>
                  <a:cubicBezTo>
                    <a:pt x="140" y="119159"/>
                    <a:pt x="1561" y="119159"/>
                    <a:pt x="5114" y="119159"/>
                  </a:cubicBezTo>
                  <a:lnTo>
                    <a:pt x="96062" y="119159"/>
                  </a:lnTo>
                  <a:lnTo>
                    <a:pt x="99259" y="71556"/>
                  </a:lnTo>
                  <a:lnTo>
                    <a:pt x="93220" y="71556"/>
                  </a:lnTo>
                  <a:cubicBezTo>
                    <a:pt x="91621" y="94922"/>
                    <a:pt x="88424" y="112184"/>
                    <a:pt x="53608" y="112184"/>
                  </a:cubicBezTo>
                  <a:lnTo>
                    <a:pt x="20568" y="112184"/>
                  </a:lnTo>
                  <a:lnTo>
                    <a:pt x="96595" y="7215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B43F8982-6B4E-EB5B-942F-FA0A52C3065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55896" y="3788608"/>
              <a:ext cx="95211" cy="76896"/>
            </a:xfrm>
            <a:custGeom>
              <a:avLst/>
              <a:gdLst>
                <a:gd name="connsiteX0" fmla="*/ 82034 w 95211"/>
                <a:gd name="connsiteY0" fmla="*/ 24128 h 76896"/>
                <a:gd name="connsiteX1" fmla="*/ 55389 w 95211"/>
                <a:gd name="connsiteY1" fmla="*/ 66 h 76896"/>
                <a:gd name="connsiteX2" fmla="*/ 26434 w 95211"/>
                <a:gd name="connsiteY2" fmla="*/ 16979 h 76896"/>
                <a:gd name="connsiteX3" fmla="*/ 26257 w 95211"/>
                <a:gd name="connsiteY3" fmla="*/ 16979 h 76896"/>
                <a:gd name="connsiteX4" fmla="*/ 26257 w 95211"/>
                <a:gd name="connsiteY4" fmla="*/ 66 h 76896"/>
                <a:gd name="connsiteX5" fmla="*/ 145 w 95211"/>
                <a:gd name="connsiteY5" fmla="*/ 1984 h 76896"/>
                <a:gd name="connsiteX6" fmla="*/ 145 w 95211"/>
                <a:gd name="connsiteY6" fmla="*/ 8261 h 76896"/>
                <a:gd name="connsiteX7" fmla="*/ 13467 w 95211"/>
                <a:gd name="connsiteY7" fmla="*/ 18025 h 76896"/>
                <a:gd name="connsiteX8" fmla="*/ 13467 w 95211"/>
                <a:gd name="connsiteY8" fmla="*/ 63187 h 76896"/>
                <a:gd name="connsiteX9" fmla="*/ 145 w 95211"/>
                <a:gd name="connsiteY9" fmla="*/ 70685 h 76896"/>
                <a:gd name="connsiteX10" fmla="*/ 145 w 95211"/>
                <a:gd name="connsiteY10" fmla="*/ 76962 h 76896"/>
                <a:gd name="connsiteX11" fmla="*/ 20395 w 95211"/>
                <a:gd name="connsiteY11" fmla="*/ 76264 h 76896"/>
                <a:gd name="connsiteX12" fmla="*/ 40823 w 95211"/>
                <a:gd name="connsiteY12" fmla="*/ 76962 h 76896"/>
                <a:gd name="connsiteX13" fmla="*/ 40823 w 95211"/>
                <a:gd name="connsiteY13" fmla="*/ 70685 h 76896"/>
                <a:gd name="connsiteX14" fmla="*/ 27500 w 95211"/>
                <a:gd name="connsiteY14" fmla="*/ 63187 h 76896"/>
                <a:gd name="connsiteX15" fmla="*/ 27500 w 95211"/>
                <a:gd name="connsiteY15" fmla="*/ 31801 h 76896"/>
                <a:gd name="connsiteX16" fmla="*/ 53968 w 95211"/>
                <a:gd name="connsiteY16" fmla="*/ 4948 h 76896"/>
                <a:gd name="connsiteX17" fmla="*/ 68001 w 95211"/>
                <a:gd name="connsiteY17" fmla="*/ 23431 h 76896"/>
                <a:gd name="connsiteX18" fmla="*/ 68001 w 95211"/>
                <a:gd name="connsiteY18" fmla="*/ 63187 h 76896"/>
                <a:gd name="connsiteX19" fmla="*/ 54678 w 95211"/>
                <a:gd name="connsiteY19" fmla="*/ 70685 h 76896"/>
                <a:gd name="connsiteX20" fmla="*/ 54678 w 95211"/>
                <a:gd name="connsiteY20" fmla="*/ 76962 h 76896"/>
                <a:gd name="connsiteX21" fmla="*/ 74928 w 95211"/>
                <a:gd name="connsiteY21" fmla="*/ 76264 h 76896"/>
                <a:gd name="connsiteX22" fmla="*/ 95356 w 95211"/>
                <a:gd name="connsiteY22" fmla="*/ 76962 h 76896"/>
                <a:gd name="connsiteX23" fmla="*/ 95356 w 95211"/>
                <a:gd name="connsiteY23" fmla="*/ 70685 h 76896"/>
                <a:gd name="connsiteX24" fmla="*/ 82034 w 95211"/>
                <a:gd name="connsiteY24" fmla="*/ 63187 h 76896"/>
                <a:gd name="connsiteX25" fmla="*/ 82034 w 95211"/>
                <a:gd name="connsiteY25" fmla="*/ 24128 h 7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211" h="76896">
                  <a:moveTo>
                    <a:pt x="82034" y="24128"/>
                  </a:moveTo>
                  <a:cubicBezTo>
                    <a:pt x="82034" y="8958"/>
                    <a:pt x="74395" y="66"/>
                    <a:pt x="55389" y="66"/>
                  </a:cubicBezTo>
                  <a:cubicBezTo>
                    <a:pt x="40823" y="66"/>
                    <a:pt x="31408" y="7912"/>
                    <a:pt x="26434" y="16979"/>
                  </a:cubicBezTo>
                  <a:lnTo>
                    <a:pt x="26257" y="16979"/>
                  </a:lnTo>
                  <a:lnTo>
                    <a:pt x="26257" y="66"/>
                  </a:lnTo>
                  <a:lnTo>
                    <a:pt x="145" y="1984"/>
                  </a:lnTo>
                  <a:lnTo>
                    <a:pt x="145" y="8261"/>
                  </a:lnTo>
                  <a:cubicBezTo>
                    <a:pt x="12046" y="8261"/>
                    <a:pt x="13467" y="9481"/>
                    <a:pt x="13467" y="18025"/>
                  </a:cubicBezTo>
                  <a:lnTo>
                    <a:pt x="13467" y="63187"/>
                  </a:lnTo>
                  <a:cubicBezTo>
                    <a:pt x="13467" y="70685"/>
                    <a:pt x="11691" y="70685"/>
                    <a:pt x="145" y="70685"/>
                  </a:cubicBezTo>
                  <a:lnTo>
                    <a:pt x="145" y="76962"/>
                  </a:lnTo>
                  <a:cubicBezTo>
                    <a:pt x="500" y="76962"/>
                    <a:pt x="12934" y="76264"/>
                    <a:pt x="20395" y="76264"/>
                  </a:cubicBezTo>
                  <a:cubicBezTo>
                    <a:pt x="26967" y="76264"/>
                    <a:pt x="39224" y="76788"/>
                    <a:pt x="40823" y="76962"/>
                  </a:cubicBezTo>
                  <a:lnTo>
                    <a:pt x="40823" y="70685"/>
                  </a:lnTo>
                  <a:cubicBezTo>
                    <a:pt x="29277" y="70685"/>
                    <a:pt x="27500" y="70685"/>
                    <a:pt x="27500" y="63187"/>
                  </a:cubicBezTo>
                  <a:lnTo>
                    <a:pt x="27500" y="31801"/>
                  </a:lnTo>
                  <a:cubicBezTo>
                    <a:pt x="27500" y="13492"/>
                    <a:pt x="42244" y="4948"/>
                    <a:pt x="53968" y="4948"/>
                  </a:cubicBezTo>
                  <a:cubicBezTo>
                    <a:pt x="66402" y="4948"/>
                    <a:pt x="68001" y="14538"/>
                    <a:pt x="68001" y="23431"/>
                  </a:cubicBezTo>
                  <a:lnTo>
                    <a:pt x="68001" y="63187"/>
                  </a:lnTo>
                  <a:cubicBezTo>
                    <a:pt x="68001" y="70685"/>
                    <a:pt x="66224" y="70685"/>
                    <a:pt x="54678" y="70685"/>
                  </a:cubicBezTo>
                  <a:lnTo>
                    <a:pt x="54678" y="76962"/>
                  </a:lnTo>
                  <a:cubicBezTo>
                    <a:pt x="55033" y="76962"/>
                    <a:pt x="67468" y="76264"/>
                    <a:pt x="74928" y="76264"/>
                  </a:cubicBezTo>
                  <a:cubicBezTo>
                    <a:pt x="81501" y="76264"/>
                    <a:pt x="93757" y="76788"/>
                    <a:pt x="95356" y="76962"/>
                  </a:cubicBezTo>
                  <a:lnTo>
                    <a:pt x="95356" y="70685"/>
                  </a:lnTo>
                  <a:cubicBezTo>
                    <a:pt x="83810" y="70685"/>
                    <a:pt x="82034" y="70685"/>
                    <a:pt x="82034" y="63187"/>
                  </a:cubicBezTo>
                  <a:lnTo>
                    <a:pt x="82034" y="24128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D0EAF8B9-F7AB-EFBF-36EC-3050053AF9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66909" y="3747631"/>
              <a:ext cx="127540" cy="117872"/>
            </a:xfrm>
            <a:custGeom>
              <a:avLst/>
              <a:gdLst>
                <a:gd name="connsiteX0" fmla="*/ 123959 w 127540"/>
                <a:gd name="connsiteY0" fmla="*/ 66 h 117872"/>
                <a:gd name="connsiteX1" fmla="*/ 3879 w 127540"/>
                <a:gd name="connsiteY1" fmla="*/ 66 h 117872"/>
                <a:gd name="connsiteX2" fmla="*/ 149 w 127540"/>
                <a:gd name="connsiteY2" fmla="*/ 40170 h 117872"/>
                <a:gd name="connsiteX3" fmla="*/ 6189 w 127540"/>
                <a:gd name="connsiteY3" fmla="*/ 40170 h 117872"/>
                <a:gd name="connsiteX4" fmla="*/ 41182 w 127540"/>
                <a:gd name="connsiteY4" fmla="*/ 6343 h 117872"/>
                <a:gd name="connsiteX5" fmla="*/ 51663 w 127540"/>
                <a:gd name="connsiteY5" fmla="*/ 6517 h 117872"/>
                <a:gd name="connsiteX6" fmla="*/ 55571 w 127540"/>
                <a:gd name="connsiteY6" fmla="*/ 13143 h 117872"/>
                <a:gd name="connsiteX7" fmla="*/ 55571 w 127540"/>
                <a:gd name="connsiteY7" fmla="*/ 103640 h 117872"/>
                <a:gd name="connsiteX8" fmla="*/ 37097 w 127540"/>
                <a:gd name="connsiteY8" fmla="*/ 111661 h 117872"/>
                <a:gd name="connsiteX9" fmla="*/ 29636 w 127540"/>
                <a:gd name="connsiteY9" fmla="*/ 111661 h 117872"/>
                <a:gd name="connsiteX10" fmla="*/ 29636 w 127540"/>
                <a:gd name="connsiteY10" fmla="*/ 117938 h 117872"/>
                <a:gd name="connsiteX11" fmla="*/ 64097 w 127540"/>
                <a:gd name="connsiteY11" fmla="*/ 117241 h 117872"/>
                <a:gd name="connsiteX12" fmla="*/ 98380 w 127540"/>
                <a:gd name="connsiteY12" fmla="*/ 117938 h 117872"/>
                <a:gd name="connsiteX13" fmla="*/ 98380 w 127540"/>
                <a:gd name="connsiteY13" fmla="*/ 111661 h 117872"/>
                <a:gd name="connsiteX14" fmla="*/ 90920 w 127540"/>
                <a:gd name="connsiteY14" fmla="*/ 111661 h 117872"/>
                <a:gd name="connsiteX15" fmla="*/ 72446 w 127540"/>
                <a:gd name="connsiteY15" fmla="*/ 103640 h 117872"/>
                <a:gd name="connsiteX16" fmla="*/ 72446 w 127540"/>
                <a:gd name="connsiteY16" fmla="*/ 13143 h 117872"/>
                <a:gd name="connsiteX17" fmla="*/ 76354 w 127540"/>
                <a:gd name="connsiteY17" fmla="*/ 6517 h 117872"/>
                <a:gd name="connsiteX18" fmla="*/ 86834 w 127540"/>
                <a:gd name="connsiteY18" fmla="*/ 6343 h 117872"/>
                <a:gd name="connsiteX19" fmla="*/ 110637 w 127540"/>
                <a:gd name="connsiteY19" fmla="*/ 9830 h 117872"/>
                <a:gd name="connsiteX20" fmla="*/ 120051 w 127540"/>
                <a:gd name="connsiteY20" fmla="*/ 26570 h 117872"/>
                <a:gd name="connsiteX21" fmla="*/ 121650 w 127540"/>
                <a:gd name="connsiteY21" fmla="*/ 40170 h 117872"/>
                <a:gd name="connsiteX22" fmla="*/ 127690 w 127540"/>
                <a:gd name="connsiteY22" fmla="*/ 40170 h 117872"/>
                <a:gd name="connsiteX23" fmla="*/ 123959 w 127540"/>
                <a:gd name="connsiteY23" fmla="*/ 66 h 11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540" h="117872">
                  <a:moveTo>
                    <a:pt x="123959" y="66"/>
                  </a:moveTo>
                  <a:lnTo>
                    <a:pt x="3879" y="66"/>
                  </a:lnTo>
                  <a:lnTo>
                    <a:pt x="149" y="40170"/>
                  </a:lnTo>
                  <a:lnTo>
                    <a:pt x="6189" y="40170"/>
                  </a:lnTo>
                  <a:cubicBezTo>
                    <a:pt x="8676" y="10005"/>
                    <a:pt x="13827" y="6343"/>
                    <a:pt x="41182" y="6343"/>
                  </a:cubicBezTo>
                  <a:cubicBezTo>
                    <a:pt x="44735" y="6343"/>
                    <a:pt x="49886" y="6343"/>
                    <a:pt x="51663" y="6517"/>
                  </a:cubicBezTo>
                  <a:cubicBezTo>
                    <a:pt x="55571" y="7215"/>
                    <a:pt x="55571" y="9133"/>
                    <a:pt x="55571" y="13143"/>
                  </a:cubicBezTo>
                  <a:lnTo>
                    <a:pt x="55571" y="103640"/>
                  </a:lnTo>
                  <a:cubicBezTo>
                    <a:pt x="55571" y="109394"/>
                    <a:pt x="55571" y="111661"/>
                    <a:pt x="37097" y="111661"/>
                  </a:cubicBezTo>
                  <a:lnTo>
                    <a:pt x="29636" y="111661"/>
                  </a:lnTo>
                  <a:lnTo>
                    <a:pt x="29636" y="117938"/>
                  </a:lnTo>
                  <a:cubicBezTo>
                    <a:pt x="38340" y="117241"/>
                    <a:pt x="54860" y="117241"/>
                    <a:pt x="64097" y="117241"/>
                  </a:cubicBezTo>
                  <a:cubicBezTo>
                    <a:pt x="73334" y="117241"/>
                    <a:pt x="89676" y="117241"/>
                    <a:pt x="98380" y="117938"/>
                  </a:cubicBezTo>
                  <a:lnTo>
                    <a:pt x="98380" y="111661"/>
                  </a:lnTo>
                  <a:lnTo>
                    <a:pt x="90920" y="111661"/>
                  </a:lnTo>
                  <a:cubicBezTo>
                    <a:pt x="72446" y="111661"/>
                    <a:pt x="72446" y="109394"/>
                    <a:pt x="72446" y="103640"/>
                  </a:cubicBezTo>
                  <a:lnTo>
                    <a:pt x="72446" y="13143"/>
                  </a:lnTo>
                  <a:cubicBezTo>
                    <a:pt x="72446" y="9133"/>
                    <a:pt x="72446" y="7215"/>
                    <a:pt x="76354" y="6517"/>
                  </a:cubicBezTo>
                  <a:cubicBezTo>
                    <a:pt x="78130" y="6343"/>
                    <a:pt x="83281" y="6343"/>
                    <a:pt x="86834" y="6343"/>
                  </a:cubicBezTo>
                  <a:cubicBezTo>
                    <a:pt x="96782" y="6343"/>
                    <a:pt x="104420" y="6343"/>
                    <a:pt x="110637" y="9830"/>
                  </a:cubicBezTo>
                  <a:cubicBezTo>
                    <a:pt x="118630" y="14538"/>
                    <a:pt x="119874" y="25698"/>
                    <a:pt x="120051" y="26570"/>
                  </a:cubicBezTo>
                  <a:lnTo>
                    <a:pt x="121650" y="40170"/>
                  </a:lnTo>
                  <a:lnTo>
                    <a:pt x="127690" y="40170"/>
                  </a:lnTo>
                  <a:lnTo>
                    <a:pt x="123959" y="66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8A54CEC0-7647-BB2F-8184-CCF2AD4BA8B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93778" y="3787736"/>
              <a:ext cx="76204" cy="79511"/>
            </a:xfrm>
            <a:custGeom>
              <a:avLst/>
              <a:gdLst>
                <a:gd name="connsiteX0" fmla="*/ 71385 w 76204"/>
                <a:gd name="connsiteY0" fmla="*/ 38078 h 79511"/>
                <a:gd name="connsiteX1" fmla="*/ 76359 w 76204"/>
                <a:gd name="connsiteY1" fmla="*/ 34242 h 79511"/>
                <a:gd name="connsiteX2" fmla="*/ 41187 w 76204"/>
                <a:gd name="connsiteY2" fmla="*/ 66 h 79511"/>
                <a:gd name="connsiteX3" fmla="*/ 154 w 76204"/>
                <a:gd name="connsiteY3" fmla="*/ 39647 h 79511"/>
                <a:gd name="connsiteX4" fmla="*/ 43497 w 76204"/>
                <a:gd name="connsiteY4" fmla="*/ 79577 h 79511"/>
                <a:gd name="connsiteX5" fmla="*/ 76359 w 76204"/>
                <a:gd name="connsiteY5" fmla="*/ 56910 h 79511"/>
                <a:gd name="connsiteX6" fmla="*/ 73339 w 76204"/>
                <a:gd name="connsiteY6" fmla="*/ 54468 h 79511"/>
                <a:gd name="connsiteX7" fmla="*/ 70142 w 76204"/>
                <a:gd name="connsiteY7" fmla="*/ 57258 h 79511"/>
                <a:gd name="connsiteX8" fmla="*/ 44740 w 76204"/>
                <a:gd name="connsiteY8" fmla="*/ 73998 h 79511"/>
                <a:gd name="connsiteX9" fmla="*/ 23069 w 76204"/>
                <a:gd name="connsiteY9" fmla="*/ 63710 h 79511"/>
                <a:gd name="connsiteX10" fmla="*/ 16319 w 76204"/>
                <a:gd name="connsiteY10" fmla="*/ 38078 h 79511"/>
                <a:gd name="connsiteX11" fmla="*/ 71385 w 76204"/>
                <a:gd name="connsiteY11" fmla="*/ 38078 h 79511"/>
                <a:gd name="connsiteX12" fmla="*/ 16496 w 76204"/>
                <a:gd name="connsiteY12" fmla="*/ 33544 h 79511"/>
                <a:gd name="connsiteX13" fmla="*/ 41187 w 76204"/>
                <a:gd name="connsiteY13" fmla="*/ 4948 h 79511"/>
                <a:gd name="connsiteX14" fmla="*/ 63924 w 76204"/>
                <a:gd name="connsiteY14" fmla="*/ 33544 h 79511"/>
                <a:gd name="connsiteX15" fmla="*/ 16496 w 76204"/>
                <a:gd name="connsiteY15" fmla="*/ 33544 h 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04" h="79511">
                  <a:moveTo>
                    <a:pt x="71385" y="38078"/>
                  </a:moveTo>
                  <a:cubicBezTo>
                    <a:pt x="75115" y="38078"/>
                    <a:pt x="76359" y="38078"/>
                    <a:pt x="76359" y="34242"/>
                  </a:cubicBezTo>
                  <a:cubicBezTo>
                    <a:pt x="76359" y="18897"/>
                    <a:pt x="67655" y="66"/>
                    <a:pt x="41187" y="66"/>
                  </a:cubicBezTo>
                  <a:cubicBezTo>
                    <a:pt x="17918" y="66"/>
                    <a:pt x="154" y="18200"/>
                    <a:pt x="154" y="39647"/>
                  </a:cubicBezTo>
                  <a:cubicBezTo>
                    <a:pt x="154" y="61792"/>
                    <a:pt x="19871" y="79577"/>
                    <a:pt x="43497" y="79577"/>
                  </a:cubicBezTo>
                  <a:cubicBezTo>
                    <a:pt x="67477" y="79577"/>
                    <a:pt x="76359" y="60746"/>
                    <a:pt x="76359" y="56910"/>
                  </a:cubicBezTo>
                  <a:cubicBezTo>
                    <a:pt x="76359" y="56212"/>
                    <a:pt x="76004" y="54468"/>
                    <a:pt x="73339" y="54468"/>
                  </a:cubicBezTo>
                  <a:cubicBezTo>
                    <a:pt x="71030" y="54468"/>
                    <a:pt x="70675" y="55515"/>
                    <a:pt x="70142" y="57258"/>
                  </a:cubicBezTo>
                  <a:cubicBezTo>
                    <a:pt x="64635" y="71382"/>
                    <a:pt x="51135" y="73998"/>
                    <a:pt x="44740" y="73998"/>
                  </a:cubicBezTo>
                  <a:cubicBezTo>
                    <a:pt x="36391" y="73998"/>
                    <a:pt x="28398" y="70336"/>
                    <a:pt x="23069" y="63710"/>
                  </a:cubicBezTo>
                  <a:cubicBezTo>
                    <a:pt x="16496" y="55515"/>
                    <a:pt x="16319" y="44878"/>
                    <a:pt x="16319" y="38078"/>
                  </a:cubicBezTo>
                  <a:lnTo>
                    <a:pt x="71385" y="38078"/>
                  </a:lnTo>
                  <a:close/>
                  <a:moveTo>
                    <a:pt x="16496" y="33544"/>
                  </a:moveTo>
                  <a:cubicBezTo>
                    <a:pt x="18450" y="8958"/>
                    <a:pt x="34437" y="4948"/>
                    <a:pt x="41187" y="4948"/>
                  </a:cubicBezTo>
                  <a:cubicBezTo>
                    <a:pt x="63036" y="4948"/>
                    <a:pt x="63747" y="29185"/>
                    <a:pt x="63924" y="33544"/>
                  </a:cubicBezTo>
                  <a:lnTo>
                    <a:pt x="16496" y="33544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2B29D9AD-EDDE-E41D-FEEE-20FF7EEAD9E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99407" y="3658754"/>
              <a:ext cx="184174" cy="169386"/>
            </a:xfrm>
            <a:custGeom>
              <a:avLst/>
              <a:gdLst>
                <a:gd name="connsiteX0" fmla="*/ 170178 w 184174"/>
                <a:gd name="connsiteY0" fmla="*/ 111411 h 169386"/>
                <a:gd name="connsiteX1" fmla="*/ 171447 w 184174"/>
                <a:gd name="connsiteY1" fmla="*/ 107923 h 169386"/>
                <a:gd name="connsiteX2" fmla="*/ 168402 w 184174"/>
                <a:gd name="connsiteY2" fmla="*/ 105183 h 169386"/>
                <a:gd name="connsiteX3" fmla="*/ 165103 w 184174"/>
                <a:gd name="connsiteY3" fmla="*/ 108172 h 169386"/>
                <a:gd name="connsiteX4" fmla="*/ 95826 w 184174"/>
                <a:gd name="connsiteY4" fmla="*/ 161728 h 169386"/>
                <a:gd name="connsiteX5" fmla="*/ 58777 w 184174"/>
                <a:gd name="connsiteY5" fmla="*/ 161728 h 169386"/>
                <a:gd name="connsiteX6" fmla="*/ 53194 w 184174"/>
                <a:gd name="connsiteY6" fmla="*/ 161479 h 169386"/>
                <a:gd name="connsiteX7" fmla="*/ 49896 w 184174"/>
                <a:gd name="connsiteY7" fmla="*/ 158988 h 169386"/>
                <a:gd name="connsiteX8" fmla="*/ 51164 w 184174"/>
                <a:gd name="connsiteY8" fmla="*/ 153259 h 169386"/>
                <a:gd name="connsiteX9" fmla="*/ 68420 w 184174"/>
                <a:gd name="connsiteY9" fmla="*/ 85255 h 169386"/>
                <a:gd name="connsiteX10" fmla="*/ 93543 w 184174"/>
                <a:gd name="connsiteY10" fmla="*/ 85255 h 169386"/>
                <a:gd name="connsiteX11" fmla="*/ 115112 w 184174"/>
                <a:gd name="connsiteY11" fmla="*/ 96714 h 169386"/>
                <a:gd name="connsiteX12" fmla="*/ 113336 w 184174"/>
                <a:gd name="connsiteY12" fmla="*/ 108920 h 169386"/>
                <a:gd name="connsiteX13" fmla="*/ 112575 w 184174"/>
                <a:gd name="connsiteY13" fmla="*/ 111660 h 169386"/>
                <a:gd name="connsiteX14" fmla="*/ 115874 w 184174"/>
                <a:gd name="connsiteY14" fmla="*/ 114400 h 169386"/>
                <a:gd name="connsiteX15" fmla="*/ 119680 w 184174"/>
                <a:gd name="connsiteY15" fmla="*/ 109418 h 169386"/>
                <a:gd name="connsiteX16" fmla="*/ 134144 w 184174"/>
                <a:gd name="connsiteY16" fmla="*/ 51129 h 169386"/>
                <a:gd name="connsiteX17" fmla="*/ 131099 w 184174"/>
                <a:gd name="connsiteY17" fmla="*/ 48389 h 169386"/>
                <a:gd name="connsiteX18" fmla="*/ 127547 w 184174"/>
                <a:gd name="connsiteY18" fmla="*/ 52873 h 169386"/>
                <a:gd name="connsiteX19" fmla="*/ 94304 w 184174"/>
                <a:gd name="connsiteY19" fmla="*/ 77533 h 169386"/>
                <a:gd name="connsiteX20" fmla="*/ 70450 w 184174"/>
                <a:gd name="connsiteY20" fmla="*/ 77533 h 169386"/>
                <a:gd name="connsiteX21" fmla="*/ 85676 w 184174"/>
                <a:gd name="connsiteY21" fmla="*/ 17501 h 169386"/>
                <a:gd name="connsiteX22" fmla="*/ 99379 w 184174"/>
                <a:gd name="connsiteY22" fmla="*/ 7786 h 169386"/>
                <a:gd name="connsiteX23" fmla="*/ 135159 w 184174"/>
                <a:gd name="connsiteY23" fmla="*/ 7786 h 169386"/>
                <a:gd name="connsiteX24" fmla="*/ 173731 w 184174"/>
                <a:gd name="connsiteY24" fmla="*/ 35436 h 169386"/>
                <a:gd name="connsiteX25" fmla="*/ 172716 w 184174"/>
                <a:gd name="connsiteY25" fmla="*/ 48638 h 169386"/>
                <a:gd name="connsiteX26" fmla="*/ 172462 w 184174"/>
                <a:gd name="connsiteY26" fmla="*/ 53122 h 169386"/>
                <a:gd name="connsiteX27" fmla="*/ 175507 w 184174"/>
                <a:gd name="connsiteY27" fmla="*/ 56111 h 169386"/>
                <a:gd name="connsiteX28" fmla="*/ 179060 w 184174"/>
                <a:gd name="connsiteY28" fmla="*/ 49884 h 169386"/>
                <a:gd name="connsiteX29" fmla="*/ 184135 w 184174"/>
                <a:gd name="connsiteY29" fmla="*/ 6790 h 169386"/>
                <a:gd name="connsiteX30" fmla="*/ 177284 w 184174"/>
                <a:gd name="connsiteY30" fmla="*/ 64 h 169386"/>
                <a:gd name="connsiteX31" fmla="*/ 49134 w 184174"/>
                <a:gd name="connsiteY31" fmla="*/ 64 h 169386"/>
                <a:gd name="connsiteX32" fmla="*/ 41521 w 184174"/>
                <a:gd name="connsiteY32" fmla="*/ 5046 h 169386"/>
                <a:gd name="connsiteX33" fmla="*/ 48627 w 184174"/>
                <a:gd name="connsiteY33" fmla="*/ 7786 h 169386"/>
                <a:gd name="connsiteX34" fmla="*/ 65121 w 184174"/>
                <a:gd name="connsiteY34" fmla="*/ 12270 h 169386"/>
                <a:gd name="connsiteX35" fmla="*/ 63852 w 184174"/>
                <a:gd name="connsiteY35" fmla="*/ 18248 h 169386"/>
                <a:gd name="connsiteX36" fmla="*/ 30356 w 184174"/>
                <a:gd name="connsiteY36" fmla="*/ 150021 h 169386"/>
                <a:gd name="connsiteX37" fmla="*/ 7264 w 184174"/>
                <a:gd name="connsiteY37" fmla="*/ 161728 h 169386"/>
                <a:gd name="connsiteX38" fmla="*/ 158 w 184174"/>
                <a:gd name="connsiteY38" fmla="*/ 166461 h 169386"/>
                <a:gd name="connsiteX39" fmla="*/ 7264 w 184174"/>
                <a:gd name="connsiteY39" fmla="*/ 169450 h 169386"/>
                <a:gd name="connsiteX40" fmla="*/ 138966 w 184174"/>
                <a:gd name="connsiteY40" fmla="*/ 169450 h 169386"/>
                <a:gd name="connsiteX41" fmla="*/ 146832 w 184174"/>
                <a:gd name="connsiteY41" fmla="*/ 165215 h 169386"/>
                <a:gd name="connsiteX42" fmla="*/ 170178 w 184174"/>
                <a:gd name="connsiteY42" fmla="*/ 111411 h 16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174" h="169386">
                  <a:moveTo>
                    <a:pt x="170178" y="111411"/>
                  </a:moveTo>
                  <a:cubicBezTo>
                    <a:pt x="170686" y="110165"/>
                    <a:pt x="171447" y="108421"/>
                    <a:pt x="171447" y="107923"/>
                  </a:cubicBezTo>
                  <a:cubicBezTo>
                    <a:pt x="171447" y="107674"/>
                    <a:pt x="171447" y="105183"/>
                    <a:pt x="168402" y="105183"/>
                  </a:cubicBezTo>
                  <a:cubicBezTo>
                    <a:pt x="166118" y="105183"/>
                    <a:pt x="165611" y="106678"/>
                    <a:pt x="165103" y="108172"/>
                  </a:cubicBezTo>
                  <a:cubicBezTo>
                    <a:pt x="148609" y="145039"/>
                    <a:pt x="139220" y="161728"/>
                    <a:pt x="95826" y="161728"/>
                  </a:cubicBezTo>
                  <a:lnTo>
                    <a:pt x="58777" y="161728"/>
                  </a:lnTo>
                  <a:cubicBezTo>
                    <a:pt x="55225" y="161728"/>
                    <a:pt x="54717" y="161728"/>
                    <a:pt x="53194" y="161479"/>
                  </a:cubicBezTo>
                  <a:cubicBezTo>
                    <a:pt x="50657" y="161230"/>
                    <a:pt x="49896" y="160981"/>
                    <a:pt x="49896" y="158988"/>
                  </a:cubicBezTo>
                  <a:cubicBezTo>
                    <a:pt x="49896" y="158241"/>
                    <a:pt x="49896" y="157743"/>
                    <a:pt x="51164" y="153259"/>
                  </a:cubicBezTo>
                  <a:lnTo>
                    <a:pt x="68420" y="85255"/>
                  </a:lnTo>
                  <a:lnTo>
                    <a:pt x="93543" y="85255"/>
                  </a:lnTo>
                  <a:cubicBezTo>
                    <a:pt x="115112" y="85255"/>
                    <a:pt x="115112" y="90486"/>
                    <a:pt x="115112" y="96714"/>
                  </a:cubicBezTo>
                  <a:cubicBezTo>
                    <a:pt x="115112" y="98457"/>
                    <a:pt x="115112" y="101447"/>
                    <a:pt x="113336" y="108920"/>
                  </a:cubicBezTo>
                  <a:cubicBezTo>
                    <a:pt x="112828" y="110165"/>
                    <a:pt x="112575" y="110912"/>
                    <a:pt x="112575" y="111660"/>
                  </a:cubicBezTo>
                  <a:cubicBezTo>
                    <a:pt x="112575" y="112905"/>
                    <a:pt x="113590" y="114400"/>
                    <a:pt x="115874" y="114400"/>
                  </a:cubicBezTo>
                  <a:cubicBezTo>
                    <a:pt x="117904" y="114400"/>
                    <a:pt x="118665" y="113154"/>
                    <a:pt x="119680" y="109418"/>
                  </a:cubicBezTo>
                  <a:lnTo>
                    <a:pt x="134144" y="51129"/>
                  </a:lnTo>
                  <a:cubicBezTo>
                    <a:pt x="134144" y="49634"/>
                    <a:pt x="132876" y="48389"/>
                    <a:pt x="131099" y="48389"/>
                  </a:cubicBezTo>
                  <a:cubicBezTo>
                    <a:pt x="128815" y="48389"/>
                    <a:pt x="128308" y="49884"/>
                    <a:pt x="127547" y="52873"/>
                  </a:cubicBezTo>
                  <a:cubicBezTo>
                    <a:pt x="122218" y="71804"/>
                    <a:pt x="117650" y="77533"/>
                    <a:pt x="94304" y="77533"/>
                  </a:cubicBezTo>
                  <a:lnTo>
                    <a:pt x="70450" y="77533"/>
                  </a:lnTo>
                  <a:lnTo>
                    <a:pt x="85676" y="17501"/>
                  </a:lnTo>
                  <a:cubicBezTo>
                    <a:pt x="87960" y="8782"/>
                    <a:pt x="88214" y="7786"/>
                    <a:pt x="99379" y="7786"/>
                  </a:cubicBezTo>
                  <a:lnTo>
                    <a:pt x="135159" y="7786"/>
                  </a:lnTo>
                  <a:cubicBezTo>
                    <a:pt x="166118" y="7786"/>
                    <a:pt x="173731" y="15010"/>
                    <a:pt x="173731" y="35436"/>
                  </a:cubicBezTo>
                  <a:cubicBezTo>
                    <a:pt x="173731" y="41414"/>
                    <a:pt x="173731" y="41912"/>
                    <a:pt x="172716" y="48638"/>
                  </a:cubicBezTo>
                  <a:cubicBezTo>
                    <a:pt x="172716" y="50133"/>
                    <a:pt x="172462" y="51876"/>
                    <a:pt x="172462" y="53122"/>
                  </a:cubicBezTo>
                  <a:cubicBezTo>
                    <a:pt x="172462" y="54367"/>
                    <a:pt x="173224" y="56111"/>
                    <a:pt x="175507" y="56111"/>
                  </a:cubicBezTo>
                  <a:cubicBezTo>
                    <a:pt x="178299" y="56111"/>
                    <a:pt x="178553" y="54616"/>
                    <a:pt x="179060" y="49884"/>
                  </a:cubicBezTo>
                  <a:lnTo>
                    <a:pt x="184135" y="6790"/>
                  </a:lnTo>
                  <a:cubicBezTo>
                    <a:pt x="184897" y="64"/>
                    <a:pt x="183628" y="64"/>
                    <a:pt x="177284" y="64"/>
                  </a:cubicBezTo>
                  <a:lnTo>
                    <a:pt x="49134" y="64"/>
                  </a:lnTo>
                  <a:cubicBezTo>
                    <a:pt x="44059" y="64"/>
                    <a:pt x="41521" y="64"/>
                    <a:pt x="41521" y="5046"/>
                  </a:cubicBezTo>
                  <a:cubicBezTo>
                    <a:pt x="41521" y="7786"/>
                    <a:pt x="43805" y="7786"/>
                    <a:pt x="48627" y="7786"/>
                  </a:cubicBezTo>
                  <a:cubicBezTo>
                    <a:pt x="58016" y="7786"/>
                    <a:pt x="65121" y="7786"/>
                    <a:pt x="65121" y="12270"/>
                  </a:cubicBezTo>
                  <a:cubicBezTo>
                    <a:pt x="65121" y="13266"/>
                    <a:pt x="65121" y="13764"/>
                    <a:pt x="63852" y="18248"/>
                  </a:cubicBezTo>
                  <a:lnTo>
                    <a:pt x="30356" y="150021"/>
                  </a:lnTo>
                  <a:cubicBezTo>
                    <a:pt x="27818" y="159735"/>
                    <a:pt x="27311" y="161728"/>
                    <a:pt x="7264" y="161728"/>
                  </a:cubicBezTo>
                  <a:cubicBezTo>
                    <a:pt x="2950" y="161728"/>
                    <a:pt x="158" y="161728"/>
                    <a:pt x="158" y="166461"/>
                  </a:cubicBezTo>
                  <a:cubicBezTo>
                    <a:pt x="158" y="169450"/>
                    <a:pt x="2442" y="169450"/>
                    <a:pt x="7264" y="169450"/>
                  </a:cubicBezTo>
                  <a:lnTo>
                    <a:pt x="138966" y="169450"/>
                  </a:lnTo>
                  <a:cubicBezTo>
                    <a:pt x="144802" y="169450"/>
                    <a:pt x="145056" y="169201"/>
                    <a:pt x="146832" y="165215"/>
                  </a:cubicBezTo>
                  <a:lnTo>
                    <a:pt x="170178" y="111411"/>
                  </a:lnTo>
                  <a:close/>
                </a:path>
              </a:pathLst>
            </a:custGeom>
            <a:solidFill>
              <a:srgbClr val="000000"/>
            </a:solidFill>
            <a:ln w="2529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6986532" y="4168994"/>
            <a:ext cx="3206774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FE1B5C7-E3EA-C48B-E1AE-889F414590E4}"/>
              </a:ext>
            </a:extLst>
          </p:cNvPr>
          <p:cNvGrpSpPr/>
          <p:nvPr/>
        </p:nvGrpSpPr>
        <p:grpSpPr>
          <a:xfrm>
            <a:off x="9195116" y="290379"/>
            <a:ext cx="3136172" cy="1864532"/>
            <a:chOff x="1423054" y="2303884"/>
            <a:chExt cx="3136172" cy="18645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FB6A9F-A795-7C77-A397-D480B2347160}"/>
                </a:ext>
              </a:extLst>
            </p:cNvPr>
            <p:cNvSpPr txBox="1"/>
            <p:nvPr/>
          </p:nvSpPr>
          <p:spPr>
            <a:xfrm>
              <a:off x="1477404" y="2615850"/>
              <a:ext cx="65445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>
                  <a:latin typeface="Avenir Next LT Pro Light" panose="020B0304020202020204" pitchFamily="34" charset="0"/>
                </a:rPr>
                <a:t>	</a:t>
              </a:r>
              <a:r>
                <a:rPr lang="en-US" sz="1100" dirty="0" err="1">
                  <a:latin typeface="Avenir Next LT Pro Light" panose="020B0304020202020204" pitchFamily="34" charset="0"/>
                </a:rPr>
                <a:t>ebeam</a:t>
              </a:r>
              <a:endParaRPr lang="en-US" sz="11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03D79F-25FE-B775-185D-93859547D829}"/>
                </a:ext>
              </a:extLst>
            </p:cNvPr>
            <p:cNvCxnSpPr/>
            <p:nvPr/>
          </p:nvCxnSpPr>
          <p:spPr>
            <a:xfrm>
              <a:off x="1423054" y="2992421"/>
              <a:ext cx="2304000" cy="0"/>
            </a:xfrm>
            <a:prstGeom prst="straightConnector1">
              <a:avLst/>
            </a:prstGeom>
            <a:ln w="9525">
              <a:solidFill>
                <a:srgbClr val="91939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173C39-1D34-CBFA-8B83-16720DDD8ADB}"/>
                </a:ext>
              </a:extLst>
            </p:cNvPr>
            <p:cNvSpPr txBox="1"/>
            <p:nvPr/>
          </p:nvSpPr>
          <p:spPr>
            <a:xfrm>
              <a:off x="3021807" y="2303884"/>
              <a:ext cx="101143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>
                  <a:latin typeface="Avenir Next LT Pro Light" panose="020B0304020202020204" pitchFamily="34" charset="0"/>
                </a:rPr>
                <a:t>vacuum </a:t>
              </a:r>
            </a:p>
            <a:p>
              <a:pPr algn="r"/>
              <a:r>
                <a:rPr lang="en-US" sz="1100" dirty="0">
                  <a:latin typeface="Avenir Next LT Pro Light" panose="020B0304020202020204" pitchFamily="34" charset="0"/>
                </a:rPr>
                <a:t>chamber</a:t>
              </a:r>
              <a:endParaRPr lang="en-US" sz="11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069A9D-23EC-D90A-BCA7-E4C2E3862EE5}"/>
                </a:ext>
              </a:extLst>
            </p:cNvPr>
            <p:cNvSpPr/>
            <p:nvPr/>
          </p:nvSpPr>
          <p:spPr>
            <a:xfrm>
              <a:off x="1563658" y="2328856"/>
              <a:ext cx="2421467" cy="124437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410512-CB5C-34EF-680A-2CBD57DECE2E}"/>
                </a:ext>
              </a:extLst>
            </p:cNvPr>
            <p:cNvSpPr/>
            <p:nvPr/>
          </p:nvSpPr>
          <p:spPr>
            <a:xfrm>
              <a:off x="3335260" y="3531998"/>
              <a:ext cx="322430" cy="82460"/>
            </a:xfrm>
            <a:prstGeom prst="rect">
              <a:avLst/>
            </a:prstGeom>
            <a:solidFill>
              <a:srgbClr val="D1D3D4"/>
            </a:solidFill>
            <a:ln>
              <a:solidFill>
                <a:srgbClr val="9193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3AF0D5-FF04-A71C-8179-67051F563077}"/>
                </a:ext>
              </a:extLst>
            </p:cNvPr>
            <p:cNvSpPr txBox="1"/>
            <p:nvPr/>
          </p:nvSpPr>
          <p:spPr>
            <a:xfrm>
              <a:off x="2107956" y="2578891"/>
              <a:ext cx="93996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100" dirty="0" err="1">
                  <a:latin typeface="Avenir Next LT Pro Light" panose="020B0304020202020204" pitchFamily="34" charset="0"/>
                </a:rPr>
                <a:t>ZnTe</a:t>
              </a:r>
              <a:endParaRPr lang="en-US" sz="11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1FBAEE5-2483-A0AB-C165-006085B4A729}"/>
                </a:ext>
              </a:extLst>
            </p:cNvPr>
            <p:cNvSpPr/>
            <p:nvPr/>
          </p:nvSpPr>
          <p:spPr>
            <a:xfrm rot="7019156">
              <a:off x="2440106" y="2422711"/>
              <a:ext cx="18000" cy="77681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B698216-AC40-2574-F4EB-9156A00A1D6E}"/>
                </a:ext>
              </a:extLst>
            </p:cNvPr>
            <p:cNvSpPr/>
            <p:nvPr/>
          </p:nvSpPr>
          <p:spPr>
            <a:xfrm rot="17726683">
              <a:off x="3114156" y="2757614"/>
              <a:ext cx="18000" cy="77681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C123802D-F40C-90A5-5E36-BF54099C1C8A}"/>
                </a:ext>
              </a:extLst>
            </p:cNvPr>
            <p:cNvSpPr/>
            <p:nvPr/>
          </p:nvSpPr>
          <p:spPr>
            <a:xfrm>
              <a:off x="3470441" y="3328348"/>
              <a:ext cx="46800" cy="432000"/>
            </a:xfrm>
            <a:prstGeom prst="trapezoi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EF8B73-090C-E8ED-1784-16CFEC5B59C6}"/>
                </a:ext>
              </a:extLst>
            </p:cNvPr>
            <p:cNvSpPr/>
            <p:nvPr/>
          </p:nvSpPr>
          <p:spPr>
            <a:xfrm>
              <a:off x="1934764" y="3531998"/>
              <a:ext cx="322430" cy="82460"/>
            </a:xfrm>
            <a:prstGeom prst="rect">
              <a:avLst/>
            </a:prstGeom>
            <a:solidFill>
              <a:srgbClr val="D1D3D4"/>
            </a:solidFill>
            <a:ln>
              <a:solidFill>
                <a:srgbClr val="9193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54E4EA-D27F-3BE2-F8AC-F7EF88FF28BF}"/>
                </a:ext>
              </a:extLst>
            </p:cNvPr>
            <p:cNvSpPr txBox="1"/>
            <p:nvPr/>
          </p:nvSpPr>
          <p:spPr>
            <a:xfrm>
              <a:off x="3123156" y="3906806"/>
              <a:ext cx="101143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venir Next LT Pro Light" panose="020B0304020202020204" pitchFamily="34" charset="0"/>
                </a:rPr>
                <a:t>detector</a:t>
              </a:r>
              <a:endParaRPr lang="en-US" sz="11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A09B40-1E0C-E93D-0F71-8D8DAF8C74D2}"/>
                </a:ext>
              </a:extLst>
            </p:cNvPr>
            <p:cNvSpPr txBox="1"/>
            <p:nvPr/>
          </p:nvSpPr>
          <p:spPr>
            <a:xfrm>
              <a:off x="2144747" y="3616011"/>
              <a:ext cx="101143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venir Next LT Pro Light" panose="020B0304020202020204" pitchFamily="34" charset="0"/>
                </a:rPr>
                <a:t>polarizer</a:t>
              </a:r>
              <a:endParaRPr lang="en-US" sz="1100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238C85-4848-8EAC-402E-0CDA98E49BC4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2089821" y="2650853"/>
              <a:ext cx="1404020" cy="677495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8790A0-1D37-214A-4610-57AD71E85C7A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H="1">
              <a:off x="2080783" y="2639842"/>
              <a:ext cx="0" cy="12600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67EB5B4-589D-CBB2-B67A-C35BF9B0A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1601" y="3338220"/>
              <a:ext cx="3294" cy="57680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5228-81C0-139A-EA90-41B24F029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5039" y="3746816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706AD6-68FE-4E1E-4AC1-37DC6CCF1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6107" y="2861960"/>
              <a:ext cx="0" cy="231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0656C5F-5FB7-27E5-9379-6EF54AC44453}"/>
                </a:ext>
              </a:extLst>
            </p:cNvPr>
            <p:cNvGrpSpPr/>
            <p:nvPr/>
          </p:nvGrpSpPr>
          <p:grpSpPr>
            <a:xfrm>
              <a:off x="3382761" y="3812083"/>
              <a:ext cx="220693" cy="132994"/>
              <a:chOff x="4349272" y="3712165"/>
              <a:chExt cx="220693" cy="13299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4B4C42-65E6-12FA-D45B-A2D9EA60D569}"/>
                  </a:ext>
                </a:extLst>
              </p:cNvPr>
              <p:cNvSpPr/>
              <p:nvPr/>
            </p:nvSpPr>
            <p:spPr>
              <a:xfrm>
                <a:off x="4349272" y="3799440"/>
                <a:ext cx="220693" cy="4571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B70E6927-E89E-D962-96E8-B661CEA8786B}"/>
                  </a:ext>
                </a:extLst>
              </p:cNvPr>
              <p:cNvSpPr/>
              <p:nvPr/>
            </p:nvSpPr>
            <p:spPr>
              <a:xfrm rot="10800000">
                <a:off x="4376657" y="3712165"/>
                <a:ext cx="167866" cy="88383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59A93A-6E03-BB81-DA12-8FCEBAD35D15}"/>
                </a:ext>
              </a:extLst>
            </p:cNvPr>
            <p:cNvSpPr/>
            <p:nvPr/>
          </p:nvSpPr>
          <p:spPr>
            <a:xfrm rot="8251846">
              <a:off x="3473601" y="3186592"/>
              <a:ext cx="36000" cy="249825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FB8743-D047-6204-9219-3D9F3C74269E}"/>
                </a:ext>
              </a:extLst>
            </p:cNvPr>
            <p:cNvSpPr/>
            <p:nvPr/>
          </p:nvSpPr>
          <p:spPr>
            <a:xfrm rot="2597719">
              <a:off x="2058975" y="2502585"/>
              <a:ext cx="36000" cy="249825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AED3EC-0B74-4F96-2E99-61DA86E89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8214" y="3189537"/>
              <a:ext cx="0" cy="248969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80E423-0E51-920B-EBDC-1EE270F41F4C}"/>
                </a:ext>
              </a:extLst>
            </p:cNvPr>
            <p:cNvSpPr txBox="1"/>
            <p:nvPr/>
          </p:nvSpPr>
          <p:spPr>
            <a:xfrm>
              <a:off x="3547796" y="3616011"/>
              <a:ext cx="101143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venir Next LT Pro Light" panose="020B0304020202020204" pitchFamily="34" charset="0"/>
                </a:rPr>
                <a:t>polarizer</a:t>
              </a:r>
              <a:endParaRPr lang="en-US" sz="11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F96631-18AC-1054-97AC-0239AE3AB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4438" y="3746816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07FB887-AB33-4744-B2BA-631EBA8EE724}"/>
              </a:ext>
            </a:extLst>
          </p:cNvPr>
          <p:cNvSpPr txBox="1">
            <a:spLocks/>
          </p:cNvSpPr>
          <p:nvPr/>
        </p:nvSpPr>
        <p:spPr>
          <a:xfrm>
            <a:off x="496574" y="-12682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Electro-optic sampling of </a:t>
            </a: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compressed bunches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9D436-DFE6-9DA0-C456-BEB1C63D7CA0}"/>
              </a:ext>
            </a:extLst>
          </p:cNvPr>
          <p:cNvSpPr txBox="1"/>
          <p:nvPr/>
        </p:nvSpPr>
        <p:spPr>
          <a:xfrm>
            <a:off x="765357" y="853178"/>
            <a:ext cx="6852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venir Next LT Pro Light" panose="020B0304020202020204" pitchFamily="34" charset="0"/>
              </a:rPr>
              <a:t>Looking at EO effect amplitude (not time-trace)</a:t>
            </a:r>
          </a:p>
          <a:p>
            <a:r>
              <a:rPr lang="en-US" sz="1200" dirty="0" smtClean="0">
                <a:latin typeface="Avenir Next LT Pro Light" panose="020B0304020202020204" pitchFamily="34" charset="0"/>
              </a:rPr>
              <a:t>An </a:t>
            </a:r>
            <a:r>
              <a:rPr lang="en-US" sz="1200" dirty="0">
                <a:latin typeface="Avenir Next LT Pro Light" panose="020B0304020202020204" pitchFamily="34" charset="0"/>
              </a:rPr>
              <a:t>indirect measure of the bunch length at compression point</a:t>
            </a:r>
            <a:endParaRPr lang="en-US" sz="1200" i="1" dirty="0">
              <a:latin typeface="Avenir Next LT Pro Light" panose="020B0304020202020204" pitchFamily="34" charset="0"/>
            </a:endParaRPr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2B6FC19-33C1-6505-0EA0-7AC662AC59F3}"/>
              </a:ext>
            </a:extLst>
          </p:cNvPr>
          <p:cNvGrpSpPr/>
          <p:nvPr/>
        </p:nvGrpSpPr>
        <p:grpSpPr>
          <a:xfrm>
            <a:off x="-427761" y="1927433"/>
            <a:ext cx="4962080" cy="3544308"/>
            <a:chOff x="-95249" y="2189216"/>
            <a:chExt cx="4962080" cy="3544308"/>
          </a:xfrm>
        </p:grpSpPr>
        <p:pic>
          <p:nvPicPr>
            <p:cNvPr id="295" name="Graphic 294">
              <a:extLst>
                <a:ext uri="{FF2B5EF4-FFF2-40B4-BE49-F238E27FC236}">
                  <a16:creationId xmlns:a16="http://schemas.microsoft.com/office/drawing/2014/main" id="{EF8D7C82-ED04-9B42-FD29-B513D79DB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5774" y="2196185"/>
              <a:ext cx="3741057" cy="2246881"/>
            </a:xfrm>
            <a:prstGeom prst="rect">
              <a:avLst/>
            </a:prstGeom>
          </p:spPr>
        </p:pic>
        <p:grpSp>
          <p:nvGrpSpPr>
            <p:cNvPr id="298" name="Graphic 296">
              <a:extLst>
                <a:ext uri="{FF2B5EF4-FFF2-40B4-BE49-F238E27FC236}">
                  <a16:creationId xmlns:a16="http://schemas.microsoft.com/office/drawing/2014/main" id="{17C1D504-9E15-1440-F25A-1FBCED2963F9}"/>
                </a:ext>
              </a:extLst>
            </p:cNvPr>
            <p:cNvGrpSpPr/>
            <p:nvPr/>
          </p:nvGrpSpPr>
          <p:grpSpPr>
            <a:xfrm>
              <a:off x="1306241" y="4053979"/>
              <a:ext cx="3244164" cy="1679545"/>
              <a:chOff x="1293884" y="4498822"/>
              <a:chExt cx="3244164" cy="1679545"/>
            </a:xfrm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E6B0F29-612C-82EC-92B1-B75C54C06273}"/>
                  </a:ext>
                </a:extLst>
              </p:cNvPr>
              <p:cNvSpPr/>
              <p:nvPr/>
            </p:nvSpPr>
            <p:spPr>
              <a:xfrm>
                <a:off x="1777369" y="4575399"/>
                <a:ext cx="1089737" cy="1089737"/>
              </a:xfrm>
              <a:custGeom>
                <a:avLst/>
                <a:gdLst>
                  <a:gd name="connsiteX0" fmla="*/ 0 w 1089737"/>
                  <a:gd name="connsiteY0" fmla="*/ 1089737 h 1089737"/>
                  <a:gd name="connsiteX1" fmla="*/ 1089737 w 1089737"/>
                  <a:gd name="connsiteY1" fmla="*/ 1089737 h 1089737"/>
                  <a:gd name="connsiteX2" fmla="*/ 1089737 w 1089737"/>
                  <a:gd name="connsiteY2" fmla="*/ 0 h 1089737"/>
                  <a:gd name="connsiteX3" fmla="*/ 0 w 1089737"/>
                  <a:gd name="connsiteY3" fmla="*/ 0 h 108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9737" h="1089737">
                    <a:moveTo>
                      <a:pt x="0" y="1089737"/>
                    </a:moveTo>
                    <a:lnTo>
                      <a:pt x="1089737" y="1089737"/>
                    </a:lnTo>
                    <a:lnTo>
                      <a:pt x="10897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303" name="Picture 302">
                <a:extLst>
                  <a:ext uri="{FF2B5EF4-FFF2-40B4-BE49-F238E27FC236}">
                    <a16:creationId xmlns:a16="http://schemas.microsoft.com/office/drawing/2014/main" id="{5CE7CE58-682B-8A06-DF58-F3EC69B50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7239" y="4575269"/>
                <a:ext cx="1090096" cy="1090096"/>
              </a:xfrm>
              <a:custGeom>
                <a:avLst/>
                <a:gdLst>
                  <a:gd name="connsiteX0" fmla="*/ 9 w 1090096"/>
                  <a:gd name="connsiteY0" fmla="*/ -1 h 1090096"/>
                  <a:gd name="connsiteX1" fmla="*/ 1090106 w 1090096"/>
                  <a:gd name="connsiteY1" fmla="*/ -1 h 1090096"/>
                  <a:gd name="connsiteX2" fmla="*/ 1090106 w 1090096"/>
                  <a:gd name="connsiteY2" fmla="*/ 1090096 h 1090096"/>
                  <a:gd name="connsiteX3" fmla="*/ 9 w 1090096"/>
                  <a:gd name="connsiteY3" fmla="*/ 1090096 h 1090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096" h="1090096">
                    <a:moveTo>
                      <a:pt x="9" y="-1"/>
                    </a:moveTo>
                    <a:lnTo>
                      <a:pt x="1090106" y="-1"/>
                    </a:lnTo>
                    <a:lnTo>
                      <a:pt x="1090106" y="1090096"/>
                    </a:lnTo>
                    <a:lnTo>
                      <a:pt x="9" y="1090096"/>
                    </a:lnTo>
                    <a:close/>
                  </a:path>
                </a:pathLst>
              </a:custGeom>
            </p:spPr>
          </p:pic>
          <p:grpSp>
            <p:nvGrpSpPr>
              <p:cNvPr id="304" name="Graphic 296">
                <a:extLst>
                  <a:ext uri="{FF2B5EF4-FFF2-40B4-BE49-F238E27FC236}">
                    <a16:creationId xmlns:a16="http://schemas.microsoft.com/office/drawing/2014/main" id="{F1FD6748-18DD-1E5F-7560-B3B65DEA2BC1}"/>
                  </a:ext>
                </a:extLst>
              </p:cNvPr>
              <p:cNvGrpSpPr/>
              <p:nvPr/>
            </p:nvGrpSpPr>
            <p:grpSpPr>
              <a:xfrm>
                <a:off x="1777369" y="4575399"/>
                <a:ext cx="1089737" cy="1089737"/>
                <a:chOff x="1777369" y="4575399"/>
                <a:chExt cx="1089737" cy="1089737"/>
              </a:xfrm>
            </p:grpSpPr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B02972F2-A235-E21D-06D2-D16946B61628}"/>
                    </a:ext>
                  </a:extLst>
                </p:cNvPr>
                <p:cNvSpPr/>
                <p:nvPr/>
              </p:nvSpPr>
              <p:spPr>
                <a:xfrm>
                  <a:off x="1777369" y="5665136"/>
                  <a:ext cx="1089737" cy="11234"/>
                </a:xfrm>
                <a:custGeom>
                  <a:avLst/>
                  <a:gdLst>
                    <a:gd name="connsiteX0" fmla="*/ 0 w 1089737"/>
                    <a:gd name="connsiteY0" fmla="*/ 0 h 11234"/>
                    <a:gd name="connsiteX1" fmla="*/ 1089737 w 1089737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9737" h="11234">
                      <a:moveTo>
                        <a:pt x="0" y="0"/>
                      </a:moveTo>
                      <a:lnTo>
                        <a:pt x="1089737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2A413498-2928-BF9C-C2E5-A5CFD5787324}"/>
                    </a:ext>
                  </a:extLst>
                </p:cNvPr>
                <p:cNvSpPr/>
                <p:nvPr/>
              </p:nvSpPr>
              <p:spPr>
                <a:xfrm>
                  <a:off x="1777369" y="4575399"/>
                  <a:ext cx="1089737" cy="11234"/>
                </a:xfrm>
                <a:custGeom>
                  <a:avLst/>
                  <a:gdLst>
                    <a:gd name="connsiteX0" fmla="*/ 0 w 1089737"/>
                    <a:gd name="connsiteY0" fmla="*/ 0 h 11234"/>
                    <a:gd name="connsiteX1" fmla="*/ 1089737 w 1089737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9737" h="11234">
                      <a:moveTo>
                        <a:pt x="0" y="0"/>
                      </a:moveTo>
                      <a:lnTo>
                        <a:pt x="1089737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FB6F7CF3-F2A8-6DF3-96B0-6525B471BA9A}"/>
                    </a:ext>
                  </a:extLst>
                </p:cNvPr>
                <p:cNvSpPr/>
                <p:nvPr/>
              </p:nvSpPr>
              <p:spPr>
                <a:xfrm>
                  <a:off x="1777369" y="5654239"/>
                  <a:ext cx="11234" cy="10897"/>
                </a:xfrm>
                <a:custGeom>
                  <a:avLst/>
                  <a:gdLst>
                    <a:gd name="connsiteX0" fmla="*/ 0 w 11234"/>
                    <a:gd name="connsiteY0" fmla="*/ 10897 h 10897"/>
                    <a:gd name="connsiteX1" fmla="*/ 0 w 11234"/>
                    <a:gd name="connsiteY1" fmla="*/ 0 h 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897">
                      <a:moveTo>
                        <a:pt x="0" y="10897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1C897901-54CF-75C1-4B6F-81BE99302935}"/>
                    </a:ext>
                  </a:extLst>
                </p:cNvPr>
                <p:cNvSpPr/>
                <p:nvPr/>
              </p:nvSpPr>
              <p:spPr>
                <a:xfrm>
                  <a:off x="2322238" y="5654239"/>
                  <a:ext cx="11234" cy="10897"/>
                </a:xfrm>
                <a:custGeom>
                  <a:avLst/>
                  <a:gdLst>
                    <a:gd name="connsiteX0" fmla="*/ 0 w 11234"/>
                    <a:gd name="connsiteY0" fmla="*/ 10897 h 10897"/>
                    <a:gd name="connsiteX1" fmla="*/ 0 w 11234"/>
                    <a:gd name="connsiteY1" fmla="*/ 0 h 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897">
                      <a:moveTo>
                        <a:pt x="0" y="10897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DC9919C1-E577-32A3-62DD-4B0BF9347395}"/>
                    </a:ext>
                  </a:extLst>
                </p:cNvPr>
                <p:cNvSpPr/>
                <p:nvPr/>
              </p:nvSpPr>
              <p:spPr>
                <a:xfrm>
                  <a:off x="2867106" y="5654239"/>
                  <a:ext cx="11234" cy="10897"/>
                </a:xfrm>
                <a:custGeom>
                  <a:avLst/>
                  <a:gdLst>
                    <a:gd name="connsiteX0" fmla="*/ 0 w 11234"/>
                    <a:gd name="connsiteY0" fmla="*/ 10897 h 10897"/>
                    <a:gd name="connsiteX1" fmla="*/ 0 w 11234"/>
                    <a:gd name="connsiteY1" fmla="*/ 0 h 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897">
                      <a:moveTo>
                        <a:pt x="0" y="10897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C4CD86E6-0E75-6D68-039F-608C9D35D600}"/>
                    </a:ext>
                  </a:extLst>
                </p:cNvPr>
                <p:cNvSpPr/>
                <p:nvPr/>
              </p:nvSpPr>
              <p:spPr>
                <a:xfrm>
                  <a:off x="1777369" y="4575399"/>
                  <a:ext cx="11234" cy="10897"/>
                </a:xfrm>
                <a:custGeom>
                  <a:avLst/>
                  <a:gdLst>
                    <a:gd name="connsiteX0" fmla="*/ 0 w 11234"/>
                    <a:gd name="connsiteY0" fmla="*/ 0 h 10897"/>
                    <a:gd name="connsiteX1" fmla="*/ 0 w 11234"/>
                    <a:gd name="connsiteY1" fmla="*/ 10897 h 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897">
                      <a:moveTo>
                        <a:pt x="0" y="0"/>
                      </a:moveTo>
                      <a:lnTo>
                        <a:pt x="0" y="10897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51A7A529-9954-02B9-47F8-8AFB2AAB3966}"/>
                    </a:ext>
                  </a:extLst>
                </p:cNvPr>
                <p:cNvSpPr/>
                <p:nvPr/>
              </p:nvSpPr>
              <p:spPr>
                <a:xfrm>
                  <a:off x="2322238" y="4575399"/>
                  <a:ext cx="11234" cy="10897"/>
                </a:xfrm>
                <a:custGeom>
                  <a:avLst/>
                  <a:gdLst>
                    <a:gd name="connsiteX0" fmla="*/ 0 w 11234"/>
                    <a:gd name="connsiteY0" fmla="*/ 0 h 10897"/>
                    <a:gd name="connsiteX1" fmla="*/ 0 w 11234"/>
                    <a:gd name="connsiteY1" fmla="*/ 10897 h 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897">
                      <a:moveTo>
                        <a:pt x="0" y="0"/>
                      </a:moveTo>
                      <a:lnTo>
                        <a:pt x="0" y="10897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FB93A986-8196-2E4F-FF05-4BDBC9DE5305}"/>
                    </a:ext>
                  </a:extLst>
                </p:cNvPr>
                <p:cNvSpPr/>
                <p:nvPr/>
              </p:nvSpPr>
              <p:spPr>
                <a:xfrm>
                  <a:off x="2867106" y="4575399"/>
                  <a:ext cx="11234" cy="10897"/>
                </a:xfrm>
                <a:custGeom>
                  <a:avLst/>
                  <a:gdLst>
                    <a:gd name="connsiteX0" fmla="*/ 0 w 11234"/>
                    <a:gd name="connsiteY0" fmla="*/ 0 h 10897"/>
                    <a:gd name="connsiteX1" fmla="*/ 0 w 11234"/>
                    <a:gd name="connsiteY1" fmla="*/ 10897 h 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897">
                      <a:moveTo>
                        <a:pt x="0" y="0"/>
                      </a:moveTo>
                      <a:lnTo>
                        <a:pt x="0" y="10897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3" name="Graphic 296">
                <a:extLst>
                  <a:ext uri="{FF2B5EF4-FFF2-40B4-BE49-F238E27FC236}">
                    <a16:creationId xmlns:a16="http://schemas.microsoft.com/office/drawing/2014/main" id="{0EE5BBBE-B169-7F85-FE2D-0BAB7C7F0C23}"/>
                  </a:ext>
                </a:extLst>
              </p:cNvPr>
              <p:cNvGrpSpPr/>
              <p:nvPr/>
            </p:nvGrpSpPr>
            <p:grpSpPr>
              <a:xfrm>
                <a:off x="1704579" y="5762322"/>
                <a:ext cx="133466" cy="119716"/>
                <a:chOff x="1704579" y="5762322"/>
                <a:chExt cx="133466" cy="119716"/>
              </a:xfrm>
              <a:solidFill>
                <a:srgbClr val="262626"/>
              </a:solidFill>
            </p:grpSpPr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279E85D4-30DF-41A4-B212-269EB2AB828B}"/>
                    </a:ext>
                  </a:extLst>
                </p:cNvPr>
                <p:cNvSpPr/>
                <p:nvPr/>
              </p:nvSpPr>
              <p:spPr>
                <a:xfrm>
                  <a:off x="1704579" y="5837627"/>
                  <a:ext cx="47570" cy="11059"/>
                </a:xfrm>
                <a:custGeom>
                  <a:avLst/>
                  <a:gdLst>
                    <a:gd name="connsiteX0" fmla="*/ 58 w 47570"/>
                    <a:gd name="connsiteY0" fmla="*/ 11210 h 11059"/>
                    <a:gd name="connsiteX1" fmla="*/ 58 w 47570"/>
                    <a:gd name="connsiteY1" fmla="*/ 151 h 11059"/>
                    <a:gd name="connsiteX2" fmla="*/ 47629 w 47570"/>
                    <a:gd name="connsiteY2" fmla="*/ 151 h 11059"/>
                    <a:gd name="connsiteX3" fmla="*/ 47629 w 47570"/>
                    <a:gd name="connsiteY3" fmla="*/ 11210 h 11059"/>
                    <a:gd name="connsiteX4" fmla="*/ 58 w 47570"/>
                    <a:gd name="connsiteY4" fmla="*/ 11210 h 1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70" h="11059">
                      <a:moveTo>
                        <a:pt x="58" y="11210"/>
                      </a:moveTo>
                      <a:lnTo>
                        <a:pt x="58" y="151"/>
                      </a:lnTo>
                      <a:lnTo>
                        <a:pt x="47629" y="151"/>
                      </a:lnTo>
                      <a:lnTo>
                        <a:pt x="47629" y="11210"/>
                      </a:lnTo>
                      <a:lnTo>
                        <a:pt x="58" y="112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E8241453-8C96-CC0D-E3F8-1BE74D120E69}"/>
                    </a:ext>
                  </a:extLst>
                </p:cNvPr>
                <p:cNvSpPr/>
                <p:nvPr/>
              </p:nvSpPr>
              <p:spPr>
                <a:xfrm>
                  <a:off x="1778013" y="5762322"/>
                  <a:ext cx="60033" cy="119716"/>
                </a:xfrm>
                <a:custGeom>
                  <a:avLst/>
                  <a:gdLst>
                    <a:gd name="connsiteX0" fmla="*/ 1111 w 60033"/>
                    <a:gd name="connsiteY0" fmla="*/ 119867 h 119716"/>
                    <a:gd name="connsiteX1" fmla="*/ 1111 w 60033"/>
                    <a:gd name="connsiteY1" fmla="*/ 113548 h 119716"/>
                    <a:gd name="connsiteX2" fmla="*/ 23579 w 60033"/>
                    <a:gd name="connsiteY2" fmla="*/ 107755 h 119716"/>
                    <a:gd name="connsiteX3" fmla="*/ 23579 w 60033"/>
                    <a:gd name="connsiteY3" fmla="*/ 13492 h 119716"/>
                    <a:gd name="connsiteX4" fmla="*/ 58 w 60033"/>
                    <a:gd name="connsiteY4" fmla="*/ 17880 h 119716"/>
                    <a:gd name="connsiteX5" fmla="*/ 58 w 60033"/>
                    <a:gd name="connsiteY5" fmla="*/ 11561 h 119716"/>
                    <a:gd name="connsiteX6" fmla="*/ 33410 w 60033"/>
                    <a:gd name="connsiteY6" fmla="*/ 151 h 119716"/>
                    <a:gd name="connsiteX7" fmla="*/ 35868 w 60033"/>
                    <a:gd name="connsiteY7" fmla="*/ 151 h 119716"/>
                    <a:gd name="connsiteX8" fmla="*/ 37097 w 60033"/>
                    <a:gd name="connsiteY8" fmla="*/ 590 h 119716"/>
                    <a:gd name="connsiteX9" fmla="*/ 37622 w 60033"/>
                    <a:gd name="connsiteY9" fmla="*/ 1730 h 119716"/>
                    <a:gd name="connsiteX10" fmla="*/ 37622 w 60033"/>
                    <a:gd name="connsiteY10" fmla="*/ 107755 h 119716"/>
                    <a:gd name="connsiteX11" fmla="*/ 60091 w 60033"/>
                    <a:gd name="connsiteY11" fmla="*/ 113548 h 119716"/>
                    <a:gd name="connsiteX12" fmla="*/ 60091 w 60033"/>
                    <a:gd name="connsiteY12" fmla="*/ 119867 h 119716"/>
                    <a:gd name="connsiteX13" fmla="*/ 1111 w 60033"/>
                    <a:gd name="connsiteY13" fmla="*/ 119867 h 11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0033" h="119716">
                      <a:moveTo>
                        <a:pt x="1111" y="119867"/>
                      </a:moveTo>
                      <a:lnTo>
                        <a:pt x="1111" y="113548"/>
                      </a:lnTo>
                      <a:cubicBezTo>
                        <a:pt x="16090" y="113548"/>
                        <a:pt x="23579" y="111616"/>
                        <a:pt x="23579" y="107755"/>
                      </a:cubicBezTo>
                      <a:lnTo>
                        <a:pt x="23579" y="13492"/>
                      </a:lnTo>
                      <a:cubicBezTo>
                        <a:pt x="17377" y="16417"/>
                        <a:pt x="9537" y="17880"/>
                        <a:pt x="58" y="17880"/>
                      </a:cubicBezTo>
                      <a:lnTo>
                        <a:pt x="58" y="11561"/>
                      </a:lnTo>
                      <a:cubicBezTo>
                        <a:pt x="14803" y="11561"/>
                        <a:pt x="25920" y="7757"/>
                        <a:pt x="33410" y="151"/>
                      </a:cubicBezTo>
                      <a:lnTo>
                        <a:pt x="35868" y="151"/>
                      </a:lnTo>
                      <a:cubicBezTo>
                        <a:pt x="36336" y="151"/>
                        <a:pt x="36745" y="297"/>
                        <a:pt x="37097" y="590"/>
                      </a:cubicBezTo>
                      <a:cubicBezTo>
                        <a:pt x="37447" y="882"/>
                        <a:pt x="37622" y="1262"/>
                        <a:pt x="37622" y="1730"/>
                      </a:cubicBezTo>
                      <a:lnTo>
                        <a:pt x="37622" y="107755"/>
                      </a:lnTo>
                      <a:cubicBezTo>
                        <a:pt x="37622" y="111616"/>
                        <a:pt x="45112" y="113548"/>
                        <a:pt x="60091" y="113548"/>
                      </a:cubicBezTo>
                      <a:lnTo>
                        <a:pt x="60091" y="119867"/>
                      </a:lnTo>
                      <a:lnTo>
                        <a:pt x="1111" y="11986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934460B3-FFAA-74DC-017B-2D7F8E97B14B}"/>
                  </a:ext>
                </a:extLst>
              </p:cNvPr>
              <p:cNvSpPr/>
              <p:nvPr/>
            </p:nvSpPr>
            <p:spPr>
              <a:xfrm>
                <a:off x="2284322" y="5762322"/>
                <a:ext cx="75656" cy="123753"/>
              </a:xfrm>
              <a:custGeom>
                <a:avLst/>
                <a:gdLst>
                  <a:gd name="connsiteX0" fmla="*/ 38023 w 75656"/>
                  <a:gd name="connsiteY0" fmla="*/ 123905 h 123753"/>
                  <a:gd name="connsiteX1" fmla="*/ 8093 w 75656"/>
                  <a:gd name="connsiteY1" fmla="*/ 105736 h 123753"/>
                  <a:gd name="connsiteX2" fmla="*/ 107 w 75656"/>
                  <a:gd name="connsiteY2" fmla="*/ 62467 h 123753"/>
                  <a:gd name="connsiteX3" fmla="*/ 3003 w 75656"/>
                  <a:gd name="connsiteY3" fmla="*/ 33064 h 123753"/>
                  <a:gd name="connsiteX4" fmla="*/ 14325 w 75656"/>
                  <a:gd name="connsiteY4" fmla="*/ 9718 h 123753"/>
                  <a:gd name="connsiteX5" fmla="*/ 38023 w 75656"/>
                  <a:gd name="connsiteY5" fmla="*/ 151 h 123753"/>
                  <a:gd name="connsiteX6" fmla="*/ 57508 w 75656"/>
                  <a:gd name="connsiteY6" fmla="*/ 5943 h 123753"/>
                  <a:gd name="connsiteX7" fmla="*/ 69005 w 75656"/>
                  <a:gd name="connsiteY7" fmla="*/ 20864 h 123753"/>
                  <a:gd name="connsiteX8" fmla="*/ 74359 w 75656"/>
                  <a:gd name="connsiteY8" fmla="*/ 40524 h 123753"/>
                  <a:gd name="connsiteX9" fmla="*/ 75763 w 75656"/>
                  <a:gd name="connsiteY9" fmla="*/ 62467 h 123753"/>
                  <a:gd name="connsiteX10" fmla="*/ 72955 w 75656"/>
                  <a:gd name="connsiteY10" fmla="*/ 91430 h 123753"/>
                  <a:gd name="connsiteX11" fmla="*/ 61808 w 75656"/>
                  <a:gd name="connsiteY11" fmla="*/ 114426 h 123753"/>
                  <a:gd name="connsiteX12" fmla="*/ 38023 w 75656"/>
                  <a:gd name="connsiteY12" fmla="*/ 123905 h 123753"/>
                  <a:gd name="connsiteX13" fmla="*/ 38023 w 75656"/>
                  <a:gd name="connsiteY13" fmla="*/ 119165 h 123753"/>
                  <a:gd name="connsiteX14" fmla="*/ 52943 w 75656"/>
                  <a:gd name="connsiteY14" fmla="*/ 108897 h 123753"/>
                  <a:gd name="connsiteX15" fmla="*/ 59000 w 75656"/>
                  <a:gd name="connsiteY15" fmla="*/ 86164 h 123753"/>
                  <a:gd name="connsiteX16" fmla="*/ 60140 w 75656"/>
                  <a:gd name="connsiteY16" fmla="*/ 59658 h 123753"/>
                  <a:gd name="connsiteX17" fmla="*/ 59000 w 75656"/>
                  <a:gd name="connsiteY17" fmla="*/ 34731 h 123753"/>
                  <a:gd name="connsiteX18" fmla="*/ 53031 w 75656"/>
                  <a:gd name="connsiteY18" fmla="*/ 14019 h 123753"/>
                  <a:gd name="connsiteX19" fmla="*/ 38023 w 75656"/>
                  <a:gd name="connsiteY19" fmla="*/ 4714 h 123753"/>
                  <a:gd name="connsiteX20" fmla="*/ 22926 w 75656"/>
                  <a:gd name="connsiteY20" fmla="*/ 14019 h 123753"/>
                  <a:gd name="connsiteX21" fmla="*/ 16870 w 75656"/>
                  <a:gd name="connsiteY21" fmla="*/ 34731 h 123753"/>
                  <a:gd name="connsiteX22" fmla="*/ 15729 w 75656"/>
                  <a:gd name="connsiteY22" fmla="*/ 59658 h 123753"/>
                  <a:gd name="connsiteX23" fmla="*/ 16256 w 75656"/>
                  <a:gd name="connsiteY23" fmla="*/ 78529 h 123753"/>
                  <a:gd name="connsiteX24" fmla="*/ 18889 w 75656"/>
                  <a:gd name="connsiteY24" fmla="*/ 96785 h 123753"/>
                  <a:gd name="connsiteX25" fmla="*/ 25647 w 75656"/>
                  <a:gd name="connsiteY25" fmla="*/ 112670 h 123753"/>
                  <a:gd name="connsiteX26" fmla="*/ 38023 w 75656"/>
                  <a:gd name="connsiteY26" fmla="*/ 119165 h 12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656" h="123753">
                    <a:moveTo>
                      <a:pt x="38023" y="123905"/>
                    </a:moveTo>
                    <a:cubicBezTo>
                      <a:pt x="23395" y="123905"/>
                      <a:pt x="13418" y="117848"/>
                      <a:pt x="8093" y="105736"/>
                    </a:cubicBezTo>
                    <a:cubicBezTo>
                      <a:pt x="2769" y="93624"/>
                      <a:pt x="107" y="79201"/>
                      <a:pt x="107" y="62467"/>
                    </a:cubicBezTo>
                    <a:cubicBezTo>
                      <a:pt x="107" y="52051"/>
                      <a:pt x="1072" y="42250"/>
                      <a:pt x="3003" y="33064"/>
                    </a:cubicBezTo>
                    <a:cubicBezTo>
                      <a:pt x="4934" y="23878"/>
                      <a:pt x="8708" y="16096"/>
                      <a:pt x="14325" y="9718"/>
                    </a:cubicBezTo>
                    <a:cubicBezTo>
                      <a:pt x="19942" y="3340"/>
                      <a:pt x="27841" y="151"/>
                      <a:pt x="38023" y="151"/>
                    </a:cubicBezTo>
                    <a:cubicBezTo>
                      <a:pt x="45980" y="151"/>
                      <a:pt x="52475" y="2082"/>
                      <a:pt x="57508" y="5943"/>
                    </a:cubicBezTo>
                    <a:cubicBezTo>
                      <a:pt x="62539" y="9805"/>
                      <a:pt x="66372" y="14778"/>
                      <a:pt x="69005" y="20864"/>
                    </a:cubicBezTo>
                    <a:cubicBezTo>
                      <a:pt x="71638" y="26949"/>
                      <a:pt x="73423" y="33502"/>
                      <a:pt x="74359" y="40524"/>
                    </a:cubicBezTo>
                    <a:cubicBezTo>
                      <a:pt x="75295" y="47545"/>
                      <a:pt x="75763" y="54860"/>
                      <a:pt x="75763" y="62467"/>
                    </a:cubicBezTo>
                    <a:cubicBezTo>
                      <a:pt x="75763" y="72765"/>
                      <a:pt x="74827" y="82419"/>
                      <a:pt x="72955" y="91430"/>
                    </a:cubicBezTo>
                    <a:cubicBezTo>
                      <a:pt x="71082" y="100442"/>
                      <a:pt x="67367" y="108107"/>
                      <a:pt x="61808" y="114426"/>
                    </a:cubicBezTo>
                    <a:cubicBezTo>
                      <a:pt x="56249" y="120745"/>
                      <a:pt x="48321" y="123905"/>
                      <a:pt x="38023" y="123905"/>
                    </a:cubicBezTo>
                    <a:close/>
                    <a:moveTo>
                      <a:pt x="38023" y="119165"/>
                    </a:moveTo>
                    <a:cubicBezTo>
                      <a:pt x="44693" y="119165"/>
                      <a:pt x="49666" y="115742"/>
                      <a:pt x="52943" y="108897"/>
                    </a:cubicBezTo>
                    <a:cubicBezTo>
                      <a:pt x="56220" y="102050"/>
                      <a:pt x="58239" y="94473"/>
                      <a:pt x="59000" y="86164"/>
                    </a:cubicBezTo>
                    <a:cubicBezTo>
                      <a:pt x="59760" y="77856"/>
                      <a:pt x="60140" y="69020"/>
                      <a:pt x="60140" y="59658"/>
                    </a:cubicBezTo>
                    <a:cubicBezTo>
                      <a:pt x="60140" y="50647"/>
                      <a:pt x="59760" y="42338"/>
                      <a:pt x="59000" y="34731"/>
                    </a:cubicBezTo>
                    <a:cubicBezTo>
                      <a:pt x="58239" y="27125"/>
                      <a:pt x="56249" y="20221"/>
                      <a:pt x="53031" y="14019"/>
                    </a:cubicBezTo>
                    <a:cubicBezTo>
                      <a:pt x="49812" y="7816"/>
                      <a:pt x="44810" y="4714"/>
                      <a:pt x="38023" y="4714"/>
                    </a:cubicBezTo>
                    <a:cubicBezTo>
                      <a:pt x="31235" y="4714"/>
                      <a:pt x="26203" y="7816"/>
                      <a:pt x="22926" y="14019"/>
                    </a:cubicBezTo>
                    <a:cubicBezTo>
                      <a:pt x="19649" y="20221"/>
                      <a:pt x="17631" y="27125"/>
                      <a:pt x="16870" y="34731"/>
                    </a:cubicBezTo>
                    <a:cubicBezTo>
                      <a:pt x="16110" y="42338"/>
                      <a:pt x="15729" y="50647"/>
                      <a:pt x="15729" y="59658"/>
                    </a:cubicBezTo>
                    <a:cubicBezTo>
                      <a:pt x="15729" y="66329"/>
                      <a:pt x="15905" y="72619"/>
                      <a:pt x="16256" y="78529"/>
                    </a:cubicBezTo>
                    <a:cubicBezTo>
                      <a:pt x="16607" y="84438"/>
                      <a:pt x="17485" y="90524"/>
                      <a:pt x="18889" y="96785"/>
                    </a:cubicBezTo>
                    <a:cubicBezTo>
                      <a:pt x="20294" y="103046"/>
                      <a:pt x="22546" y="108340"/>
                      <a:pt x="25647" y="112670"/>
                    </a:cubicBezTo>
                    <a:cubicBezTo>
                      <a:pt x="28748" y="117000"/>
                      <a:pt x="32874" y="119165"/>
                      <a:pt x="38023" y="11916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441EB1B-0F87-62F9-7D54-14BF5A63F3C9}"/>
                  </a:ext>
                </a:extLst>
              </p:cNvPr>
              <p:cNvSpPr/>
              <p:nvPr/>
            </p:nvSpPr>
            <p:spPr>
              <a:xfrm>
                <a:off x="2837791" y="5762322"/>
                <a:ext cx="60034" cy="119716"/>
              </a:xfrm>
              <a:custGeom>
                <a:avLst/>
                <a:gdLst>
                  <a:gd name="connsiteX0" fmla="*/ 1209 w 60034"/>
                  <a:gd name="connsiteY0" fmla="*/ 119867 h 119716"/>
                  <a:gd name="connsiteX1" fmla="*/ 1209 w 60034"/>
                  <a:gd name="connsiteY1" fmla="*/ 113548 h 119716"/>
                  <a:gd name="connsiteX2" fmla="*/ 23678 w 60034"/>
                  <a:gd name="connsiteY2" fmla="*/ 107755 h 119716"/>
                  <a:gd name="connsiteX3" fmla="*/ 23678 w 60034"/>
                  <a:gd name="connsiteY3" fmla="*/ 13492 h 119716"/>
                  <a:gd name="connsiteX4" fmla="*/ 155 w 60034"/>
                  <a:gd name="connsiteY4" fmla="*/ 17880 h 119716"/>
                  <a:gd name="connsiteX5" fmla="*/ 155 w 60034"/>
                  <a:gd name="connsiteY5" fmla="*/ 11561 h 119716"/>
                  <a:gd name="connsiteX6" fmla="*/ 33508 w 60034"/>
                  <a:gd name="connsiteY6" fmla="*/ 151 h 119716"/>
                  <a:gd name="connsiteX7" fmla="*/ 35965 w 60034"/>
                  <a:gd name="connsiteY7" fmla="*/ 151 h 119716"/>
                  <a:gd name="connsiteX8" fmla="*/ 37194 w 60034"/>
                  <a:gd name="connsiteY8" fmla="*/ 590 h 119716"/>
                  <a:gd name="connsiteX9" fmla="*/ 37721 w 60034"/>
                  <a:gd name="connsiteY9" fmla="*/ 1730 h 119716"/>
                  <a:gd name="connsiteX10" fmla="*/ 37721 w 60034"/>
                  <a:gd name="connsiteY10" fmla="*/ 107755 h 119716"/>
                  <a:gd name="connsiteX11" fmla="*/ 60189 w 60034"/>
                  <a:gd name="connsiteY11" fmla="*/ 113548 h 119716"/>
                  <a:gd name="connsiteX12" fmla="*/ 60189 w 60034"/>
                  <a:gd name="connsiteY12" fmla="*/ 119867 h 119716"/>
                  <a:gd name="connsiteX13" fmla="*/ 1209 w 60034"/>
                  <a:gd name="connsiteY13" fmla="*/ 119867 h 1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34" h="119716">
                    <a:moveTo>
                      <a:pt x="1209" y="119867"/>
                    </a:moveTo>
                    <a:lnTo>
                      <a:pt x="1209" y="113548"/>
                    </a:lnTo>
                    <a:cubicBezTo>
                      <a:pt x="16188" y="113548"/>
                      <a:pt x="23678" y="111616"/>
                      <a:pt x="23678" y="107755"/>
                    </a:cubicBezTo>
                    <a:lnTo>
                      <a:pt x="23678" y="13492"/>
                    </a:lnTo>
                    <a:cubicBezTo>
                      <a:pt x="17475" y="16417"/>
                      <a:pt x="9634" y="17880"/>
                      <a:pt x="155" y="17880"/>
                    </a:cubicBezTo>
                    <a:lnTo>
                      <a:pt x="155" y="11561"/>
                    </a:lnTo>
                    <a:cubicBezTo>
                      <a:pt x="14900" y="11561"/>
                      <a:pt x="26018" y="7757"/>
                      <a:pt x="33508" y="151"/>
                    </a:cubicBezTo>
                    <a:lnTo>
                      <a:pt x="35965" y="151"/>
                    </a:lnTo>
                    <a:cubicBezTo>
                      <a:pt x="36433" y="151"/>
                      <a:pt x="36842" y="297"/>
                      <a:pt x="37194" y="590"/>
                    </a:cubicBezTo>
                    <a:cubicBezTo>
                      <a:pt x="37545" y="882"/>
                      <a:pt x="37721" y="1262"/>
                      <a:pt x="37721" y="1730"/>
                    </a:cubicBezTo>
                    <a:lnTo>
                      <a:pt x="37721" y="107755"/>
                    </a:lnTo>
                    <a:cubicBezTo>
                      <a:pt x="37721" y="111616"/>
                      <a:pt x="45210" y="113548"/>
                      <a:pt x="60189" y="113548"/>
                    </a:cubicBezTo>
                    <a:lnTo>
                      <a:pt x="60189" y="119867"/>
                    </a:lnTo>
                    <a:lnTo>
                      <a:pt x="1209" y="119867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8" name="Graphic 296">
                <a:extLst>
                  <a:ext uri="{FF2B5EF4-FFF2-40B4-BE49-F238E27FC236}">
                    <a16:creationId xmlns:a16="http://schemas.microsoft.com/office/drawing/2014/main" id="{9F20D33A-52F6-B712-6CA9-A8EA5F9B2CA8}"/>
                  </a:ext>
                </a:extLst>
              </p:cNvPr>
              <p:cNvGrpSpPr/>
              <p:nvPr/>
            </p:nvGrpSpPr>
            <p:grpSpPr>
              <a:xfrm>
                <a:off x="2005544" y="5976148"/>
                <a:ext cx="623548" cy="202219"/>
                <a:chOff x="2005544" y="5976148"/>
                <a:chExt cx="623548" cy="202219"/>
              </a:xfrm>
              <a:solidFill>
                <a:srgbClr val="262626"/>
              </a:solidFill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78C9440B-9A3E-893D-50F4-04B20FD40ACB}"/>
                    </a:ext>
                  </a:extLst>
                </p:cNvPr>
                <p:cNvSpPr/>
                <p:nvPr/>
              </p:nvSpPr>
              <p:spPr>
                <a:xfrm>
                  <a:off x="2005544" y="6038464"/>
                  <a:ext cx="86364" cy="91631"/>
                </a:xfrm>
                <a:custGeom>
                  <a:avLst/>
                  <a:gdLst>
                    <a:gd name="connsiteX0" fmla="*/ 1686 w 86364"/>
                    <a:gd name="connsiteY0" fmla="*/ 91803 h 91631"/>
                    <a:gd name="connsiteX1" fmla="*/ 107 w 86364"/>
                    <a:gd name="connsiteY1" fmla="*/ 89871 h 91631"/>
                    <a:gd name="connsiteX2" fmla="*/ 633 w 86364"/>
                    <a:gd name="connsiteY2" fmla="*/ 88467 h 91631"/>
                    <a:gd name="connsiteX3" fmla="*/ 13623 w 86364"/>
                    <a:gd name="connsiteY3" fmla="*/ 70649 h 91631"/>
                    <a:gd name="connsiteX4" fmla="*/ 31001 w 86364"/>
                    <a:gd name="connsiteY4" fmla="*/ 53360 h 91631"/>
                    <a:gd name="connsiteX5" fmla="*/ 50486 w 86364"/>
                    <a:gd name="connsiteY5" fmla="*/ 35806 h 91631"/>
                    <a:gd name="connsiteX6" fmla="*/ 66460 w 86364"/>
                    <a:gd name="connsiteY6" fmla="*/ 20183 h 91631"/>
                    <a:gd name="connsiteX7" fmla="*/ 65758 w 86364"/>
                    <a:gd name="connsiteY7" fmla="*/ 20183 h 91631"/>
                    <a:gd name="connsiteX8" fmla="*/ 52680 w 86364"/>
                    <a:gd name="connsiteY8" fmla="*/ 17286 h 91631"/>
                    <a:gd name="connsiteX9" fmla="*/ 39076 w 86364"/>
                    <a:gd name="connsiteY9" fmla="*/ 14390 h 91631"/>
                    <a:gd name="connsiteX10" fmla="*/ 28807 w 86364"/>
                    <a:gd name="connsiteY10" fmla="*/ 16760 h 91631"/>
                    <a:gd name="connsiteX11" fmla="*/ 22400 w 86364"/>
                    <a:gd name="connsiteY11" fmla="*/ 23869 h 91631"/>
                    <a:gd name="connsiteX12" fmla="*/ 20820 w 86364"/>
                    <a:gd name="connsiteY12" fmla="*/ 25449 h 91631"/>
                    <a:gd name="connsiteX13" fmla="*/ 18362 w 86364"/>
                    <a:gd name="connsiteY13" fmla="*/ 25449 h 91631"/>
                    <a:gd name="connsiteX14" fmla="*/ 16783 w 86364"/>
                    <a:gd name="connsiteY14" fmla="*/ 23342 h 91631"/>
                    <a:gd name="connsiteX15" fmla="*/ 16783 w 86364"/>
                    <a:gd name="connsiteY15" fmla="*/ 22815 h 91631"/>
                    <a:gd name="connsiteX16" fmla="*/ 21961 w 86364"/>
                    <a:gd name="connsiteY16" fmla="*/ 11669 h 91631"/>
                    <a:gd name="connsiteX17" fmla="*/ 30826 w 86364"/>
                    <a:gd name="connsiteY17" fmla="*/ 3332 h 91631"/>
                    <a:gd name="connsiteX18" fmla="*/ 41885 w 86364"/>
                    <a:gd name="connsiteY18" fmla="*/ 171 h 91631"/>
                    <a:gd name="connsiteX19" fmla="*/ 48555 w 86364"/>
                    <a:gd name="connsiteY19" fmla="*/ 2015 h 91631"/>
                    <a:gd name="connsiteX20" fmla="*/ 54787 w 86364"/>
                    <a:gd name="connsiteY20" fmla="*/ 7720 h 91631"/>
                    <a:gd name="connsiteX21" fmla="*/ 60579 w 86364"/>
                    <a:gd name="connsiteY21" fmla="*/ 13249 h 91631"/>
                    <a:gd name="connsiteX22" fmla="*/ 66109 w 86364"/>
                    <a:gd name="connsiteY22" fmla="*/ 14917 h 91631"/>
                    <a:gd name="connsiteX23" fmla="*/ 74008 w 86364"/>
                    <a:gd name="connsiteY23" fmla="*/ 10879 h 91631"/>
                    <a:gd name="connsiteX24" fmla="*/ 81029 w 86364"/>
                    <a:gd name="connsiteY24" fmla="*/ 698 h 91631"/>
                    <a:gd name="connsiteX25" fmla="*/ 82433 w 86364"/>
                    <a:gd name="connsiteY25" fmla="*/ 171 h 91631"/>
                    <a:gd name="connsiteX26" fmla="*/ 84891 w 86364"/>
                    <a:gd name="connsiteY26" fmla="*/ 171 h 91631"/>
                    <a:gd name="connsiteX27" fmla="*/ 86033 w 86364"/>
                    <a:gd name="connsiteY27" fmla="*/ 698 h 91631"/>
                    <a:gd name="connsiteX28" fmla="*/ 86471 w 86364"/>
                    <a:gd name="connsiteY28" fmla="*/ 1927 h 91631"/>
                    <a:gd name="connsiteX29" fmla="*/ 86120 w 86364"/>
                    <a:gd name="connsiteY29" fmla="*/ 3155 h 91631"/>
                    <a:gd name="connsiteX30" fmla="*/ 73394 w 86364"/>
                    <a:gd name="connsiteY30" fmla="*/ 20797 h 91631"/>
                    <a:gd name="connsiteX31" fmla="*/ 54436 w 86364"/>
                    <a:gd name="connsiteY31" fmla="*/ 39404 h 91631"/>
                    <a:gd name="connsiteX32" fmla="*/ 34687 w 86364"/>
                    <a:gd name="connsiteY32" fmla="*/ 57133 h 91631"/>
                    <a:gd name="connsiteX33" fmla="*/ 19591 w 86364"/>
                    <a:gd name="connsiteY33" fmla="*/ 72142 h 91631"/>
                    <a:gd name="connsiteX34" fmla="*/ 23804 w 86364"/>
                    <a:gd name="connsiteY34" fmla="*/ 71791 h 91631"/>
                    <a:gd name="connsiteX35" fmla="*/ 37320 w 86364"/>
                    <a:gd name="connsiteY35" fmla="*/ 74599 h 91631"/>
                    <a:gd name="connsiteX36" fmla="*/ 50486 w 86364"/>
                    <a:gd name="connsiteY36" fmla="*/ 77408 h 91631"/>
                    <a:gd name="connsiteX37" fmla="*/ 60667 w 86364"/>
                    <a:gd name="connsiteY37" fmla="*/ 75214 h 91631"/>
                    <a:gd name="connsiteX38" fmla="*/ 69532 w 86364"/>
                    <a:gd name="connsiteY38" fmla="*/ 69070 h 91631"/>
                    <a:gd name="connsiteX39" fmla="*/ 74534 w 86364"/>
                    <a:gd name="connsiteY39" fmla="*/ 60029 h 91631"/>
                    <a:gd name="connsiteX40" fmla="*/ 76114 w 86364"/>
                    <a:gd name="connsiteY40" fmla="*/ 58625 h 91631"/>
                    <a:gd name="connsiteX41" fmla="*/ 78572 w 86364"/>
                    <a:gd name="connsiteY41" fmla="*/ 58625 h 91631"/>
                    <a:gd name="connsiteX42" fmla="*/ 79976 w 86364"/>
                    <a:gd name="connsiteY42" fmla="*/ 59240 h 91631"/>
                    <a:gd name="connsiteX43" fmla="*/ 80503 w 86364"/>
                    <a:gd name="connsiteY43" fmla="*/ 60556 h 91631"/>
                    <a:gd name="connsiteX44" fmla="*/ 80152 w 86364"/>
                    <a:gd name="connsiteY44" fmla="*/ 61258 h 91631"/>
                    <a:gd name="connsiteX45" fmla="*/ 73745 w 86364"/>
                    <a:gd name="connsiteY45" fmla="*/ 75828 h 91631"/>
                    <a:gd name="connsiteX46" fmla="*/ 62335 w 86364"/>
                    <a:gd name="connsiteY46" fmla="*/ 87326 h 91631"/>
                    <a:gd name="connsiteX47" fmla="*/ 47853 w 86364"/>
                    <a:gd name="connsiteY47" fmla="*/ 91803 h 91631"/>
                    <a:gd name="connsiteX48" fmla="*/ 41358 w 86364"/>
                    <a:gd name="connsiteY48" fmla="*/ 90047 h 91631"/>
                    <a:gd name="connsiteX49" fmla="*/ 35126 w 86364"/>
                    <a:gd name="connsiteY49" fmla="*/ 84342 h 91631"/>
                    <a:gd name="connsiteX50" fmla="*/ 29246 w 86364"/>
                    <a:gd name="connsiteY50" fmla="*/ 78725 h 91631"/>
                    <a:gd name="connsiteX51" fmla="*/ 23629 w 86364"/>
                    <a:gd name="connsiteY51" fmla="*/ 77057 h 91631"/>
                    <a:gd name="connsiteX52" fmla="*/ 5548 w 86364"/>
                    <a:gd name="connsiteY52" fmla="*/ 91100 h 91631"/>
                    <a:gd name="connsiteX53" fmla="*/ 4144 w 86364"/>
                    <a:gd name="connsiteY53" fmla="*/ 91803 h 91631"/>
                    <a:gd name="connsiteX54" fmla="*/ 1686 w 86364"/>
                    <a:gd name="connsiteY54" fmla="*/ 91803 h 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86364" h="91631">
                      <a:moveTo>
                        <a:pt x="1686" y="91803"/>
                      </a:moveTo>
                      <a:cubicBezTo>
                        <a:pt x="633" y="91803"/>
                        <a:pt x="107" y="91159"/>
                        <a:pt x="107" y="89871"/>
                      </a:cubicBezTo>
                      <a:cubicBezTo>
                        <a:pt x="107" y="89286"/>
                        <a:pt x="282" y="88819"/>
                        <a:pt x="633" y="88467"/>
                      </a:cubicBezTo>
                      <a:cubicBezTo>
                        <a:pt x="4144" y="82265"/>
                        <a:pt x="8474" y="76326"/>
                        <a:pt x="13623" y="70649"/>
                      </a:cubicBezTo>
                      <a:cubicBezTo>
                        <a:pt x="18771" y="64974"/>
                        <a:pt x="24565" y="59210"/>
                        <a:pt x="31001" y="53360"/>
                      </a:cubicBezTo>
                      <a:cubicBezTo>
                        <a:pt x="37437" y="47508"/>
                        <a:pt x="43933" y="41657"/>
                        <a:pt x="50486" y="35806"/>
                      </a:cubicBezTo>
                      <a:cubicBezTo>
                        <a:pt x="57039" y="29954"/>
                        <a:pt x="62364" y="24747"/>
                        <a:pt x="66460" y="20183"/>
                      </a:cubicBezTo>
                      <a:lnTo>
                        <a:pt x="65758" y="20183"/>
                      </a:lnTo>
                      <a:cubicBezTo>
                        <a:pt x="62715" y="20183"/>
                        <a:pt x="58356" y="19217"/>
                        <a:pt x="52680" y="17286"/>
                      </a:cubicBezTo>
                      <a:cubicBezTo>
                        <a:pt x="47005" y="15355"/>
                        <a:pt x="42470" y="14390"/>
                        <a:pt x="39076" y="14390"/>
                      </a:cubicBezTo>
                      <a:cubicBezTo>
                        <a:pt x="35566" y="14390"/>
                        <a:pt x="32143" y="15180"/>
                        <a:pt x="28807" y="16760"/>
                      </a:cubicBezTo>
                      <a:cubicBezTo>
                        <a:pt x="25472" y="18340"/>
                        <a:pt x="23336" y="20709"/>
                        <a:pt x="22400" y="23869"/>
                      </a:cubicBezTo>
                      <a:cubicBezTo>
                        <a:pt x="22165" y="24922"/>
                        <a:pt x="21639" y="25449"/>
                        <a:pt x="20820" y="25449"/>
                      </a:cubicBezTo>
                      <a:lnTo>
                        <a:pt x="18362" y="25449"/>
                      </a:lnTo>
                      <a:cubicBezTo>
                        <a:pt x="17310" y="25449"/>
                        <a:pt x="16783" y="24747"/>
                        <a:pt x="16783" y="23342"/>
                      </a:cubicBezTo>
                      <a:lnTo>
                        <a:pt x="16783" y="22815"/>
                      </a:lnTo>
                      <a:cubicBezTo>
                        <a:pt x="17836" y="18837"/>
                        <a:pt x="19562" y="15121"/>
                        <a:pt x="21961" y="11669"/>
                      </a:cubicBezTo>
                      <a:cubicBezTo>
                        <a:pt x="24359" y="8217"/>
                        <a:pt x="27315" y="5438"/>
                        <a:pt x="30826" y="3332"/>
                      </a:cubicBezTo>
                      <a:cubicBezTo>
                        <a:pt x="34337" y="1225"/>
                        <a:pt x="38023" y="171"/>
                        <a:pt x="41885" y="171"/>
                      </a:cubicBezTo>
                      <a:cubicBezTo>
                        <a:pt x="44576" y="171"/>
                        <a:pt x="46799" y="786"/>
                        <a:pt x="48555" y="2015"/>
                      </a:cubicBezTo>
                      <a:cubicBezTo>
                        <a:pt x="50311" y="3243"/>
                        <a:pt x="52388" y="5145"/>
                        <a:pt x="54787" y="7720"/>
                      </a:cubicBezTo>
                      <a:cubicBezTo>
                        <a:pt x="57185" y="10294"/>
                        <a:pt x="59116" y="12137"/>
                        <a:pt x="60579" y="13249"/>
                      </a:cubicBezTo>
                      <a:cubicBezTo>
                        <a:pt x="62042" y="14361"/>
                        <a:pt x="63885" y="14917"/>
                        <a:pt x="66109" y="14917"/>
                      </a:cubicBezTo>
                      <a:cubicBezTo>
                        <a:pt x="69034" y="14917"/>
                        <a:pt x="71667" y="13571"/>
                        <a:pt x="74008" y="10879"/>
                      </a:cubicBezTo>
                      <a:cubicBezTo>
                        <a:pt x="76348" y="8188"/>
                        <a:pt x="78689" y="4794"/>
                        <a:pt x="81029" y="698"/>
                      </a:cubicBezTo>
                      <a:cubicBezTo>
                        <a:pt x="81381" y="347"/>
                        <a:pt x="81848" y="171"/>
                        <a:pt x="82433" y="171"/>
                      </a:cubicBezTo>
                      <a:lnTo>
                        <a:pt x="84891" y="171"/>
                      </a:lnTo>
                      <a:cubicBezTo>
                        <a:pt x="85360" y="171"/>
                        <a:pt x="85740" y="347"/>
                        <a:pt x="86033" y="698"/>
                      </a:cubicBezTo>
                      <a:cubicBezTo>
                        <a:pt x="86325" y="1050"/>
                        <a:pt x="86471" y="1459"/>
                        <a:pt x="86471" y="1927"/>
                      </a:cubicBezTo>
                      <a:cubicBezTo>
                        <a:pt x="86471" y="2395"/>
                        <a:pt x="86354" y="2805"/>
                        <a:pt x="86120" y="3155"/>
                      </a:cubicBezTo>
                      <a:cubicBezTo>
                        <a:pt x="82493" y="9475"/>
                        <a:pt x="78251" y="15355"/>
                        <a:pt x="73394" y="20797"/>
                      </a:cubicBezTo>
                      <a:cubicBezTo>
                        <a:pt x="68538" y="26239"/>
                        <a:pt x="62218" y="32441"/>
                        <a:pt x="54436" y="39404"/>
                      </a:cubicBezTo>
                      <a:cubicBezTo>
                        <a:pt x="46654" y="46367"/>
                        <a:pt x="40071" y="52277"/>
                        <a:pt x="34687" y="57133"/>
                      </a:cubicBezTo>
                      <a:cubicBezTo>
                        <a:pt x="29305" y="61990"/>
                        <a:pt x="24273" y="66994"/>
                        <a:pt x="19591" y="72142"/>
                      </a:cubicBezTo>
                      <a:cubicBezTo>
                        <a:pt x="20644" y="71908"/>
                        <a:pt x="22048" y="71791"/>
                        <a:pt x="23804" y="71791"/>
                      </a:cubicBezTo>
                      <a:cubicBezTo>
                        <a:pt x="27081" y="71791"/>
                        <a:pt x="31586" y="72727"/>
                        <a:pt x="37320" y="74599"/>
                      </a:cubicBezTo>
                      <a:cubicBezTo>
                        <a:pt x="43055" y="76472"/>
                        <a:pt x="47443" y="77408"/>
                        <a:pt x="50486" y="77408"/>
                      </a:cubicBezTo>
                      <a:cubicBezTo>
                        <a:pt x="53880" y="77408"/>
                        <a:pt x="57273" y="76677"/>
                        <a:pt x="60667" y="75214"/>
                      </a:cubicBezTo>
                      <a:cubicBezTo>
                        <a:pt x="64061" y="73751"/>
                        <a:pt x="67016" y="71703"/>
                        <a:pt x="69532" y="69070"/>
                      </a:cubicBezTo>
                      <a:cubicBezTo>
                        <a:pt x="72047" y="66438"/>
                        <a:pt x="73715" y="63423"/>
                        <a:pt x="74534" y="60029"/>
                      </a:cubicBezTo>
                      <a:cubicBezTo>
                        <a:pt x="74886" y="59094"/>
                        <a:pt x="75412" y="58625"/>
                        <a:pt x="76114" y="58625"/>
                      </a:cubicBezTo>
                      <a:lnTo>
                        <a:pt x="78572" y="58625"/>
                      </a:lnTo>
                      <a:cubicBezTo>
                        <a:pt x="79157" y="58625"/>
                        <a:pt x="79625" y="58830"/>
                        <a:pt x="79976" y="59240"/>
                      </a:cubicBezTo>
                      <a:cubicBezTo>
                        <a:pt x="80328" y="59650"/>
                        <a:pt x="80503" y="60088"/>
                        <a:pt x="80503" y="60556"/>
                      </a:cubicBezTo>
                      <a:cubicBezTo>
                        <a:pt x="80503" y="60673"/>
                        <a:pt x="80386" y="60907"/>
                        <a:pt x="80152" y="61258"/>
                      </a:cubicBezTo>
                      <a:cubicBezTo>
                        <a:pt x="78982" y="66290"/>
                        <a:pt x="76846" y="71147"/>
                        <a:pt x="73745" y="75828"/>
                      </a:cubicBezTo>
                      <a:cubicBezTo>
                        <a:pt x="70643" y="80510"/>
                        <a:pt x="66840" y="84342"/>
                        <a:pt x="62335" y="87326"/>
                      </a:cubicBezTo>
                      <a:cubicBezTo>
                        <a:pt x="57829" y="90311"/>
                        <a:pt x="53001" y="91803"/>
                        <a:pt x="47853" y="91803"/>
                      </a:cubicBezTo>
                      <a:cubicBezTo>
                        <a:pt x="45279" y="91803"/>
                        <a:pt x="43114" y="91217"/>
                        <a:pt x="41358" y="90047"/>
                      </a:cubicBezTo>
                      <a:cubicBezTo>
                        <a:pt x="39602" y="88877"/>
                        <a:pt x="37525" y="86975"/>
                        <a:pt x="35126" y="84342"/>
                      </a:cubicBezTo>
                      <a:cubicBezTo>
                        <a:pt x="32728" y="81708"/>
                        <a:pt x="30767" y="79836"/>
                        <a:pt x="29246" y="78725"/>
                      </a:cubicBezTo>
                      <a:cubicBezTo>
                        <a:pt x="27724" y="77614"/>
                        <a:pt x="25852" y="77057"/>
                        <a:pt x="23629" y="77057"/>
                      </a:cubicBezTo>
                      <a:cubicBezTo>
                        <a:pt x="16958" y="77057"/>
                        <a:pt x="10931" y="81739"/>
                        <a:pt x="5548" y="91100"/>
                      </a:cubicBezTo>
                      <a:cubicBezTo>
                        <a:pt x="5080" y="91569"/>
                        <a:pt x="4613" y="91803"/>
                        <a:pt x="4144" y="91803"/>
                      </a:cubicBezTo>
                      <a:lnTo>
                        <a:pt x="1686" y="9180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C0B92F7C-9D20-17EA-E1C1-091F39B694DB}"/>
                    </a:ext>
                  </a:extLst>
                </p:cNvPr>
                <p:cNvSpPr/>
                <p:nvPr/>
              </p:nvSpPr>
              <p:spPr>
                <a:xfrm>
                  <a:off x="2183511" y="5976148"/>
                  <a:ext cx="47570" cy="202219"/>
                </a:xfrm>
                <a:custGeom>
                  <a:avLst/>
                  <a:gdLst>
                    <a:gd name="connsiteX0" fmla="*/ 43114 w 47570"/>
                    <a:gd name="connsiteY0" fmla="*/ 202040 h 202219"/>
                    <a:gd name="connsiteX1" fmla="*/ 23717 w 47570"/>
                    <a:gd name="connsiteY1" fmla="*/ 181590 h 202219"/>
                    <a:gd name="connsiteX2" fmla="*/ 10376 w 47570"/>
                    <a:gd name="connsiteY2" fmla="*/ 157103 h 202219"/>
                    <a:gd name="connsiteX3" fmla="*/ 2652 w 47570"/>
                    <a:gd name="connsiteY3" fmla="*/ 129894 h 202219"/>
                    <a:gd name="connsiteX4" fmla="*/ 107 w 47570"/>
                    <a:gd name="connsiteY4" fmla="*/ 101281 h 202219"/>
                    <a:gd name="connsiteX5" fmla="*/ 2652 w 47570"/>
                    <a:gd name="connsiteY5" fmla="*/ 72493 h 202219"/>
                    <a:gd name="connsiteX6" fmla="*/ 10463 w 47570"/>
                    <a:gd name="connsiteY6" fmla="*/ 45197 h 202219"/>
                    <a:gd name="connsiteX7" fmla="*/ 23980 w 47570"/>
                    <a:gd name="connsiteY7" fmla="*/ 20621 h 202219"/>
                    <a:gd name="connsiteX8" fmla="*/ 43114 w 47570"/>
                    <a:gd name="connsiteY8" fmla="*/ 523 h 202219"/>
                    <a:gd name="connsiteX9" fmla="*/ 44167 w 47570"/>
                    <a:gd name="connsiteY9" fmla="*/ 171 h 202219"/>
                    <a:gd name="connsiteX10" fmla="*/ 46098 w 47570"/>
                    <a:gd name="connsiteY10" fmla="*/ 171 h 202219"/>
                    <a:gd name="connsiteX11" fmla="*/ 47151 w 47570"/>
                    <a:gd name="connsiteY11" fmla="*/ 698 h 202219"/>
                    <a:gd name="connsiteX12" fmla="*/ 47677 w 47570"/>
                    <a:gd name="connsiteY12" fmla="*/ 1927 h 202219"/>
                    <a:gd name="connsiteX13" fmla="*/ 47151 w 47570"/>
                    <a:gd name="connsiteY13" fmla="*/ 3156 h 202219"/>
                    <a:gd name="connsiteX14" fmla="*/ 30738 w 47570"/>
                    <a:gd name="connsiteY14" fmla="*/ 24045 h 202219"/>
                    <a:gd name="connsiteX15" fmla="*/ 20206 w 47570"/>
                    <a:gd name="connsiteY15" fmla="*/ 47567 h 202219"/>
                    <a:gd name="connsiteX16" fmla="*/ 14414 w 47570"/>
                    <a:gd name="connsiteY16" fmla="*/ 73371 h 202219"/>
                    <a:gd name="connsiteX17" fmla="*/ 12570 w 47570"/>
                    <a:gd name="connsiteY17" fmla="*/ 101281 h 202219"/>
                    <a:gd name="connsiteX18" fmla="*/ 46975 w 47570"/>
                    <a:gd name="connsiteY18" fmla="*/ 198880 h 202219"/>
                    <a:gd name="connsiteX19" fmla="*/ 47677 w 47570"/>
                    <a:gd name="connsiteY19" fmla="*/ 200636 h 202219"/>
                    <a:gd name="connsiteX20" fmla="*/ 47063 w 47570"/>
                    <a:gd name="connsiteY20" fmla="*/ 201776 h 202219"/>
                    <a:gd name="connsiteX21" fmla="*/ 46098 w 47570"/>
                    <a:gd name="connsiteY21" fmla="*/ 202391 h 202219"/>
                    <a:gd name="connsiteX22" fmla="*/ 44167 w 47570"/>
                    <a:gd name="connsiteY22" fmla="*/ 202391 h 202219"/>
                    <a:gd name="connsiteX23" fmla="*/ 43114 w 47570"/>
                    <a:gd name="connsiteY23" fmla="*/ 202040 h 202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7570" h="202219">
                      <a:moveTo>
                        <a:pt x="43114" y="202040"/>
                      </a:moveTo>
                      <a:cubicBezTo>
                        <a:pt x="35624" y="196071"/>
                        <a:pt x="29159" y="189255"/>
                        <a:pt x="23717" y="181590"/>
                      </a:cubicBezTo>
                      <a:cubicBezTo>
                        <a:pt x="18275" y="173925"/>
                        <a:pt x="13828" y="165762"/>
                        <a:pt x="10376" y="157103"/>
                      </a:cubicBezTo>
                      <a:cubicBezTo>
                        <a:pt x="6924" y="148442"/>
                        <a:pt x="4350" y="139372"/>
                        <a:pt x="2652" y="129894"/>
                      </a:cubicBezTo>
                      <a:cubicBezTo>
                        <a:pt x="955" y="120415"/>
                        <a:pt x="107" y="110877"/>
                        <a:pt x="107" y="101281"/>
                      </a:cubicBezTo>
                      <a:cubicBezTo>
                        <a:pt x="107" y="91569"/>
                        <a:pt x="955" y="81972"/>
                        <a:pt x="2652" y="72493"/>
                      </a:cubicBezTo>
                      <a:cubicBezTo>
                        <a:pt x="4350" y="63014"/>
                        <a:pt x="6953" y="53915"/>
                        <a:pt x="10463" y="45197"/>
                      </a:cubicBezTo>
                      <a:cubicBezTo>
                        <a:pt x="13974" y="36479"/>
                        <a:pt x="18480" y="28287"/>
                        <a:pt x="23980" y="20621"/>
                      </a:cubicBezTo>
                      <a:cubicBezTo>
                        <a:pt x="29480" y="12956"/>
                        <a:pt x="35858" y="6257"/>
                        <a:pt x="43114" y="523"/>
                      </a:cubicBezTo>
                      <a:cubicBezTo>
                        <a:pt x="43114" y="289"/>
                        <a:pt x="43465" y="171"/>
                        <a:pt x="44167" y="171"/>
                      </a:cubicBezTo>
                      <a:lnTo>
                        <a:pt x="46098" y="171"/>
                      </a:lnTo>
                      <a:cubicBezTo>
                        <a:pt x="46449" y="171"/>
                        <a:pt x="46800" y="347"/>
                        <a:pt x="47151" y="698"/>
                      </a:cubicBezTo>
                      <a:cubicBezTo>
                        <a:pt x="47502" y="1050"/>
                        <a:pt x="47677" y="1459"/>
                        <a:pt x="47677" y="1927"/>
                      </a:cubicBezTo>
                      <a:cubicBezTo>
                        <a:pt x="47677" y="2512"/>
                        <a:pt x="47502" y="2922"/>
                        <a:pt x="47151" y="3156"/>
                      </a:cubicBezTo>
                      <a:cubicBezTo>
                        <a:pt x="40597" y="9710"/>
                        <a:pt x="35126" y="16672"/>
                        <a:pt x="30738" y="24045"/>
                      </a:cubicBezTo>
                      <a:cubicBezTo>
                        <a:pt x="26350" y="31417"/>
                        <a:pt x="22839" y="39258"/>
                        <a:pt x="20206" y="47567"/>
                      </a:cubicBezTo>
                      <a:cubicBezTo>
                        <a:pt x="17573" y="55876"/>
                        <a:pt x="15641" y="64477"/>
                        <a:pt x="14414" y="73371"/>
                      </a:cubicBezTo>
                      <a:cubicBezTo>
                        <a:pt x="13184" y="82265"/>
                        <a:pt x="12570" y="91569"/>
                        <a:pt x="12570" y="101281"/>
                      </a:cubicBezTo>
                      <a:cubicBezTo>
                        <a:pt x="12570" y="144112"/>
                        <a:pt x="24038" y="176646"/>
                        <a:pt x="46975" y="198880"/>
                      </a:cubicBezTo>
                      <a:cubicBezTo>
                        <a:pt x="47443" y="199348"/>
                        <a:pt x="47677" y="199934"/>
                        <a:pt x="47677" y="200636"/>
                      </a:cubicBezTo>
                      <a:cubicBezTo>
                        <a:pt x="47677" y="200988"/>
                        <a:pt x="47473" y="201367"/>
                        <a:pt x="47063" y="201776"/>
                      </a:cubicBezTo>
                      <a:cubicBezTo>
                        <a:pt x="46653" y="202186"/>
                        <a:pt x="46332" y="202391"/>
                        <a:pt x="46098" y="202391"/>
                      </a:cubicBezTo>
                      <a:lnTo>
                        <a:pt x="44167" y="202391"/>
                      </a:lnTo>
                      <a:cubicBezTo>
                        <a:pt x="43465" y="202391"/>
                        <a:pt x="43114" y="202274"/>
                        <a:pt x="43114" y="20204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B776C04E-CB91-2F5E-AC36-253B5E9D724F}"/>
                    </a:ext>
                  </a:extLst>
                </p:cNvPr>
                <p:cNvSpPr/>
                <p:nvPr/>
              </p:nvSpPr>
              <p:spPr>
                <a:xfrm>
                  <a:off x="2246712" y="6038464"/>
                  <a:ext cx="158862" cy="89348"/>
                </a:xfrm>
                <a:custGeom>
                  <a:avLst/>
                  <a:gdLst>
                    <a:gd name="connsiteX0" fmla="*/ 107 w 158862"/>
                    <a:gd name="connsiteY0" fmla="*/ 89520 h 89348"/>
                    <a:gd name="connsiteX1" fmla="*/ 107 w 158862"/>
                    <a:gd name="connsiteY1" fmla="*/ 82323 h 89348"/>
                    <a:gd name="connsiteX2" fmla="*/ 11517 w 158862"/>
                    <a:gd name="connsiteY2" fmla="*/ 81270 h 89348"/>
                    <a:gd name="connsiteX3" fmla="*/ 15905 w 158862"/>
                    <a:gd name="connsiteY3" fmla="*/ 76004 h 89348"/>
                    <a:gd name="connsiteX4" fmla="*/ 15905 w 158862"/>
                    <a:gd name="connsiteY4" fmla="*/ 20709 h 89348"/>
                    <a:gd name="connsiteX5" fmla="*/ 14326 w 158862"/>
                    <a:gd name="connsiteY5" fmla="*/ 12985 h 89348"/>
                    <a:gd name="connsiteX6" fmla="*/ 9674 w 158862"/>
                    <a:gd name="connsiteY6" fmla="*/ 10002 h 89348"/>
                    <a:gd name="connsiteX7" fmla="*/ 107 w 158862"/>
                    <a:gd name="connsiteY7" fmla="*/ 9475 h 89348"/>
                    <a:gd name="connsiteX8" fmla="*/ 107 w 158862"/>
                    <a:gd name="connsiteY8" fmla="*/ 2278 h 89348"/>
                    <a:gd name="connsiteX9" fmla="*/ 29422 w 158862"/>
                    <a:gd name="connsiteY9" fmla="*/ 171 h 89348"/>
                    <a:gd name="connsiteX10" fmla="*/ 29422 w 158862"/>
                    <a:gd name="connsiteY10" fmla="*/ 19832 h 89348"/>
                    <a:gd name="connsiteX11" fmla="*/ 41446 w 158862"/>
                    <a:gd name="connsiteY11" fmla="*/ 5701 h 89348"/>
                    <a:gd name="connsiteX12" fmla="*/ 58737 w 158862"/>
                    <a:gd name="connsiteY12" fmla="*/ 171 h 89348"/>
                    <a:gd name="connsiteX13" fmla="*/ 86120 w 158862"/>
                    <a:gd name="connsiteY13" fmla="*/ 19129 h 89348"/>
                    <a:gd name="connsiteX14" fmla="*/ 97969 w 158862"/>
                    <a:gd name="connsiteY14" fmla="*/ 5438 h 89348"/>
                    <a:gd name="connsiteX15" fmla="*/ 115084 w 158862"/>
                    <a:gd name="connsiteY15" fmla="*/ 171 h 89348"/>
                    <a:gd name="connsiteX16" fmla="*/ 130531 w 158862"/>
                    <a:gd name="connsiteY16" fmla="*/ 3155 h 89348"/>
                    <a:gd name="connsiteX17" fmla="*/ 140011 w 158862"/>
                    <a:gd name="connsiteY17" fmla="*/ 12196 h 89348"/>
                    <a:gd name="connsiteX18" fmla="*/ 143170 w 158862"/>
                    <a:gd name="connsiteY18" fmla="*/ 27380 h 89348"/>
                    <a:gd name="connsiteX19" fmla="*/ 143170 w 158862"/>
                    <a:gd name="connsiteY19" fmla="*/ 76004 h 89348"/>
                    <a:gd name="connsiteX20" fmla="*/ 147647 w 158862"/>
                    <a:gd name="connsiteY20" fmla="*/ 81270 h 89348"/>
                    <a:gd name="connsiteX21" fmla="*/ 158969 w 158862"/>
                    <a:gd name="connsiteY21" fmla="*/ 82323 h 89348"/>
                    <a:gd name="connsiteX22" fmla="*/ 158969 w 158862"/>
                    <a:gd name="connsiteY22" fmla="*/ 89520 h 89348"/>
                    <a:gd name="connsiteX23" fmla="*/ 112627 w 158862"/>
                    <a:gd name="connsiteY23" fmla="*/ 89520 h 89348"/>
                    <a:gd name="connsiteX24" fmla="*/ 112627 w 158862"/>
                    <a:gd name="connsiteY24" fmla="*/ 82323 h 89348"/>
                    <a:gd name="connsiteX25" fmla="*/ 123949 w 158862"/>
                    <a:gd name="connsiteY25" fmla="*/ 81270 h 89348"/>
                    <a:gd name="connsiteX26" fmla="*/ 128425 w 158862"/>
                    <a:gd name="connsiteY26" fmla="*/ 76004 h 89348"/>
                    <a:gd name="connsiteX27" fmla="*/ 128425 w 158862"/>
                    <a:gd name="connsiteY27" fmla="*/ 28082 h 89348"/>
                    <a:gd name="connsiteX28" fmla="*/ 125529 w 158862"/>
                    <a:gd name="connsiteY28" fmla="*/ 11669 h 89348"/>
                    <a:gd name="connsiteX29" fmla="*/ 113855 w 158862"/>
                    <a:gd name="connsiteY29" fmla="*/ 5438 h 89348"/>
                    <a:gd name="connsiteX30" fmla="*/ 94546 w 158862"/>
                    <a:gd name="connsiteY30" fmla="*/ 14829 h 89348"/>
                    <a:gd name="connsiteX31" fmla="*/ 86998 w 158862"/>
                    <a:gd name="connsiteY31" fmla="*/ 36156 h 89348"/>
                    <a:gd name="connsiteX32" fmla="*/ 86998 w 158862"/>
                    <a:gd name="connsiteY32" fmla="*/ 76004 h 89348"/>
                    <a:gd name="connsiteX33" fmla="*/ 91386 w 158862"/>
                    <a:gd name="connsiteY33" fmla="*/ 81270 h 89348"/>
                    <a:gd name="connsiteX34" fmla="*/ 102797 w 158862"/>
                    <a:gd name="connsiteY34" fmla="*/ 82323 h 89348"/>
                    <a:gd name="connsiteX35" fmla="*/ 102797 w 158862"/>
                    <a:gd name="connsiteY35" fmla="*/ 89520 h 89348"/>
                    <a:gd name="connsiteX36" fmla="*/ 56455 w 158862"/>
                    <a:gd name="connsiteY36" fmla="*/ 89520 h 89348"/>
                    <a:gd name="connsiteX37" fmla="*/ 56455 w 158862"/>
                    <a:gd name="connsiteY37" fmla="*/ 82323 h 89348"/>
                    <a:gd name="connsiteX38" fmla="*/ 67777 w 158862"/>
                    <a:gd name="connsiteY38" fmla="*/ 81270 h 89348"/>
                    <a:gd name="connsiteX39" fmla="*/ 72253 w 158862"/>
                    <a:gd name="connsiteY39" fmla="*/ 76004 h 89348"/>
                    <a:gd name="connsiteX40" fmla="*/ 72253 w 158862"/>
                    <a:gd name="connsiteY40" fmla="*/ 28082 h 89348"/>
                    <a:gd name="connsiteX41" fmla="*/ 69357 w 158862"/>
                    <a:gd name="connsiteY41" fmla="*/ 11757 h 89348"/>
                    <a:gd name="connsiteX42" fmla="*/ 57683 w 158862"/>
                    <a:gd name="connsiteY42" fmla="*/ 5438 h 89348"/>
                    <a:gd name="connsiteX43" fmla="*/ 38374 w 158862"/>
                    <a:gd name="connsiteY43" fmla="*/ 14829 h 89348"/>
                    <a:gd name="connsiteX44" fmla="*/ 30826 w 158862"/>
                    <a:gd name="connsiteY44" fmla="*/ 36156 h 89348"/>
                    <a:gd name="connsiteX45" fmla="*/ 30826 w 158862"/>
                    <a:gd name="connsiteY45" fmla="*/ 76004 h 89348"/>
                    <a:gd name="connsiteX46" fmla="*/ 35214 w 158862"/>
                    <a:gd name="connsiteY46" fmla="*/ 81270 h 89348"/>
                    <a:gd name="connsiteX47" fmla="*/ 46448 w 158862"/>
                    <a:gd name="connsiteY47" fmla="*/ 82323 h 89348"/>
                    <a:gd name="connsiteX48" fmla="*/ 46448 w 158862"/>
                    <a:gd name="connsiteY48" fmla="*/ 89520 h 89348"/>
                    <a:gd name="connsiteX49" fmla="*/ 107 w 158862"/>
                    <a:gd name="connsiteY49" fmla="*/ 89520 h 8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58862" h="89348">
                      <a:moveTo>
                        <a:pt x="107" y="89520"/>
                      </a:moveTo>
                      <a:lnTo>
                        <a:pt x="107" y="82323"/>
                      </a:lnTo>
                      <a:cubicBezTo>
                        <a:pt x="4788" y="82323"/>
                        <a:pt x="8591" y="81972"/>
                        <a:pt x="11517" y="81270"/>
                      </a:cubicBezTo>
                      <a:cubicBezTo>
                        <a:pt x="14443" y="80568"/>
                        <a:pt x="15905" y="78812"/>
                        <a:pt x="15905" y="76004"/>
                      </a:cubicBezTo>
                      <a:lnTo>
                        <a:pt x="15905" y="20709"/>
                      </a:lnTo>
                      <a:cubicBezTo>
                        <a:pt x="15905" y="17199"/>
                        <a:pt x="15379" y="14624"/>
                        <a:pt x="14326" y="12985"/>
                      </a:cubicBezTo>
                      <a:cubicBezTo>
                        <a:pt x="13272" y="11347"/>
                        <a:pt x="11721" y="10353"/>
                        <a:pt x="9674" y="10002"/>
                      </a:cubicBezTo>
                      <a:cubicBezTo>
                        <a:pt x="7626" y="9650"/>
                        <a:pt x="4437" y="9475"/>
                        <a:pt x="107" y="9475"/>
                      </a:cubicBezTo>
                      <a:lnTo>
                        <a:pt x="107" y="2278"/>
                      </a:lnTo>
                      <a:lnTo>
                        <a:pt x="29422" y="171"/>
                      </a:lnTo>
                      <a:lnTo>
                        <a:pt x="29422" y="19832"/>
                      </a:lnTo>
                      <a:cubicBezTo>
                        <a:pt x="32113" y="14098"/>
                        <a:pt x="36121" y="9387"/>
                        <a:pt x="41446" y="5701"/>
                      </a:cubicBezTo>
                      <a:cubicBezTo>
                        <a:pt x="46771" y="2015"/>
                        <a:pt x="52534" y="171"/>
                        <a:pt x="58737" y="171"/>
                      </a:cubicBezTo>
                      <a:cubicBezTo>
                        <a:pt x="74301" y="171"/>
                        <a:pt x="83429" y="6491"/>
                        <a:pt x="86120" y="19129"/>
                      </a:cubicBezTo>
                      <a:cubicBezTo>
                        <a:pt x="88812" y="13512"/>
                        <a:pt x="92762" y="8949"/>
                        <a:pt x="97969" y="5438"/>
                      </a:cubicBezTo>
                      <a:cubicBezTo>
                        <a:pt x="103177" y="1927"/>
                        <a:pt x="108882" y="171"/>
                        <a:pt x="115084" y="171"/>
                      </a:cubicBezTo>
                      <a:cubicBezTo>
                        <a:pt x="121169" y="171"/>
                        <a:pt x="126318" y="1166"/>
                        <a:pt x="130531" y="3155"/>
                      </a:cubicBezTo>
                      <a:cubicBezTo>
                        <a:pt x="134744" y="5145"/>
                        <a:pt x="137904" y="8159"/>
                        <a:pt x="140011" y="12196"/>
                      </a:cubicBezTo>
                      <a:cubicBezTo>
                        <a:pt x="142117" y="16233"/>
                        <a:pt x="143170" y="21295"/>
                        <a:pt x="143170" y="27380"/>
                      </a:cubicBezTo>
                      <a:lnTo>
                        <a:pt x="143170" y="76004"/>
                      </a:lnTo>
                      <a:cubicBezTo>
                        <a:pt x="143170" y="78812"/>
                        <a:pt x="144662" y="80568"/>
                        <a:pt x="147647" y="81270"/>
                      </a:cubicBezTo>
                      <a:cubicBezTo>
                        <a:pt x="150631" y="81972"/>
                        <a:pt x="154405" y="82323"/>
                        <a:pt x="158969" y="82323"/>
                      </a:cubicBezTo>
                      <a:lnTo>
                        <a:pt x="158969" y="89520"/>
                      </a:lnTo>
                      <a:lnTo>
                        <a:pt x="112627" y="89520"/>
                      </a:lnTo>
                      <a:lnTo>
                        <a:pt x="112627" y="82323"/>
                      </a:lnTo>
                      <a:cubicBezTo>
                        <a:pt x="117190" y="82323"/>
                        <a:pt x="120964" y="81972"/>
                        <a:pt x="123949" y="81270"/>
                      </a:cubicBezTo>
                      <a:cubicBezTo>
                        <a:pt x="126933" y="80568"/>
                        <a:pt x="128425" y="78812"/>
                        <a:pt x="128425" y="76004"/>
                      </a:cubicBezTo>
                      <a:lnTo>
                        <a:pt x="128425" y="28082"/>
                      </a:lnTo>
                      <a:cubicBezTo>
                        <a:pt x="128425" y="21294"/>
                        <a:pt x="127459" y="15823"/>
                        <a:pt x="125529" y="11669"/>
                      </a:cubicBezTo>
                      <a:cubicBezTo>
                        <a:pt x="123598" y="7515"/>
                        <a:pt x="119707" y="5438"/>
                        <a:pt x="113855" y="5438"/>
                      </a:cubicBezTo>
                      <a:cubicBezTo>
                        <a:pt x="106015" y="5438"/>
                        <a:pt x="99579" y="8568"/>
                        <a:pt x="94546" y="14829"/>
                      </a:cubicBezTo>
                      <a:cubicBezTo>
                        <a:pt x="89514" y="21090"/>
                        <a:pt x="86998" y="28199"/>
                        <a:pt x="86998" y="36156"/>
                      </a:cubicBezTo>
                      <a:lnTo>
                        <a:pt x="86998" y="76004"/>
                      </a:lnTo>
                      <a:cubicBezTo>
                        <a:pt x="86998" y="78812"/>
                        <a:pt x="88461" y="80568"/>
                        <a:pt x="91386" y="81270"/>
                      </a:cubicBezTo>
                      <a:cubicBezTo>
                        <a:pt x="94312" y="81972"/>
                        <a:pt x="98116" y="82323"/>
                        <a:pt x="102797" y="82323"/>
                      </a:cubicBezTo>
                      <a:lnTo>
                        <a:pt x="102797" y="89520"/>
                      </a:lnTo>
                      <a:lnTo>
                        <a:pt x="56455" y="89520"/>
                      </a:lnTo>
                      <a:lnTo>
                        <a:pt x="56455" y="82323"/>
                      </a:lnTo>
                      <a:cubicBezTo>
                        <a:pt x="61018" y="82323"/>
                        <a:pt x="64792" y="81972"/>
                        <a:pt x="67777" y="81270"/>
                      </a:cubicBezTo>
                      <a:cubicBezTo>
                        <a:pt x="70761" y="80568"/>
                        <a:pt x="72253" y="78812"/>
                        <a:pt x="72253" y="76004"/>
                      </a:cubicBezTo>
                      <a:lnTo>
                        <a:pt x="72253" y="28082"/>
                      </a:lnTo>
                      <a:cubicBezTo>
                        <a:pt x="72253" y="21412"/>
                        <a:pt x="71287" y="15970"/>
                        <a:pt x="69357" y="11757"/>
                      </a:cubicBezTo>
                      <a:cubicBezTo>
                        <a:pt x="67426" y="7545"/>
                        <a:pt x="63534" y="5438"/>
                        <a:pt x="57683" y="5438"/>
                      </a:cubicBezTo>
                      <a:cubicBezTo>
                        <a:pt x="49843" y="5438"/>
                        <a:pt x="43406" y="8568"/>
                        <a:pt x="38374" y="14829"/>
                      </a:cubicBezTo>
                      <a:cubicBezTo>
                        <a:pt x="33342" y="21090"/>
                        <a:pt x="30826" y="28199"/>
                        <a:pt x="30826" y="36156"/>
                      </a:cubicBezTo>
                      <a:lnTo>
                        <a:pt x="30826" y="76004"/>
                      </a:lnTo>
                      <a:cubicBezTo>
                        <a:pt x="30826" y="78812"/>
                        <a:pt x="32289" y="80568"/>
                        <a:pt x="35214" y="81270"/>
                      </a:cubicBezTo>
                      <a:cubicBezTo>
                        <a:pt x="38140" y="81972"/>
                        <a:pt x="41885" y="82323"/>
                        <a:pt x="46448" y="82323"/>
                      </a:cubicBezTo>
                      <a:lnTo>
                        <a:pt x="46448" y="89520"/>
                      </a:lnTo>
                      <a:lnTo>
                        <a:pt x="107" y="8952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ED02FE92-CFB5-B890-9EC5-5482B27E8D52}"/>
                    </a:ext>
                  </a:extLst>
                </p:cNvPr>
                <p:cNvSpPr/>
                <p:nvPr/>
              </p:nvSpPr>
              <p:spPr>
                <a:xfrm>
                  <a:off x="2411485" y="6038464"/>
                  <a:ext cx="158861" cy="89348"/>
                </a:xfrm>
                <a:custGeom>
                  <a:avLst/>
                  <a:gdLst>
                    <a:gd name="connsiteX0" fmla="*/ 107 w 158861"/>
                    <a:gd name="connsiteY0" fmla="*/ 89520 h 89348"/>
                    <a:gd name="connsiteX1" fmla="*/ 107 w 158861"/>
                    <a:gd name="connsiteY1" fmla="*/ 82323 h 89348"/>
                    <a:gd name="connsiteX2" fmla="*/ 11516 w 158861"/>
                    <a:gd name="connsiteY2" fmla="*/ 81270 h 89348"/>
                    <a:gd name="connsiteX3" fmla="*/ 15904 w 158861"/>
                    <a:gd name="connsiteY3" fmla="*/ 76004 h 89348"/>
                    <a:gd name="connsiteX4" fmla="*/ 15904 w 158861"/>
                    <a:gd name="connsiteY4" fmla="*/ 20709 h 89348"/>
                    <a:gd name="connsiteX5" fmla="*/ 14325 w 158861"/>
                    <a:gd name="connsiteY5" fmla="*/ 12985 h 89348"/>
                    <a:gd name="connsiteX6" fmla="*/ 9673 w 158861"/>
                    <a:gd name="connsiteY6" fmla="*/ 10002 h 89348"/>
                    <a:gd name="connsiteX7" fmla="*/ 107 w 158861"/>
                    <a:gd name="connsiteY7" fmla="*/ 9475 h 89348"/>
                    <a:gd name="connsiteX8" fmla="*/ 107 w 158861"/>
                    <a:gd name="connsiteY8" fmla="*/ 2278 h 89348"/>
                    <a:gd name="connsiteX9" fmla="*/ 29420 w 158861"/>
                    <a:gd name="connsiteY9" fmla="*/ 171 h 89348"/>
                    <a:gd name="connsiteX10" fmla="*/ 29420 w 158861"/>
                    <a:gd name="connsiteY10" fmla="*/ 19832 h 89348"/>
                    <a:gd name="connsiteX11" fmla="*/ 41445 w 158861"/>
                    <a:gd name="connsiteY11" fmla="*/ 5701 h 89348"/>
                    <a:gd name="connsiteX12" fmla="*/ 58735 w 158861"/>
                    <a:gd name="connsiteY12" fmla="*/ 171 h 89348"/>
                    <a:gd name="connsiteX13" fmla="*/ 86119 w 158861"/>
                    <a:gd name="connsiteY13" fmla="*/ 19129 h 89348"/>
                    <a:gd name="connsiteX14" fmla="*/ 97968 w 158861"/>
                    <a:gd name="connsiteY14" fmla="*/ 5438 h 89348"/>
                    <a:gd name="connsiteX15" fmla="*/ 115083 w 158861"/>
                    <a:gd name="connsiteY15" fmla="*/ 171 h 89348"/>
                    <a:gd name="connsiteX16" fmla="*/ 130530 w 158861"/>
                    <a:gd name="connsiteY16" fmla="*/ 3155 h 89348"/>
                    <a:gd name="connsiteX17" fmla="*/ 140010 w 158861"/>
                    <a:gd name="connsiteY17" fmla="*/ 12196 h 89348"/>
                    <a:gd name="connsiteX18" fmla="*/ 143169 w 158861"/>
                    <a:gd name="connsiteY18" fmla="*/ 27380 h 89348"/>
                    <a:gd name="connsiteX19" fmla="*/ 143169 w 158861"/>
                    <a:gd name="connsiteY19" fmla="*/ 76004 h 89348"/>
                    <a:gd name="connsiteX20" fmla="*/ 147646 w 158861"/>
                    <a:gd name="connsiteY20" fmla="*/ 81270 h 89348"/>
                    <a:gd name="connsiteX21" fmla="*/ 158968 w 158861"/>
                    <a:gd name="connsiteY21" fmla="*/ 82323 h 89348"/>
                    <a:gd name="connsiteX22" fmla="*/ 158968 w 158861"/>
                    <a:gd name="connsiteY22" fmla="*/ 89520 h 89348"/>
                    <a:gd name="connsiteX23" fmla="*/ 112626 w 158861"/>
                    <a:gd name="connsiteY23" fmla="*/ 89520 h 89348"/>
                    <a:gd name="connsiteX24" fmla="*/ 112626 w 158861"/>
                    <a:gd name="connsiteY24" fmla="*/ 82323 h 89348"/>
                    <a:gd name="connsiteX25" fmla="*/ 123948 w 158861"/>
                    <a:gd name="connsiteY25" fmla="*/ 81270 h 89348"/>
                    <a:gd name="connsiteX26" fmla="*/ 128424 w 158861"/>
                    <a:gd name="connsiteY26" fmla="*/ 76004 h 89348"/>
                    <a:gd name="connsiteX27" fmla="*/ 128424 w 158861"/>
                    <a:gd name="connsiteY27" fmla="*/ 28082 h 89348"/>
                    <a:gd name="connsiteX28" fmla="*/ 125527 w 158861"/>
                    <a:gd name="connsiteY28" fmla="*/ 11669 h 89348"/>
                    <a:gd name="connsiteX29" fmla="*/ 113855 w 158861"/>
                    <a:gd name="connsiteY29" fmla="*/ 5438 h 89348"/>
                    <a:gd name="connsiteX30" fmla="*/ 94545 w 158861"/>
                    <a:gd name="connsiteY30" fmla="*/ 14829 h 89348"/>
                    <a:gd name="connsiteX31" fmla="*/ 86997 w 158861"/>
                    <a:gd name="connsiteY31" fmla="*/ 36156 h 89348"/>
                    <a:gd name="connsiteX32" fmla="*/ 86997 w 158861"/>
                    <a:gd name="connsiteY32" fmla="*/ 76004 h 89348"/>
                    <a:gd name="connsiteX33" fmla="*/ 91386 w 158861"/>
                    <a:gd name="connsiteY33" fmla="*/ 81270 h 89348"/>
                    <a:gd name="connsiteX34" fmla="*/ 102796 w 158861"/>
                    <a:gd name="connsiteY34" fmla="*/ 82323 h 89348"/>
                    <a:gd name="connsiteX35" fmla="*/ 102796 w 158861"/>
                    <a:gd name="connsiteY35" fmla="*/ 89520 h 89348"/>
                    <a:gd name="connsiteX36" fmla="*/ 56454 w 158861"/>
                    <a:gd name="connsiteY36" fmla="*/ 89520 h 89348"/>
                    <a:gd name="connsiteX37" fmla="*/ 56454 w 158861"/>
                    <a:gd name="connsiteY37" fmla="*/ 82323 h 89348"/>
                    <a:gd name="connsiteX38" fmla="*/ 67776 w 158861"/>
                    <a:gd name="connsiteY38" fmla="*/ 81270 h 89348"/>
                    <a:gd name="connsiteX39" fmla="*/ 72252 w 158861"/>
                    <a:gd name="connsiteY39" fmla="*/ 76004 h 89348"/>
                    <a:gd name="connsiteX40" fmla="*/ 72252 w 158861"/>
                    <a:gd name="connsiteY40" fmla="*/ 28082 h 89348"/>
                    <a:gd name="connsiteX41" fmla="*/ 69355 w 158861"/>
                    <a:gd name="connsiteY41" fmla="*/ 11757 h 89348"/>
                    <a:gd name="connsiteX42" fmla="*/ 57683 w 158861"/>
                    <a:gd name="connsiteY42" fmla="*/ 5438 h 89348"/>
                    <a:gd name="connsiteX43" fmla="*/ 38373 w 158861"/>
                    <a:gd name="connsiteY43" fmla="*/ 14829 h 89348"/>
                    <a:gd name="connsiteX44" fmla="*/ 30825 w 158861"/>
                    <a:gd name="connsiteY44" fmla="*/ 36156 h 89348"/>
                    <a:gd name="connsiteX45" fmla="*/ 30825 w 158861"/>
                    <a:gd name="connsiteY45" fmla="*/ 76004 h 89348"/>
                    <a:gd name="connsiteX46" fmla="*/ 35214 w 158861"/>
                    <a:gd name="connsiteY46" fmla="*/ 81270 h 89348"/>
                    <a:gd name="connsiteX47" fmla="*/ 46448 w 158861"/>
                    <a:gd name="connsiteY47" fmla="*/ 82323 h 89348"/>
                    <a:gd name="connsiteX48" fmla="*/ 46448 w 158861"/>
                    <a:gd name="connsiteY48" fmla="*/ 89520 h 89348"/>
                    <a:gd name="connsiteX49" fmla="*/ 107 w 158861"/>
                    <a:gd name="connsiteY49" fmla="*/ 89520 h 8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58861" h="89348">
                      <a:moveTo>
                        <a:pt x="107" y="89520"/>
                      </a:moveTo>
                      <a:lnTo>
                        <a:pt x="107" y="82323"/>
                      </a:lnTo>
                      <a:cubicBezTo>
                        <a:pt x="4788" y="82323"/>
                        <a:pt x="8591" y="81972"/>
                        <a:pt x="11516" y="81270"/>
                      </a:cubicBezTo>
                      <a:cubicBezTo>
                        <a:pt x="14442" y="80568"/>
                        <a:pt x="15904" y="78812"/>
                        <a:pt x="15904" y="76004"/>
                      </a:cubicBezTo>
                      <a:lnTo>
                        <a:pt x="15904" y="20709"/>
                      </a:lnTo>
                      <a:cubicBezTo>
                        <a:pt x="15904" y="17199"/>
                        <a:pt x="15378" y="14624"/>
                        <a:pt x="14325" y="12985"/>
                      </a:cubicBezTo>
                      <a:cubicBezTo>
                        <a:pt x="13272" y="11347"/>
                        <a:pt x="11721" y="10353"/>
                        <a:pt x="9673" y="10002"/>
                      </a:cubicBezTo>
                      <a:cubicBezTo>
                        <a:pt x="7625" y="9650"/>
                        <a:pt x="4436" y="9475"/>
                        <a:pt x="107" y="9475"/>
                      </a:cubicBezTo>
                      <a:lnTo>
                        <a:pt x="107" y="2278"/>
                      </a:lnTo>
                      <a:lnTo>
                        <a:pt x="29420" y="171"/>
                      </a:lnTo>
                      <a:lnTo>
                        <a:pt x="29420" y="19832"/>
                      </a:lnTo>
                      <a:cubicBezTo>
                        <a:pt x="32112" y="14098"/>
                        <a:pt x="36121" y="9387"/>
                        <a:pt x="41445" y="5701"/>
                      </a:cubicBezTo>
                      <a:cubicBezTo>
                        <a:pt x="46770" y="2015"/>
                        <a:pt x="52533" y="171"/>
                        <a:pt x="58735" y="171"/>
                      </a:cubicBezTo>
                      <a:cubicBezTo>
                        <a:pt x="74300" y="171"/>
                        <a:pt x="83428" y="6491"/>
                        <a:pt x="86119" y="19129"/>
                      </a:cubicBezTo>
                      <a:cubicBezTo>
                        <a:pt x="88811" y="13512"/>
                        <a:pt x="92761" y="8949"/>
                        <a:pt x="97968" y="5438"/>
                      </a:cubicBezTo>
                      <a:cubicBezTo>
                        <a:pt x="103175" y="1927"/>
                        <a:pt x="108880" y="171"/>
                        <a:pt x="115083" y="171"/>
                      </a:cubicBezTo>
                      <a:cubicBezTo>
                        <a:pt x="121168" y="171"/>
                        <a:pt x="126317" y="1166"/>
                        <a:pt x="130530" y="3155"/>
                      </a:cubicBezTo>
                      <a:cubicBezTo>
                        <a:pt x="134743" y="5145"/>
                        <a:pt x="137903" y="8159"/>
                        <a:pt x="140010" y="12196"/>
                      </a:cubicBezTo>
                      <a:cubicBezTo>
                        <a:pt x="142116" y="16233"/>
                        <a:pt x="143169" y="21295"/>
                        <a:pt x="143169" y="27380"/>
                      </a:cubicBezTo>
                      <a:lnTo>
                        <a:pt x="143169" y="76004"/>
                      </a:lnTo>
                      <a:cubicBezTo>
                        <a:pt x="143169" y="78812"/>
                        <a:pt x="144661" y="80568"/>
                        <a:pt x="147646" y="81270"/>
                      </a:cubicBezTo>
                      <a:cubicBezTo>
                        <a:pt x="150630" y="81972"/>
                        <a:pt x="154403" y="82323"/>
                        <a:pt x="158968" y="82323"/>
                      </a:cubicBezTo>
                      <a:lnTo>
                        <a:pt x="158968" y="89520"/>
                      </a:lnTo>
                      <a:lnTo>
                        <a:pt x="112626" y="89520"/>
                      </a:lnTo>
                      <a:lnTo>
                        <a:pt x="112626" y="82323"/>
                      </a:lnTo>
                      <a:cubicBezTo>
                        <a:pt x="117190" y="82323"/>
                        <a:pt x="120964" y="81972"/>
                        <a:pt x="123948" y="81270"/>
                      </a:cubicBezTo>
                      <a:cubicBezTo>
                        <a:pt x="126932" y="80568"/>
                        <a:pt x="128424" y="78812"/>
                        <a:pt x="128424" y="76004"/>
                      </a:cubicBezTo>
                      <a:lnTo>
                        <a:pt x="128424" y="28082"/>
                      </a:lnTo>
                      <a:cubicBezTo>
                        <a:pt x="128424" y="21294"/>
                        <a:pt x="127459" y="15823"/>
                        <a:pt x="125527" y="11669"/>
                      </a:cubicBezTo>
                      <a:cubicBezTo>
                        <a:pt x="123596" y="7515"/>
                        <a:pt x="119706" y="5438"/>
                        <a:pt x="113855" y="5438"/>
                      </a:cubicBezTo>
                      <a:cubicBezTo>
                        <a:pt x="106014" y="5438"/>
                        <a:pt x="99577" y="8568"/>
                        <a:pt x="94545" y="14829"/>
                      </a:cubicBezTo>
                      <a:cubicBezTo>
                        <a:pt x="89513" y="21090"/>
                        <a:pt x="86997" y="28199"/>
                        <a:pt x="86997" y="36156"/>
                      </a:cubicBezTo>
                      <a:lnTo>
                        <a:pt x="86997" y="76004"/>
                      </a:lnTo>
                      <a:cubicBezTo>
                        <a:pt x="86997" y="78812"/>
                        <a:pt x="88459" y="80568"/>
                        <a:pt x="91386" y="81270"/>
                      </a:cubicBezTo>
                      <a:cubicBezTo>
                        <a:pt x="94311" y="81972"/>
                        <a:pt x="98114" y="82323"/>
                        <a:pt x="102796" y="82323"/>
                      </a:cubicBezTo>
                      <a:lnTo>
                        <a:pt x="102796" y="89520"/>
                      </a:lnTo>
                      <a:lnTo>
                        <a:pt x="56454" y="89520"/>
                      </a:lnTo>
                      <a:lnTo>
                        <a:pt x="56454" y="82323"/>
                      </a:lnTo>
                      <a:cubicBezTo>
                        <a:pt x="61018" y="82323"/>
                        <a:pt x="64792" y="81972"/>
                        <a:pt x="67776" y="81270"/>
                      </a:cubicBezTo>
                      <a:cubicBezTo>
                        <a:pt x="70760" y="80568"/>
                        <a:pt x="72252" y="78812"/>
                        <a:pt x="72252" y="76004"/>
                      </a:cubicBezTo>
                      <a:lnTo>
                        <a:pt x="72252" y="28082"/>
                      </a:lnTo>
                      <a:cubicBezTo>
                        <a:pt x="72252" y="21412"/>
                        <a:pt x="71287" y="15970"/>
                        <a:pt x="69355" y="11757"/>
                      </a:cubicBezTo>
                      <a:cubicBezTo>
                        <a:pt x="67424" y="7545"/>
                        <a:pt x="63534" y="5438"/>
                        <a:pt x="57683" y="5438"/>
                      </a:cubicBezTo>
                      <a:cubicBezTo>
                        <a:pt x="49842" y="5438"/>
                        <a:pt x="43405" y="8568"/>
                        <a:pt x="38373" y="14829"/>
                      </a:cubicBezTo>
                      <a:cubicBezTo>
                        <a:pt x="33341" y="21090"/>
                        <a:pt x="30825" y="28199"/>
                        <a:pt x="30825" y="36156"/>
                      </a:cubicBezTo>
                      <a:lnTo>
                        <a:pt x="30825" y="76004"/>
                      </a:lnTo>
                      <a:cubicBezTo>
                        <a:pt x="30825" y="78812"/>
                        <a:pt x="32287" y="80568"/>
                        <a:pt x="35214" y="81270"/>
                      </a:cubicBezTo>
                      <a:cubicBezTo>
                        <a:pt x="38139" y="81972"/>
                        <a:pt x="41884" y="82323"/>
                        <a:pt x="46448" y="82323"/>
                      </a:cubicBezTo>
                      <a:lnTo>
                        <a:pt x="46448" y="89520"/>
                      </a:lnTo>
                      <a:lnTo>
                        <a:pt x="107" y="8952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218A1A6B-BD4B-1A1B-162A-462C11CF23C7}"/>
                    </a:ext>
                  </a:extLst>
                </p:cNvPr>
                <p:cNvSpPr/>
                <p:nvPr/>
              </p:nvSpPr>
              <p:spPr>
                <a:xfrm>
                  <a:off x="2581697" y="5976148"/>
                  <a:ext cx="47395" cy="202219"/>
                </a:xfrm>
                <a:custGeom>
                  <a:avLst/>
                  <a:gdLst>
                    <a:gd name="connsiteX0" fmla="*/ 1862 w 47395"/>
                    <a:gd name="connsiteY0" fmla="*/ 202391 h 202219"/>
                    <a:gd name="connsiteX1" fmla="*/ 107 w 47395"/>
                    <a:gd name="connsiteY1" fmla="*/ 200636 h 202219"/>
                    <a:gd name="connsiteX2" fmla="*/ 458 w 47395"/>
                    <a:gd name="connsiteY2" fmla="*/ 199407 h 202219"/>
                    <a:gd name="connsiteX3" fmla="*/ 35039 w 47395"/>
                    <a:gd name="connsiteY3" fmla="*/ 101281 h 202219"/>
                    <a:gd name="connsiteX4" fmla="*/ 809 w 47395"/>
                    <a:gd name="connsiteY4" fmla="*/ 3682 h 202219"/>
                    <a:gd name="connsiteX5" fmla="*/ 107 w 47395"/>
                    <a:gd name="connsiteY5" fmla="*/ 1927 h 202219"/>
                    <a:gd name="connsiteX6" fmla="*/ 633 w 47395"/>
                    <a:gd name="connsiteY6" fmla="*/ 698 h 202219"/>
                    <a:gd name="connsiteX7" fmla="*/ 1862 w 47395"/>
                    <a:gd name="connsiteY7" fmla="*/ 171 h 202219"/>
                    <a:gd name="connsiteX8" fmla="*/ 3794 w 47395"/>
                    <a:gd name="connsiteY8" fmla="*/ 171 h 202219"/>
                    <a:gd name="connsiteX9" fmla="*/ 4671 w 47395"/>
                    <a:gd name="connsiteY9" fmla="*/ 523 h 202219"/>
                    <a:gd name="connsiteX10" fmla="*/ 28895 w 47395"/>
                    <a:gd name="connsiteY10" fmla="*/ 28345 h 202219"/>
                    <a:gd name="connsiteX11" fmla="*/ 43026 w 47395"/>
                    <a:gd name="connsiteY11" fmla="*/ 63365 h 202219"/>
                    <a:gd name="connsiteX12" fmla="*/ 47502 w 47395"/>
                    <a:gd name="connsiteY12" fmla="*/ 101281 h 202219"/>
                    <a:gd name="connsiteX13" fmla="*/ 45133 w 47395"/>
                    <a:gd name="connsiteY13" fmla="*/ 129543 h 202219"/>
                    <a:gd name="connsiteX14" fmla="*/ 37497 w 47395"/>
                    <a:gd name="connsiteY14" fmla="*/ 156839 h 202219"/>
                    <a:gd name="connsiteX15" fmla="*/ 24068 w 47395"/>
                    <a:gd name="connsiteY15" fmla="*/ 181678 h 202219"/>
                    <a:gd name="connsiteX16" fmla="*/ 4671 w 47395"/>
                    <a:gd name="connsiteY16" fmla="*/ 202040 h 202219"/>
                    <a:gd name="connsiteX17" fmla="*/ 3794 w 47395"/>
                    <a:gd name="connsiteY17" fmla="*/ 202391 h 202219"/>
                    <a:gd name="connsiteX18" fmla="*/ 1862 w 47395"/>
                    <a:gd name="connsiteY18" fmla="*/ 202391 h 202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395" h="202219">
                      <a:moveTo>
                        <a:pt x="1862" y="202391"/>
                      </a:moveTo>
                      <a:cubicBezTo>
                        <a:pt x="692" y="202391"/>
                        <a:pt x="107" y="201805"/>
                        <a:pt x="107" y="200636"/>
                      </a:cubicBezTo>
                      <a:cubicBezTo>
                        <a:pt x="107" y="200051"/>
                        <a:pt x="223" y="199642"/>
                        <a:pt x="458" y="199407"/>
                      </a:cubicBezTo>
                      <a:cubicBezTo>
                        <a:pt x="23512" y="176821"/>
                        <a:pt x="35039" y="144112"/>
                        <a:pt x="35039" y="101281"/>
                      </a:cubicBezTo>
                      <a:cubicBezTo>
                        <a:pt x="35039" y="58450"/>
                        <a:pt x="23629" y="25917"/>
                        <a:pt x="809" y="3682"/>
                      </a:cubicBezTo>
                      <a:cubicBezTo>
                        <a:pt x="340" y="3332"/>
                        <a:pt x="107" y="2747"/>
                        <a:pt x="107" y="1927"/>
                      </a:cubicBezTo>
                      <a:cubicBezTo>
                        <a:pt x="107" y="1459"/>
                        <a:pt x="282" y="1050"/>
                        <a:pt x="633" y="698"/>
                      </a:cubicBezTo>
                      <a:cubicBezTo>
                        <a:pt x="985" y="347"/>
                        <a:pt x="1394" y="171"/>
                        <a:pt x="1862" y="171"/>
                      </a:cubicBezTo>
                      <a:lnTo>
                        <a:pt x="3794" y="171"/>
                      </a:lnTo>
                      <a:cubicBezTo>
                        <a:pt x="4144" y="171"/>
                        <a:pt x="4436" y="289"/>
                        <a:pt x="4671" y="523"/>
                      </a:cubicBezTo>
                      <a:cubicBezTo>
                        <a:pt x="14384" y="8130"/>
                        <a:pt x="22458" y="17404"/>
                        <a:pt x="28895" y="28345"/>
                      </a:cubicBezTo>
                      <a:cubicBezTo>
                        <a:pt x="35331" y="39287"/>
                        <a:pt x="40041" y="50961"/>
                        <a:pt x="43026" y="63365"/>
                      </a:cubicBezTo>
                      <a:cubicBezTo>
                        <a:pt x="46010" y="75770"/>
                        <a:pt x="47502" y="88409"/>
                        <a:pt x="47502" y="101281"/>
                      </a:cubicBezTo>
                      <a:cubicBezTo>
                        <a:pt x="47502" y="110877"/>
                        <a:pt x="46712" y="120299"/>
                        <a:pt x="45133" y="129543"/>
                      </a:cubicBezTo>
                      <a:cubicBezTo>
                        <a:pt x="43552" y="138788"/>
                        <a:pt x="41008" y="147886"/>
                        <a:pt x="37497" y="156839"/>
                      </a:cubicBezTo>
                      <a:cubicBezTo>
                        <a:pt x="33986" y="165791"/>
                        <a:pt x="29509" y="174071"/>
                        <a:pt x="24068" y="181678"/>
                      </a:cubicBezTo>
                      <a:cubicBezTo>
                        <a:pt x="18626" y="189285"/>
                        <a:pt x="12161" y="196071"/>
                        <a:pt x="4671" y="202040"/>
                      </a:cubicBezTo>
                      <a:cubicBezTo>
                        <a:pt x="4436" y="202274"/>
                        <a:pt x="4144" y="202391"/>
                        <a:pt x="3794" y="202391"/>
                      </a:cubicBezTo>
                      <a:lnTo>
                        <a:pt x="1862" y="20239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" name="Graphic 296">
                <a:extLst>
                  <a:ext uri="{FF2B5EF4-FFF2-40B4-BE49-F238E27FC236}">
                    <a16:creationId xmlns:a16="http://schemas.microsoft.com/office/drawing/2014/main" id="{C9AC279A-467A-E2E3-CFFA-FA2AEE915745}"/>
                  </a:ext>
                </a:extLst>
              </p:cNvPr>
              <p:cNvGrpSpPr/>
              <p:nvPr/>
            </p:nvGrpSpPr>
            <p:grpSpPr>
              <a:xfrm>
                <a:off x="1777369" y="4575399"/>
                <a:ext cx="1089737" cy="1089737"/>
                <a:chOff x="1777369" y="4575399"/>
                <a:chExt cx="1089737" cy="1089737"/>
              </a:xfrm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35E7C0C8-317B-21D3-EA84-736DD1D97106}"/>
                    </a:ext>
                  </a:extLst>
                </p:cNvPr>
                <p:cNvSpPr/>
                <p:nvPr/>
              </p:nvSpPr>
              <p:spPr>
                <a:xfrm>
                  <a:off x="1777369" y="4575399"/>
                  <a:ext cx="11234" cy="1089737"/>
                </a:xfrm>
                <a:custGeom>
                  <a:avLst/>
                  <a:gdLst>
                    <a:gd name="connsiteX0" fmla="*/ 0 w 11234"/>
                    <a:gd name="connsiteY0" fmla="*/ 1089737 h 1089737"/>
                    <a:gd name="connsiteX1" fmla="*/ 0 w 11234"/>
                    <a:gd name="connsiteY1" fmla="*/ 0 h 1089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89737">
                      <a:moveTo>
                        <a:pt x="0" y="1089737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D6682AFC-BD97-85A1-2C03-73D62004D53F}"/>
                    </a:ext>
                  </a:extLst>
                </p:cNvPr>
                <p:cNvSpPr/>
                <p:nvPr/>
              </p:nvSpPr>
              <p:spPr>
                <a:xfrm>
                  <a:off x="2867106" y="4575399"/>
                  <a:ext cx="11234" cy="1089737"/>
                </a:xfrm>
                <a:custGeom>
                  <a:avLst/>
                  <a:gdLst>
                    <a:gd name="connsiteX0" fmla="*/ 0 w 11234"/>
                    <a:gd name="connsiteY0" fmla="*/ 1089737 h 1089737"/>
                    <a:gd name="connsiteX1" fmla="*/ 0 w 11234"/>
                    <a:gd name="connsiteY1" fmla="*/ 0 h 1089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89737">
                      <a:moveTo>
                        <a:pt x="0" y="1089737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71FEAC70-C260-3AD0-6F45-9E5B11F65DDD}"/>
                    </a:ext>
                  </a:extLst>
                </p:cNvPr>
                <p:cNvSpPr/>
                <p:nvPr/>
              </p:nvSpPr>
              <p:spPr>
                <a:xfrm>
                  <a:off x="1777369" y="5665136"/>
                  <a:ext cx="10897" cy="11234"/>
                </a:xfrm>
                <a:custGeom>
                  <a:avLst/>
                  <a:gdLst>
                    <a:gd name="connsiteX0" fmla="*/ 0 w 10897"/>
                    <a:gd name="connsiteY0" fmla="*/ 0 h 11234"/>
                    <a:gd name="connsiteX1" fmla="*/ 10897 w 10897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97" h="11234">
                      <a:moveTo>
                        <a:pt x="0" y="0"/>
                      </a:moveTo>
                      <a:lnTo>
                        <a:pt x="10897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7A5AD30E-5780-D005-2A00-2A264C2BF828}"/>
                    </a:ext>
                  </a:extLst>
                </p:cNvPr>
                <p:cNvSpPr/>
                <p:nvPr/>
              </p:nvSpPr>
              <p:spPr>
                <a:xfrm>
                  <a:off x="1777369" y="5120268"/>
                  <a:ext cx="10897" cy="11234"/>
                </a:xfrm>
                <a:custGeom>
                  <a:avLst/>
                  <a:gdLst>
                    <a:gd name="connsiteX0" fmla="*/ 0 w 10897"/>
                    <a:gd name="connsiteY0" fmla="*/ 0 h 11234"/>
                    <a:gd name="connsiteX1" fmla="*/ 10897 w 10897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97" h="11234">
                      <a:moveTo>
                        <a:pt x="0" y="0"/>
                      </a:moveTo>
                      <a:lnTo>
                        <a:pt x="10897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F4CA3830-A5D4-A7D6-3A0E-F99A5B132CCC}"/>
                    </a:ext>
                  </a:extLst>
                </p:cNvPr>
                <p:cNvSpPr/>
                <p:nvPr/>
              </p:nvSpPr>
              <p:spPr>
                <a:xfrm>
                  <a:off x="1777369" y="4575399"/>
                  <a:ext cx="10897" cy="11234"/>
                </a:xfrm>
                <a:custGeom>
                  <a:avLst/>
                  <a:gdLst>
                    <a:gd name="connsiteX0" fmla="*/ 0 w 10897"/>
                    <a:gd name="connsiteY0" fmla="*/ 0 h 11234"/>
                    <a:gd name="connsiteX1" fmla="*/ 10897 w 10897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97" h="11234">
                      <a:moveTo>
                        <a:pt x="0" y="0"/>
                      </a:moveTo>
                      <a:lnTo>
                        <a:pt x="10897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0824DAD8-FA3E-9F71-C8CE-3047EBAC8198}"/>
                    </a:ext>
                  </a:extLst>
                </p:cNvPr>
                <p:cNvSpPr/>
                <p:nvPr/>
              </p:nvSpPr>
              <p:spPr>
                <a:xfrm>
                  <a:off x="2856209" y="5665136"/>
                  <a:ext cx="10897" cy="11234"/>
                </a:xfrm>
                <a:custGeom>
                  <a:avLst/>
                  <a:gdLst>
                    <a:gd name="connsiteX0" fmla="*/ 10897 w 10897"/>
                    <a:gd name="connsiteY0" fmla="*/ 0 h 11234"/>
                    <a:gd name="connsiteX1" fmla="*/ 0 w 10897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97" h="11234">
                      <a:moveTo>
                        <a:pt x="10897" y="0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90A2010E-C338-C311-B5CC-DD3B6292925D}"/>
                    </a:ext>
                  </a:extLst>
                </p:cNvPr>
                <p:cNvSpPr/>
                <p:nvPr/>
              </p:nvSpPr>
              <p:spPr>
                <a:xfrm>
                  <a:off x="2856209" y="5120268"/>
                  <a:ext cx="10897" cy="11234"/>
                </a:xfrm>
                <a:custGeom>
                  <a:avLst/>
                  <a:gdLst>
                    <a:gd name="connsiteX0" fmla="*/ 10897 w 10897"/>
                    <a:gd name="connsiteY0" fmla="*/ 0 h 11234"/>
                    <a:gd name="connsiteX1" fmla="*/ 0 w 10897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97" h="11234">
                      <a:moveTo>
                        <a:pt x="10897" y="0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7B2351F7-6D32-7253-B2B7-3B84E60FD435}"/>
                    </a:ext>
                  </a:extLst>
                </p:cNvPr>
                <p:cNvSpPr/>
                <p:nvPr/>
              </p:nvSpPr>
              <p:spPr>
                <a:xfrm>
                  <a:off x="2856209" y="4575399"/>
                  <a:ext cx="10897" cy="11234"/>
                </a:xfrm>
                <a:custGeom>
                  <a:avLst/>
                  <a:gdLst>
                    <a:gd name="connsiteX0" fmla="*/ 10897 w 10897"/>
                    <a:gd name="connsiteY0" fmla="*/ 0 h 11234"/>
                    <a:gd name="connsiteX1" fmla="*/ 0 w 10897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97" h="11234">
                      <a:moveTo>
                        <a:pt x="10897" y="0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4978D9D4-2034-E23D-8332-F14B4ABEBA7C}"/>
                  </a:ext>
                </a:extLst>
              </p:cNvPr>
              <p:cNvSpPr/>
              <p:nvPr/>
            </p:nvSpPr>
            <p:spPr>
              <a:xfrm>
                <a:off x="1563774" y="5663864"/>
                <a:ext cx="47570" cy="11059"/>
              </a:xfrm>
              <a:custGeom>
                <a:avLst/>
                <a:gdLst>
                  <a:gd name="connsiteX0" fmla="*/ 52 w 47570"/>
                  <a:gd name="connsiteY0" fmla="*/ 11204 h 11059"/>
                  <a:gd name="connsiteX1" fmla="*/ 52 w 47570"/>
                  <a:gd name="connsiteY1" fmla="*/ 145 h 11059"/>
                  <a:gd name="connsiteX2" fmla="*/ 47623 w 47570"/>
                  <a:gd name="connsiteY2" fmla="*/ 145 h 11059"/>
                  <a:gd name="connsiteX3" fmla="*/ 47623 w 47570"/>
                  <a:gd name="connsiteY3" fmla="*/ 11204 h 11059"/>
                  <a:gd name="connsiteX4" fmla="*/ 52 w 47570"/>
                  <a:gd name="connsiteY4" fmla="*/ 11204 h 1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70" h="11059">
                    <a:moveTo>
                      <a:pt x="52" y="11204"/>
                    </a:moveTo>
                    <a:lnTo>
                      <a:pt x="52" y="145"/>
                    </a:lnTo>
                    <a:lnTo>
                      <a:pt x="47623" y="145"/>
                    </a:lnTo>
                    <a:lnTo>
                      <a:pt x="47623" y="11204"/>
                    </a:lnTo>
                    <a:lnTo>
                      <a:pt x="52" y="11204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2835754B-D844-A14A-5403-A807069B6EC4}"/>
                  </a:ext>
                </a:extLst>
              </p:cNvPr>
              <p:cNvSpPr/>
              <p:nvPr/>
            </p:nvSpPr>
            <p:spPr>
              <a:xfrm>
                <a:off x="1637207" y="5588559"/>
                <a:ext cx="60034" cy="119716"/>
              </a:xfrm>
              <a:custGeom>
                <a:avLst/>
                <a:gdLst>
                  <a:gd name="connsiteX0" fmla="*/ 1106 w 60034"/>
                  <a:gd name="connsiteY0" fmla="*/ 119861 h 119716"/>
                  <a:gd name="connsiteX1" fmla="*/ 1106 w 60034"/>
                  <a:gd name="connsiteY1" fmla="*/ 113542 h 119716"/>
                  <a:gd name="connsiteX2" fmla="*/ 23575 w 60034"/>
                  <a:gd name="connsiteY2" fmla="*/ 107749 h 119716"/>
                  <a:gd name="connsiteX3" fmla="*/ 23575 w 60034"/>
                  <a:gd name="connsiteY3" fmla="*/ 13486 h 119716"/>
                  <a:gd name="connsiteX4" fmla="*/ 52 w 60034"/>
                  <a:gd name="connsiteY4" fmla="*/ 17874 h 119716"/>
                  <a:gd name="connsiteX5" fmla="*/ 52 w 60034"/>
                  <a:gd name="connsiteY5" fmla="*/ 11555 h 119716"/>
                  <a:gd name="connsiteX6" fmla="*/ 33405 w 60034"/>
                  <a:gd name="connsiteY6" fmla="*/ 145 h 119716"/>
                  <a:gd name="connsiteX7" fmla="*/ 35862 w 60034"/>
                  <a:gd name="connsiteY7" fmla="*/ 145 h 119716"/>
                  <a:gd name="connsiteX8" fmla="*/ 37091 w 60034"/>
                  <a:gd name="connsiteY8" fmla="*/ 584 h 119716"/>
                  <a:gd name="connsiteX9" fmla="*/ 37618 w 60034"/>
                  <a:gd name="connsiteY9" fmla="*/ 1725 h 119716"/>
                  <a:gd name="connsiteX10" fmla="*/ 37618 w 60034"/>
                  <a:gd name="connsiteY10" fmla="*/ 107749 h 119716"/>
                  <a:gd name="connsiteX11" fmla="*/ 60087 w 60034"/>
                  <a:gd name="connsiteY11" fmla="*/ 113542 h 119716"/>
                  <a:gd name="connsiteX12" fmla="*/ 60087 w 60034"/>
                  <a:gd name="connsiteY12" fmla="*/ 119861 h 119716"/>
                  <a:gd name="connsiteX13" fmla="*/ 1106 w 60034"/>
                  <a:gd name="connsiteY13" fmla="*/ 119861 h 1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34" h="119716">
                    <a:moveTo>
                      <a:pt x="1106" y="119861"/>
                    </a:moveTo>
                    <a:lnTo>
                      <a:pt x="1106" y="113542"/>
                    </a:lnTo>
                    <a:cubicBezTo>
                      <a:pt x="16085" y="113542"/>
                      <a:pt x="23575" y="111611"/>
                      <a:pt x="23575" y="107749"/>
                    </a:cubicBezTo>
                    <a:lnTo>
                      <a:pt x="23575" y="13486"/>
                    </a:lnTo>
                    <a:cubicBezTo>
                      <a:pt x="17372" y="16411"/>
                      <a:pt x="9531" y="17874"/>
                      <a:pt x="52" y="17874"/>
                    </a:cubicBezTo>
                    <a:lnTo>
                      <a:pt x="52" y="11555"/>
                    </a:lnTo>
                    <a:cubicBezTo>
                      <a:pt x="14798" y="11555"/>
                      <a:pt x="25915" y="7751"/>
                      <a:pt x="33405" y="145"/>
                    </a:cubicBezTo>
                    <a:lnTo>
                      <a:pt x="35862" y="145"/>
                    </a:lnTo>
                    <a:cubicBezTo>
                      <a:pt x="36330" y="145"/>
                      <a:pt x="36740" y="291"/>
                      <a:pt x="37091" y="584"/>
                    </a:cubicBezTo>
                    <a:cubicBezTo>
                      <a:pt x="37442" y="876"/>
                      <a:pt x="37618" y="1256"/>
                      <a:pt x="37618" y="1725"/>
                    </a:cubicBezTo>
                    <a:lnTo>
                      <a:pt x="37618" y="107749"/>
                    </a:lnTo>
                    <a:cubicBezTo>
                      <a:pt x="37618" y="111611"/>
                      <a:pt x="45107" y="113542"/>
                      <a:pt x="60087" y="113542"/>
                    </a:cubicBezTo>
                    <a:lnTo>
                      <a:pt x="60087" y="119861"/>
                    </a:lnTo>
                    <a:lnTo>
                      <a:pt x="1106" y="119861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8BA1DC27-37D7-27A9-C0AA-7A8455A68CF2}"/>
                  </a:ext>
                </a:extLst>
              </p:cNvPr>
              <p:cNvSpPr/>
              <p:nvPr/>
            </p:nvSpPr>
            <p:spPr>
              <a:xfrm>
                <a:off x="1628606" y="5043691"/>
                <a:ext cx="75656" cy="123753"/>
              </a:xfrm>
              <a:custGeom>
                <a:avLst/>
                <a:gdLst>
                  <a:gd name="connsiteX0" fmla="*/ 37968 w 75656"/>
                  <a:gd name="connsiteY0" fmla="*/ 123850 h 123753"/>
                  <a:gd name="connsiteX1" fmla="*/ 8039 w 75656"/>
                  <a:gd name="connsiteY1" fmla="*/ 105682 h 123753"/>
                  <a:gd name="connsiteX2" fmla="*/ 52 w 75656"/>
                  <a:gd name="connsiteY2" fmla="*/ 62413 h 123753"/>
                  <a:gd name="connsiteX3" fmla="*/ 2948 w 75656"/>
                  <a:gd name="connsiteY3" fmla="*/ 33010 h 123753"/>
                  <a:gd name="connsiteX4" fmla="*/ 14270 w 75656"/>
                  <a:gd name="connsiteY4" fmla="*/ 9664 h 123753"/>
                  <a:gd name="connsiteX5" fmla="*/ 37968 w 75656"/>
                  <a:gd name="connsiteY5" fmla="*/ 97 h 123753"/>
                  <a:gd name="connsiteX6" fmla="*/ 57453 w 75656"/>
                  <a:gd name="connsiteY6" fmla="*/ 5889 h 123753"/>
                  <a:gd name="connsiteX7" fmla="*/ 68950 w 75656"/>
                  <a:gd name="connsiteY7" fmla="*/ 20809 h 123753"/>
                  <a:gd name="connsiteX8" fmla="*/ 74305 w 75656"/>
                  <a:gd name="connsiteY8" fmla="*/ 40470 h 123753"/>
                  <a:gd name="connsiteX9" fmla="*/ 75709 w 75656"/>
                  <a:gd name="connsiteY9" fmla="*/ 62413 h 123753"/>
                  <a:gd name="connsiteX10" fmla="*/ 72901 w 75656"/>
                  <a:gd name="connsiteY10" fmla="*/ 91376 h 123753"/>
                  <a:gd name="connsiteX11" fmla="*/ 61754 w 75656"/>
                  <a:gd name="connsiteY11" fmla="*/ 114372 h 123753"/>
                  <a:gd name="connsiteX12" fmla="*/ 37968 w 75656"/>
                  <a:gd name="connsiteY12" fmla="*/ 123850 h 123753"/>
                  <a:gd name="connsiteX13" fmla="*/ 37968 w 75656"/>
                  <a:gd name="connsiteY13" fmla="*/ 119110 h 123753"/>
                  <a:gd name="connsiteX14" fmla="*/ 52889 w 75656"/>
                  <a:gd name="connsiteY14" fmla="*/ 108842 h 123753"/>
                  <a:gd name="connsiteX15" fmla="*/ 58945 w 75656"/>
                  <a:gd name="connsiteY15" fmla="*/ 86109 h 123753"/>
                  <a:gd name="connsiteX16" fmla="*/ 60085 w 75656"/>
                  <a:gd name="connsiteY16" fmla="*/ 59604 h 123753"/>
                  <a:gd name="connsiteX17" fmla="*/ 58945 w 75656"/>
                  <a:gd name="connsiteY17" fmla="*/ 34677 h 123753"/>
                  <a:gd name="connsiteX18" fmla="*/ 52976 w 75656"/>
                  <a:gd name="connsiteY18" fmla="*/ 13964 h 123753"/>
                  <a:gd name="connsiteX19" fmla="*/ 37968 w 75656"/>
                  <a:gd name="connsiteY19" fmla="*/ 4660 h 123753"/>
                  <a:gd name="connsiteX20" fmla="*/ 22871 w 75656"/>
                  <a:gd name="connsiteY20" fmla="*/ 13964 h 123753"/>
                  <a:gd name="connsiteX21" fmla="*/ 16816 w 75656"/>
                  <a:gd name="connsiteY21" fmla="*/ 34677 h 123753"/>
                  <a:gd name="connsiteX22" fmla="*/ 15675 w 75656"/>
                  <a:gd name="connsiteY22" fmla="*/ 59604 h 123753"/>
                  <a:gd name="connsiteX23" fmla="*/ 16202 w 75656"/>
                  <a:gd name="connsiteY23" fmla="*/ 78474 h 123753"/>
                  <a:gd name="connsiteX24" fmla="*/ 18835 w 75656"/>
                  <a:gd name="connsiteY24" fmla="*/ 96730 h 123753"/>
                  <a:gd name="connsiteX25" fmla="*/ 25592 w 75656"/>
                  <a:gd name="connsiteY25" fmla="*/ 112616 h 123753"/>
                  <a:gd name="connsiteX26" fmla="*/ 37968 w 75656"/>
                  <a:gd name="connsiteY26" fmla="*/ 119110 h 12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656" h="123753">
                    <a:moveTo>
                      <a:pt x="37968" y="123850"/>
                    </a:moveTo>
                    <a:cubicBezTo>
                      <a:pt x="23340" y="123850"/>
                      <a:pt x="13364" y="117794"/>
                      <a:pt x="8039" y="105682"/>
                    </a:cubicBezTo>
                    <a:cubicBezTo>
                      <a:pt x="2714" y="93570"/>
                      <a:pt x="52" y="79147"/>
                      <a:pt x="52" y="62413"/>
                    </a:cubicBezTo>
                    <a:cubicBezTo>
                      <a:pt x="52" y="51997"/>
                      <a:pt x="1018" y="42196"/>
                      <a:pt x="2948" y="33010"/>
                    </a:cubicBezTo>
                    <a:cubicBezTo>
                      <a:pt x="4879" y="23823"/>
                      <a:pt x="8653" y="16041"/>
                      <a:pt x="14270" y="9664"/>
                    </a:cubicBezTo>
                    <a:cubicBezTo>
                      <a:pt x="19888" y="3286"/>
                      <a:pt x="27787" y="97"/>
                      <a:pt x="37968" y="97"/>
                    </a:cubicBezTo>
                    <a:cubicBezTo>
                      <a:pt x="45926" y="97"/>
                      <a:pt x="52421" y="2027"/>
                      <a:pt x="57453" y="5889"/>
                    </a:cubicBezTo>
                    <a:cubicBezTo>
                      <a:pt x="62485" y="9751"/>
                      <a:pt x="66317" y="14724"/>
                      <a:pt x="68950" y="20809"/>
                    </a:cubicBezTo>
                    <a:cubicBezTo>
                      <a:pt x="71584" y="26895"/>
                      <a:pt x="73369" y="33448"/>
                      <a:pt x="74305" y="40470"/>
                    </a:cubicBezTo>
                    <a:cubicBezTo>
                      <a:pt x="75241" y="47491"/>
                      <a:pt x="75709" y="54805"/>
                      <a:pt x="75709" y="62413"/>
                    </a:cubicBezTo>
                    <a:cubicBezTo>
                      <a:pt x="75709" y="72711"/>
                      <a:pt x="74773" y="82365"/>
                      <a:pt x="72901" y="91376"/>
                    </a:cubicBezTo>
                    <a:cubicBezTo>
                      <a:pt x="71028" y="100387"/>
                      <a:pt x="67313" y="108052"/>
                      <a:pt x="61754" y="114372"/>
                    </a:cubicBezTo>
                    <a:cubicBezTo>
                      <a:pt x="56195" y="120691"/>
                      <a:pt x="48266" y="123850"/>
                      <a:pt x="37968" y="123850"/>
                    </a:cubicBezTo>
                    <a:close/>
                    <a:moveTo>
                      <a:pt x="37968" y="119110"/>
                    </a:moveTo>
                    <a:cubicBezTo>
                      <a:pt x="44638" y="119110"/>
                      <a:pt x="49612" y="115688"/>
                      <a:pt x="52889" y="108842"/>
                    </a:cubicBezTo>
                    <a:cubicBezTo>
                      <a:pt x="56165" y="101996"/>
                      <a:pt x="58184" y="94418"/>
                      <a:pt x="58945" y="86109"/>
                    </a:cubicBezTo>
                    <a:cubicBezTo>
                      <a:pt x="59705" y="77801"/>
                      <a:pt x="60085" y="68966"/>
                      <a:pt x="60085" y="59604"/>
                    </a:cubicBezTo>
                    <a:cubicBezTo>
                      <a:pt x="60085" y="50593"/>
                      <a:pt x="59705" y="42284"/>
                      <a:pt x="58945" y="34677"/>
                    </a:cubicBezTo>
                    <a:cubicBezTo>
                      <a:pt x="58184" y="27071"/>
                      <a:pt x="56195" y="20166"/>
                      <a:pt x="52976" y="13964"/>
                    </a:cubicBezTo>
                    <a:cubicBezTo>
                      <a:pt x="49758" y="7761"/>
                      <a:pt x="44755" y="4660"/>
                      <a:pt x="37968" y="4660"/>
                    </a:cubicBezTo>
                    <a:cubicBezTo>
                      <a:pt x="31180" y="4660"/>
                      <a:pt x="26148" y="7761"/>
                      <a:pt x="22871" y="13964"/>
                    </a:cubicBezTo>
                    <a:cubicBezTo>
                      <a:pt x="19595" y="20166"/>
                      <a:pt x="17576" y="27071"/>
                      <a:pt x="16816" y="34677"/>
                    </a:cubicBezTo>
                    <a:cubicBezTo>
                      <a:pt x="16055" y="42284"/>
                      <a:pt x="15675" y="50593"/>
                      <a:pt x="15675" y="59604"/>
                    </a:cubicBezTo>
                    <a:cubicBezTo>
                      <a:pt x="15675" y="66274"/>
                      <a:pt x="15850" y="72564"/>
                      <a:pt x="16202" y="78474"/>
                    </a:cubicBezTo>
                    <a:cubicBezTo>
                      <a:pt x="16553" y="84384"/>
                      <a:pt x="17431" y="90469"/>
                      <a:pt x="18835" y="96730"/>
                    </a:cubicBezTo>
                    <a:cubicBezTo>
                      <a:pt x="20239" y="102991"/>
                      <a:pt x="22492" y="108286"/>
                      <a:pt x="25592" y="112616"/>
                    </a:cubicBezTo>
                    <a:cubicBezTo>
                      <a:pt x="28694" y="116946"/>
                      <a:pt x="32819" y="119110"/>
                      <a:pt x="37968" y="1191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980A685-FF88-AC1F-A0AE-88666705B307}"/>
                  </a:ext>
                </a:extLst>
              </p:cNvPr>
              <p:cNvSpPr/>
              <p:nvPr/>
            </p:nvSpPr>
            <p:spPr>
              <a:xfrm>
                <a:off x="1637207" y="4498822"/>
                <a:ext cx="60034" cy="119716"/>
              </a:xfrm>
              <a:custGeom>
                <a:avLst/>
                <a:gdLst>
                  <a:gd name="connsiteX0" fmla="*/ 1106 w 60034"/>
                  <a:gd name="connsiteY0" fmla="*/ 119764 h 119716"/>
                  <a:gd name="connsiteX1" fmla="*/ 1106 w 60034"/>
                  <a:gd name="connsiteY1" fmla="*/ 113445 h 119716"/>
                  <a:gd name="connsiteX2" fmla="*/ 23575 w 60034"/>
                  <a:gd name="connsiteY2" fmla="*/ 107652 h 119716"/>
                  <a:gd name="connsiteX3" fmla="*/ 23575 w 60034"/>
                  <a:gd name="connsiteY3" fmla="*/ 13389 h 119716"/>
                  <a:gd name="connsiteX4" fmla="*/ 52 w 60034"/>
                  <a:gd name="connsiteY4" fmla="*/ 17777 h 119716"/>
                  <a:gd name="connsiteX5" fmla="*/ 52 w 60034"/>
                  <a:gd name="connsiteY5" fmla="*/ 11458 h 119716"/>
                  <a:gd name="connsiteX6" fmla="*/ 33405 w 60034"/>
                  <a:gd name="connsiteY6" fmla="*/ 48 h 119716"/>
                  <a:gd name="connsiteX7" fmla="*/ 35862 w 60034"/>
                  <a:gd name="connsiteY7" fmla="*/ 48 h 119716"/>
                  <a:gd name="connsiteX8" fmla="*/ 37091 w 60034"/>
                  <a:gd name="connsiteY8" fmla="*/ 487 h 119716"/>
                  <a:gd name="connsiteX9" fmla="*/ 37618 w 60034"/>
                  <a:gd name="connsiteY9" fmla="*/ 1628 h 119716"/>
                  <a:gd name="connsiteX10" fmla="*/ 37618 w 60034"/>
                  <a:gd name="connsiteY10" fmla="*/ 107652 h 119716"/>
                  <a:gd name="connsiteX11" fmla="*/ 60087 w 60034"/>
                  <a:gd name="connsiteY11" fmla="*/ 113445 h 119716"/>
                  <a:gd name="connsiteX12" fmla="*/ 60087 w 60034"/>
                  <a:gd name="connsiteY12" fmla="*/ 119764 h 119716"/>
                  <a:gd name="connsiteX13" fmla="*/ 1106 w 60034"/>
                  <a:gd name="connsiteY13" fmla="*/ 119764 h 1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34" h="119716">
                    <a:moveTo>
                      <a:pt x="1106" y="119764"/>
                    </a:moveTo>
                    <a:lnTo>
                      <a:pt x="1106" y="113445"/>
                    </a:lnTo>
                    <a:cubicBezTo>
                      <a:pt x="16085" y="113445"/>
                      <a:pt x="23575" y="111514"/>
                      <a:pt x="23575" y="107652"/>
                    </a:cubicBezTo>
                    <a:lnTo>
                      <a:pt x="23575" y="13389"/>
                    </a:lnTo>
                    <a:cubicBezTo>
                      <a:pt x="17372" y="16314"/>
                      <a:pt x="9531" y="17777"/>
                      <a:pt x="52" y="17777"/>
                    </a:cubicBezTo>
                    <a:lnTo>
                      <a:pt x="52" y="11458"/>
                    </a:lnTo>
                    <a:cubicBezTo>
                      <a:pt x="14798" y="11458"/>
                      <a:pt x="25915" y="7654"/>
                      <a:pt x="33405" y="48"/>
                    </a:cubicBezTo>
                    <a:lnTo>
                      <a:pt x="35862" y="48"/>
                    </a:lnTo>
                    <a:cubicBezTo>
                      <a:pt x="36330" y="48"/>
                      <a:pt x="36740" y="194"/>
                      <a:pt x="37091" y="487"/>
                    </a:cubicBezTo>
                    <a:cubicBezTo>
                      <a:pt x="37442" y="779"/>
                      <a:pt x="37618" y="1159"/>
                      <a:pt x="37618" y="1628"/>
                    </a:cubicBezTo>
                    <a:lnTo>
                      <a:pt x="37618" y="107652"/>
                    </a:lnTo>
                    <a:cubicBezTo>
                      <a:pt x="37618" y="111514"/>
                      <a:pt x="45107" y="113445"/>
                      <a:pt x="60087" y="113445"/>
                    </a:cubicBezTo>
                    <a:lnTo>
                      <a:pt x="60087" y="119764"/>
                    </a:lnTo>
                    <a:lnTo>
                      <a:pt x="1106" y="119764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7" name="Graphic 296">
                <a:extLst>
                  <a:ext uri="{FF2B5EF4-FFF2-40B4-BE49-F238E27FC236}">
                    <a16:creationId xmlns:a16="http://schemas.microsoft.com/office/drawing/2014/main" id="{726D967F-C7B8-74BD-EBFD-D56DF5E7676D}"/>
                  </a:ext>
                </a:extLst>
              </p:cNvPr>
              <p:cNvGrpSpPr/>
              <p:nvPr/>
            </p:nvGrpSpPr>
            <p:grpSpPr>
              <a:xfrm>
                <a:off x="1293884" y="4811719"/>
                <a:ext cx="202219" cy="629743"/>
                <a:chOff x="1293884" y="4811719"/>
                <a:chExt cx="202219" cy="629743"/>
              </a:xfrm>
              <a:solidFill>
                <a:srgbClr val="262626"/>
              </a:solidFill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89AD3838-D609-8868-7D40-D76BBE18A7ED}"/>
                    </a:ext>
                  </a:extLst>
                </p:cNvPr>
                <p:cNvSpPr/>
                <p:nvPr/>
              </p:nvSpPr>
              <p:spPr>
                <a:xfrm rot="-5400000">
                  <a:off x="1374544" y="5329031"/>
                  <a:ext cx="94088" cy="130775"/>
                </a:xfrm>
                <a:custGeom>
                  <a:avLst/>
                  <a:gdLst>
                    <a:gd name="connsiteX0" fmla="*/ 11636 w 94088"/>
                    <a:gd name="connsiteY0" fmla="*/ 118442 h 130775"/>
                    <a:gd name="connsiteX1" fmla="*/ 26381 w 94088"/>
                    <a:gd name="connsiteY1" fmla="*/ 125639 h 130775"/>
                    <a:gd name="connsiteX2" fmla="*/ 43057 w 94088"/>
                    <a:gd name="connsiteY2" fmla="*/ 118968 h 130775"/>
                    <a:gd name="connsiteX3" fmla="*/ 54379 w 94088"/>
                    <a:gd name="connsiteY3" fmla="*/ 102731 h 130775"/>
                    <a:gd name="connsiteX4" fmla="*/ 60963 w 94088"/>
                    <a:gd name="connsiteY4" fmla="*/ 83335 h 130775"/>
                    <a:gd name="connsiteX5" fmla="*/ 41478 w 94088"/>
                    <a:gd name="connsiteY5" fmla="*/ 91761 h 130775"/>
                    <a:gd name="connsiteX6" fmla="*/ 27961 w 94088"/>
                    <a:gd name="connsiteY6" fmla="*/ 88952 h 130775"/>
                    <a:gd name="connsiteX7" fmla="*/ 19184 w 94088"/>
                    <a:gd name="connsiteY7" fmla="*/ 80701 h 130775"/>
                    <a:gd name="connsiteX8" fmla="*/ 16025 w 94088"/>
                    <a:gd name="connsiteY8" fmla="*/ 67536 h 130775"/>
                    <a:gd name="connsiteX9" fmla="*/ 17780 w 94088"/>
                    <a:gd name="connsiteY9" fmla="*/ 53932 h 130775"/>
                    <a:gd name="connsiteX10" fmla="*/ 22782 w 94088"/>
                    <a:gd name="connsiteY10" fmla="*/ 38397 h 130775"/>
                    <a:gd name="connsiteX11" fmla="*/ 28312 w 94088"/>
                    <a:gd name="connsiteY11" fmla="*/ 23476 h 130775"/>
                    <a:gd name="connsiteX12" fmla="*/ 31121 w 94088"/>
                    <a:gd name="connsiteY12" fmla="*/ 11364 h 130775"/>
                    <a:gd name="connsiteX13" fmla="*/ 26557 w 94088"/>
                    <a:gd name="connsiteY13" fmla="*/ 5396 h 130775"/>
                    <a:gd name="connsiteX14" fmla="*/ 13479 w 94088"/>
                    <a:gd name="connsiteY14" fmla="*/ 13645 h 130775"/>
                    <a:gd name="connsiteX15" fmla="*/ 5843 w 94088"/>
                    <a:gd name="connsiteY15" fmla="*/ 32078 h 130775"/>
                    <a:gd name="connsiteX16" fmla="*/ 4088 w 94088"/>
                    <a:gd name="connsiteY16" fmla="*/ 33306 h 130775"/>
                    <a:gd name="connsiteX17" fmla="*/ 1806 w 94088"/>
                    <a:gd name="connsiteY17" fmla="*/ 33306 h 130775"/>
                    <a:gd name="connsiteX18" fmla="*/ 51 w 94088"/>
                    <a:gd name="connsiteY18" fmla="*/ 31376 h 130775"/>
                    <a:gd name="connsiteX19" fmla="*/ 51 w 94088"/>
                    <a:gd name="connsiteY19" fmla="*/ 30849 h 130775"/>
                    <a:gd name="connsiteX20" fmla="*/ 10056 w 94088"/>
                    <a:gd name="connsiteY20" fmla="*/ 9433 h 130775"/>
                    <a:gd name="connsiteX21" fmla="*/ 27083 w 94088"/>
                    <a:gd name="connsiteY21" fmla="*/ 129 h 130775"/>
                    <a:gd name="connsiteX22" fmla="*/ 39196 w 94088"/>
                    <a:gd name="connsiteY22" fmla="*/ 4869 h 130775"/>
                    <a:gd name="connsiteX23" fmla="*/ 44111 w 94088"/>
                    <a:gd name="connsiteY23" fmla="*/ 16981 h 130775"/>
                    <a:gd name="connsiteX24" fmla="*/ 42530 w 94088"/>
                    <a:gd name="connsiteY24" fmla="*/ 24880 h 130775"/>
                    <a:gd name="connsiteX25" fmla="*/ 38494 w 94088"/>
                    <a:gd name="connsiteY25" fmla="*/ 35589 h 130775"/>
                    <a:gd name="connsiteX26" fmla="*/ 33666 w 94088"/>
                    <a:gd name="connsiteY26" fmla="*/ 49280 h 130775"/>
                    <a:gd name="connsiteX27" fmla="*/ 30858 w 94088"/>
                    <a:gd name="connsiteY27" fmla="*/ 59987 h 130775"/>
                    <a:gd name="connsiteX28" fmla="*/ 29716 w 94088"/>
                    <a:gd name="connsiteY28" fmla="*/ 70344 h 130775"/>
                    <a:gd name="connsiteX29" fmla="*/ 32613 w 94088"/>
                    <a:gd name="connsiteY29" fmla="*/ 81842 h 130775"/>
                    <a:gd name="connsiteX30" fmla="*/ 41653 w 94088"/>
                    <a:gd name="connsiteY30" fmla="*/ 86494 h 130775"/>
                    <a:gd name="connsiteX31" fmla="*/ 64297 w 94088"/>
                    <a:gd name="connsiteY31" fmla="*/ 71047 h 130775"/>
                    <a:gd name="connsiteX32" fmla="*/ 79569 w 94088"/>
                    <a:gd name="connsiteY32" fmla="*/ 8730 h 130775"/>
                    <a:gd name="connsiteX33" fmla="*/ 82729 w 94088"/>
                    <a:gd name="connsiteY33" fmla="*/ 4167 h 130775"/>
                    <a:gd name="connsiteX34" fmla="*/ 87995 w 94088"/>
                    <a:gd name="connsiteY34" fmla="*/ 2236 h 130775"/>
                    <a:gd name="connsiteX35" fmla="*/ 92295 w 94088"/>
                    <a:gd name="connsiteY35" fmla="*/ 3815 h 130775"/>
                    <a:gd name="connsiteX36" fmla="*/ 94139 w 94088"/>
                    <a:gd name="connsiteY36" fmla="*/ 8028 h 130775"/>
                    <a:gd name="connsiteX37" fmla="*/ 93964 w 94088"/>
                    <a:gd name="connsiteY37" fmla="*/ 9609 h 130775"/>
                    <a:gd name="connsiteX38" fmla="*/ 73952 w 94088"/>
                    <a:gd name="connsiteY38" fmla="*/ 90005 h 130775"/>
                    <a:gd name="connsiteX39" fmla="*/ 64209 w 94088"/>
                    <a:gd name="connsiteY39" fmla="*/ 109840 h 130775"/>
                    <a:gd name="connsiteX40" fmla="*/ 47007 w 94088"/>
                    <a:gd name="connsiteY40" fmla="*/ 125112 h 130775"/>
                    <a:gd name="connsiteX41" fmla="*/ 26030 w 94088"/>
                    <a:gd name="connsiteY41" fmla="*/ 130905 h 130775"/>
                    <a:gd name="connsiteX42" fmla="*/ 15761 w 94088"/>
                    <a:gd name="connsiteY42" fmla="*/ 128886 h 130775"/>
                    <a:gd name="connsiteX43" fmla="*/ 7423 w 94088"/>
                    <a:gd name="connsiteY43" fmla="*/ 122830 h 130775"/>
                    <a:gd name="connsiteX44" fmla="*/ 4264 w 94088"/>
                    <a:gd name="connsiteY44" fmla="*/ 113351 h 130775"/>
                    <a:gd name="connsiteX45" fmla="*/ 7510 w 94088"/>
                    <a:gd name="connsiteY45" fmla="*/ 103872 h 130775"/>
                    <a:gd name="connsiteX46" fmla="*/ 16200 w 94088"/>
                    <a:gd name="connsiteY46" fmla="*/ 99835 h 130775"/>
                    <a:gd name="connsiteX47" fmla="*/ 21730 w 94088"/>
                    <a:gd name="connsiteY47" fmla="*/ 101854 h 130775"/>
                    <a:gd name="connsiteX48" fmla="*/ 23924 w 94088"/>
                    <a:gd name="connsiteY48" fmla="*/ 107031 h 130775"/>
                    <a:gd name="connsiteX49" fmla="*/ 20501 w 94088"/>
                    <a:gd name="connsiteY49" fmla="*/ 115194 h 130775"/>
                    <a:gd name="connsiteX50" fmla="*/ 12338 w 94088"/>
                    <a:gd name="connsiteY50" fmla="*/ 118618 h 130775"/>
                    <a:gd name="connsiteX51" fmla="*/ 11987 w 94088"/>
                    <a:gd name="connsiteY51" fmla="*/ 118442 h 130775"/>
                    <a:gd name="connsiteX52" fmla="*/ 11636 w 94088"/>
                    <a:gd name="connsiteY52" fmla="*/ 118442 h 13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4088" h="130775">
                      <a:moveTo>
                        <a:pt x="11636" y="118442"/>
                      </a:moveTo>
                      <a:cubicBezTo>
                        <a:pt x="14444" y="123240"/>
                        <a:pt x="19359" y="125639"/>
                        <a:pt x="26381" y="125639"/>
                      </a:cubicBezTo>
                      <a:cubicBezTo>
                        <a:pt x="32817" y="125639"/>
                        <a:pt x="38376" y="123415"/>
                        <a:pt x="43057" y="118968"/>
                      </a:cubicBezTo>
                      <a:cubicBezTo>
                        <a:pt x="47739" y="114521"/>
                        <a:pt x="51512" y="109109"/>
                        <a:pt x="54379" y="102731"/>
                      </a:cubicBezTo>
                      <a:cubicBezTo>
                        <a:pt x="57246" y="96354"/>
                        <a:pt x="59440" y="89888"/>
                        <a:pt x="60963" y="83335"/>
                      </a:cubicBezTo>
                      <a:cubicBezTo>
                        <a:pt x="54994" y="88952"/>
                        <a:pt x="48499" y="91761"/>
                        <a:pt x="41478" y="91761"/>
                      </a:cubicBezTo>
                      <a:cubicBezTo>
                        <a:pt x="36212" y="91761"/>
                        <a:pt x="31706" y="90824"/>
                        <a:pt x="27961" y="88952"/>
                      </a:cubicBezTo>
                      <a:cubicBezTo>
                        <a:pt x="24217" y="87080"/>
                        <a:pt x="21291" y="84329"/>
                        <a:pt x="19184" y="80701"/>
                      </a:cubicBezTo>
                      <a:cubicBezTo>
                        <a:pt x="17078" y="77073"/>
                        <a:pt x="16025" y="72685"/>
                        <a:pt x="16025" y="67536"/>
                      </a:cubicBezTo>
                      <a:cubicBezTo>
                        <a:pt x="16025" y="63089"/>
                        <a:pt x="16610" y="58555"/>
                        <a:pt x="17780" y="53932"/>
                      </a:cubicBezTo>
                      <a:cubicBezTo>
                        <a:pt x="18950" y="49309"/>
                        <a:pt x="20618" y="44131"/>
                        <a:pt x="22782" y="38397"/>
                      </a:cubicBezTo>
                      <a:cubicBezTo>
                        <a:pt x="24947" y="32662"/>
                        <a:pt x="26791" y="27688"/>
                        <a:pt x="28312" y="23476"/>
                      </a:cubicBezTo>
                      <a:cubicBezTo>
                        <a:pt x="30185" y="18561"/>
                        <a:pt x="31121" y="14524"/>
                        <a:pt x="31121" y="11364"/>
                      </a:cubicBezTo>
                      <a:cubicBezTo>
                        <a:pt x="31121" y="7386"/>
                        <a:pt x="29599" y="5396"/>
                        <a:pt x="26557" y="5396"/>
                      </a:cubicBezTo>
                      <a:cubicBezTo>
                        <a:pt x="21291" y="5396"/>
                        <a:pt x="16932" y="8146"/>
                        <a:pt x="13479" y="13645"/>
                      </a:cubicBezTo>
                      <a:cubicBezTo>
                        <a:pt x="10027" y="19146"/>
                        <a:pt x="7482" y="25290"/>
                        <a:pt x="5843" y="32078"/>
                      </a:cubicBezTo>
                      <a:cubicBezTo>
                        <a:pt x="5492" y="32897"/>
                        <a:pt x="4907" y="33306"/>
                        <a:pt x="4088" y="33306"/>
                      </a:cubicBezTo>
                      <a:lnTo>
                        <a:pt x="1806" y="33306"/>
                      </a:lnTo>
                      <a:cubicBezTo>
                        <a:pt x="636" y="33306"/>
                        <a:pt x="51" y="32662"/>
                        <a:pt x="51" y="31376"/>
                      </a:cubicBezTo>
                      <a:lnTo>
                        <a:pt x="51" y="30849"/>
                      </a:lnTo>
                      <a:cubicBezTo>
                        <a:pt x="2274" y="22775"/>
                        <a:pt x="5610" y="15635"/>
                        <a:pt x="10056" y="9433"/>
                      </a:cubicBezTo>
                      <a:cubicBezTo>
                        <a:pt x="14504" y="3230"/>
                        <a:pt x="20179" y="129"/>
                        <a:pt x="27083" y="129"/>
                      </a:cubicBezTo>
                      <a:cubicBezTo>
                        <a:pt x="31881" y="129"/>
                        <a:pt x="35919" y="1709"/>
                        <a:pt x="39196" y="4869"/>
                      </a:cubicBezTo>
                      <a:cubicBezTo>
                        <a:pt x="42473" y="8029"/>
                        <a:pt x="44111" y="12066"/>
                        <a:pt x="44111" y="16981"/>
                      </a:cubicBezTo>
                      <a:cubicBezTo>
                        <a:pt x="44111" y="19438"/>
                        <a:pt x="43584" y="22071"/>
                        <a:pt x="42530" y="24880"/>
                      </a:cubicBezTo>
                      <a:cubicBezTo>
                        <a:pt x="41945" y="26519"/>
                        <a:pt x="40600" y="30088"/>
                        <a:pt x="38494" y="35589"/>
                      </a:cubicBezTo>
                      <a:cubicBezTo>
                        <a:pt x="36387" y="41088"/>
                        <a:pt x="34777" y="45652"/>
                        <a:pt x="33666" y="49280"/>
                      </a:cubicBezTo>
                      <a:cubicBezTo>
                        <a:pt x="32554" y="52908"/>
                        <a:pt x="31618" y="56477"/>
                        <a:pt x="30858" y="59987"/>
                      </a:cubicBezTo>
                      <a:cubicBezTo>
                        <a:pt x="30097" y="63498"/>
                        <a:pt x="29716" y="66951"/>
                        <a:pt x="29716" y="70344"/>
                      </a:cubicBezTo>
                      <a:cubicBezTo>
                        <a:pt x="29716" y="74909"/>
                        <a:pt x="30681" y="78741"/>
                        <a:pt x="32613" y="81842"/>
                      </a:cubicBezTo>
                      <a:cubicBezTo>
                        <a:pt x="34544" y="84943"/>
                        <a:pt x="37557" y="86494"/>
                        <a:pt x="41653" y="86494"/>
                      </a:cubicBezTo>
                      <a:cubicBezTo>
                        <a:pt x="50079" y="86494"/>
                        <a:pt x="57627" y="81345"/>
                        <a:pt x="64297" y="71047"/>
                      </a:cubicBezTo>
                      <a:lnTo>
                        <a:pt x="79569" y="8730"/>
                      </a:lnTo>
                      <a:cubicBezTo>
                        <a:pt x="80037" y="6976"/>
                        <a:pt x="81090" y="5454"/>
                        <a:pt x="82729" y="4167"/>
                      </a:cubicBezTo>
                      <a:cubicBezTo>
                        <a:pt x="84367" y="2880"/>
                        <a:pt x="86122" y="2236"/>
                        <a:pt x="87995" y="2236"/>
                      </a:cubicBezTo>
                      <a:cubicBezTo>
                        <a:pt x="89634" y="2236"/>
                        <a:pt x="91067" y="2763"/>
                        <a:pt x="92295" y="3815"/>
                      </a:cubicBezTo>
                      <a:cubicBezTo>
                        <a:pt x="93524" y="4869"/>
                        <a:pt x="94139" y="6273"/>
                        <a:pt x="94139" y="8028"/>
                      </a:cubicBezTo>
                      <a:cubicBezTo>
                        <a:pt x="94139" y="8847"/>
                        <a:pt x="94080" y="9374"/>
                        <a:pt x="93964" y="9609"/>
                      </a:cubicBezTo>
                      <a:lnTo>
                        <a:pt x="73952" y="90005"/>
                      </a:lnTo>
                      <a:cubicBezTo>
                        <a:pt x="72196" y="96909"/>
                        <a:pt x="68949" y="103521"/>
                        <a:pt x="64209" y="109840"/>
                      </a:cubicBezTo>
                      <a:cubicBezTo>
                        <a:pt x="59470" y="116160"/>
                        <a:pt x="53735" y="121251"/>
                        <a:pt x="47007" y="125112"/>
                      </a:cubicBezTo>
                      <a:cubicBezTo>
                        <a:pt x="40278" y="128974"/>
                        <a:pt x="33285" y="130905"/>
                        <a:pt x="26030" y="130905"/>
                      </a:cubicBezTo>
                      <a:cubicBezTo>
                        <a:pt x="22636" y="130905"/>
                        <a:pt x="19213" y="130232"/>
                        <a:pt x="15761" y="128886"/>
                      </a:cubicBezTo>
                      <a:cubicBezTo>
                        <a:pt x="12309" y="127541"/>
                        <a:pt x="9529" y="125522"/>
                        <a:pt x="7423" y="122830"/>
                      </a:cubicBezTo>
                      <a:cubicBezTo>
                        <a:pt x="5316" y="120139"/>
                        <a:pt x="4264" y="116979"/>
                        <a:pt x="4264" y="113351"/>
                      </a:cubicBezTo>
                      <a:cubicBezTo>
                        <a:pt x="4264" y="109724"/>
                        <a:pt x="5346" y="106564"/>
                        <a:pt x="7510" y="103872"/>
                      </a:cubicBezTo>
                      <a:cubicBezTo>
                        <a:pt x="9675" y="101181"/>
                        <a:pt x="12573" y="99835"/>
                        <a:pt x="16200" y="99835"/>
                      </a:cubicBezTo>
                      <a:cubicBezTo>
                        <a:pt x="18423" y="99835"/>
                        <a:pt x="20267" y="100508"/>
                        <a:pt x="21730" y="101854"/>
                      </a:cubicBezTo>
                      <a:cubicBezTo>
                        <a:pt x="23192" y="103199"/>
                        <a:pt x="23924" y="104925"/>
                        <a:pt x="23924" y="107031"/>
                      </a:cubicBezTo>
                      <a:cubicBezTo>
                        <a:pt x="23924" y="110191"/>
                        <a:pt x="22782" y="112912"/>
                        <a:pt x="20501" y="115194"/>
                      </a:cubicBezTo>
                      <a:cubicBezTo>
                        <a:pt x="18219" y="117476"/>
                        <a:pt x="15498" y="118618"/>
                        <a:pt x="12338" y="118618"/>
                      </a:cubicBezTo>
                      <a:cubicBezTo>
                        <a:pt x="12221" y="118501"/>
                        <a:pt x="12104" y="118442"/>
                        <a:pt x="11987" y="118442"/>
                      </a:cubicBezTo>
                      <a:cubicBezTo>
                        <a:pt x="11870" y="118442"/>
                        <a:pt x="11754" y="118442"/>
                        <a:pt x="11636" y="118442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9" name="Freeform: Shape 338">
                  <a:extLst>
                    <a:ext uri="{FF2B5EF4-FFF2-40B4-BE49-F238E27FC236}">
                      <a16:creationId xmlns:a16="http://schemas.microsoft.com/office/drawing/2014/main" id="{CDCA165E-6303-361C-26E8-1E5CF0CC9927}"/>
                    </a:ext>
                  </a:extLst>
                </p:cNvPr>
                <p:cNvSpPr/>
                <p:nvPr/>
              </p:nvSpPr>
              <p:spPr>
                <a:xfrm rot="-5400000">
                  <a:off x="1371209" y="5132406"/>
                  <a:ext cx="47569" cy="202219"/>
                </a:xfrm>
                <a:custGeom>
                  <a:avLst/>
                  <a:gdLst>
                    <a:gd name="connsiteX0" fmla="*/ 43040 w 47569"/>
                    <a:gd name="connsiteY0" fmla="*/ 201986 h 202219"/>
                    <a:gd name="connsiteX1" fmla="*/ 23643 w 47569"/>
                    <a:gd name="connsiteY1" fmla="*/ 181536 h 202219"/>
                    <a:gd name="connsiteX2" fmla="*/ 10302 w 47569"/>
                    <a:gd name="connsiteY2" fmla="*/ 157049 h 202219"/>
                    <a:gd name="connsiteX3" fmla="*/ 2579 w 47569"/>
                    <a:gd name="connsiteY3" fmla="*/ 129840 h 202219"/>
                    <a:gd name="connsiteX4" fmla="*/ 34 w 47569"/>
                    <a:gd name="connsiteY4" fmla="*/ 101227 h 202219"/>
                    <a:gd name="connsiteX5" fmla="*/ 2579 w 47569"/>
                    <a:gd name="connsiteY5" fmla="*/ 72439 h 202219"/>
                    <a:gd name="connsiteX6" fmla="*/ 10390 w 47569"/>
                    <a:gd name="connsiteY6" fmla="*/ 45143 h 202219"/>
                    <a:gd name="connsiteX7" fmla="*/ 23907 w 47569"/>
                    <a:gd name="connsiteY7" fmla="*/ 20567 h 202219"/>
                    <a:gd name="connsiteX8" fmla="*/ 43040 w 47569"/>
                    <a:gd name="connsiteY8" fmla="*/ 469 h 202219"/>
                    <a:gd name="connsiteX9" fmla="*/ 44093 w 47569"/>
                    <a:gd name="connsiteY9" fmla="*/ 117 h 202219"/>
                    <a:gd name="connsiteX10" fmla="*/ 46024 w 47569"/>
                    <a:gd name="connsiteY10" fmla="*/ 117 h 202219"/>
                    <a:gd name="connsiteX11" fmla="*/ 47078 w 47569"/>
                    <a:gd name="connsiteY11" fmla="*/ 644 h 202219"/>
                    <a:gd name="connsiteX12" fmla="*/ 47604 w 47569"/>
                    <a:gd name="connsiteY12" fmla="*/ 1873 h 202219"/>
                    <a:gd name="connsiteX13" fmla="*/ 47078 w 47569"/>
                    <a:gd name="connsiteY13" fmla="*/ 3102 h 202219"/>
                    <a:gd name="connsiteX14" fmla="*/ 30665 w 47569"/>
                    <a:gd name="connsiteY14" fmla="*/ 23991 h 202219"/>
                    <a:gd name="connsiteX15" fmla="*/ 20132 w 47569"/>
                    <a:gd name="connsiteY15" fmla="*/ 47513 h 202219"/>
                    <a:gd name="connsiteX16" fmla="*/ 14340 w 47569"/>
                    <a:gd name="connsiteY16" fmla="*/ 73317 h 202219"/>
                    <a:gd name="connsiteX17" fmla="*/ 12496 w 47569"/>
                    <a:gd name="connsiteY17" fmla="*/ 101227 h 202219"/>
                    <a:gd name="connsiteX18" fmla="*/ 46902 w 47569"/>
                    <a:gd name="connsiteY18" fmla="*/ 198826 h 202219"/>
                    <a:gd name="connsiteX19" fmla="*/ 47604 w 47569"/>
                    <a:gd name="connsiteY19" fmla="*/ 200582 h 202219"/>
                    <a:gd name="connsiteX20" fmla="*/ 46990 w 47569"/>
                    <a:gd name="connsiteY20" fmla="*/ 201722 h 202219"/>
                    <a:gd name="connsiteX21" fmla="*/ 46024 w 47569"/>
                    <a:gd name="connsiteY21" fmla="*/ 202337 h 202219"/>
                    <a:gd name="connsiteX22" fmla="*/ 44093 w 47569"/>
                    <a:gd name="connsiteY22" fmla="*/ 202337 h 202219"/>
                    <a:gd name="connsiteX23" fmla="*/ 43040 w 47569"/>
                    <a:gd name="connsiteY23" fmla="*/ 201986 h 202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7569" h="202219">
                      <a:moveTo>
                        <a:pt x="43040" y="201986"/>
                      </a:moveTo>
                      <a:cubicBezTo>
                        <a:pt x="35551" y="196018"/>
                        <a:pt x="29085" y="189201"/>
                        <a:pt x="23643" y="181536"/>
                      </a:cubicBezTo>
                      <a:cubicBezTo>
                        <a:pt x="18202" y="173871"/>
                        <a:pt x="13755" y="165708"/>
                        <a:pt x="10302" y="157049"/>
                      </a:cubicBezTo>
                      <a:cubicBezTo>
                        <a:pt x="6850" y="148388"/>
                        <a:pt x="4276" y="139319"/>
                        <a:pt x="2579" y="129840"/>
                      </a:cubicBezTo>
                      <a:cubicBezTo>
                        <a:pt x="882" y="120361"/>
                        <a:pt x="34" y="110823"/>
                        <a:pt x="34" y="101227"/>
                      </a:cubicBezTo>
                      <a:cubicBezTo>
                        <a:pt x="34" y="91515"/>
                        <a:pt x="882" y="81918"/>
                        <a:pt x="2579" y="72439"/>
                      </a:cubicBezTo>
                      <a:cubicBezTo>
                        <a:pt x="4276" y="62960"/>
                        <a:pt x="6879" y="53862"/>
                        <a:pt x="10390" y="45143"/>
                      </a:cubicBezTo>
                      <a:cubicBezTo>
                        <a:pt x="13901" y="36425"/>
                        <a:pt x="18407" y="28233"/>
                        <a:pt x="23907" y="20567"/>
                      </a:cubicBezTo>
                      <a:cubicBezTo>
                        <a:pt x="29407" y="12902"/>
                        <a:pt x="35785" y="6203"/>
                        <a:pt x="43040" y="469"/>
                      </a:cubicBezTo>
                      <a:cubicBezTo>
                        <a:pt x="43040" y="234"/>
                        <a:pt x="43391" y="117"/>
                        <a:pt x="44093" y="117"/>
                      </a:cubicBezTo>
                      <a:lnTo>
                        <a:pt x="46024" y="117"/>
                      </a:lnTo>
                      <a:cubicBezTo>
                        <a:pt x="46376" y="117"/>
                        <a:pt x="46727" y="293"/>
                        <a:pt x="47078" y="644"/>
                      </a:cubicBezTo>
                      <a:cubicBezTo>
                        <a:pt x="47429" y="996"/>
                        <a:pt x="47604" y="1405"/>
                        <a:pt x="47604" y="1873"/>
                      </a:cubicBezTo>
                      <a:cubicBezTo>
                        <a:pt x="47604" y="2459"/>
                        <a:pt x="47429" y="2868"/>
                        <a:pt x="47078" y="3102"/>
                      </a:cubicBezTo>
                      <a:cubicBezTo>
                        <a:pt x="40525" y="9655"/>
                        <a:pt x="35054" y="16619"/>
                        <a:pt x="30665" y="23991"/>
                      </a:cubicBezTo>
                      <a:cubicBezTo>
                        <a:pt x="26276" y="31364"/>
                        <a:pt x="22766" y="39204"/>
                        <a:pt x="20132" y="47513"/>
                      </a:cubicBezTo>
                      <a:cubicBezTo>
                        <a:pt x="17500" y="55822"/>
                        <a:pt x="15569" y="64423"/>
                        <a:pt x="14340" y="73317"/>
                      </a:cubicBezTo>
                      <a:cubicBezTo>
                        <a:pt x="13111" y="82212"/>
                        <a:pt x="12496" y="91515"/>
                        <a:pt x="12496" y="101227"/>
                      </a:cubicBezTo>
                      <a:cubicBezTo>
                        <a:pt x="12496" y="144059"/>
                        <a:pt x="23964" y="176592"/>
                        <a:pt x="46902" y="198826"/>
                      </a:cubicBezTo>
                      <a:cubicBezTo>
                        <a:pt x="47370" y="199294"/>
                        <a:pt x="47604" y="199879"/>
                        <a:pt x="47604" y="200582"/>
                      </a:cubicBezTo>
                      <a:cubicBezTo>
                        <a:pt x="47604" y="200933"/>
                        <a:pt x="47399" y="201313"/>
                        <a:pt x="46990" y="201722"/>
                      </a:cubicBezTo>
                      <a:cubicBezTo>
                        <a:pt x="46581" y="202132"/>
                        <a:pt x="46259" y="202337"/>
                        <a:pt x="46024" y="202337"/>
                      </a:cubicBezTo>
                      <a:lnTo>
                        <a:pt x="44093" y="202337"/>
                      </a:lnTo>
                      <a:cubicBezTo>
                        <a:pt x="43391" y="202337"/>
                        <a:pt x="43040" y="202220"/>
                        <a:pt x="43040" y="201986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797A8AB2-95DC-EDD2-8AF1-743C8F268D8E}"/>
                    </a:ext>
                  </a:extLst>
                </p:cNvPr>
                <p:cNvSpPr/>
                <p:nvPr/>
              </p:nvSpPr>
              <p:spPr>
                <a:xfrm rot="-5400000">
                  <a:off x="1321444" y="5069994"/>
                  <a:ext cx="158861" cy="89348"/>
                </a:xfrm>
                <a:custGeom>
                  <a:avLst/>
                  <a:gdLst>
                    <a:gd name="connsiteX0" fmla="*/ 24 w 158861"/>
                    <a:gd name="connsiteY0" fmla="*/ 89455 h 89348"/>
                    <a:gd name="connsiteX1" fmla="*/ 24 w 158861"/>
                    <a:gd name="connsiteY1" fmla="*/ 82258 h 89348"/>
                    <a:gd name="connsiteX2" fmla="*/ 11434 w 158861"/>
                    <a:gd name="connsiteY2" fmla="*/ 81205 h 89348"/>
                    <a:gd name="connsiteX3" fmla="*/ 15822 w 158861"/>
                    <a:gd name="connsiteY3" fmla="*/ 75939 h 89348"/>
                    <a:gd name="connsiteX4" fmla="*/ 15822 w 158861"/>
                    <a:gd name="connsiteY4" fmla="*/ 20644 h 89348"/>
                    <a:gd name="connsiteX5" fmla="*/ 14242 w 158861"/>
                    <a:gd name="connsiteY5" fmla="*/ 12920 h 89348"/>
                    <a:gd name="connsiteX6" fmla="*/ 9590 w 158861"/>
                    <a:gd name="connsiteY6" fmla="*/ 9936 h 89348"/>
                    <a:gd name="connsiteX7" fmla="*/ 24 w 158861"/>
                    <a:gd name="connsiteY7" fmla="*/ 9410 h 89348"/>
                    <a:gd name="connsiteX8" fmla="*/ 24 w 158861"/>
                    <a:gd name="connsiteY8" fmla="*/ 2213 h 89348"/>
                    <a:gd name="connsiteX9" fmla="*/ 29339 w 158861"/>
                    <a:gd name="connsiteY9" fmla="*/ 106 h 89348"/>
                    <a:gd name="connsiteX10" fmla="*/ 29339 w 158861"/>
                    <a:gd name="connsiteY10" fmla="*/ 19767 h 89348"/>
                    <a:gd name="connsiteX11" fmla="*/ 41363 w 158861"/>
                    <a:gd name="connsiteY11" fmla="*/ 5636 h 89348"/>
                    <a:gd name="connsiteX12" fmla="*/ 58653 w 158861"/>
                    <a:gd name="connsiteY12" fmla="*/ 106 h 89348"/>
                    <a:gd name="connsiteX13" fmla="*/ 86037 w 158861"/>
                    <a:gd name="connsiteY13" fmla="*/ 19064 h 89348"/>
                    <a:gd name="connsiteX14" fmla="*/ 97886 w 158861"/>
                    <a:gd name="connsiteY14" fmla="*/ 5373 h 89348"/>
                    <a:gd name="connsiteX15" fmla="*/ 115001 w 158861"/>
                    <a:gd name="connsiteY15" fmla="*/ 106 h 89348"/>
                    <a:gd name="connsiteX16" fmla="*/ 130449 w 158861"/>
                    <a:gd name="connsiteY16" fmla="*/ 3090 h 89348"/>
                    <a:gd name="connsiteX17" fmla="*/ 139927 w 158861"/>
                    <a:gd name="connsiteY17" fmla="*/ 12130 h 89348"/>
                    <a:gd name="connsiteX18" fmla="*/ 143087 w 158861"/>
                    <a:gd name="connsiteY18" fmla="*/ 27315 h 89348"/>
                    <a:gd name="connsiteX19" fmla="*/ 143087 w 158861"/>
                    <a:gd name="connsiteY19" fmla="*/ 75939 h 89348"/>
                    <a:gd name="connsiteX20" fmla="*/ 147563 w 158861"/>
                    <a:gd name="connsiteY20" fmla="*/ 81205 h 89348"/>
                    <a:gd name="connsiteX21" fmla="*/ 158885 w 158861"/>
                    <a:gd name="connsiteY21" fmla="*/ 82258 h 89348"/>
                    <a:gd name="connsiteX22" fmla="*/ 158885 w 158861"/>
                    <a:gd name="connsiteY22" fmla="*/ 89455 h 89348"/>
                    <a:gd name="connsiteX23" fmla="*/ 112543 w 158861"/>
                    <a:gd name="connsiteY23" fmla="*/ 89455 h 89348"/>
                    <a:gd name="connsiteX24" fmla="*/ 112543 w 158861"/>
                    <a:gd name="connsiteY24" fmla="*/ 82258 h 89348"/>
                    <a:gd name="connsiteX25" fmla="*/ 123865 w 158861"/>
                    <a:gd name="connsiteY25" fmla="*/ 81205 h 89348"/>
                    <a:gd name="connsiteX26" fmla="*/ 128342 w 158861"/>
                    <a:gd name="connsiteY26" fmla="*/ 75939 h 89348"/>
                    <a:gd name="connsiteX27" fmla="*/ 128342 w 158861"/>
                    <a:gd name="connsiteY27" fmla="*/ 28017 h 89348"/>
                    <a:gd name="connsiteX28" fmla="*/ 125445 w 158861"/>
                    <a:gd name="connsiteY28" fmla="*/ 11604 h 89348"/>
                    <a:gd name="connsiteX29" fmla="*/ 113772 w 158861"/>
                    <a:gd name="connsiteY29" fmla="*/ 5373 h 89348"/>
                    <a:gd name="connsiteX30" fmla="*/ 94463 w 158861"/>
                    <a:gd name="connsiteY30" fmla="*/ 14764 h 89348"/>
                    <a:gd name="connsiteX31" fmla="*/ 86915 w 158861"/>
                    <a:gd name="connsiteY31" fmla="*/ 36091 h 89348"/>
                    <a:gd name="connsiteX32" fmla="*/ 86915 w 158861"/>
                    <a:gd name="connsiteY32" fmla="*/ 75939 h 89348"/>
                    <a:gd name="connsiteX33" fmla="*/ 91304 w 158861"/>
                    <a:gd name="connsiteY33" fmla="*/ 81205 h 89348"/>
                    <a:gd name="connsiteX34" fmla="*/ 102713 w 158861"/>
                    <a:gd name="connsiteY34" fmla="*/ 82258 h 89348"/>
                    <a:gd name="connsiteX35" fmla="*/ 102713 w 158861"/>
                    <a:gd name="connsiteY35" fmla="*/ 89455 h 89348"/>
                    <a:gd name="connsiteX36" fmla="*/ 56371 w 158861"/>
                    <a:gd name="connsiteY36" fmla="*/ 89455 h 89348"/>
                    <a:gd name="connsiteX37" fmla="*/ 56371 w 158861"/>
                    <a:gd name="connsiteY37" fmla="*/ 82258 h 89348"/>
                    <a:gd name="connsiteX38" fmla="*/ 67693 w 158861"/>
                    <a:gd name="connsiteY38" fmla="*/ 81205 h 89348"/>
                    <a:gd name="connsiteX39" fmla="*/ 72170 w 158861"/>
                    <a:gd name="connsiteY39" fmla="*/ 75939 h 89348"/>
                    <a:gd name="connsiteX40" fmla="*/ 72170 w 158861"/>
                    <a:gd name="connsiteY40" fmla="*/ 28017 h 89348"/>
                    <a:gd name="connsiteX41" fmla="*/ 69273 w 158861"/>
                    <a:gd name="connsiteY41" fmla="*/ 11692 h 89348"/>
                    <a:gd name="connsiteX42" fmla="*/ 57600 w 158861"/>
                    <a:gd name="connsiteY42" fmla="*/ 5373 h 89348"/>
                    <a:gd name="connsiteX43" fmla="*/ 38291 w 158861"/>
                    <a:gd name="connsiteY43" fmla="*/ 14764 h 89348"/>
                    <a:gd name="connsiteX44" fmla="*/ 30743 w 158861"/>
                    <a:gd name="connsiteY44" fmla="*/ 36091 h 89348"/>
                    <a:gd name="connsiteX45" fmla="*/ 30743 w 158861"/>
                    <a:gd name="connsiteY45" fmla="*/ 75939 h 89348"/>
                    <a:gd name="connsiteX46" fmla="*/ 35132 w 158861"/>
                    <a:gd name="connsiteY46" fmla="*/ 81205 h 89348"/>
                    <a:gd name="connsiteX47" fmla="*/ 46366 w 158861"/>
                    <a:gd name="connsiteY47" fmla="*/ 82258 h 89348"/>
                    <a:gd name="connsiteX48" fmla="*/ 46366 w 158861"/>
                    <a:gd name="connsiteY48" fmla="*/ 89455 h 89348"/>
                    <a:gd name="connsiteX49" fmla="*/ 24 w 158861"/>
                    <a:gd name="connsiteY49" fmla="*/ 89455 h 8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58861" h="89348">
                      <a:moveTo>
                        <a:pt x="24" y="89455"/>
                      </a:moveTo>
                      <a:lnTo>
                        <a:pt x="24" y="82258"/>
                      </a:lnTo>
                      <a:cubicBezTo>
                        <a:pt x="4705" y="82258"/>
                        <a:pt x="8508" y="81907"/>
                        <a:pt x="11434" y="81205"/>
                      </a:cubicBezTo>
                      <a:cubicBezTo>
                        <a:pt x="14359" y="80503"/>
                        <a:pt x="15822" y="78747"/>
                        <a:pt x="15822" y="75939"/>
                      </a:cubicBezTo>
                      <a:lnTo>
                        <a:pt x="15822" y="20644"/>
                      </a:lnTo>
                      <a:cubicBezTo>
                        <a:pt x="15822" y="17133"/>
                        <a:pt x="15295" y="14559"/>
                        <a:pt x="14242" y="12920"/>
                      </a:cubicBezTo>
                      <a:cubicBezTo>
                        <a:pt x="13189" y="11282"/>
                        <a:pt x="11638" y="10288"/>
                        <a:pt x="9590" y="9936"/>
                      </a:cubicBezTo>
                      <a:cubicBezTo>
                        <a:pt x="7542" y="9585"/>
                        <a:pt x="4354" y="9410"/>
                        <a:pt x="24" y="9410"/>
                      </a:cubicBezTo>
                      <a:lnTo>
                        <a:pt x="24" y="2213"/>
                      </a:lnTo>
                      <a:lnTo>
                        <a:pt x="29339" y="106"/>
                      </a:lnTo>
                      <a:lnTo>
                        <a:pt x="29339" y="19767"/>
                      </a:lnTo>
                      <a:cubicBezTo>
                        <a:pt x="32030" y="14032"/>
                        <a:pt x="36038" y="9322"/>
                        <a:pt x="41363" y="5636"/>
                      </a:cubicBezTo>
                      <a:cubicBezTo>
                        <a:pt x="46688" y="1950"/>
                        <a:pt x="52451" y="106"/>
                        <a:pt x="58653" y="106"/>
                      </a:cubicBezTo>
                      <a:cubicBezTo>
                        <a:pt x="74218" y="106"/>
                        <a:pt x="83346" y="6426"/>
                        <a:pt x="86037" y="19064"/>
                      </a:cubicBezTo>
                      <a:cubicBezTo>
                        <a:pt x="88729" y="13447"/>
                        <a:pt x="92678" y="8884"/>
                        <a:pt x="97886" y="5373"/>
                      </a:cubicBezTo>
                      <a:cubicBezTo>
                        <a:pt x="103093" y="1862"/>
                        <a:pt x="108799" y="106"/>
                        <a:pt x="115001" y="106"/>
                      </a:cubicBezTo>
                      <a:cubicBezTo>
                        <a:pt x="121087" y="106"/>
                        <a:pt x="126236" y="1101"/>
                        <a:pt x="130449" y="3090"/>
                      </a:cubicBezTo>
                      <a:cubicBezTo>
                        <a:pt x="134662" y="5080"/>
                        <a:pt x="137821" y="8094"/>
                        <a:pt x="139927" y="12130"/>
                      </a:cubicBezTo>
                      <a:cubicBezTo>
                        <a:pt x="142034" y="16168"/>
                        <a:pt x="143087" y="21229"/>
                        <a:pt x="143087" y="27315"/>
                      </a:cubicBezTo>
                      <a:lnTo>
                        <a:pt x="143087" y="75939"/>
                      </a:lnTo>
                      <a:cubicBezTo>
                        <a:pt x="143087" y="78747"/>
                        <a:pt x="144579" y="80503"/>
                        <a:pt x="147563" y="81205"/>
                      </a:cubicBezTo>
                      <a:cubicBezTo>
                        <a:pt x="150547" y="81907"/>
                        <a:pt x="154321" y="82258"/>
                        <a:pt x="158885" y="82258"/>
                      </a:cubicBezTo>
                      <a:lnTo>
                        <a:pt x="158885" y="89455"/>
                      </a:lnTo>
                      <a:lnTo>
                        <a:pt x="112543" y="89455"/>
                      </a:lnTo>
                      <a:lnTo>
                        <a:pt x="112543" y="82258"/>
                      </a:lnTo>
                      <a:cubicBezTo>
                        <a:pt x="117108" y="82258"/>
                        <a:pt x="120881" y="81907"/>
                        <a:pt x="123865" y="81205"/>
                      </a:cubicBezTo>
                      <a:cubicBezTo>
                        <a:pt x="126850" y="80503"/>
                        <a:pt x="128342" y="78747"/>
                        <a:pt x="128342" y="75939"/>
                      </a:cubicBezTo>
                      <a:lnTo>
                        <a:pt x="128342" y="28017"/>
                      </a:lnTo>
                      <a:cubicBezTo>
                        <a:pt x="128342" y="21229"/>
                        <a:pt x="127376" y="15758"/>
                        <a:pt x="125445" y="11604"/>
                      </a:cubicBezTo>
                      <a:cubicBezTo>
                        <a:pt x="123514" y="7450"/>
                        <a:pt x="119623" y="5373"/>
                        <a:pt x="113772" y="5373"/>
                      </a:cubicBezTo>
                      <a:cubicBezTo>
                        <a:pt x="105932" y="5373"/>
                        <a:pt x="99495" y="8503"/>
                        <a:pt x="94463" y="14764"/>
                      </a:cubicBezTo>
                      <a:cubicBezTo>
                        <a:pt x="89431" y="21025"/>
                        <a:pt x="86915" y="28134"/>
                        <a:pt x="86915" y="36091"/>
                      </a:cubicBezTo>
                      <a:lnTo>
                        <a:pt x="86915" y="75939"/>
                      </a:lnTo>
                      <a:cubicBezTo>
                        <a:pt x="86915" y="78747"/>
                        <a:pt x="88378" y="80503"/>
                        <a:pt x="91304" y="81205"/>
                      </a:cubicBezTo>
                      <a:cubicBezTo>
                        <a:pt x="94229" y="81907"/>
                        <a:pt x="98032" y="82258"/>
                        <a:pt x="102713" y="82258"/>
                      </a:cubicBezTo>
                      <a:lnTo>
                        <a:pt x="102713" y="89455"/>
                      </a:lnTo>
                      <a:lnTo>
                        <a:pt x="56371" y="89455"/>
                      </a:lnTo>
                      <a:lnTo>
                        <a:pt x="56371" y="82258"/>
                      </a:lnTo>
                      <a:cubicBezTo>
                        <a:pt x="60935" y="82258"/>
                        <a:pt x="64709" y="81907"/>
                        <a:pt x="67693" y="81205"/>
                      </a:cubicBezTo>
                      <a:cubicBezTo>
                        <a:pt x="70678" y="80503"/>
                        <a:pt x="72170" y="78747"/>
                        <a:pt x="72170" y="75939"/>
                      </a:cubicBezTo>
                      <a:lnTo>
                        <a:pt x="72170" y="28017"/>
                      </a:lnTo>
                      <a:cubicBezTo>
                        <a:pt x="72170" y="21347"/>
                        <a:pt x="71204" y="15905"/>
                        <a:pt x="69273" y="11692"/>
                      </a:cubicBezTo>
                      <a:cubicBezTo>
                        <a:pt x="67342" y="7479"/>
                        <a:pt x="63451" y="5373"/>
                        <a:pt x="57600" y="5373"/>
                      </a:cubicBezTo>
                      <a:cubicBezTo>
                        <a:pt x="49759" y="5373"/>
                        <a:pt x="43323" y="8503"/>
                        <a:pt x="38291" y="14764"/>
                      </a:cubicBezTo>
                      <a:cubicBezTo>
                        <a:pt x="33259" y="21025"/>
                        <a:pt x="30743" y="28134"/>
                        <a:pt x="30743" y="36091"/>
                      </a:cubicBezTo>
                      <a:lnTo>
                        <a:pt x="30743" y="75939"/>
                      </a:lnTo>
                      <a:cubicBezTo>
                        <a:pt x="30743" y="78747"/>
                        <a:pt x="32206" y="80503"/>
                        <a:pt x="35132" y="81205"/>
                      </a:cubicBezTo>
                      <a:cubicBezTo>
                        <a:pt x="38057" y="81907"/>
                        <a:pt x="41802" y="82258"/>
                        <a:pt x="46366" y="82258"/>
                      </a:cubicBezTo>
                      <a:lnTo>
                        <a:pt x="46366" y="89455"/>
                      </a:lnTo>
                      <a:lnTo>
                        <a:pt x="24" y="8945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5D02447C-D897-1EFD-98FE-99F012D3EC56}"/>
                    </a:ext>
                  </a:extLst>
                </p:cNvPr>
                <p:cNvSpPr/>
                <p:nvPr/>
              </p:nvSpPr>
              <p:spPr>
                <a:xfrm rot="-5400000">
                  <a:off x="1321444" y="4905223"/>
                  <a:ext cx="158861" cy="89348"/>
                </a:xfrm>
                <a:custGeom>
                  <a:avLst/>
                  <a:gdLst>
                    <a:gd name="connsiteX0" fmla="*/ 9 w 158861"/>
                    <a:gd name="connsiteY0" fmla="*/ 89440 h 89348"/>
                    <a:gd name="connsiteX1" fmla="*/ 9 w 158861"/>
                    <a:gd name="connsiteY1" fmla="*/ 82243 h 89348"/>
                    <a:gd name="connsiteX2" fmla="*/ 11419 w 158861"/>
                    <a:gd name="connsiteY2" fmla="*/ 81191 h 89348"/>
                    <a:gd name="connsiteX3" fmla="*/ 15807 w 158861"/>
                    <a:gd name="connsiteY3" fmla="*/ 75924 h 89348"/>
                    <a:gd name="connsiteX4" fmla="*/ 15807 w 158861"/>
                    <a:gd name="connsiteY4" fmla="*/ 20629 h 89348"/>
                    <a:gd name="connsiteX5" fmla="*/ 14228 w 158861"/>
                    <a:gd name="connsiteY5" fmla="*/ 12906 h 89348"/>
                    <a:gd name="connsiteX6" fmla="*/ 9577 w 158861"/>
                    <a:gd name="connsiteY6" fmla="*/ 9922 h 89348"/>
                    <a:gd name="connsiteX7" fmla="*/ 9 w 158861"/>
                    <a:gd name="connsiteY7" fmla="*/ 9395 h 89348"/>
                    <a:gd name="connsiteX8" fmla="*/ 9 w 158861"/>
                    <a:gd name="connsiteY8" fmla="*/ 2198 h 89348"/>
                    <a:gd name="connsiteX9" fmla="*/ 29324 w 158861"/>
                    <a:gd name="connsiteY9" fmla="*/ 92 h 89348"/>
                    <a:gd name="connsiteX10" fmla="*/ 29324 w 158861"/>
                    <a:gd name="connsiteY10" fmla="*/ 19752 h 89348"/>
                    <a:gd name="connsiteX11" fmla="*/ 41349 w 158861"/>
                    <a:gd name="connsiteY11" fmla="*/ 5621 h 89348"/>
                    <a:gd name="connsiteX12" fmla="*/ 58638 w 158861"/>
                    <a:gd name="connsiteY12" fmla="*/ 92 h 89348"/>
                    <a:gd name="connsiteX13" fmla="*/ 86022 w 158861"/>
                    <a:gd name="connsiteY13" fmla="*/ 19050 h 89348"/>
                    <a:gd name="connsiteX14" fmla="*/ 97871 w 158861"/>
                    <a:gd name="connsiteY14" fmla="*/ 5358 h 89348"/>
                    <a:gd name="connsiteX15" fmla="*/ 114987 w 158861"/>
                    <a:gd name="connsiteY15" fmla="*/ 92 h 89348"/>
                    <a:gd name="connsiteX16" fmla="*/ 130434 w 158861"/>
                    <a:gd name="connsiteY16" fmla="*/ 3076 h 89348"/>
                    <a:gd name="connsiteX17" fmla="*/ 139912 w 158861"/>
                    <a:gd name="connsiteY17" fmla="*/ 12116 h 89348"/>
                    <a:gd name="connsiteX18" fmla="*/ 143073 w 158861"/>
                    <a:gd name="connsiteY18" fmla="*/ 27300 h 89348"/>
                    <a:gd name="connsiteX19" fmla="*/ 143073 w 158861"/>
                    <a:gd name="connsiteY19" fmla="*/ 75924 h 89348"/>
                    <a:gd name="connsiteX20" fmla="*/ 147549 w 158861"/>
                    <a:gd name="connsiteY20" fmla="*/ 81191 h 89348"/>
                    <a:gd name="connsiteX21" fmla="*/ 158871 w 158861"/>
                    <a:gd name="connsiteY21" fmla="*/ 82243 h 89348"/>
                    <a:gd name="connsiteX22" fmla="*/ 158871 w 158861"/>
                    <a:gd name="connsiteY22" fmla="*/ 89440 h 89348"/>
                    <a:gd name="connsiteX23" fmla="*/ 112529 w 158861"/>
                    <a:gd name="connsiteY23" fmla="*/ 89440 h 89348"/>
                    <a:gd name="connsiteX24" fmla="*/ 112529 w 158861"/>
                    <a:gd name="connsiteY24" fmla="*/ 82243 h 89348"/>
                    <a:gd name="connsiteX25" fmla="*/ 123851 w 158861"/>
                    <a:gd name="connsiteY25" fmla="*/ 81191 h 89348"/>
                    <a:gd name="connsiteX26" fmla="*/ 128328 w 158861"/>
                    <a:gd name="connsiteY26" fmla="*/ 75924 h 89348"/>
                    <a:gd name="connsiteX27" fmla="*/ 128328 w 158861"/>
                    <a:gd name="connsiteY27" fmla="*/ 28002 h 89348"/>
                    <a:gd name="connsiteX28" fmla="*/ 125431 w 158861"/>
                    <a:gd name="connsiteY28" fmla="*/ 11589 h 89348"/>
                    <a:gd name="connsiteX29" fmla="*/ 113758 w 158861"/>
                    <a:gd name="connsiteY29" fmla="*/ 5358 h 89348"/>
                    <a:gd name="connsiteX30" fmla="*/ 94448 w 158861"/>
                    <a:gd name="connsiteY30" fmla="*/ 14749 h 89348"/>
                    <a:gd name="connsiteX31" fmla="*/ 86901 w 158861"/>
                    <a:gd name="connsiteY31" fmla="*/ 36077 h 89348"/>
                    <a:gd name="connsiteX32" fmla="*/ 86901 w 158861"/>
                    <a:gd name="connsiteY32" fmla="*/ 75924 h 89348"/>
                    <a:gd name="connsiteX33" fmla="*/ 91289 w 158861"/>
                    <a:gd name="connsiteY33" fmla="*/ 81191 h 89348"/>
                    <a:gd name="connsiteX34" fmla="*/ 102699 w 158861"/>
                    <a:gd name="connsiteY34" fmla="*/ 82243 h 89348"/>
                    <a:gd name="connsiteX35" fmla="*/ 102699 w 158861"/>
                    <a:gd name="connsiteY35" fmla="*/ 89440 h 89348"/>
                    <a:gd name="connsiteX36" fmla="*/ 56357 w 158861"/>
                    <a:gd name="connsiteY36" fmla="*/ 89440 h 89348"/>
                    <a:gd name="connsiteX37" fmla="*/ 56357 w 158861"/>
                    <a:gd name="connsiteY37" fmla="*/ 82243 h 89348"/>
                    <a:gd name="connsiteX38" fmla="*/ 67679 w 158861"/>
                    <a:gd name="connsiteY38" fmla="*/ 81191 h 89348"/>
                    <a:gd name="connsiteX39" fmla="*/ 72156 w 158861"/>
                    <a:gd name="connsiteY39" fmla="*/ 75924 h 89348"/>
                    <a:gd name="connsiteX40" fmla="*/ 72156 w 158861"/>
                    <a:gd name="connsiteY40" fmla="*/ 28002 h 89348"/>
                    <a:gd name="connsiteX41" fmla="*/ 69259 w 158861"/>
                    <a:gd name="connsiteY41" fmla="*/ 11678 h 89348"/>
                    <a:gd name="connsiteX42" fmla="*/ 57586 w 158861"/>
                    <a:gd name="connsiteY42" fmla="*/ 5358 h 89348"/>
                    <a:gd name="connsiteX43" fmla="*/ 38276 w 158861"/>
                    <a:gd name="connsiteY43" fmla="*/ 14749 h 89348"/>
                    <a:gd name="connsiteX44" fmla="*/ 30729 w 158861"/>
                    <a:gd name="connsiteY44" fmla="*/ 36077 h 89348"/>
                    <a:gd name="connsiteX45" fmla="*/ 30729 w 158861"/>
                    <a:gd name="connsiteY45" fmla="*/ 75924 h 89348"/>
                    <a:gd name="connsiteX46" fmla="*/ 35117 w 158861"/>
                    <a:gd name="connsiteY46" fmla="*/ 81191 h 89348"/>
                    <a:gd name="connsiteX47" fmla="*/ 46351 w 158861"/>
                    <a:gd name="connsiteY47" fmla="*/ 82243 h 89348"/>
                    <a:gd name="connsiteX48" fmla="*/ 46351 w 158861"/>
                    <a:gd name="connsiteY48" fmla="*/ 89440 h 89348"/>
                    <a:gd name="connsiteX49" fmla="*/ 9 w 158861"/>
                    <a:gd name="connsiteY49" fmla="*/ 89440 h 8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58861" h="89348">
                      <a:moveTo>
                        <a:pt x="9" y="89440"/>
                      </a:moveTo>
                      <a:lnTo>
                        <a:pt x="9" y="82243"/>
                      </a:lnTo>
                      <a:cubicBezTo>
                        <a:pt x="4690" y="82243"/>
                        <a:pt x="8494" y="81892"/>
                        <a:pt x="11419" y="81191"/>
                      </a:cubicBezTo>
                      <a:cubicBezTo>
                        <a:pt x="14344" y="80488"/>
                        <a:pt x="15807" y="78732"/>
                        <a:pt x="15807" y="75924"/>
                      </a:cubicBezTo>
                      <a:lnTo>
                        <a:pt x="15807" y="20629"/>
                      </a:lnTo>
                      <a:cubicBezTo>
                        <a:pt x="15807" y="17119"/>
                        <a:pt x="15281" y="14545"/>
                        <a:pt x="14228" y="12906"/>
                      </a:cubicBezTo>
                      <a:cubicBezTo>
                        <a:pt x="13175" y="11268"/>
                        <a:pt x="11624" y="10273"/>
                        <a:pt x="9577" y="9922"/>
                      </a:cubicBezTo>
                      <a:cubicBezTo>
                        <a:pt x="7528" y="9570"/>
                        <a:pt x="4339" y="9395"/>
                        <a:pt x="9" y="9395"/>
                      </a:cubicBezTo>
                      <a:lnTo>
                        <a:pt x="9" y="2198"/>
                      </a:lnTo>
                      <a:lnTo>
                        <a:pt x="29324" y="92"/>
                      </a:lnTo>
                      <a:lnTo>
                        <a:pt x="29324" y="19752"/>
                      </a:lnTo>
                      <a:cubicBezTo>
                        <a:pt x="32015" y="14018"/>
                        <a:pt x="36023" y="9307"/>
                        <a:pt x="41349" y="5621"/>
                      </a:cubicBezTo>
                      <a:cubicBezTo>
                        <a:pt x="46673" y="1935"/>
                        <a:pt x="52436" y="92"/>
                        <a:pt x="58638" y="92"/>
                      </a:cubicBezTo>
                      <a:cubicBezTo>
                        <a:pt x="74204" y="92"/>
                        <a:pt x="83332" y="6411"/>
                        <a:pt x="86022" y="19050"/>
                      </a:cubicBezTo>
                      <a:cubicBezTo>
                        <a:pt x="88714" y="13433"/>
                        <a:pt x="92664" y="8869"/>
                        <a:pt x="97871" y="5358"/>
                      </a:cubicBezTo>
                      <a:cubicBezTo>
                        <a:pt x="103078" y="1848"/>
                        <a:pt x="108784" y="92"/>
                        <a:pt x="114987" y="92"/>
                      </a:cubicBezTo>
                      <a:cubicBezTo>
                        <a:pt x="121072" y="92"/>
                        <a:pt x="126221" y="1086"/>
                        <a:pt x="130434" y="3076"/>
                      </a:cubicBezTo>
                      <a:cubicBezTo>
                        <a:pt x="134647" y="5065"/>
                        <a:pt x="137806" y="8079"/>
                        <a:pt x="139912" y="12116"/>
                      </a:cubicBezTo>
                      <a:cubicBezTo>
                        <a:pt x="142019" y="16153"/>
                        <a:pt x="143073" y="21215"/>
                        <a:pt x="143073" y="27300"/>
                      </a:cubicBezTo>
                      <a:lnTo>
                        <a:pt x="143073" y="75924"/>
                      </a:lnTo>
                      <a:cubicBezTo>
                        <a:pt x="143073" y="78732"/>
                        <a:pt x="144565" y="80488"/>
                        <a:pt x="147549" y="81191"/>
                      </a:cubicBezTo>
                      <a:cubicBezTo>
                        <a:pt x="150532" y="81892"/>
                        <a:pt x="154306" y="82243"/>
                        <a:pt x="158871" y="82243"/>
                      </a:cubicBezTo>
                      <a:lnTo>
                        <a:pt x="158871" y="89440"/>
                      </a:lnTo>
                      <a:lnTo>
                        <a:pt x="112529" y="89440"/>
                      </a:lnTo>
                      <a:lnTo>
                        <a:pt x="112529" y="82243"/>
                      </a:lnTo>
                      <a:cubicBezTo>
                        <a:pt x="117093" y="82243"/>
                        <a:pt x="120867" y="81892"/>
                        <a:pt x="123851" y="81191"/>
                      </a:cubicBezTo>
                      <a:cubicBezTo>
                        <a:pt x="126836" y="80488"/>
                        <a:pt x="128328" y="78732"/>
                        <a:pt x="128328" y="75924"/>
                      </a:cubicBezTo>
                      <a:lnTo>
                        <a:pt x="128328" y="28002"/>
                      </a:lnTo>
                      <a:cubicBezTo>
                        <a:pt x="128328" y="21215"/>
                        <a:pt x="127363" y="15743"/>
                        <a:pt x="125431" y="11589"/>
                      </a:cubicBezTo>
                      <a:cubicBezTo>
                        <a:pt x="123500" y="7436"/>
                        <a:pt x="119609" y="5358"/>
                        <a:pt x="113758" y="5358"/>
                      </a:cubicBezTo>
                      <a:cubicBezTo>
                        <a:pt x="105917" y="5358"/>
                        <a:pt x="99480" y="8488"/>
                        <a:pt x="94448" y="14749"/>
                      </a:cubicBezTo>
                      <a:cubicBezTo>
                        <a:pt x="89416" y="21010"/>
                        <a:pt x="86901" y="28119"/>
                        <a:pt x="86901" y="36077"/>
                      </a:cubicBezTo>
                      <a:lnTo>
                        <a:pt x="86901" y="75924"/>
                      </a:lnTo>
                      <a:cubicBezTo>
                        <a:pt x="86901" y="78732"/>
                        <a:pt x="88363" y="80488"/>
                        <a:pt x="91289" y="81191"/>
                      </a:cubicBezTo>
                      <a:cubicBezTo>
                        <a:pt x="94214" y="81892"/>
                        <a:pt x="98017" y="82243"/>
                        <a:pt x="102699" y="82243"/>
                      </a:cubicBezTo>
                      <a:lnTo>
                        <a:pt x="102699" y="89440"/>
                      </a:lnTo>
                      <a:lnTo>
                        <a:pt x="56357" y="89440"/>
                      </a:lnTo>
                      <a:lnTo>
                        <a:pt x="56357" y="82243"/>
                      </a:lnTo>
                      <a:cubicBezTo>
                        <a:pt x="60921" y="82243"/>
                        <a:pt x="64695" y="81892"/>
                        <a:pt x="67679" y="81191"/>
                      </a:cubicBezTo>
                      <a:cubicBezTo>
                        <a:pt x="70664" y="80488"/>
                        <a:pt x="72156" y="78732"/>
                        <a:pt x="72156" y="75924"/>
                      </a:cubicBezTo>
                      <a:lnTo>
                        <a:pt x="72156" y="28002"/>
                      </a:lnTo>
                      <a:cubicBezTo>
                        <a:pt x="72156" y="21333"/>
                        <a:pt x="71191" y="15891"/>
                        <a:pt x="69259" y="11678"/>
                      </a:cubicBezTo>
                      <a:cubicBezTo>
                        <a:pt x="67328" y="7465"/>
                        <a:pt x="63437" y="5358"/>
                        <a:pt x="57586" y="5358"/>
                      </a:cubicBezTo>
                      <a:cubicBezTo>
                        <a:pt x="49745" y="5358"/>
                        <a:pt x="43308" y="8488"/>
                        <a:pt x="38276" y="14749"/>
                      </a:cubicBezTo>
                      <a:cubicBezTo>
                        <a:pt x="33244" y="21010"/>
                        <a:pt x="30729" y="28119"/>
                        <a:pt x="30729" y="36077"/>
                      </a:cubicBezTo>
                      <a:lnTo>
                        <a:pt x="30729" y="75924"/>
                      </a:lnTo>
                      <a:cubicBezTo>
                        <a:pt x="30729" y="78732"/>
                        <a:pt x="32191" y="80488"/>
                        <a:pt x="35117" y="81191"/>
                      </a:cubicBezTo>
                      <a:cubicBezTo>
                        <a:pt x="38042" y="81892"/>
                        <a:pt x="41787" y="82243"/>
                        <a:pt x="46351" y="82243"/>
                      </a:cubicBezTo>
                      <a:lnTo>
                        <a:pt x="46351" y="89440"/>
                      </a:lnTo>
                      <a:lnTo>
                        <a:pt x="9" y="8944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id="{A61987F5-1858-D153-65CB-C8A4FCF72CE8}"/>
                    </a:ext>
                  </a:extLst>
                </p:cNvPr>
                <p:cNvSpPr/>
                <p:nvPr/>
              </p:nvSpPr>
              <p:spPr>
                <a:xfrm rot="-5400000">
                  <a:off x="1371296" y="4734307"/>
                  <a:ext cx="47394" cy="202219"/>
                </a:xfrm>
                <a:custGeom>
                  <a:avLst/>
                  <a:gdLst>
                    <a:gd name="connsiteX0" fmla="*/ 1753 w 47394"/>
                    <a:gd name="connsiteY0" fmla="*/ 202301 h 202219"/>
                    <a:gd name="connsiteX1" fmla="*/ -1 w 47394"/>
                    <a:gd name="connsiteY1" fmla="*/ 200546 h 202219"/>
                    <a:gd name="connsiteX2" fmla="*/ 349 w 47394"/>
                    <a:gd name="connsiteY2" fmla="*/ 199317 h 202219"/>
                    <a:gd name="connsiteX3" fmla="*/ 34931 w 47394"/>
                    <a:gd name="connsiteY3" fmla="*/ 101192 h 202219"/>
                    <a:gd name="connsiteX4" fmla="*/ 701 w 47394"/>
                    <a:gd name="connsiteY4" fmla="*/ 3593 h 202219"/>
                    <a:gd name="connsiteX5" fmla="*/ -1 w 47394"/>
                    <a:gd name="connsiteY5" fmla="*/ 1838 h 202219"/>
                    <a:gd name="connsiteX6" fmla="*/ 526 w 47394"/>
                    <a:gd name="connsiteY6" fmla="*/ 609 h 202219"/>
                    <a:gd name="connsiteX7" fmla="*/ 1753 w 47394"/>
                    <a:gd name="connsiteY7" fmla="*/ 82 h 202219"/>
                    <a:gd name="connsiteX8" fmla="*/ 3685 w 47394"/>
                    <a:gd name="connsiteY8" fmla="*/ 82 h 202219"/>
                    <a:gd name="connsiteX9" fmla="*/ 4562 w 47394"/>
                    <a:gd name="connsiteY9" fmla="*/ 434 h 202219"/>
                    <a:gd name="connsiteX10" fmla="*/ 28787 w 47394"/>
                    <a:gd name="connsiteY10" fmla="*/ 28256 h 202219"/>
                    <a:gd name="connsiteX11" fmla="*/ 42917 w 47394"/>
                    <a:gd name="connsiteY11" fmla="*/ 63276 h 202219"/>
                    <a:gd name="connsiteX12" fmla="*/ 47393 w 47394"/>
                    <a:gd name="connsiteY12" fmla="*/ 101192 h 202219"/>
                    <a:gd name="connsiteX13" fmla="*/ 45024 w 47394"/>
                    <a:gd name="connsiteY13" fmla="*/ 129454 h 202219"/>
                    <a:gd name="connsiteX14" fmla="*/ 37388 w 47394"/>
                    <a:gd name="connsiteY14" fmla="*/ 156749 h 202219"/>
                    <a:gd name="connsiteX15" fmla="*/ 23959 w 47394"/>
                    <a:gd name="connsiteY15" fmla="*/ 181588 h 202219"/>
                    <a:gd name="connsiteX16" fmla="*/ 4562 w 47394"/>
                    <a:gd name="connsiteY16" fmla="*/ 201951 h 202219"/>
                    <a:gd name="connsiteX17" fmla="*/ 3685 w 47394"/>
                    <a:gd name="connsiteY17" fmla="*/ 202301 h 202219"/>
                    <a:gd name="connsiteX18" fmla="*/ 1753 w 47394"/>
                    <a:gd name="connsiteY18" fmla="*/ 202301 h 202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394" h="202219">
                      <a:moveTo>
                        <a:pt x="1753" y="202301"/>
                      </a:moveTo>
                      <a:cubicBezTo>
                        <a:pt x="584" y="202301"/>
                        <a:pt x="-1" y="201716"/>
                        <a:pt x="-1" y="200546"/>
                      </a:cubicBezTo>
                      <a:cubicBezTo>
                        <a:pt x="-1" y="199961"/>
                        <a:pt x="115" y="199552"/>
                        <a:pt x="349" y="199317"/>
                      </a:cubicBezTo>
                      <a:cubicBezTo>
                        <a:pt x="23403" y="176732"/>
                        <a:pt x="34931" y="144023"/>
                        <a:pt x="34931" y="101192"/>
                      </a:cubicBezTo>
                      <a:cubicBezTo>
                        <a:pt x="34931" y="58360"/>
                        <a:pt x="23521" y="25828"/>
                        <a:pt x="701" y="3593"/>
                      </a:cubicBezTo>
                      <a:cubicBezTo>
                        <a:pt x="232" y="3242"/>
                        <a:pt x="-1" y="2657"/>
                        <a:pt x="-1" y="1838"/>
                      </a:cubicBezTo>
                      <a:cubicBezTo>
                        <a:pt x="-1" y="1369"/>
                        <a:pt x="174" y="961"/>
                        <a:pt x="526" y="609"/>
                      </a:cubicBezTo>
                      <a:cubicBezTo>
                        <a:pt x="876" y="257"/>
                        <a:pt x="1285" y="82"/>
                        <a:pt x="1753" y="82"/>
                      </a:cubicBezTo>
                      <a:lnTo>
                        <a:pt x="3685" y="82"/>
                      </a:lnTo>
                      <a:cubicBezTo>
                        <a:pt x="4036" y="82"/>
                        <a:pt x="4328" y="199"/>
                        <a:pt x="4562" y="434"/>
                      </a:cubicBezTo>
                      <a:cubicBezTo>
                        <a:pt x="14275" y="8040"/>
                        <a:pt x="22351" y="17314"/>
                        <a:pt x="28787" y="28256"/>
                      </a:cubicBezTo>
                      <a:cubicBezTo>
                        <a:pt x="35223" y="39198"/>
                        <a:pt x="39934" y="50872"/>
                        <a:pt x="42917" y="63276"/>
                      </a:cubicBezTo>
                      <a:cubicBezTo>
                        <a:pt x="45901" y="75681"/>
                        <a:pt x="47393" y="88319"/>
                        <a:pt x="47393" y="101192"/>
                      </a:cubicBezTo>
                      <a:cubicBezTo>
                        <a:pt x="47393" y="110788"/>
                        <a:pt x="46603" y="120209"/>
                        <a:pt x="45024" y="129454"/>
                      </a:cubicBezTo>
                      <a:cubicBezTo>
                        <a:pt x="43444" y="138698"/>
                        <a:pt x="40899" y="147797"/>
                        <a:pt x="37388" y="156749"/>
                      </a:cubicBezTo>
                      <a:cubicBezTo>
                        <a:pt x="33877" y="165702"/>
                        <a:pt x="29401" y="173982"/>
                        <a:pt x="23959" y="181588"/>
                      </a:cubicBezTo>
                      <a:cubicBezTo>
                        <a:pt x="18517" y="189195"/>
                        <a:pt x="12052" y="195982"/>
                        <a:pt x="4562" y="201951"/>
                      </a:cubicBezTo>
                      <a:cubicBezTo>
                        <a:pt x="4328" y="202184"/>
                        <a:pt x="4036" y="202301"/>
                        <a:pt x="3685" y="202301"/>
                      </a:cubicBezTo>
                      <a:lnTo>
                        <a:pt x="1753" y="20230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6633FF1F-AB0E-71CF-7DE3-80096E101019}"/>
                  </a:ext>
                </a:extLst>
              </p:cNvPr>
              <p:cNvSpPr/>
              <p:nvPr/>
            </p:nvSpPr>
            <p:spPr>
              <a:xfrm>
                <a:off x="3428827" y="4581016"/>
                <a:ext cx="1078502" cy="1078502"/>
              </a:xfrm>
              <a:custGeom>
                <a:avLst/>
                <a:gdLst>
                  <a:gd name="connsiteX0" fmla="*/ 0 w 1078502"/>
                  <a:gd name="connsiteY0" fmla="*/ 1078503 h 1078502"/>
                  <a:gd name="connsiteX1" fmla="*/ 1078503 w 1078502"/>
                  <a:gd name="connsiteY1" fmla="*/ 1078503 h 1078502"/>
                  <a:gd name="connsiteX2" fmla="*/ 1078503 w 1078502"/>
                  <a:gd name="connsiteY2" fmla="*/ 0 h 1078502"/>
                  <a:gd name="connsiteX3" fmla="*/ 0 w 1078502"/>
                  <a:gd name="connsiteY3" fmla="*/ 0 h 107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8502" h="1078502">
                    <a:moveTo>
                      <a:pt x="0" y="1078503"/>
                    </a:moveTo>
                    <a:lnTo>
                      <a:pt x="1078503" y="1078503"/>
                    </a:lnTo>
                    <a:lnTo>
                      <a:pt x="10785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95DFA855-6686-A2BD-DD8E-47D31E850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8703" y="4580888"/>
                <a:ext cx="1078699" cy="1078699"/>
              </a:xfrm>
              <a:custGeom>
                <a:avLst/>
                <a:gdLst>
                  <a:gd name="connsiteX0" fmla="*/ 156 w 1078699"/>
                  <a:gd name="connsiteY0" fmla="*/ 0 h 1078699"/>
                  <a:gd name="connsiteX1" fmla="*/ 1078856 w 1078699"/>
                  <a:gd name="connsiteY1" fmla="*/ 0 h 1078699"/>
                  <a:gd name="connsiteX2" fmla="*/ 1078856 w 1078699"/>
                  <a:gd name="connsiteY2" fmla="*/ 1078700 h 1078699"/>
                  <a:gd name="connsiteX3" fmla="*/ 156 w 1078699"/>
                  <a:gd name="connsiteY3" fmla="*/ 1078700 h 1078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8699" h="1078699">
                    <a:moveTo>
                      <a:pt x="156" y="0"/>
                    </a:moveTo>
                    <a:lnTo>
                      <a:pt x="1078856" y="0"/>
                    </a:lnTo>
                    <a:lnTo>
                      <a:pt x="1078856" y="1078700"/>
                    </a:lnTo>
                    <a:lnTo>
                      <a:pt x="156" y="1078700"/>
                    </a:lnTo>
                    <a:close/>
                  </a:path>
                </a:pathLst>
              </a:custGeom>
            </p:spPr>
          </p:pic>
          <p:grpSp>
            <p:nvGrpSpPr>
              <p:cNvPr id="345" name="Graphic 296">
                <a:extLst>
                  <a:ext uri="{FF2B5EF4-FFF2-40B4-BE49-F238E27FC236}">
                    <a16:creationId xmlns:a16="http://schemas.microsoft.com/office/drawing/2014/main" id="{8827A56C-2395-7E44-E339-C9F9990D2C85}"/>
                  </a:ext>
                </a:extLst>
              </p:cNvPr>
              <p:cNvGrpSpPr/>
              <p:nvPr/>
            </p:nvGrpSpPr>
            <p:grpSpPr>
              <a:xfrm>
                <a:off x="3428827" y="4581016"/>
                <a:ext cx="1078502" cy="1078502"/>
                <a:chOff x="3428827" y="4581016"/>
                <a:chExt cx="1078502" cy="1078502"/>
              </a:xfrm>
            </p:grpSpPr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2F962CCF-A929-15D1-DA1E-742EBC1DB372}"/>
                    </a:ext>
                  </a:extLst>
                </p:cNvPr>
                <p:cNvSpPr/>
                <p:nvPr/>
              </p:nvSpPr>
              <p:spPr>
                <a:xfrm>
                  <a:off x="3428827" y="5659519"/>
                  <a:ext cx="1078502" cy="11234"/>
                </a:xfrm>
                <a:custGeom>
                  <a:avLst/>
                  <a:gdLst>
                    <a:gd name="connsiteX0" fmla="*/ 0 w 1078502"/>
                    <a:gd name="connsiteY0" fmla="*/ 0 h 11234"/>
                    <a:gd name="connsiteX1" fmla="*/ 1078503 w 1078502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8502" h="11234">
                      <a:moveTo>
                        <a:pt x="0" y="0"/>
                      </a:moveTo>
                      <a:lnTo>
                        <a:pt x="1078503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3ABF6241-C98F-A5B6-13EF-4650F408C0EC}"/>
                    </a:ext>
                  </a:extLst>
                </p:cNvPr>
                <p:cNvSpPr/>
                <p:nvPr/>
              </p:nvSpPr>
              <p:spPr>
                <a:xfrm>
                  <a:off x="3428827" y="4581016"/>
                  <a:ext cx="1078502" cy="11234"/>
                </a:xfrm>
                <a:custGeom>
                  <a:avLst/>
                  <a:gdLst>
                    <a:gd name="connsiteX0" fmla="*/ 0 w 1078502"/>
                    <a:gd name="connsiteY0" fmla="*/ 0 h 11234"/>
                    <a:gd name="connsiteX1" fmla="*/ 1078503 w 1078502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8502" h="11234">
                      <a:moveTo>
                        <a:pt x="0" y="0"/>
                      </a:moveTo>
                      <a:lnTo>
                        <a:pt x="1078503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12B59C39-5EE2-12D4-3034-A8E118D50056}"/>
                    </a:ext>
                  </a:extLst>
                </p:cNvPr>
                <p:cNvSpPr/>
                <p:nvPr/>
              </p:nvSpPr>
              <p:spPr>
                <a:xfrm>
                  <a:off x="3428827" y="5648734"/>
                  <a:ext cx="11234" cy="10785"/>
                </a:xfrm>
                <a:custGeom>
                  <a:avLst/>
                  <a:gdLst>
                    <a:gd name="connsiteX0" fmla="*/ 0 w 11234"/>
                    <a:gd name="connsiteY0" fmla="*/ 10785 h 10785"/>
                    <a:gd name="connsiteX1" fmla="*/ 0 w 11234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785">
                      <a:moveTo>
                        <a:pt x="0" y="10785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A11528E1-8536-B339-2FF7-DF3ACAFF2BFF}"/>
                    </a:ext>
                  </a:extLst>
                </p:cNvPr>
                <p:cNvSpPr/>
                <p:nvPr/>
              </p:nvSpPr>
              <p:spPr>
                <a:xfrm>
                  <a:off x="3968078" y="5648734"/>
                  <a:ext cx="11234" cy="10785"/>
                </a:xfrm>
                <a:custGeom>
                  <a:avLst/>
                  <a:gdLst>
                    <a:gd name="connsiteX0" fmla="*/ 0 w 11234"/>
                    <a:gd name="connsiteY0" fmla="*/ 10785 h 10785"/>
                    <a:gd name="connsiteX1" fmla="*/ 0 w 11234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785">
                      <a:moveTo>
                        <a:pt x="0" y="10785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ACC54391-D098-CC8E-12C3-A5C486B1EEEE}"/>
                    </a:ext>
                  </a:extLst>
                </p:cNvPr>
                <p:cNvSpPr/>
                <p:nvPr/>
              </p:nvSpPr>
              <p:spPr>
                <a:xfrm>
                  <a:off x="4507330" y="5648734"/>
                  <a:ext cx="11234" cy="10785"/>
                </a:xfrm>
                <a:custGeom>
                  <a:avLst/>
                  <a:gdLst>
                    <a:gd name="connsiteX0" fmla="*/ 0 w 11234"/>
                    <a:gd name="connsiteY0" fmla="*/ 10785 h 10785"/>
                    <a:gd name="connsiteX1" fmla="*/ 0 w 11234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785">
                      <a:moveTo>
                        <a:pt x="0" y="10785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1" name="Freeform: Shape 350">
                  <a:extLst>
                    <a:ext uri="{FF2B5EF4-FFF2-40B4-BE49-F238E27FC236}">
                      <a16:creationId xmlns:a16="http://schemas.microsoft.com/office/drawing/2014/main" id="{7D09DA16-C476-0011-7026-A06B90EEA91E}"/>
                    </a:ext>
                  </a:extLst>
                </p:cNvPr>
                <p:cNvSpPr/>
                <p:nvPr/>
              </p:nvSpPr>
              <p:spPr>
                <a:xfrm>
                  <a:off x="3428827" y="4581016"/>
                  <a:ext cx="11234" cy="10785"/>
                </a:xfrm>
                <a:custGeom>
                  <a:avLst/>
                  <a:gdLst>
                    <a:gd name="connsiteX0" fmla="*/ 0 w 11234"/>
                    <a:gd name="connsiteY0" fmla="*/ 0 h 10785"/>
                    <a:gd name="connsiteX1" fmla="*/ 0 w 11234"/>
                    <a:gd name="connsiteY1" fmla="*/ 10785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785">
                      <a:moveTo>
                        <a:pt x="0" y="0"/>
                      </a:moveTo>
                      <a:lnTo>
                        <a:pt x="0" y="10785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15513B88-675B-69C3-8225-D14BF23CBBCB}"/>
                    </a:ext>
                  </a:extLst>
                </p:cNvPr>
                <p:cNvSpPr/>
                <p:nvPr/>
              </p:nvSpPr>
              <p:spPr>
                <a:xfrm>
                  <a:off x="3968078" y="4581016"/>
                  <a:ext cx="11234" cy="10785"/>
                </a:xfrm>
                <a:custGeom>
                  <a:avLst/>
                  <a:gdLst>
                    <a:gd name="connsiteX0" fmla="*/ 0 w 11234"/>
                    <a:gd name="connsiteY0" fmla="*/ 0 h 10785"/>
                    <a:gd name="connsiteX1" fmla="*/ 0 w 11234"/>
                    <a:gd name="connsiteY1" fmla="*/ 10785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785">
                      <a:moveTo>
                        <a:pt x="0" y="0"/>
                      </a:moveTo>
                      <a:lnTo>
                        <a:pt x="0" y="10785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04FF791C-16A8-54B6-5AA3-6B3D9F06A15B}"/>
                    </a:ext>
                  </a:extLst>
                </p:cNvPr>
                <p:cNvSpPr/>
                <p:nvPr/>
              </p:nvSpPr>
              <p:spPr>
                <a:xfrm>
                  <a:off x="4507330" y="4581016"/>
                  <a:ext cx="11234" cy="10785"/>
                </a:xfrm>
                <a:custGeom>
                  <a:avLst/>
                  <a:gdLst>
                    <a:gd name="connsiteX0" fmla="*/ 0 w 11234"/>
                    <a:gd name="connsiteY0" fmla="*/ 0 h 10785"/>
                    <a:gd name="connsiteX1" fmla="*/ 0 w 11234"/>
                    <a:gd name="connsiteY1" fmla="*/ 10785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785">
                      <a:moveTo>
                        <a:pt x="0" y="0"/>
                      </a:moveTo>
                      <a:lnTo>
                        <a:pt x="0" y="10785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7B316477-4E9E-61C4-5827-BA2A63088810}"/>
                  </a:ext>
                </a:extLst>
              </p:cNvPr>
              <p:cNvSpPr/>
              <p:nvPr/>
            </p:nvSpPr>
            <p:spPr>
              <a:xfrm>
                <a:off x="3356037" y="5832010"/>
                <a:ext cx="47570" cy="11059"/>
              </a:xfrm>
              <a:custGeom>
                <a:avLst/>
                <a:gdLst>
                  <a:gd name="connsiteX0" fmla="*/ 205 w 47570"/>
                  <a:gd name="connsiteY0" fmla="*/ 11210 h 11059"/>
                  <a:gd name="connsiteX1" fmla="*/ 205 w 47570"/>
                  <a:gd name="connsiteY1" fmla="*/ 150 h 11059"/>
                  <a:gd name="connsiteX2" fmla="*/ 47776 w 47570"/>
                  <a:gd name="connsiteY2" fmla="*/ 150 h 11059"/>
                  <a:gd name="connsiteX3" fmla="*/ 47776 w 47570"/>
                  <a:gd name="connsiteY3" fmla="*/ 11210 h 11059"/>
                  <a:gd name="connsiteX4" fmla="*/ 205 w 47570"/>
                  <a:gd name="connsiteY4" fmla="*/ 11210 h 1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70" h="11059">
                    <a:moveTo>
                      <a:pt x="205" y="11210"/>
                    </a:moveTo>
                    <a:lnTo>
                      <a:pt x="205" y="150"/>
                    </a:lnTo>
                    <a:lnTo>
                      <a:pt x="47776" y="150"/>
                    </a:lnTo>
                    <a:lnTo>
                      <a:pt x="47776" y="11210"/>
                    </a:lnTo>
                    <a:lnTo>
                      <a:pt x="205" y="11210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B81F9B83-7873-29A1-1134-C65AF1596AB3}"/>
                  </a:ext>
                </a:extLst>
              </p:cNvPr>
              <p:cNvSpPr/>
              <p:nvPr/>
            </p:nvSpPr>
            <p:spPr>
              <a:xfrm>
                <a:off x="3429470" y="5756704"/>
                <a:ext cx="60033" cy="119716"/>
              </a:xfrm>
              <a:custGeom>
                <a:avLst/>
                <a:gdLst>
                  <a:gd name="connsiteX0" fmla="*/ 1258 w 60033"/>
                  <a:gd name="connsiteY0" fmla="*/ 119866 h 119716"/>
                  <a:gd name="connsiteX1" fmla="*/ 1258 w 60033"/>
                  <a:gd name="connsiteY1" fmla="*/ 113547 h 119716"/>
                  <a:gd name="connsiteX2" fmla="*/ 23726 w 60033"/>
                  <a:gd name="connsiteY2" fmla="*/ 107755 h 119716"/>
                  <a:gd name="connsiteX3" fmla="*/ 23726 w 60033"/>
                  <a:gd name="connsiteY3" fmla="*/ 13491 h 119716"/>
                  <a:gd name="connsiteX4" fmla="*/ 205 w 60033"/>
                  <a:gd name="connsiteY4" fmla="*/ 17879 h 119716"/>
                  <a:gd name="connsiteX5" fmla="*/ 205 w 60033"/>
                  <a:gd name="connsiteY5" fmla="*/ 11560 h 119716"/>
                  <a:gd name="connsiteX6" fmla="*/ 33557 w 60033"/>
                  <a:gd name="connsiteY6" fmla="*/ 150 h 119716"/>
                  <a:gd name="connsiteX7" fmla="*/ 36015 w 60033"/>
                  <a:gd name="connsiteY7" fmla="*/ 150 h 119716"/>
                  <a:gd name="connsiteX8" fmla="*/ 37244 w 60033"/>
                  <a:gd name="connsiteY8" fmla="*/ 590 h 119716"/>
                  <a:gd name="connsiteX9" fmla="*/ 37769 w 60033"/>
                  <a:gd name="connsiteY9" fmla="*/ 1730 h 119716"/>
                  <a:gd name="connsiteX10" fmla="*/ 37769 w 60033"/>
                  <a:gd name="connsiteY10" fmla="*/ 107755 h 119716"/>
                  <a:gd name="connsiteX11" fmla="*/ 60238 w 60033"/>
                  <a:gd name="connsiteY11" fmla="*/ 113547 h 119716"/>
                  <a:gd name="connsiteX12" fmla="*/ 60238 w 60033"/>
                  <a:gd name="connsiteY12" fmla="*/ 119866 h 119716"/>
                  <a:gd name="connsiteX13" fmla="*/ 1258 w 60033"/>
                  <a:gd name="connsiteY13" fmla="*/ 119866 h 1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33" h="119716">
                    <a:moveTo>
                      <a:pt x="1258" y="119866"/>
                    </a:moveTo>
                    <a:lnTo>
                      <a:pt x="1258" y="113547"/>
                    </a:lnTo>
                    <a:cubicBezTo>
                      <a:pt x="16237" y="113547"/>
                      <a:pt x="23726" y="111616"/>
                      <a:pt x="23726" y="107755"/>
                    </a:cubicBezTo>
                    <a:lnTo>
                      <a:pt x="23726" y="13491"/>
                    </a:lnTo>
                    <a:cubicBezTo>
                      <a:pt x="17524" y="16417"/>
                      <a:pt x="9684" y="17879"/>
                      <a:pt x="205" y="17879"/>
                    </a:cubicBezTo>
                    <a:lnTo>
                      <a:pt x="205" y="11560"/>
                    </a:lnTo>
                    <a:cubicBezTo>
                      <a:pt x="14950" y="11560"/>
                      <a:pt x="26067" y="7757"/>
                      <a:pt x="33557" y="150"/>
                    </a:cubicBezTo>
                    <a:lnTo>
                      <a:pt x="36015" y="150"/>
                    </a:lnTo>
                    <a:cubicBezTo>
                      <a:pt x="36483" y="150"/>
                      <a:pt x="36892" y="297"/>
                      <a:pt x="37244" y="590"/>
                    </a:cubicBezTo>
                    <a:cubicBezTo>
                      <a:pt x="37594" y="882"/>
                      <a:pt x="37769" y="1262"/>
                      <a:pt x="37769" y="1730"/>
                    </a:cubicBezTo>
                    <a:lnTo>
                      <a:pt x="37769" y="107755"/>
                    </a:lnTo>
                    <a:cubicBezTo>
                      <a:pt x="37769" y="111616"/>
                      <a:pt x="45259" y="113547"/>
                      <a:pt x="60238" y="113547"/>
                    </a:cubicBezTo>
                    <a:lnTo>
                      <a:pt x="60238" y="119866"/>
                    </a:lnTo>
                    <a:lnTo>
                      <a:pt x="1258" y="119866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0757100E-5953-7C50-8DED-68621FE9BEC7}"/>
                  </a:ext>
                </a:extLst>
              </p:cNvPr>
              <p:cNvSpPr/>
              <p:nvPr/>
            </p:nvSpPr>
            <p:spPr>
              <a:xfrm>
                <a:off x="3930162" y="5756704"/>
                <a:ext cx="75656" cy="123753"/>
              </a:xfrm>
              <a:custGeom>
                <a:avLst/>
                <a:gdLst>
                  <a:gd name="connsiteX0" fmla="*/ 38169 w 75656"/>
                  <a:gd name="connsiteY0" fmla="*/ 123904 h 123753"/>
                  <a:gd name="connsiteX1" fmla="*/ 8240 w 75656"/>
                  <a:gd name="connsiteY1" fmla="*/ 105736 h 123753"/>
                  <a:gd name="connsiteX2" fmla="*/ 253 w 75656"/>
                  <a:gd name="connsiteY2" fmla="*/ 62466 h 123753"/>
                  <a:gd name="connsiteX3" fmla="*/ 3149 w 75656"/>
                  <a:gd name="connsiteY3" fmla="*/ 33064 h 123753"/>
                  <a:gd name="connsiteX4" fmla="*/ 14471 w 75656"/>
                  <a:gd name="connsiteY4" fmla="*/ 9718 h 123753"/>
                  <a:gd name="connsiteX5" fmla="*/ 38169 w 75656"/>
                  <a:gd name="connsiteY5" fmla="*/ 150 h 123753"/>
                  <a:gd name="connsiteX6" fmla="*/ 57654 w 75656"/>
                  <a:gd name="connsiteY6" fmla="*/ 5943 h 123753"/>
                  <a:gd name="connsiteX7" fmla="*/ 69151 w 75656"/>
                  <a:gd name="connsiteY7" fmla="*/ 20863 h 123753"/>
                  <a:gd name="connsiteX8" fmla="*/ 74506 w 75656"/>
                  <a:gd name="connsiteY8" fmla="*/ 40523 h 123753"/>
                  <a:gd name="connsiteX9" fmla="*/ 75910 w 75656"/>
                  <a:gd name="connsiteY9" fmla="*/ 62466 h 123753"/>
                  <a:gd name="connsiteX10" fmla="*/ 73101 w 75656"/>
                  <a:gd name="connsiteY10" fmla="*/ 91430 h 123753"/>
                  <a:gd name="connsiteX11" fmla="*/ 61955 w 75656"/>
                  <a:gd name="connsiteY11" fmla="*/ 114426 h 123753"/>
                  <a:gd name="connsiteX12" fmla="*/ 38169 w 75656"/>
                  <a:gd name="connsiteY12" fmla="*/ 123904 h 123753"/>
                  <a:gd name="connsiteX13" fmla="*/ 38169 w 75656"/>
                  <a:gd name="connsiteY13" fmla="*/ 119164 h 123753"/>
                  <a:gd name="connsiteX14" fmla="*/ 53090 w 75656"/>
                  <a:gd name="connsiteY14" fmla="*/ 108896 h 123753"/>
                  <a:gd name="connsiteX15" fmla="*/ 59146 w 75656"/>
                  <a:gd name="connsiteY15" fmla="*/ 86163 h 123753"/>
                  <a:gd name="connsiteX16" fmla="*/ 60286 w 75656"/>
                  <a:gd name="connsiteY16" fmla="*/ 59658 h 123753"/>
                  <a:gd name="connsiteX17" fmla="*/ 59146 w 75656"/>
                  <a:gd name="connsiteY17" fmla="*/ 34731 h 123753"/>
                  <a:gd name="connsiteX18" fmla="*/ 53177 w 75656"/>
                  <a:gd name="connsiteY18" fmla="*/ 14018 h 123753"/>
                  <a:gd name="connsiteX19" fmla="*/ 38169 w 75656"/>
                  <a:gd name="connsiteY19" fmla="*/ 4714 h 123753"/>
                  <a:gd name="connsiteX20" fmla="*/ 23072 w 75656"/>
                  <a:gd name="connsiteY20" fmla="*/ 14018 h 123753"/>
                  <a:gd name="connsiteX21" fmla="*/ 17017 w 75656"/>
                  <a:gd name="connsiteY21" fmla="*/ 34731 h 123753"/>
                  <a:gd name="connsiteX22" fmla="*/ 15876 w 75656"/>
                  <a:gd name="connsiteY22" fmla="*/ 59658 h 123753"/>
                  <a:gd name="connsiteX23" fmla="*/ 16402 w 75656"/>
                  <a:gd name="connsiteY23" fmla="*/ 78528 h 123753"/>
                  <a:gd name="connsiteX24" fmla="*/ 19036 w 75656"/>
                  <a:gd name="connsiteY24" fmla="*/ 96784 h 123753"/>
                  <a:gd name="connsiteX25" fmla="*/ 25793 w 75656"/>
                  <a:gd name="connsiteY25" fmla="*/ 112670 h 123753"/>
                  <a:gd name="connsiteX26" fmla="*/ 38169 w 75656"/>
                  <a:gd name="connsiteY26" fmla="*/ 119164 h 12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656" h="123753">
                    <a:moveTo>
                      <a:pt x="38169" y="123904"/>
                    </a:moveTo>
                    <a:cubicBezTo>
                      <a:pt x="23541" y="123904"/>
                      <a:pt x="13565" y="117848"/>
                      <a:pt x="8240" y="105736"/>
                    </a:cubicBezTo>
                    <a:cubicBezTo>
                      <a:pt x="2915" y="93624"/>
                      <a:pt x="253" y="79200"/>
                      <a:pt x="253" y="62466"/>
                    </a:cubicBezTo>
                    <a:cubicBezTo>
                      <a:pt x="253" y="52051"/>
                      <a:pt x="1218" y="42250"/>
                      <a:pt x="3149" y="33064"/>
                    </a:cubicBezTo>
                    <a:cubicBezTo>
                      <a:pt x="5080" y="23877"/>
                      <a:pt x="8854" y="16095"/>
                      <a:pt x="14471" y="9718"/>
                    </a:cubicBezTo>
                    <a:cubicBezTo>
                      <a:pt x="20088" y="3339"/>
                      <a:pt x="27988" y="150"/>
                      <a:pt x="38169" y="150"/>
                    </a:cubicBezTo>
                    <a:cubicBezTo>
                      <a:pt x="46127" y="150"/>
                      <a:pt x="52622" y="2081"/>
                      <a:pt x="57654" y="5943"/>
                    </a:cubicBezTo>
                    <a:cubicBezTo>
                      <a:pt x="62686" y="9804"/>
                      <a:pt x="66518" y="14778"/>
                      <a:pt x="69151" y="20863"/>
                    </a:cubicBezTo>
                    <a:cubicBezTo>
                      <a:pt x="71785" y="26949"/>
                      <a:pt x="73570" y="33502"/>
                      <a:pt x="74506" y="40523"/>
                    </a:cubicBezTo>
                    <a:cubicBezTo>
                      <a:pt x="75442" y="47545"/>
                      <a:pt x="75910" y="54859"/>
                      <a:pt x="75910" y="62466"/>
                    </a:cubicBezTo>
                    <a:cubicBezTo>
                      <a:pt x="75910" y="72765"/>
                      <a:pt x="74974" y="82419"/>
                      <a:pt x="73101" y="91430"/>
                    </a:cubicBezTo>
                    <a:cubicBezTo>
                      <a:pt x="71229" y="100441"/>
                      <a:pt x="67513" y="108106"/>
                      <a:pt x="61955" y="114426"/>
                    </a:cubicBezTo>
                    <a:cubicBezTo>
                      <a:pt x="56396" y="120745"/>
                      <a:pt x="48467" y="123904"/>
                      <a:pt x="38169" y="123904"/>
                    </a:cubicBezTo>
                    <a:close/>
                    <a:moveTo>
                      <a:pt x="38169" y="119164"/>
                    </a:moveTo>
                    <a:cubicBezTo>
                      <a:pt x="44839" y="119164"/>
                      <a:pt x="49813" y="115741"/>
                      <a:pt x="53090" y="108896"/>
                    </a:cubicBezTo>
                    <a:cubicBezTo>
                      <a:pt x="56366" y="102050"/>
                      <a:pt x="58385" y="94472"/>
                      <a:pt x="59146" y="86163"/>
                    </a:cubicBezTo>
                    <a:cubicBezTo>
                      <a:pt x="59906" y="77855"/>
                      <a:pt x="60286" y="69020"/>
                      <a:pt x="60286" y="59658"/>
                    </a:cubicBezTo>
                    <a:cubicBezTo>
                      <a:pt x="60286" y="50646"/>
                      <a:pt x="59906" y="42337"/>
                      <a:pt x="59146" y="34731"/>
                    </a:cubicBezTo>
                    <a:cubicBezTo>
                      <a:pt x="58385" y="27125"/>
                      <a:pt x="56395" y="20220"/>
                      <a:pt x="53177" y="14018"/>
                    </a:cubicBezTo>
                    <a:cubicBezTo>
                      <a:pt x="49959" y="7815"/>
                      <a:pt x="44956" y="4714"/>
                      <a:pt x="38169" y="4714"/>
                    </a:cubicBezTo>
                    <a:cubicBezTo>
                      <a:pt x="31381" y="4714"/>
                      <a:pt x="26349" y="7815"/>
                      <a:pt x="23072" y="14018"/>
                    </a:cubicBezTo>
                    <a:cubicBezTo>
                      <a:pt x="19796" y="20220"/>
                      <a:pt x="17777" y="27125"/>
                      <a:pt x="17017" y="34731"/>
                    </a:cubicBezTo>
                    <a:cubicBezTo>
                      <a:pt x="16256" y="42337"/>
                      <a:pt x="15876" y="50646"/>
                      <a:pt x="15876" y="59658"/>
                    </a:cubicBezTo>
                    <a:cubicBezTo>
                      <a:pt x="15876" y="66328"/>
                      <a:pt x="16051" y="72618"/>
                      <a:pt x="16402" y="78528"/>
                    </a:cubicBezTo>
                    <a:cubicBezTo>
                      <a:pt x="16754" y="84438"/>
                      <a:pt x="17632" y="90523"/>
                      <a:pt x="19036" y="96784"/>
                    </a:cubicBezTo>
                    <a:cubicBezTo>
                      <a:pt x="20440" y="103045"/>
                      <a:pt x="22693" y="108340"/>
                      <a:pt x="25793" y="112670"/>
                    </a:cubicBezTo>
                    <a:cubicBezTo>
                      <a:pt x="28895" y="116999"/>
                      <a:pt x="33020" y="119164"/>
                      <a:pt x="38169" y="11916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8A03AFC6-8CEE-8C23-DC44-B402E5FF1B88}"/>
                  </a:ext>
                </a:extLst>
              </p:cNvPr>
              <p:cNvSpPr/>
              <p:nvPr/>
            </p:nvSpPr>
            <p:spPr>
              <a:xfrm>
                <a:off x="4478014" y="5756704"/>
                <a:ext cx="60034" cy="119716"/>
              </a:xfrm>
              <a:custGeom>
                <a:avLst/>
                <a:gdLst>
                  <a:gd name="connsiteX0" fmla="*/ 1355 w 60034"/>
                  <a:gd name="connsiteY0" fmla="*/ 119866 h 119716"/>
                  <a:gd name="connsiteX1" fmla="*/ 1355 w 60034"/>
                  <a:gd name="connsiteY1" fmla="*/ 113547 h 119716"/>
                  <a:gd name="connsiteX2" fmla="*/ 23824 w 60034"/>
                  <a:gd name="connsiteY2" fmla="*/ 107755 h 119716"/>
                  <a:gd name="connsiteX3" fmla="*/ 23824 w 60034"/>
                  <a:gd name="connsiteY3" fmla="*/ 13491 h 119716"/>
                  <a:gd name="connsiteX4" fmla="*/ 301 w 60034"/>
                  <a:gd name="connsiteY4" fmla="*/ 17879 h 119716"/>
                  <a:gd name="connsiteX5" fmla="*/ 301 w 60034"/>
                  <a:gd name="connsiteY5" fmla="*/ 11560 h 119716"/>
                  <a:gd name="connsiteX6" fmla="*/ 33654 w 60034"/>
                  <a:gd name="connsiteY6" fmla="*/ 150 h 119716"/>
                  <a:gd name="connsiteX7" fmla="*/ 36111 w 60034"/>
                  <a:gd name="connsiteY7" fmla="*/ 150 h 119716"/>
                  <a:gd name="connsiteX8" fmla="*/ 37340 w 60034"/>
                  <a:gd name="connsiteY8" fmla="*/ 590 h 119716"/>
                  <a:gd name="connsiteX9" fmla="*/ 37867 w 60034"/>
                  <a:gd name="connsiteY9" fmla="*/ 1730 h 119716"/>
                  <a:gd name="connsiteX10" fmla="*/ 37867 w 60034"/>
                  <a:gd name="connsiteY10" fmla="*/ 107755 h 119716"/>
                  <a:gd name="connsiteX11" fmla="*/ 60335 w 60034"/>
                  <a:gd name="connsiteY11" fmla="*/ 113547 h 119716"/>
                  <a:gd name="connsiteX12" fmla="*/ 60335 w 60034"/>
                  <a:gd name="connsiteY12" fmla="*/ 119866 h 119716"/>
                  <a:gd name="connsiteX13" fmla="*/ 1355 w 60034"/>
                  <a:gd name="connsiteY13" fmla="*/ 119866 h 1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34" h="119716">
                    <a:moveTo>
                      <a:pt x="1355" y="119866"/>
                    </a:moveTo>
                    <a:lnTo>
                      <a:pt x="1355" y="113547"/>
                    </a:lnTo>
                    <a:cubicBezTo>
                      <a:pt x="16334" y="113547"/>
                      <a:pt x="23824" y="111616"/>
                      <a:pt x="23824" y="107755"/>
                    </a:cubicBezTo>
                    <a:lnTo>
                      <a:pt x="23824" y="13491"/>
                    </a:lnTo>
                    <a:cubicBezTo>
                      <a:pt x="17621" y="16417"/>
                      <a:pt x="9780" y="17879"/>
                      <a:pt x="301" y="17879"/>
                    </a:cubicBezTo>
                    <a:lnTo>
                      <a:pt x="301" y="11560"/>
                    </a:lnTo>
                    <a:cubicBezTo>
                      <a:pt x="15046" y="11560"/>
                      <a:pt x="26164" y="7757"/>
                      <a:pt x="33654" y="150"/>
                    </a:cubicBezTo>
                    <a:lnTo>
                      <a:pt x="36111" y="150"/>
                    </a:lnTo>
                    <a:cubicBezTo>
                      <a:pt x="36579" y="150"/>
                      <a:pt x="36988" y="297"/>
                      <a:pt x="37340" y="590"/>
                    </a:cubicBezTo>
                    <a:cubicBezTo>
                      <a:pt x="37691" y="882"/>
                      <a:pt x="37867" y="1262"/>
                      <a:pt x="37867" y="1730"/>
                    </a:cubicBezTo>
                    <a:lnTo>
                      <a:pt x="37867" y="107755"/>
                    </a:lnTo>
                    <a:cubicBezTo>
                      <a:pt x="37867" y="111616"/>
                      <a:pt x="45356" y="113547"/>
                      <a:pt x="60335" y="113547"/>
                    </a:cubicBezTo>
                    <a:lnTo>
                      <a:pt x="60335" y="119866"/>
                    </a:lnTo>
                    <a:lnTo>
                      <a:pt x="1355" y="119866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58" name="Graphic 296">
                <a:extLst>
                  <a:ext uri="{FF2B5EF4-FFF2-40B4-BE49-F238E27FC236}">
                    <a16:creationId xmlns:a16="http://schemas.microsoft.com/office/drawing/2014/main" id="{45871CAC-D001-EBFB-94B3-CCE407E575C2}"/>
                  </a:ext>
                </a:extLst>
              </p:cNvPr>
              <p:cNvGrpSpPr/>
              <p:nvPr/>
            </p:nvGrpSpPr>
            <p:grpSpPr>
              <a:xfrm>
                <a:off x="3643099" y="5970531"/>
                <a:ext cx="638013" cy="202219"/>
                <a:chOff x="3643099" y="5970531"/>
                <a:chExt cx="638013" cy="202219"/>
              </a:xfrm>
              <a:solidFill>
                <a:srgbClr val="262626"/>
              </a:solidFill>
            </p:grpSpPr>
            <p:sp>
              <p:nvSpPr>
                <p:cNvPr id="359" name="Freeform: Shape 358">
                  <a:extLst>
                    <a:ext uri="{FF2B5EF4-FFF2-40B4-BE49-F238E27FC236}">
                      <a16:creationId xmlns:a16="http://schemas.microsoft.com/office/drawing/2014/main" id="{B1094FFB-08EE-A395-24E7-7959F0284B8D}"/>
                    </a:ext>
                  </a:extLst>
                </p:cNvPr>
                <p:cNvSpPr/>
                <p:nvPr/>
              </p:nvSpPr>
              <p:spPr>
                <a:xfrm>
                  <a:off x="3643099" y="6032847"/>
                  <a:ext cx="100232" cy="91631"/>
                </a:xfrm>
                <a:custGeom>
                  <a:avLst/>
                  <a:gdLst>
                    <a:gd name="connsiteX0" fmla="*/ 9908 w 100232"/>
                    <a:gd name="connsiteY0" fmla="*/ 83727 h 91631"/>
                    <a:gd name="connsiteX1" fmla="*/ 19913 w 100232"/>
                    <a:gd name="connsiteY1" fmla="*/ 86535 h 91631"/>
                    <a:gd name="connsiteX2" fmla="*/ 31148 w 100232"/>
                    <a:gd name="connsiteY2" fmla="*/ 80391 h 91631"/>
                    <a:gd name="connsiteX3" fmla="*/ 37819 w 100232"/>
                    <a:gd name="connsiteY3" fmla="*/ 67050 h 91631"/>
                    <a:gd name="connsiteX4" fmla="*/ 46947 w 100232"/>
                    <a:gd name="connsiteY4" fmla="*/ 31241 h 91631"/>
                    <a:gd name="connsiteX5" fmla="*/ 49053 w 100232"/>
                    <a:gd name="connsiteY5" fmla="*/ 17900 h 91631"/>
                    <a:gd name="connsiteX6" fmla="*/ 46244 w 100232"/>
                    <a:gd name="connsiteY6" fmla="*/ 9124 h 91631"/>
                    <a:gd name="connsiteX7" fmla="*/ 38521 w 100232"/>
                    <a:gd name="connsiteY7" fmla="*/ 5438 h 91631"/>
                    <a:gd name="connsiteX8" fmla="*/ 26409 w 100232"/>
                    <a:gd name="connsiteY8" fmla="*/ 9386 h 91631"/>
                    <a:gd name="connsiteX9" fmla="*/ 16929 w 100232"/>
                    <a:gd name="connsiteY9" fmla="*/ 19568 h 91631"/>
                    <a:gd name="connsiteX10" fmla="*/ 11487 w 100232"/>
                    <a:gd name="connsiteY10" fmla="*/ 32119 h 91631"/>
                    <a:gd name="connsiteX11" fmla="*/ 9908 w 100232"/>
                    <a:gd name="connsiteY11" fmla="*/ 33347 h 91631"/>
                    <a:gd name="connsiteX12" fmla="*/ 7451 w 100232"/>
                    <a:gd name="connsiteY12" fmla="*/ 33347 h 91631"/>
                    <a:gd name="connsiteX13" fmla="*/ 5870 w 100232"/>
                    <a:gd name="connsiteY13" fmla="*/ 31417 h 91631"/>
                    <a:gd name="connsiteX14" fmla="*/ 5870 w 100232"/>
                    <a:gd name="connsiteY14" fmla="*/ 30890 h 91631"/>
                    <a:gd name="connsiteX15" fmla="*/ 12541 w 100232"/>
                    <a:gd name="connsiteY15" fmla="*/ 16233 h 91631"/>
                    <a:gd name="connsiteX16" fmla="*/ 24126 w 100232"/>
                    <a:gd name="connsiteY16" fmla="*/ 4647 h 91631"/>
                    <a:gd name="connsiteX17" fmla="*/ 38871 w 100232"/>
                    <a:gd name="connsiteY17" fmla="*/ 171 h 91631"/>
                    <a:gd name="connsiteX18" fmla="*/ 52212 w 100232"/>
                    <a:gd name="connsiteY18" fmla="*/ 4121 h 91631"/>
                    <a:gd name="connsiteX19" fmla="*/ 60638 w 100232"/>
                    <a:gd name="connsiteY19" fmla="*/ 14916 h 91631"/>
                    <a:gd name="connsiteX20" fmla="*/ 69503 w 100232"/>
                    <a:gd name="connsiteY20" fmla="*/ 4384 h 91631"/>
                    <a:gd name="connsiteX21" fmla="*/ 81352 w 100232"/>
                    <a:gd name="connsiteY21" fmla="*/ 171 h 91631"/>
                    <a:gd name="connsiteX22" fmla="*/ 90128 w 100232"/>
                    <a:gd name="connsiteY22" fmla="*/ 1663 h 91631"/>
                    <a:gd name="connsiteX23" fmla="*/ 97589 w 100232"/>
                    <a:gd name="connsiteY23" fmla="*/ 6315 h 91631"/>
                    <a:gd name="connsiteX24" fmla="*/ 100485 w 100232"/>
                    <a:gd name="connsiteY24" fmla="*/ 14214 h 91631"/>
                    <a:gd name="connsiteX25" fmla="*/ 97150 w 100232"/>
                    <a:gd name="connsiteY25" fmla="*/ 23167 h 91631"/>
                    <a:gd name="connsiteX26" fmla="*/ 88724 w 100232"/>
                    <a:gd name="connsiteY26" fmla="*/ 26853 h 91631"/>
                    <a:gd name="connsiteX27" fmla="*/ 83283 w 100232"/>
                    <a:gd name="connsiteY27" fmla="*/ 24746 h 91631"/>
                    <a:gd name="connsiteX28" fmla="*/ 81177 w 100232"/>
                    <a:gd name="connsiteY28" fmla="*/ 19481 h 91631"/>
                    <a:gd name="connsiteX29" fmla="*/ 84073 w 100232"/>
                    <a:gd name="connsiteY29" fmla="*/ 12020 h 91631"/>
                    <a:gd name="connsiteX30" fmla="*/ 91007 w 100232"/>
                    <a:gd name="connsiteY30" fmla="*/ 8246 h 91631"/>
                    <a:gd name="connsiteX31" fmla="*/ 80825 w 100232"/>
                    <a:gd name="connsiteY31" fmla="*/ 5438 h 91631"/>
                    <a:gd name="connsiteX32" fmla="*/ 69591 w 100232"/>
                    <a:gd name="connsiteY32" fmla="*/ 11405 h 91631"/>
                    <a:gd name="connsiteX33" fmla="*/ 62921 w 100232"/>
                    <a:gd name="connsiteY33" fmla="*/ 24921 h 91631"/>
                    <a:gd name="connsiteX34" fmla="*/ 53968 w 100232"/>
                    <a:gd name="connsiteY34" fmla="*/ 60556 h 91631"/>
                    <a:gd name="connsiteX35" fmla="*/ 51862 w 100232"/>
                    <a:gd name="connsiteY35" fmla="*/ 73897 h 91631"/>
                    <a:gd name="connsiteX36" fmla="*/ 54758 w 100232"/>
                    <a:gd name="connsiteY36" fmla="*/ 82762 h 91631"/>
                    <a:gd name="connsiteX37" fmla="*/ 62394 w 100232"/>
                    <a:gd name="connsiteY37" fmla="*/ 86535 h 91631"/>
                    <a:gd name="connsiteX38" fmla="*/ 79333 w 100232"/>
                    <a:gd name="connsiteY38" fmla="*/ 78110 h 91631"/>
                    <a:gd name="connsiteX39" fmla="*/ 89251 w 100232"/>
                    <a:gd name="connsiteY39" fmla="*/ 59854 h 91631"/>
                    <a:gd name="connsiteX40" fmla="*/ 90830 w 100232"/>
                    <a:gd name="connsiteY40" fmla="*/ 58625 h 91631"/>
                    <a:gd name="connsiteX41" fmla="*/ 93288 w 100232"/>
                    <a:gd name="connsiteY41" fmla="*/ 58625 h 91631"/>
                    <a:gd name="connsiteX42" fmla="*/ 94518 w 100232"/>
                    <a:gd name="connsiteY42" fmla="*/ 59152 h 91631"/>
                    <a:gd name="connsiteX43" fmla="*/ 95043 w 100232"/>
                    <a:gd name="connsiteY43" fmla="*/ 60381 h 91631"/>
                    <a:gd name="connsiteX44" fmla="*/ 94868 w 100232"/>
                    <a:gd name="connsiteY44" fmla="*/ 60907 h 91631"/>
                    <a:gd name="connsiteX45" fmla="*/ 82756 w 100232"/>
                    <a:gd name="connsiteY45" fmla="*/ 82410 h 91631"/>
                    <a:gd name="connsiteX46" fmla="*/ 62042 w 100232"/>
                    <a:gd name="connsiteY46" fmla="*/ 91802 h 91631"/>
                    <a:gd name="connsiteX47" fmla="*/ 48701 w 100232"/>
                    <a:gd name="connsiteY47" fmla="*/ 87764 h 91631"/>
                    <a:gd name="connsiteX48" fmla="*/ 40276 w 100232"/>
                    <a:gd name="connsiteY48" fmla="*/ 77057 h 91631"/>
                    <a:gd name="connsiteX49" fmla="*/ 31499 w 100232"/>
                    <a:gd name="connsiteY49" fmla="*/ 87325 h 91631"/>
                    <a:gd name="connsiteX50" fmla="*/ 19563 w 100232"/>
                    <a:gd name="connsiteY50" fmla="*/ 91802 h 91631"/>
                    <a:gd name="connsiteX51" fmla="*/ 10610 w 100232"/>
                    <a:gd name="connsiteY51" fmla="*/ 90221 h 91631"/>
                    <a:gd name="connsiteX52" fmla="*/ 3150 w 100232"/>
                    <a:gd name="connsiteY52" fmla="*/ 85483 h 91631"/>
                    <a:gd name="connsiteX53" fmla="*/ 253 w 100232"/>
                    <a:gd name="connsiteY53" fmla="*/ 77583 h 91631"/>
                    <a:gd name="connsiteX54" fmla="*/ 3588 w 100232"/>
                    <a:gd name="connsiteY54" fmla="*/ 68894 h 91631"/>
                    <a:gd name="connsiteX55" fmla="*/ 11839 w 100232"/>
                    <a:gd name="connsiteY55" fmla="*/ 64944 h 91631"/>
                    <a:gd name="connsiteX56" fmla="*/ 17456 w 100232"/>
                    <a:gd name="connsiteY56" fmla="*/ 67050 h 91631"/>
                    <a:gd name="connsiteX57" fmla="*/ 19738 w 100232"/>
                    <a:gd name="connsiteY57" fmla="*/ 72317 h 91631"/>
                    <a:gd name="connsiteX58" fmla="*/ 16929 w 100232"/>
                    <a:gd name="connsiteY58" fmla="*/ 79689 h 91631"/>
                    <a:gd name="connsiteX59" fmla="*/ 9908 w 100232"/>
                    <a:gd name="connsiteY59" fmla="*/ 83727 h 9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00232" h="91631">
                      <a:moveTo>
                        <a:pt x="9908" y="83727"/>
                      </a:moveTo>
                      <a:cubicBezTo>
                        <a:pt x="12248" y="85600"/>
                        <a:pt x="15583" y="86535"/>
                        <a:pt x="19913" y="86535"/>
                      </a:cubicBezTo>
                      <a:cubicBezTo>
                        <a:pt x="24126" y="86535"/>
                        <a:pt x="27871" y="84487"/>
                        <a:pt x="31148" y="80391"/>
                      </a:cubicBezTo>
                      <a:cubicBezTo>
                        <a:pt x="34425" y="76296"/>
                        <a:pt x="36648" y="71849"/>
                        <a:pt x="37819" y="67050"/>
                      </a:cubicBezTo>
                      <a:lnTo>
                        <a:pt x="46947" y="31241"/>
                      </a:lnTo>
                      <a:cubicBezTo>
                        <a:pt x="48351" y="24687"/>
                        <a:pt x="49053" y="20240"/>
                        <a:pt x="49053" y="17900"/>
                      </a:cubicBezTo>
                      <a:cubicBezTo>
                        <a:pt x="49053" y="14506"/>
                        <a:pt x="48117" y="11581"/>
                        <a:pt x="46244" y="9124"/>
                      </a:cubicBezTo>
                      <a:cubicBezTo>
                        <a:pt x="44372" y="6666"/>
                        <a:pt x="41798" y="5438"/>
                        <a:pt x="38521" y="5438"/>
                      </a:cubicBezTo>
                      <a:cubicBezTo>
                        <a:pt x="34191" y="5438"/>
                        <a:pt x="30153" y="6754"/>
                        <a:pt x="26409" y="9386"/>
                      </a:cubicBezTo>
                      <a:cubicBezTo>
                        <a:pt x="22665" y="12020"/>
                        <a:pt x="19504" y="15414"/>
                        <a:pt x="16929" y="19568"/>
                      </a:cubicBezTo>
                      <a:cubicBezTo>
                        <a:pt x="14356" y="23723"/>
                        <a:pt x="12541" y="27906"/>
                        <a:pt x="11487" y="32119"/>
                      </a:cubicBezTo>
                      <a:cubicBezTo>
                        <a:pt x="11254" y="32938"/>
                        <a:pt x="10727" y="33347"/>
                        <a:pt x="9908" y="33347"/>
                      </a:cubicBezTo>
                      <a:lnTo>
                        <a:pt x="7451" y="33347"/>
                      </a:lnTo>
                      <a:cubicBezTo>
                        <a:pt x="6397" y="33347"/>
                        <a:pt x="5870" y="32704"/>
                        <a:pt x="5870" y="31417"/>
                      </a:cubicBezTo>
                      <a:lnTo>
                        <a:pt x="5870" y="30890"/>
                      </a:lnTo>
                      <a:cubicBezTo>
                        <a:pt x="7158" y="25858"/>
                        <a:pt x="9381" y="20972"/>
                        <a:pt x="12541" y="16233"/>
                      </a:cubicBezTo>
                      <a:cubicBezTo>
                        <a:pt x="15701" y="11493"/>
                        <a:pt x="19563" y="7631"/>
                        <a:pt x="24126" y="4647"/>
                      </a:cubicBezTo>
                      <a:cubicBezTo>
                        <a:pt x="28691" y="1663"/>
                        <a:pt x="33606" y="171"/>
                        <a:pt x="38871" y="171"/>
                      </a:cubicBezTo>
                      <a:cubicBezTo>
                        <a:pt x="43786" y="171"/>
                        <a:pt x="48234" y="1488"/>
                        <a:pt x="52212" y="4121"/>
                      </a:cubicBezTo>
                      <a:cubicBezTo>
                        <a:pt x="56191" y="6753"/>
                        <a:pt x="59000" y="10352"/>
                        <a:pt x="60638" y="14916"/>
                      </a:cubicBezTo>
                      <a:cubicBezTo>
                        <a:pt x="62978" y="10703"/>
                        <a:pt x="65934" y="7192"/>
                        <a:pt x="69503" y="4384"/>
                      </a:cubicBezTo>
                      <a:cubicBezTo>
                        <a:pt x="73072" y="1575"/>
                        <a:pt x="77022" y="171"/>
                        <a:pt x="81352" y="171"/>
                      </a:cubicBezTo>
                      <a:cubicBezTo>
                        <a:pt x="84161" y="171"/>
                        <a:pt x="87086" y="668"/>
                        <a:pt x="90128" y="1663"/>
                      </a:cubicBezTo>
                      <a:cubicBezTo>
                        <a:pt x="93172" y="2657"/>
                        <a:pt x="95658" y="4208"/>
                        <a:pt x="97589" y="6315"/>
                      </a:cubicBezTo>
                      <a:cubicBezTo>
                        <a:pt x="99520" y="8421"/>
                        <a:pt x="100485" y="11054"/>
                        <a:pt x="100485" y="14214"/>
                      </a:cubicBezTo>
                      <a:cubicBezTo>
                        <a:pt x="100485" y="17725"/>
                        <a:pt x="99373" y="20709"/>
                        <a:pt x="97150" y="23167"/>
                      </a:cubicBezTo>
                      <a:cubicBezTo>
                        <a:pt x="94926" y="25624"/>
                        <a:pt x="92118" y="26853"/>
                        <a:pt x="88724" y="26853"/>
                      </a:cubicBezTo>
                      <a:cubicBezTo>
                        <a:pt x="86501" y="26853"/>
                        <a:pt x="84687" y="26150"/>
                        <a:pt x="83283" y="24746"/>
                      </a:cubicBezTo>
                      <a:cubicBezTo>
                        <a:pt x="81879" y="23342"/>
                        <a:pt x="81177" y="21587"/>
                        <a:pt x="81177" y="19481"/>
                      </a:cubicBezTo>
                      <a:cubicBezTo>
                        <a:pt x="81177" y="16672"/>
                        <a:pt x="82142" y="14185"/>
                        <a:pt x="84073" y="12020"/>
                      </a:cubicBezTo>
                      <a:cubicBezTo>
                        <a:pt x="86004" y="9855"/>
                        <a:pt x="88315" y="8597"/>
                        <a:pt x="91007" y="8246"/>
                      </a:cubicBezTo>
                      <a:cubicBezTo>
                        <a:pt x="88549" y="6374"/>
                        <a:pt x="85155" y="5438"/>
                        <a:pt x="80825" y="5438"/>
                      </a:cubicBezTo>
                      <a:cubicBezTo>
                        <a:pt x="76495" y="5438"/>
                        <a:pt x="72751" y="7427"/>
                        <a:pt x="69591" y="11405"/>
                      </a:cubicBezTo>
                      <a:cubicBezTo>
                        <a:pt x="66430" y="15385"/>
                        <a:pt x="64207" y="19890"/>
                        <a:pt x="62921" y="24921"/>
                      </a:cubicBezTo>
                      <a:lnTo>
                        <a:pt x="53968" y="60556"/>
                      </a:lnTo>
                      <a:cubicBezTo>
                        <a:pt x="52564" y="65939"/>
                        <a:pt x="51862" y="70386"/>
                        <a:pt x="51862" y="73897"/>
                      </a:cubicBezTo>
                      <a:cubicBezTo>
                        <a:pt x="51862" y="77291"/>
                        <a:pt x="52827" y="80245"/>
                        <a:pt x="54758" y="82762"/>
                      </a:cubicBezTo>
                      <a:cubicBezTo>
                        <a:pt x="56689" y="85277"/>
                        <a:pt x="59234" y="86535"/>
                        <a:pt x="62394" y="86535"/>
                      </a:cubicBezTo>
                      <a:cubicBezTo>
                        <a:pt x="68713" y="86535"/>
                        <a:pt x="74360" y="83727"/>
                        <a:pt x="79333" y="78110"/>
                      </a:cubicBezTo>
                      <a:cubicBezTo>
                        <a:pt x="84307" y="72492"/>
                        <a:pt x="87613" y="66407"/>
                        <a:pt x="89251" y="59854"/>
                      </a:cubicBezTo>
                      <a:cubicBezTo>
                        <a:pt x="89486" y="59035"/>
                        <a:pt x="90011" y="58625"/>
                        <a:pt x="90830" y="58625"/>
                      </a:cubicBezTo>
                      <a:lnTo>
                        <a:pt x="93288" y="58625"/>
                      </a:lnTo>
                      <a:cubicBezTo>
                        <a:pt x="93757" y="58625"/>
                        <a:pt x="94166" y="58800"/>
                        <a:pt x="94518" y="59152"/>
                      </a:cubicBezTo>
                      <a:cubicBezTo>
                        <a:pt x="94868" y="59503"/>
                        <a:pt x="95043" y="59912"/>
                        <a:pt x="95043" y="60381"/>
                      </a:cubicBezTo>
                      <a:cubicBezTo>
                        <a:pt x="95043" y="60497"/>
                        <a:pt x="94985" y="60673"/>
                        <a:pt x="94868" y="60907"/>
                      </a:cubicBezTo>
                      <a:cubicBezTo>
                        <a:pt x="92878" y="68982"/>
                        <a:pt x="88842" y="76149"/>
                        <a:pt x="82756" y="82410"/>
                      </a:cubicBezTo>
                      <a:cubicBezTo>
                        <a:pt x="76671" y="88671"/>
                        <a:pt x="69766" y="91802"/>
                        <a:pt x="62042" y="91802"/>
                      </a:cubicBezTo>
                      <a:cubicBezTo>
                        <a:pt x="57127" y="91802"/>
                        <a:pt x="52681" y="90456"/>
                        <a:pt x="48701" y="87764"/>
                      </a:cubicBezTo>
                      <a:cubicBezTo>
                        <a:pt x="44723" y="85073"/>
                        <a:pt x="41915" y="81504"/>
                        <a:pt x="40276" y="77057"/>
                      </a:cubicBezTo>
                      <a:cubicBezTo>
                        <a:pt x="38169" y="80918"/>
                        <a:pt x="35244" y="84341"/>
                        <a:pt x="31499" y="87325"/>
                      </a:cubicBezTo>
                      <a:cubicBezTo>
                        <a:pt x="27755" y="90310"/>
                        <a:pt x="23776" y="91802"/>
                        <a:pt x="19563" y="91802"/>
                      </a:cubicBezTo>
                      <a:cubicBezTo>
                        <a:pt x="16637" y="91802"/>
                        <a:pt x="13653" y="91275"/>
                        <a:pt x="10610" y="90221"/>
                      </a:cubicBezTo>
                      <a:cubicBezTo>
                        <a:pt x="7568" y="89169"/>
                        <a:pt x="5082" y="87589"/>
                        <a:pt x="3150" y="85483"/>
                      </a:cubicBezTo>
                      <a:cubicBezTo>
                        <a:pt x="1219" y="83376"/>
                        <a:pt x="253" y="80743"/>
                        <a:pt x="253" y="77583"/>
                      </a:cubicBezTo>
                      <a:cubicBezTo>
                        <a:pt x="253" y="74424"/>
                        <a:pt x="1365" y="71527"/>
                        <a:pt x="3588" y="68894"/>
                      </a:cubicBezTo>
                      <a:cubicBezTo>
                        <a:pt x="5812" y="66261"/>
                        <a:pt x="8562" y="64944"/>
                        <a:pt x="11839" y="64944"/>
                      </a:cubicBezTo>
                      <a:cubicBezTo>
                        <a:pt x="14062" y="64944"/>
                        <a:pt x="15935" y="65646"/>
                        <a:pt x="17456" y="67050"/>
                      </a:cubicBezTo>
                      <a:cubicBezTo>
                        <a:pt x="18977" y="68455"/>
                        <a:pt x="19738" y="70211"/>
                        <a:pt x="19738" y="72317"/>
                      </a:cubicBezTo>
                      <a:cubicBezTo>
                        <a:pt x="19738" y="75126"/>
                        <a:pt x="18802" y="77583"/>
                        <a:pt x="16929" y="79689"/>
                      </a:cubicBezTo>
                      <a:cubicBezTo>
                        <a:pt x="15057" y="81796"/>
                        <a:pt x="12716" y="83141"/>
                        <a:pt x="9908" y="83727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0" name="Freeform: Shape 359">
                  <a:extLst>
                    <a:ext uri="{FF2B5EF4-FFF2-40B4-BE49-F238E27FC236}">
                      <a16:creationId xmlns:a16="http://schemas.microsoft.com/office/drawing/2014/main" id="{CB0A612F-90CE-84F8-33E4-B2359C16C803}"/>
                    </a:ext>
                  </a:extLst>
                </p:cNvPr>
                <p:cNvSpPr/>
                <p:nvPr/>
              </p:nvSpPr>
              <p:spPr>
                <a:xfrm>
                  <a:off x="3835530" y="5970531"/>
                  <a:ext cx="47570" cy="202219"/>
                </a:xfrm>
                <a:custGeom>
                  <a:avLst/>
                  <a:gdLst>
                    <a:gd name="connsiteX0" fmla="*/ 43259 w 47570"/>
                    <a:gd name="connsiteY0" fmla="*/ 202040 h 202219"/>
                    <a:gd name="connsiteX1" fmla="*/ 23863 w 47570"/>
                    <a:gd name="connsiteY1" fmla="*/ 181590 h 202219"/>
                    <a:gd name="connsiteX2" fmla="*/ 10522 w 47570"/>
                    <a:gd name="connsiteY2" fmla="*/ 157102 h 202219"/>
                    <a:gd name="connsiteX3" fmla="*/ 2799 w 47570"/>
                    <a:gd name="connsiteY3" fmla="*/ 129893 h 202219"/>
                    <a:gd name="connsiteX4" fmla="*/ 253 w 47570"/>
                    <a:gd name="connsiteY4" fmla="*/ 101281 h 202219"/>
                    <a:gd name="connsiteX5" fmla="*/ 2799 w 47570"/>
                    <a:gd name="connsiteY5" fmla="*/ 72492 h 202219"/>
                    <a:gd name="connsiteX6" fmla="*/ 10610 w 47570"/>
                    <a:gd name="connsiteY6" fmla="*/ 45196 h 202219"/>
                    <a:gd name="connsiteX7" fmla="*/ 24126 w 47570"/>
                    <a:gd name="connsiteY7" fmla="*/ 20621 h 202219"/>
                    <a:gd name="connsiteX8" fmla="*/ 43259 w 47570"/>
                    <a:gd name="connsiteY8" fmla="*/ 523 h 202219"/>
                    <a:gd name="connsiteX9" fmla="*/ 44313 w 47570"/>
                    <a:gd name="connsiteY9" fmla="*/ 171 h 202219"/>
                    <a:gd name="connsiteX10" fmla="*/ 46244 w 47570"/>
                    <a:gd name="connsiteY10" fmla="*/ 171 h 202219"/>
                    <a:gd name="connsiteX11" fmla="*/ 47297 w 47570"/>
                    <a:gd name="connsiteY11" fmla="*/ 698 h 202219"/>
                    <a:gd name="connsiteX12" fmla="*/ 47824 w 47570"/>
                    <a:gd name="connsiteY12" fmla="*/ 1927 h 202219"/>
                    <a:gd name="connsiteX13" fmla="*/ 47297 w 47570"/>
                    <a:gd name="connsiteY13" fmla="*/ 3156 h 202219"/>
                    <a:gd name="connsiteX14" fmla="*/ 30885 w 47570"/>
                    <a:gd name="connsiteY14" fmla="*/ 24044 h 202219"/>
                    <a:gd name="connsiteX15" fmla="*/ 20352 w 47570"/>
                    <a:gd name="connsiteY15" fmla="*/ 47567 h 202219"/>
                    <a:gd name="connsiteX16" fmla="*/ 14559 w 47570"/>
                    <a:gd name="connsiteY16" fmla="*/ 73371 h 202219"/>
                    <a:gd name="connsiteX17" fmla="*/ 12716 w 47570"/>
                    <a:gd name="connsiteY17" fmla="*/ 101281 h 202219"/>
                    <a:gd name="connsiteX18" fmla="*/ 47122 w 47570"/>
                    <a:gd name="connsiteY18" fmla="*/ 198879 h 202219"/>
                    <a:gd name="connsiteX19" fmla="*/ 47824 w 47570"/>
                    <a:gd name="connsiteY19" fmla="*/ 200635 h 202219"/>
                    <a:gd name="connsiteX20" fmla="*/ 47209 w 47570"/>
                    <a:gd name="connsiteY20" fmla="*/ 201776 h 202219"/>
                    <a:gd name="connsiteX21" fmla="*/ 46244 w 47570"/>
                    <a:gd name="connsiteY21" fmla="*/ 202390 h 202219"/>
                    <a:gd name="connsiteX22" fmla="*/ 44313 w 47570"/>
                    <a:gd name="connsiteY22" fmla="*/ 202390 h 202219"/>
                    <a:gd name="connsiteX23" fmla="*/ 43259 w 47570"/>
                    <a:gd name="connsiteY23" fmla="*/ 202040 h 202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7570" h="202219">
                      <a:moveTo>
                        <a:pt x="43259" y="202040"/>
                      </a:moveTo>
                      <a:cubicBezTo>
                        <a:pt x="35770" y="196071"/>
                        <a:pt x="29304" y="189255"/>
                        <a:pt x="23863" y="181590"/>
                      </a:cubicBezTo>
                      <a:cubicBezTo>
                        <a:pt x="18421" y="173924"/>
                        <a:pt x="13975" y="165762"/>
                        <a:pt x="10522" y="157102"/>
                      </a:cubicBezTo>
                      <a:cubicBezTo>
                        <a:pt x="7070" y="148441"/>
                        <a:pt x="4495" y="139372"/>
                        <a:pt x="2799" y="129893"/>
                      </a:cubicBezTo>
                      <a:cubicBezTo>
                        <a:pt x="1101" y="120415"/>
                        <a:pt x="253" y="110877"/>
                        <a:pt x="253" y="101281"/>
                      </a:cubicBezTo>
                      <a:cubicBezTo>
                        <a:pt x="253" y="91568"/>
                        <a:pt x="1101" y="81972"/>
                        <a:pt x="2799" y="72492"/>
                      </a:cubicBezTo>
                      <a:cubicBezTo>
                        <a:pt x="4495" y="63014"/>
                        <a:pt x="7099" y="53915"/>
                        <a:pt x="10610" y="45196"/>
                      </a:cubicBezTo>
                      <a:cubicBezTo>
                        <a:pt x="14121" y="36478"/>
                        <a:pt x="18626" y="28286"/>
                        <a:pt x="24126" y="20621"/>
                      </a:cubicBezTo>
                      <a:cubicBezTo>
                        <a:pt x="29626" y="12956"/>
                        <a:pt x="36004" y="6257"/>
                        <a:pt x="43259" y="523"/>
                      </a:cubicBezTo>
                      <a:cubicBezTo>
                        <a:pt x="43259" y="288"/>
                        <a:pt x="43611" y="171"/>
                        <a:pt x="44313" y="171"/>
                      </a:cubicBezTo>
                      <a:lnTo>
                        <a:pt x="46244" y="171"/>
                      </a:lnTo>
                      <a:cubicBezTo>
                        <a:pt x="46595" y="171"/>
                        <a:pt x="46946" y="346"/>
                        <a:pt x="47297" y="698"/>
                      </a:cubicBezTo>
                      <a:cubicBezTo>
                        <a:pt x="47648" y="1049"/>
                        <a:pt x="47824" y="1459"/>
                        <a:pt x="47824" y="1927"/>
                      </a:cubicBezTo>
                      <a:cubicBezTo>
                        <a:pt x="47824" y="2512"/>
                        <a:pt x="47648" y="2921"/>
                        <a:pt x="47297" y="3156"/>
                      </a:cubicBezTo>
                      <a:cubicBezTo>
                        <a:pt x="40744" y="9709"/>
                        <a:pt x="35273" y="16672"/>
                        <a:pt x="30885" y="24044"/>
                      </a:cubicBezTo>
                      <a:cubicBezTo>
                        <a:pt x="26496" y="31417"/>
                        <a:pt x="22985" y="39258"/>
                        <a:pt x="20352" y="47567"/>
                      </a:cubicBezTo>
                      <a:cubicBezTo>
                        <a:pt x="17719" y="55876"/>
                        <a:pt x="15788" y="64477"/>
                        <a:pt x="14559" y="73371"/>
                      </a:cubicBezTo>
                      <a:cubicBezTo>
                        <a:pt x="13331" y="82265"/>
                        <a:pt x="12716" y="91568"/>
                        <a:pt x="12716" y="101281"/>
                      </a:cubicBezTo>
                      <a:cubicBezTo>
                        <a:pt x="12716" y="144112"/>
                        <a:pt x="24185" y="176645"/>
                        <a:pt x="47122" y="198879"/>
                      </a:cubicBezTo>
                      <a:cubicBezTo>
                        <a:pt x="47590" y="199348"/>
                        <a:pt x="47824" y="199933"/>
                        <a:pt x="47824" y="200635"/>
                      </a:cubicBezTo>
                      <a:cubicBezTo>
                        <a:pt x="47824" y="200987"/>
                        <a:pt x="47619" y="201367"/>
                        <a:pt x="47209" y="201776"/>
                      </a:cubicBezTo>
                      <a:cubicBezTo>
                        <a:pt x="46800" y="202186"/>
                        <a:pt x="46478" y="202390"/>
                        <a:pt x="46244" y="202390"/>
                      </a:cubicBezTo>
                      <a:lnTo>
                        <a:pt x="44313" y="202390"/>
                      </a:lnTo>
                      <a:cubicBezTo>
                        <a:pt x="43611" y="202390"/>
                        <a:pt x="43259" y="202273"/>
                        <a:pt x="43259" y="20204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641FFF61-2DD3-0C11-C3DC-3E106652AC99}"/>
                    </a:ext>
                  </a:extLst>
                </p:cNvPr>
                <p:cNvSpPr/>
                <p:nvPr/>
              </p:nvSpPr>
              <p:spPr>
                <a:xfrm>
                  <a:off x="3898731" y="6032847"/>
                  <a:ext cx="158861" cy="89348"/>
                </a:xfrm>
                <a:custGeom>
                  <a:avLst/>
                  <a:gdLst>
                    <a:gd name="connsiteX0" fmla="*/ 253 w 158861"/>
                    <a:gd name="connsiteY0" fmla="*/ 89519 h 89348"/>
                    <a:gd name="connsiteX1" fmla="*/ 253 w 158861"/>
                    <a:gd name="connsiteY1" fmla="*/ 82322 h 89348"/>
                    <a:gd name="connsiteX2" fmla="*/ 11663 w 158861"/>
                    <a:gd name="connsiteY2" fmla="*/ 81270 h 89348"/>
                    <a:gd name="connsiteX3" fmla="*/ 16052 w 158861"/>
                    <a:gd name="connsiteY3" fmla="*/ 76003 h 89348"/>
                    <a:gd name="connsiteX4" fmla="*/ 16052 w 158861"/>
                    <a:gd name="connsiteY4" fmla="*/ 20709 h 89348"/>
                    <a:gd name="connsiteX5" fmla="*/ 14471 w 158861"/>
                    <a:gd name="connsiteY5" fmla="*/ 12985 h 89348"/>
                    <a:gd name="connsiteX6" fmla="*/ 9820 w 158861"/>
                    <a:gd name="connsiteY6" fmla="*/ 10001 h 89348"/>
                    <a:gd name="connsiteX7" fmla="*/ 253 w 158861"/>
                    <a:gd name="connsiteY7" fmla="*/ 9474 h 89348"/>
                    <a:gd name="connsiteX8" fmla="*/ 253 w 158861"/>
                    <a:gd name="connsiteY8" fmla="*/ 2277 h 89348"/>
                    <a:gd name="connsiteX9" fmla="*/ 29568 w 158861"/>
                    <a:gd name="connsiteY9" fmla="*/ 171 h 89348"/>
                    <a:gd name="connsiteX10" fmla="*/ 29568 w 158861"/>
                    <a:gd name="connsiteY10" fmla="*/ 19831 h 89348"/>
                    <a:gd name="connsiteX11" fmla="*/ 41592 w 158861"/>
                    <a:gd name="connsiteY11" fmla="*/ 5700 h 89348"/>
                    <a:gd name="connsiteX12" fmla="*/ 58883 w 158861"/>
                    <a:gd name="connsiteY12" fmla="*/ 171 h 89348"/>
                    <a:gd name="connsiteX13" fmla="*/ 86267 w 158861"/>
                    <a:gd name="connsiteY13" fmla="*/ 19129 h 89348"/>
                    <a:gd name="connsiteX14" fmla="*/ 98116 w 158861"/>
                    <a:gd name="connsiteY14" fmla="*/ 5438 h 89348"/>
                    <a:gd name="connsiteX15" fmla="*/ 115230 w 158861"/>
                    <a:gd name="connsiteY15" fmla="*/ 171 h 89348"/>
                    <a:gd name="connsiteX16" fmla="*/ 130678 w 158861"/>
                    <a:gd name="connsiteY16" fmla="*/ 3155 h 89348"/>
                    <a:gd name="connsiteX17" fmla="*/ 140156 w 158861"/>
                    <a:gd name="connsiteY17" fmla="*/ 12195 h 89348"/>
                    <a:gd name="connsiteX18" fmla="*/ 143316 w 158861"/>
                    <a:gd name="connsiteY18" fmla="*/ 27380 h 89348"/>
                    <a:gd name="connsiteX19" fmla="*/ 143316 w 158861"/>
                    <a:gd name="connsiteY19" fmla="*/ 76003 h 89348"/>
                    <a:gd name="connsiteX20" fmla="*/ 147792 w 158861"/>
                    <a:gd name="connsiteY20" fmla="*/ 81270 h 89348"/>
                    <a:gd name="connsiteX21" fmla="*/ 159114 w 158861"/>
                    <a:gd name="connsiteY21" fmla="*/ 82322 h 89348"/>
                    <a:gd name="connsiteX22" fmla="*/ 159114 w 158861"/>
                    <a:gd name="connsiteY22" fmla="*/ 89519 h 89348"/>
                    <a:gd name="connsiteX23" fmla="*/ 112772 w 158861"/>
                    <a:gd name="connsiteY23" fmla="*/ 89519 h 89348"/>
                    <a:gd name="connsiteX24" fmla="*/ 112772 w 158861"/>
                    <a:gd name="connsiteY24" fmla="*/ 82322 h 89348"/>
                    <a:gd name="connsiteX25" fmla="*/ 124095 w 158861"/>
                    <a:gd name="connsiteY25" fmla="*/ 81270 h 89348"/>
                    <a:gd name="connsiteX26" fmla="*/ 128571 w 158861"/>
                    <a:gd name="connsiteY26" fmla="*/ 76003 h 89348"/>
                    <a:gd name="connsiteX27" fmla="*/ 128571 w 158861"/>
                    <a:gd name="connsiteY27" fmla="*/ 28082 h 89348"/>
                    <a:gd name="connsiteX28" fmla="*/ 125675 w 158861"/>
                    <a:gd name="connsiteY28" fmla="*/ 11668 h 89348"/>
                    <a:gd name="connsiteX29" fmla="*/ 114001 w 158861"/>
                    <a:gd name="connsiteY29" fmla="*/ 5438 h 89348"/>
                    <a:gd name="connsiteX30" fmla="*/ 94693 w 158861"/>
                    <a:gd name="connsiteY30" fmla="*/ 14828 h 89348"/>
                    <a:gd name="connsiteX31" fmla="*/ 87144 w 158861"/>
                    <a:gd name="connsiteY31" fmla="*/ 36156 h 89348"/>
                    <a:gd name="connsiteX32" fmla="*/ 87144 w 158861"/>
                    <a:gd name="connsiteY32" fmla="*/ 76003 h 89348"/>
                    <a:gd name="connsiteX33" fmla="*/ 91533 w 158861"/>
                    <a:gd name="connsiteY33" fmla="*/ 81270 h 89348"/>
                    <a:gd name="connsiteX34" fmla="*/ 102942 w 158861"/>
                    <a:gd name="connsiteY34" fmla="*/ 82322 h 89348"/>
                    <a:gd name="connsiteX35" fmla="*/ 102942 w 158861"/>
                    <a:gd name="connsiteY35" fmla="*/ 89519 h 89348"/>
                    <a:gd name="connsiteX36" fmla="*/ 56600 w 158861"/>
                    <a:gd name="connsiteY36" fmla="*/ 89519 h 89348"/>
                    <a:gd name="connsiteX37" fmla="*/ 56600 w 158861"/>
                    <a:gd name="connsiteY37" fmla="*/ 82322 h 89348"/>
                    <a:gd name="connsiteX38" fmla="*/ 67923 w 158861"/>
                    <a:gd name="connsiteY38" fmla="*/ 81270 h 89348"/>
                    <a:gd name="connsiteX39" fmla="*/ 72399 w 158861"/>
                    <a:gd name="connsiteY39" fmla="*/ 76003 h 89348"/>
                    <a:gd name="connsiteX40" fmla="*/ 72399 w 158861"/>
                    <a:gd name="connsiteY40" fmla="*/ 28082 h 89348"/>
                    <a:gd name="connsiteX41" fmla="*/ 69503 w 158861"/>
                    <a:gd name="connsiteY41" fmla="*/ 11757 h 89348"/>
                    <a:gd name="connsiteX42" fmla="*/ 57829 w 158861"/>
                    <a:gd name="connsiteY42" fmla="*/ 5438 h 89348"/>
                    <a:gd name="connsiteX43" fmla="*/ 38521 w 158861"/>
                    <a:gd name="connsiteY43" fmla="*/ 14828 h 89348"/>
                    <a:gd name="connsiteX44" fmla="*/ 30972 w 158861"/>
                    <a:gd name="connsiteY44" fmla="*/ 36156 h 89348"/>
                    <a:gd name="connsiteX45" fmla="*/ 30972 w 158861"/>
                    <a:gd name="connsiteY45" fmla="*/ 76003 h 89348"/>
                    <a:gd name="connsiteX46" fmla="*/ 35361 w 158861"/>
                    <a:gd name="connsiteY46" fmla="*/ 81270 h 89348"/>
                    <a:gd name="connsiteX47" fmla="*/ 46595 w 158861"/>
                    <a:gd name="connsiteY47" fmla="*/ 82322 h 89348"/>
                    <a:gd name="connsiteX48" fmla="*/ 46595 w 158861"/>
                    <a:gd name="connsiteY48" fmla="*/ 89519 h 89348"/>
                    <a:gd name="connsiteX49" fmla="*/ 253 w 158861"/>
                    <a:gd name="connsiteY49" fmla="*/ 89519 h 8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58861" h="89348">
                      <a:moveTo>
                        <a:pt x="253" y="89519"/>
                      </a:moveTo>
                      <a:lnTo>
                        <a:pt x="253" y="82322"/>
                      </a:lnTo>
                      <a:cubicBezTo>
                        <a:pt x="4934" y="82322"/>
                        <a:pt x="8737" y="81972"/>
                        <a:pt x="11663" y="81270"/>
                      </a:cubicBezTo>
                      <a:cubicBezTo>
                        <a:pt x="14589" y="80568"/>
                        <a:pt x="16052" y="78812"/>
                        <a:pt x="16052" y="76003"/>
                      </a:cubicBezTo>
                      <a:lnTo>
                        <a:pt x="16052" y="20709"/>
                      </a:lnTo>
                      <a:cubicBezTo>
                        <a:pt x="16052" y="17198"/>
                        <a:pt x="15525" y="14624"/>
                        <a:pt x="14471" y="12985"/>
                      </a:cubicBezTo>
                      <a:cubicBezTo>
                        <a:pt x="13418" y="11347"/>
                        <a:pt x="11868" y="10352"/>
                        <a:pt x="9820" y="10001"/>
                      </a:cubicBezTo>
                      <a:cubicBezTo>
                        <a:pt x="7772" y="9650"/>
                        <a:pt x="4583" y="9474"/>
                        <a:pt x="253" y="9474"/>
                      </a:cubicBezTo>
                      <a:lnTo>
                        <a:pt x="253" y="2277"/>
                      </a:lnTo>
                      <a:lnTo>
                        <a:pt x="29568" y="171"/>
                      </a:lnTo>
                      <a:lnTo>
                        <a:pt x="29568" y="19831"/>
                      </a:lnTo>
                      <a:cubicBezTo>
                        <a:pt x="32260" y="14097"/>
                        <a:pt x="36268" y="9387"/>
                        <a:pt x="41592" y="5700"/>
                      </a:cubicBezTo>
                      <a:cubicBezTo>
                        <a:pt x="46917" y="2014"/>
                        <a:pt x="52680" y="171"/>
                        <a:pt x="58883" y="171"/>
                      </a:cubicBezTo>
                      <a:cubicBezTo>
                        <a:pt x="74447" y="171"/>
                        <a:pt x="83575" y="6490"/>
                        <a:pt x="86267" y="19129"/>
                      </a:cubicBezTo>
                      <a:cubicBezTo>
                        <a:pt x="88958" y="13512"/>
                        <a:pt x="92908" y="8948"/>
                        <a:pt x="98116" y="5438"/>
                      </a:cubicBezTo>
                      <a:cubicBezTo>
                        <a:pt x="103323" y="1927"/>
                        <a:pt x="109028" y="171"/>
                        <a:pt x="115230" y="171"/>
                      </a:cubicBezTo>
                      <a:cubicBezTo>
                        <a:pt x="121316" y="171"/>
                        <a:pt x="126465" y="1165"/>
                        <a:pt x="130678" y="3155"/>
                      </a:cubicBezTo>
                      <a:cubicBezTo>
                        <a:pt x="134891" y="5145"/>
                        <a:pt x="138050" y="8158"/>
                        <a:pt x="140156" y="12195"/>
                      </a:cubicBezTo>
                      <a:cubicBezTo>
                        <a:pt x="142263" y="16233"/>
                        <a:pt x="143316" y="21294"/>
                        <a:pt x="143316" y="27380"/>
                      </a:cubicBezTo>
                      <a:lnTo>
                        <a:pt x="143316" y="76003"/>
                      </a:lnTo>
                      <a:cubicBezTo>
                        <a:pt x="143316" y="78812"/>
                        <a:pt x="144808" y="80568"/>
                        <a:pt x="147792" y="81270"/>
                      </a:cubicBezTo>
                      <a:cubicBezTo>
                        <a:pt x="150777" y="81972"/>
                        <a:pt x="154551" y="82322"/>
                        <a:pt x="159114" y="82322"/>
                      </a:cubicBezTo>
                      <a:lnTo>
                        <a:pt x="159114" y="89519"/>
                      </a:lnTo>
                      <a:lnTo>
                        <a:pt x="112772" y="89519"/>
                      </a:lnTo>
                      <a:lnTo>
                        <a:pt x="112772" y="82322"/>
                      </a:lnTo>
                      <a:cubicBezTo>
                        <a:pt x="117337" y="82322"/>
                        <a:pt x="121111" y="81972"/>
                        <a:pt x="124095" y="81270"/>
                      </a:cubicBezTo>
                      <a:cubicBezTo>
                        <a:pt x="127079" y="80568"/>
                        <a:pt x="128571" y="78812"/>
                        <a:pt x="128571" y="76003"/>
                      </a:cubicBezTo>
                      <a:lnTo>
                        <a:pt x="128571" y="28082"/>
                      </a:lnTo>
                      <a:cubicBezTo>
                        <a:pt x="128571" y="21294"/>
                        <a:pt x="127606" y="15823"/>
                        <a:pt x="125675" y="11668"/>
                      </a:cubicBezTo>
                      <a:cubicBezTo>
                        <a:pt x="123744" y="7514"/>
                        <a:pt x="119853" y="5438"/>
                        <a:pt x="114001" y="5438"/>
                      </a:cubicBezTo>
                      <a:cubicBezTo>
                        <a:pt x="106161" y="5438"/>
                        <a:pt x="99724" y="8568"/>
                        <a:pt x="94693" y="14828"/>
                      </a:cubicBezTo>
                      <a:cubicBezTo>
                        <a:pt x="89661" y="21089"/>
                        <a:pt x="87144" y="28198"/>
                        <a:pt x="87144" y="36156"/>
                      </a:cubicBezTo>
                      <a:lnTo>
                        <a:pt x="87144" y="76003"/>
                      </a:lnTo>
                      <a:cubicBezTo>
                        <a:pt x="87144" y="78812"/>
                        <a:pt x="88607" y="80568"/>
                        <a:pt x="91533" y="81270"/>
                      </a:cubicBezTo>
                      <a:cubicBezTo>
                        <a:pt x="94458" y="81972"/>
                        <a:pt x="98261" y="82322"/>
                        <a:pt x="102942" y="82322"/>
                      </a:cubicBezTo>
                      <a:lnTo>
                        <a:pt x="102942" y="89519"/>
                      </a:lnTo>
                      <a:lnTo>
                        <a:pt x="56600" y="89519"/>
                      </a:lnTo>
                      <a:lnTo>
                        <a:pt x="56600" y="82322"/>
                      </a:lnTo>
                      <a:cubicBezTo>
                        <a:pt x="61164" y="82322"/>
                        <a:pt x="64939" y="81972"/>
                        <a:pt x="67923" y="81270"/>
                      </a:cubicBezTo>
                      <a:cubicBezTo>
                        <a:pt x="70907" y="80568"/>
                        <a:pt x="72399" y="78812"/>
                        <a:pt x="72399" y="76003"/>
                      </a:cubicBezTo>
                      <a:lnTo>
                        <a:pt x="72399" y="28082"/>
                      </a:lnTo>
                      <a:cubicBezTo>
                        <a:pt x="72399" y="21411"/>
                        <a:pt x="71434" y="15970"/>
                        <a:pt x="69503" y="11757"/>
                      </a:cubicBezTo>
                      <a:cubicBezTo>
                        <a:pt x="67572" y="7544"/>
                        <a:pt x="63681" y="5438"/>
                        <a:pt x="57829" y="5438"/>
                      </a:cubicBezTo>
                      <a:cubicBezTo>
                        <a:pt x="49988" y="5438"/>
                        <a:pt x="43552" y="8568"/>
                        <a:pt x="38521" y="14828"/>
                      </a:cubicBezTo>
                      <a:cubicBezTo>
                        <a:pt x="33489" y="21089"/>
                        <a:pt x="30972" y="28198"/>
                        <a:pt x="30972" y="36156"/>
                      </a:cubicBezTo>
                      <a:lnTo>
                        <a:pt x="30972" y="76003"/>
                      </a:lnTo>
                      <a:cubicBezTo>
                        <a:pt x="30972" y="78812"/>
                        <a:pt x="32435" y="80568"/>
                        <a:pt x="35361" y="81270"/>
                      </a:cubicBezTo>
                      <a:cubicBezTo>
                        <a:pt x="38286" y="81972"/>
                        <a:pt x="42031" y="82322"/>
                        <a:pt x="46595" y="82322"/>
                      </a:cubicBezTo>
                      <a:lnTo>
                        <a:pt x="46595" y="89519"/>
                      </a:lnTo>
                      <a:lnTo>
                        <a:pt x="253" y="895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650460F5-61EF-61E4-1227-F154A48269D0}"/>
                    </a:ext>
                  </a:extLst>
                </p:cNvPr>
                <p:cNvSpPr/>
                <p:nvPr/>
              </p:nvSpPr>
              <p:spPr>
                <a:xfrm>
                  <a:off x="4063503" y="6032847"/>
                  <a:ext cx="158862" cy="89348"/>
                </a:xfrm>
                <a:custGeom>
                  <a:avLst/>
                  <a:gdLst>
                    <a:gd name="connsiteX0" fmla="*/ 253 w 158862"/>
                    <a:gd name="connsiteY0" fmla="*/ 89519 h 89348"/>
                    <a:gd name="connsiteX1" fmla="*/ 253 w 158862"/>
                    <a:gd name="connsiteY1" fmla="*/ 82322 h 89348"/>
                    <a:gd name="connsiteX2" fmla="*/ 11664 w 158862"/>
                    <a:gd name="connsiteY2" fmla="*/ 81270 h 89348"/>
                    <a:gd name="connsiteX3" fmla="*/ 16052 w 158862"/>
                    <a:gd name="connsiteY3" fmla="*/ 76003 h 89348"/>
                    <a:gd name="connsiteX4" fmla="*/ 16052 w 158862"/>
                    <a:gd name="connsiteY4" fmla="*/ 20709 h 89348"/>
                    <a:gd name="connsiteX5" fmla="*/ 14472 w 158862"/>
                    <a:gd name="connsiteY5" fmla="*/ 12985 h 89348"/>
                    <a:gd name="connsiteX6" fmla="*/ 9820 w 158862"/>
                    <a:gd name="connsiteY6" fmla="*/ 10001 h 89348"/>
                    <a:gd name="connsiteX7" fmla="*/ 253 w 158862"/>
                    <a:gd name="connsiteY7" fmla="*/ 9474 h 89348"/>
                    <a:gd name="connsiteX8" fmla="*/ 253 w 158862"/>
                    <a:gd name="connsiteY8" fmla="*/ 2277 h 89348"/>
                    <a:gd name="connsiteX9" fmla="*/ 29568 w 158862"/>
                    <a:gd name="connsiteY9" fmla="*/ 171 h 89348"/>
                    <a:gd name="connsiteX10" fmla="*/ 29568 w 158862"/>
                    <a:gd name="connsiteY10" fmla="*/ 19831 h 89348"/>
                    <a:gd name="connsiteX11" fmla="*/ 41592 w 158862"/>
                    <a:gd name="connsiteY11" fmla="*/ 5700 h 89348"/>
                    <a:gd name="connsiteX12" fmla="*/ 58883 w 158862"/>
                    <a:gd name="connsiteY12" fmla="*/ 171 h 89348"/>
                    <a:gd name="connsiteX13" fmla="*/ 86267 w 158862"/>
                    <a:gd name="connsiteY13" fmla="*/ 19129 h 89348"/>
                    <a:gd name="connsiteX14" fmla="*/ 98116 w 158862"/>
                    <a:gd name="connsiteY14" fmla="*/ 5438 h 89348"/>
                    <a:gd name="connsiteX15" fmla="*/ 115230 w 158862"/>
                    <a:gd name="connsiteY15" fmla="*/ 171 h 89348"/>
                    <a:gd name="connsiteX16" fmla="*/ 130678 w 158862"/>
                    <a:gd name="connsiteY16" fmla="*/ 3155 h 89348"/>
                    <a:gd name="connsiteX17" fmla="*/ 140157 w 158862"/>
                    <a:gd name="connsiteY17" fmla="*/ 12195 h 89348"/>
                    <a:gd name="connsiteX18" fmla="*/ 143316 w 158862"/>
                    <a:gd name="connsiteY18" fmla="*/ 27380 h 89348"/>
                    <a:gd name="connsiteX19" fmla="*/ 143316 w 158862"/>
                    <a:gd name="connsiteY19" fmla="*/ 76003 h 89348"/>
                    <a:gd name="connsiteX20" fmla="*/ 147792 w 158862"/>
                    <a:gd name="connsiteY20" fmla="*/ 81270 h 89348"/>
                    <a:gd name="connsiteX21" fmla="*/ 159115 w 158862"/>
                    <a:gd name="connsiteY21" fmla="*/ 82322 h 89348"/>
                    <a:gd name="connsiteX22" fmla="*/ 159115 w 158862"/>
                    <a:gd name="connsiteY22" fmla="*/ 89519 h 89348"/>
                    <a:gd name="connsiteX23" fmla="*/ 112773 w 158862"/>
                    <a:gd name="connsiteY23" fmla="*/ 89519 h 89348"/>
                    <a:gd name="connsiteX24" fmla="*/ 112773 w 158862"/>
                    <a:gd name="connsiteY24" fmla="*/ 82322 h 89348"/>
                    <a:gd name="connsiteX25" fmla="*/ 124095 w 158862"/>
                    <a:gd name="connsiteY25" fmla="*/ 81270 h 89348"/>
                    <a:gd name="connsiteX26" fmla="*/ 128571 w 158862"/>
                    <a:gd name="connsiteY26" fmla="*/ 76003 h 89348"/>
                    <a:gd name="connsiteX27" fmla="*/ 128571 w 158862"/>
                    <a:gd name="connsiteY27" fmla="*/ 28082 h 89348"/>
                    <a:gd name="connsiteX28" fmla="*/ 125675 w 158862"/>
                    <a:gd name="connsiteY28" fmla="*/ 11668 h 89348"/>
                    <a:gd name="connsiteX29" fmla="*/ 114001 w 158862"/>
                    <a:gd name="connsiteY29" fmla="*/ 5438 h 89348"/>
                    <a:gd name="connsiteX30" fmla="*/ 94693 w 158862"/>
                    <a:gd name="connsiteY30" fmla="*/ 14828 h 89348"/>
                    <a:gd name="connsiteX31" fmla="*/ 87144 w 158862"/>
                    <a:gd name="connsiteY31" fmla="*/ 36156 h 89348"/>
                    <a:gd name="connsiteX32" fmla="*/ 87144 w 158862"/>
                    <a:gd name="connsiteY32" fmla="*/ 76003 h 89348"/>
                    <a:gd name="connsiteX33" fmla="*/ 91533 w 158862"/>
                    <a:gd name="connsiteY33" fmla="*/ 81270 h 89348"/>
                    <a:gd name="connsiteX34" fmla="*/ 102943 w 158862"/>
                    <a:gd name="connsiteY34" fmla="*/ 82322 h 89348"/>
                    <a:gd name="connsiteX35" fmla="*/ 102943 w 158862"/>
                    <a:gd name="connsiteY35" fmla="*/ 89519 h 89348"/>
                    <a:gd name="connsiteX36" fmla="*/ 56601 w 158862"/>
                    <a:gd name="connsiteY36" fmla="*/ 89519 h 89348"/>
                    <a:gd name="connsiteX37" fmla="*/ 56601 w 158862"/>
                    <a:gd name="connsiteY37" fmla="*/ 82322 h 89348"/>
                    <a:gd name="connsiteX38" fmla="*/ 67923 w 158862"/>
                    <a:gd name="connsiteY38" fmla="*/ 81270 h 89348"/>
                    <a:gd name="connsiteX39" fmla="*/ 72399 w 158862"/>
                    <a:gd name="connsiteY39" fmla="*/ 76003 h 89348"/>
                    <a:gd name="connsiteX40" fmla="*/ 72399 w 158862"/>
                    <a:gd name="connsiteY40" fmla="*/ 28082 h 89348"/>
                    <a:gd name="connsiteX41" fmla="*/ 69503 w 158862"/>
                    <a:gd name="connsiteY41" fmla="*/ 11757 h 89348"/>
                    <a:gd name="connsiteX42" fmla="*/ 57829 w 158862"/>
                    <a:gd name="connsiteY42" fmla="*/ 5438 h 89348"/>
                    <a:gd name="connsiteX43" fmla="*/ 38521 w 158862"/>
                    <a:gd name="connsiteY43" fmla="*/ 14828 h 89348"/>
                    <a:gd name="connsiteX44" fmla="*/ 30972 w 158862"/>
                    <a:gd name="connsiteY44" fmla="*/ 36156 h 89348"/>
                    <a:gd name="connsiteX45" fmla="*/ 30972 w 158862"/>
                    <a:gd name="connsiteY45" fmla="*/ 76003 h 89348"/>
                    <a:gd name="connsiteX46" fmla="*/ 35361 w 158862"/>
                    <a:gd name="connsiteY46" fmla="*/ 81270 h 89348"/>
                    <a:gd name="connsiteX47" fmla="*/ 46595 w 158862"/>
                    <a:gd name="connsiteY47" fmla="*/ 82322 h 89348"/>
                    <a:gd name="connsiteX48" fmla="*/ 46595 w 158862"/>
                    <a:gd name="connsiteY48" fmla="*/ 89519 h 89348"/>
                    <a:gd name="connsiteX49" fmla="*/ 253 w 158862"/>
                    <a:gd name="connsiteY49" fmla="*/ 89519 h 8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58862" h="89348">
                      <a:moveTo>
                        <a:pt x="253" y="89519"/>
                      </a:moveTo>
                      <a:lnTo>
                        <a:pt x="253" y="82322"/>
                      </a:lnTo>
                      <a:cubicBezTo>
                        <a:pt x="4934" y="82322"/>
                        <a:pt x="8738" y="81972"/>
                        <a:pt x="11664" y="81270"/>
                      </a:cubicBezTo>
                      <a:cubicBezTo>
                        <a:pt x="14589" y="80568"/>
                        <a:pt x="16052" y="78812"/>
                        <a:pt x="16052" y="76003"/>
                      </a:cubicBezTo>
                      <a:lnTo>
                        <a:pt x="16052" y="20709"/>
                      </a:lnTo>
                      <a:cubicBezTo>
                        <a:pt x="16052" y="17198"/>
                        <a:pt x="15525" y="14624"/>
                        <a:pt x="14472" y="12985"/>
                      </a:cubicBezTo>
                      <a:cubicBezTo>
                        <a:pt x="13419" y="11347"/>
                        <a:pt x="11868" y="10352"/>
                        <a:pt x="9820" y="10001"/>
                      </a:cubicBezTo>
                      <a:cubicBezTo>
                        <a:pt x="7773" y="9650"/>
                        <a:pt x="4584" y="9474"/>
                        <a:pt x="253" y="9474"/>
                      </a:cubicBezTo>
                      <a:lnTo>
                        <a:pt x="253" y="2277"/>
                      </a:lnTo>
                      <a:lnTo>
                        <a:pt x="29568" y="171"/>
                      </a:lnTo>
                      <a:lnTo>
                        <a:pt x="29568" y="19831"/>
                      </a:lnTo>
                      <a:cubicBezTo>
                        <a:pt x="32260" y="14097"/>
                        <a:pt x="36268" y="9387"/>
                        <a:pt x="41592" y="5700"/>
                      </a:cubicBezTo>
                      <a:cubicBezTo>
                        <a:pt x="46917" y="2014"/>
                        <a:pt x="52681" y="171"/>
                        <a:pt x="58883" y="171"/>
                      </a:cubicBezTo>
                      <a:cubicBezTo>
                        <a:pt x="74447" y="171"/>
                        <a:pt x="83575" y="6490"/>
                        <a:pt x="86267" y="19129"/>
                      </a:cubicBezTo>
                      <a:cubicBezTo>
                        <a:pt x="88959" y="13512"/>
                        <a:pt x="92909" y="8948"/>
                        <a:pt x="98116" y="5438"/>
                      </a:cubicBezTo>
                      <a:cubicBezTo>
                        <a:pt x="103323" y="1927"/>
                        <a:pt x="109028" y="171"/>
                        <a:pt x="115230" y="171"/>
                      </a:cubicBezTo>
                      <a:cubicBezTo>
                        <a:pt x="121316" y="171"/>
                        <a:pt x="126465" y="1165"/>
                        <a:pt x="130678" y="3155"/>
                      </a:cubicBezTo>
                      <a:cubicBezTo>
                        <a:pt x="134891" y="5145"/>
                        <a:pt x="138051" y="8158"/>
                        <a:pt x="140157" y="12195"/>
                      </a:cubicBezTo>
                      <a:cubicBezTo>
                        <a:pt x="142264" y="16233"/>
                        <a:pt x="143316" y="21294"/>
                        <a:pt x="143316" y="27380"/>
                      </a:cubicBezTo>
                      <a:lnTo>
                        <a:pt x="143316" y="76003"/>
                      </a:lnTo>
                      <a:cubicBezTo>
                        <a:pt x="143316" y="78812"/>
                        <a:pt x="144808" y="80568"/>
                        <a:pt x="147792" y="81270"/>
                      </a:cubicBezTo>
                      <a:cubicBezTo>
                        <a:pt x="150777" y="81972"/>
                        <a:pt x="154551" y="82322"/>
                        <a:pt x="159115" y="82322"/>
                      </a:cubicBezTo>
                      <a:lnTo>
                        <a:pt x="159115" y="89519"/>
                      </a:lnTo>
                      <a:lnTo>
                        <a:pt x="112773" y="89519"/>
                      </a:lnTo>
                      <a:lnTo>
                        <a:pt x="112773" y="82322"/>
                      </a:lnTo>
                      <a:cubicBezTo>
                        <a:pt x="117337" y="82322"/>
                        <a:pt x="121110" y="81972"/>
                        <a:pt x="124095" y="81270"/>
                      </a:cubicBezTo>
                      <a:cubicBezTo>
                        <a:pt x="127079" y="80568"/>
                        <a:pt x="128571" y="78812"/>
                        <a:pt x="128571" y="76003"/>
                      </a:cubicBezTo>
                      <a:lnTo>
                        <a:pt x="128571" y="28082"/>
                      </a:lnTo>
                      <a:cubicBezTo>
                        <a:pt x="128571" y="21294"/>
                        <a:pt x="127606" y="15823"/>
                        <a:pt x="125675" y="11668"/>
                      </a:cubicBezTo>
                      <a:cubicBezTo>
                        <a:pt x="123744" y="7514"/>
                        <a:pt x="119853" y="5438"/>
                        <a:pt x="114001" y="5438"/>
                      </a:cubicBezTo>
                      <a:cubicBezTo>
                        <a:pt x="106161" y="5438"/>
                        <a:pt x="99725" y="8568"/>
                        <a:pt x="94693" y="14828"/>
                      </a:cubicBezTo>
                      <a:cubicBezTo>
                        <a:pt x="89661" y="21089"/>
                        <a:pt x="87144" y="28198"/>
                        <a:pt x="87144" y="36156"/>
                      </a:cubicBezTo>
                      <a:lnTo>
                        <a:pt x="87144" y="76003"/>
                      </a:lnTo>
                      <a:cubicBezTo>
                        <a:pt x="87144" y="78812"/>
                        <a:pt x="88607" y="80568"/>
                        <a:pt x="91533" y="81270"/>
                      </a:cubicBezTo>
                      <a:cubicBezTo>
                        <a:pt x="94459" y="81972"/>
                        <a:pt x="98262" y="82322"/>
                        <a:pt x="102943" y="82322"/>
                      </a:cubicBezTo>
                      <a:lnTo>
                        <a:pt x="102943" y="89519"/>
                      </a:lnTo>
                      <a:lnTo>
                        <a:pt x="56601" y="89519"/>
                      </a:lnTo>
                      <a:lnTo>
                        <a:pt x="56601" y="82322"/>
                      </a:lnTo>
                      <a:cubicBezTo>
                        <a:pt x="61165" y="82322"/>
                        <a:pt x="64938" y="81972"/>
                        <a:pt x="67923" y="81270"/>
                      </a:cubicBezTo>
                      <a:cubicBezTo>
                        <a:pt x="70907" y="80568"/>
                        <a:pt x="72399" y="78812"/>
                        <a:pt x="72399" y="76003"/>
                      </a:cubicBezTo>
                      <a:lnTo>
                        <a:pt x="72399" y="28082"/>
                      </a:lnTo>
                      <a:cubicBezTo>
                        <a:pt x="72399" y="21411"/>
                        <a:pt x="71434" y="15970"/>
                        <a:pt x="69503" y="11757"/>
                      </a:cubicBezTo>
                      <a:cubicBezTo>
                        <a:pt x="67572" y="7544"/>
                        <a:pt x="63681" y="5438"/>
                        <a:pt x="57829" y="5438"/>
                      </a:cubicBezTo>
                      <a:cubicBezTo>
                        <a:pt x="49989" y="5438"/>
                        <a:pt x="43553" y="8568"/>
                        <a:pt x="38521" y="14828"/>
                      </a:cubicBezTo>
                      <a:cubicBezTo>
                        <a:pt x="33489" y="21089"/>
                        <a:pt x="30972" y="28198"/>
                        <a:pt x="30972" y="36156"/>
                      </a:cubicBezTo>
                      <a:lnTo>
                        <a:pt x="30972" y="76003"/>
                      </a:lnTo>
                      <a:cubicBezTo>
                        <a:pt x="30972" y="78812"/>
                        <a:pt x="32435" y="80568"/>
                        <a:pt x="35361" y="81270"/>
                      </a:cubicBezTo>
                      <a:cubicBezTo>
                        <a:pt x="38287" y="81972"/>
                        <a:pt x="42032" y="82322"/>
                        <a:pt x="46595" y="82322"/>
                      </a:cubicBezTo>
                      <a:lnTo>
                        <a:pt x="46595" y="89519"/>
                      </a:lnTo>
                      <a:lnTo>
                        <a:pt x="253" y="895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01DA3B9E-B61F-0BA8-F7A8-EFBEC4AC654D}"/>
                    </a:ext>
                  </a:extLst>
                </p:cNvPr>
                <p:cNvSpPr/>
                <p:nvPr/>
              </p:nvSpPr>
              <p:spPr>
                <a:xfrm>
                  <a:off x="4233717" y="5970531"/>
                  <a:ext cx="47395" cy="202219"/>
                </a:xfrm>
                <a:custGeom>
                  <a:avLst/>
                  <a:gdLst>
                    <a:gd name="connsiteX0" fmla="*/ 2009 w 47395"/>
                    <a:gd name="connsiteY0" fmla="*/ 202390 h 202219"/>
                    <a:gd name="connsiteX1" fmla="*/ 253 w 47395"/>
                    <a:gd name="connsiteY1" fmla="*/ 200635 h 202219"/>
                    <a:gd name="connsiteX2" fmla="*/ 605 w 47395"/>
                    <a:gd name="connsiteY2" fmla="*/ 199406 h 202219"/>
                    <a:gd name="connsiteX3" fmla="*/ 35185 w 47395"/>
                    <a:gd name="connsiteY3" fmla="*/ 101281 h 202219"/>
                    <a:gd name="connsiteX4" fmla="*/ 955 w 47395"/>
                    <a:gd name="connsiteY4" fmla="*/ 3682 h 202219"/>
                    <a:gd name="connsiteX5" fmla="*/ 253 w 47395"/>
                    <a:gd name="connsiteY5" fmla="*/ 1927 h 202219"/>
                    <a:gd name="connsiteX6" fmla="*/ 780 w 47395"/>
                    <a:gd name="connsiteY6" fmla="*/ 698 h 202219"/>
                    <a:gd name="connsiteX7" fmla="*/ 2009 w 47395"/>
                    <a:gd name="connsiteY7" fmla="*/ 171 h 202219"/>
                    <a:gd name="connsiteX8" fmla="*/ 3939 w 47395"/>
                    <a:gd name="connsiteY8" fmla="*/ 171 h 202219"/>
                    <a:gd name="connsiteX9" fmla="*/ 4818 w 47395"/>
                    <a:gd name="connsiteY9" fmla="*/ 523 h 202219"/>
                    <a:gd name="connsiteX10" fmla="*/ 29041 w 47395"/>
                    <a:gd name="connsiteY10" fmla="*/ 28345 h 202219"/>
                    <a:gd name="connsiteX11" fmla="*/ 43172 w 47395"/>
                    <a:gd name="connsiteY11" fmla="*/ 63364 h 202219"/>
                    <a:gd name="connsiteX12" fmla="*/ 47649 w 47395"/>
                    <a:gd name="connsiteY12" fmla="*/ 101281 h 202219"/>
                    <a:gd name="connsiteX13" fmla="*/ 45278 w 47395"/>
                    <a:gd name="connsiteY13" fmla="*/ 129543 h 202219"/>
                    <a:gd name="connsiteX14" fmla="*/ 37642 w 47395"/>
                    <a:gd name="connsiteY14" fmla="*/ 156838 h 202219"/>
                    <a:gd name="connsiteX15" fmla="*/ 24214 w 47395"/>
                    <a:gd name="connsiteY15" fmla="*/ 181677 h 202219"/>
                    <a:gd name="connsiteX16" fmla="*/ 4818 w 47395"/>
                    <a:gd name="connsiteY16" fmla="*/ 202040 h 202219"/>
                    <a:gd name="connsiteX17" fmla="*/ 3939 w 47395"/>
                    <a:gd name="connsiteY17" fmla="*/ 202390 h 202219"/>
                    <a:gd name="connsiteX18" fmla="*/ 2009 w 47395"/>
                    <a:gd name="connsiteY18" fmla="*/ 202390 h 202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395" h="202219">
                      <a:moveTo>
                        <a:pt x="2009" y="202390"/>
                      </a:moveTo>
                      <a:cubicBezTo>
                        <a:pt x="838" y="202390"/>
                        <a:pt x="253" y="201805"/>
                        <a:pt x="253" y="200635"/>
                      </a:cubicBezTo>
                      <a:cubicBezTo>
                        <a:pt x="253" y="200050"/>
                        <a:pt x="370" y="199641"/>
                        <a:pt x="605" y="199406"/>
                      </a:cubicBezTo>
                      <a:cubicBezTo>
                        <a:pt x="23659" y="176821"/>
                        <a:pt x="35185" y="144112"/>
                        <a:pt x="35185" y="101281"/>
                      </a:cubicBezTo>
                      <a:cubicBezTo>
                        <a:pt x="35185" y="58450"/>
                        <a:pt x="23776" y="25917"/>
                        <a:pt x="955" y="3682"/>
                      </a:cubicBezTo>
                      <a:cubicBezTo>
                        <a:pt x="487" y="3331"/>
                        <a:pt x="253" y="2746"/>
                        <a:pt x="253" y="1927"/>
                      </a:cubicBezTo>
                      <a:cubicBezTo>
                        <a:pt x="253" y="1459"/>
                        <a:pt x="428" y="1049"/>
                        <a:pt x="780" y="698"/>
                      </a:cubicBezTo>
                      <a:cubicBezTo>
                        <a:pt x="1132" y="346"/>
                        <a:pt x="1540" y="171"/>
                        <a:pt x="2009" y="171"/>
                      </a:cubicBezTo>
                      <a:lnTo>
                        <a:pt x="3939" y="171"/>
                      </a:lnTo>
                      <a:cubicBezTo>
                        <a:pt x="4291" y="171"/>
                        <a:pt x="4583" y="288"/>
                        <a:pt x="4818" y="523"/>
                      </a:cubicBezTo>
                      <a:cubicBezTo>
                        <a:pt x="14530" y="8129"/>
                        <a:pt x="22605" y="17403"/>
                        <a:pt x="29041" y="28345"/>
                      </a:cubicBezTo>
                      <a:cubicBezTo>
                        <a:pt x="35477" y="39287"/>
                        <a:pt x="40188" y="50960"/>
                        <a:pt x="43172" y="63364"/>
                      </a:cubicBezTo>
                      <a:cubicBezTo>
                        <a:pt x="46157" y="75769"/>
                        <a:pt x="47649" y="88408"/>
                        <a:pt x="47649" y="101281"/>
                      </a:cubicBezTo>
                      <a:cubicBezTo>
                        <a:pt x="47649" y="110877"/>
                        <a:pt x="46859" y="120298"/>
                        <a:pt x="45278" y="129543"/>
                      </a:cubicBezTo>
                      <a:cubicBezTo>
                        <a:pt x="43699" y="138788"/>
                        <a:pt x="41153" y="147885"/>
                        <a:pt x="37642" y="156838"/>
                      </a:cubicBezTo>
                      <a:cubicBezTo>
                        <a:pt x="34131" y="165791"/>
                        <a:pt x="29656" y="174071"/>
                        <a:pt x="24214" y="181677"/>
                      </a:cubicBezTo>
                      <a:cubicBezTo>
                        <a:pt x="18773" y="189284"/>
                        <a:pt x="12308" y="196071"/>
                        <a:pt x="4818" y="202040"/>
                      </a:cubicBezTo>
                      <a:cubicBezTo>
                        <a:pt x="4583" y="202273"/>
                        <a:pt x="4291" y="202390"/>
                        <a:pt x="3939" y="202390"/>
                      </a:cubicBezTo>
                      <a:lnTo>
                        <a:pt x="2009" y="20239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4" name="Graphic 296">
                <a:extLst>
                  <a:ext uri="{FF2B5EF4-FFF2-40B4-BE49-F238E27FC236}">
                    <a16:creationId xmlns:a16="http://schemas.microsoft.com/office/drawing/2014/main" id="{F2353F0B-8252-C216-6351-B5261B917A57}"/>
                  </a:ext>
                </a:extLst>
              </p:cNvPr>
              <p:cNvGrpSpPr/>
              <p:nvPr/>
            </p:nvGrpSpPr>
            <p:grpSpPr>
              <a:xfrm>
                <a:off x="3428827" y="4581016"/>
                <a:ext cx="1078502" cy="1078502"/>
                <a:chOff x="3428827" y="4581016"/>
                <a:chExt cx="1078502" cy="1078502"/>
              </a:xfrm>
            </p:grpSpPr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E87FED7A-B019-4A6F-D593-31F8E9FF826A}"/>
                    </a:ext>
                  </a:extLst>
                </p:cNvPr>
                <p:cNvSpPr/>
                <p:nvPr/>
              </p:nvSpPr>
              <p:spPr>
                <a:xfrm>
                  <a:off x="3428827" y="4581016"/>
                  <a:ext cx="11234" cy="1078502"/>
                </a:xfrm>
                <a:custGeom>
                  <a:avLst/>
                  <a:gdLst>
                    <a:gd name="connsiteX0" fmla="*/ 0 w 11234"/>
                    <a:gd name="connsiteY0" fmla="*/ 1078503 h 1078502"/>
                    <a:gd name="connsiteX1" fmla="*/ 0 w 11234"/>
                    <a:gd name="connsiteY1" fmla="*/ 0 h 107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78502">
                      <a:moveTo>
                        <a:pt x="0" y="1078503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7C7FB177-1182-B5C5-72BB-908D0D11B19B}"/>
                    </a:ext>
                  </a:extLst>
                </p:cNvPr>
                <p:cNvSpPr/>
                <p:nvPr/>
              </p:nvSpPr>
              <p:spPr>
                <a:xfrm>
                  <a:off x="4507330" y="4581016"/>
                  <a:ext cx="11234" cy="1078502"/>
                </a:xfrm>
                <a:custGeom>
                  <a:avLst/>
                  <a:gdLst>
                    <a:gd name="connsiteX0" fmla="*/ 0 w 11234"/>
                    <a:gd name="connsiteY0" fmla="*/ 1078503 h 1078502"/>
                    <a:gd name="connsiteX1" fmla="*/ 0 w 11234"/>
                    <a:gd name="connsiteY1" fmla="*/ 0 h 1078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234" h="1078502">
                      <a:moveTo>
                        <a:pt x="0" y="1078503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0639EE23-AC30-794A-8C79-7D3CCA164B00}"/>
                    </a:ext>
                  </a:extLst>
                </p:cNvPr>
                <p:cNvSpPr/>
                <p:nvPr/>
              </p:nvSpPr>
              <p:spPr>
                <a:xfrm>
                  <a:off x="3428827" y="5659519"/>
                  <a:ext cx="10785" cy="11234"/>
                </a:xfrm>
                <a:custGeom>
                  <a:avLst/>
                  <a:gdLst>
                    <a:gd name="connsiteX0" fmla="*/ 0 w 10785"/>
                    <a:gd name="connsiteY0" fmla="*/ 0 h 11234"/>
                    <a:gd name="connsiteX1" fmla="*/ 10785 w 10785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85" h="11234">
                      <a:moveTo>
                        <a:pt x="0" y="0"/>
                      </a:moveTo>
                      <a:lnTo>
                        <a:pt x="10785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64A1AD66-1609-64D7-CCF1-0ECD3BC82BE8}"/>
                    </a:ext>
                  </a:extLst>
                </p:cNvPr>
                <p:cNvSpPr/>
                <p:nvPr/>
              </p:nvSpPr>
              <p:spPr>
                <a:xfrm>
                  <a:off x="3428827" y="5120268"/>
                  <a:ext cx="10785" cy="11234"/>
                </a:xfrm>
                <a:custGeom>
                  <a:avLst/>
                  <a:gdLst>
                    <a:gd name="connsiteX0" fmla="*/ 0 w 10785"/>
                    <a:gd name="connsiteY0" fmla="*/ 0 h 11234"/>
                    <a:gd name="connsiteX1" fmla="*/ 10785 w 10785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85" h="11234">
                      <a:moveTo>
                        <a:pt x="0" y="0"/>
                      </a:moveTo>
                      <a:lnTo>
                        <a:pt x="10785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420E0FEA-9BD9-5314-F1C4-2572895B09C5}"/>
                    </a:ext>
                  </a:extLst>
                </p:cNvPr>
                <p:cNvSpPr/>
                <p:nvPr/>
              </p:nvSpPr>
              <p:spPr>
                <a:xfrm>
                  <a:off x="3428827" y="4581016"/>
                  <a:ext cx="10785" cy="11234"/>
                </a:xfrm>
                <a:custGeom>
                  <a:avLst/>
                  <a:gdLst>
                    <a:gd name="connsiteX0" fmla="*/ 0 w 10785"/>
                    <a:gd name="connsiteY0" fmla="*/ 0 h 11234"/>
                    <a:gd name="connsiteX1" fmla="*/ 10785 w 10785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85" h="11234">
                      <a:moveTo>
                        <a:pt x="0" y="0"/>
                      </a:moveTo>
                      <a:lnTo>
                        <a:pt x="10785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4CDE00BD-D002-74D5-4D92-A66B018ABC96}"/>
                    </a:ext>
                  </a:extLst>
                </p:cNvPr>
                <p:cNvSpPr/>
                <p:nvPr/>
              </p:nvSpPr>
              <p:spPr>
                <a:xfrm>
                  <a:off x="4496544" y="5659519"/>
                  <a:ext cx="10785" cy="11234"/>
                </a:xfrm>
                <a:custGeom>
                  <a:avLst/>
                  <a:gdLst>
                    <a:gd name="connsiteX0" fmla="*/ 10785 w 10785"/>
                    <a:gd name="connsiteY0" fmla="*/ 0 h 11234"/>
                    <a:gd name="connsiteX1" fmla="*/ 0 w 10785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85" h="11234">
                      <a:moveTo>
                        <a:pt x="10785" y="0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0436B3F2-472C-9C09-DEC2-D890520D2183}"/>
                    </a:ext>
                  </a:extLst>
                </p:cNvPr>
                <p:cNvSpPr/>
                <p:nvPr/>
              </p:nvSpPr>
              <p:spPr>
                <a:xfrm>
                  <a:off x="4496544" y="5120268"/>
                  <a:ext cx="10785" cy="11234"/>
                </a:xfrm>
                <a:custGeom>
                  <a:avLst/>
                  <a:gdLst>
                    <a:gd name="connsiteX0" fmla="*/ 10785 w 10785"/>
                    <a:gd name="connsiteY0" fmla="*/ 0 h 11234"/>
                    <a:gd name="connsiteX1" fmla="*/ 0 w 10785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85" h="11234">
                      <a:moveTo>
                        <a:pt x="10785" y="0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9CB96C64-DB43-9F91-58EF-2E7C857AD5FD}"/>
                    </a:ext>
                  </a:extLst>
                </p:cNvPr>
                <p:cNvSpPr/>
                <p:nvPr/>
              </p:nvSpPr>
              <p:spPr>
                <a:xfrm>
                  <a:off x="4496544" y="4581016"/>
                  <a:ext cx="10785" cy="11234"/>
                </a:xfrm>
                <a:custGeom>
                  <a:avLst/>
                  <a:gdLst>
                    <a:gd name="connsiteX0" fmla="*/ 10785 w 10785"/>
                    <a:gd name="connsiteY0" fmla="*/ 0 h 11234"/>
                    <a:gd name="connsiteX1" fmla="*/ 0 w 10785"/>
                    <a:gd name="connsiteY1" fmla="*/ 0 h 1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85" h="11234">
                      <a:moveTo>
                        <a:pt x="10785" y="0"/>
                      </a:moveTo>
                      <a:lnTo>
                        <a:pt x="0" y="0"/>
                      </a:lnTo>
                    </a:path>
                  </a:pathLst>
                </a:custGeom>
                <a:ln w="14950" cap="sq">
                  <a:solidFill>
                    <a:srgbClr val="26262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818B357A-714D-80C4-5520-841A4DC69175}"/>
                  </a:ext>
                </a:extLst>
              </p:cNvPr>
              <p:cNvSpPr/>
              <p:nvPr/>
            </p:nvSpPr>
            <p:spPr>
              <a:xfrm>
                <a:off x="3215228" y="5658247"/>
                <a:ext cx="47570" cy="11059"/>
              </a:xfrm>
              <a:custGeom>
                <a:avLst/>
                <a:gdLst>
                  <a:gd name="connsiteX0" fmla="*/ 199 w 47570"/>
                  <a:gd name="connsiteY0" fmla="*/ 11204 h 11059"/>
                  <a:gd name="connsiteX1" fmla="*/ 199 w 47570"/>
                  <a:gd name="connsiteY1" fmla="*/ 145 h 11059"/>
                  <a:gd name="connsiteX2" fmla="*/ 47770 w 47570"/>
                  <a:gd name="connsiteY2" fmla="*/ 145 h 11059"/>
                  <a:gd name="connsiteX3" fmla="*/ 47770 w 47570"/>
                  <a:gd name="connsiteY3" fmla="*/ 11204 h 11059"/>
                  <a:gd name="connsiteX4" fmla="*/ 199 w 47570"/>
                  <a:gd name="connsiteY4" fmla="*/ 11204 h 1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70" h="11059">
                    <a:moveTo>
                      <a:pt x="199" y="11204"/>
                    </a:moveTo>
                    <a:lnTo>
                      <a:pt x="199" y="145"/>
                    </a:lnTo>
                    <a:lnTo>
                      <a:pt x="47770" y="145"/>
                    </a:lnTo>
                    <a:lnTo>
                      <a:pt x="47770" y="11204"/>
                    </a:lnTo>
                    <a:lnTo>
                      <a:pt x="199" y="11204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EA5B251-9EB5-FBDE-77C7-480635D92536}"/>
                  </a:ext>
                </a:extLst>
              </p:cNvPr>
              <p:cNvSpPr/>
              <p:nvPr/>
            </p:nvSpPr>
            <p:spPr>
              <a:xfrm>
                <a:off x="3288662" y="5582942"/>
                <a:ext cx="60034" cy="119716"/>
              </a:xfrm>
              <a:custGeom>
                <a:avLst/>
                <a:gdLst>
                  <a:gd name="connsiteX0" fmla="*/ 1253 w 60034"/>
                  <a:gd name="connsiteY0" fmla="*/ 119861 h 119716"/>
                  <a:gd name="connsiteX1" fmla="*/ 1253 w 60034"/>
                  <a:gd name="connsiteY1" fmla="*/ 113541 h 119716"/>
                  <a:gd name="connsiteX2" fmla="*/ 23722 w 60034"/>
                  <a:gd name="connsiteY2" fmla="*/ 107749 h 119716"/>
                  <a:gd name="connsiteX3" fmla="*/ 23722 w 60034"/>
                  <a:gd name="connsiteY3" fmla="*/ 13485 h 119716"/>
                  <a:gd name="connsiteX4" fmla="*/ 199 w 60034"/>
                  <a:gd name="connsiteY4" fmla="*/ 17874 h 119716"/>
                  <a:gd name="connsiteX5" fmla="*/ 199 w 60034"/>
                  <a:gd name="connsiteY5" fmla="*/ 11554 h 119716"/>
                  <a:gd name="connsiteX6" fmla="*/ 33552 w 60034"/>
                  <a:gd name="connsiteY6" fmla="*/ 145 h 119716"/>
                  <a:gd name="connsiteX7" fmla="*/ 36009 w 60034"/>
                  <a:gd name="connsiteY7" fmla="*/ 145 h 119716"/>
                  <a:gd name="connsiteX8" fmla="*/ 37238 w 60034"/>
                  <a:gd name="connsiteY8" fmla="*/ 584 h 119716"/>
                  <a:gd name="connsiteX9" fmla="*/ 37765 w 60034"/>
                  <a:gd name="connsiteY9" fmla="*/ 1724 h 119716"/>
                  <a:gd name="connsiteX10" fmla="*/ 37765 w 60034"/>
                  <a:gd name="connsiteY10" fmla="*/ 107749 h 119716"/>
                  <a:gd name="connsiteX11" fmla="*/ 60234 w 60034"/>
                  <a:gd name="connsiteY11" fmla="*/ 113541 h 119716"/>
                  <a:gd name="connsiteX12" fmla="*/ 60234 w 60034"/>
                  <a:gd name="connsiteY12" fmla="*/ 119861 h 119716"/>
                  <a:gd name="connsiteX13" fmla="*/ 1253 w 60034"/>
                  <a:gd name="connsiteY13" fmla="*/ 119861 h 1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34" h="119716">
                    <a:moveTo>
                      <a:pt x="1253" y="119861"/>
                    </a:moveTo>
                    <a:lnTo>
                      <a:pt x="1253" y="113541"/>
                    </a:lnTo>
                    <a:cubicBezTo>
                      <a:pt x="16232" y="113541"/>
                      <a:pt x="23722" y="111610"/>
                      <a:pt x="23722" y="107749"/>
                    </a:cubicBezTo>
                    <a:lnTo>
                      <a:pt x="23722" y="13485"/>
                    </a:lnTo>
                    <a:cubicBezTo>
                      <a:pt x="17519" y="16411"/>
                      <a:pt x="9678" y="17874"/>
                      <a:pt x="199" y="17874"/>
                    </a:cubicBezTo>
                    <a:lnTo>
                      <a:pt x="199" y="11554"/>
                    </a:lnTo>
                    <a:cubicBezTo>
                      <a:pt x="14945" y="11554"/>
                      <a:pt x="26062" y="7751"/>
                      <a:pt x="33552" y="145"/>
                    </a:cubicBezTo>
                    <a:lnTo>
                      <a:pt x="36009" y="145"/>
                    </a:lnTo>
                    <a:cubicBezTo>
                      <a:pt x="36477" y="145"/>
                      <a:pt x="36887" y="291"/>
                      <a:pt x="37238" y="584"/>
                    </a:cubicBezTo>
                    <a:cubicBezTo>
                      <a:pt x="37589" y="876"/>
                      <a:pt x="37765" y="1256"/>
                      <a:pt x="37765" y="1724"/>
                    </a:cubicBezTo>
                    <a:lnTo>
                      <a:pt x="37765" y="107749"/>
                    </a:lnTo>
                    <a:cubicBezTo>
                      <a:pt x="37765" y="111610"/>
                      <a:pt x="45254" y="113541"/>
                      <a:pt x="60234" y="113541"/>
                    </a:cubicBezTo>
                    <a:lnTo>
                      <a:pt x="60234" y="119861"/>
                    </a:lnTo>
                    <a:lnTo>
                      <a:pt x="1253" y="119861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7375387-3CFD-5C01-7155-7A3641AD054B}"/>
                  </a:ext>
                </a:extLst>
              </p:cNvPr>
              <p:cNvSpPr/>
              <p:nvPr/>
            </p:nvSpPr>
            <p:spPr>
              <a:xfrm>
                <a:off x="3280061" y="5043691"/>
                <a:ext cx="75656" cy="123753"/>
              </a:xfrm>
              <a:custGeom>
                <a:avLst/>
                <a:gdLst>
                  <a:gd name="connsiteX0" fmla="*/ 38115 w 75656"/>
                  <a:gd name="connsiteY0" fmla="*/ 123850 h 123753"/>
                  <a:gd name="connsiteX1" fmla="*/ 8186 w 75656"/>
                  <a:gd name="connsiteY1" fmla="*/ 105682 h 123753"/>
                  <a:gd name="connsiteX2" fmla="*/ 199 w 75656"/>
                  <a:gd name="connsiteY2" fmla="*/ 62413 h 123753"/>
                  <a:gd name="connsiteX3" fmla="*/ 3095 w 75656"/>
                  <a:gd name="connsiteY3" fmla="*/ 33010 h 123753"/>
                  <a:gd name="connsiteX4" fmla="*/ 14417 w 75656"/>
                  <a:gd name="connsiteY4" fmla="*/ 9664 h 123753"/>
                  <a:gd name="connsiteX5" fmla="*/ 38115 w 75656"/>
                  <a:gd name="connsiteY5" fmla="*/ 97 h 123753"/>
                  <a:gd name="connsiteX6" fmla="*/ 57600 w 75656"/>
                  <a:gd name="connsiteY6" fmla="*/ 5889 h 123753"/>
                  <a:gd name="connsiteX7" fmla="*/ 69097 w 75656"/>
                  <a:gd name="connsiteY7" fmla="*/ 20809 h 123753"/>
                  <a:gd name="connsiteX8" fmla="*/ 74452 w 75656"/>
                  <a:gd name="connsiteY8" fmla="*/ 40470 h 123753"/>
                  <a:gd name="connsiteX9" fmla="*/ 75856 w 75656"/>
                  <a:gd name="connsiteY9" fmla="*/ 62413 h 123753"/>
                  <a:gd name="connsiteX10" fmla="*/ 73048 w 75656"/>
                  <a:gd name="connsiteY10" fmla="*/ 91376 h 123753"/>
                  <a:gd name="connsiteX11" fmla="*/ 61901 w 75656"/>
                  <a:gd name="connsiteY11" fmla="*/ 114372 h 123753"/>
                  <a:gd name="connsiteX12" fmla="*/ 38115 w 75656"/>
                  <a:gd name="connsiteY12" fmla="*/ 123850 h 123753"/>
                  <a:gd name="connsiteX13" fmla="*/ 38115 w 75656"/>
                  <a:gd name="connsiteY13" fmla="*/ 119110 h 123753"/>
                  <a:gd name="connsiteX14" fmla="*/ 53036 w 75656"/>
                  <a:gd name="connsiteY14" fmla="*/ 108842 h 123753"/>
                  <a:gd name="connsiteX15" fmla="*/ 59092 w 75656"/>
                  <a:gd name="connsiteY15" fmla="*/ 86109 h 123753"/>
                  <a:gd name="connsiteX16" fmla="*/ 60232 w 75656"/>
                  <a:gd name="connsiteY16" fmla="*/ 59604 h 123753"/>
                  <a:gd name="connsiteX17" fmla="*/ 59092 w 75656"/>
                  <a:gd name="connsiteY17" fmla="*/ 34677 h 123753"/>
                  <a:gd name="connsiteX18" fmla="*/ 53123 w 75656"/>
                  <a:gd name="connsiteY18" fmla="*/ 13964 h 123753"/>
                  <a:gd name="connsiteX19" fmla="*/ 38115 w 75656"/>
                  <a:gd name="connsiteY19" fmla="*/ 4660 h 123753"/>
                  <a:gd name="connsiteX20" fmla="*/ 23018 w 75656"/>
                  <a:gd name="connsiteY20" fmla="*/ 13964 h 123753"/>
                  <a:gd name="connsiteX21" fmla="*/ 16963 w 75656"/>
                  <a:gd name="connsiteY21" fmla="*/ 34677 h 123753"/>
                  <a:gd name="connsiteX22" fmla="*/ 15822 w 75656"/>
                  <a:gd name="connsiteY22" fmla="*/ 59604 h 123753"/>
                  <a:gd name="connsiteX23" fmla="*/ 16349 w 75656"/>
                  <a:gd name="connsiteY23" fmla="*/ 78474 h 123753"/>
                  <a:gd name="connsiteX24" fmla="*/ 18982 w 75656"/>
                  <a:gd name="connsiteY24" fmla="*/ 96730 h 123753"/>
                  <a:gd name="connsiteX25" fmla="*/ 25739 w 75656"/>
                  <a:gd name="connsiteY25" fmla="*/ 112616 h 123753"/>
                  <a:gd name="connsiteX26" fmla="*/ 38115 w 75656"/>
                  <a:gd name="connsiteY26" fmla="*/ 119110 h 12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656" h="123753">
                    <a:moveTo>
                      <a:pt x="38115" y="123850"/>
                    </a:moveTo>
                    <a:cubicBezTo>
                      <a:pt x="23487" y="123850"/>
                      <a:pt x="13511" y="117794"/>
                      <a:pt x="8186" y="105682"/>
                    </a:cubicBezTo>
                    <a:cubicBezTo>
                      <a:pt x="2861" y="93570"/>
                      <a:pt x="199" y="79147"/>
                      <a:pt x="199" y="62413"/>
                    </a:cubicBezTo>
                    <a:cubicBezTo>
                      <a:pt x="199" y="51997"/>
                      <a:pt x="1165" y="42196"/>
                      <a:pt x="3095" y="33010"/>
                    </a:cubicBezTo>
                    <a:cubicBezTo>
                      <a:pt x="5026" y="23823"/>
                      <a:pt x="8800" y="16041"/>
                      <a:pt x="14417" y="9664"/>
                    </a:cubicBezTo>
                    <a:cubicBezTo>
                      <a:pt x="20035" y="3286"/>
                      <a:pt x="27934" y="97"/>
                      <a:pt x="38115" y="97"/>
                    </a:cubicBezTo>
                    <a:cubicBezTo>
                      <a:pt x="46073" y="97"/>
                      <a:pt x="52568" y="2027"/>
                      <a:pt x="57600" y="5889"/>
                    </a:cubicBezTo>
                    <a:cubicBezTo>
                      <a:pt x="62632" y="9751"/>
                      <a:pt x="66464" y="14724"/>
                      <a:pt x="69097" y="20809"/>
                    </a:cubicBezTo>
                    <a:cubicBezTo>
                      <a:pt x="71731" y="26895"/>
                      <a:pt x="73516" y="33448"/>
                      <a:pt x="74452" y="40470"/>
                    </a:cubicBezTo>
                    <a:cubicBezTo>
                      <a:pt x="75388" y="47491"/>
                      <a:pt x="75856" y="54805"/>
                      <a:pt x="75856" y="62413"/>
                    </a:cubicBezTo>
                    <a:cubicBezTo>
                      <a:pt x="75856" y="72711"/>
                      <a:pt x="74920" y="82365"/>
                      <a:pt x="73048" y="91376"/>
                    </a:cubicBezTo>
                    <a:cubicBezTo>
                      <a:pt x="71175" y="100387"/>
                      <a:pt x="67460" y="108052"/>
                      <a:pt x="61901" y="114372"/>
                    </a:cubicBezTo>
                    <a:cubicBezTo>
                      <a:pt x="56342" y="120691"/>
                      <a:pt x="48413" y="123850"/>
                      <a:pt x="38115" y="123850"/>
                    </a:cubicBezTo>
                    <a:close/>
                    <a:moveTo>
                      <a:pt x="38115" y="119110"/>
                    </a:moveTo>
                    <a:cubicBezTo>
                      <a:pt x="44785" y="119110"/>
                      <a:pt x="49759" y="115688"/>
                      <a:pt x="53036" y="108842"/>
                    </a:cubicBezTo>
                    <a:cubicBezTo>
                      <a:pt x="56312" y="101996"/>
                      <a:pt x="58331" y="94418"/>
                      <a:pt x="59092" y="86109"/>
                    </a:cubicBezTo>
                    <a:cubicBezTo>
                      <a:pt x="59852" y="77801"/>
                      <a:pt x="60232" y="68966"/>
                      <a:pt x="60232" y="59604"/>
                    </a:cubicBezTo>
                    <a:cubicBezTo>
                      <a:pt x="60232" y="50593"/>
                      <a:pt x="59852" y="42284"/>
                      <a:pt x="59092" y="34677"/>
                    </a:cubicBezTo>
                    <a:cubicBezTo>
                      <a:pt x="58331" y="27071"/>
                      <a:pt x="56342" y="20166"/>
                      <a:pt x="53123" y="13964"/>
                    </a:cubicBezTo>
                    <a:cubicBezTo>
                      <a:pt x="49905" y="7761"/>
                      <a:pt x="44902" y="4660"/>
                      <a:pt x="38115" y="4660"/>
                    </a:cubicBezTo>
                    <a:cubicBezTo>
                      <a:pt x="31327" y="4660"/>
                      <a:pt x="26295" y="7761"/>
                      <a:pt x="23018" y="13964"/>
                    </a:cubicBezTo>
                    <a:cubicBezTo>
                      <a:pt x="19742" y="20166"/>
                      <a:pt x="17723" y="27071"/>
                      <a:pt x="16963" y="34677"/>
                    </a:cubicBezTo>
                    <a:cubicBezTo>
                      <a:pt x="16202" y="42284"/>
                      <a:pt x="15822" y="50593"/>
                      <a:pt x="15822" y="59604"/>
                    </a:cubicBezTo>
                    <a:cubicBezTo>
                      <a:pt x="15822" y="66274"/>
                      <a:pt x="15997" y="72564"/>
                      <a:pt x="16349" y="78474"/>
                    </a:cubicBezTo>
                    <a:cubicBezTo>
                      <a:pt x="16700" y="84384"/>
                      <a:pt x="17578" y="90469"/>
                      <a:pt x="18982" y="96730"/>
                    </a:cubicBezTo>
                    <a:cubicBezTo>
                      <a:pt x="20386" y="102991"/>
                      <a:pt x="22639" y="108286"/>
                      <a:pt x="25739" y="112616"/>
                    </a:cubicBezTo>
                    <a:cubicBezTo>
                      <a:pt x="28841" y="116946"/>
                      <a:pt x="32966" y="119110"/>
                      <a:pt x="38115" y="1191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B9E61C1-A8AE-4A23-6F96-3236177A2B72}"/>
                  </a:ext>
                </a:extLst>
              </p:cNvPr>
              <p:cNvSpPr/>
              <p:nvPr/>
            </p:nvSpPr>
            <p:spPr>
              <a:xfrm>
                <a:off x="3288662" y="4504439"/>
                <a:ext cx="60034" cy="119716"/>
              </a:xfrm>
              <a:custGeom>
                <a:avLst/>
                <a:gdLst>
                  <a:gd name="connsiteX0" fmla="*/ 1253 w 60034"/>
                  <a:gd name="connsiteY0" fmla="*/ 119765 h 119716"/>
                  <a:gd name="connsiteX1" fmla="*/ 1253 w 60034"/>
                  <a:gd name="connsiteY1" fmla="*/ 113445 h 119716"/>
                  <a:gd name="connsiteX2" fmla="*/ 23722 w 60034"/>
                  <a:gd name="connsiteY2" fmla="*/ 107653 h 119716"/>
                  <a:gd name="connsiteX3" fmla="*/ 23722 w 60034"/>
                  <a:gd name="connsiteY3" fmla="*/ 13389 h 119716"/>
                  <a:gd name="connsiteX4" fmla="*/ 199 w 60034"/>
                  <a:gd name="connsiteY4" fmla="*/ 17778 h 119716"/>
                  <a:gd name="connsiteX5" fmla="*/ 199 w 60034"/>
                  <a:gd name="connsiteY5" fmla="*/ 11458 h 119716"/>
                  <a:gd name="connsiteX6" fmla="*/ 33552 w 60034"/>
                  <a:gd name="connsiteY6" fmla="*/ 49 h 119716"/>
                  <a:gd name="connsiteX7" fmla="*/ 36009 w 60034"/>
                  <a:gd name="connsiteY7" fmla="*/ 49 h 119716"/>
                  <a:gd name="connsiteX8" fmla="*/ 37238 w 60034"/>
                  <a:gd name="connsiteY8" fmla="*/ 488 h 119716"/>
                  <a:gd name="connsiteX9" fmla="*/ 37765 w 60034"/>
                  <a:gd name="connsiteY9" fmla="*/ 1628 h 119716"/>
                  <a:gd name="connsiteX10" fmla="*/ 37765 w 60034"/>
                  <a:gd name="connsiteY10" fmla="*/ 107653 h 119716"/>
                  <a:gd name="connsiteX11" fmla="*/ 60234 w 60034"/>
                  <a:gd name="connsiteY11" fmla="*/ 113445 h 119716"/>
                  <a:gd name="connsiteX12" fmla="*/ 60234 w 60034"/>
                  <a:gd name="connsiteY12" fmla="*/ 119765 h 119716"/>
                  <a:gd name="connsiteX13" fmla="*/ 1253 w 60034"/>
                  <a:gd name="connsiteY13" fmla="*/ 119765 h 1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34" h="119716">
                    <a:moveTo>
                      <a:pt x="1253" y="119765"/>
                    </a:moveTo>
                    <a:lnTo>
                      <a:pt x="1253" y="113445"/>
                    </a:lnTo>
                    <a:cubicBezTo>
                      <a:pt x="16232" y="113445"/>
                      <a:pt x="23722" y="111514"/>
                      <a:pt x="23722" y="107653"/>
                    </a:cubicBezTo>
                    <a:lnTo>
                      <a:pt x="23722" y="13389"/>
                    </a:lnTo>
                    <a:cubicBezTo>
                      <a:pt x="17519" y="16315"/>
                      <a:pt x="9678" y="17778"/>
                      <a:pt x="199" y="17778"/>
                    </a:cubicBezTo>
                    <a:lnTo>
                      <a:pt x="199" y="11458"/>
                    </a:lnTo>
                    <a:cubicBezTo>
                      <a:pt x="14945" y="11458"/>
                      <a:pt x="26062" y="7655"/>
                      <a:pt x="33552" y="49"/>
                    </a:cubicBezTo>
                    <a:lnTo>
                      <a:pt x="36009" y="49"/>
                    </a:lnTo>
                    <a:cubicBezTo>
                      <a:pt x="36477" y="49"/>
                      <a:pt x="36887" y="195"/>
                      <a:pt x="37238" y="488"/>
                    </a:cubicBezTo>
                    <a:cubicBezTo>
                      <a:pt x="37589" y="780"/>
                      <a:pt x="37765" y="1160"/>
                      <a:pt x="37765" y="1628"/>
                    </a:cubicBezTo>
                    <a:lnTo>
                      <a:pt x="37765" y="107653"/>
                    </a:lnTo>
                    <a:cubicBezTo>
                      <a:pt x="37765" y="111514"/>
                      <a:pt x="45254" y="113445"/>
                      <a:pt x="60234" y="113445"/>
                    </a:cubicBezTo>
                    <a:lnTo>
                      <a:pt x="60234" y="119765"/>
                    </a:lnTo>
                    <a:lnTo>
                      <a:pt x="1253" y="119765"/>
                    </a:lnTo>
                    <a:close/>
                  </a:path>
                </a:pathLst>
              </a:custGeom>
              <a:solidFill>
                <a:srgbClr val="262626"/>
              </a:solidFill>
              <a:ln w="11213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77" name="Graphic 296">
                <a:extLst>
                  <a:ext uri="{FF2B5EF4-FFF2-40B4-BE49-F238E27FC236}">
                    <a16:creationId xmlns:a16="http://schemas.microsoft.com/office/drawing/2014/main" id="{F52C83F5-6613-D0AE-7522-9225910459DD}"/>
                  </a:ext>
                </a:extLst>
              </p:cNvPr>
              <p:cNvGrpSpPr/>
              <p:nvPr/>
            </p:nvGrpSpPr>
            <p:grpSpPr>
              <a:xfrm>
                <a:off x="2945342" y="4811719"/>
                <a:ext cx="202219" cy="629743"/>
                <a:chOff x="2945342" y="4811719"/>
                <a:chExt cx="202219" cy="629743"/>
              </a:xfrm>
              <a:solidFill>
                <a:srgbClr val="262626"/>
              </a:solidFill>
            </p:grpSpPr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5176D03E-2BBB-D5F9-41FC-EEDD140ED1A3}"/>
                    </a:ext>
                  </a:extLst>
                </p:cNvPr>
                <p:cNvSpPr/>
                <p:nvPr/>
              </p:nvSpPr>
              <p:spPr>
                <a:xfrm rot="-5400000">
                  <a:off x="3026001" y="5329031"/>
                  <a:ext cx="94088" cy="130775"/>
                </a:xfrm>
                <a:custGeom>
                  <a:avLst/>
                  <a:gdLst>
                    <a:gd name="connsiteX0" fmla="*/ 11783 w 94088"/>
                    <a:gd name="connsiteY0" fmla="*/ 118442 h 130775"/>
                    <a:gd name="connsiteX1" fmla="*/ 26528 w 94088"/>
                    <a:gd name="connsiteY1" fmla="*/ 125639 h 130775"/>
                    <a:gd name="connsiteX2" fmla="*/ 43204 w 94088"/>
                    <a:gd name="connsiteY2" fmla="*/ 118968 h 130775"/>
                    <a:gd name="connsiteX3" fmla="*/ 54526 w 94088"/>
                    <a:gd name="connsiteY3" fmla="*/ 102731 h 130775"/>
                    <a:gd name="connsiteX4" fmla="*/ 61110 w 94088"/>
                    <a:gd name="connsiteY4" fmla="*/ 83335 h 130775"/>
                    <a:gd name="connsiteX5" fmla="*/ 41625 w 94088"/>
                    <a:gd name="connsiteY5" fmla="*/ 91761 h 130775"/>
                    <a:gd name="connsiteX6" fmla="*/ 28108 w 94088"/>
                    <a:gd name="connsiteY6" fmla="*/ 88952 h 130775"/>
                    <a:gd name="connsiteX7" fmla="*/ 19331 w 94088"/>
                    <a:gd name="connsiteY7" fmla="*/ 80701 h 130775"/>
                    <a:gd name="connsiteX8" fmla="*/ 16172 w 94088"/>
                    <a:gd name="connsiteY8" fmla="*/ 67536 h 130775"/>
                    <a:gd name="connsiteX9" fmla="*/ 17927 w 94088"/>
                    <a:gd name="connsiteY9" fmla="*/ 53932 h 130775"/>
                    <a:gd name="connsiteX10" fmla="*/ 22929 w 94088"/>
                    <a:gd name="connsiteY10" fmla="*/ 38397 h 130775"/>
                    <a:gd name="connsiteX11" fmla="*/ 28459 w 94088"/>
                    <a:gd name="connsiteY11" fmla="*/ 23476 h 130775"/>
                    <a:gd name="connsiteX12" fmla="*/ 31268 w 94088"/>
                    <a:gd name="connsiteY12" fmla="*/ 11364 h 130775"/>
                    <a:gd name="connsiteX13" fmla="*/ 26704 w 94088"/>
                    <a:gd name="connsiteY13" fmla="*/ 5396 h 130775"/>
                    <a:gd name="connsiteX14" fmla="*/ 13626 w 94088"/>
                    <a:gd name="connsiteY14" fmla="*/ 13645 h 130775"/>
                    <a:gd name="connsiteX15" fmla="*/ 5990 w 94088"/>
                    <a:gd name="connsiteY15" fmla="*/ 32078 h 130775"/>
                    <a:gd name="connsiteX16" fmla="*/ 4235 w 94088"/>
                    <a:gd name="connsiteY16" fmla="*/ 33306 h 130775"/>
                    <a:gd name="connsiteX17" fmla="*/ 1953 w 94088"/>
                    <a:gd name="connsiteY17" fmla="*/ 33306 h 130775"/>
                    <a:gd name="connsiteX18" fmla="*/ 198 w 94088"/>
                    <a:gd name="connsiteY18" fmla="*/ 31376 h 130775"/>
                    <a:gd name="connsiteX19" fmla="*/ 198 w 94088"/>
                    <a:gd name="connsiteY19" fmla="*/ 30849 h 130775"/>
                    <a:gd name="connsiteX20" fmla="*/ 10203 w 94088"/>
                    <a:gd name="connsiteY20" fmla="*/ 9433 h 130775"/>
                    <a:gd name="connsiteX21" fmla="*/ 27230 w 94088"/>
                    <a:gd name="connsiteY21" fmla="*/ 129 h 130775"/>
                    <a:gd name="connsiteX22" fmla="*/ 39343 w 94088"/>
                    <a:gd name="connsiteY22" fmla="*/ 4869 h 130775"/>
                    <a:gd name="connsiteX23" fmla="*/ 44258 w 94088"/>
                    <a:gd name="connsiteY23" fmla="*/ 16981 h 130775"/>
                    <a:gd name="connsiteX24" fmla="*/ 42677 w 94088"/>
                    <a:gd name="connsiteY24" fmla="*/ 24880 h 130775"/>
                    <a:gd name="connsiteX25" fmla="*/ 38641 w 94088"/>
                    <a:gd name="connsiteY25" fmla="*/ 35589 h 130775"/>
                    <a:gd name="connsiteX26" fmla="*/ 33813 w 94088"/>
                    <a:gd name="connsiteY26" fmla="*/ 49280 h 130775"/>
                    <a:gd name="connsiteX27" fmla="*/ 31005 w 94088"/>
                    <a:gd name="connsiteY27" fmla="*/ 59987 h 130775"/>
                    <a:gd name="connsiteX28" fmla="*/ 29863 w 94088"/>
                    <a:gd name="connsiteY28" fmla="*/ 70344 h 130775"/>
                    <a:gd name="connsiteX29" fmla="*/ 32760 w 94088"/>
                    <a:gd name="connsiteY29" fmla="*/ 81842 h 130775"/>
                    <a:gd name="connsiteX30" fmla="*/ 41800 w 94088"/>
                    <a:gd name="connsiteY30" fmla="*/ 86494 h 130775"/>
                    <a:gd name="connsiteX31" fmla="*/ 64444 w 94088"/>
                    <a:gd name="connsiteY31" fmla="*/ 71047 h 130775"/>
                    <a:gd name="connsiteX32" fmla="*/ 79716 w 94088"/>
                    <a:gd name="connsiteY32" fmla="*/ 8730 h 130775"/>
                    <a:gd name="connsiteX33" fmla="*/ 82876 w 94088"/>
                    <a:gd name="connsiteY33" fmla="*/ 4167 h 130775"/>
                    <a:gd name="connsiteX34" fmla="*/ 88142 w 94088"/>
                    <a:gd name="connsiteY34" fmla="*/ 2236 h 130775"/>
                    <a:gd name="connsiteX35" fmla="*/ 92442 w 94088"/>
                    <a:gd name="connsiteY35" fmla="*/ 3815 h 130775"/>
                    <a:gd name="connsiteX36" fmla="*/ 94286 w 94088"/>
                    <a:gd name="connsiteY36" fmla="*/ 8028 h 130775"/>
                    <a:gd name="connsiteX37" fmla="*/ 94111 w 94088"/>
                    <a:gd name="connsiteY37" fmla="*/ 9609 h 130775"/>
                    <a:gd name="connsiteX38" fmla="*/ 74099 w 94088"/>
                    <a:gd name="connsiteY38" fmla="*/ 90005 h 130775"/>
                    <a:gd name="connsiteX39" fmla="*/ 64356 w 94088"/>
                    <a:gd name="connsiteY39" fmla="*/ 109840 h 130775"/>
                    <a:gd name="connsiteX40" fmla="*/ 47154 w 94088"/>
                    <a:gd name="connsiteY40" fmla="*/ 125112 h 130775"/>
                    <a:gd name="connsiteX41" fmla="*/ 26177 w 94088"/>
                    <a:gd name="connsiteY41" fmla="*/ 130905 h 130775"/>
                    <a:gd name="connsiteX42" fmla="*/ 15908 w 94088"/>
                    <a:gd name="connsiteY42" fmla="*/ 128886 h 130775"/>
                    <a:gd name="connsiteX43" fmla="*/ 7570 w 94088"/>
                    <a:gd name="connsiteY43" fmla="*/ 122830 h 130775"/>
                    <a:gd name="connsiteX44" fmla="*/ 4411 w 94088"/>
                    <a:gd name="connsiteY44" fmla="*/ 113351 h 130775"/>
                    <a:gd name="connsiteX45" fmla="*/ 7657 w 94088"/>
                    <a:gd name="connsiteY45" fmla="*/ 103872 h 130775"/>
                    <a:gd name="connsiteX46" fmla="*/ 16347 w 94088"/>
                    <a:gd name="connsiteY46" fmla="*/ 99835 h 130775"/>
                    <a:gd name="connsiteX47" fmla="*/ 21877 w 94088"/>
                    <a:gd name="connsiteY47" fmla="*/ 101854 h 130775"/>
                    <a:gd name="connsiteX48" fmla="*/ 24071 w 94088"/>
                    <a:gd name="connsiteY48" fmla="*/ 107031 h 130775"/>
                    <a:gd name="connsiteX49" fmla="*/ 20648 w 94088"/>
                    <a:gd name="connsiteY49" fmla="*/ 115194 h 130775"/>
                    <a:gd name="connsiteX50" fmla="*/ 12485 w 94088"/>
                    <a:gd name="connsiteY50" fmla="*/ 118618 h 130775"/>
                    <a:gd name="connsiteX51" fmla="*/ 12134 w 94088"/>
                    <a:gd name="connsiteY51" fmla="*/ 118442 h 130775"/>
                    <a:gd name="connsiteX52" fmla="*/ 11783 w 94088"/>
                    <a:gd name="connsiteY52" fmla="*/ 118442 h 13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94088" h="130775">
                      <a:moveTo>
                        <a:pt x="11783" y="118442"/>
                      </a:moveTo>
                      <a:cubicBezTo>
                        <a:pt x="14591" y="123240"/>
                        <a:pt x="19506" y="125639"/>
                        <a:pt x="26528" y="125639"/>
                      </a:cubicBezTo>
                      <a:cubicBezTo>
                        <a:pt x="32964" y="125639"/>
                        <a:pt x="38523" y="123415"/>
                        <a:pt x="43204" y="118968"/>
                      </a:cubicBezTo>
                      <a:cubicBezTo>
                        <a:pt x="47886" y="114521"/>
                        <a:pt x="51659" y="109109"/>
                        <a:pt x="54526" y="102731"/>
                      </a:cubicBezTo>
                      <a:cubicBezTo>
                        <a:pt x="57393" y="96354"/>
                        <a:pt x="59587" y="89888"/>
                        <a:pt x="61110" y="83335"/>
                      </a:cubicBezTo>
                      <a:cubicBezTo>
                        <a:pt x="55141" y="88952"/>
                        <a:pt x="48646" y="91761"/>
                        <a:pt x="41625" y="91761"/>
                      </a:cubicBezTo>
                      <a:cubicBezTo>
                        <a:pt x="36359" y="91761"/>
                        <a:pt x="31853" y="90824"/>
                        <a:pt x="28108" y="88952"/>
                      </a:cubicBezTo>
                      <a:cubicBezTo>
                        <a:pt x="24364" y="87080"/>
                        <a:pt x="21438" y="84329"/>
                        <a:pt x="19331" y="80701"/>
                      </a:cubicBezTo>
                      <a:cubicBezTo>
                        <a:pt x="17225" y="77073"/>
                        <a:pt x="16172" y="72685"/>
                        <a:pt x="16172" y="67536"/>
                      </a:cubicBezTo>
                      <a:cubicBezTo>
                        <a:pt x="16172" y="63089"/>
                        <a:pt x="16757" y="58555"/>
                        <a:pt x="17927" y="53932"/>
                      </a:cubicBezTo>
                      <a:cubicBezTo>
                        <a:pt x="19097" y="49309"/>
                        <a:pt x="20765" y="44131"/>
                        <a:pt x="22929" y="38397"/>
                      </a:cubicBezTo>
                      <a:cubicBezTo>
                        <a:pt x="25094" y="32662"/>
                        <a:pt x="26938" y="27688"/>
                        <a:pt x="28459" y="23476"/>
                      </a:cubicBezTo>
                      <a:cubicBezTo>
                        <a:pt x="30332" y="18561"/>
                        <a:pt x="31268" y="14524"/>
                        <a:pt x="31268" y="11364"/>
                      </a:cubicBezTo>
                      <a:cubicBezTo>
                        <a:pt x="31268" y="7386"/>
                        <a:pt x="29746" y="5396"/>
                        <a:pt x="26704" y="5396"/>
                      </a:cubicBezTo>
                      <a:cubicBezTo>
                        <a:pt x="21438" y="5396"/>
                        <a:pt x="17079" y="8146"/>
                        <a:pt x="13626" y="13645"/>
                      </a:cubicBezTo>
                      <a:cubicBezTo>
                        <a:pt x="10174" y="19146"/>
                        <a:pt x="7629" y="25290"/>
                        <a:pt x="5990" y="32078"/>
                      </a:cubicBezTo>
                      <a:cubicBezTo>
                        <a:pt x="5639" y="32897"/>
                        <a:pt x="5054" y="33306"/>
                        <a:pt x="4235" y="33306"/>
                      </a:cubicBezTo>
                      <a:lnTo>
                        <a:pt x="1953" y="33306"/>
                      </a:lnTo>
                      <a:cubicBezTo>
                        <a:pt x="783" y="33306"/>
                        <a:pt x="198" y="32662"/>
                        <a:pt x="198" y="31376"/>
                      </a:cubicBezTo>
                      <a:lnTo>
                        <a:pt x="198" y="30849"/>
                      </a:lnTo>
                      <a:cubicBezTo>
                        <a:pt x="2421" y="22775"/>
                        <a:pt x="5757" y="15635"/>
                        <a:pt x="10203" y="9433"/>
                      </a:cubicBezTo>
                      <a:cubicBezTo>
                        <a:pt x="14651" y="3230"/>
                        <a:pt x="20326" y="129"/>
                        <a:pt x="27230" y="129"/>
                      </a:cubicBezTo>
                      <a:cubicBezTo>
                        <a:pt x="32028" y="129"/>
                        <a:pt x="36066" y="1709"/>
                        <a:pt x="39343" y="4869"/>
                      </a:cubicBezTo>
                      <a:cubicBezTo>
                        <a:pt x="42620" y="8029"/>
                        <a:pt x="44258" y="12066"/>
                        <a:pt x="44258" y="16981"/>
                      </a:cubicBezTo>
                      <a:cubicBezTo>
                        <a:pt x="44258" y="19438"/>
                        <a:pt x="43731" y="22071"/>
                        <a:pt x="42677" y="24880"/>
                      </a:cubicBezTo>
                      <a:cubicBezTo>
                        <a:pt x="42092" y="26519"/>
                        <a:pt x="40747" y="30088"/>
                        <a:pt x="38641" y="35589"/>
                      </a:cubicBezTo>
                      <a:cubicBezTo>
                        <a:pt x="36534" y="41088"/>
                        <a:pt x="34924" y="45652"/>
                        <a:pt x="33813" y="49280"/>
                      </a:cubicBezTo>
                      <a:cubicBezTo>
                        <a:pt x="32701" y="52908"/>
                        <a:pt x="31765" y="56477"/>
                        <a:pt x="31005" y="59987"/>
                      </a:cubicBezTo>
                      <a:cubicBezTo>
                        <a:pt x="30244" y="63498"/>
                        <a:pt x="29863" y="66951"/>
                        <a:pt x="29863" y="70344"/>
                      </a:cubicBezTo>
                      <a:cubicBezTo>
                        <a:pt x="29863" y="74909"/>
                        <a:pt x="30828" y="78741"/>
                        <a:pt x="32760" y="81842"/>
                      </a:cubicBezTo>
                      <a:cubicBezTo>
                        <a:pt x="34691" y="84943"/>
                        <a:pt x="37704" y="86494"/>
                        <a:pt x="41800" y="86494"/>
                      </a:cubicBezTo>
                      <a:cubicBezTo>
                        <a:pt x="50226" y="86494"/>
                        <a:pt x="57774" y="81345"/>
                        <a:pt x="64444" y="71047"/>
                      </a:cubicBezTo>
                      <a:lnTo>
                        <a:pt x="79716" y="8730"/>
                      </a:lnTo>
                      <a:cubicBezTo>
                        <a:pt x="80184" y="6976"/>
                        <a:pt x="81237" y="5454"/>
                        <a:pt x="82876" y="4167"/>
                      </a:cubicBezTo>
                      <a:cubicBezTo>
                        <a:pt x="84514" y="2880"/>
                        <a:pt x="86269" y="2236"/>
                        <a:pt x="88142" y="2236"/>
                      </a:cubicBezTo>
                      <a:cubicBezTo>
                        <a:pt x="89781" y="2236"/>
                        <a:pt x="91214" y="2763"/>
                        <a:pt x="92442" y="3815"/>
                      </a:cubicBezTo>
                      <a:cubicBezTo>
                        <a:pt x="93671" y="4869"/>
                        <a:pt x="94286" y="6273"/>
                        <a:pt x="94286" y="8028"/>
                      </a:cubicBezTo>
                      <a:cubicBezTo>
                        <a:pt x="94286" y="8847"/>
                        <a:pt x="94227" y="9374"/>
                        <a:pt x="94111" y="9609"/>
                      </a:cubicBezTo>
                      <a:lnTo>
                        <a:pt x="74099" y="90005"/>
                      </a:lnTo>
                      <a:cubicBezTo>
                        <a:pt x="72343" y="96909"/>
                        <a:pt x="69096" y="103521"/>
                        <a:pt x="64356" y="109840"/>
                      </a:cubicBezTo>
                      <a:cubicBezTo>
                        <a:pt x="59617" y="116160"/>
                        <a:pt x="53882" y="121251"/>
                        <a:pt x="47154" y="125112"/>
                      </a:cubicBezTo>
                      <a:cubicBezTo>
                        <a:pt x="40425" y="128974"/>
                        <a:pt x="33432" y="130905"/>
                        <a:pt x="26177" y="130905"/>
                      </a:cubicBezTo>
                      <a:cubicBezTo>
                        <a:pt x="22783" y="130905"/>
                        <a:pt x="19360" y="130232"/>
                        <a:pt x="15908" y="128886"/>
                      </a:cubicBezTo>
                      <a:cubicBezTo>
                        <a:pt x="12456" y="127541"/>
                        <a:pt x="9676" y="125522"/>
                        <a:pt x="7570" y="122830"/>
                      </a:cubicBezTo>
                      <a:cubicBezTo>
                        <a:pt x="5463" y="120139"/>
                        <a:pt x="4411" y="116979"/>
                        <a:pt x="4411" y="113351"/>
                      </a:cubicBezTo>
                      <a:cubicBezTo>
                        <a:pt x="4411" y="109724"/>
                        <a:pt x="5493" y="106564"/>
                        <a:pt x="7657" y="103872"/>
                      </a:cubicBezTo>
                      <a:cubicBezTo>
                        <a:pt x="9822" y="101181"/>
                        <a:pt x="12720" y="99835"/>
                        <a:pt x="16347" y="99835"/>
                      </a:cubicBezTo>
                      <a:cubicBezTo>
                        <a:pt x="18570" y="99835"/>
                        <a:pt x="20414" y="100508"/>
                        <a:pt x="21877" y="101854"/>
                      </a:cubicBezTo>
                      <a:cubicBezTo>
                        <a:pt x="23339" y="103199"/>
                        <a:pt x="24071" y="104925"/>
                        <a:pt x="24071" y="107031"/>
                      </a:cubicBezTo>
                      <a:cubicBezTo>
                        <a:pt x="24071" y="110191"/>
                        <a:pt x="22929" y="112912"/>
                        <a:pt x="20648" y="115194"/>
                      </a:cubicBezTo>
                      <a:cubicBezTo>
                        <a:pt x="18366" y="117476"/>
                        <a:pt x="15645" y="118618"/>
                        <a:pt x="12485" y="118618"/>
                      </a:cubicBezTo>
                      <a:cubicBezTo>
                        <a:pt x="12368" y="118501"/>
                        <a:pt x="12251" y="118442"/>
                        <a:pt x="12134" y="118442"/>
                      </a:cubicBezTo>
                      <a:cubicBezTo>
                        <a:pt x="12017" y="118442"/>
                        <a:pt x="11901" y="118442"/>
                        <a:pt x="11783" y="118442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44FF20F3-F476-9A49-392A-4F4D0DD92E0C}"/>
                    </a:ext>
                  </a:extLst>
                </p:cNvPr>
                <p:cNvSpPr/>
                <p:nvPr/>
              </p:nvSpPr>
              <p:spPr>
                <a:xfrm rot="-5400000">
                  <a:off x="3022666" y="5132406"/>
                  <a:ext cx="47569" cy="202219"/>
                </a:xfrm>
                <a:custGeom>
                  <a:avLst/>
                  <a:gdLst>
                    <a:gd name="connsiteX0" fmla="*/ 43187 w 47569"/>
                    <a:gd name="connsiteY0" fmla="*/ 201986 h 202219"/>
                    <a:gd name="connsiteX1" fmla="*/ 23790 w 47569"/>
                    <a:gd name="connsiteY1" fmla="*/ 181536 h 202219"/>
                    <a:gd name="connsiteX2" fmla="*/ 10449 w 47569"/>
                    <a:gd name="connsiteY2" fmla="*/ 157049 h 202219"/>
                    <a:gd name="connsiteX3" fmla="*/ 2726 w 47569"/>
                    <a:gd name="connsiteY3" fmla="*/ 129840 h 202219"/>
                    <a:gd name="connsiteX4" fmla="*/ 181 w 47569"/>
                    <a:gd name="connsiteY4" fmla="*/ 101227 h 202219"/>
                    <a:gd name="connsiteX5" fmla="*/ 2726 w 47569"/>
                    <a:gd name="connsiteY5" fmla="*/ 72439 h 202219"/>
                    <a:gd name="connsiteX6" fmla="*/ 10537 w 47569"/>
                    <a:gd name="connsiteY6" fmla="*/ 45143 h 202219"/>
                    <a:gd name="connsiteX7" fmla="*/ 24054 w 47569"/>
                    <a:gd name="connsiteY7" fmla="*/ 20567 h 202219"/>
                    <a:gd name="connsiteX8" fmla="*/ 43187 w 47569"/>
                    <a:gd name="connsiteY8" fmla="*/ 469 h 202219"/>
                    <a:gd name="connsiteX9" fmla="*/ 44240 w 47569"/>
                    <a:gd name="connsiteY9" fmla="*/ 117 h 202219"/>
                    <a:gd name="connsiteX10" fmla="*/ 46171 w 47569"/>
                    <a:gd name="connsiteY10" fmla="*/ 117 h 202219"/>
                    <a:gd name="connsiteX11" fmla="*/ 47225 w 47569"/>
                    <a:gd name="connsiteY11" fmla="*/ 644 h 202219"/>
                    <a:gd name="connsiteX12" fmla="*/ 47751 w 47569"/>
                    <a:gd name="connsiteY12" fmla="*/ 1873 h 202219"/>
                    <a:gd name="connsiteX13" fmla="*/ 47225 w 47569"/>
                    <a:gd name="connsiteY13" fmla="*/ 3102 h 202219"/>
                    <a:gd name="connsiteX14" fmla="*/ 30812 w 47569"/>
                    <a:gd name="connsiteY14" fmla="*/ 23991 h 202219"/>
                    <a:gd name="connsiteX15" fmla="*/ 20279 w 47569"/>
                    <a:gd name="connsiteY15" fmla="*/ 47513 h 202219"/>
                    <a:gd name="connsiteX16" fmla="*/ 14487 w 47569"/>
                    <a:gd name="connsiteY16" fmla="*/ 73317 h 202219"/>
                    <a:gd name="connsiteX17" fmla="*/ 12643 w 47569"/>
                    <a:gd name="connsiteY17" fmla="*/ 101227 h 202219"/>
                    <a:gd name="connsiteX18" fmla="*/ 47049 w 47569"/>
                    <a:gd name="connsiteY18" fmla="*/ 198826 h 202219"/>
                    <a:gd name="connsiteX19" fmla="*/ 47751 w 47569"/>
                    <a:gd name="connsiteY19" fmla="*/ 200582 h 202219"/>
                    <a:gd name="connsiteX20" fmla="*/ 47137 w 47569"/>
                    <a:gd name="connsiteY20" fmla="*/ 201722 h 202219"/>
                    <a:gd name="connsiteX21" fmla="*/ 46171 w 47569"/>
                    <a:gd name="connsiteY21" fmla="*/ 202337 h 202219"/>
                    <a:gd name="connsiteX22" fmla="*/ 44240 w 47569"/>
                    <a:gd name="connsiteY22" fmla="*/ 202337 h 202219"/>
                    <a:gd name="connsiteX23" fmla="*/ 43187 w 47569"/>
                    <a:gd name="connsiteY23" fmla="*/ 201986 h 202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7569" h="202219">
                      <a:moveTo>
                        <a:pt x="43187" y="201986"/>
                      </a:moveTo>
                      <a:cubicBezTo>
                        <a:pt x="35698" y="196018"/>
                        <a:pt x="29232" y="189201"/>
                        <a:pt x="23790" y="181536"/>
                      </a:cubicBezTo>
                      <a:cubicBezTo>
                        <a:pt x="18349" y="173871"/>
                        <a:pt x="13902" y="165708"/>
                        <a:pt x="10449" y="157049"/>
                      </a:cubicBezTo>
                      <a:cubicBezTo>
                        <a:pt x="6997" y="148388"/>
                        <a:pt x="4423" y="139319"/>
                        <a:pt x="2726" y="129840"/>
                      </a:cubicBezTo>
                      <a:cubicBezTo>
                        <a:pt x="1029" y="120361"/>
                        <a:pt x="181" y="110823"/>
                        <a:pt x="181" y="101227"/>
                      </a:cubicBezTo>
                      <a:cubicBezTo>
                        <a:pt x="181" y="91515"/>
                        <a:pt x="1029" y="81918"/>
                        <a:pt x="2726" y="72439"/>
                      </a:cubicBezTo>
                      <a:cubicBezTo>
                        <a:pt x="4423" y="62960"/>
                        <a:pt x="7026" y="53862"/>
                        <a:pt x="10537" y="45143"/>
                      </a:cubicBezTo>
                      <a:cubicBezTo>
                        <a:pt x="14048" y="36425"/>
                        <a:pt x="18554" y="28233"/>
                        <a:pt x="24054" y="20567"/>
                      </a:cubicBezTo>
                      <a:cubicBezTo>
                        <a:pt x="29554" y="12902"/>
                        <a:pt x="35932" y="6203"/>
                        <a:pt x="43187" y="469"/>
                      </a:cubicBezTo>
                      <a:cubicBezTo>
                        <a:pt x="43187" y="234"/>
                        <a:pt x="43538" y="117"/>
                        <a:pt x="44240" y="117"/>
                      </a:cubicBezTo>
                      <a:lnTo>
                        <a:pt x="46171" y="117"/>
                      </a:lnTo>
                      <a:cubicBezTo>
                        <a:pt x="46523" y="117"/>
                        <a:pt x="46874" y="293"/>
                        <a:pt x="47225" y="644"/>
                      </a:cubicBezTo>
                      <a:cubicBezTo>
                        <a:pt x="47576" y="996"/>
                        <a:pt x="47751" y="1405"/>
                        <a:pt x="47751" y="1873"/>
                      </a:cubicBezTo>
                      <a:cubicBezTo>
                        <a:pt x="47751" y="2459"/>
                        <a:pt x="47576" y="2868"/>
                        <a:pt x="47225" y="3102"/>
                      </a:cubicBezTo>
                      <a:cubicBezTo>
                        <a:pt x="40672" y="9655"/>
                        <a:pt x="35201" y="16619"/>
                        <a:pt x="30812" y="23991"/>
                      </a:cubicBezTo>
                      <a:cubicBezTo>
                        <a:pt x="26423" y="31364"/>
                        <a:pt x="22913" y="39204"/>
                        <a:pt x="20279" y="47513"/>
                      </a:cubicBezTo>
                      <a:cubicBezTo>
                        <a:pt x="17647" y="55822"/>
                        <a:pt x="15716" y="64423"/>
                        <a:pt x="14487" y="73317"/>
                      </a:cubicBezTo>
                      <a:cubicBezTo>
                        <a:pt x="13258" y="82212"/>
                        <a:pt x="12643" y="91515"/>
                        <a:pt x="12643" y="101227"/>
                      </a:cubicBezTo>
                      <a:cubicBezTo>
                        <a:pt x="12643" y="144059"/>
                        <a:pt x="24111" y="176592"/>
                        <a:pt x="47049" y="198826"/>
                      </a:cubicBezTo>
                      <a:cubicBezTo>
                        <a:pt x="47517" y="199294"/>
                        <a:pt x="47751" y="199879"/>
                        <a:pt x="47751" y="200582"/>
                      </a:cubicBezTo>
                      <a:cubicBezTo>
                        <a:pt x="47751" y="200933"/>
                        <a:pt x="47546" y="201313"/>
                        <a:pt x="47137" y="201722"/>
                      </a:cubicBezTo>
                      <a:cubicBezTo>
                        <a:pt x="46728" y="202132"/>
                        <a:pt x="46406" y="202337"/>
                        <a:pt x="46171" y="202337"/>
                      </a:cubicBezTo>
                      <a:lnTo>
                        <a:pt x="44240" y="202337"/>
                      </a:lnTo>
                      <a:cubicBezTo>
                        <a:pt x="43538" y="202337"/>
                        <a:pt x="43187" y="202220"/>
                        <a:pt x="43187" y="201986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CFD3D9F-DD75-E104-5CC2-99B469C19966}"/>
                    </a:ext>
                  </a:extLst>
                </p:cNvPr>
                <p:cNvSpPr/>
                <p:nvPr/>
              </p:nvSpPr>
              <p:spPr>
                <a:xfrm rot="-5400000">
                  <a:off x="2972901" y="5069994"/>
                  <a:ext cx="158861" cy="89348"/>
                </a:xfrm>
                <a:custGeom>
                  <a:avLst/>
                  <a:gdLst>
                    <a:gd name="connsiteX0" fmla="*/ 171 w 158861"/>
                    <a:gd name="connsiteY0" fmla="*/ 89455 h 89348"/>
                    <a:gd name="connsiteX1" fmla="*/ 171 w 158861"/>
                    <a:gd name="connsiteY1" fmla="*/ 82258 h 89348"/>
                    <a:gd name="connsiteX2" fmla="*/ 11581 w 158861"/>
                    <a:gd name="connsiteY2" fmla="*/ 81205 h 89348"/>
                    <a:gd name="connsiteX3" fmla="*/ 15969 w 158861"/>
                    <a:gd name="connsiteY3" fmla="*/ 75939 h 89348"/>
                    <a:gd name="connsiteX4" fmla="*/ 15969 w 158861"/>
                    <a:gd name="connsiteY4" fmla="*/ 20644 h 89348"/>
                    <a:gd name="connsiteX5" fmla="*/ 14389 w 158861"/>
                    <a:gd name="connsiteY5" fmla="*/ 12920 h 89348"/>
                    <a:gd name="connsiteX6" fmla="*/ 9737 w 158861"/>
                    <a:gd name="connsiteY6" fmla="*/ 9936 h 89348"/>
                    <a:gd name="connsiteX7" fmla="*/ 171 w 158861"/>
                    <a:gd name="connsiteY7" fmla="*/ 9410 h 89348"/>
                    <a:gd name="connsiteX8" fmla="*/ 171 w 158861"/>
                    <a:gd name="connsiteY8" fmla="*/ 2213 h 89348"/>
                    <a:gd name="connsiteX9" fmla="*/ 29486 w 158861"/>
                    <a:gd name="connsiteY9" fmla="*/ 106 h 89348"/>
                    <a:gd name="connsiteX10" fmla="*/ 29486 w 158861"/>
                    <a:gd name="connsiteY10" fmla="*/ 19767 h 89348"/>
                    <a:gd name="connsiteX11" fmla="*/ 41510 w 158861"/>
                    <a:gd name="connsiteY11" fmla="*/ 5636 h 89348"/>
                    <a:gd name="connsiteX12" fmla="*/ 58800 w 158861"/>
                    <a:gd name="connsiteY12" fmla="*/ 106 h 89348"/>
                    <a:gd name="connsiteX13" fmla="*/ 86184 w 158861"/>
                    <a:gd name="connsiteY13" fmla="*/ 19064 h 89348"/>
                    <a:gd name="connsiteX14" fmla="*/ 98033 w 158861"/>
                    <a:gd name="connsiteY14" fmla="*/ 5373 h 89348"/>
                    <a:gd name="connsiteX15" fmla="*/ 115148 w 158861"/>
                    <a:gd name="connsiteY15" fmla="*/ 106 h 89348"/>
                    <a:gd name="connsiteX16" fmla="*/ 130596 w 158861"/>
                    <a:gd name="connsiteY16" fmla="*/ 3090 h 89348"/>
                    <a:gd name="connsiteX17" fmla="*/ 140074 w 158861"/>
                    <a:gd name="connsiteY17" fmla="*/ 12130 h 89348"/>
                    <a:gd name="connsiteX18" fmla="*/ 143234 w 158861"/>
                    <a:gd name="connsiteY18" fmla="*/ 27315 h 89348"/>
                    <a:gd name="connsiteX19" fmla="*/ 143234 w 158861"/>
                    <a:gd name="connsiteY19" fmla="*/ 75939 h 89348"/>
                    <a:gd name="connsiteX20" fmla="*/ 147710 w 158861"/>
                    <a:gd name="connsiteY20" fmla="*/ 81205 h 89348"/>
                    <a:gd name="connsiteX21" fmla="*/ 159032 w 158861"/>
                    <a:gd name="connsiteY21" fmla="*/ 82258 h 89348"/>
                    <a:gd name="connsiteX22" fmla="*/ 159032 w 158861"/>
                    <a:gd name="connsiteY22" fmla="*/ 89455 h 89348"/>
                    <a:gd name="connsiteX23" fmla="*/ 112690 w 158861"/>
                    <a:gd name="connsiteY23" fmla="*/ 89455 h 89348"/>
                    <a:gd name="connsiteX24" fmla="*/ 112690 w 158861"/>
                    <a:gd name="connsiteY24" fmla="*/ 82258 h 89348"/>
                    <a:gd name="connsiteX25" fmla="*/ 124012 w 158861"/>
                    <a:gd name="connsiteY25" fmla="*/ 81205 h 89348"/>
                    <a:gd name="connsiteX26" fmla="*/ 128489 w 158861"/>
                    <a:gd name="connsiteY26" fmla="*/ 75939 h 89348"/>
                    <a:gd name="connsiteX27" fmla="*/ 128489 w 158861"/>
                    <a:gd name="connsiteY27" fmla="*/ 28017 h 89348"/>
                    <a:gd name="connsiteX28" fmla="*/ 125592 w 158861"/>
                    <a:gd name="connsiteY28" fmla="*/ 11604 h 89348"/>
                    <a:gd name="connsiteX29" fmla="*/ 113919 w 158861"/>
                    <a:gd name="connsiteY29" fmla="*/ 5373 h 89348"/>
                    <a:gd name="connsiteX30" fmla="*/ 94610 w 158861"/>
                    <a:gd name="connsiteY30" fmla="*/ 14764 h 89348"/>
                    <a:gd name="connsiteX31" fmla="*/ 87062 w 158861"/>
                    <a:gd name="connsiteY31" fmla="*/ 36091 h 89348"/>
                    <a:gd name="connsiteX32" fmla="*/ 87062 w 158861"/>
                    <a:gd name="connsiteY32" fmla="*/ 75939 h 89348"/>
                    <a:gd name="connsiteX33" fmla="*/ 91451 w 158861"/>
                    <a:gd name="connsiteY33" fmla="*/ 81205 h 89348"/>
                    <a:gd name="connsiteX34" fmla="*/ 102860 w 158861"/>
                    <a:gd name="connsiteY34" fmla="*/ 82258 h 89348"/>
                    <a:gd name="connsiteX35" fmla="*/ 102860 w 158861"/>
                    <a:gd name="connsiteY35" fmla="*/ 89455 h 89348"/>
                    <a:gd name="connsiteX36" fmla="*/ 56518 w 158861"/>
                    <a:gd name="connsiteY36" fmla="*/ 89455 h 89348"/>
                    <a:gd name="connsiteX37" fmla="*/ 56518 w 158861"/>
                    <a:gd name="connsiteY37" fmla="*/ 82258 h 89348"/>
                    <a:gd name="connsiteX38" fmla="*/ 67840 w 158861"/>
                    <a:gd name="connsiteY38" fmla="*/ 81205 h 89348"/>
                    <a:gd name="connsiteX39" fmla="*/ 72317 w 158861"/>
                    <a:gd name="connsiteY39" fmla="*/ 75939 h 89348"/>
                    <a:gd name="connsiteX40" fmla="*/ 72317 w 158861"/>
                    <a:gd name="connsiteY40" fmla="*/ 28017 h 89348"/>
                    <a:gd name="connsiteX41" fmla="*/ 69420 w 158861"/>
                    <a:gd name="connsiteY41" fmla="*/ 11692 h 89348"/>
                    <a:gd name="connsiteX42" fmla="*/ 57747 w 158861"/>
                    <a:gd name="connsiteY42" fmla="*/ 5373 h 89348"/>
                    <a:gd name="connsiteX43" fmla="*/ 38438 w 158861"/>
                    <a:gd name="connsiteY43" fmla="*/ 14764 h 89348"/>
                    <a:gd name="connsiteX44" fmla="*/ 30890 w 158861"/>
                    <a:gd name="connsiteY44" fmla="*/ 36091 h 89348"/>
                    <a:gd name="connsiteX45" fmla="*/ 30890 w 158861"/>
                    <a:gd name="connsiteY45" fmla="*/ 75939 h 89348"/>
                    <a:gd name="connsiteX46" fmla="*/ 35279 w 158861"/>
                    <a:gd name="connsiteY46" fmla="*/ 81205 h 89348"/>
                    <a:gd name="connsiteX47" fmla="*/ 46513 w 158861"/>
                    <a:gd name="connsiteY47" fmla="*/ 82258 h 89348"/>
                    <a:gd name="connsiteX48" fmla="*/ 46513 w 158861"/>
                    <a:gd name="connsiteY48" fmla="*/ 89455 h 89348"/>
                    <a:gd name="connsiteX49" fmla="*/ 171 w 158861"/>
                    <a:gd name="connsiteY49" fmla="*/ 89455 h 8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58861" h="89348">
                      <a:moveTo>
                        <a:pt x="171" y="89455"/>
                      </a:moveTo>
                      <a:lnTo>
                        <a:pt x="171" y="82258"/>
                      </a:lnTo>
                      <a:cubicBezTo>
                        <a:pt x="4852" y="82258"/>
                        <a:pt x="8655" y="81907"/>
                        <a:pt x="11581" y="81205"/>
                      </a:cubicBezTo>
                      <a:cubicBezTo>
                        <a:pt x="14506" y="80503"/>
                        <a:pt x="15969" y="78747"/>
                        <a:pt x="15969" y="75939"/>
                      </a:cubicBezTo>
                      <a:lnTo>
                        <a:pt x="15969" y="20644"/>
                      </a:lnTo>
                      <a:cubicBezTo>
                        <a:pt x="15969" y="17133"/>
                        <a:pt x="15442" y="14559"/>
                        <a:pt x="14389" y="12920"/>
                      </a:cubicBezTo>
                      <a:cubicBezTo>
                        <a:pt x="13336" y="11282"/>
                        <a:pt x="11785" y="10288"/>
                        <a:pt x="9737" y="9936"/>
                      </a:cubicBezTo>
                      <a:cubicBezTo>
                        <a:pt x="7689" y="9585"/>
                        <a:pt x="4501" y="9410"/>
                        <a:pt x="171" y="9410"/>
                      </a:cubicBezTo>
                      <a:lnTo>
                        <a:pt x="171" y="2213"/>
                      </a:lnTo>
                      <a:lnTo>
                        <a:pt x="29486" y="106"/>
                      </a:lnTo>
                      <a:lnTo>
                        <a:pt x="29486" y="19767"/>
                      </a:lnTo>
                      <a:cubicBezTo>
                        <a:pt x="32177" y="14032"/>
                        <a:pt x="36185" y="9322"/>
                        <a:pt x="41510" y="5636"/>
                      </a:cubicBezTo>
                      <a:cubicBezTo>
                        <a:pt x="46835" y="1950"/>
                        <a:pt x="52598" y="106"/>
                        <a:pt x="58800" y="106"/>
                      </a:cubicBezTo>
                      <a:cubicBezTo>
                        <a:pt x="74365" y="106"/>
                        <a:pt x="83493" y="6426"/>
                        <a:pt x="86184" y="19064"/>
                      </a:cubicBezTo>
                      <a:cubicBezTo>
                        <a:pt x="88876" y="13447"/>
                        <a:pt x="92825" y="8884"/>
                        <a:pt x="98033" y="5373"/>
                      </a:cubicBezTo>
                      <a:cubicBezTo>
                        <a:pt x="103240" y="1862"/>
                        <a:pt x="108946" y="106"/>
                        <a:pt x="115148" y="106"/>
                      </a:cubicBezTo>
                      <a:cubicBezTo>
                        <a:pt x="121234" y="106"/>
                        <a:pt x="126383" y="1101"/>
                        <a:pt x="130596" y="3090"/>
                      </a:cubicBezTo>
                      <a:cubicBezTo>
                        <a:pt x="134809" y="5080"/>
                        <a:pt x="137968" y="8094"/>
                        <a:pt x="140074" y="12130"/>
                      </a:cubicBezTo>
                      <a:cubicBezTo>
                        <a:pt x="142181" y="16168"/>
                        <a:pt x="143234" y="21229"/>
                        <a:pt x="143234" y="27315"/>
                      </a:cubicBezTo>
                      <a:lnTo>
                        <a:pt x="143234" y="75939"/>
                      </a:lnTo>
                      <a:cubicBezTo>
                        <a:pt x="143234" y="78747"/>
                        <a:pt x="144726" y="80503"/>
                        <a:pt x="147710" y="81205"/>
                      </a:cubicBezTo>
                      <a:cubicBezTo>
                        <a:pt x="150694" y="81907"/>
                        <a:pt x="154468" y="82258"/>
                        <a:pt x="159032" y="82258"/>
                      </a:cubicBezTo>
                      <a:lnTo>
                        <a:pt x="159032" y="89455"/>
                      </a:lnTo>
                      <a:lnTo>
                        <a:pt x="112690" y="89455"/>
                      </a:lnTo>
                      <a:lnTo>
                        <a:pt x="112690" y="82258"/>
                      </a:lnTo>
                      <a:cubicBezTo>
                        <a:pt x="117255" y="82258"/>
                        <a:pt x="121028" y="81907"/>
                        <a:pt x="124012" y="81205"/>
                      </a:cubicBezTo>
                      <a:cubicBezTo>
                        <a:pt x="126997" y="80503"/>
                        <a:pt x="128489" y="78747"/>
                        <a:pt x="128489" y="75939"/>
                      </a:cubicBezTo>
                      <a:lnTo>
                        <a:pt x="128489" y="28017"/>
                      </a:lnTo>
                      <a:cubicBezTo>
                        <a:pt x="128489" y="21229"/>
                        <a:pt x="127523" y="15758"/>
                        <a:pt x="125592" y="11604"/>
                      </a:cubicBezTo>
                      <a:cubicBezTo>
                        <a:pt x="123661" y="7450"/>
                        <a:pt x="119770" y="5373"/>
                        <a:pt x="113919" y="5373"/>
                      </a:cubicBezTo>
                      <a:cubicBezTo>
                        <a:pt x="106079" y="5373"/>
                        <a:pt x="99642" y="8503"/>
                        <a:pt x="94610" y="14764"/>
                      </a:cubicBezTo>
                      <a:cubicBezTo>
                        <a:pt x="89578" y="21025"/>
                        <a:pt x="87062" y="28134"/>
                        <a:pt x="87062" y="36091"/>
                      </a:cubicBezTo>
                      <a:lnTo>
                        <a:pt x="87062" y="75939"/>
                      </a:lnTo>
                      <a:cubicBezTo>
                        <a:pt x="87062" y="78747"/>
                        <a:pt x="88525" y="80503"/>
                        <a:pt x="91451" y="81205"/>
                      </a:cubicBezTo>
                      <a:cubicBezTo>
                        <a:pt x="94376" y="81907"/>
                        <a:pt x="98179" y="82258"/>
                        <a:pt x="102860" y="82258"/>
                      </a:cubicBezTo>
                      <a:lnTo>
                        <a:pt x="102860" y="89455"/>
                      </a:lnTo>
                      <a:lnTo>
                        <a:pt x="56518" y="89455"/>
                      </a:lnTo>
                      <a:lnTo>
                        <a:pt x="56518" y="82258"/>
                      </a:lnTo>
                      <a:cubicBezTo>
                        <a:pt x="61082" y="82258"/>
                        <a:pt x="64856" y="81907"/>
                        <a:pt x="67840" y="81205"/>
                      </a:cubicBezTo>
                      <a:cubicBezTo>
                        <a:pt x="70825" y="80503"/>
                        <a:pt x="72317" y="78747"/>
                        <a:pt x="72317" y="75939"/>
                      </a:cubicBezTo>
                      <a:lnTo>
                        <a:pt x="72317" y="28017"/>
                      </a:lnTo>
                      <a:cubicBezTo>
                        <a:pt x="72317" y="21347"/>
                        <a:pt x="71351" y="15905"/>
                        <a:pt x="69420" y="11692"/>
                      </a:cubicBezTo>
                      <a:cubicBezTo>
                        <a:pt x="67489" y="7479"/>
                        <a:pt x="63598" y="5373"/>
                        <a:pt x="57747" y="5373"/>
                      </a:cubicBezTo>
                      <a:cubicBezTo>
                        <a:pt x="49906" y="5373"/>
                        <a:pt x="43470" y="8503"/>
                        <a:pt x="38438" y="14764"/>
                      </a:cubicBezTo>
                      <a:cubicBezTo>
                        <a:pt x="33406" y="21025"/>
                        <a:pt x="30890" y="28134"/>
                        <a:pt x="30890" y="36091"/>
                      </a:cubicBezTo>
                      <a:lnTo>
                        <a:pt x="30890" y="75939"/>
                      </a:lnTo>
                      <a:cubicBezTo>
                        <a:pt x="30890" y="78747"/>
                        <a:pt x="32353" y="80503"/>
                        <a:pt x="35279" y="81205"/>
                      </a:cubicBezTo>
                      <a:cubicBezTo>
                        <a:pt x="38204" y="81907"/>
                        <a:pt x="41949" y="82258"/>
                        <a:pt x="46513" y="82258"/>
                      </a:cubicBezTo>
                      <a:lnTo>
                        <a:pt x="46513" y="89455"/>
                      </a:lnTo>
                      <a:lnTo>
                        <a:pt x="171" y="8945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ADCC210-75FA-36DD-041D-4DB38613ECA2}"/>
                    </a:ext>
                  </a:extLst>
                </p:cNvPr>
                <p:cNvSpPr/>
                <p:nvPr/>
              </p:nvSpPr>
              <p:spPr>
                <a:xfrm rot="-5400000">
                  <a:off x="2972901" y="4905223"/>
                  <a:ext cx="158861" cy="89348"/>
                </a:xfrm>
                <a:custGeom>
                  <a:avLst/>
                  <a:gdLst>
                    <a:gd name="connsiteX0" fmla="*/ 156 w 158861"/>
                    <a:gd name="connsiteY0" fmla="*/ 89440 h 89348"/>
                    <a:gd name="connsiteX1" fmla="*/ 156 w 158861"/>
                    <a:gd name="connsiteY1" fmla="*/ 82243 h 89348"/>
                    <a:gd name="connsiteX2" fmla="*/ 11566 w 158861"/>
                    <a:gd name="connsiteY2" fmla="*/ 81191 h 89348"/>
                    <a:gd name="connsiteX3" fmla="*/ 15954 w 158861"/>
                    <a:gd name="connsiteY3" fmla="*/ 75924 h 89348"/>
                    <a:gd name="connsiteX4" fmla="*/ 15954 w 158861"/>
                    <a:gd name="connsiteY4" fmla="*/ 20629 h 89348"/>
                    <a:gd name="connsiteX5" fmla="*/ 14375 w 158861"/>
                    <a:gd name="connsiteY5" fmla="*/ 12906 h 89348"/>
                    <a:gd name="connsiteX6" fmla="*/ 9724 w 158861"/>
                    <a:gd name="connsiteY6" fmla="*/ 9922 h 89348"/>
                    <a:gd name="connsiteX7" fmla="*/ 156 w 158861"/>
                    <a:gd name="connsiteY7" fmla="*/ 9395 h 89348"/>
                    <a:gd name="connsiteX8" fmla="*/ 156 w 158861"/>
                    <a:gd name="connsiteY8" fmla="*/ 2198 h 89348"/>
                    <a:gd name="connsiteX9" fmla="*/ 29471 w 158861"/>
                    <a:gd name="connsiteY9" fmla="*/ 92 h 89348"/>
                    <a:gd name="connsiteX10" fmla="*/ 29471 w 158861"/>
                    <a:gd name="connsiteY10" fmla="*/ 19752 h 89348"/>
                    <a:gd name="connsiteX11" fmla="*/ 41496 w 158861"/>
                    <a:gd name="connsiteY11" fmla="*/ 5621 h 89348"/>
                    <a:gd name="connsiteX12" fmla="*/ 58785 w 158861"/>
                    <a:gd name="connsiteY12" fmla="*/ 92 h 89348"/>
                    <a:gd name="connsiteX13" fmla="*/ 86169 w 158861"/>
                    <a:gd name="connsiteY13" fmla="*/ 19050 h 89348"/>
                    <a:gd name="connsiteX14" fmla="*/ 98018 w 158861"/>
                    <a:gd name="connsiteY14" fmla="*/ 5358 h 89348"/>
                    <a:gd name="connsiteX15" fmla="*/ 115134 w 158861"/>
                    <a:gd name="connsiteY15" fmla="*/ 92 h 89348"/>
                    <a:gd name="connsiteX16" fmla="*/ 130581 w 158861"/>
                    <a:gd name="connsiteY16" fmla="*/ 3076 h 89348"/>
                    <a:gd name="connsiteX17" fmla="*/ 140059 w 158861"/>
                    <a:gd name="connsiteY17" fmla="*/ 12116 h 89348"/>
                    <a:gd name="connsiteX18" fmla="*/ 143220 w 158861"/>
                    <a:gd name="connsiteY18" fmla="*/ 27300 h 89348"/>
                    <a:gd name="connsiteX19" fmla="*/ 143220 w 158861"/>
                    <a:gd name="connsiteY19" fmla="*/ 75924 h 89348"/>
                    <a:gd name="connsiteX20" fmla="*/ 147696 w 158861"/>
                    <a:gd name="connsiteY20" fmla="*/ 81191 h 89348"/>
                    <a:gd name="connsiteX21" fmla="*/ 159018 w 158861"/>
                    <a:gd name="connsiteY21" fmla="*/ 82243 h 89348"/>
                    <a:gd name="connsiteX22" fmla="*/ 159018 w 158861"/>
                    <a:gd name="connsiteY22" fmla="*/ 89440 h 89348"/>
                    <a:gd name="connsiteX23" fmla="*/ 112676 w 158861"/>
                    <a:gd name="connsiteY23" fmla="*/ 89440 h 89348"/>
                    <a:gd name="connsiteX24" fmla="*/ 112676 w 158861"/>
                    <a:gd name="connsiteY24" fmla="*/ 82243 h 89348"/>
                    <a:gd name="connsiteX25" fmla="*/ 123998 w 158861"/>
                    <a:gd name="connsiteY25" fmla="*/ 81191 h 89348"/>
                    <a:gd name="connsiteX26" fmla="*/ 128475 w 158861"/>
                    <a:gd name="connsiteY26" fmla="*/ 75924 h 89348"/>
                    <a:gd name="connsiteX27" fmla="*/ 128475 w 158861"/>
                    <a:gd name="connsiteY27" fmla="*/ 28002 h 89348"/>
                    <a:gd name="connsiteX28" fmla="*/ 125578 w 158861"/>
                    <a:gd name="connsiteY28" fmla="*/ 11589 h 89348"/>
                    <a:gd name="connsiteX29" fmla="*/ 113905 w 158861"/>
                    <a:gd name="connsiteY29" fmla="*/ 5358 h 89348"/>
                    <a:gd name="connsiteX30" fmla="*/ 94595 w 158861"/>
                    <a:gd name="connsiteY30" fmla="*/ 14749 h 89348"/>
                    <a:gd name="connsiteX31" fmla="*/ 87048 w 158861"/>
                    <a:gd name="connsiteY31" fmla="*/ 36077 h 89348"/>
                    <a:gd name="connsiteX32" fmla="*/ 87048 w 158861"/>
                    <a:gd name="connsiteY32" fmla="*/ 75924 h 89348"/>
                    <a:gd name="connsiteX33" fmla="*/ 91436 w 158861"/>
                    <a:gd name="connsiteY33" fmla="*/ 81191 h 89348"/>
                    <a:gd name="connsiteX34" fmla="*/ 102846 w 158861"/>
                    <a:gd name="connsiteY34" fmla="*/ 82243 h 89348"/>
                    <a:gd name="connsiteX35" fmla="*/ 102846 w 158861"/>
                    <a:gd name="connsiteY35" fmla="*/ 89440 h 89348"/>
                    <a:gd name="connsiteX36" fmla="*/ 56504 w 158861"/>
                    <a:gd name="connsiteY36" fmla="*/ 89440 h 89348"/>
                    <a:gd name="connsiteX37" fmla="*/ 56504 w 158861"/>
                    <a:gd name="connsiteY37" fmla="*/ 82243 h 89348"/>
                    <a:gd name="connsiteX38" fmla="*/ 67826 w 158861"/>
                    <a:gd name="connsiteY38" fmla="*/ 81191 h 89348"/>
                    <a:gd name="connsiteX39" fmla="*/ 72303 w 158861"/>
                    <a:gd name="connsiteY39" fmla="*/ 75924 h 89348"/>
                    <a:gd name="connsiteX40" fmla="*/ 72303 w 158861"/>
                    <a:gd name="connsiteY40" fmla="*/ 28002 h 89348"/>
                    <a:gd name="connsiteX41" fmla="*/ 69406 w 158861"/>
                    <a:gd name="connsiteY41" fmla="*/ 11678 h 89348"/>
                    <a:gd name="connsiteX42" fmla="*/ 57733 w 158861"/>
                    <a:gd name="connsiteY42" fmla="*/ 5358 h 89348"/>
                    <a:gd name="connsiteX43" fmla="*/ 38423 w 158861"/>
                    <a:gd name="connsiteY43" fmla="*/ 14749 h 89348"/>
                    <a:gd name="connsiteX44" fmla="*/ 30876 w 158861"/>
                    <a:gd name="connsiteY44" fmla="*/ 36077 h 89348"/>
                    <a:gd name="connsiteX45" fmla="*/ 30876 w 158861"/>
                    <a:gd name="connsiteY45" fmla="*/ 75924 h 89348"/>
                    <a:gd name="connsiteX46" fmla="*/ 35264 w 158861"/>
                    <a:gd name="connsiteY46" fmla="*/ 81191 h 89348"/>
                    <a:gd name="connsiteX47" fmla="*/ 46498 w 158861"/>
                    <a:gd name="connsiteY47" fmla="*/ 82243 h 89348"/>
                    <a:gd name="connsiteX48" fmla="*/ 46498 w 158861"/>
                    <a:gd name="connsiteY48" fmla="*/ 89440 h 89348"/>
                    <a:gd name="connsiteX49" fmla="*/ 156 w 158861"/>
                    <a:gd name="connsiteY49" fmla="*/ 89440 h 8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58861" h="89348">
                      <a:moveTo>
                        <a:pt x="156" y="89440"/>
                      </a:moveTo>
                      <a:lnTo>
                        <a:pt x="156" y="82243"/>
                      </a:lnTo>
                      <a:cubicBezTo>
                        <a:pt x="4837" y="82243"/>
                        <a:pt x="8641" y="81892"/>
                        <a:pt x="11566" y="81191"/>
                      </a:cubicBezTo>
                      <a:cubicBezTo>
                        <a:pt x="14491" y="80488"/>
                        <a:pt x="15954" y="78732"/>
                        <a:pt x="15954" y="75924"/>
                      </a:cubicBezTo>
                      <a:lnTo>
                        <a:pt x="15954" y="20629"/>
                      </a:lnTo>
                      <a:cubicBezTo>
                        <a:pt x="15954" y="17119"/>
                        <a:pt x="15428" y="14545"/>
                        <a:pt x="14375" y="12906"/>
                      </a:cubicBezTo>
                      <a:cubicBezTo>
                        <a:pt x="13322" y="11268"/>
                        <a:pt x="11771" y="10273"/>
                        <a:pt x="9724" y="9922"/>
                      </a:cubicBezTo>
                      <a:cubicBezTo>
                        <a:pt x="7675" y="9570"/>
                        <a:pt x="4486" y="9395"/>
                        <a:pt x="156" y="9395"/>
                      </a:cubicBezTo>
                      <a:lnTo>
                        <a:pt x="156" y="2198"/>
                      </a:lnTo>
                      <a:lnTo>
                        <a:pt x="29471" y="92"/>
                      </a:lnTo>
                      <a:lnTo>
                        <a:pt x="29471" y="19752"/>
                      </a:lnTo>
                      <a:cubicBezTo>
                        <a:pt x="32162" y="14018"/>
                        <a:pt x="36170" y="9307"/>
                        <a:pt x="41496" y="5621"/>
                      </a:cubicBezTo>
                      <a:cubicBezTo>
                        <a:pt x="46820" y="1935"/>
                        <a:pt x="52583" y="92"/>
                        <a:pt x="58785" y="92"/>
                      </a:cubicBezTo>
                      <a:cubicBezTo>
                        <a:pt x="74351" y="92"/>
                        <a:pt x="83479" y="6411"/>
                        <a:pt x="86169" y="19050"/>
                      </a:cubicBezTo>
                      <a:cubicBezTo>
                        <a:pt x="88861" y="13433"/>
                        <a:pt x="92811" y="8869"/>
                        <a:pt x="98018" y="5358"/>
                      </a:cubicBezTo>
                      <a:cubicBezTo>
                        <a:pt x="103225" y="1848"/>
                        <a:pt x="108931" y="92"/>
                        <a:pt x="115134" y="92"/>
                      </a:cubicBezTo>
                      <a:cubicBezTo>
                        <a:pt x="121219" y="92"/>
                        <a:pt x="126368" y="1086"/>
                        <a:pt x="130581" y="3076"/>
                      </a:cubicBezTo>
                      <a:cubicBezTo>
                        <a:pt x="134794" y="5065"/>
                        <a:pt x="137953" y="8079"/>
                        <a:pt x="140059" y="12116"/>
                      </a:cubicBezTo>
                      <a:cubicBezTo>
                        <a:pt x="142166" y="16153"/>
                        <a:pt x="143220" y="21215"/>
                        <a:pt x="143220" y="27300"/>
                      </a:cubicBezTo>
                      <a:lnTo>
                        <a:pt x="143220" y="75924"/>
                      </a:lnTo>
                      <a:cubicBezTo>
                        <a:pt x="143220" y="78732"/>
                        <a:pt x="144712" y="80488"/>
                        <a:pt x="147696" y="81191"/>
                      </a:cubicBezTo>
                      <a:cubicBezTo>
                        <a:pt x="150679" y="81892"/>
                        <a:pt x="154453" y="82243"/>
                        <a:pt x="159018" y="82243"/>
                      </a:cubicBezTo>
                      <a:lnTo>
                        <a:pt x="159018" y="89440"/>
                      </a:lnTo>
                      <a:lnTo>
                        <a:pt x="112676" y="89440"/>
                      </a:lnTo>
                      <a:lnTo>
                        <a:pt x="112676" y="82243"/>
                      </a:lnTo>
                      <a:cubicBezTo>
                        <a:pt x="117240" y="82243"/>
                        <a:pt x="121014" y="81892"/>
                        <a:pt x="123998" y="81191"/>
                      </a:cubicBezTo>
                      <a:cubicBezTo>
                        <a:pt x="126983" y="80488"/>
                        <a:pt x="128475" y="78732"/>
                        <a:pt x="128475" y="75924"/>
                      </a:cubicBezTo>
                      <a:lnTo>
                        <a:pt x="128475" y="28002"/>
                      </a:lnTo>
                      <a:cubicBezTo>
                        <a:pt x="128475" y="21215"/>
                        <a:pt x="127510" y="15743"/>
                        <a:pt x="125578" y="11589"/>
                      </a:cubicBezTo>
                      <a:cubicBezTo>
                        <a:pt x="123647" y="7436"/>
                        <a:pt x="119756" y="5358"/>
                        <a:pt x="113905" y="5358"/>
                      </a:cubicBezTo>
                      <a:cubicBezTo>
                        <a:pt x="106064" y="5358"/>
                        <a:pt x="99627" y="8488"/>
                        <a:pt x="94595" y="14749"/>
                      </a:cubicBezTo>
                      <a:cubicBezTo>
                        <a:pt x="89563" y="21010"/>
                        <a:pt x="87048" y="28119"/>
                        <a:pt x="87048" y="36077"/>
                      </a:cubicBezTo>
                      <a:lnTo>
                        <a:pt x="87048" y="75924"/>
                      </a:lnTo>
                      <a:cubicBezTo>
                        <a:pt x="87048" y="78732"/>
                        <a:pt x="88510" y="80488"/>
                        <a:pt x="91436" y="81191"/>
                      </a:cubicBezTo>
                      <a:cubicBezTo>
                        <a:pt x="94361" y="81892"/>
                        <a:pt x="98164" y="82243"/>
                        <a:pt x="102846" y="82243"/>
                      </a:cubicBezTo>
                      <a:lnTo>
                        <a:pt x="102846" y="89440"/>
                      </a:lnTo>
                      <a:lnTo>
                        <a:pt x="56504" y="89440"/>
                      </a:lnTo>
                      <a:lnTo>
                        <a:pt x="56504" y="82243"/>
                      </a:lnTo>
                      <a:cubicBezTo>
                        <a:pt x="61068" y="82243"/>
                        <a:pt x="64842" y="81892"/>
                        <a:pt x="67826" y="81191"/>
                      </a:cubicBezTo>
                      <a:cubicBezTo>
                        <a:pt x="70811" y="80488"/>
                        <a:pt x="72303" y="78732"/>
                        <a:pt x="72303" y="75924"/>
                      </a:cubicBezTo>
                      <a:lnTo>
                        <a:pt x="72303" y="28002"/>
                      </a:lnTo>
                      <a:cubicBezTo>
                        <a:pt x="72303" y="21333"/>
                        <a:pt x="71338" y="15891"/>
                        <a:pt x="69406" y="11678"/>
                      </a:cubicBezTo>
                      <a:cubicBezTo>
                        <a:pt x="67475" y="7465"/>
                        <a:pt x="63584" y="5358"/>
                        <a:pt x="57733" y="5358"/>
                      </a:cubicBezTo>
                      <a:cubicBezTo>
                        <a:pt x="49892" y="5358"/>
                        <a:pt x="43455" y="8488"/>
                        <a:pt x="38423" y="14749"/>
                      </a:cubicBezTo>
                      <a:cubicBezTo>
                        <a:pt x="33391" y="21010"/>
                        <a:pt x="30876" y="28119"/>
                        <a:pt x="30876" y="36077"/>
                      </a:cubicBezTo>
                      <a:lnTo>
                        <a:pt x="30876" y="75924"/>
                      </a:lnTo>
                      <a:cubicBezTo>
                        <a:pt x="30876" y="78732"/>
                        <a:pt x="32338" y="80488"/>
                        <a:pt x="35264" y="81191"/>
                      </a:cubicBezTo>
                      <a:cubicBezTo>
                        <a:pt x="38189" y="81892"/>
                        <a:pt x="41934" y="82243"/>
                        <a:pt x="46498" y="82243"/>
                      </a:cubicBezTo>
                      <a:lnTo>
                        <a:pt x="46498" y="89440"/>
                      </a:lnTo>
                      <a:lnTo>
                        <a:pt x="156" y="8944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5AC0B248-7544-9E6A-71A2-65484E5759DD}"/>
                    </a:ext>
                  </a:extLst>
                </p:cNvPr>
                <p:cNvSpPr/>
                <p:nvPr/>
              </p:nvSpPr>
              <p:spPr>
                <a:xfrm rot="-5400000">
                  <a:off x="3022754" y="4734307"/>
                  <a:ext cx="47394" cy="202219"/>
                </a:xfrm>
                <a:custGeom>
                  <a:avLst/>
                  <a:gdLst>
                    <a:gd name="connsiteX0" fmla="*/ 1900 w 47394"/>
                    <a:gd name="connsiteY0" fmla="*/ 202301 h 202219"/>
                    <a:gd name="connsiteX1" fmla="*/ 146 w 47394"/>
                    <a:gd name="connsiteY1" fmla="*/ 200546 h 202219"/>
                    <a:gd name="connsiteX2" fmla="*/ 496 w 47394"/>
                    <a:gd name="connsiteY2" fmla="*/ 199317 h 202219"/>
                    <a:gd name="connsiteX3" fmla="*/ 35078 w 47394"/>
                    <a:gd name="connsiteY3" fmla="*/ 101192 h 202219"/>
                    <a:gd name="connsiteX4" fmla="*/ 848 w 47394"/>
                    <a:gd name="connsiteY4" fmla="*/ 3593 h 202219"/>
                    <a:gd name="connsiteX5" fmla="*/ 146 w 47394"/>
                    <a:gd name="connsiteY5" fmla="*/ 1838 h 202219"/>
                    <a:gd name="connsiteX6" fmla="*/ 673 w 47394"/>
                    <a:gd name="connsiteY6" fmla="*/ 609 h 202219"/>
                    <a:gd name="connsiteX7" fmla="*/ 1900 w 47394"/>
                    <a:gd name="connsiteY7" fmla="*/ 82 h 202219"/>
                    <a:gd name="connsiteX8" fmla="*/ 3832 w 47394"/>
                    <a:gd name="connsiteY8" fmla="*/ 82 h 202219"/>
                    <a:gd name="connsiteX9" fmla="*/ 4709 w 47394"/>
                    <a:gd name="connsiteY9" fmla="*/ 434 h 202219"/>
                    <a:gd name="connsiteX10" fmla="*/ 28934 w 47394"/>
                    <a:gd name="connsiteY10" fmla="*/ 28256 h 202219"/>
                    <a:gd name="connsiteX11" fmla="*/ 43064 w 47394"/>
                    <a:gd name="connsiteY11" fmla="*/ 63276 h 202219"/>
                    <a:gd name="connsiteX12" fmla="*/ 47540 w 47394"/>
                    <a:gd name="connsiteY12" fmla="*/ 101192 h 202219"/>
                    <a:gd name="connsiteX13" fmla="*/ 45171 w 47394"/>
                    <a:gd name="connsiteY13" fmla="*/ 129454 h 202219"/>
                    <a:gd name="connsiteX14" fmla="*/ 37535 w 47394"/>
                    <a:gd name="connsiteY14" fmla="*/ 156749 h 202219"/>
                    <a:gd name="connsiteX15" fmla="*/ 24106 w 47394"/>
                    <a:gd name="connsiteY15" fmla="*/ 181588 h 202219"/>
                    <a:gd name="connsiteX16" fmla="*/ 4709 w 47394"/>
                    <a:gd name="connsiteY16" fmla="*/ 201951 h 202219"/>
                    <a:gd name="connsiteX17" fmla="*/ 3832 w 47394"/>
                    <a:gd name="connsiteY17" fmla="*/ 202301 h 202219"/>
                    <a:gd name="connsiteX18" fmla="*/ 1900 w 47394"/>
                    <a:gd name="connsiteY18" fmla="*/ 202301 h 202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394" h="202219">
                      <a:moveTo>
                        <a:pt x="1900" y="202301"/>
                      </a:moveTo>
                      <a:cubicBezTo>
                        <a:pt x="731" y="202301"/>
                        <a:pt x="146" y="201716"/>
                        <a:pt x="146" y="200546"/>
                      </a:cubicBezTo>
                      <a:cubicBezTo>
                        <a:pt x="146" y="199961"/>
                        <a:pt x="262" y="199552"/>
                        <a:pt x="496" y="199317"/>
                      </a:cubicBezTo>
                      <a:cubicBezTo>
                        <a:pt x="23550" y="176732"/>
                        <a:pt x="35078" y="144023"/>
                        <a:pt x="35078" y="101192"/>
                      </a:cubicBezTo>
                      <a:cubicBezTo>
                        <a:pt x="35078" y="58360"/>
                        <a:pt x="23668" y="25828"/>
                        <a:pt x="848" y="3593"/>
                      </a:cubicBezTo>
                      <a:cubicBezTo>
                        <a:pt x="379" y="3242"/>
                        <a:pt x="146" y="2657"/>
                        <a:pt x="146" y="1838"/>
                      </a:cubicBezTo>
                      <a:cubicBezTo>
                        <a:pt x="146" y="1369"/>
                        <a:pt x="321" y="961"/>
                        <a:pt x="673" y="609"/>
                      </a:cubicBezTo>
                      <a:cubicBezTo>
                        <a:pt x="1023" y="257"/>
                        <a:pt x="1432" y="82"/>
                        <a:pt x="1900" y="82"/>
                      </a:cubicBezTo>
                      <a:lnTo>
                        <a:pt x="3832" y="82"/>
                      </a:lnTo>
                      <a:cubicBezTo>
                        <a:pt x="4183" y="82"/>
                        <a:pt x="4475" y="199"/>
                        <a:pt x="4709" y="434"/>
                      </a:cubicBezTo>
                      <a:cubicBezTo>
                        <a:pt x="14422" y="8040"/>
                        <a:pt x="22498" y="17314"/>
                        <a:pt x="28934" y="28256"/>
                      </a:cubicBezTo>
                      <a:cubicBezTo>
                        <a:pt x="35370" y="39198"/>
                        <a:pt x="40081" y="50872"/>
                        <a:pt x="43064" y="63276"/>
                      </a:cubicBezTo>
                      <a:cubicBezTo>
                        <a:pt x="46048" y="75681"/>
                        <a:pt x="47540" y="88319"/>
                        <a:pt x="47540" y="101192"/>
                      </a:cubicBezTo>
                      <a:cubicBezTo>
                        <a:pt x="47540" y="110788"/>
                        <a:pt x="46750" y="120209"/>
                        <a:pt x="45171" y="129454"/>
                      </a:cubicBezTo>
                      <a:cubicBezTo>
                        <a:pt x="43591" y="138698"/>
                        <a:pt x="41046" y="147797"/>
                        <a:pt x="37535" y="156749"/>
                      </a:cubicBezTo>
                      <a:cubicBezTo>
                        <a:pt x="34024" y="165702"/>
                        <a:pt x="29548" y="173982"/>
                        <a:pt x="24106" y="181588"/>
                      </a:cubicBezTo>
                      <a:cubicBezTo>
                        <a:pt x="18664" y="189195"/>
                        <a:pt x="12199" y="195982"/>
                        <a:pt x="4709" y="201951"/>
                      </a:cubicBezTo>
                      <a:cubicBezTo>
                        <a:pt x="4475" y="202184"/>
                        <a:pt x="4183" y="202301"/>
                        <a:pt x="3832" y="202301"/>
                      </a:cubicBezTo>
                      <a:lnTo>
                        <a:pt x="1900" y="20230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11213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A07A9168-6B64-B5B8-CF5E-BC174EED1BC6}"/>
                </a:ext>
              </a:extLst>
            </p:cNvPr>
            <p:cNvSpPr txBox="1"/>
            <p:nvPr/>
          </p:nvSpPr>
          <p:spPr>
            <a:xfrm rot="16200000">
              <a:off x="424315" y="2994446"/>
              <a:ext cx="12313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Measured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A5DEB043-7A33-4C8F-F9B5-9F50B91212B2}"/>
                </a:ext>
              </a:extLst>
            </p:cNvPr>
            <p:cNvSpPr txBox="1"/>
            <p:nvPr/>
          </p:nvSpPr>
          <p:spPr>
            <a:xfrm rot="16200000">
              <a:off x="155773" y="4355836"/>
              <a:ext cx="172372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Analytic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A6003358-60E4-6E2C-8C52-E72E74D60888}"/>
                </a:ext>
              </a:extLst>
            </p:cNvPr>
            <p:cNvSpPr txBox="1"/>
            <p:nvPr/>
          </p:nvSpPr>
          <p:spPr>
            <a:xfrm>
              <a:off x="-95249" y="2330635"/>
              <a:ext cx="472415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Longitudinal slice</a:t>
              </a:r>
            </a:p>
            <a:p>
              <a:pPr algn="ctr"/>
              <a:endParaRPr lang="en-US" sz="1400" dirty="0"/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2E85C394-B5FC-329F-DE48-AE45AA2D9552}"/>
                </a:ext>
              </a:extLst>
            </p:cNvPr>
            <p:cNvSpPr txBox="1"/>
            <p:nvPr/>
          </p:nvSpPr>
          <p:spPr>
            <a:xfrm>
              <a:off x="3249591" y="2189216"/>
              <a:ext cx="14539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Transverse slice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387" name="TextBox 386">
            <a:extLst>
              <a:ext uri="{FF2B5EF4-FFF2-40B4-BE49-F238E27FC236}">
                <a16:creationId xmlns:a16="http://schemas.microsoft.com/office/drawing/2014/main" id="{753812AB-EAD6-2286-0AA5-5071FFE5C07E}"/>
              </a:ext>
            </a:extLst>
          </p:cNvPr>
          <p:cNvSpPr txBox="1"/>
          <p:nvPr/>
        </p:nvSpPr>
        <p:spPr>
          <a:xfrm>
            <a:off x="540209" y="1556680"/>
            <a:ext cx="3222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Example: 20 </a:t>
            </a:r>
            <a:r>
              <a:rPr lang="en-US" sz="1400" dirty="0" err="1">
                <a:latin typeface="Avenir Next LT Pro Light" panose="020B0304020202020204" pitchFamily="34" charset="0"/>
              </a:rPr>
              <a:t>pC</a:t>
            </a:r>
            <a:r>
              <a:rPr lang="en-US" sz="1400" dirty="0">
                <a:latin typeface="Avenir Next LT Pro Light" panose="020B0304020202020204" pitchFamily="34" charset="0"/>
              </a:rPr>
              <a:t> bunch, 5 MeV</a:t>
            </a:r>
          </a:p>
          <a:p>
            <a:pPr algn="ctr"/>
            <a:endParaRPr lang="en-US" sz="1400" dirty="0"/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5FAAF147-B550-77A7-93F1-EAFFD0C167A6}"/>
              </a:ext>
            </a:extLst>
          </p:cNvPr>
          <p:cNvSpPr txBox="1"/>
          <p:nvPr/>
        </p:nvSpPr>
        <p:spPr>
          <a:xfrm>
            <a:off x="4625941" y="5437055"/>
            <a:ext cx="756605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venir Next LT Pro Light" panose="020B0304020202020204" pitchFamily="34" charset="0"/>
              </a:rPr>
              <a:t>Results: </a:t>
            </a:r>
          </a:p>
          <a:p>
            <a:endParaRPr lang="en-US" sz="1600" b="1" dirty="0">
              <a:latin typeface="Avenir Next LT Pro Light" panose="020B0304020202020204" pitchFamily="34" charset="0"/>
            </a:endParaRPr>
          </a:p>
          <a:p>
            <a:r>
              <a:rPr lang="en-US" sz="1600" b="1" dirty="0" smtClean="0">
                <a:latin typeface="Avenir Next LT Pro Light" panose="020B0304020202020204" pitchFamily="34" charset="0"/>
              </a:rPr>
              <a:t>Compressed </a:t>
            </a:r>
            <a:r>
              <a:rPr lang="en-US" sz="1600" b="1" dirty="0">
                <a:latin typeface="Avenir Next LT Pro Light" panose="020B0304020202020204" pitchFamily="34" charset="0"/>
              </a:rPr>
              <a:t>bunches allow for EOS of very low charges &lt;100 </a:t>
            </a:r>
            <a:r>
              <a:rPr lang="en-US" sz="1600" b="1" dirty="0" err="1" smtClean="0">
                <a:latin typeface="Avenir Next LT Pro Light" panose="020B0304020202020204" pitchFamily="34" charset="0"/>
              </a:rPr>
              <a:t>fC</a:t>
            </a:r>
            <a:endParaRPr lang="en-US" sz="1600" b="1" dirty="0" smtClean="0">
              <a:latin typeface="Avenir Next LT Pro Light" panose="020B0304020202020204" pitchFamily="34" charset="0"/>
            </a:endParaRPr>
          </a:p>
          <a:p>
            <a:r>
              <a:rPr lang="en-US" sz="1600" b="1" dirty="0" smtClean="0">
                <a:latin typeface="Avenir Next LT Pro Light" panose="020B0304020202020204" pitchFamily="34" charset="0"/>
              </a:rPr>
              <a:t>P</a:t>
            </a:r>
            <a:r>
              <a:rPr lang="en-US" sz="1600" b="1" dirty="0" smtClean="0">
                <a:latin typeface="Avenir Next LT Pro Light" panose="020B0304020202020204" pitchFamily="34" charset="0"/>
              </a:rPr>
              <a:t>otentially </a:t>
            </a:r>
            <a:r>
              <a:rPr lang="en-US" sz="1600" b="1" dirty="0">
                <a:latin typeface="Avenir Next LT Pro Light" panose="020B0304020202020204" pitchFamily="34" charset="0"/>
              </a:rPr>
              <a:t>bunch length measurement above </a:t>
            </a:r>
            <a:r>
              <a:rPr lang="en-US" sz="1600" b="1" dirty="0" smtClean="0">
                <a:latin typeface="Avenir Next LT Pro Light" panose="020B0304020202020204" pitchFamily="34" charset="0"/>
              </a:rPr>
              <a:t>THz absorption resonance in Zn </a:t>
            </a:r>
            <a:r>
              <a:rPr lang="en-US" sz="1600" b="1" dirty="0" err="1" smtClean="0">
                <a:latin typeface="Avenir Next LT Pro Light" panose="020B0304020202020204" pitchFamily="34" charset="0"/>
              </a:rPr>
              <a:t>Te</a:t>
            </a:r>
            <a:endParaRPr lang="en-US" sz="1600" b="1" dirty="0">
              <a:latin typeface="Avenir Next LT Pro Light" panose="020B0304020202020204" pitchFamily="34" charset="0"/>
            </a:endParaRPr>
          </a:p>
          <a:p>
            <a:pPr algn="ctr"/>
            <a:endParaRPr lang="en-US" sz="1400" dirty="0">
              <a:latin typeface="Avenir Next LT Pro Light" panose="020B0304020202020204" pitchFamily="34" charset="0"/>
            </a:endParaRP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  </a:t>
            </a:r>
          </a:p>
          <a:p>
            <a:pPr algn="ctr"/>
            <a:endParaRPr lang="en-US" sz="1400" dirty="0"/>
          </a:p>
        </p:txBody>
      </p:sp>
      <p:pic>
        <p:nvPicPr>
          <p:cNvPr id="650" name="Picture 2 1" descr="Download University of California, Los Angeles (UCLA) Logo ...">
            <a:extLst>
              <a:ext uri="{FF2B5EF4-FFF2-40B4-BE49-F238E27FC236}">
                <a16:creationId xmlns:a16="http://schemas.microsoft.com/office/drawing/2014/main" id="{C16CE9E3-FE70-10AC-1578-DB272221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" y="6200431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4" name="TextBox 653">
            <a:extLst>
              <a:ext uri="{FF2B5EF4-FFF2-40B4-BE49-F238E27FC236}">
                <a16:creationId xmlns:a16="http://schemas.microsoft.com/office/drawing/2014/main" id="{1092D729-D7E1-A9C1-0B3C-D4144CAA7EEE}"/>
              </a:ext>
            </a:extLst>
          </p:cNvPr>
          <p:cNvSpPr txBox="1"/>
          <p:nvPr/>
        </p:nvSpPr>
        <p:spPr>
          <a:xfrm>
            <a:off x="4719283" y="1859357"/>
            <a:ext cx="6250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Signal strength is measure for bunch length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(more sensitive if length &lt; waist)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637" y="2508622"/>
            <a:ext cx="3678619" cy="27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A493-B1A8-D28C-9249-D6B44AD9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C607EE-0D8D-5A67-48AD-63AE37A41D41}"/>
              </a:ext>
            </a:extLst>
          </p:cNvPr>
          <p:cNvSpPr txBox="1">
            <a:spLocks/>
          </p:cNvSpPr>
          <p:nvPr/>
        </p:nvSpPr>
        <p:spPr>
          <a:xfrm>
            <a:off x="923481" y="1540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THz streaking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0F7E5-C2DE-715B-B1A8-86729A09CBB5}"/>
              </a:ext>
            </a:extLst>
          </p:cNvPr>
          <p:cNvSpPr txBox="1"/>
          <p:nvPr/>
        </p:nvSpPr>
        <p:spPr>
          <a:xfrm>
            <a:off x="945253" y="968071"/>
            <a:ext cx="685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 LT Pro Light" panose="020B0304020202020204" pitchFamily="34" charset="0"/>
              </a:rPr>
              <a:t>A direct measure of the bunch length at compression point</a:t>
            </a:r>
            <a:endParaRPr lang="en-US" sz="1200" i="1" dirty="0">
              <a:latin typeface="Avenir Next LT Pro Light" panose="020B0304020202020204" pitchFamily="34" charset="0"/>
            </a:endParaRPr>
          </a:p>
        </p:txBody>
      </p:sp>
      <p:pic>
        <p:nvPicPr>
          <p:cNvPr id="14" name="Picture 2" descr="Download University of California, Los Angeles (UCLA) Logo ...">
            <a:extLst>
              <a:ext uri="{FF2B5EF4-FFF2-40B4-BE49-F238E27FC236}">
                <a16:creationId xmlns:a16="http://schemas.microsoft.com/office/drawing/2014/main" id="{280D03F1-0549-9B43-57B3-14975FD4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48" y="6280856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" name="Rectangle 308">
            <a:extLst>
              <a:ext uri="{FF2B5EF4-FFF2-40B4-BE49-F238E27FC236}">
                <a16:creationId xmlns:a16="http://schemas.microsoft.com/office/drawing/2014/main" id="{BAAF57B3-8D0E-E956-3A14-D62C449AF4A2}"/>
              </a:ext>
            </a:extLst>
          </p:cNvPr>
          <p:cNvSpPr/>
          <p:nvPr/>
        </p:nvSpPr>
        <p:spPr>
          <a:xfrm flipH="1">
            <a:off x="4617955" y="2598177"/>
            <a:ext cx="36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0"/>
          </a:effectLst>
          <a:scene3d>
            <a:camera prst="isometricOffAxis1Right"/>
            <a:lightRig rig="threePt" dir="t"/>
          </a:scene3d>
          <a:sp3d>
            <a:bevelT w="0" h="1016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3B7B1548-F68B-3B17-032E-EA9E510DEB3C}"/>
              </a:ext>
            </a:extLst>
          </p:cNvPr>
          <p:cNvSpPr>
            <a:spLocks/>
          </p:cNvSpPr>
          <p:nvPr/>
        </p:nvSpPr>
        <p:spPr bwMode="auto">
          <a:xfrm>
            <a:off x="1008963" y="2414818"/>
            <a:ext cx="2106994" cy="871391"/>
          </a:xfrm>
          <a:custGeom>
            <a:avLst/>
            <a:gdLst>
              <a:gd name="T0" fmla="*/ 119 w 2608"/>
              <a:gd name="T1" fmla="*/ 598 h 840"/>
              <a:gd name="T2" fmla="*/ 296 w 2608"/>
              <a:gd name="T3" fmla="*/ 596 h 840"/>
              <a:gd name="T4" fmla="*/ 474 w 2608"/>
              <a:gd name="T5" fmla="*/ 585 h 840"/>
              <a:gd name="T6" fmla="*/ 567 w 2608"/>
              <a:gd name="T7" fmla="*/ 586 h 840"/>
              <a:gd name="T8" fmla="*/ 607 w 2608"/>
              <a:gd name="T9" fmla="*/ 594 h 840"/>
              <a:gd name="T10" fmla="*/ 650 w 2608"/>
              <a:gd name="T11" fmla="*/ 610 h 840"/>
              <a:gd name="T12" fmla="*/ 696 w 2608"/>
              <a:gd name="T13" fmla="*/ 640 h 840"/>
              <a:gd name="T14" fmla="*/ 740 w 2608"/>
              <a:gd name="T15" fmla="*/ 679 h 840"/>
              <a:gd name="T16" fmla="*/ 830 w 2608"/>
              <a:gd name="T17" fmla="*/ 779 h 840"/>
              <a:gd name="T18" fmla="*/ 863 w 2608"/>
              <a:gd name="T19" fmla="*/ 811 h 840"/>
              <a:gd name="T20" fmla="*/ 888 w 2608"/>
              <a:gd name="T21" fmla="*/ 829 h 840"/>
              <a:gd name="T22" fmla="*/ 906 w 2608"/>
              <a:gd name="T23" fmla="*/ 837 h 840"/>
              <a:gd name="T24" fmla="*/ 916 w 2608"/>
              <a:gd name="T25" fmla="*/ 839 h 840"/>
              <a:gd name="T26" fmla="*/ 925 w 2608"/>
              <a:gd name="T27" fmla="*/ 840 h 840"/>
              <a:gd name="T28" fmla="*/ 936 w 2608"/>
              <a:gd name="T29" fmla="*/ 839 h 840"/>
              <a:gd name="T30" fmla="*/ 945 w 2608"/>
              <a:gd name="T31" fmla="*/ 837 h 840"/>
              <a:gd name="T32" fmla="*/ 957 w 2608"/>
              <a:gd name="T33" fmla="*/ 831 h 840"/>
              <a:gd name="T34" fmla="*/ 968 w 2608"/>
              <a:gd name="T35" fmla="*/ 822 h 840"/>
              <a:gd name="T36" fmla="*/ 980 w 2608"/>
              <a:gd name="T37" fmla="*/ 810 h 840"/>
              <a:gd name="T38" fmla="*/ 1004 w 2608"/>
              <a:gd name="T39" fmla="*/ 776 h 840"/>
              <a:gd name="T40" fmla="*/ 1040 w 2608"/>
              <a:gd name="T41" fmla="*/ 703 h 840"/>
              <a:gd name="T42" fmla="*/ 1129 w 2608"/>
              <a:gd name="T43" fmla="*/ 417 h 840"/>
              <a:gd name="T44" fmla="*/ 1230 w 2608"/>
              <a:gd name="T45" fmla="*/ 93 h 840"/>
              <a:gd name="T46" fmla="*/ 1252 w 2608"/>
              <a:gd name="T47" fmla="*/ 47 h 840"/>
              <a:gd name="T48" fmla="*/ 1267 w 2608"/>
              <a:gd name="T49" fmla="*/ 24 h 840"/>
              <a:gd name="T50" fmla="*/ 1278 w 2608"/>
              <a:gd name="T51" fmla="*/ 12 h 840"/>
              <a:gd name="T52" fmla="*/ 1286 w 2608"/>
              <a:gd name="T53" fmla="*/ 6 h 840"/>
              <a:gd name="T54" fmla="*/ 1291 w 2608"/>
              <a:gd name="T55" fmla="*/ 3 h 840"/>
              <a:gd name="T56" fmla="*/ 1297 w 2608"/>
              <a:gd name="T57" fmla="*/ 1 h 840"/>
              <a:gd name="T58" fmla="*/ 1302 w 2608"/>
              <a:gd name="T59" fmla="*/ 0 h 840"/>
              <a:gd name="T60" fmla="*/ 1308 w 2608"/>
              <a:gd name="T61" fmla="*/ 0 h 840"/>
              <a:gd name="T62" fmla="*/ 1313 w 2608"/>
              <a:gd name="T63" fmla="*/ 2 h 840"/>
              <a:gd name="T64" fmla="*/ 1319 w 2608"/>
              <a:gd name="T65" fmla="*/ 4 h 840"/>
              <a:gd name="T66" fmla="*/ 1325 w 2608"/>
              <a:gd name="T67" fmla="*/ 8 h 840"/>
              <a:gd name="T68" fmla="*/ 1334 w 2608"/>
              <a:gd name="T69" fmla="*/ 16 h 840"/>
              <a:gd name="T70" fmla="*/ 1345 w 2608"/>
              <a:gd name="T71" fmla="*/ 29 h 840"/>
              <a:gd name="T72" fmla="*/ 1363 w 2608"/>
              <a:gd name="T73" fmla="*/ 60 h 840"/>
              <a:gd name="T74" fmla="*/ 1393 w 2608"/>
              <a:gd name="T75" fmla="*/ 129 h 840"/>
              <a:gd name="T76" fmla="*/ 1513 w 2608"/>
              <a:gd name="T77" fmla="*/ 536 h 840"/>
              <a:gd name="T78" fmla="*/ 1573 w 2608"/>
              <a:gd name="T79" fmla="*/ 713 h 840"/>
              <a:gd name="T80" fmla="*/ 1605 w 2608"/>
              <a:gd name="T81" fmla="*/ 778 h 840"/>
              <a:gd name="T82" fmla="*/ 1626 w 2608"/>
              <a:gd name="T83" fmla="*/ 807 h 840"/>
              <a:gd name="T84" fmla="*/ 1643 w 2608"/>
              <a:gd name="T85" fmla="*/ 824 h 840"/>
              <a:gd name="T86" fmla="*/ 1653 w 2608"/>
              <a:gd name="T87" fmla="*/ 832 h 840"/>
              <a:gd name="T88" fmla="*/ 1664 w 2608"/>
              <a:gd name="T89" fmla="*/ 837 h 840"/>
              <a:gd name="T90" fmla="*/ 1674 w 2608"/>
              <a:gd name="T91" fmla="*/ 840 h 840"/>
              <a:gd name="T92" fmla="*/ 1685 w 2608"/>
              <a:gd name="T93" fmla="*/ 840 h 840"/>
              <a:gd name="T94" fmla="*/ 1696 w 2608"/>
              <a:gd name="T95" fmla="*/ 839 h 840"/>
              <a:gd name="T96" fmla="*/ 1707 w 2608"/>
              <a:gd name="T97" fmla="*/ 835 h 840"/>
              <a:gd name="T98" fmla="*/ 1726 w 2608"/>
              <a:gd name="T99" fmla="*/ 826 h 840"/>
              <a:gd name="T100" fmla="*/ 1748 w 2608"/>
              <a:gd name="T101" fmla="*/ 808 h 840"/>
              <a:gd name="T102" fmla="*/ 1808 w 2608"/>
              <a:gd name="T103" fmla="*/ 746 h 840"/>
              <a:gd name="T104" fmla="*/ 1882 w 2608"/>
              <a:gd name="T105" fmla="*/ 666 h 840"/>
              <a:gd name="T106" fmla="*/ 1927 w 2608"/>
              <a:gd name="T107" fmla="*/ 630 h 840"/>
              <a:gd name="T108" fmla="*/ 1971 w 2608"/>
              <a:gd name="T109" fmla="*/ 605 h 840"/>
              <a:gd name="T110" fmla="*/ 2015 w 2608"/>
              <a:gd name="T111" fmla="*/ 590 h 840"/>
              <a:gd name="T112" fmla="*/ 2063 w 2608"/>
              <a:gd name="T113" fmla="*/ 584 h 840"/>
              <a:gd name="T114" fmla="*/ 2134 w 2608"/>
              <a:gd name="T115" fmla="*/ 585 h 840"/>
              <a:gd name="T116" fmla="*/ 2315 w 2608"/>
              <a:gd name="T117" fmla="*/ 596 h 840"/>
              <a:gd name="T118" fmla="*/ 2490 w 2608"/>
              <a:gd name="T119" fmla="*/ 598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8" h="840">
                <a:moveTo>
                  <a:pt x="0" y="598"/>
                </a:moveTo>
                <a:lnTo>
                  <a:pt x="55" y="598"/>
                </a:lnTo>
                <a:lnTo>
                  <a:pt x="119" y="598"/>
                </a:lnTo>
                <a:lnTo>
                  <a:pt x="181" y="598"/>
                </a:lnTo>
                <a:lnTo>
                  <a:pt x="237" y="598"/>
                </a:lnTo>
                <a:lnTo>
                  <a:pt x="296" y="596"/>
                </a:lnTo>
                <a:lnTo>
                  <a:pt x="356" y="593"/>
                </a:lnTo>
                <a:lnTo>
                  <a:pt x="421" y="589"/>
                </a:lnTo>
                <a:lnTo>
                  <a:pt x="474" y="585"/>
                </a:lnTo>
                <a:lnTo>
                  <a:pt x="507" y="584"/>
                </a:lnTo>
                <a:lnTo>
                  <a:pt x="541" y="584"/>
                </a:lnTo>
                <a:lnTo>
                  <a:pt x="567" y="586"/>
                </a:lnTo>
                <a:lnTo>
                  <a:pt x="580" y="588"/>
                </a:lnTo>
                <a:lnTo>
                  <a:pt x="593" y="590"/>
                </a:lnTo>
                <a:lnTo>
                  <a:pt x="607" y="594"/>
                </a:lnTo>
                <a:lnTo>
                  <a:pt x="622" y="598"/>
                </a:lnTo>
                <a:lnTo>
                  <a:pt x="636" y="604"/>
                </a:lnTo>
                <a:lnTo>
                  <a:pt x="650" y="610"/>
                </a:lnTo>
                <a:lnTo>
                  <a:pt x="666" y="619"/>
                </a:lnTo>
                <a:lnTo>
                  <a:pt x="681" y="629"/>
                </a:lnTo>
                <a:lnTo>
                  <a:pt x="696" y="640"/>
                </a:lnTo>
                <a:lnTo>
                  <a:pt x="711" y="653"/>
                </a:lnTo>
                <a:lnTo>
                  <a:pt x="726" y="665"/>
                </a:lnTo>
                <a:lnTo>
                  <a:pt x="740" y="679"/>
                </a:lnTo>
                <a:lnTo>
                  <a:pt x="768" y="710"/>
                </a:lnTo>
                <a:lnTo>
                  <a:pt x="799" y="744"/>
                </a:lnTo>
                <a:lnTo>
                  <a:pt x="830" y="779"/>
                </a:lnTo>
                <a:lnTo>
                  <a:pt x="847" y="796"/>
                </a:lnTo>
                <a:lnTo>
                  <a:pt x="855" y="803"/>
                </a:lnTo>
                <a:lnTo>
                  <a:pt x="863" y="811"/>
                </a:lnTo>
                <a:lnTo>
                  <a:pt x="871" y="818"/>
                </a:lnTo>
                <a:lnTo>
                  <a:pt x="880" y="823"/>
                </a:lnTo>
                <a:lnTo>
                  <a:pt x="888" y="829"/>
                </a:lnTo>
                <a:lnTo>
                  <a:pt x="896" y="833"/>
                </a:lnTo>
                <a:lnTo>
                  <a:pt x="903" y="836"/>
                </a:lnTo>
                <a:lnTo>
                  <a:pt x="906" y="837"/>
                </a:lnTo>
                <a:lnTo>
                  <a:pt x="909" y="838"/>
                </a:lnTo>
                <a:lnTo>
                  <a:pt x="913" y="839"/>
                </a:lnTo>
                <a:lnTo>
                  <a:pt x="916" y="839"/>
                </a:lnTo>
                <a:lnTo>
                  <a:pt x="919" y="840"/>
                </a:lnTo>
                <a:lnTo>
                  <a:pt x="922" y="840"/>
                </a:lnTo>
                <a:lnTo>
                  <a:pt x="925" y="840"/>
                </a:lnTo>
                <a:lnTo>
                  <a:pt x="929" y="840"/>
                </a:lnTo>
                <a:lnTo>
                  <a:pt x="932" y="840"/>
                </a:lnTo>
                <a:lnTo>
                  <a:pt x="936" y="839"/>
                </a:lnTo>
                <a:lnTo>
                  <a:pt x="939" y="838"/>
                </a:lnTo>
                <a:lnTo>
                  <a:pt x="942" y="838"/>
                </a:lnTo>
                <a:lnTo>
                  <a:pt x="945" y="837"/>
                </a:lnTo>
                <a:lnTo>
                  <a:pt x="949" y="835"/>
                </a:lnTo>
                <a:lnTo>
                  <a:pt x="953" y="833"/>
                </a:lnTo>
                <a:lnTo>
                  <a:pt x="957" y="831"/>
                </a:lnTo>
                <a:lnTo>
                  <a:pt x="960" y="828"/>
                </a:lnTo>
                <a:lnTo>
                  <a:pt x="965" y="825"/>
                </a:lnTo>
                <a:lnTo>
                  <a:pt x="968" y="822"/>
                </a:lnTo>
                <a:lnTo>
                  <a:pt x="972" y="818"/>
                </a:lnTo>
                <a:lnTo>
                  <a:pt x="977" y="814"/>
                </a:lnTo>
                <a:lnTo>
                  <a:pt x="980" y="810"/>
                </a:lnTo>
                <a:lnTo>
                  <a:pt x="988" y="800"/>
                </a:lnTo>
                <a:lnTo>
                  <a:pt x="996" y="789"/>
                </a:lnTo>
                <a:lnTo>
                  <a:pt x="1004" y="776"/>
                </a:lnTo>
                <a:lnTo>
                  <a:pt x="1012" y="762"/>
                </a:lnTo>
                <a:lnTo>
                  <a:pt x="1026" y="735"/>
                </a:lnTo>
                <a:lnTo>
                  <a:pt x="1040" y="703"/>
                </a:lnTo>
                <a:lnTo>
                  <a:pt x="1067" y="627"/>
                </a:lnTo>
                <a:lnTo>
                  <a:pt x="1098" y="527"/>
                </a:lnTo>
                <a:lnTo>
                  <a:pt x="1129" y="417"/>
                </a:lnTo>
                <a:lnTo>
                  <a:pt x="1186" y="219"/>
                </a:lnTo>
                <a:lnTo>
                  <a:pt x="1215" y="130"/>
                </a:lnTo>
                <a:lnTo>
                  <a:pt x="1230" y="93"/>
                </a:lnTo>
                <a:lnTo>
                  <a:pt x="1237" y="76"/>
                </a:lnTo>
                <a:lnTo>
                  <a:pt x="1244" y="61"/>
                </a:lnTo>
                <a:lnTo>
                  <a:pt x="1252" y="47"/>
                </a:lnTo>
                <a:lnTo>
                  <a:pt x="1259" y="35"/>
                </a:lnTo>
                <a:lnTo>
                  <a:pt x="1263" y="29"/>
                </a:lnTo>
                <a:lnTo>
                  <a:pt x="1267" y="24"/>
                </a:lnTo>
                <a:lnTo>
                  <a:pt x="1271" y="20"/>
                </a:lnTo>
                <a:lnTo>
                  <a:pt x="1274" y="16"/>
                </a:lnTo>
                <a:lnTo>
                  <a:pt x="1278" y="12"/>
                </a:lnTo>
                <a:lnTo>
                  <a:pt x="1282" y="9"/>
                </a:lnTo>
                <a:lnTo>
                  <a:pt x="1284" y="8"/>
                </a:lnTo>
                <a:lnTo>
                  <a:pt x="1286" y="6"/>
                </a:lnTo>
                <a:lnTo>
                  <a:pt x="1288" y="5"/>
                </a:lnTo>
                <a:lnTo>
                  <a:pt x="1289" y="4"/>
                </a:lnTo>
                <a:lnTo>
                  <a:pt x="1291" y="3"/>
                </a:lnTo>
                <a:lnTo>
                  <a:pt x="1293" y="2"/>
                </a:lnTo>
                <a:lnTo>
                  <a:pt x="1295" y="2"/>
                </a:lnTo>
                <a:lnTo>
                  <a:pt x="1297" y="1"/>
                </a:lnTo>
                <a:lnTo>
                  <a:pt x="1299" y="1"/>
                </a:lnTo>
                <a:lnTo>
                  <a:pt x="1301" y="0"/>
                </a:lnTo>
                <a:lnTo>
                  <a:pt x="1302" y="0"/>
                </a:lnTo>
                <a:lnTo>
                  <a:pt x="1304" y="0"/>
                </a:lnTo>
                <a:lnTo>
                  <a:pt x="1306" y="0"/>
                </a:lnTo>
                <a:lnTo>
                  <a:pt x="1308" y="0"/>
                </a:lnTo>
                <a:lnTo>
                  <a:pt x="1310" y="1"/>
                </a:lnTo>
                <a:lnTo>
                  <a:pt x="1312" y="1"/>
                </a:lnTo>
                <a:lnTo>
                  <a:pt x="1313" y="2"/>
                </a:lnTo>
                <a:lnTo>
                  <a:pt x="1315" y="2"/>
                </a:lnTo>
                <a:lnTo>
                  <a:pt x="1317" y="3"/>
                </a:lnTo>
                <a:lnTo>
                  <a:pt x="1319" y="4"/>
                </a:lnTo>
                <a:lnTo>
                  <a:pt x="1321" y="5"/>
                </a:lnTo>
                <a:lnTo>
                  <a:pt x="1323" y="6"/>
                </a:lnTo>
                <a:lnTo>
                  <a:pt x="1325" y="8"/>
                </a:lnTo>
                <a:lnTo>
                  <a:pt x="1327" y="9"/>
                </a:lnTo>
                <a:lnTo>
                  <a:pt x="1330" y="12"/>
                </a:lnTo>
                <a:lnTo>
                  <a:pt x="1334" y="16"/>
                </a:lnTo>
                <a:lnTo>
                  <a:pt x="1337" y="19"/>
                </a:lnTo>
                <a:lnTo>
                  <a:pt x="1341" y="24"/>
                </a:lnTo>
                <a:lnTo>
                  <a:pt x="1345" y="29"/>
                </a:lnTo>
                <a:lnTo>
                  <a:pt x="1349" y="34"/>
                </a:lnTo>
                <a:lnTo>
                  <a:pt x="1356" y="46"/>
                </a:lnTo>
                <a:lnTo>
                  <a:pt x="1363" y="60"/>
                </a:lnTo>
                <a:lnTo>
                  <a:pt x="1371" y="75"/>
                </a:lnTo>
                <a:lnTo>
                  <a:pt x="1378" y="92"/>
                </a:lnTo>
                <a:lnTo>
                  <a:pt x="1393" y="129"/>
                </a:lnTo>
                <a:lnTo>
                  <a:pt x="1423" y="219"/>
                </a:lnTo>
                <a:lnTo>
                  <a:pt x="1484" y="436"/>
                </a:lnTo>
                <a:lnTo>
                  <a:pt x="1513" y="536"/>
                </a:lnTo>
                <a:lnTo>
                  <a:pt x="1541" y="627"/>
                </a:lnTo>
                <a:lnTo>
                  <a:pt x="1557" y="673"/>
                </a:lnTo>
                <a:lnTo>
                  <a:pt x="1573" y="713"/>
                </a:lnTo>
                <a:lnTo>
                  <a:pt x="1590" y="749"/>
                </a:lnTo>
                <a:lnTo>
                  <a:pt x="1597" y="764"/>
                </a:lnTo>
                <a:lnTo>
                  <a:pt x="1605" y="778"/>
                </a:lnTo>
                <a:lnTo>
                  <a:pt x="1612" y="789"/>
                </a:lnTo>
                <a:lnTo>
                  <a:pt x="1619" y="799"/>
                </a:lnTo>
                <a:lnTo>
                  <a:pt x="1626" y="807"/>
                </a:lnTo>
                <a:lnTo>
                  <a:pt x="1633" y="815"/>
                </a:lnTo>
                <a:lnTo>
                  <a:pt x="1639" y="821"/>
                </a:lnTo>
                <a:lnTo>
                  <a:pt x="1643" y="824"/>
                </a:lnTo>
                <a:lnTo>
                  <a:pt x="1646" y="827"/>
                </a:lnTo>
                <a:lnTo>
                  <a:pt x="1650" y="829"/>
                </a:lnTo>
                <a:lnTo>
                  <a:pt x="1653" y="832"/>
                </a:lnTo>
                <a:lnTo>
                  <a:pt x="1656" y="834"/>
                </a:lnTo>
                <a:lnTo>
                  <a:pt x="1660" y="835"/>
                </a:lnTo>
                <a:lnTo>
                  <a:pt x="1664" y="837"/>
                </a:lnTo>
                <a:lnTo>
                  <a:pt x="1667" y="838"/>
                </a:lnTo>
                <a:lnTo>
                  <a:pt x="1671" y="839"/>
                </a:lnTo>
                <a:lnTo>
                  <a:pt x="1674" y="840"/>
                </a:lnTo>
                <a:lnTo>
                  <a:pt x="1678" y="840"/>
                </a:lnTo>
                <a:lnTo>
                  <a:pt x="1682" y="840"/>
                </a:lnTo>
                <a:lnTo>
                  <a:pt x="1685" y="840"/>
                </a:lnTo>
                <a:lnTo>
                  <a:pt x="1689" y="840"/>
                </a:lnTo>
                <a:lnTo>
                  <a:pt x="1693" y="839"/>
                </a:lnTo>
                <a:lnTo>
                  <a:pt x="1696" y="839"/>
                </a:lnTo>
                <a:lnTo>
                  <a:pt x="1700" y="838"/>
                </a:lnTo>
                <a:lnTo>
                  <a:pt x="1704" y="837"/>
                </a:lnTo>
                <a:lnTo>
                  <a:pt x="1707" y="835"/>
                </a:lnTo>
                <a:lnTo>
                  <a:pt x="1711" y="834"/>
                </a:lnTo>
                <a:lnTo>
                  <a:pt x="1718" y="830"/>
                </a:lnTo>
                <a:lnTo>
                  <a:pt x="1726" y="826"/>
                </a:lnTo>
                <a:lnTo>
                  <a:pt x="1733" y="820"/>
                </a:lnTo>
                <a:lnTo>
                  <a:pt x="1741" y="815"/>
                </a:lnTo>
                <a:lnTo>
                  <a:pt x="1748" y="808"/>
                </a:lnTo>
                <a:lnTo>
                  <a:pt x="1763" y="794"/>
                </a:lnTo>
                <a:lnTo>
                  <a:pt x="1778" y="779"/>
                </a:lnTo>
                <a:lnTo>
                  <a:pt x="1808" y="746"/>
                </a:lnTo>
                <a:lnTo>
                  <a:pt x="1838" y="712"/>
                </a:lnTo>
                <a:lnTo>
                  <a:pt x="1867" y="680"/>
                </a:lnTo>
                <a:lnTo>
                  <a:pt x="1882" y="666"/>
                </a:lnTo>
                <a:lnTo>
                  <a:pt x="1897" y="653"/>
                </a:lnTo>
                <a:lnTo>
                  <a:pt x="1912" y="640"/>
                </a:lnTo>
                <a:lnTo>
                  <a:pt x="1927" y="630"/>
                </a:lnTo>
                <a:lnTo>
                  <a:pt x="1941" y="620"/>
                </a:lnTo>
                <a:lnTo>
                  <a:pt x="1956" y="611"/>
                </a:lnTo>
                <a:lnTo>
                  <a:pt x="1971" y="605"/>
                </a:lnTo>
                <a:lnTo>
                  <a:pt x="1986" y="599"/>
                </a:lnTo>
                <a:lnTo>
                  <a:pt x="2001" y="594"/>
                </a:lnTo>
                <a:lnTo>
                  <a:pt x="2015" y="590"/>
                </a:lnTo>
                <a:lnTo>
                  <a:pt x="2032" y="587"/>
                </a:lnTo>
                <a:lnTo>
                  <a:pt x="2047" y="585"/>
                </a:lnTo>
                <a:lnTo>
                  <a:pt x="2063" y="584"/>
                </a:lnTo>
                <a:lnTo>
                  <a:pt x="2079" y="584"/>
                </a:lnTo>
                <a:lnTo>
                  <a:pt x="2107" y="584"/>
                </a:lnTo>
                <a:lnTo>
                  <a:pt x="2134" y="585"/>
                </a:lnTo>
                <a:lnTo>
                  <a:pt x="2190" y="589"/>
                </a:lnTo>
                <a:lnTo>
                  <a:pt x="2253" y="593"/>
                </a:lnTo>
                <a:lnTo>
                  <a:pt x="2315" y="596"/>
                </a:lnTo>
                <a:lnTo>
                  <a:pt x="2371" y="598"/>
                </a:lnTo>
                <a:lnTo>
                  <a:pt x="2416" y="598"/>
                </a:lnTo>
                <a:lnTo>
                  <a:pt x="2490" y="598"/>
                </a:lnTo>
                <a:lnTo>
                  <a:pt x="2548" y="598"/>
                </a:lnTo>
                <a:lnTo>
                  <a:pt x="2608" y="598"/>
                </a:lnTo>
              </a:path>
            </a:pathLst>
          </a:custGeom>
          <a:noFill/>
          <a:ln w="22225" cap="flat">
            <a:solidFill>
              <a:srgbClr val="FFC000"/>
            </a:solidFill>
            <a:prstDash val="solid"/>
            <a:round/>
            <a:headEnd w="lg" len="lg"/>
            <a:tailEnd type="stealth" w="lg" len="lg"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232E8E-945A-C2D7-3125-6B1FC530675D}"/>
              </a:ext>
            </a:extLst>
          </p:cNvPr>
          <p:cNvGrpSpPr/>
          <p:nvPr/>
        </p:nvGrpSpPr>
        <p:grpSpPr>
          <a:xfrm>
            <a:off x="3303899" y="2779914"/>
            <a:ext cx="296608" cy="240956"/>
            <a:chOff x="6996260" y="2144083"/>
            <a:chExt cx="936434" cy="1245335"/>
          </a:xfrm>
          <a:solidFill>
            <a:schemeClr val="bg2">
              <a:lumMod val="9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F1F4FE-5D03-967B-0337-03456CBD65D9}"/>
                </a:ext>
              </a:extLst>
            </p:cNvPr>
            <p:cNvSpPr/>
            <p:nvPr/>
          </p:nvSpPr>
          <p:spPr>
            <a:xfrm flipV="1">
              <a:off x="6996260" y="2871626"/>
              <a:ext cx="936434" cy="517792"/>
            </a:xfrm>
            <a:custGeom>
              <a:avLst/>
              <a:gdLst>
                <a:gd name="connsiteX0" fmla="*/ 936434 w 936434"/>
                <a:gd name="connsiteY0" fmla="*/ 0 h 517793"/>
                <a:gd name="connsiteX1" fmla="*/ 0 w 936434"/>
                <a:gd name="connsiteY1" fmla="*/ 0 h 517793"/>
                <a:gd name="connsiteX2" fmla="*/ 0 w 936434"/>
                <a:gd name="connsiteY2" fmla="*/ 119318 h 517793"/>
                <a:gd name="connsiteX3" fmla="*/ 594911 w 936434"/>
                <a:gd name="connsiteY3" fmla="*/ 517793 h 517793"/>
                <a:gd name="connsiteX4" fmla="*/ 936434 w 936434"/>
                <a:gd name="connsiteY4" fmla="*/ 517793 h 517793"/>
                <a:gd name="connsiteX5" fmla="*/ 936434 w 936434"/>
                <a:gd name="connsiteY5" fmla="*/ 0 h 5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434" h="517793">
                  <a:moveTo>
                    <a:pt x="936434" y="0"/>
                  </a:moveTo>
                  <a:lnTo>
                    <a:pt x="0" y="0"/>
                  </a:lnTo>
                  <a:lnTo>
                    <a:pt x="0" y="119318"/>
                  </a:lnTo>
                  <a:lnTo>
                    <a:pt x="594911" y="517793"/>
                  </a:lnTo>
                  <a:lnTo>
                    <a:pt x="936434" y="517793"/>
                  </a:lnTo>
                  <a:lnTo>
                    <a:pt x="93643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/>
              <a:lightRig rig="threePt" dir="t"/>
            </a:scene3d>
            <a:sp3d>
              <a:bevelT w="0" h="381000"/>
              <a:bevelB w="0" h="63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18F119-D82F-06C8-8522-E55B66F3947C}"/>
                </a:ext>
              </a:extLst>
            </p:cNvPr>
            <p:cNvSpPr/>
            <p:nvPr/>
          </p:nvSpPr>
          <p:spPr>
            <a:xfrm>
              <a:off x="6996260" y="2144083"/>
              <a:ext cx="936434" cy="517793"/>
            </a:xfrm>
            <a:custGeom>
              <a:avLst/>
              <a:gdLst>
                <a:gd name="connsiteX0" fmla="*/ 936434 w 936434"/>
                <a:gd name="connsiteY0" fmla="*/ 0 h 517793"/>
                <a:gd name="connsiteX1" fmla="*/ 0 w 936434"/>
                <a:gd name="connsiteY1" fmla="*/ 0 h 517793"/>
                <a:gd name="connsiteX2" fmla="*/ 0 w 936434"/>
                <a:gd name="connsiteY2" fmla="*/ 119318 h 517793"/>
                <a:gd name="connsiteX3" fmla="*/ 594911 w 936434"/>
                <a:gd name="connsiteY3" fmla="*/ 517793 h 517793"/>
                <a:gd name="connsiteX4" fmla="*/ 936434 w 936434"/>
                <a:gd name="connsiteY4" fmla="*/ 517793 h 517793"/>
                <a:gd name="connsiteX5" fmla="*/ 936434 w 936434"/>
                <a:gd name="connsiteY5" fmla="*/ 0 h 5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434" h="517793">
                  <a:moveTo>
                    <a:pt x="936434" y="0"/>
                  </a:moveTo>
                  <a:lnTo>
                    <a:pt x="0" y="0"/>
                  </a:lnTo>
                  <a:lnTo>
                    <a:pt x="0" y="119318"/>
                  </a:lnTo>
                  <a:lnTo>
                    <a:pt x="594911" y="517793"/>
                  </a:lnTo>
                  <a:lnTo>
                    <a:pt x="936434" y="517793"/>
                  </a:lnTo>
                  <a:lnTo>
                    <a:pt x="93643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/>
              <a:lightRig rig="threePt" dir="t"/>
            </a:scene3d>
            <a:sp3d>
              <a:bevelT w="0" h="381000"/>
              <a:bevelB w="0" h="63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9A3377-BAA9-B6CD-763E-03A29DB794E3}"/>
              </a:ext>
            </a:extLst>
          </p:cNvPr>
          <p:cNvGrpSpPr/>
          <p:nvPr/>
        </p:nvGrpSpPr>
        <p:grpSpPr>
          <a:xfrm>
            <a:off x="2549863" y="2892424"/>
            <a:ext cx="44876" cy="44878"/>
            <a:chOff x="4206077" y="3068637"/>
            <a:chExt cx="108000" cy="1080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300F3E0-EFEA-6445-0841-9186FF28946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A874F089-309F-FDB7-AD95-3E1DD79B310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4FCAFD-26E1-9576-AD0B-7F41C1E7E826}"/>
              </a:ext>
            </a:extLst>
          </p:cNvPr>
          <p:cNvGrpSpPr/>
          <p:nvPr/>
        </p:nvGrpSpPr>
        <p:grpSpPr>
          <a:xfrm>
            <a:off x="2557354" y="2914663"/>
            <a:ext cx="44876" cy="44878"/>
            <a:chOff x="4206077" y="3068637"/>
            <a:chExt cx="108000" cy="108000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720AA3-F39A-317C-DC2B-10A920BFA84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DC4FB0B3-1308-C3A6-2B20-627B1023FF1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D7B6D6-87A9-B5C9-E23C-A9E86F1D2F9D}"/>
              </a:ext>
            </a:extLst>
          </p:cNvPr>
          <p:cNvGrpSpPr/>
          <p:nvPr/>
        </p:nvGrpSpPr>
        <p:grpSpPr>
          <a:xfrm>
            <a:off x="2577389" y="2925715"/>
            <a:ext cx="44876" cy="44878"/>
            <a:chOff x="4206077" y="3068637"/>
            <a:chExt cx="108000" cy="1080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3B5269D-D35F-58EA-2974-5E2CF0D4CE0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20A0883-2467-B6D3-E1A8-0B5EF435A4D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B16C02A-9971-985A-E81D-11ACAA7D4067}"/>
              </a:ext>
            </a:extLst>
          </p:cNvPr>
          <p:cNvGrpSpPr/>
          <p:nvPr/>
        </p:nvGrpSpPr>
        <p:grpSpPr>
          <a:xfrm>
            <a:off x="2629394" y="2898995"/>
            <a:ext cx="44876" cy="44878"/>
            <a:chOff x="4206077" y="3068637"/>
            <a:chExt cx="108000" cy="108000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3B40AD7-8C73-28CB-F133-3C1470B8351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911C3DB-DBB7-3D20-BEF4-93901ADB75F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E37063-8359-A6A8-009F-457C8B393362}"/>
              </a:ext>
            </a:extLst>
          </p:cNvPr>
          <p:cNvGrpSpPr/>
          <p:nvPr/>
        </p:nvGrpSpPr>
        <p:grpSpPr>
          <a:xfrm>
            <a:off x="2536169" y="2914623"/>
            <a:ext cx="44876" cy="44878"/>
            <a:chOff x="4206077" y="3068637"/>
            <a:chExt cx="108000" cy="108000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449F70C-3701-5332-7857-284296964B29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A894836-ECEF-876D-0116-8BEE24605B9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362162-990E-E6C2-5FDD-E31826515E75}"/>
              </a:ext>
            </a:extLst>
          </p:cNvPr>
          <p:cNvGrpSpPr/>
          <p:nvPr/>
        </p:nvGrpSpPr>
        <p:grpSpPr>
          <a:xfrm>
            <a:off x="2682036" y="2911354"/>
            <a:ext cx="44876" cy="44878"/>
            <a:chOff x="4206077" y="3068637"/>
            <a:chExt cx="108000" cy="1080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6483807-012A-ADD2-7F9B-155C9DC927E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CCBF1CFF-07A8-4F7D-B60E-A4146BC90D7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53857D-E4BB-BC63-828D-5B5B8C3A4B63}"/>
              </a:ext>
            </a:extLst>
          </p:cNvPr>
          <p:cNvGrpSpPr/>
          <p:nvPr/>
        </p:nvGrpSpPr>
        <p:grpSpPr>
          <a:xfrm>
            <a:off x="2566908" y="2927509"/>
            <a:ext cx="44876" cy="44878"/>
            <a:chOff x="4206077" y="3068637"/>
            <a:chExt cx="108000" cy="108000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D32DB84-620C-3BC2-215A-606EDBCF592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219A0216-2048-88A2-8B67-D88987D8C89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7A5254-FF65-6164-BB5C-46D25997C8E1}"/>
              </a:ext>
            </a:extLst>
          </p:cNvPr>
          <p:cNvGrpSpPr/>
          <p:nvPr/>
        </p:nvGrpSpPr>
        <p:grpSpPr>
          <a:xfrm>
            <a:off x="2574434" y="2934122"/>
            <a:ext cx="44876" cy="44878"/>
            <a:chOff x="4206077" y="3068637"/>
            <a:chExt cx="108000" cy="108000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0E14FAF-A882-0F85-3A29-E1BF3B06B65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C2679CA-74E2-2AC2-2CA0-A7FDFE2B386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4B7E27-D50A-6D60-AD73-36F6E6CC2BBA}"/>
              </a:ext>
            </a:extLst>
          </p:cNvPr>
          <p:cNvGrpSpPr/>
          <p:nvPr/>
        </p:nvGrpSpPr>
        <p:grpSpPr>
          <a:xfrm>
            <a:off x="2587305" y="2917618"/>
            <a:ext cx="44876" cy="44878"/>
            <a:chOff x="4206077" y="3068637"/>
            <a:chExt cx="108000" cy="108000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C0BCD36-F8D6-23A4-B2C0-B72F0F1EC7F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8BEDADC-FF21-7A6D-0650-DDBCA6718E2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D53A1B-C00B-D35B-AB1E-90032B9F7157}"/>
              </a:ext>
            </a:extLst>
          </p:cNvPr>
          <p:cNvGrpSpPr/>
          <p:nvPr/>
        </p:nvGrpSpPr>
        <p:grpSpPr>
          <a:xfrm>
            <a:off x="2586074" y="2923423"/>
            <a:ext cx="44876" cy="44878"/>
            <a:chOff x="4206077" y="3068637"/>
            <a:chExt cx="108000" cy="108000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BF06ED5-AF6D-28F0-D55F-4ED62E03EEA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451A985-A2CA-EF11-A9DF-733617A6A5F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C1C739-238C-1D1D-AD24-F6B9735410E2}"/>
              </a:ext>
            </a:extLst>
          </p:cNvPr>
          <p:cNvGrpSpPr/>
          <p:nvPr/>
        </p:nvGrpSpPr>
        <p:grpSpPr>
          <a:xfrm>
            <a:off x="2595693" y="2898267"/>
            <a:ext cx="44876" cy="44878"/>
            <a:chOff x="4200452" y="3068637"/>
            <a:chExt cx="108000" cy="108000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A1B42D3-6506-51DF-A062-4A542D8B5024}"/>
                </a:ext>
              </a:extLst>
            </p:cNvPr>
            <p:cNvSpPr/>
            <p:nvPr/>
          </p:nvSpPr>
          <p:spPr>
            <a:xfrm>
              <a:off x="4200452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679797C-6F31-0A53-9BC2-A8999BDCB5C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63BE80-531E-5A9D-483D-A8399E0816A4}"/>
              </a:ext>
            </a:extLst>
          </p:cNvPr>
          <p:cNvGrpSpPr/>
          <p:nvPr/>
        </p:nvGrpSpPr>
        <p:grpSpPr>
          <a:xfrm>
            <a:off x="2626924" y="2917292"/>
            <a:ext cx="44876" cy="44878"/>
            <a:chOff x="4206077" y="3068637"/>
            <a:chExt cx="108000" cy="108000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AE26C80-D649-3017-9791-4A6648B65727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FB35D22-E8C4-3ACD-5665-F39394DFD7E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9CE7E2-D34B-A4CB-35AB-7E0A2E69A778}"/>
              </a:ext>
            </a:extLst>
          </p:cNvPr>
          <p:cNvGrpSpPr/>
          <p:nvPr/>
        </p:nvGrpSpPr>
        <p:grpSpPr>
          <a:xfrm>
            <a:off x="2640427" y="2914276"/>
            <a:ext cx="44876" cy="44878"/>
            <a:chOff x="4206077" y="3068637"/>
            <a:chExt cx="108000" cy="10800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603FF04-9828-2444-E002-205A9745A97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CFE2EC5-7C1B-5D07-D61C-07471CF68A2B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9AAA9E-752E-1698-1980-78DE3BA8A72C}"/>
              </a:ext>
            </a:extLst>
          </p:cNvPr>
          <p:cNvGrpSpPr/>
          <p:nvPr/>
        </p:nvGrpSpPr>
        <p:grpSpPr>
          <a:xfrm>
            <a:off x="2613869" y="2924923"/>
            <a:ext cx="44876" cy="44878"/>
            <a:chOff x="4206077" y="3068637"/>
            <a:chExt cx="108000" cy="108000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79F9D1D-1A3B-41F4-3373-947A497F5C4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7B11C7D-3F6E-F055-1ECC-F33D5E9B34F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22BA02-5A8D-271F-9C73-D6366794FD42}"/>
              </a:ext>
            </a:extLst>
          </p:cNvPr>
          <p:cNvGrpSpPr/>
          <p:nvPr/>
        </p:nvGrpSpPr>
        <p:grpSpPr>
          <a:xfrm>
            <a:off x="2609332" y="2906892"/>
            <a:ext cx="44876" cy="44878"/>
            <a:chOff x="4206077" y="3068637"/>
            <a:chExt cx="108000" cy="108000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A483C99-B461-5E3D-4594-F90F3F445EE7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8D9C28B-81E2-5DA6-724C-3C8D1C63EE9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1D206B-F01B-A307-1550-1EF5464C8972}"/>
              </a:ext>
            </a:extLst>
          </p:cNvPr>
          <p:cNvGrpSpPr/>
          <p:nvPr/>
        </p:nvGrpSpPr>
        <p:grpSpPr>
          <a:xfrm>
            <a:off x="2645308" y="2839489"/>
            <a:ext cx="44876" cy="44878"/>
            <a:chOff x="4206077" y="3068637"/>
            <a:chExt cx="108000" cy="108000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F1AC13D-925B-7259-2A59-0768FFBC3D4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E01C64-BC7E-702C-A865-68D3995692C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4A962F-1C0D-B19B-8764-84D42163209B}"/>
              </a:ext>
            </a:extLst>
          </p:cNvPr>
          <p:cNvGrpSpPr/>
          <p:nvPr/>
        </p:nvGrpSpPr>
        <p:grpSpPr>
          <a:xfrm>
            <a:off x="2680825" y="2913159"/>
            <a:ext cx="44876" cy="44878"/>
            <a:chOff x="4206077" y="3068637"/>
            <a:chExt cx="108000" cy="108000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79C8A48-A4B1-6F73-1D3A-FE1E5F46A5D1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A6DA8D6-FCF8-FF80-FA92-433D5D10F45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7642B7-39ED-9FC2-8AE3-AE22369F9F7C}"/>
              </a:ext>
            </a:extLst>
          </p:cNvPr>
          <p:cNvGrpSpPr/>
          <p:nvPr/>
        </p:nvGrpSpPr>
        <p:grpSpPr>
          <a:xfrm>
            <a:off x="2635308" y="2894703"/>
            <a:ext cx="44876" cy="44878"/>
            <a:chOff x="4206077" y="3068637"/>
            <a:chExt cx="108000" cy="1080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1FD4738-C428-3EDB-2A78-8C3A91CA731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240FDFC-ACFA-759F-D89F-77021A77BBD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C8E69-9923-CFBF-5150-536863259855}"/>
              </a:ext>
            </a:extLst>
          </p:cNvPr>
          <p:cNvGrpSpPr/>
          <p:nvPr/>
        </p:nvGrpSpPr>
        <p:grpSpPr>
          <a:xfrm>
            <a:off x="2700126" y="2894019"/>
            <a:ext cx="44876" cy="44878"/>
            <a:chOff x="4206077" y="3068637"/>
            <a:chExt cx="108000" cy="10800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195EEC7-BE4C-BFEB-F655-9F6902B8942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B42DA91-85D8-3275-6829-48FEBDD0F06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87C24AE-EB69-5613-7DC8-1F628918B76D}"/>
              </a:ext>
            </a:extLst>
          </p:cNvPr>
          <p:cNvGrpSpPr/>
          <p:nvPr/>
        </p:nvGrpSpPr>
        <p:grpSpPr>
          <a:xfrm>
            <a:off x="2727044" y="2918017"/>
            <a:ext cx="44876" cy="44878"/>
            <a:chOff x="4206077" y="3068637"/>
            <a:chExt cx="108000" cy="108000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115CD40-17B7-D9F3-CEA9-00F48C1066F6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ACADBFD-775D-3825-6C4C-C6BFFE574C2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7140FF-AB32-CECC-DB8E-78E273CBF5F1}"/>
              </a:ext>
            </a:extLst>
          </p:cNvPr>
          <p:cNvGrpSpPr/>
          <p:nvPr/>
        </p:nvGrpSpPr>
        <p:grpSpPr>
          <a:xfrm>
            <a:off x="2591537" y="2850717"/>
            <a:ext cx="44876" cy="44878"/>
            <a:chOff x="4206077" y="3068637"/>
            <a:chExt cx="108000" cy="108000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4945F81-00A5-1245-ADD8-C1D5FF6BDA98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7356B35-8F8C-80BF-0421-0692763A2B1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82DDE5-E556-4417-A2D4-FBA80C307E59}"/>
              </a:ext>
            </a:extLst>
          </p:cNvPr>
          <p:cNvGrpSpPr/>
          <p:nvPr/>
        </p:nvGrpSpPr>
        <p:grpSpPr>
          <a:xfrm>
            <a:off x="2644229" y="2873572"/>
            <a:ext cx="44876" cy="44878"/>
            <a:chOff x="4206077" y="3068637"/>
            <a:chExt cx="108000" cy="10800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A9C7C1C-DCA2-F85D-4034-EF436629F089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D229F1F-9063-95D8-0237-55390D88275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58E4A0-8DE8-A87D-923E-EDEBE4C04ADC}"/>
              </a:ext>
            </a:extLst>
          </p:cNvPr>
          <p:cNvGrpSpPr/>
          <p:nvPr/>
        </p:nvGrpSpPr>
        <p:grpSpPr>
          <a:xfrm>
            <a:off x="2684589" y="2913242"/>
            <a:ext cx="44876" cy="44878"/>
            <a:chOff x="4206077" y="3068637"/>
            <a:chExt cx="108000" cy="1080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16BC0EA-3384-6DD3-1DAA-D7399D38735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C1E52A9-4236-2ED2-0416-5D0FBFB13EF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6C6E894-8A0B-549A-162E-80F04D909B71}"/>
              </a:ext>
            </a:extLst>
          </p:cNvPr>
          <p:cNvGrpSpPr/>
          <p:nvPr/>
        </p:nvGrpSpPr>
        <p:grpSpPr>
          <a:xfrm>
            <a:off x="2628677" y="2922387"/>
            <a:ext cx="44876" cy="44878"/>
            <a:chOff x="4206077" y="3068637"/>
            <a:chExt cx="108000" cy="10800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66052FB-6CCD-F028-3F6D-811D46DB211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19854A1-A42A-66BC-7F36-54C5E5E1E5F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9B6C654-4DA4-085A-D714-142735D851DE}"/>
              </a:ext>
            </a:extLst>
          </p:cNvPr>
          <p:cNvGrpSpPr/>
          <p:nvPr/>
        </p:nvGrpSpPr>
        <p:grpSpPr>
          <a:xfrm>
            <a:off x="2645573" y="2924488"/>
            <a:ext cx="44876" cy="44878"/>
            <a:chOff x="4206077" y="3068637"/>
            <a:chExt cx="108000" cy="1080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47E74C8-D01C-A29B-EA73-916D656FBC5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261660F-4ADE-6906-06B2-B665EE9F402B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CD5204A-34D3-A569-8606-4E2CFC8537B8}"/>
              </a:ext>
            </a:extLst>
          </p:cNvPr>
          <p:cNvGrpSpPr/>
          <p:nvPr/>
        </p:nvGrpSpPr>
        <p:grpSpPr>
          <a:xfrm>
            <a:off x="2728846" y="2898536"/>
            <a:ext cx="44876" cy="44878"/>
            <a:chOff x="4206077" y="3068637"/>
            <a:chExt cx="108000" cy="1080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BF4C8B1-B58C-B670-0F0B-38FAF732DA7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953C0C7-ADCF-5651-CCAA-8C9FFABBD287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A26640A-9C79-2BDD-E73F-B74F72D49247}"/>
              </a:ext>
            </a:extLst>
          </p:cNvPr>
          <p:cNvGrpSpPr/>
          <p:nvPr/>
        </p:nvGrpSpPr>
        <p:grpSpPr>
          <a:xfrm>
            <a:off x="2597586" y="2935163"/>
            <a:ext cx="44876" cy="44878"/>
            <a:chOff x="4206077" y="3068637"/>
            <a:chExt cx="108000" cy="10800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F98C740-224E-AC31-E23A-8FF38191E51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0185574-13BB-A221-2646-677C376F522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F9C0E9-7A31-257A-D5DC-B83AF516D9C2}"/>
              </a:ext>
            </a:extLst>
          </p:cNvPr>
          <p:cNvGrpSpPr/>
          <p:nvPr/>
        </p:nvGrpSpPr>
        <p:grpSpPr>
          <a:xfrm>
            <a:off x="2709546" y="2920301"/>
            <a:ext cx="44876" cy="44878"/>
            <a:chOff x="4206077" y="3068637"/>
            <a:chExt cx="108000" cy="10800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A8339A5-CD98-AA2B-1122-7E910FCB2E5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3879ACD-520E-6F41-90F1-0A04FECB82F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7ED6FF-A4B6-737E-0488-3ADA9926B5B9}"/>
              </a:ext>
            </a:extLst>
          </p:cNvPr>
          <p:cNvGrpSpPr/>
          <p:nvPr/>
        </p:nvGrpSpPr>
        <p:grpSpPr>
          <a:xfrm>
            <a:off x="2725008" y="2907353"/>
            <a:ext cx="44876" cy="44878"/>
            <a:chOff x="4206077" y="3068637"/>
            <a:chExt cx="108000" cy="10800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39F5F91-25A3-C9F1-41EF-E535445126B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043953F-88F9-2BE6-8359-93F0390B378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EAB1DD5-F8FA-A435-FBEE-365500EE6091}"/>
              </a:ext>
            </a:extLst>
          </p:cNvPr>
          <p:cNvGrpSpPr/>
          <p:nvPr/>
        </p:nvGrpSpPr>
        <p:grpSpPr>
          <a:xfrm>
            <a:off x="2723194" y="2873205"/>
            <a:ext cx="44876" cy="44878"/>
            <a:chOff x="4206077" y="3068637"/>
            <a:chExt cx="108000" cy="10800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2C23A4-D700-71CF-A882-ABE2E6C0213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48D27F5-C204-A1C0-8857-588E0AD7F67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778B4BF-995F-9D75-8E01-26EC6CD78A55}"/>
              </a:ext>
            </a:extLst>
          </p:cNvPr>
          <p:cNvGrpSpPr/>
          <p:nvPr/>
        </p:nvGrpSpPr>
        <p:grpSpPr>
          <a:xfrm>
            <a:off x="2735046" y="2898663"/>
            <a:ext cx="44876" cy="44878"/>
            <a:chOff x="4206077" y="3068637"/>
            <a:chExt cx="108000" cy="1080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9A015F7-D252-3D65-4E5A-765EB7AD9096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759A7EC-0C1B-DBD5-E44E-77CB12B592B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B7163A4-42C2-D87C-4E76-EDB66620114A}"/>
              </a:ext>
            </a:extLst>
          </p:cNvPr>
          <p:cNvGrpSpPr/>
          <p:nvPr/>
        </p:nvGrpSpPr>
        <p:grpSpPr>
          <a:xfrm>
            <a:off x="2657043" y="2947017"/>
            <a:ext cx="44876" cy="44878"/>
            <a:chOff x="4206077" y="3068637"/>
            <a:chExt cx="108000" cy="108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C47D8A4-1CE5-3F15-4083-11DC795C8F5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9EA600B-5B70-EE28-7D07-5B01A434281B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B0F8087-752E-07A6-A313-A552FA52E56B}"/>
              </a:ext>
            </a:extLst>
          </p:cNvPr>
          <p:cNvGrpSpPr/>
          <p:nvPr/>
        </p:nvGrpSpPr>
        <p:grpSpPr>
          <a:xfrm>
            <a:off x="2637670" y="2858272"/>
            <a:ext cx="44876" cy="44878"/>
            <a:chOff x="4206077" y="3068637"/>
            <a:chExt cx="108000" cy="1080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39C72C6-B701-6206-F9C0-C68D36E38081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22CD67D-5E47-0227-FA82-67FAEAE8491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6891F4A-24C8-4664-6E80-6E5B70A6ED42}"/>
              </a:ext>
            </a:extLst>
          </p:cNvPr>
          <p:cNvGrpSpPr/>
          <p:nvPr/>
        </p:nvGrpSpPr>
        <p:grpSpPr>
          <a:xfrm>
            <a:off x="2732697" y="2908799"/>
            <a:ext cx="44876" cy="44878"/>
            <a:chOff x="4206077" y="3068637"/>
            <a:chExt cx="108000" cy="108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C732B3B-42A9-D923-D171-48849E6E2A6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4F99766-2190-5E18-757D-D96586058C5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B97200-B410-4A95-8266-EDC5DC0AB348}"/>
              </a:ext>
            </a:extLst>
          </p:cNvPr>
          <p:cNvGrpSpPr/>
          <p:nvPr/>
        </p:nvGrpSpPr>
        <p:grpSpPr>
          <a:xfrm>
            <a:off x="2700558" y="2855004"/>
            <a:ext cx="44876" cy="44878"/>
            <a:chOff x="4206077" y="3068637"/>
            <a:chExt cx="108000" cy="108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98C523-3570-8E0A-0648-409137C43317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B5012E5-13C2-35FB-FD35-2D75C10F267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2A096B8-65FC-3FB9-B508-8030CD3AE5CD}"/>
              </a:ext>
            </a:extLst>
          </p:cNvPr>
          <p:cNvGrpSpPr/>
          <p:nvPr/>
        </p:nvGrpSpPr>
        <p:grpSpPr>
          <a:xfrm>
            <a:off x="2588280" y="2921798"/>
            <a:ext cx="44876" cy="44878"/>
            <a:chOff x="4206077" y="3068637"/>
            <a:chExt cx="108000" cy="1080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FB6E727-EBAB-B131-3264-52649F33B408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1BBF1BD-B960-7B4C-B452-F76AB62274A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3891C64-DD5C-3ABE-2972-36F77678F85A}"/>
              </a:ext>
            </a:extLst>
          </p:cNvPr>
          <p:cNvGrpSpPr/>
          <p:nvPr/>
        </p:nvGrpSpPr>
        <p:grpSpPr>
          <a:xfrm>
            <a:off x="2682305" y="2889408"/>
            <a:ext cx="44876" cy="44878"/>
            <a:chOff x="4206077" y="3068637"/>
            <a:chExt cx="108000" cy="108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0E57E8F-064A-30E1-5223-044E091BDFF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3A803E5-4D02-A157-7CDF-5378667685B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E4F474-B6F2-E40E-51D2-859A73DDBE65}"/>
              </a:ext>
            </a:extLst>
          </p:cNvPr>
          <p:cNvGrpSpPr/>
          <p:nvPr/>
        </p:nvGrpSpPr>
        <p:grpSpPr>
          <a:xfrm>
            <a:off x="2551772" y="2938042"/>
            <a:ext cx="44876" cy="44878"/>
            <a:chOff x="4206077" y="3068637"/>
            <a:chExt cx="108000" cy="108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7C15AC5-455F-B1A3-0C77-7F7B50ACA21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238F387-22E3-E43C-29FF-B49E2AA05CE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D1BB878-129C-BD52-4AAF-C4BDB7B95905}"/>
              </a:ext>
            </a:extLst>
          </p:cNvPr>
          <p:cNvGrpSpPr/>
          <p:nvPr/>
        </p:nvGrpSpPr>
        <p:grpSpPr>
          <a:xfrm>
            <a:off x="2709786" y="2914450"/>
            <a:ext cx="44876" cy="44878"/>
            <a:chOff x="4206077" y="3068637"/>
            <a:chExt cx="108000" cy="108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9FED732-DC1D-6C48-BB24-C0E9CAC86BD9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34C80DB-0EDE-3EAF-6F20-246AE41C56B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0670B83-2E6A-6D6F-ECA2-1E8F2625D636}"/>
              </a:ext>
            </a:extLst>
          </p:cNvPr>
          <p:cNvGrpSpPr/>
          <p:nvPr/>
        </p:nvGrpSpPr>
        <p:grpSpPr>
          <a:xfrm>
            <a:off x="2605027" y="2919964"/>
            <a:ext cx="44876" cy="44878"/>
            <a:chOff x="4206077" y="3068637"/>
            <a:chExt cx="108000" cy="1080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65C7176-F1AC-5791-317E-7467D49B350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6F309C1-0DD5-4984-1FCC-903AE0BA73F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1888837-58E8-B584-CB50-742D934994C9}"/>
              </a:ext>
            </a:extLst>
          </p:cNvPr>
          <p:cNvGrpSpPr/>
          <p:nvPr/>
        </p:nvGrpSpPr>
        <p:grpSpPr>
          <a:xfrm>
            <a:off x="2585760" y="2869938"/>
            <a:ext cx="44876" cy="44878"/>
            <a:chOff x="4206077" y="3068637"/>
            <a:chExt cx="108000" cy="108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BA66705-5148-AF6F-5A1B-691BF450797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99E337C-2AF0-F421-96A6-D98A62CB0C0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F76EA5-C926-1734-97BA-96E49E6ED9C5}"/>
              </a:ext>
            </a:extLst>
          </p:cNvPr>
          <p:cNvGrpSpPr/>
          <p:nvPr/>
        </p:nvGrpSpPr>
        <p:grpSpPr>
          <a:xfrm>
            <a:off x="2649753" y="2855386"/>
            <a:ext cx="44876" cy="44878"/>
            <a:chOff x="4206077" y="3068637"/>
            <a:chExt cx="108000" cy="108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287C204-D54A-ECE4-DAAC-D7D9AB3DAE7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6B03146-98F8-8139-847B-8A1602479937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1C0E0C-1844-80D5-6F60-D78992DCB6E4}"/>
              </a:ext>
            </a:extLst>
          </p:cNvPr>
          <p:cNvGrpSpPr/>
          <p:nvPr/>
        </p:nvGrpSpPr>
        <p:grpSpPr>
          <a:xfrm>
            <a:off x="2732499" y="2921644"/>
            <a:ext cx="44876" cy="44878"/>
            <a:chOff x="4206077" y="3068637"/>
            <a:chExt cx="108000" cy="108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D3A073F-B359-D9A7-145C-360E7286DD98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16D2C43-9587-0A64-2544-CB869DCAEEE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477C8-F108-DC2A-35D7-1A3A60A3E564}"/>
              </a:ext>
            </a:extLst>
          </p:cNvPr>
          <p:cNvGrpSpPr/>
          <p:nvPr/>
        </p:nvGrpSpPr>
        <p:grpSpPr>
          <a:xfrm>
            <a:off x="2598666" y="2943365"/>
            <a:ext cx="44876" cy="44878"/>
            <a:chOff x="4206077" y="3068637"/>
            <a:chExt cx="108000" cy="108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DF58E2B-211A-2030-9D89-8C4BF1D74F8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C3EBDD-95E5-B22C-6C0B-C7B8F252C69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E8254A-901B-4312-630B-417A8E5AE00C}"/>
              </a:ext>
            </a:extLst>
          </p:cNvPr>
          <p:cNvGrpSpPr/>
          <p:nvPr/>
        </p:nvGrpSpPr>
        <p:grpSpPr>
          <a:xfrm>
            <a:off x="2697383" y="2898758"/>
            <a:ext cx="44876" cy="44878"/>
            <a:chOff x="4206077" y="3068637"/>
            <a:chExt cx="108000" cy="1080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7BBEF25-EBCC-B253-23AC-13F7B2021FF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82CE593-B95D-90B1-4CC1-F2FCF923264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E457061-3971-26F6-1474-FCD81F58B5DE}"/>
              </a:ext>
            </a:extLst>
          </p:cNvPr>
          <p:cNvGrpSpPr/>
          <p:nvPr/>
        </p:nvGrpSpPr>
        <p:grpSpPr>
          <a:xfrm>
            <a:off x="3827823" y="2799920"/>
            <a:ext cx="44876" cy="44878"/>
            <a:chOff x="4206077" y="3068637"/>
            <a:chExt cx="108000" cy="10800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50A7F0C-4444-6550-107D-3BF235D9FF7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4C16E0D-35B4-9CEA-7F23-C58C7673FFF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C388887-F0FE-F3C8-9786-9E27E0EC3ED9}"/>
              </a:ext>
            </a:extLst>
          </p:cNvPr>
          <p:cNvGrpSpPr/>
          <p:nvPr/>
        </p:nvGrpSpPr>
        <p:grpSpPr>
          <a:xfrm>
            <a:off x="3835313" y="2822159"/>
            <a:ext cx="44876" cy="44878"/>
            <a:chOff x="4206077" y="3068637"/>
            <a:chExt cx="108000" cy="108000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D0C4D6C-0506-76CE-96C1-31853FA01561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0E7E621-4C2E-AFF6-0D53-8B9E6EBF106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D6DE870-7D9B-531C-707D-D6C3D7ECDEE4}"/>
              </a:ext>
            </a:extLst>
          </p:cNvPr>
          <p:cNvGrpSpPr/>
          <p:nvPr/>
        </p:nvGrpSpPr>
        <p:grpSpPr>
          <a:xfrm>
            <a:off x="3850106" y="2837200"/>
            <a:ext cx="44876" cy="44878"/>
            <a:chOff x="4206077" y="3068637"/>
            <a:chExt cx="108000" cy="108000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0B03989C-91FA-BDA4-B054-06A440C181A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D4B44656-37B0-56B0-030C-4912D14439F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BF54821-4E5A-4AE8-F3AF-D59C00FD081D}"/>
              </a:ext>
            </a:extLst>
          </p:cNvPr>
          <p:cNvGrpSpPr/>
          <p:nvPr/>
        </p:nvGrpSpPr>
        <p:grpSpPr>
          <a:xfrm>
            <a:off x="3907353" y="2766151"/>
            <a:ext cx="44876" cy="44878"/>
            <a:chOff x="4206077" y="3068637"/>
            <a:chExt cx="108000" cy="108000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2045905-FEEC-F76E-8072-D037E0C75B8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F49F720-F3D9-D094-ED66-67E0FA46F44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B5F1724-282B-75D2-A05C-6A0BCD56D0C6}"/>
              </a:ext>
            </a:extLst>
          </p:cNvPr>
          <p:cNvGrpSpPr/>
          <p:nvPr/>
        </p:nvGrpSpPr>
        <p:grpSpPr>
          <a:xfrm>
            <a:off x="3814129" y="2822119"/>
            <a:ext cx="44876" cy="44878"/>
            <a:chOff x="4206077" y="3068637"/>
            <a:chExt cx="108000" cy="1080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87AE951-7131-8117-6C14-90BA7034EAF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FBFBF6D-BD62-50C2-1873-7127EEAF3D3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8ABCE17A-3162-07DE-9861-4ED6DBA3378D}"/>
              </a:ext>
            </a:extLst>
          </p:cNvPr>
          <p:cNvGrpSpPr/>
          <p:nvPr/>
        </p:nvGrpSpPr>
        <p:grpSpPr>
          <a:xfrm>
            <a:off x="3937181" y="2785531"/>
            <a:ext cx="44876" cy="44878"/>
            <a:chOff x="4206077" y="3068637"/>
            <a:chExt cx="108000" cy="1080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ED324A6-8DD0-7476-F29C-FCB4B5A97EC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6391C41-2EC6-BF99-0526-5B0EBD85B6A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F54FAA4-98EA-2CF4-3168-74B1C3DAF297}"/>
              </a:ext>
            </a:extLst>
          </p:cNvPr>
          <p:cNvGrpSpPr/>
          <p:nvPr/>
        </p:nvGrpSpPr>
        <p:grpSpPr>
          <a:xfrm>
            <a:off x="3823513" y="2857573"/>
            <a:ext cx="44876" cy="44878"/>
            <a:chOff x="4206077" y="3068637"/>
            <a:chExt cx="108000" cy="108000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B38577E-C6A0-5883-C526-A2C2A4F3C88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DD890BC-2F38-071F-359D-9593CCEFB5A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740FE32-277B-B9DC-318D-24445C113F59}"/>
              </a:ext>
            </a:extLst>
          </p:cNvPr>
          <p:cNvGrpSpPr/>
          <p:nvPr/>
        </p:nvGrpSpPr>
        <p:grpSpPr>
          <a:xfrm>
            <a:off x="3831040" y="2864186"/>
            <a:ext cx="44876" cy="44878"/>
            <a:chOff x="4206077" y="3068637"/>
            <a:chExt cx="108000" cy="108000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C2AF4F9-235B-FEF9-20EA-F3691DCA5C2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10868F6-EFAF-44D7-D8CC-42CED236DBB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7E846CB-4754-B74F-7285-FB865D336338}"/>
              </a:ext>
            </a:extLst>
          </p:cNvPr>
          <p:cNvGrpSpPr/>
          <p:nvPr/>
        </p:nvGrpSpPr>
        <p:grpSpPr>
          <a:xfrm>
            <a:off x="3865265" y="2818618"/>
            <a:ext cx="44876" cy="44878"/>
            <a:chOff x="4206077" y="3068637"/>
            <a:chExt cx="108000" cy="108000"/>
          </a:xfrm>
        </p:grpSpPr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4B3874C-8DCB-ED6C-A49A-B7FEB515229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6478236-FCBE-23A3-A69D-42100D6098D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BEA5CC1-B645-C222-E619-000E51B9ED5B}"/>
              </a:ext>
            </a:extLst>
          </p:cNvPr>
          <p:cNvGrpSpPr/>
          <p:nvPr/>
        </p:nvGrpSpPr>
        <p:grpSpPr>
          <a:xfrm>
            <a:off x="3858792" y="2834908"/>
            <a:ext cx="44876" cy="44878"/>
            <a:chOff x="4206077" y="3068637"/>
            <a:chExt cx="108000" cy="108000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D38E7EB-512A-53A9-9387-CFDE87C81B9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24B92E83-0263-7602-03C1-04A2220780F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EFCD8E0-02C3-90F0-BCD2-13808E50DF6F}"/>
              </a:ext>
            </a:extLst>
          </p:cNvPr>
          <p:cNvGrpSpPr/>
          <p:nvPr/>
        </p:nvGrpSpPr>
        <p:grpSpPr>
          <a:xfrm>
            <a:off x="3873653" y="2799267"/>
            <a:ext cx="44876" cy="44878"/>
            <a:chOff x="4200452" y="3068637"/>
            <a:chExt cx="108000" cy="10800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F509BE6-BD31-7D49-BC80-76F513BA6AB1}"/>
                </a:ext>
              </a:extLst>
            </p:cNvPr>
            <p:cNvSpPr/>
            <p:nvPr/>
          </p:nvSpPr>
          <p:spPr>
            <a:xfrm>
              <a:off x="4200452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CF3B719-E77F-DBBB-FCC6-5DE70BECE2F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0EC45EB-EFED-05A2-DBC8-2612535C92A7}"/>
              </a:ext>
            </a:extLst>
          </p:cNvPr>
          <p:cNvGrpSpPr/>
          <p:nvPr/>
        </p:nvGrpSpPr>
        <p:grpSpPr>
          <a:xfrm>
            <a:off x="3904884" y="2784449"/>
            <a:ext cx="44876" cy="44878"/>
            <a:chOff x="4206077" y="3068637"/>
            <a:chExt cx="108000" cy="108000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A5C60A20-B82C-535D-E0E9-B8A1BA0CC58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E540625E-DEBB-68BF-70A9-CAB82BE02BFB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E4CF8C4-9DDF-2DED-4455-B3F0097CD86E}"/>
              </a:ext>
            </a:extLst>
          </p:cNvPr>
          <p:cNvGrpSpPr/>
          <p:nvPr/>
        </p:nvGrpSpPr>
        <p:grpSpPr>
          <a:xfrm>
            <a:off x="3918387" y="2781432"/>
            <a:ext cx="44876" cy="44878"/>
            <a:chOff x="4206077" y="3068637"/>
            <a:chExt cx="108000" cy="108000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D987E73-8A83-3A44-E546-FB746E05C52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73A35C6-E85B-C45C-99AC-663C9D340F6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133975B-9CDC-8C88-B4A5-85206437C144}"/>
              </a:ext>
            </a:extLst>
          </p:cNvPr>
          <p:cNvGrpSpPr/>
          <p:nvPr/>
        </p:nvGrpSpPr>
        <p:grpSpPr>
          <a:xfrm>
            <a:off x="3886587" y="2836408"/>
            <a:ext cx="44876" cy="44878"/>
            <a:chOff x="4206077" y="3068637"/>
            <a:chExt cx="108000" cy="108000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B10D0CA-AAE9-35DA-F721-79DF2AD49BA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1F50B6E-6749-5EB8-B796-5EF592F266F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C90DC6B-BDF5-DC0D-B000-C86D9235774D}"/>
              </a:ext>
            </a:extLst>
          </p:cNvPr>
          <p:cNvGrpSpPr/>
          <p:nvPr/>
        </p:nvGrpSpPr>
        <p:grpSpPr>
          <a:xfrm>
            <a:off x="3887292" y="2807892"/>
            <a:ext cx="44876" cy="44878"/>
            <a:chOff x="4206077" y="3068637"/>
            <a:chExt cx="108000" cy="108000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8560AC62-EF93-F921-5E65-C49CFF38D38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C0C33DF-78D9-0BB5-4DE8-0F6CB06BBE2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570FAF2-5A81-FB11-AF0E-CDFCCD5BDB7C}"/>
              </a:ext>
            </a:extLst>
          </p:cNvPr>
          <p:cNvGrpSpPr/>
          <p:nvPr/>
        </p:nvGrpSpPr>
        <p:grpSpPr>
          <a:xfrm>
            <a:off x="3923268" y="2661465"/>
            <a:ext cx="44876" cy="44878"/>
            <a:chOff x="4206077" y="3068637"/>
            <a:chExt cx="108000" cy="108000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68FBB97-1532-31E5-79B9-91424DCAEC6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2E1F35E-3998-BE3A-0FCA-FAC569F5D70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D824502-0A62-676E-6ACF-951EF3D14EE0}"/>
              </a:ext>
            </a:extLst>
          </p:cNvPr>
          <p:cNvGrpSpPr/>
          <p:nvPr/>
        </p:nvGrpSpPr>
        <p:grpSpPr>
          <a:xfrm>
            <a:off x="3935970" y="2787335"/>
            <a:ext cx="44876" cy="44878"/>
            <a:chOff x="4206077" y="3068637"/>
            <a:chExt cx="108000" cy="108000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EB3BE563-6AFF-8D39-533F-3D2C777CCBF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5C46B0F-116F-F849-219B-70F392CEE07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5844EA6-A3BF-1448-C6AA-0D7CB9867E1A}"/>
              </a:ext>
            </a:extLst>
          </p:cNvPr>
          <p:cNvGrpSpPr/>
          <p:nvPr/>
        </p:nvGrpSpPr>
        <p:grpSpPr>
          <a:xfrm>
            <a:off x="3913267" y="2761859"/>
            <a:ext cx="44876" cy="44878"/>
            <a:chOff x="4206077" y="3068637"/>
            <a:chExt cx="108000" cy="108000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615FAC4-2A77-6CF4-41B1-0F56E4E2F4A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5B880B6-ADDB-6C9B-C397-CE3D258796F7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58519B6-2426-2076-758E-DBCCDF06915F}"/>
              </a:ext>
            </a:extLst>
          </p:cNvPr>
          <p:cNvGrpSpPr/>
          <p:nvPr/>
        </p:nvGrpSpPr>
        <p:grpSpPr>
          <a:xfrm>
            <a:off x="3955271" y="2721874"/>
            <a:ext cx="44876" cy="44878"/>
            <a:chOff x="4206077" y="3068637"/>
            <a:chExt cx="108000" cy="108000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6184F24-A6C7-9592-6771-60FB4AC97F1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2BF6C931-06CE-75E6-488A-521237181D9B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A469B7C-BBD9-F6CE-1FD1-90A07E0BE6D2}"/>
              </a:ext>
            </a:extLst>
          </p:cNvPr>
          <p:cNvGrpSpPr/>
          <p:nvPr/>
        </p:nvGrpSpPr>
        <p:grpSpPr>
          <a:xfrm>
            <a:off x="3982188" y="2726386"/>
            <a:ext cx="44876" cy="44878"/>
            <a:chOff x="4206077" y="3068637"/>
            <a:chExt cx="108000" cy="108000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CD2EC7A-B44D-5E81-84E1-FA27B3CE7F3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4F9A6843-6B5B-36C3-0B33-9BCF8A9318B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B54FF1E-2FFA-8C8E-4F8D-640396FBA78A}"/>
              </a:ext>
            </a:extLst>
          </p:cNvPr>
          <p:cNvGrpSpPr/>
          <p:nvPr/>
        </p:nvGrpSpPr>
        <p:grpSpPr>
          <a:xfrm>
            <a:off x="3869497" y="2743854"/>
            <a:ext cx="44876" cy="44878"/>
            <a:chOff x="4206077" y="3068637"/>
            <a:chExt cx="108000" cy="10800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F15A3039-27DD-F708-8EA5-D7635382EB0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D22EA0C-7358-8F78-38FD-36B77F6BC39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39EFE42-6654-8219-A669-AAF575286023}"/>
              </a:ext>
            </a:extLst>
          </p:cNvPr>
          <p:cNvGrpSpPr/>
          <p:nvPr/>
        </p:nvGrpSpPr>
        <p:grpSpPr>
          <a:xfrm>
            <a:off x="3922188" y="2717142"/>
            <a:ext cx="44876" cy="44878"/>
            <a:chOff x="4206077" y="3068637"/>
            <a:chExt cx="108000" cy="108000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7B9BA6E2-DD4D-E4EB-E6B9-8F5E5C81514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3B3ADB47-9F5B-F9B2-0456-0258A897BB4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B1613B2-F5A1-92D0-A42C-E1DA8DA02EB7}"/>
              </a:ext>
            </a:extLst>
          </p:cNvPr>
          <p:cNvGrpSpPr/>
          <p:nvPr/>
        </p:nvGrpSpPr>
        <p:grpSpPr>
          <a:xfrm>
            <a:off x="3939734" y="2787418"/>
            <a:ext cx="44876" cy="44878"/>
            <a:chOff x="4206077" y="3068637"/>
            <a:chExt cx="108000" cy="108000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DC8F282-9431-A3F5-265F-53605CE872C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8092FA08-A47E-BD5B-D195-726B3894FC5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8030FE3-AD25-4AC7-DF93-84F0134EA560}"/>
              </a:ext>
            </a:extLst>
          </p:cNvPr>
          <p:cNvGrpSpPr/>
          <p:nvPr/>
        </p:nvGrpSpPr>
        <p:grpSpPr>
          <a:xfrm>
            <a:off x="3906637" y="2789544"/>
            <a:ext cx="44876" cy="44878"/>
            <a:chOff x="4206077" y="3068637"/>
            <a:chExt cx="108000" cy="108000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B71C7CD2-DE06-955F-E152-C137E55A59A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141B530-66F4-0498-3944-992E7DC7007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48644E0-B8A5-A983-1827-4BD1ACEE3F71}"/>
              </a:ext>
            </a:extLst>
          </p:cNvPr>
          <p:cNvGrpSpPr/>
          <p:nvPr/>
        </p:nvGrpSpPr>
        <p:grpSpPr>
          <a:xfrm>
            <a:off x="3923533" y="2791645"/>
            <a:ext cx="44876" cy="44878"/>
            <a:chOff x="4206077" y="3068637"/>
            <a:chExt cx="108000" cy="10800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0D706CB3-C67E-DCAD-D150-E8F15AB95DB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C0EC7553-8230-130E-4A06-A771D6FB243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D96879-FAA0-F0F6-E56C-BE1FA3B03BA3}"/>
              </a:ext>
            </a:extLst>
          </p:cNvPr>
          <p:cNvGrpSpPr/>
          <p:nvPr/>
        </p:nvGrpSpPr>
        <p:grpSpPr>
          <a:xfrm>
            <a:off x="3983991" y="2688559"/>
            <a:ext cx="44876" cy="44878"/>
            <a:chOff x="4206077" y="3068637"/>
            <a:chExt cx="108000" cy="10800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14617B2-4123-AE92-F78C-DE0AE7B7AEA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6B15938-DD44-4E79-F5A4-ED2C88B0294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565B89B-AEDE-F7AA-2304-3A1AD9955489}"/>
              </a:ext>
            </a:extLst>
          </p:cNvPr>
          <p:cNvGrpSpPr/>
          <p:nvPr/>
        </p:nvGrpSpPr>
        <p:grpSpPr>
          <a:xfrm>
            <a:off x="3854191" y="2858732"/>
            <a:ext cx="44876" cy="44878"/>
            <a:chOff x="4206077" y="3068637"/>
            <a:chExt cx="108000" cy="108000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21BE6A3-9E31-B343-3F4C-187C06557A0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BABAF35D-E0DD-8F61-D515-A6CD23401DB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5A86CBD-FEFD-8C97-584C-12DC7726772A}"/>
              </a:ext>
            </a:extLst>
          </p:cNvPr>
          <p:cNvGrpSpPr/>
          <p:nvPr/>
        </p:nvGrpSpPr>
        <p:grpSpPr>
          <a:xfrm>
            <a:off x="3964691" y="2728670"/>
            <a:ext cx="44876" cy="44878"/>
            <a:chOff x="4206077" y="3068637"/>
            <a:chExt cx="108000" cy="108000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BA49577B-7A8E-4F28-D706-90743CC240E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056F0575-38A9-3422-15FF-B99C5488EF9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7C461AD-C0B9-5758-E7E2-A22E38070C6B}"/>
              </a:ext>
            </a:extLst>
          </p:cNvPr>
          <p:cNvGrpSpPr/>
          <p:nvPr/>
        </p:nvGrpSpPr>
        <p:grpSpPr>
          <a:xfrm>
            <a:off x="3980152" y="2715722"/>
            <a:ext cx="44876" cy="44878"/>
            <a:chOff x="4206077" y="3068637"/>
            <a:chExt cx="108000" cy="10800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3AA238F8-FAF8-D370-6E4D-C2EE2F9C01B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90A6450-D5C9-B641-5803-68ECC1D8008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21F71791-A43F-59E7-F80F-E8A42BBB074B}"/>
              </a:ext>
            </a:extLst>
          </p:cNvPr>
          <p:cNvGrpSpPr/>
          <p:nvPr/>
        </p:nvGrpSpPr>
        <p:grpSpPr>
          <a:xfrm>
            <a:off x="3978338" y="2659981"/>
            <a:ext cx="44876" cy="44878"/>
            <a:chOff x="4206077" y="3068637"/>
            <a:chExt cx="108000" cy="108000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DCBC51B-8F45-5208-1581-63E2D6CF0D5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F210C773-2DFA-0384-AE91-43AB45E0256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2EB91AD-A70E-2BB7-AFF8-C3DCB80D847D}"/>
              </a:ext>
            </a:extLst>
          </p:cNvPr>
          <p:cNvGrpSpPr/>
          <p:nvPr/>
        </p:nvGrpSpPr>
        <p:grpSpPr>
          <a:xfrm>
            <a:off x="3990191" y="2688687"/>
            <a:ext cx="44876" cy="44878"/>
            <a:chOff x="4206077" y="3068637"/>
            <a:chExt cx="108000" cy="108000"/>
          </a:xfrm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333D082D-693B-07A4-8293-8D1B45D499D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D2CF8263-FF4E-0FE7-5906-CDDA1A57424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7125F08-B876-F465-D915-4501C960CC0E}"/>
              </a:ext>
            </a:extLst>
          </p:cNvPr>
          <p:cNvGrpSpPr/>
          <p:nvPr/>
        </p:nvGrpSpPr>
        <p:grpSpPr>
          <a:xfrm>
            <a:off x="3935003" y="2814173"/>
            <a:ext cx="44876" cy="44878"/>
            <a:chOff x="4206077" y="3068637"/>
            <a:chExt cx="108000" cy="108000"/>
          </a:xfrm>
        </p:grpSpPr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C89C3606-C61E-4E66-6FCB-F5D5BACEC9D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F9A6C4BC-66A0-42AC-A86A-A073B26AE36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E87A8B1-A3AC-7795-4924-87B0FF745362}"/>
              </a:ext>
            </a:extLst>
          </p:cNvPr>
          <p:cNvGrpSpPr/>
          <p:nvPr/>
        </p:nvGrpSpPr>
        <p:grpSpPr>
          <a:xfrm>
            <a:off x="3915630" y="2683495"/>
            <a:ext cx="44876" cy="44878"/>
            <a:chOff x="4206077" y="3068637"/>
            <a:chExt cx="108000" cy="108000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B1D16E62-85D8-31D6-68AB-B6C2BC96BBD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B170531C-0073-41CD-00AD-2A13AFC125FE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8FD7DF48-7609-E61D-D369-607D675B7016}"/>
              </a:ext>
            </a:extLst>
          </p:cNvPr>
          <p:cNvGrpSpPr/>
          <p:nvPr/>
        </p:nvGrpSpPr>
        <p:grpSpPr>
          <a:xfrm>
            <a:off x="3987842" y="2717168"/>
            <a:ext cx="44876" cy="44878"/>
            <a:chOff x="4206077" y="3068637"/>
            <a:chExt cx="108000" cy="108000"/>
          </a:xfrm>
        </p:grpSpPr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A4AB82B7-CB95-0EA4-561B-B82D366ABF5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A616BED-B063-7694-7525-524C3C35E65E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D9F0B04-DD13-43CE-0F59-13CD7CB3AF0C}"/>
              </a:ext>
            </a:extLst>
          </p:cNvPr>
          <p:cNvGrpSpPr/>
          <p:nvPr/>
        </p:nvGrpSpPr>
        <p:grpSpPr>
          <a:xfrm>
            <a:off x="3955703" y="2661265"/>
            <a:ext cx="44876" cy="44878"/>
            <a:chOff x="4206077" y="3068637"/>
            <a:chExt cx="108000" cy="108000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D1DEE118-B516-99C7-00C4-4C52D9C931C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CA88A45C-6E30-F07C-942A-83D22E4D158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5F6F7C81-8E83-FE21-ED34-8C12E56614D8}"/>
              </a:ext>
            </a:extLst>
          </p:cNvPr>
          <p:cNvGrpSpPr/>
          <p:nvPr/>
        </p:nvGrpSpPr>
        <p:grpSpPr>
          <a:xfrm>
            <a:off x="3860998" y="2833283"/>
            <a:ext cx="44876" cy="44878"/>
            <a:chOff x="4206077" y="3068637"/>
            <a:chExt cx="108000" cy="108000"/>
          </a:xfrm>
        </p:grpSpPr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6E27641F-7778-4056-584B-D68A434F9C9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A9EC830-C882-0A79-728D-1E5AA463123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34B5705B-2019-97DA-A86D-1FA6F31F2E1A}"/>
              </a:ext>
            </a:extLst>
          </p:cNvPr>
          <p:cNvGrpSpPr/>
          <p:nvPr/>
        </p:nvGrpSpPr>
        <p:grpSpPr>
          <a:xfrm>
            <a:off x="3937449" y="2739997"/>
            <a:ext cx="44876" cy="44878"/>
            <a:chOff x="4206077" y="3068637"/>
            <a:chExt cx="108000" cy="108000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A8224E54-57DA-2CA1-A705-FE5347F323B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DACC9240-5781-D651-4502-4F00090748C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6CEEBC5-151C-1719-49A2-9A619641CC68}"/>
              </a:ext>
            </a:extLst>
          </p:cNvPr>
          <p:cNvGrpSpPr/>
          <p:nvPr/>
        </p:nvGrpSpPr>
        <p:grpSpPr>
          <a:xfrm>
            <a:off x="3808378" y="2868106"/>
            <a:ext cx="44876" cy="44878"/>
            <a:chOff x="4206077" y="3068637"/>
            <a:chExt cx="108000" cy="108000"/>
          </a:xfrm>
        </p:grpSpPr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54347A31-441E-B1C4-96B8-2CB2A6D3945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AB995D4-92C8-05E8-9A97-F1830ABEBE2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1A730D1-DC7E-CDBD-D218-12701EC2582A}"/>
              </a:ext>
            </a:extLst>
          </p:cNvPr>
          <p:cNvGrpSpPr/>
          <p:nvPr/>
        </p:nvGrpSpPr>
        <p:grpSpPr>
          <a:xfrm>
            <a:off x="3964931" y="2722820"/>
            <a:ext cx="44876" cy="44878"/>
            <a:chOff x="4206077" y="3068637"/>
            <a:chExt cx="108000" cy="108000"/>
          </a:xfrm>
        </p:grpSpPr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6B924934-3881-8280-360B-8F5BA472076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FAAFC0BF-1EF4-AF93-B9C1-BAFC38D3F07B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4A03EB8-2CC4-603B-1A29-1164058BC44C}"/>
              </a:ext>
            </a:extLst>
          </p:cNvPr>
          <p:cNvGrpSpPr/>
          <p:nvPr/>
        </p:nvGrpSpPr>
        <p:grpSpPr>
          <a:xfrm>
            <a:off x="3882987" y="2820965"/>
            <a:ext cx="44876" cy="44878"/>
            <a:chOff x="4206077" y="3068637"/>
            <a:chExt cx="108000" cy="108000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EB002357-5F78-5DB0-5745-EA833E54F7C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F388D126-0573-9FDC-166D-B8851D68E17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2FAA8F9-0C1E-BCBD-2E57-A30D952B4086}"/>
              </a:ext>
            </a:extLst>
          </p:cNvPr>
          <p:cNvGrpSpPr/>
          <p:nvPr/>
        </p:nvGrpSpPr>
        <p:grpSpPr>
          <a:xfrm>
            <a:off x="3863720" y="2770939"/>
            <a:ext cx="44876" cy="44878"/>
            <a:chOff x="4206077" y="3068637"/>
            <a:chExt cx="108000" cy="108000"/>
          </a:xfrm>
        </p:grpSpPr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76D0A459-3479-2650-87C2-B8C23757EE7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FD81D926-D1DD-D658-9156-915592F15D7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1A5F245-9AA6-76F0-4BE9-7A0B36A2EF30}"/>
              </a:ext>
            </a:extLst>
          </p:cNvPr>
          <p:cNvGrpSpPr/>
          <p:nvPr/>
        </p:nvGrpSpPr>
        <p:grpSpPr>
          <a:xfrm>
            <a:off x="3901388" y="2697201"/>
            <a:ext cx="44876" cy="44878"/>
            <a:chOff x="4206077" y="3068637"/>
            <a:chExt cx="108000" cy="108000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ED5932A2-DCFE-0E00-E591-0F6190A7632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6C168D3E-AFE3-FD81-59F8-5695BA18504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7C73E00-E42E-59BD-E9C4-94BD5BD2626C}"/>
              </a:ext>
            </a:extLst>
          </p:cNvPr>
          <p:cNvGrpSpPr/>
          <p:nvPr/>
        </p:nvGrpSpPr>
        <p:grpSpPr>
          <a:xfrm>
            <a:off x="3987644" y="2730013"/>
            <a:ext cx="44876" cy="44878"/>
            <a:chOff x="4206077" y="3068637"/>
            <a:chExt cx="108000" cy="108000"/>
          </a:xfrm>
        </p:grpSpPr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8E0936EC-9C85-9641-80E7-C7B9AACA15A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1747489-AC22-2BE8-3534-4C902FE4AEB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13C6A9A-DF89-695C-F2DF-2E689DCE42B4}"/>
              </a:ext>
            </a:extLst>
          </p:cNvPr>
          <p:cNvGrpSpPr/>
          <p:nvPr/>
        </p:nvGrpSpPr>
        <p:grpSpPr>
          <a:xfrm>
            <a:off x="3855272" y="2866933"/>
            <a:ext cx="44876" cy="44878"/>
            <a:chOff x="4206077" y="3068637"/>
            <a:chExt cx="108000" cy="108000"/>
          </a:xfrm>
        </p:grpSpPr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E11BF3D1-9A82-DCF0-231A-1A9D91113B7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89AE203-BEF8-F30C-9C0E-BA27156524F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7AFCB58-D603-853E-08BE-E13C0BB8887E}"/>
              </a:ext>
            </a:extLst>
          </p:cNvPr>
          <p:cNvGrpSpPr/>
          <p:nvPr/>
        </p:nvGrpSpPr>
        <p:grpSpPr>
          <a:xfrm>
            <a:off x="3952528" y="2726614"/>
            <a:ext cx="44876" cy="44878"/>
            <a:chOff x="4206077" y="3068637"/>
            <a:chExt cx="108000" cy="108000"/>
          </a:xfrm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F7B56E75-FEFF-0E29-C96E-E08F7762CC3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E9AEC808-62A2-B578-6C4B-E607B9FF263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00221DA1-8F40-C50F-FD9F-ACD6D76E00F7}"/>
              </a:ext>
            </a:extLst>
          </p:cNvPr>
          <p:cNvSpPr/>
          <p:nvPr/>
        </p:nvSpPr>
        <p:spPr>
          <a:xfrm>
            <a:off x="4295551" y="2529836"/>
            <a:ext cx="124487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Group 326" descr="\documentclass{article}&#10;\usepackage{amsmath}&#10;\pagestyle{empty}&#10;\begin{document}&#10;&#10;THz&#10;&#10;\end{document}" title="IguanaTex Vector Display">
            <a:extLst>
              <a:ext uri="{FF2B5EF4-FFF2-40B4-BE49-F238E27FC236}">
                <a16:creationId xmlns:a16="http://schemas.microsoft.com/office/drawing/2014/main" id="{A3150AF1-98E2-FBD2-C65C-8A0B5FF7836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55232" y="2823055"/>
            <a:ext cx="257875" cy="93675"/>
            <a:chOff x="9112332" y="4813088"/>
            <a:chExt cx="378903" cy="137640"/>
          </a:xfrm>
          <a:solidFill>
            <a:srgbClr val="FFC000"/>
          </a:solidFill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E054365-8868-0FE8-3D41-49AA59E9C22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112332" y="4814298"/>
              <a:ext cx="133847" cy="136430"/>
            </a:xfrm>
            <a:custGeom>
              <a:avLst/>
              <a:gdLst>
                <a:gd name="connsiteX0" fmla="*/ 130006 w 133847"/>
                <a:gd name="connsiteY0" fmla="*/ 63 h 136430"/>
                <a:gd name="connsiteX1" fmla="*/ 3995 w 133847"/>
                <a:gd name="connsiteY1" fmla="*/ 63 h 136430"/>
                <a:gd name="connsiteX2" fmla="*/ 77 w 133847"/>
                <a:gd name="connsiteY2" fmla="*/ 45405 h 136430"/>
                <a:gd name="connsiteX3" fmla="*/ 5233 w 133847"/>
                <a:gd name="connsiteY3" fmla="*/ 45405 h 136430"/>
                <a:gd name="connsiteX4" fmla="*/ 42355 w 133847"/>
                <a:gd name="connsiteY4" fmla="*/ 6310 h 136430"/>
                <a:gd name="connsiteX5" fmla="*/ 53492 w 133847"/>
                <a:gd name="connsiteY5" fmla="*/ 6713 h 136430"/>
                <a:gd name="connsiteX6" fmla="*/ 57823 w 133847"/>
                <a:gd name="connsiteY6" fmla="*/ 14371 h 136430"/>
                <a:gd name="connsiteX7" fmla="*/ 57823 w 133847"/>
                <a:gd name="connsiteY7" fmla="*/ 120573 h 136430"/>
                <a:gd name="connsiteX8" fmla="*/ 36168 w 133847"/>
                <a:gd name="connsiteY8" fmla="*/ 130247 h 136430"/>
                <a:gd name="connsiteX9" fmla="*/ 27919 w 133847"/>
                <a:gd name="connsiteY9" fmla="*/ 130247 h 136430"/>
                <a:gd name="connsiteX10" fmla="*/ 27919 w 133847"/>
                <a:gd name="connsiteY10" fmla="*/ 136494 h 136430"/>
                <a:gd name="connsiteX11" fmla="*/ 66897 w 133847"/>
                <a:gd name="connsiteY11" fmla="*/ 135889 h 136430"/>
                <a:gd name="connsiteX12" fmla="*/ 106082 w 133847"/>
                <a:gd name="connsiteY12" fmla="*/ 136494 h 136430"/>
                <a:gd name="connsiteX13" fmla="*/ 106082 w 133847"/>
                <a:gd name="connsiteY13" fmla="*/ 130247 h 136430"/>
                <a:gd name="connsiteX14" fmla="*/ 97833 w 133847"/>
                <a:gd name="connsiteY14" fmla="*/ 130247 h 136430"/>
                <a:gd name="connsiteX15" fmla="*/ 76178 w 133847"/>
                <a:gd name="connsiteY15" fmla="*/ 120573 h 136430"/>
                <a:gd name="connsiteX16" fmla="*/ 76178 w 133847"/>
                <a:gd name="connsiteY16" fmla="*/ 14371 h 136430"/>
                <a:gd name="connsiteX17" fmla="*/ 79890 w 133847"/>
                <a:gd name="connsiteY17" fmla="*/ 6713 h 136430"/>
                <a:gd name="connsiteX18" fmla="*/ 91646 w 133847"/>
                <a:gd name="connsiteY18" fmla="*/ 6310 h 136430"/>
                <a:gd name="connsiteX19" fmla="*/ 128768 w 133847"/>
                <a:gd name="connsiteY19" fmla="*/ 45405 h 136430"/>
                <a:gd name="connsiteX20" fmla="*/ 133924 w 133847"/>
                <a:gd name="connsiteY20" fmla="*/ 45405 h 136430"/>
                <a:gd name="connsiteX21" fmla="*/ 130006 w 133847"/>
                <a:gd name="connsiteY21" fmla="*/ 63 h 1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847" h="136430">
                  <a:moveTo>
                    <a:pt x="130006" y="63"/>
                  </a:moveTo>
                  <a:lnTo>
                    <a:pt x="3995" y="63"/>
                  </a:lnTo>
                  <a:lnTo>
                    <a:pt x="77" y="45405"/>
                  </a:lnTo>
                  <a:lnTo>
                    <a:pt x="5233" y="45405"/>
                  </a:lnTo>
                  <a:cubicBezTo>
                    <a:pt x="8120" y="12960"/>
                    <a:pt x="11213" y="6310"/>
                    <a:pt x="42355" y="6310"/>
                  </a:cubicBezTo>
                  <a:cubicBezTo>
                    <a:pt x="46067" y="6310"/>
                    <a:pt x="51430" y="6310"/>
                    <a:pt x="53492" y="6713"/>
                  </a:cubicBezTo>
                  <a:cubicBezTo>
                    <a:pt x="57823" y="7519"/>
                    <a:pt x="57823" y="9736"/>
                    <a:pt x="57823" y="14371"/>
                  </a:cubicBezTo>
                  <a:lnTo>
                    <a:pt x="57823" y="120573"/>
                  </a:lnTo>
                  <a:cubicBezTo>
                    <a:pt x="57823" y="127425"/>
                    <a:pt x="57823" y="130247"/>
                    <a:pt x="36168" y="130247"/>
                  </a:cubicBezTo>
                  <a:lnTo>
                    <a:pt x="27919" y="130247"/>
                  </a:lnTo>
                  <a:lnTo>
                    <a:pt x="27919" y="136494"/>
                  </a:lnTo>
                  <a:cubicBezTo>
                    <a:pt x="36374" y="135889"/>
                    <a:pt x="57410" y="135889"/>
                    <a:pt x="66897" y="135889"/>
                  </a:cubicBezTo>
                  <a:cubicBezTo>
                    <a:pt x="76384" y="135889"/>
                    <a:pt x="97627" y="135889"/>
                    <a:pt x="106082" y="136494"/>
                  </a:cubicBezTo>
                  <a:lnTo>
                    <a:pt x="106082" y="130247"/>
                  </a:lnTo>
                  <a:lnTo>
                    <a:pt x="97833" y="130247"/>
                  </a:lnTo>
                  <a:cubicBezTo>
                    <a:pt x="76178" y="130247"/>
                    <a:pt x="76178" y="127425"/>
                    <a:pt x="76178" y="120573"/>
                  </a:cubicBezTo>
                  <a:lnTo>
                    <a:pt x="76178" y="14371"/>
                  </a:lnTo>
                  <a:cubicBezTo>
                    <a:pt x="76178" y="10340"/>
                    <a:pt x="76178" y="7519"/>
                    <a:pt x="79890" y="6713"/>
                  </a:cubicBezTo>
                  <a:cubicBezTo>
                    <a:pt x="82159" y="6310"/>
                    <a:pt x="87727" y="6310"/>
                    <a:pt x="91646" y="6310"/>
                  </a:cubicBezTo>
                  <a:cubicBezTo>
                    <a:pt x="122788" y="6310"/>
                    <a:pt x="125881" y="12960"/>
                    <a:pt x="128768" y="45405"/>
                  </a:cubicBezTo>
                  <a:lnTo>
                    <a:pt x="133924" y="45405"/>
                  </a:lnTo>
                  <a:lnTo>
                    <a:pt x="130006" y="63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A436EC8-9D7E-3ED0-3D24-34ED6FCDDBC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60662" y="4813088"/>
              <a:ext cx="140859" cy="137640"/>
            </a:xfrm>
            <a:custGeom>
              <a:avLst/>
              <a:gdLst>
                <a:gd name="connsiteX0" fmla="*/ 119701 w 140859"/>
                <a:gd name="connsiteY0" fmla="*/ 15782 h 137640"/>
                <a:gd name="connsiteX1" fmla="*/ 135994 w 140859"/>
                <a:gd name="connsiteY1" fmla="*/ 6310 h 137640"/>
                <a:gd name="connsiteX2" fmla="*/ 140944 w 140859"/>
                <a:gd name="connsiteY2" fmla="*/ 6310 h 137640"/>
                <a:gd name="connsiteX3" fmla="*/ 140944 w 140859"/>
                <a:gd name="connsiteY3" fmla="*/ 63 h 137640"/>
                <a:gd name="connsiteX4" fmla="*/ 110627 w 140859"/>
                <a:gd name="connsiteY4" fmla="*/ 667 h 137640"/>
                <a:gd name="connsiteX5" fmla="*/ 80104 w 140859"/>
                <a:gd name="connsiteY5" fmla="*/ 63 h 137640"/>
                <a:gd name="connsiteX6" fmla="*/ 80104 w 140859"/>
                <a:gd name="connsiteY6" fmla="*/ 6310 h 137640"/>
                <a:gd name="connsiteX7" fmla="*/ 85053 w 140859"/>
                <a:gd name="connsiteY7" fmla="*/ 6310 h 137640"/>
                <a:gd name="connsiteX8" fmla="*/ 101346 w 140859"/>
                <a:gd name="connsiteY8" fmla="*/ 15782 h 137640"/>
                <a:gd name="connsiteX9" fmla="*/ 101346 w 140859"/>
                <a:gd name="connsiteY9" fmla="*/ 62938 h 137640"/>
                <a:gd name="connsiteX10" fmla="*/ 39681 w 140859"/>
                <a:gd name="connsiteY10" fmla="*/ 62938 h 137640"/>
                <a:gd name="connsiteX11" fmla="*/ 39681 w 140859"/>
                <a:gd name="connsiteY11" fmla="*/ 15782 h 137640"/>
                <a:gd name="connsiteX12" fmla="*/ 55974 w 140859"/>
                <a:gd name="connsiteY12" fmla="*/ 6310 h 137640"/>
                <a:gd name="connsiteX13" fmla="*/ 60924 w 140859"/>
                <a:gd name="connsiteY13" fmla="*/ 6310 h 137640"/>
                <a:gd name="connsiteX14" fmla="*/ 60924 w 140859"/>
                <a:gd name="connsiteY14" fmla="*/ 63 h 137640"/>
                <a:gd name="connsiteX15" fmla="*/ 30607 w 140859"/>
                <a:gd name="connsiteY15" fmla="*/ 667 h 137640"/>
                <a:gd name="connsiteX16" fmla="*/ 84 w 140859"/>
                <a:gd name="connsiteY16" fmla="*/ 63 h 137640"/>
                <a:gd name="connsiteX17" fmla="*/ 84 w 140859"/>
                <a:gd name="connsiteY17" fmla="*/ 6310 h 137640"/>
                <a:gd name="connsiteX18" fmla="*/ 5034 w 140859"/>
                <a:gd name="connsiteY18" fmla="*/ 6310 h 137640"/>
                <a:gd name="connsiteX19" fmla="*/ 21326 w 140859"/>
                <a:gd name="connsiteY19" fmla="*/ 15782 h 137640"/>
                <a:gd name="connsiteX20" fmla="*/ 21326 w 140859"/>
                <a:gd name="connsiteY20" fmla="*/ 121984 h 137640"/>
                <a:gd name="connsiteX21" fmla="*/ 5034 w 140859"/>
                <a:gd name="connsiteY21" fmla="*/ 131456 h 137640"/>
                <a:gd name="connsiteX22" fmla="*/ 84 w 140859"/>
                <a:gd name="connsiteY22" fmla="*/ 131456 h 137640"/>
                <a:gd name="connsiteX23" fmla="*/ 84 w 140859"/>
                <a:gd name="connsiteY23" fmla="*/ 137703 h 137640"/>
                <a:gd name="connsiteX24" fmla="*/ 30401 w 140859"/>
                <a:gd name="connsiteY24" fmla="*/ 137098 h 137640"/>
                <a:gd name="connsiteX25" fmla="*/ 60924 w 140859"/>
                <a:gd name="connsiteY25" fmla="*/ 137703 h 137640"/>
                <a:gd name="connsiteX26" fmla="*/ 60924 w 140859"/>
                <a:gd name="connsiteY26" fmla="*/ 131456 h 137640"/>
                <a:gd name="connsiteX27" fmla="*/ 55974 w 140859"/>
                <a:gd name="connsiteY27" fmla="*/ 131456 h 137640"/>
                <a:gd name="connsiteX28" fmla="*/ 39681 w 140859"/>
                <a:gd name="connsiteY28" fmla="*/ 121984 h 137640"/>
                <a:gd name="connsiteX29" fmla="*/ 39681 w 140859"/>
                <a:gd name="connsiteY29" fmla="*/ 69185 h 137640"/>
                <a:gd name="connsiteX30" fmla="*/ 101346 w 140859"/>
                <a:gd name="connsiteY30" fmla="*/ 69185 h 137640"/>
                <a:gd name="connsiteX31" fmla="*/ 101346 w 140859"/>
                <a:gd name="connsiteY31" fmla="*/ 121984 h 137640"/>
                <a:gd name="connsiteX32" fmla="*/ 85053 w 140859"/>
                <a:gd name="connsiteY32" fmla="*/ 131456 h 137640"/>
                <a:gd name="connsiteX33" fmla="*/ 80104 w 140859"/>
                <a:gd name="connsiteY33" fmla="*/ 131456 h 137640"/>
                <a:gd name="connsiteX34" fmla="*/ 80104 w 140859"/>
                <a:gd name="connsiteY34" fmla="*/ 137703 h 137640"/>
                <a:gd name="connsiteX35" fmla="*/ 110421 w 140859"/>
                <a:gd name="connsiteY35" fmla="*/ 137098 h 137640"/>
                <a:gd name="connsiteX36" fmla="*/ 140944 w 140859"/>
                <a:gd name="connsiteY36" fmla="*/ 137703 h 137640"/>
                <a:gd name="connsiteX37" fmla="*/ 140944 w 140859"/>
                <a:gd name="connsiteY37" fmla="*/ 131456 h 137640"/>
                <a:gd name="connsiteX38" fmla="*/ 135994 w 140859"/>
                <a:gd name="connsiteY38" fmla="*/ 131456 h 137640"/>
                <a:gd name="connsiteX39" fmla="*/ 119701 w 140859"/>
                <a:gd name="connsiteY39" fmla="*/ 121984 h 137640"/>
                <a:gd name="connsiteX40" fmla="*/ 119701 w 140859"/>
                <a:gd name="connsiteY40" fmla="*/ 15782 h 1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0859" h="137640">
                  <a:moveTo>
                    <a:pt x="119701" y="15782"/>
                  </a:moveTo>
                  <a:cubicBezTo>
                    <a:pt x="119701" y="8527"/>
                    <a:pt x="120114" y="6310"/>
                    <a:pt x="135994" y="6310"/>
                  </a:cubicBezTo>
                  <a:lnTo>
                    <a:pt x="140944" y="6310"/>
                  </a:lnTo>
                  <a:lnTo>
                    <a:pt x="140944" y="63"/>
                  </a:lnTo>
                  <a:cubicBezTo>
                    <a:pt x="133725" y="667"/>
                    <a:pt x="118464" y="667"/>
                    <a:pt x="110627" y="667"/>
                  </a:cubicBezTo>
                  <a:cubicBezTo>
                    <a:pt x="102790" y="667"/>
                    <a:pt x="87322" y="667"/>
                    <a:pt x="80104" y="63"/>
                  </a:cubicBezTo>
                  <a:lnTo>
                    <a:pt x="80104" y="6310"/>
                  </a:lnTo>
                  <a:lnTo>
                    <a:pt x="85053" y="6310"/>
                  </a:lnTo>
                  <a:cubicBezTo>
                    <a:pt x="100934" y="6310"/>
                    <a:pt x="101346" y="8527"/>
                    <a:pt x="101346" y="15782"/>
                  </a:cubicBezTo>
                  <a:lnTo>
                    <a:pt x="101346" y="62938"/>
                  </a:lnTo>
                  <a:lnTo>
                    <a:pt x="39681" y="62938"/>
                  </a:lnTo>
                  <a:lnTo>
                    <a:pt x="39681" y="15782"/>
                  </a:lnTo>
                  <a:cubicBezTo>
                    <a:pt x="39681" y="8527"/>
                    <a:pt x="40094" y="6310"/>
                    <a:pt x="55974" y="6310"/>
                  </a:cubicBezTo>
                  <a:lnTo>
                    <a:pt x="60924" y="6310"/>
                  </a:lnTo>
                  <a:lnTo>
                    <a:pt x="60924" y="63"/>
                  </a:lnTo>
                  <a:cubicBezTo>
                    <a:pt x="53705" y="667"/>
                    <a:pt x="38444" y="667"/>
                    <a:pt x="30607" y="667"/>
                  </a:cubicBezTo>
                  <a:cubicBezTo>
                    <a:pt x="22770" y="667"/>
                    <a:pt x="7302" y="667"/>
                    <a:pt x="84" y="63"/>
                  </a:cubicBezTo>
                  <a:lnTo>
                    <a:pt x="84" y="6310"/>
                  </a:lnTo>
                  <a:lnTo>
                    <a:pt x="5034" y="6310"/>
                  </a:lnTo>
                  <a:cubicBezTo>
                    <a:pt x="20914" y="6310"/>
                    <a:pt x="21326" y="8527"/>
                    <a:pt x="21326" y="15782"/>
                  </a:cubicBezTo>
                  <a:lnTo>
                    <a:pt x="21326" y="121984"/>
                  </a:lnTo>
                  <a:cubicBezTo>
                    <a:pt x="21326" y="129239"/>
                    <a:pt x="20914" y="131456"/>
                    <a:pt x="5034" y="131456"/>
                  </a:cubicBezTo>
                  <a:lnTo>
                    <a:pt x="84" y="131456"/>
                  </a:lnTo>
                  <a:lnTo>
                    <a:pt x="84" y="137703"/>
                  </a:lnTo>
                  <a:cubicBezTo>
                    <a:pt x="7302" y="137098"/>
                    <a:pt x="22564" y="137098"/>
                    <a:pt x="30401" y="137098"/>
                  </a:cubicBezTo>
                  <a:cubicBezTo>
                    <a:pt x="38238" y="137098"/>
                    <a:pt x="53705" y="137098"/>
                    <a:pt x="60924" y="137703"/>
                  </a:cubicBezTo>
                  <a:lnTo>
                    <a:pt x="60924" y="131456"/>
                  </a:lnTo>
                  <a:lnTo>
                    <a:pt x="55974" y="131456"/>
                  </a:lnTo>
                  <a:cubicBezTo>
                    <a:pt x="40094" y="131456"/>
                    <a:pt x="39681" y="129239"/>
                    <a:pt x="39681" y="121984"/>
                  </a:cubicBezTo>
                  <a:lnTo>
                    <a:pt x="39681" y="69185"/>
                  </a:lnTo>
                  <a:lnTo>
                    <a:pt x="101346" y="69185"/>
                  </a:lnTo>
                  <a:lnTo>
                    <a:pt x="101346" y="121984"/>
                  </a:lnTo>
                  <a:cubicBezTo>
                    <a:pt x="101346" y="129239"/>
                    <a:pt x="100934" y="131456"/>
                    <a:pt x="85053" y="131456"/>
                  </a:cubicBezTo>
                  <a:lnTo>
                    <a:pt x="80104" y="131456"/>
                  </a:lnTo>
                  <a:lnTo>
                    <a:pt x="80104" y="137703"/>
                  </a:lnTo>
                  <a:cubicBezTo>
                    <a:pt x="87322" y="137098"/>
                    <a:pt x="102584" y="137098"/>
                    <a:pt x="110421" y="137098"/>
                  </a:cubicBezTo>
                  <a:cubicBezTo>
                    <a:pt x="118258" y="137098"/>
                    <a:pt x="133725" y="137098"/>
                    <a:pt x="140944" y="137703"/>
                  </a:cubicBezTo>
                  <a:lnTo>
                    <a:pt x="140944" y="131456"/>
                  </a:lnTo>
                  <a:lnTo>
                    <a:pt x="135994" y="131456"/>
                  </a:lnTo>
                  <a:cubicBezTo>
                    <a:pt x="120114" y="131456"/>
                    <a:pt x="119701" y="129239"/>
                    <a:pt x="119701" y="121984"/>
                  </a:cubicBezTo>
                  <a:lnTo>
                    <a:pt x="119701" y="15782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CD2B206-CD6E-03C7-AD3C-37F13FFF4B2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414309" y="4863872"/>
              <a:ext cx="76926" cy="86856"/>
            </a:xfrm>
            <a:custGeom>
              <a:avLst/>
              <a:gdLst>
                <a:gd name="connsiteX0" fmla="*/ 74749 w 76926"/>
                <a:gd name="connsiteY0" fmla="*/ 6108 h 86856"/>
                <a:gd name="connsiteX1" fmla="*/ 76605 w 76926"/>
                <a:gd name="connsiteY1" fmla="*/ 2683 h 86856"/>
                <a:gd name="connsiteX2" fmla="*/ 71243 w 76926"/>
                <a:gd name="connsiteY2" fmla="*/ 63 h 86856"/>
                <a:gd name="connsiteX3" fmla="*/ 5247 w 76926"/>
                <a:gd name="connsiteY3" fmla="*/ 63 h 86856"/>
                <a:gd name="connsiteX4" fmla="*/ 2979 w 76926"/>
                <a:gd name="connsiteY4" fmla="*/ 32508 h 86856"/>
                <a:gd name="connsiteX5" fmla="*/ 8135 w 76926"/>
                <a:gd name="connsiteY5" fmla="*/ 32508 h 86856"/>
                <a:gd name="connsiteX6" fmla="*/ 35977 w 76926"/>
                <a:gd name="connsiteY6" fmla="*/ 4496 h 86856"/>
                <a:gd name="connsiteX7" fmla="*/ 59488 w 76926"/>
                <a:gd name="connsiteY7" fmla="*/ 4496 h 86856"/>
                <a:gd name="connsiteX8" fmla="*/ 1948 w 76926"/>
                <a:gd name="connsiteY8" fmla="*/ 80470 h 86856"/>
                <a:gd name="connsiteX9" fmla="*/ 91 w 76926"/>
                <a:gd name="connsiteY9" fmla="*/ 84098 h 86856"/>
                <a:gd name="connsiteX10" fmla="*/ 5454 w 76926"/>
                <a:gd name="connsiteY10" fmla="*/ 86919 h 86856"/>
                <a:gd name="connsiteX11" fmla="*/ 73512 w 76926"/>
                <a:gd name="connsiteY11" fmla="*/ 86919 h 86856"/>
                <a:gd name="connsiteX12" fmla="*/ 77018 w 76926"/>
                <a:gd name="connsiteY12" fmla="*/ 49234 h 86856"/>
                <a:gd name="connsiteX13" fmla="*/ 71862 w 76926"/>
                <a:gd name="connsiteY13" fmla="*/ 49234 h 86856"/>
                <a:gd name="connsiteX14" fmla="*/ 41751 w 76926"/>
                <a:gd name="connsiteY14" fmla="*/ 81881 h 86856"/>
                <a:gd name="connsiteX15" fmla="*/ 17415 w 76926"/>
                <a:gd name="connsiteY15" fmla="*/ 81881 h 86856"/>
                <a:gd name="connsiteX16" fmla="*/ 74749 w 76926"/>
                <a:gd name="connsiteY16" fmla="*/ 6108 h 8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26" h="86856">
                  <a:moveTo>
                    <a:pt x="74749" y="6108"/>
                  </a:moveTo>
                  <a:cubicBezTo>
                    <a:pt x="76605" y="3892"/>
                    <a:pt x="76605" y="3489"/>
                    <a:pt x="76605" y="2683"/>
                  </a:cubicBezTo>
                  <a:cubicBezTo>
                    <a:pt x="76605" y="63"/>
                    <a:pt x="74955" y="63"/>
                    <a:pt x="71243" y="63"/>
                  </a:cubicBezTo>
                  <a:lnTo>
                    <a:pt x="5247" y="63"/>
                  </a:lnTo>
                  <a:lnTo>
                    <a:pt x="2979" y="32508"/>
                  </a:lnTo>
                  <a:lnTo>
                    <a:pt x="8135" y="32508"/>
                  </a:lnTo>
                  <a:cubicBezTo>
                    <a:pt x="9372" y="11953"/>
                    <a:pt x="13291" y="4496"/>
                    <a:pt x="35977" y="4496"/>
                  </a:cubicBezTo>
                  <a:lnTo>
                    <a:pt x="59488" y="4496"/>
                  </a:lnTo>
                  <a:lnTo>
                    <a:pt x="1948" y="80470"/>
                  </a:lnTo>
                  <a:cubicBezTo>
                    <a:pt x="91" y="82687"/>
                    <a:pt x="91" y="83090"/>
                    <a:pt x="91" y="84098"/>
                  </a:cubicBezTo>
                  <a:cubicBezTo>
                    <a:pt x="91" y="86919"/>
                    <a:pt x="1535" y="86919"/>
                    <a:pt x="5454" y="86919"/>
                  </a:cubicBezTo>
                  <a:lnTo>
                    <a:pt x="73512" y="86919"/>
                  </a:lnTo>
                  <a:lnTo>
                    <a:pt x="77018" y="49234"/>
                  </a:lnTo>
                  <a:lnTo>
                    <a:pt x="71862" y="49234"/>
                  </a:lnTo>
                  <a:cubicBezTo>
                    <a:pt x="70006" y="73014"/>
                    <a:pt x="65675" y="81881"/>
                    <a:pt x="41751" y="81881"/>
                  </a:cubicBezTo>
                  <a:lnTo>
                    <a:pt x="17415" y="81881"/>
                  </a:lnTo>
                  <a:lnTo>
                    <a:pt x="74749" y="6108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369" name="Group 368" descr="\documentclass{article}&#10;\usepackage{amsmath}&#10;\pagestyle{empty}&#10;\begin{document}&#10;&#10;$e$-beam&#10;&#10;\end{document}" title="IguanaTex Vector Display">
            <a:extLst>
              <a:ext uri="{FF2B5EF4-FFF2-40B4-BE49-F238E27FC236}">
                <a16:creationId xmlns:a16="http://schemas.microsoft.com/office/drawing/2014/main" id="{DB27E9D8-5704-41CA-2B7E-63E1850028B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41100" y="2621470"/>
            <a:ext cx="447129" cy="96693"/>
            <a:chOff x="6745193" y="3354551"/>
            <a:chExt cx="656978" cy="142073"/>
          </a:xfrm>
          <a:solidFill>
            <a:srgbClr val="8C8C8C"/>
          </a:solidFill>
        </p:grpSpPr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8313915-7059-6904-82DE-E572D037EC1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745193" y="3405334"/>
              <a:ext cx="81545" cy="91289"/>
            </a:xfrm>
            <a:custGeom>
              <a:avLst/>
              <a:gdLst>
                <a:gd name="connsiteX0" fmla="*/ 30019 w 81545"/>
                <a:gd name="connsiteY0" fmla="*/ 42584 h 91289"/>
                <a:gd name="connsiteX1" fmla="*/ 62510 w 81545"/>
                <a:gd name="connsiteY1" fmla="*/ 37949 h 91289"/>
                <a:gd name="connsiteX2" fmla="*/ 78437 w 81545"/>
                <a:gd name="connsiteY2" fmla="*/ 17192 h 91289"/>
                <a:gd name="connsiteX3" fmla="*/ 55714 w 81545"/>
                <a:gd name="connsiteY3" fmla="*/ 63 h 91289"/>
                <a:gd name="connsiteX4" fmla="*/ 77 w 81545"/>
                <a:gd name="connsiteY4" fmla="*/ 54877 h 91289"/>
                <a:gd name="connsiteX5" fmla="*/ 33417 w 81545"/>
                <a:gd name="connsiteY5" fmla="*/ 91353 h 91289"/>
                <a:gd name="connsiteX6" fmla="*/ 81622 w 81545"/>
                <a:gd name="connsiteY6" fmla="*/ 67573 h 91289"/>
                <a:gd name="connsiteX7" fmla="*/ 79074 w 81545"/>
                <a:gd name="connsiteY7" fmla="*/ 64953 h 91289"/>
                <a:gd name="connsiteX8" fmla="*/ 76313 w 81545"/>
                <a:gd name="connsiteY8" fmla="*/ 66968 h 91289"/>
                <a:gd name="connsiteX9" fmla="*/ 33842 w 81545"/>
                <a:gd name="connsiteY9" fmla="*/ 86919 h 91289"/>
                <a:gd name="connsiteX10" fmla="*/ 15366 w 81545"/>
                <a:gd name="connsiteY10" fmla="*/ 63542 h 91289"/>
                <a:gd name="connsiteX11" fmla="*/ 18764 w 81545"/>
                <a:gd name="connsiteY11" fmla="*/ 42584 h 91289"/>
                <a:gd name="connsiteX12" fmla="*/ 30019 w 81545"/>
                <a:gd name="connsiteY12" fmla="*/ 42584 h 91289"/>
                <a:gd name="connsiteX13" fmla="*/ 20038 w 81545"/>
                <a:gd name="connsiteY13" fmla="*/ 38151 h 91289"/>
                <a:gd name="connsiteX14" fmla="*/ 55714 w 81545"/>
                <a:gd name="connsiteY14" fmla="*/ 4496 h 91289"/>
                <a:gd name="connsiteX15" fmla="*/ 71429 w 81545"/>
                <a:gd name="connsiteY15" fmla="*/ 17192 h 91289"/>
                <a:gd name="connsiteX16" fmla="*/ 28745 w 81545"/>
                <a:gd name="connsiteY16" fmla="*/ 38151 h 91289"/>
                <a:gd name="connsiteX17" fmla="*/ 20038 w 81545"/>
                <a:gd name="connsiteY17" fmla="*/ 38151 h 9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545" h="91289">
                  <a:moveTo>
                    <a:pt x="30019" y="42584"/>
                  </a:moveTo>
                  <a:cubicBezTo>
                    <a:pt x="36177" y="42584"/>
                    <a:pt x="51892" y="42181"/>
                    <a:pt x="62510" y="37949"/>
                  </a:cubicBezTo>
                  <a:cubicBezTo>
                    <a:pt x="77375" y="31903"/>
                    <a:pt x="78437" y="20014"/>
                    <a:pt x="78437" y="17192"/>
                  </a:cubicBezTo>
                  <a:cubicBezTo>
                    <a:pt x="78437" y="8325"/>
                    <a:pt x="70367" y="63"/>
                    <a:pt x="55714" y="63"/>
                  </a:cubicBezTo>
                  <a:cubicBezTo>
                    <a:pt x="32143" y="63"/>
                    <a:pt x="77" y="19610"/>
                    <a:pt x="77" y="54877"/>
                  </a:cubicBezTo>
                  <a:cubicBezTo>
                    <a:pt x="77" y="75432"/>
                    <a:pt x="12606" y="91353"/>
                    <a:pt x="33417" y="91353"/>
                  </a:cubicBezTo>
                  <a:cubicBezTo>
                    <a:pt x="63784" y="91353"/>
                    <a:pt x="81622" y="69991"/>
                    <a:pt x="81622" y="67573"/>
                  </a:cubicBezTo>
                  <a:cubicBezTo>
                    <a:pt x="81622" y="66364"/>
                    <a:pt x="80348" y="64953"/>
                    <a:pt x="79074" y="64953"/>
                  </a:cubicBezTo>
                  <a:cubicBezTo>
                    <a:pt x="78012" y="64953"/>
                    <a:pt x="77587" y="65356"/>
                    <a:pt x="76313" y="66968"/>
                  </a:cubicBezTo>
                  <a:cubicBezTo>
                    <a:pt x="59537" y="86919"/>
                    <a:pt x="36390" y="86919"/>
                    <a:pt x="33842" y="86919"/>
                  </a:cubicBezTo>
                  <a:cubicBezTo>
                    <a:pt x="17278" y="86919"/>
                    <a:pt x="15366" y="69991"/>
                    <a:pt x="15366" y="63542"/>
                  </a:cubicBezTo>
                  <a:cubicBezTo>
                    <a:pt x="15366" y="61124"/>
                    <a:pt x="15579" y="54877"/>
                    <a:pt x="18764" y="42584"/>
                  </a:cubicBezTo>
                  <a:lnTo>
                    <a:pt x="30019" y="42584"/>
                  </a:lnTo>
                  <a:close/>
                  <a:moveTo>
                    <a:pt x="20038" y="38151"/>
                  </a:moveTo>
                  <a:cubicBezTo>
                    <a:pt x="28320" y="7519"/>
                    <a:pt x="50193" y="4496"/>
                    <a:pt x="55714" y="4496"/>
                  </a:cubicBezTo>
                  <a:cubicBezTo>
                    <a:pt x="65695" y="4496"/>
                    <a:pt x="71429" y="10340"/>
                    <a:pt x="71429" y="17192"/>
                  </a:cubicBezTo>
                  <a:cubicBezTo>
                    <a:pt x="71429" y="38151"/>
                    <a:pt x="37452" y="38151"/>
                    <a:pt x="28745" y="38151"/>
                  </a:cubicBezTo>
                  <a:lnTo>
                    <a:pt x="20038" y="38151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14D4753-087F-30F4-0EDB-03CEA26BCCF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836640" y="3445034"/>
              <a:ext cx="56274" cy="11688"/>
            </a:xfrm>
            <a:custGeom>
              <a:avLst/>
              <a:gdLst>
                <a:gd name="connsiteX0" fmla="*/ 56356 w 56274"/>
                <a:gd name="connsiteY0" fmla="*/ 11751 h 11688"/>
                <a:gd name="connsiteX1" fmla="*/ 56356 w 56274"/>
                <a:gd name="connsiteY1" fmla="*/ 63 h 11688"/>
                <a:gd name="connsiteX2" fmla="*/ 81 w 56274"/>
                <a:gd name="connsiteY2" fmla="*/ 63 h 11688"/>
                <a:gd name="connsiteX3" fmla="*/ 81 w 56274"/>
                <a:gd name="connsiteY3" fmla="*/ 11751 h 11688"/>
                <a:gd name="connsiteX4" fmla="*/ 56356 w 56274"/>
                <a:gd name="connsiteY4" fmla="*/ 11751 h 1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4" h="11688">
                  <a:moveTo>
                    <a:pt x="56356" y="11751"/>
                  </a:moveTo>
                  <a:lnTo>
                    <a:pt x="56356" y="63"/>
                  </a:lnTo>
                  <a:lnTo>
                    <a:pt x="81" y="63"/>
                  </a:lnTo>
                  <a:lnTo>
                    <a:pt x="81" y="11751"/>
                  </a:lnTo>
                  <a:lnTo>
                    <a:pt x="56356" y="11751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83CC2BBC-E483-CC93-6733-8569C460DA7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911036" y="3354551"/>
              <a:ext cx="104692" cy="142073"/>
            </a:xfrm>
            <a:custGeom>
              <a:avLst/>
              <a:gdLst>
                <a:gd name="connsiteX0" fmla="*/ 30664 w 104692"/>
                <a:gd name="connsiteY0" fmla="*/ 63946 h 142073"/>
                <a:gd name="connsiteX1" fmla="*/ 30664 w 104692"/>
                <a:gd name="connsiteY1" fmla="*/ 63 h 142073"/>
                <a:gd name="connsiteX2" fmla="*/ 85 w 104692"/>
                <a:gd name="connsiteY2" fmla="*/ 2280 h 142073"/>
                <a:gd name="connsiteX3" fmla="*/ 85 w 104692"/>
                <a:gd name="connsiteY3" fmla="*/ 8527 h 142073"/>
                <a:gd name="connsiteX4" fmla="*/ 16649 w 104692"/>
                <a:gd name="connsiteY4" fmla="*/ 19812 h 142073"/>
                <a:gd name="connsiteX5" fmla="*/ 16649 w 104692"/>
                <a:gd name="connsiteY5" fmla="*/ 139920 h 142073"/>
                <a:gd name="connsiteX6" fmla="*/ 21957 w 104692"/>
                <a:gd name="connsiteY6" fmla="*/ 139920 h 142073"/>
                <a:gd name="connsiteX7" fmla="*/ 29602 w 104692"/>
                <a:gd name="connsiteY7" fmla="*/ 127425 h 142073"/>
                <a:gd name="connsiteX8" fmla="*/ 57421 w 104692"/>
                <a:gd name="connsiteY8" fmla="*/ 142136 h 142073"/>
                <a:gd name="connsiteX9" fmla="*/ 104777 w 104692"/>
                <a:gd name="connsiteY9" fmla="*/ 96391 h 142073"/>
                <a:gd name="connsiteX10" fmla="*/ 59757 w 104692"/>
                <a:gd name="connsiteY10" fmla="*/ 50847 h 142073"/>
                <a:gd name="connsiteX11" fmla="*/ 30664 w 104692"/>
                <a:gd name="connsiteY11" fmla="*/ 63946 h 142073"/>
                <a:gd name="connsiteX12" fmla="*/ 31301 w 104692"/>
                <a:gd name="connsiteY12" fmla="*/ 116946 h 142073"/>
                <a:gd name="connsiteX13" fmla="*/ 31301 w 104692"/>
                <a:gd name="connsiteY13" fmla="*/ 75432 h 142073"/>
                <a:gd name="connsiteX14" fmla="*/ 33637 w 104692"/>
                <a:gd name="connsiteY14" fmla="*/ 68177 h 142073"/>
                <a:gd name="connsiteX15" fmla="*/ 58695 w 104692"/>
                <a:gd name="connsiteY15" fmla="*/ 55280 h 142073"/>
                <a:gd name="connsiteX16" fmla="*/ 80993 w 104692"/>
                <a:gd name="connsiteY16" fmla="*/ 68177 h 142073"/>
                <a:gd name="connsiteX17" fmla="*/ 87151 w 104692"/>
                <a:gd name="connsiteY17" fmla="*/ 96189 h 142073"/>
                <a:gd name="connsiteX18" fmla="*/ 80568 w 104692"/>
                <a:gd name="connsiteY18" fmla="*/ 124805 h 142073"/>
                <a:gd name="connsiteX19" fmla="*/ 56572 w 104692"/>
                <a:gd name="connsiteY19" fmla="*/ 137703 h 142073"/>
                <a:gd name="connsiteX20" fmla="*/ 34274 w 104692"/>
                <a:gd name="connsiteY20" fmla="*/ 125410 h 142073"/>
                <a:gd name="connsiteX21" fmla="*/ 31301 w 104692"/>
                <a:gd name="connsiteY21" fmla="*/ 116946 h 14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92" h="142073">
                  <a:moveTo>
                    <a:pt x="30664" y="63946"/>
                  </a:moveTo>
                  <a:lnTo>
                    <a:pt x="30664" y="63"/>
                  </a:lnTo>
                  <a:lnTo>
                    <a:pt x="85" y="2280"/>
                  </a:lnTo>
                  <a:lnTo>
                    <a:pt x="85" y="8527"/>
                  </a:lnTo>
                  <a:cubicBezTo>
                    <a:pt x="14950" y="8527"/>
                    <a:pt x="16649" y="9937"/>
                    <a:pt x="16649" y="19812"/>
                  </a:cubicBezTo>
                  <a:lnTo>
                    <a:pt x="16649" y="139920"/>
                  </a:lnTo>
                  <a:lnTo>
                    <a:pt x="21957" y="139920"/>
                  </a:lnTo>
                  <a:cubicBezTo>
                    <a:pt x="22170" y="139718"/>
                    <a:pt x="23869" y="136897"/>
                    <a:pt x="29602" y="127425"/>
                  </a:cubicBezTo>
                  <a:cubicBezTo>
                    <a:pt x="32788" y="132060"/>
                    <a:pt x="41707" y="142136"/>
                    <a:pt x="57421" y="142136"/>
                  </a:cubicBezTo>
                  <a:cubicBezTo>
                    <a:pt x="82692" y="142136"/>
                    <a:pt x="104777" y="122387"/>
                    <a:pt x="104777" y="96391"/>
                  </a:cubicBezTo>
                  <a:cubicBezTo>
                    <a:pt x="104777" y="70797"/>
                    <a:pt x="83966" y="50847"/>
                    <a:pt x="59757" y="50847"/>
                  </a:cubicBezTo>
                  <a:cubicBezTo>
                    <a:pt x="43193" y="50847"/>
                    <a:pt x="34062" y="60318"/>
                    <a:pt x="30664" y="63946"/>
                  </a:cubicBezTo>
                  <a:close/>
                  <a:moveTo>
                    <a:pt x="31301" y="116946"/>
                  </a:moveTo>
                  <a:lnTo>
                    <a:pt x="31301" y="75432"/>
                  </a:lnTo>
                  <a:cubicBezTo>
                    <a:pt x="31301" y="71603"/>
                    <a:pt x="31301" y="71402"/>
                    <a:pt x="33637" y="68177"/>
                  </a:cubicBezTo>
                  <a:cubicBezTo>
                    <a:pt x="41919" y="56892"/>
                    <a:pt x="53599" y="55280"/>
                    <a:pt x="58695" y="55280"/>
                  </a:cubicBezTo>
                  <a:cubicBezTo>
                    <a:pt x="68251" y="55280"/>
                    <a:pt x="75896" y="60520"/>
                    <a:pt x="80993" y="68177"/>
                  </a:cubicBezTo>
                  <a:cubicBezTo>
                    <a:pt x="86514" y="76440"/>
                    <a:pt x="87151" y="87927"/>
                    <a:pt x="87151" y="96189"/>
                  </a:cubicBezTo>
                  <a:cubicBezTo>
                    <a:pt x="87151" y="103646"/>
                    <a:pt x="86726" y="115737"/>
                    <a:pt x="80568" y="124805"/>
                  </a:cubicBezTo>
                  <a:cubicBezTo>
                    <a:pt x="76109" y="131053"/>
                    <a:pt x="68039" y="137703"/>
                    <a:pt x="56572" y="137703"/>
                  </a:cubicBezTo>
                  <a:cubicBezTo>
                    <a:pt x="47016" y="137703"/>
                    <a:pt x="39371" y="132866"/>
                    <a:pt x="34274" y="125410"/>
                  </a:cubicBezTo>
                  <a:cubicBezTo>
                    <a:pt x="31301" y="121178"/>
                    <a:pt x="31301" y="120573"/>
                    <a:pt x="31301" y="11694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698C87E-15B2-535C-A514-9BDD6BA6F4F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034912" y="3404125"/>
              <a:ext cx="82182" cy="92498"/>
            </a:xfrm>
            <a:custGeom>
              <a:avLst/>
              <a:gdLst>
                <a:gd name="connsiteX0" fmla="*/ 17928 w 82182"/>
                <a:gd name="connsiteY0" fmla="*/ 39561 h 92498"/>
                <a:gd name="connsiteX1" fmla="*/ 44261 w 82182"/>
                <a:gd name="connsiteY1" fmla="*/ 4496 h 92498"/>
                <a:gd name="connsiteX2" fmla="*/ 68257 w 82182"/>
                <a:gd name="connsiteY2" fmla="*/ 39561 h 92498"/>
                <a:gd name="connsiteX3" fmla="*/ 17928 w 82182"/>
                <a:gd name="connsiteY3" fmla="*/ 39561 h 92498"/>
                <a:gd name="connsiteX4" fmla="*/ 17716 w 82182"/>
                <a:gd name="connsiteY4" fmla="*/ 43793 h 92498"/>
                <a:gd name="connsiteX5" fmla="*/ 76964 w 82182"/>
                <a:gd name="connsiteY5" fmla="*/ 43793 h 92498"/>
                <a:gd name="connsiteX6" fmla="*/ 82273 w 82182"/>
                <a:gd name="connsiteY6" fmla="*/ 39561 h 92498"/>
                <a:gd name="connsiteX7" fmla="*/ 44261 w 82182"/>
                <a:gd name="connsiteY7" fmla="*/ 63 h 92498"/>
                <a:gd name="connsiteX8" fmla="*/ 90 w 82182"/>
                <a:gd name="connsiteY8" fmla="*/ 46010 h 92498"/>
                <a:gd name="connsiteX9" fmla="*/ 46809 w 82182"/>
                <a:gd name="connsiteY9" fmla="*/ 92562 h 92498"/>
                <a:gd name="connsiteX10" fmla="*/ 82273 w 82182"/>
                <a:gd name="connsiteY10" fmla="*/ 66364 h 92498"/>
                <a:gd name="connsiteX11" fmla="*/ 79512 w 82182"/>
                <a:gd name="connsiteY11" fmla="*/ 63946 h 92498"/>
                <a:gd name="connsiteX12" fmla="*/ 76751 w 82182"/>
                <a:gd name="connsiteY12" fmla="*/ 66767 h 92498"/>
                <a:gd name="connsiteX13" fmla="*/ 48083 w 82182"/>
                <a:gd name="connsiteY13" fmla="*/ 87524 h 92498"/>
                <a:gd name="connsiteX14" fmla="*/ 24087 w 82182"/>
                <a:gd name="connsiteY14" fmla="*/ 74022 h 92498"/>
                <a:gd name="connsiteX15" fmla="*/ 17716 w 82182"/>
                <a:gd name="connsiteY15" fmla="*/ 43793 h 9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182" h="92498">
                  <a:moveTo>
                    <a:pt x="17928" y="39561"/>
                  </a:moveTo>
                  <a:cubicBezTo>
                    <a:pt x="19203" y="9534"/>
                    <a:pt x="37041" y="4496"/>
                    <a:pt x="44261" y="4496"/>
                  </a:cubicBezTo>
                  <a:cubicBezTo>
                    <a:pt x="66134" y="4496"/>
                    <a:pt x="68257" y="31702"/>
                    <a:pt x="68257" y="39561"/>
                  </a:cubicBezTo>
                  <a:lnTo>
                    <a:pt x="17928" y="39561"/>
                  </a:lnTo>
                  <a:close/>
                  <a:moveTo>
                    <a:pt x="17716" y="43793"/>
                  </a:moveTo>
                  <a:lnTo>
                    <a:pt x="76964" y="43793"/>
                  </a:lnTo>
                  <a:cubicBezTo>
                    <a:pt x="81636" y="43793"/>
                    <a:pt x="82273" y="43793"/>
                    <a:pt x="82273" y="39561"/>
                  </a:cubicBezTo>
                  <a:cubicBezTo>
                    <a:pt x="82273" y="19610"/>
                    <a:pt x="70805" y="63"/>
                    <a:pt x="44261" y="63"/>
                  </a:cubicBezTo>
                  <a:cubicBezTo>
                    <a:pt x="19627" y="63"/>
                    <a:pt x="90" y="20820"/>
                    <a:pt x="90" y="46010"/>
                  </a:cubicBezTo>
                  <a:cubicBezTo>
                    <a:pt x="90" y="73014"/>
                    <a:pt x="22388" y="92562"/>
                    <a:pt x="46809" y="92562"/>
                  </a:cubicBezTo>
                  <a:cubicBezTo>
                    <a:pt x="72717" y="92562"/>
                    <a:pt x="82273" y="70193"/>
                    <a:pt x="82273" y="66364"/>
                  </a:cubicBezTo>
                  <a:cubicBezTo>
                    <a:pt x="82273" y="64349"/>
                    <a:pt x="80574" y="63946"/>
                    <a:pt x="79512" y="63946"/>
                  </a:cubicBezTo>
                  <a:cubicBezTo>
                    <a:pt x="77601" y="63946"/>
                    <a:pt x="77176" y="65155"/>
                    <a:pt x="76751" y="66767"/>
                  </a:cubicBezTo>
                  <a:cubicBezTo>
                    <a:pt x="69319" y="87524"/>
                    <a:pt x="50207" y="87524"/>
                    <a:pt x="48083" y="87524"/>
                  </a:cubicBezTo>
                  <a:cubicBezTo>
                    <a:pt x="37465" y="87524"/>
                    <a:pt x="28971" y="81478"/>
                    <a:pt x="24087" y="74022"/>
                  </a:cubicBezTo>
                  <a:cubicBezTo>
                    <a:pt x="17716" y="64349"/>
                    <a:pt x="17716" y="51048"/>
                    <a:pt x="17716" y="4379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F2A63B1-C08F-493D-DB2D-7013DA1AFEA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132266" y="3404125"/>
              <a:ext cx="95773" cy="92498"/>
            </a:xfrm>
            <a:custGeom>
              <a:avLst/>
              <a:gdLst>
                <a:gd name="connsiteX0" fmla="*/ 61891 w 95773"/>
                <a:gd name="connsiteY0" fmla="*/ 75029 h 92498"/>
                <a:gd name="connsiteX1" fmla="*/ 78455 w 95773"/>
                <a:gd name="connsiteY1" fmla="*/ 91554 h 92498"/>
                <a:gd name="connsiteX2" fmla="*/ 95868 w 95773"/>
                <a:gd name="connsiteY2" fmla="*/ 72409 h 92498"/>
                <a:gd name="connsiteX3" fmla="*/ 95868 w 95773"/>
                <a:gd name="connsiteY3" fmla="*/ 61124 h 92498"/>
                <a:gd name="connsiteX4" fmla="*/ 90559 w 95773"/>
                <a:gd name="connsiteY4" fmla="*/ 61124 h 92498"/>
                <a:gd name="connsiteX5" fmla="*/ 90559 w 95773"/>
                <a:gd name="connsiteY5" fmla="*/ 72409 h 92498"/>
                <a:gd name="connsiteX6" fmla="*/ 82914 w 95773"/>
                <a:gd name="connsiteY6" fmla="*/ 85307 h 92498"/>
                <a:gd name="connsiteX7" fmla="*/ 75057 w 95773"/>
                <a:gd name="connsiteY7" fmla="*/ 75231 h 92498"/>
                <a:gd name="connsiteX8" fmla="*/ 75057 w 95773"/>
                <a:gd name="connsiteY8" fmla="*/ 34926 h 92498"/>
                <a:gd name="connsiteX9" fmla="*/ 67412 w 95773"/>
                <a:gd name="connsiteY9" fmla="*/ 11147 h 92498"/>
                <a:gd name="connsiteX10" fmla="*/ 38319 w 95773"/>
                <a:gd name="connsiteY10" fmla="*/ 63 h 92498"/>
                <a:gd name="connsiteX11" fmla="*/ 6253 w 95773"/>
                <a:gd name="connsiteY11" fmla="*/ 22835 h 92498"/>
                <a:gd name="connsiteX12" fmla="*/ 16022 w 95773"/>
                <a:gd name="connsiteY12" fmla="*/ 32306 h 92498"/>
                <a:gd name="connsiteX13" fmla="*/ 25790 w 95773"/>
                <a:gd name="connsiteY13" fmla="*/ 23036 h 92498"/>
                <a:gd name="connsiteX14" fmla="*/ 14960 w 95773"/>
                <a:gd name="connsiteY14" fmla="*/ 13766 h 92498"/>
                <a:gd name="connsiteX15" fmla="*/ 37894 w 95773"/>
                <a:gd name="connsiteY15" fmla="*/ 4496 h 92498"/>
                <a:gd name="connsiteX16" fmla="*/ 60404 w 95773"/>
                <a:gd name="connsiteY16" fmla="*/ 30291 h 92498"/>
                <a:gd name="connsiteX17" fmla="*/ 60404 w 95773"/>
                <a:gd name="connsiteY17" fmla="*/ 37748 h 92498"/>
                <a:gd name="connsiteX18" fmla="*/ 21331 w 95773"/>
                <a:gd name="connsiteY18" fmla="*/ 45002 h 92498"/>
                <a:gd name="connsiteX19" fmla="*/ 95 w 95773"/>
                <a:gd name="connsiteY19" fmla="*/ 71200 h 92498"/>
                <a:gd name="connsiteX20" fmla="*/ 34072 w 95773"/>
                <a:gd name="connsiteY20" fmla="*/ 92562 h 92498"/>
                <a:gd name="connsiteX21" fmla="*/ 61891 w 95773"/>
                <a:gd name="connsiteY21" fmla="*/ 75029 h 92498"/>
                <a:gd name="connsiteX22" fmla="*/ 60404 w 95773"/>
                <a:gd name="connsiteY22" fmla="*/ 41980 h 92498"/>
                <a:gd name="connsiteX23" fmla="*/ 60404 w 95773"/>
                <a:gd name="connsiteY23" fmla="*/ 62132 h 92498"/>
                <a:gd name="connsiteX24" fmla="*/ 35559 w 95773"/>
                <a:gd name="connsiteY24" fmla="*/ 88128 h 92498"/>
                <a:gd name="connsiteX25" fmla="*/ 16446 w 95773"/>
                <a:gd name="connsiteY25" fmla="*/ 70999 h 92498"/>
                <a:gd name="connsiteX26" fmla="*/ 60404 w 95773"/>
                <a:gd name="connsiteY26" fmla="*/ 41980 h 9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773" h="92498">
                  <a:moveTo>
                    <a:pt x="61891" y="75029"/>
                  </a:moveTo>
                  <a:cubicBezTo>
                    <a:pt x="62740" y="83090"/>
                    <a:pt x="68474" y="91554"/>
                    <a:pt x="78455" y="91554"/>
                  </a:cubicBezTo>
                  <a:cubicBezTo>
                    <a:pt x="82914" y="91554"/>
                    <a:pt x="95868" y="88733"/>
                    <a:pt x="95868" y="72409"/>
                  </a:cubicBezTo>
                  <a:lnTo>
                    <a:pt x="95868" y="61124"/>
                  </a:lnTo>
                  <a:lnTo>
                    <a:pt x="90559" y="61124"/>
                  </a:lnTo>
                  <a:lnTo>
                    <a:pt x="90559" y="72409"/>
                  </a:lnTo>
                  <a:cubicBezTo>
                    <a:pt x="90559" y="84098"/>
                    <a:pt x="85250" y="85307"/>
                    <a:pt x="82914" y="85307"/>
                  </a:cubicBezTo>
                  <a:cubicBezTo>
                    <a:pt x="75906" y="85307"/>
                    <a:pt x="75057" y="76238"/>
                    <a:pt x="75057" y="75231"/>
                  </a:cubicBezTo>
                  <a:lnTo>
                    <a:pt x="75057" y="34926"/>
                  </a:lnTo>
                  <a:cubicBezTo>
                    <a:pt x="75057" y="26462"/>
                    <a:pt x="75057" y="18603"/>
                    <a:pt x="67412" y="11147"/>
                  </a:cubicBezTo>
                  <a:cubicBezTo>
                    <a:pt x="59130" y="3287"/>
                    <a:pt x="48512" y="63"/>
                    <a:pt x="38319" y="63"/>
                  </a:cubicBezTo>
                  <a:cubicBezTo>
                    <a:pt x="20906" y="63"/>
                    <a:pt x="6253" y="9534"/>
                    <a:pt x="6253" y="22835"/>
                  </a:cubicBezTo>
                  <a:cubicBezTo>
                    <a:pt x="6253" y="28881"/>
                    <a:pt x="10500" y="32306"/>
                    <a:pt x="16022" y="32306"/>
                  </a:cubicBezTo>
                  <a:cubicBezTo>
                    <a:pt x="21968" y="32306"/>
                    <a:pt x="25790" y="28276"/>
                    <a:pt x="25790" y="23036"/>
                  </a:cubicBezTo>
                  <a:cubicBezTo>
                    <a:pt x="25790" y="20618"/>
                    <a:pt x="24728" y="13968"/>
                    <a:pt x="14960" y="13766"/>
                  </a:cubicBezTo>
                  <a:cubicBezTo>
                    <a:pt x="20694" y="6713"/>
                    <a:pt x="31099" y="4496"/>
                    <a:pt x="37894" y="4496"/>
                  </a:cubicBezTo>
                  <a:cubicBezTo>
                    <a:pt x="48300" y="4496"/>
                    <a:pt x="60404" y="12356"/>
                    <a:pt x="60404" y="30291"/>
                  </a:cubicBezTo>
                  <a:lnTo>
                    <a:pt x="60404" y="37748"/>
                  </a:lnTo>
                  <a:cubicBezTo>
                    <a:pt x="49574" y="38352"/>
                    <a:pt x="34709" y="38957"/>
                    <a:pt x="21331" y="45002"/>
                  </a:cubicBezTo>
                  <a:cubicBezTo>
                    <a:pt x="5404" y="51854"/>
                    <a:pt x="95" y="62333"/>
                    <a:pt x="95" y="71200"/>
                  </a:cubicBezTo>
                  <a:cubicBezTo>
                    <a:pt x="95" y="87524"/>
                    <a:pt x="20694" y="92562"/>
                    <a:pt x="34072" y="92562"/>
                  </a:cubicBezTo>
                  <a:cubicBezTo>
                    <a:pt x="48088" y="92562"/>
                    <a:pt x="57856" y="84501"/>
                    <a:pt x="61891" y="75029"/>
                  </a:cubicBezTo>
                  <a:close/>
                  <a:moveTo>
                    <a:pt x="60404" y="41980"/>
                  </a:moveTo>
                  <a:lnTo>
                    <a:pt x="60404" y="62132"/>
                  </a:lnTo>
                  <a:cubicBezTo>
                    <a:pt x="60404" y="81276"/>
                    <a:pt x="45115" y="88128"/>
                    <a:pt x="35559" y="88128"/>
                  </a:cubicBezTo>
                  <a:cubicBezTo>
                    <a:pt x="25153" y="88128"/>
                    <a:pt x="16446" y="81075"/>
                    <a:pt x="16446" y="70999"/>
                  </a:cubicBezTo>
                  <a:cubicBezTo>
                    <a:pt x="16446" y="59915"/>
                    <a:pt x="25365" y="43189"/>
                    <a:pt x="60404" y="4198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9E74D9D6-5657-0796-CCC5-5C7B3A060B3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236321" y="3405334"/>
              <a:ext cx="165850" cy="89073"/>
            </a:xfrm>
            <a:custGeom>
              <a:avLst/>
              <a:gdLst>
                <a:gd name="connsiteX0" fmla="*/ 16664 w 165850"/>
                <a:gd name="connsiteY0" fmla="*/ 19812 h 89073"/>
                <a:gd name="connsiteX1" fmla="*/ 16664 w 165850"/>
                <a:gd name="connsiteY1" fmla="*/ 73820 h 89073"/>
                <a:gd name="connsiteX2" fmla="*/ 100 w 165850"/>
                <a:gd name="connsiteY2" fmla="*/ 82889 h 89073"/>
                <a:gd name="connsiteX3" fmla="*/ 100 w 165850"/>
                <a:gd name="connsiteY3" fmla="*/ 89136 h 89073"/>
                <a:gd name="connsiteX4" fmla="*/ 24096 w 165850"/>
                <a:gd name="connsiteY4" fmla="*/ 88531 h 89073"/>
                <a:gd name="connsiteX5" fmla="*/ 47880 w 165850"/>
                <a:gd name="connsiteY5" fmla="*/ 89136 h 89073"/>
                <a:gd name="connsiteX6" fmla="*/ 47880 w 165850"/>
                <a:gd name="connsiteY6" fmla="*/ 82889 h 89073"/>
                <a:gd name="connsiteX7" fmla="*/ 31316 w 165850"/>
                <a:gd name="connsiteY7" fmla="*/ 73820 h 89073"/>
                <a:gd name="connsiteX8" fmla="*/ 31316 w 165850"/>
                <a:gd name="connsiteY8" fmla="*/ 36740 h 89073"/>
                <a:gd name="connsiteX9" fmla="*/ 59985 w 165850"/>
                <a:gd name="connsiteY9" fmla="*/ 4496 h 89073"/>
                <a:gd name="connsiteX10" fmla="*/ 75699 w 165850"/>
                <a:gd name="connsiteY10" fmla="*/ 26865 h 89073"/>
                <a:gd name="connsiteX11" fmla="*/ 75699 w 165850"/>
                <a:gd name="connsiteY11" fmla="*/ 73820 h 89073"/>
                <a:gd name="connsiteX12" fmla="*/ 59135 w 165850"/>
                <a:gd name="connsiteY12" fmla="*/ 82889 h 89073"/>
                <a:gd name="connsiteX13" fmla="*/ 59135 w 165850"/>
                <a:gd name="connsiteY13" fmla="*/ 89136 h 89073"/>
                <a:gd name="connsiteX14" fmla="*/ 83132 w 165850"/>
                <a:gd name="connsiteY14" fmla="*/ 88531 h 89073"/>
                <a:gd name="connsiteX15" fmla="*/ 106916 w 165850"/>
                <a:gd name="connsiteY15" fmla="*/ 89136 h 89073"/>
                <a:gd name="connsiteX16" fmla="*/ 106916 w 165850"/>
                <a:gd name="connsiteY16" fmla="*/ 82889 h 89073"/>
                <a:gd name="connsiteX17" fmla="*/ 90352 w 165850"/>
                <a:gd name="connsiteY17" fmla="*/ 73820 h 89073"/>
                <a:gd name="connsiteX18" fmla="*/ 90352 w 165850"/>
                <a:gd name="connsiteY18" fmla="*/ 36740 h 89073"/>
                <a:gd name="connsiteX19" fmla="*/ 119020 w 165850"/>
                <a:gd name="connsiteY19" fmla="*/ 4496 h 89073"/>
                <a:gd name="connsiteX20" fmla="*/ 134734 w 165850"/>
                <a:gd name="connsiteY20" fmla="*/ 26865 h 89073"/>
                <a:gd name="connsiteX21" fmla="*/ 134734 w 165850"/>
                <a:gd name="connsiteY21" fmla="*/ 73820 h 89073"/>
                <a:gd name="connsiteX22" fmla="*/ 118171 w 165850"/>
                <a:gd name="connsiteY22" fmla="*/ 82889 h 89073"/>
                <a:gd name="connsiteX23" fmla="*/ 118171 w 165850"/>
                <a:gd name="connsiteY23" fmla="*/ 89136 h 89073"/>
                <a:gd name="connsiteX24" fmla="*/ 142167 w 165850"/>
                <a:gd name="connsiteY24" fmla="*/ 88531 h 89073"/>
                <a:gd name="connsiteX25" fmla="*/ 165951 w 165850"/>
                <a:gd name="connsiteY25" fmla="*/ 89136 h 89073"/>
                <a:gd name="connsiteX26" fmla="*/ 165951 w 165850"/>
                <a:gd name="connsiteY26" fmla="*/ 82889 h 89073"/>
                <a:gd name="connsiteX27" fmla="*/ 149387 w 165850"/>
                <a:gd name="connsiteY27" fmla="*/ 76843 h 89073"/>
                <a:gd name="connsiteX28" fmla="*/ 149387 w 165850"/>
                <a:gd name="connsiteY28" fmla="*/ 38352 h 89073"/>
                <a:gd name="connsiteX29" fmla="*/ 142804 w 165850"/>
                <a:gd name="connsiteY29" fmla="*/ 7519 h 89073"/>
                <a:gd name="connsiteX30" fmla="*/ 120506 w 165850"/>
                <a:gd name="connsiteY30" fmla="*/ 63 h 89073"/>
                <a:gd name="connsiteX31" fmla="*/ 89715 w 165850"/>
                <a:gd name="connsiteY31" fmla="*/ 19812 h 89073"/>
                <a:gd name="connsiteX32" fmla="*/ 61471 w 165850"/>
                <a:gd name="connsiteY32" fmla="*/ 63 h 89073"/>
                <a:gd name="connsiteX33" fmla="*/ 30042 w 165850"/>
                <a:gd name="connsiteY33" fmla="*/ 21223 h 89073"/>
                <a:gd name="connsiteX34" fmla="*/ 30042 w 165850"/>
                <a:gd name="connsiteY34" fmla="*/ 63 h 89073"/>
                <a:gd name="connsiteX35" fmla="*/ 100 w 165850"/>
                <a:gd name="connsiteY35" fmla="*/ 2280 h 89073"/>
                <a:gd name="connsiteX36" fmla="*/ 100 w 165850"/>
                <a:gd name="connsiteY36" fmla="*/ 8527 h 89073"/>
                <a:gd name="connsiteX37" fmla="*/ 16664 w 165850"/>
                <a:gd name="connsiteY37" fmla="*/ 19812 h 8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5850" h="89073">
                  <a:moveTo>
                    <a:pt x="16664" y="19812"/>
                  </a:moveTo>
                  <a:lnTo>
                    <a:pt x="16664" y="73820"/>
                  </a:lnTo>
                  <a:cubicBezTo>
                    <a:pt x="16664" y="82889"/>
                    <a:pt x="14328" y="82889"/>
                    <a:pt x="100" y="82889"/>
                  </a:cubicBezTo>
                  <a:lnTo>
                    <a:pt x="100" y="89136"/>
                  </a:lnTo>
                  <a:cubicBezTo>
                    <a:pt x="7532" y="88934"/>
                    <a:pt x="18363" y="88531"/>
                    <a:pt x="24096" y="88531"/>
                  </a:cubicBezTo>
                  <a:cubicBezTo>
                    <a:pt x="29618" y="88531"/>
                    <a:pt x="40660" y="88934"/>
                    <a:pt x="47880" y="89136"/>
                  </a:cubicBezTo>
                  <a:lnTo>
                    <a:pt x="47880" y="82889"/>
                  </a:lnTo>
                  <a:cubicBezTo>
                    <a:pt x="33652" y="82889"/>
                    <a:pt x="31316" y="82889"/>
                    <a:pt x="31316" y="73820"/>
                  </a:cubicBezTo>
                  <a:lnTo>
                    <a:pt x="31316" y="36740"/>
                  </a:lnTo>
                  <a:cubicBezTo>
                    <a:pt x="31316" y="15782"/>
                    <a:pt x="46394" y="4496"/>
                    <a:pt x="59985" y="4496"/>
                  </a:cubicBezTo>
                  <a:cubicBezTo>
                    <a:pt x="73363" y="4496"/>
                    <a:pt x="75699" y="15379"/>
                    <a:pt x="75699" y="26865"/>
                  </a:cubicBezTo>
                  <a:lnTo>
                    <a:pt x="75699" y="73820"/>
                  </a:lnTo>
                  <a:cubicBezTo>
                    <a:pt x="75699" y="82889"/>
                    <a:pt x="73363" y="82889"/>
                    <a:pt x="59135" y="82889"/>
                  </a:cubicBezTo>
                  <a:lnTo>
                    <a:pt x="59135" y="89136"/>
                  </a:lnTo>
                  <a:cubicBezTo>
                    <a:pt x="66568" y="88934"/>
                    <a:pt x="77398" y="88531"/>
                    <a:pt x="83132" y="88531"/>
                  </a:cubicBezTo>
                  <a:cubicBezTo>
                    <a:pt x="88653" y="88531"/>
                    <a:pt x="99695" y="88934"/>
                    <a:pt x="106916" y="89136"/>
                  </a:cubicBezTo>
                  <a:lnTo>
                    <a:pt x="106916" y="82889"/>
                  </a:lnTo>
                  <a:cubicBezTo>
                    <a:pt x="92688" y="82889"/>
                    <a:pt x="90352" y="82889"/>
                    <a:pt x="90352" y="73820"/>
                  </a:cubicBezTo>
                  <a:lnTo>
                    <a:pt x="90352" y="36740"/>
                  </a:lnTo>
                  <a:cubicBezTo>
                    <a:pt x="90352" y="15782"/>
                    <a:pt x="105429" y="4496"/>
                    <a:pt x="119020" y="4496"/>
                  </a:cubicBezTo>
                  <a:cubicBezTo>
                    <a:pt x="132398" y="4496"/>
                    <a:pt x="134734" y="15379"/>
                    <a:pt x="134734" y="26865"/>
                  </a:cubicBezTo>
                  <a:lnTo>
                    <a:pt x="134734" y="73820"/>
                  </a:lnTo>
                  <a:cubicBezTo>
                    <a:pt x="134734" y="82889"/>
                    <a:pt x="132398" y="82889"/>
                    <a:pt x="118171" y="82889"/>
                  </a:cubicBezTo>
                  <a:lnTo>
                    <a:pt x="118171" y="89136"/>
                  </a:lnTo>
                  <a:cubicBezTo>
                    <a:pt x="125603" y="88934"/>
                    <a:pt x="136433" y="88531"/>
                    <a:pt x="142167" y="88531"/>
                  </a:cubicBezTo>
                  <a:cubicBezTo>
                    <a:pt x="147688" y="88531"/>
                    <a:pt x="158731" y="88934"/>
                    <a:pt x="165951" y="89136"/>
                  </a:cubicBezTo>
                  <a:lnTo>
                    <a:pt x="165951" y="82889"/>
                  </a:lnTo>
                  <a:cubicBezTo>
                    <a:pt x="154908" y="82889"/>
                    <a:pt x="149599" y="82889"/>
                    <a:pt x="149387" y="76843"/>
                  </a:cubicBezTo>
                  <a:lnTo>
                    <a:pt x="149387" y="38352"/>
                  </a:lnTo>
                  <a:cubicBezTo>
                    <a:pt x="149387" y="21021"/>
                    <a:pt x="149387" y="14774"/>
                    <a:pt x="142804" y="7519"/>
                  </a:cubicBezTo>
                  <a:cubicBezTo>
                    <a:pt x="139831" y="4093"/>
                    <a:pt x="132823" y="63"/>
                    <a:pt x="120506" y="63"/>
                  </a:cubicBezTo>
                  <a:cubicBezTo>
                    <a:pt x="102668" y="63"/>
                    <a:pt x="93325" y="12154"/>
                    <a:pt x="89715" y="19812"/>
                  </a:cubicBezTo>
                  <a:cubicBezTo>
                    <a:pt x="86742" y="2280"/>
                    <a:pt x="71027" y="63"/>
                    <a:pt x="61471" y="63"/>
                  </a:cubicBezTo>
                  <a:cubicBezTo>
                    <a:pt x="45969" y="63"/>
                    <a:pt x="35988" y="8728"/>
                    <a:pt x="30042" y="21223"/>
                  </a:cubicBezTo>
                  <a:lnTo>
                    <a:pt x="30042" y="63"/>
                  </a:lnTo>
                  <a:lnTo>
                    <a:pt x="100" y="2280"/>
                  </a:lnTo>
                  <a:lnTo>
                    <a:pt x="100" y="8527"/>
                  </a:lnTo>
                  <a:cubicBezTo>
                    <a:pt x="14965" y="8527"/>
                    <a:pt x="16664" y="9937"/>
                    <a:pt x="16664" y="1981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698" name="Group 697" descr="\documentclass{article}&#10;\usepackage{amsmath}&#10;\pagestyle{empty}&#10;\begin{document}&#10;&#10;\centering&#10;streaking \\ structure&#10;&#10;\end{document}" title="IguanaTex Vector Display">
            <a:extLst>
              <a:ext uri="{FF2B5EF4-FFF2-40B4-BE49-F238E27FC236}">
                <a16:creationId xmlns:a16="http://schemas.microsoft.com/office/drawing/2014/main" id="{EF50F3BB-97A3-2991-40FF-04FF82ED791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946749" y="2330790"/>
            <a:ext cx="555845" cy="267387"/>
            <a:chOff x="8397264" y="2895060"/>
            <a:chExt cx="555845" cy="267387"/>
          </a:xfrm>
          <a:solidFill>
            <a:srgbClr val="9A9999"/>
          </a:solidFill>
        </p:grpSpPr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47C08719-BC5C-22EA-21BF-0B149D26BB8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397264" y="2929589"/>
              <a:ext cx="46219" cy="64425"/>
            </a:xfrm>
            <a:custGeom>
              <a:avLst/>
              <a:gdLst>
                <a:gd name="connsiteX0" fmla="*/ 24949 w 46219"/>
                <a:gd name="connsiteY0" fmla="*/ 35714 h 64425"/>
                <a:gd name="connsiteX1" fmla="*/ 39649 w 46219"/>
                <a:gd name="connsiteY1" fmla="*/ 48628 h 64425"/>
                <a:gd name="connsiteX2" fmla="*/ 23677 w 46219"/>
                <a:gd name="connsiteY2" fmla="*/ 61400 h 64425"/>
                <a:gd name="connsiteX3" fmla="*/ 4030 w 46219"/>
                <a:gd name="connsiteY3" fmla="*/ 41469 h 64425"/>
                <a:gd name="connsiteX4" fmla="*/ 2051 w 46219"/>
                <a:gd name="connsiteY4" fmla="*/ 39083 h 64425"/>
                <a:gd name="connsiteX5" fmla="*/ 214 w 46219"/>
                <a:gd name="connsiteY5" fmla="*/ 42592 h 64425"/>
                <a:gd name="connsiteX6" fmla="*/ 214 w 46219"/>
                <a:gd name="connsiteY6" fmla="*/ 61120 h 64425"/>
                <a:gd name="connsiteX7" fmla="*/ 1769 w 46219"/>
                <a:gd name="connsiteY7" fmla="*/ 64488 h 64425"/>
                <a:gd name="connsiteX8" fmla="*/ 5302 w 46219"/>
                <a:gd name="connsiteY8" fmla="*/ 61681 h 64425"/>
                <a:gd name="connsiteX9" fmla="*/ 8129 w 46219"/>
                <a:gd name="connsiteY9" fmla="*/ 58453 h 64425"/>
                <a:gd name="connsiteX10" fmla="*/ 23677 w 46219"/>
                <a:gd name="connsiteY10" fmla="*/ 64488 h 64425"/>
                <a:gd name="connsiteX11" fmla="*/ 46433 w 46219"/>
                <a:gd name="connsiteY11" fmla="*/ 44978 h 64425"/>
                <a:gd name="connsiteX12" fmla="*/ 40497 w 46219"/>
                <a:gd name="connsiteY12" fmla="*/ 31644 h 64425"/>
                <a:gd name="connsiteX13" fmla="*/ 24384 w 46219"/>
                <a:gd name="connsiteY13" fmla="*/ 24907 h 64425"/>
                <a:gd name="connsiteX14" fmla="*/ 6998 w 46219"/>
                <a:gd name="connsiteY14" fmla="*/ 13397 h 64425"/>
                <a:gd name="connsiteX15" fmla="*/ 22829 w 46219"/>
                <a:gd name="connsiteY15" fmla="*/ 2730 h 64425"/>
                <a:gd name="connsiteX16" fmla="*/ 39366 w 46219"/>
                <a:gd name="connsiteY16" fmla="*/ 19713 h 64425"/>
                <a:gd name="connsiteX17" fmla="*/ 41062 w 46219"/>
                <a:gd name="connsiteY17" fmla="*/ 20976 h 64425"/>
                <a:gd name="connsiteX18" fmla="*/ 42900 w 46219"/>
                <a:gd name="connsiteY18" fmla="*/ 17608 h 64425"/>
                <a:gd name="connsiteX19" fmla="*/ 42900 w 46219"/>
                <a:gd name="connsiteY19" fmla="*/ 3431 h 64425"/>
                <a:gd name="connsiteX20" fmla="*/ 41345 w 46219"/>
                <a:gd name="connsiteY20" fmla="*/ 63 h 64425"/>
                <a:gd name="connsiteX21" fmla="*/ 38518 w 46219"/>
                <a:gd name="connsiteY21" fmla="*/ 1747 h 64425"/>
                <a:gd name="connsiteX22" fmla="*/ 36115 w 46219"/>
                <a:gd name="connsiteY22" fmla="*/ 3993 h 64425"/>
                <a:gd name="connsiteX23" fmla="*/ 22829 w 46219"/>
                <a:gd name="connsiteY23" fmla="*/ 63 h 64425"/>
                <a:gd name="connsiteX24" fmla="*/ 214 w 46219"/>
                <a:gd name="connsiteY24" fmla="*/ 17327 h 64425"/>
                <a:gd name="connsiteX25" fmla="*/ 6292 w 46219"/>
                <a:gd name="connsiteY25" fmla="*/ 29258 h 64425"/>
                <a:gd name="connsiteX26" fmla="*/ 24949 w 46219"/>
                <a:gd name="connsiteY26" fmla="*/ 35714 h 6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219" h="64425">
                  <a:moveTo>
                    <a:pt x="24949" y="35714"/>
                  </a:moveTo>
                  <a:cubicBezTo>
                    <a:pt x="28059" y="36276"/>
                    <a:pt x="39649" y="38522"/>
                    <a:pt x="39649" y="48628"/>
                  </a:cubicBezTo>
                  <a:cubicBezTo>
                    <a:pt x="39649" y="55786"/>
                    <a:pt x="34702" y="61400"/>
                    <a:pt x="23677" y="61400"/>
                  </a:cubicBezTo>
                  <a:cubicBezTo>
                    <a:pt x="11804" y="61400"/>
                    <a:pt x="6716" y="53400"/>
                    <a:pt x="4030" y="41469"/>
                  </a:cubicBezTo>
                  <a:cubicBezTo>
                    <a:pt x="3606" y="39644"/>
                    <a:pt x="3465" y="39083"/>
                    <a:pt x="2051" y="39083"/>
                  </a:cubicBezTo>
                  <a:cubicBezTo>
                    <a:pt x="214" y="39083"/>
                    <a:pt x="214" y="40066"/>
                    <a:pt x="214" y="42592"/>
                  </a:cubicBezTo>
                  <a:lnTo>
                    <a:pt x="214" y="61120"/>
                  </a:lnTo>
                  <a:cubicBezTo>
                    <a:pt x="214" y="63506"/>
                    <a:pt x="214" y="64488"/>
                    <a:pt x="1769" y="64488"/>
                  </a:cubicBezTo>
                  <a:cubicBezTo>
                    <a:pt x="2475" y="64488"/>
                    <a:pt x="2617" y="64348"/>
                    <a:pt x="5302" y="61681"/>
                  </a:cubicBezTo>
                  <a:cubicBezTo>
                    <a:pt x="5585" y="61400"/>
                    <a:pt x="5585" y="61120"/>
                    <a:pt x="8129" y="58453"/>
                  </a:cubicBezTo>
                  <a:cubicBezTo>
                    <a:pt x="14348" y="64348"/>
                    <a:pt x="20709" y="64488"/>
                    <a:pt x="23677" y="64488"/>
                  </a:cubicBezTo>
                  <a:cubicBezTo>
                    <a:pt x="39931" y="64488"/>
                    <a:pt x="46433" y="55084"/>
                    <a:pt x="46433" y="44978"/>
                  </a:cubicBezTo>
                  <a:cubicBezTo>
                    <a:pt x="46433" y="37539"/>
                    <a:pt x="42193" y="33328"/>
                    <a:pt x="40497" y="31644"/>
                  </a:cubicBezTo>
                  <a:cubicBezTo>
                    <a:pt x="35832" y="27152"/>
                    <a:pt x="30320" y="26029"/>
                    <a:pt x="24384" y="24907"/>
                  </a:cubicBezTo>
                  <a:cubicBezTo>
                    <a:pt x="16468" y="23363"/>
                    <a:pt x="6998" y="21538"/>
                    <a:pt x="6998" y="13397"/>
                  </a:cubicBezTo>
                  <a:cubicBezTo>
                    <a:pt x="6998" y="8484"/>
                    <a:pt x="10673" y="2730"/>
                    <a:pt x="22829" y="2730"/>
                  </a:cubicBezTo>
                  <a:cubicBezTo>
                    <a:pt x="38377" y="2730"/>
                    <a:pt x="39083" y="15362"/>
                    <a:pt x="39366" y="19713"/>
                  </a:cubicBezTo>
                  <a:cubicBezTo>
                    <a:pt x="39507" y="20976"/>
                    <a:pt x="40780" y="20976"/>
                    <a:pt x="41062" y="20976"/>
                  </a:cubicBezTo>
                  <a:cubicBezTo>
                    <a:pt x="42900" y="20976"/>
                    <a:pt x="42900" y="20275"/>
                    <a:pt x="42900" y="17608"/>
                  </a:cubicBezTo>
                  <a:lnTo>
                    <a:pt x="42900" y="3431"/>
                  </a:lnTo>
                  <a:cubicBezTo>
                    <a:pt x="42900" y="1045"/>
                    <a:pt x="42900" y="63"/>
                    <a:pt x="41345" y="63"/>
                  </a:cubicBezTo>
                  <a:cubicBezTo>
                    <a:pt x="40638" y="63"/>
                    <a:pt x="40355" y="63"/>
                    <a:pt x="38518" y="1747"/>
                  </a:cubicBezTo>
                  <a:cubicBezTo>
                    <a:pt x="38094" y="2309"/>
                    <a:pt x="36681" y="3572"/>
                    <a:pt x="36115" y="3993"/>
                  </a:cubicBezTo>
                  <a:cubicBezTo>
                    <a:pt x="30744" y="63"/>
                    <a:pt x="24949" y="63"/>
                    <a:pt x="22829" y="63"/>
                  </a:cubicBezTo>
                  <a:cubicBezTo>
                    <a:pt x="5585" y="63"/>
                    <a:pt x="214" y="9467"/>
                    <a:pt x="214" y="17327"/>
                  </a:cubicBezTo>
                  <a:cubicBezTo>
                    <a:pt x="214" y="22240"/>
                    <a:pt x="2475" y="26170"/>
                    <a:pt x="6292" y="29258"/>
                  </a:cubicBezTo>
                  <a:cubicBezTo>
                    <a:pt x="10815" y="32907"/>
                    <a:pt x="14772" y="33749"/>
                    <a:pt x="24949" y="357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D465DEE-97C1-4672-C912-A7B3AEDCDFD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451038" y="2906149"/>
              <a:ext cx="44240" cy="87865"/>
            </a:xfrm>
            <a:custGeom>
              <a:avLst/>
              <a:gdLst>
                <a:gd name="connsiteX0" fmla="*/ 21985 w 44240"/>
                <a:gd name="connsiteY0" fmla="*/ 30240 h 87865"/>
                <a:gd name="connsiteX1" fmla="*/ 42197 w 44240"/>
                <a:gd name="connsiteY1" fmla="*/ 30240 h 87865"/>
                <a:gd name="connsiteX2" fmla="*/ 42197 w 44240"/>
                <a:gd name="connsiteY2" fmla="*/ 25889 h 87865"/>
                <a:gd name="connsiteX3" fmla="*/ 21985 w 44240"/>
                <a:gd name="connsiteY3" fmla="*/ 25889 h 87865"/>
                <a:gd name="connsiteX4" fmla="*/ 21985 w 44240"/>
                <a:gd name="connsiteY4" fmla="*/ 63 h 87865"/>
                <a:gd name="connsiteX5" fmla="*/ 18451 w 44240"/>
                <a:gd name="connsiteY5" fmla="*/ 63 h 87865"/>
                <a:gd name="connsiteX6" fmla="*/ 218 w 44240"/>
                <a:gd name="connsiteY6" fmla="*/ 27152 h 87865"/>
                <a:gd name="connsiteX7" fmla="*/ 218 w 44240"/>
                <a:gd name="connsiteY7" fmla="*/ 30240 h 87865"/>
                <a:gd name="connsiteX8" fmla="*/ 12232 w 44240"/>
                <a:gd name="connsiteY8" fmla="*/ 30240 h 87865"/>
                <a:gd name="connsiteX9" fmla="*/ 12232 w 44240"/>
                <a:gd name="connsiteY9" fmla="*/ 68980 h 87865"/>
                <a:gd name="connsiteX10" fmla="*/ 30465 w 44240"/>
                <a:gd name="connsiteY10" fmla="*/ 87928 h 87865"/>
                <a:gd name="connsiteX11" fmla="*/ 44458 w 44240"/>
                <a:gd name="connsiteY11" fmla="*/ 68980 h 87865"/>
                <a:gd name="connsiteX12" fmla="*/ 44458 w 44240"/>
                <a:gd name="connsiteY12" fmla="*/ 60979 h 87865"/>
                <a:gd name="connsiteX13" fmla="*/ 40925 w 44240"/>
                <a:gd name="connsiteY13" fmla="*/ 60979 h 87865"/>
                <a:gd name="connsiteX14" fmla="*/ 40925 w 44240"/>
                <a:gd name="connsiteY14" fmla="*/ 68699 h 87865"/>
                <a:gd name="connsiteX15" fmla="*/ 31455 w 44240"/>
                <a:gd name="connsiteY15" fmla="*/ 84419 h 87865"/>
                <a:gd name="connsiteX16" fmla="*/ 21985 w 44240"/>
                <a:gd name="connsiteY16" fmla="*/ 69260 h 87865"/>
                <a:gd name="connsiteX17" fmla="*/ 21985 w 44240"/>
                <a:gd name="connsiteY17" fmla="*/ 30240 h 8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40" h="87865">
                  <a:moveTo>
                    <a:pt x="21985" y="30240"/>
                  </a:moveTo>
                  <a:lnTo>
                    <a:pt x="42197" y="30240"/>
                  </a:lnTo>
                  <a:lnTo>
                    <a:pt x="42197" y="25889"/>
                  </a:lnTo>
                  <a:lnTo>
                    <a:pt x="21985" y="25889"/>
                  </a:lnTo>
                  <a:lnTo>
                    <a:pt x="21985" y="63"/>
                  </a:lnTo>
                  <a:lnTo>
                    <a:pt x="18451" y="63"/>
                  </a:lnTo>
                  <a:cubicBezTo>
                    <a:pt x="18310" y="11572"/>
                    <a:pt x="14069" y="26591"/>
                    <a:pt x="218" y="27152"/>
                  </a:cubicBezTo>
                  <a:lnTo>
                    <a:pt x="218" y="30240"/>
                  </a:lnTo>
                  <a:lnTo>
                    <a:pt x="12232" y="30240"/>
                  </a:lnTo>
                  <a:lnTo>
                    <a:pt x="12232" y="68980"/>
                  </a:lnTo>
                  <a:cubicBezTo>
                    <a:pt x="12232" y="86244"/>
                    <a:pt x="25377" y="87928"/>
                    <a:pt x="30465" y="87928"/>
                  </a:cubicBezTo>
                  <a:cubicBezTo>
                    <a:pt x="40501" y="87928"/>
                    <a:pt x="44458" y="77963"/>
                    <a:pt x="44458" y="68980"/>
                  </a:cubicBezTo>
                  <a:lnTo>
                    <a:pt x="44458" y="60979"/>
                  </a:lnTo>
                  <a:lnTo>
                    <a:pt x="40925" y="60979"/>
                  </a:lnTo>
                  <a:lnTo>
                    <a:pt x="40925" y="68699"/>
                  </a:lnTo>
                  <a:cubicBezTo>
                    <a:pt x="40925" y="79086"/>
                    <a:pt x="36684" y="84419"/>
                    <a:pt x="31455" y="84419"/>
                  </a:cubicBezTo>
                  <a:cubicBezTo>
                    <a:pt x="21985" y="84419"/>
                    <a:pt x="21985" y="71647"/>
                    <a:pt x="21985" y="69260"/>
                  </a:cubicBezTo>
                  <a:lnTo>
                    <a:pt x="21985" y="30240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3AECE508-11DC-7C01-5CE6-FEF9632AC00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507277" y="2930431"/>
              <a:ext cx="47491" cy="62039"/>
            </a:xfrm>
            <a:custGeom>
              <a:avLst/>
              <a:gdLst>
                <a:gd name="connsiteX0" fmla="*/ 19868 w 47491"/>
                <a:gd name="connsiteY0" fmla="*/ 15502 h 62039"/>
                <a:gd name="connsiteX1" fmla="*/ 19868 w 47491"/>
                <a:gd name="connsiteY1" fmla="*/ 63 h 62039"/>
                <a:gd name="connsiteX2" fmla="*/ 222 w 47491"/>
                <a:gd name="connsiteY2" fmla="*/ 1607 h 62039"/>
                <a:gd name="connsiteX3" fmla="*/ 222 w 47491"/>
                <a:gd name="connsiteY3" fmla="*/ 5958 h 62039"/>
                <a:gd name="connsiteX4" fmla="*/ 11246 w 47491"/>
                <a:gd name="connsiteY4" fmla="*/ 13818 h 62039"/>
                <a:gd name="connsiteX5" fmla="*/ 11246 w 47491"/>
                <a:gd name="connsiteY5" fmla="*/ 51435 h 62039"/>
                <a:gd name="connsiteX6" fmla="*/ 222 w 47491"/>
                <a:gd name="connsiteY6" fmla="*/ 57751 h 62039"/>
                <a:gd name="connsiteX7" fmla="*/ 222 w 47491"/>
                <a:gd name="connsiteY7" fmla="*/ 62102 h 62039"/>
                <a:gd name="connsiteX8" fmla="*/ 16335 w 47491"/>
                <a:gd name="connsiteY8" fmla="*/ 61681 h 62039"/>
                <a:gd name="connsiteX9" fmla="*/ 34285 w 47491"/>
                <a:gd name="connsiteY9" fmla="*/ 62102 h 62039"/>
                <a:gd name="connsiteX10" fmla="*/ 34285 w 47491"/>
                <a:gd name="connsiteY10" fmla="*/ 57751 h 62039"/>
                <a:gd name="connsiteX11" fmla="*/ 31317 w 47491"/>
                <a:gd name="connsiteY11" fmla="*/ 57751 h 62039"/>
                <a:gd name="connsiteX12" fmla="*/ 20575 w 47491"/>
                <a:gd name="connsiteY12" fmla="*/ 51154 h 62039"/>
                <a:gd name="connsiteX13" fmla="*/ 20575 w 47491"/>
                <a:gd name="connsiteY13" fmla="*/ 29538 h 62039"/>
                <a:gd name="connsiteX14" fmla="*/ 37254 w 47491"/>
                <a:gd name="connsiteY14" fmla="*/ 3151 h 62039"/>
                <a:gd name="connsiteX15" fmla="*/ 38809 w 47491"/>
                <a:gd name="connsiteY15" fmla="*/ 3291 h 62039"/>
                <a:gd name="connsiteX16" fmla="*/ 35558 w 47491"/>
                <a:gd name="connsiteY16" fmla="*/ 8765 h 62039"/>
                <a:gd name="connsiteX17" fmla="*/ 41635 w 47491"/>
                <a:gd name="connsiteY17" fmla="*/ 14801 h 62039"/>
                <a:gd name="connsiteX18" fmla="*/ 47713 w 47491"/>
                <a:gd name="connsiteY18" fmla="*/ 8625 h 62039"/>
                <a:gd name="connsiteX19" fmla="*/ 37254 w 47491"/>
                <a:gd name="connsiteY19" fmla="*/ 63 h 62039"/>
                <a:gd name="connsiteX20" fmla="*/ 19868 w 47491"/>
                <a:gd name="connsiteY20" fmla="*/ 15502 h 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491" h="62039">
                  <a:moveTo>
                    <a:pt x="19868" y="15502"/>
                  </a:moveTo>
                  <a:lnTo>
                    <a:pt x="19868" y="63"/>
                  </a:lnTo>
                  <a:lnTo>
                    <a:pt x="222" y="1607"/>
                  </a:lnTo>
                  <a:lnTo>
                    <a:pt x="222" y="5958"/>
                  </a:lnTo>
                  <a:cubicBezTo>
                    <a:pt x="10116" y="5958"/>
                    <a:pt x="11246" y="6940"/>
                    <a:pt x="11246" y="13818"/>
                  </a:cubicBezTo>
                  <a:lnTo>
                    <a:pt x="11246" y="51435"/>
                  </a:lnTo>
                  <a:cubicBezTo>
                    <a:pt x="11246" y="57751"/>
                    <a:pt x="9692" y="57751"/>
                    <a:pt x="222" y="57751"/>
                  </a:cubicBezTo>
                  <a:lnTo>
                    <a:pt x="222" y="62102"/>
                  </a:lnTo>
                  <a:cubicBezTo>
                    <a:pt x="5734" y="61962"/>
                    <a:pt x="12377" y="61681"/>
                    <a:pt x="16335" y="61681"/>
                  </a:cubicBezTo>
                  <a:cubicBezTo>
                    <a:pt x="21989" y="61681"/>
                    <a:pt x="28632" y="61681"/>
                    <a:pt x="34285" y="62102"/>
                  </a:cubicBezTo>
                  <a:lnTo>
                    <a:pt x="34285" y="57751"/>
                  </a:lnTo>
                  <a:lnTo>
                    <a:pt x="31317" y="57751"/>
                  </a:lnTo>
                  <a:cubicBezTo>
                    <a:pt x="20858" y="57751"/>
                    <a:pt x="20575" y="56207"/>
                    <a:pt x="20575" y="51154"/>
                  </a:cubicBezTo>
                  <a:lnTo>
                    <a:pt x="20575" y="29538"/>
                  </a:lnTo>
                  <a:cubicBezTo>
                    <a:pt x="20575" y="15643"/>
                    <a:pt x="26512" y="3151"/>
                    <a:pt x="37254" y="3151"/>
                  </a:cubicBezTo>
                  <a:cubicBezTo>
                    <a:pt x="38243" y="3151"/>
                    <a:pt x="38526" y="3151"/>
                    <a:pt x="38809" y="3291"/>
                  </a:cubicBezTo>
                  <a:cubicBezTo>
                    <a:pt x="38384" y="3431"/>
                    <a:pt x="35558" y="5116"/>
                    <a:pt x="35558" y="8765"/>
                  </a:cubicBezTo>
                  <a:cubicBezTo>
                    <a:pt x="35558" y="12695"/>
                    <a:pt x="38526" y="14801"/>
                    <a:pt x="41635" y="14801"/>
                  </a:cubicBezTo>
                  <a:cubicBezTo>
                    <a:pt x="44180" y="14801"/>
                    <a:pt x="47713" y="13116"/>
                    <a:pt x="47713" y="8625"/>
                  </a:cubicBezTo>
                  <a:cubicBezTo>
                    <a:pt x="47713" y="4133"/>
                    <a:pt x="43332" y="63"/>
                    <a:pt x="37254" y="63"/>
                  </a:cubicBezTo>
                  <a:cubicBezTo>
                    <a:pt x="26936" y="63"/>
                    <a:pt x="21847" y="9467"/>
                    <a:pt x="19868" y="1550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E8EDB597-175D-2CE0-8CC0-85F241FC36D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562637" y="2929589"/>
              <a:ext cx="54700" cy="64425"/>
            </a:xfrm>
            <a:custGeom>
              <a:avLst/>
              <a:gdLst>
                <a:gd name="connsiteX0" fmla="*/ 12098 w 54700"/>
                <a:gd name="connsiteY0" fmla="*/ 27573 h 64425"/>
                <a:gd name="connsiteX1" fmla="*/ 29625 w 54700"/>
                <a:gd name="connsiteY1" fmla="*/ 3151 h 64425"/>
                <a:gd name="connsiteX2" fmla="*/ 45597 w 54700"/>
                <a:gd name="connsiteY2" fmla="*/ 27573 h 64425"/>
                <a:gd name="connsiteX3" fmla="*/ 12098 w 54700"/>
                <a:gd name="connsiteY3" fmla="*/ 27573 h 64425"/>
                <a:gd name="connsiteX4" fmla="*/ 11957 w 54700"/>
                <a:gd name="connsiteY4" fmla="*/ 30521 h 64425"/>
                <a:gd name="connsiteX5" fmla="*/ 51392 w 54700"/>
                <a:gd name="connsiteY5" fmla="*/ 30521 h 64425"/>
                <a:gd name="connsiteX6" fmla="*/ 54926 w 54700"/>
                <a:gd name="connsiteY6" fmla="*/ 27573 h 64425"/>
                <a:gd name="connsiteX7" fmla="*/ 29625 w 54700"/>
                <a:gd name="connsiteY7" fmla="*/ 63 h 64425"/>
                <a:gd name="connsiteX8" fmla="*/ 226 w 54700"/>
                <a:gd name="connsiteY8" fmla="*/ 32065 h 64425"/>
                <a:gd name="connsiteX9" fmla="*/ 31321 w 54700"/>
                <a:gd name="connsiteY9" fmla="*/ 64488 h 64425"/>
                <a:gd name="connsiteX10" fmla="*/ 54926 w 54700"/>
                <a:gd name="connsiteY10" fmla="*/ 46241 h 64425"/>
                <a:gd name="connsiteX11" fmla="*/ 53088 w 54700"/>
                <a:gd name="connsiteY11" fmla="*/ 44557 h 64425"/>
                <a:gd name="connsiteX12" fmla="*/ 51251 w 54700"/>
                <a:gd name="connsiteY12" fmla="*/ 46522 h 64425"/>
                <a:gd name="connsiteX13" fmla="*/ 32169 w 54700"/>
                <a:gd name="connsiteY13" fmla="*/ 60979 h 64425"/>
                <a:gd name="connsiteX14" fmla="*/ 16197 w 54700"/>
                <a:gd name="connsiteY14" fmla="*/ 51575 h 64425"/>
                <a:gd name="connsiteX15" fmla="*/ 11957 w 54700"/>
                <a:gd name="connsiteY15" fmla="*/ 30521 h 6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00" h="64425">
                  <a:moveTo>
                    <a:pt x="12098" y="27573"/>
                  </a:moveTo>
                  <a:cubicBezTo>
                    <a:pt x="12946" y="6660"/>
                    <a:pt x="24819" y="3151"/>
                    <a:pt x="29625" y="3151"/>
                  </a:cubicBezTo>
                  <a:cubicBezTo>
                    <a:pt x="44183" y="3151"/>
                    <a:pt x="45597" y="22099"/>
                    <a:pt x="45597" y="27573"/>
                  </a:cubicBezTo>
                  <a:lnTo>
                    <a:pt x="12098" y="27573"/>
                  </a:lnTo>
                  <a:close/>
                  <a:moveTo>
                    <a:pt x="11957" y="30521"/>
                  </a:moveTo>
                  <a:lnTo>
                    <a:pt x="51392" y="30521"/>
                  </a:lnTo>
                  <a:cubicBezTo>
                    <a:pt x="54502" y="30521"/>
                    <a:pt x="54926" y="30521"/>
                    <a:pt x="54926" y="27573"/>
                  </a:cubicBezTo>
                  <a:cubicBezTo>
                    <a:pt x="54926" y="13678"/>
                    <a:pt x="47293" y="63"/>
                    <a:pt x="29625" y="63"/>
                  </a:cubicBezTo>
                  <a:cubicBezTo>
                    <a:pt x="13229" y="63"/>
                    <a:pt x="226" y="14520"/>
                    <a:pt x="226" y="32065"/>
                  </a:cubicBezTo>
                  <a:cubicBezTo>
                    <a:pt x="226" y="50873"/>
                    <a:pt x="15067" y="64488"/>
                    <a:pt x="31321" y="64488"/>
                  </a:cubicBezTo>
                  <a:cubicBezTo>
                    <a:pt x="48565" y="64488"/>
                    <a:pt x="54926" y="48908"/>
                    <a:pt x="54926" y="46241"/>
                  </a:cubicBezTo>
                  <a:cubicBezTo>
                    <a:pt x="54926" y="44838"/>
                    <a:pt x="53795" y="44557"/>
                    <a:pt x="53088" y="44557"/>
                  </a:cubicBezTo>
                  <a:cubicBezTo>
                    <a:pt x="51816" y="44557"/>
                    <a:pt x="51533" y="45399"/>
                    <a:pt x="51251" y="46522"/>
                  </a:cubicBezTo>
                  <a:cubicBezTo>
                    <a:pt x="46304" y="60979"/>
                    <a:pt x="33583" y="60979"/>
                    <a:pt x="32169" y="60979"/>
                  </a:cubicBezTo>
                  <a:cubicBezTo>
                    <a:pt x="25102" y="60979"/>
                    <a:pt x="19448" y="56768"/>
                    <a:pt x="16197" y="51575"/>
                  </a:cubicBezTo>
                  <a:cubicBezTo>
                    <a:pt x="11957" y="44838"/>
                    <a:pt x="11957" y="35574"/>
                    <a:pt x="11957" y="3052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49E022AC-5710-64A3-C857-CEF7D2FD19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627436" y="2929589"/>
              <a:ext cx="63746" cy="64425"/>
            </a:xfrm>
            <a:custGeom>
              <a:avLst/>
              <a:gdLst>
                <a:gd name="connsiteX0" fmla="*/ 41361 w 63746"/>
                <a:gd name="connsiteY0" fmla="*/ 52277 h 64425"/>
                <a:gd name="connsiteX1" fmla="*/ 52386 w 63746"/>
                <a:gd name="connsiteY1" fmla="*/ 63786 h 64425"/>
                <a:gd name="connsiteX2" fmla="*/ 63976 w 63746"/>
                <a:gd name="connsiteY2" fmla="*/ 50452 h 64425"/>
                <a:gd name="connsiteX3" fmla="*/ 63976 w 63746"/>
                <a:gd name="connsiteY3" fmla="*/ 42592 h 64425"/>
                <a:gd name="connsiteX4" fmla="*/ 60442 w 63746"/>
                <a:gd name="connsiteY4" fmla="*/ 42592 h 64425"/>
                <a:gd name="connsiteX5" fmla="*/ 60442 w 63746"/>
                <a:gd name="connsiteY5" fmla="*/ 50452 h 64425"/>
                <a:gd name="connsiteX6" fmla="*/ 55354 w 63746"/>
                <a:gd name="connsiteY6" fmla="*/ 59435 h 64425"/>
                <a:gd name="connsiteX7" fmla="*/ 50124 w 63746"/>
                <a:gd name="connsiteY7" fmla="*/ 52417 h 64425"/>
                <a:gd name="connsiteX8" fmla="*/ 50124 w 63746"/>
                <a:gd name="connsiteY8" fmla="*/ 24345 h 64425"/>
                <a:gd name="connsiteX9" fmla="*/ 45036 w 63746"/>
                <a:gd name="connsiteY9" fmla="*/ 7783 h 64425"/>
                <a:gd name="connsiteX10" fmla="*/ 25672 w 63746"/>
                <a:gd name="connsiteY10" fmla="*/ 63 h 64425"/>
                <a:gd name="connsiteX11" fmla="*/ 4329 w 63746"/>
                <a:gd name="connsiteY11" fmla="*/ 15924 h 64425"/>
                <a:gd name="connsiteX12" fmla="*/ 10831 w 63746"/>
                <a:gd name="connsiteY12" fmla="*/ 22520 h 64425"/>
                <a:gd name="connsiteX13" fmla="*/ 17333 w 63746"/>
                <a:gd name="connsiteY13" fmla="*/ 16064 h 64425"/>
                <a:gd name="connsiteX14" fmla="*/ 10124 w 63746"/>
                <a:gd name="connsiteY14" fmla="*/ 9607 h 64425"/>
                <a:gd name="connsiteX15" fmla="*/ 25389 w 63746"/>
                <a:gd name="connsiteY15" fmla="*/ 3151 h 64425"/>
                <a:gd name="connsiteX16" fmla="*/ 40372 w 63746"/>
                <a:gd name="connsiteY16" fmla="*/ 21117 h 64425"/>
                <a:gd name="connsiteX17" fmla="*/ 40372 w 63746"/>
                <a:gd name="connsiteY17" fmla="*/ 26310 h 64425"/>
                <a:gd name="connsiteX18" fmla="*/ 14364 w 63746"/>
                <a:gd name="connsiteY18" fmla="*/ 31363 h 64425"/>
                <a:gd name="connsiteX19" fmla="*/ 230 w 63746"/>
                <a:gd name="connsiteY19" fmla="*/ 49610 h 64425"/>
                <a:gd name="connsiteX20" fmla="*/ 22845 w 63746"/>
                <a:gd name="connsiteY20" fmla="*/ 64488 h 64425"/>
                <a:gd name="connsiteX21" fmla="*/ 41361 w 63746"/>
                <a:gd name="connsiteY21" fmla="*/ 52277 h 64425"/>
                <a:gd name="connsiteX22" fmla="*/ 40372 w 63746"/>
                <a:gd name="connsiteY22" fmla="*/ 29258 h 64425"/>
                <a:gd name="connsiteX23" fmla="*/ 40372 w 63746"/>
                <a:gd name="connsiteY23" fmla="*/ 43294 h 64425"/>
                <a:gd name="connsiteX24" fmla="*/ 23834 w 63746"/>
                <a:gd name="connsiteY24" fmla="*/ 61400 h 64425"/>
                <a:gd name="connsiteX25" fmla="*/ 11113 w 63746"/>
                <a:gd name="connsiteY25" fmla="*/ 49470 h 64425"/>
                <a:gd name="connsiteX26" fmla="*/ 40372 w 63746"/>
                <a:gd name="connsiteY26" fmla="*/ 29258 h 6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746" h="64425">
                  <a:moveTo>
                    <a:pt x="41361" y="52277"/>
                  </a:moveTo>
                  <a:cubicBezTo>
                    <a:pt x="41926" y="57891"/>
                    <a:pt x="45743" y="63786"/>
                    <a:pt x="52386" y="63786"/>
                  </a:cubicBezTo>
                  <a:cubicBezTo>
                    <a:pt x="55354" y="63786"/>
                    <a:pt x="63976" y="61821"/>
                    <a:pt x="63976" y="50452"/>
                  </a:cubicBezTo>
                  <a:lnTo>
                    <a:pt x="63976" y="42592"/>
                  </a:lnTo>
                  <a:lnTo>
                    <a:pt x="60442" y="42592"/>
                  </a:lnTo>
                  <a:lnTo>
                    <a:pt x="60442" y="50452"/>
                  </a:lnTo>
                  <a:cubicBezTo>
                    <a:pt x="60442" y="58593"/>
                    <a:pt x="56909" y="59435"/>
                    <a:pt x="55354" y="59435"/>
                  </a:cubicBezTo>
                  <a:cubicBezTo>
                    <a:pt x="50690" y="59435"/>
                    <a:pt x="50124" y="53119"/>
                    <a:pt x="50124" y="52417"/>
                  </a:cubicBezTo>
                  <a:lnTo>
                    <a:pt x="50124" y="24345"/>
                  </a:lnTo>
                  <a:cubicBezTo>
                    <a:pt x="50124" y="18450"/>
                    <a:pt x="50124" y="12976"/>
                    <a:pt x="45036" y="7783"/>
                  </a:cubicBezTo>
                  <a:cubicBezTo>
                    <a:pt x="39524" y="2309"/>
                    <a:pt x="32456" y="63"/>
                    <a:pt x="25672" y="63"/>
                  </a:cubicBezTo>
                  <a:cubicBezTo>
                    <a:pt x="14082" y="63"/>
                    <a:pt x="4329" y="6660"/>
                    <a:pt x="4329" y="15924"/>
                  </a:cubicBezTo>
                  <a:cubicBezTo>
                    <a:pt x="4329" y="20134"/>
                    <a:pt x="7156" y="22520"/>
                    <a:pt x="10831" y="22520"/>
                  </a:cubicBezTo>
                  <a:cubicBezTo>
                    <a:pt x="14788" y="22520"/>
                    <a:pt x="17333" y="19713"/>
                    <a:pt x="17333" y="16064"/>
                  </a:cubicBezTo>
                  <a:cubicBezTo>
                    <a:pt x="17333" y="14380"/>
                    <a:pt x="16626" y="9748"/>
                    <a:pt x="10124" y="9607"/>
                  </a:cubicBezTo>
                  <a:cubicBezTo>
                    <a:pt x="13940" y="4695"/>
                    <a:pt x="20866" y="3151"/>
                    <a:pt x="25389" y="3151"/>
                  </a:cubicBezTo>
                  <a:cubicBezTo>
                    <a:pt x="32315" y="3151"/>
                    <a:pt x="40372" y="8625"/>
                    <a:pt x="40372" y="21117"/>
                  </a:cubicBezTo>
                  <a:lnTo>
                    <a:pt x="40372" y="26310"/>
                  </a:lnTo>
                  <a:cubicBezTo>
                    <a:pt x="33163" y="26731"/>
                    <a:pt x="23269" y="27152"/>
                    <a:pt x="14364" y="31363"/>
                  </a:cubicBezTo>
                  <a:cubicBezTo>
                    <a:pt x="3764" y="36135"/>
                    <a:pt x="230" y="43434"/>
                    <a:pt x="230" y="49610"/>
                  </a:cubicBezTo>
                  <a:cubicBezTo>
                    <a:pt x="230" y="60979"/>
                    <a:pt x="13940" y="64488"/>
                    <a:pt x="22845" y="64488"/>
                  </a:cubicBezTo>
                  <a:cubicBezTo>
                    <a:pt x="32174" y="64488"/>
                    <a:pt x="38675" y="58874"/>
                    <a:pt x="41361" y="52277"/>
                  </a:cubicBezTo>
                  <a:close/>
                  <a:moveTo>
                    <a:pt x="40372" y="29258"/>
                  </a:moveTo>
                  <a:lnTo>
                    <a:pt x="40372" y="43294"/>
                  </a:lnTo>
                  <a:cubicBezTo>
                    <a:pt x="40372" y="56628"/>
                    <a:pt x="30195" y="61400"/>
                    <a:pt x="23834" y="61400"/>
                  </a:cubicBezTo>
                  <a:cubicBezTo>
                    <a:pt x="16909" y="61400"/>
                    <a:pt x="11113" y="56488"/>
                    <a:pt x="11113" y="49470"/>
                  </a:cubicBezTo>
                  <a:cubicBezTo>
                    <a:pt x="11113" y="41750"/>
                    <a:pt x="17050" y="30100"/>
                    <a:pt x="40372" y="2925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609573CB-259F-337C-BAEA-1A174ABF3BA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696129" y="2895060"/>
              <a:ext cx="68269" cy="97410"/>
            </a:xfrm>
            <a:custGeom>
              <a:avLst/>
              <a:gdLst>
                <a:gd name="connsiteX0" fmla="*/ 11260 w 68269"/>
                <a:gd name="connsiteY0" fmla="*/ 86806 h 97410"/>
                <a:gd name="connsiteX1" fmla="*/ 235 w 68269"/>
                <a:gd name="connsiteY1" fmla="*/ 93122 h 97410"/>
                <a:gd name="connsiteX2" fmla="*/ 235 w 68269"/>
                <a:gd name="connsiteY2" fmla="*/ 97473 h 97410"/>
                <a:gd name="connsiteX3" fmla="*/ 15641 w 68269"/>
                <a:gd name="connsiteY3" fmla="*/ 97052 h 97410"/>
                <a:gd name="connsiteX4" fmla="*/ 31189 w 68269"/>
                <a:gd name="connsiteY4" fmla="*/ 97473 h 97410"/>
                <a:gd name="connsiteX5" fmla="*/ 31189 w 68269"/>
                <a:gd name="connsiteY5" fmla="*/ 93122 h 97410"/>
                <a:gd name="connsiteX6" fmla="*/ 20164 w 68269"/>
                <a:gd name="connsiteY6" fmla="*/ 86806 h 97410"/>
                <a:gd name="connsiteX7" fmla="*/ 20164 w 68269"/>
                <a:gd name="connsiteY7" fmla="*/ 72348 h 97410"/>
                <a:gd name="connsiteX8" fmla="*/ 29210 w 68269"/>
                <a:gd name="connsiteY8" fmla="*/ 64629 h 97410"/>
                <a:gd name="connsiteX9" fmla="*/ 46030 w 68269"/>
                <a:gd name="connsiteY9" fmla="*/ 89893 h 97410"/>
                <a:gd name="connsiteX10" fmla="*/ 40942 w 68269"/>
                <a:gd name="connsiteY10" fmla="*/ 93122 h 97410"/>
                <a:gd name="connsiteX11" fmla="*/ 40942 w 68269"/>
                <a:gd name="connsiteY11" fmla="*/ 97473 h 97410"/>
                <a:gd name="connsiteX12" fmla="*/ 56207 w 68269"/>
                <a:gd name="connsiteY12" fmla="*/ 97052 h 97410"/>
                <a:gd name="connsiteX13" fmla="*/ 68504 w 68269"/>
                <a:gd name="connsiteY13" fmla="*/ 97473 h 97410"/>
                <a:gd name="connsiteX14" fmla="*/ 68504 w 68269"/>
                <a:gd name="connsiteY14" fmla="*/ 93122 h 97410"/>
                <a:gd name="connsiteX15" fmla="*/ 54794 w 68269"/>
                <a:gd name="connsiteY15" fmla="*/ 85683 h 97410"/>
                <a:gd name="connsiteX16" fmla="*/ 36843 w 68269"/>
                <a:gd name="connsiteY16" fmla="*/ 60558 h 97410"/>
                <a:gd name="connsiteX17" fmla="*/ 35995 w 68269"/>
                <a:gd name="connsiteY17" fmla="*/ 59014 h 97410"/>
                <a:gd name="connsiteX18" fmla="*/ 47444 w 68269"/>
                <a:gd name="connsiteY18" fmla="*/ 48908 h 97410"/>
                <a:gd name="connsiteX19" fmla="*/ 65253 w 68269"/>
                <a:gd name="connsiteY19" fmla="*/ 41329 h 97410"/>
                <a:gd name="connsiteX20" fmla="*/ 65253 w 68269"/>
                <a:gd name="connsiteY20" fmla="*/ 36978 h 97410"/>
                <a:gd name="connsiteX21" fmla="*/ 55359 w 68269"/>
                <a:gd name="connsiteY21" fmla="*/ 37399 h 97410"/>
                <a:gd name="connsiteX22" fmla="*/ 39529 w 68269"/>
                <a:gd name="connsiteY22" fmla="*/ 36978 h 97410"/>
                <a:gd name="connsiteX23" fmla="*/ 39529 w 68269"/>
                <a:gd name="connsiteY23" fmla="*/ 41329 h 97410"/>
                <a:gd name="connsiteX24" fmla="*/ 43627 w 68269"/>
                <a:gd name="connsiteY24" fmla="*/ 44838 h 97410"/>
                <a:gd name="connsiteX25" fmla="*/ 40518 w 68269"/>
                <a:gd name="connsiteY25" fmla="*/ 50312 h 97410"/>
                <a:gd name="connsiteX26" fmla="*/ 20588 w 68269"/>
                <a:gd name="connsiteY26" fmla="*/ 67436 h 97410"/>
                <a:gd name="connsiteX27" fmla="*/ 20588 w 68269"/>
                <a:gd name="connsiteY27" fmla="*/ 63 h 97410"/>
                <a:gd name="connsiteX28" fmla="*/ 235 w 68269"/>
                <a:gd name="connsiteY28" fmla="*/ 1607 h 97410"/>
                <a:gd name="connsiteX29" fmla="*/ 235 w 68269"/>
                <a:gd name="connsiteY29" fmla="*/ 5958 h 97410"/>
                <a:gd name="connsiteX30" fmla="*/ 11260 w 68269"/>
                <a:gd name="connsiteY30" fmla="*/ 13818 h 97410"/>
                <a:gd name="connsiteX31" fmla="*/ 11260 w 68269"/>
                <a:gd name="connsiteY31" fmla="*/ 86806 h 9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269" h="97410">
                  <a:moveTo>
                    <a:pt x="11260" y="86806"/>
                  </a:moveTo>
                  <a:cubicBezTo>
                    <a:pt x="11260" y="93122"/>
                    <a:pt x="9705" y="93122"/>
                    <a:pt x="235" y="93122"/>
                  </a:cubicBezTo>
                  <a:lnTo>
                    <a:pt x="235" y="97473"/>
                  </a:lnTo>
                  <a:cubicBezTo>
                    <a:pt x="4899" y="97333"/>
                    <a:pt x="11542" y="97052"/>
                    <a:pt x="15641" y="97052"/>
                  </a:cubicBezTo>
                  <a:cubicBezTo>
                    <a:pt x="19882" y="97052"/>
                    <a:pt x="25535" y="97192"/>
                    <a:pt x="31189" y="97473"/>
                  </a:cubicBezTo>
                  <a:lnTo>
                    <a:pt x="31189" y="93122"/>
                  </a:lnTo>
                  <a:cubicBezTo>
                    <a:pt x="21719" y="93122"/>
                    <a:pt x="20164" y="93122"/>
                    <a:pt x="20164" y="86806"/>
                  </a:cubicBezTo>
                  <a:lnTo>
                    <a:pt x="20164" y="72348"/>
                  </a:lnTo>
                  <a:lnTo>
                    <a:pt x="29210" y="64629"/>
                  </a:lnTo>
                  <a:cubicBezTo>
                    <a:pt x="40094" y="79507"/>
                    <a:pt x="46030" y="87367"/>
                    <a:pt x="46030" y="89893"/>
                  </a:cubicBezTo>
                  <a:cubicBezTo>
                    <a:pt x="46030" y="92560"/>
                    <a:pt x="43627" y="93122"/>
                    <a:pt x="40942" y="93122"/>
                  </a:cubicBezTo>
                  <a:lnTo>
                    <a:pt x="40942" y="97473"/>
                  </a:lnTo>
                  <a:cubicBezTo>
                    <a:pt x="44900" y="97333"/>
                    <a:pt x="53239" y="97052"/>
                    <a:pt x="56207" y="97052"/>
                  </a:cubicBezTo>
                  <a:cubicBezTo>
                    <a:pt x="60306" y="97052"/>
                    <a:pt x="64405" y="97192"/>
                    <a:pt x="68504" y="97473"/>
                  </a:cubicBezTo>
                  <a:lnTo>
                    <a:pt x="68504" y="93122"/>
                  </a:lnTo>
                  <a:cubicBezTo>
                    <a:pt x="63274" y="93122"/>
                    <a:pt x="60165" y="93122"/>
                    <a:pt x="54794" y="85683"/>
                  </a:cubicBezTo>
                  <a:lnTo>
                    <a:pt x="36843" y="60558"/>
                  </a:lnTo>
                  <a:cubicBezTo>
                    <a:pt x="36702" y="60277"/>
                    <a:pt x="35995" y="59435"/>
                    <a:pt x="35995" y="59014"/>
                  </a:cubicBezTo>
                  <a:cubicBezTo>
                    <a:pt x="35995" y="58453"/>
                    <a:pt x="46030" y="50031"/>
                    <a:pt x="47444" y="48908"/>
                  </a:cubicBezTo>
                  <a:cubicBezTo>
                    <a:pt x="56348" y="41750"/>
                    <a:pt x="62285" y="41469"/>
                    <a:pt x="65253" y="41329"/>
                  </a:cubicBezTo>
                  <a:lnTo>
                    <a:pt x="65253" y="36978"/>
                  </a:lnTo>
                  <a:cubicBezTo>
                    <a:pt x="61154" y="37399"/>
                    <a:pt x="59317" y="37399"/>
                    <a:pt x="55359" y="37399"/>
                  </a:cubicBezTo>
                  <a:cubicBezTo>
                    <a:pt x="50271" y="37399"/>
                    <a:pt x="41507" y="37118"/>
                    <a:pt x="39529" y="36978"/>
                  </a:cubicBezTo>
                  <a:lnTo>
                    <a:pt x="39529" y="41329"/>
                  </a:lnTo>
                  <a:cubicBezTo>
                    <a:pt x="42214" y="41469"/>
                    <a:pt x="43627" y="43013"/>
                    <a:pt x="43627" y="44838"/>
                  </a:cubicBezTo>
                  <a:cubicBezTo>
                    <a:pt x="43627" y="47645"/>
                    <a:pt x="41649" y="49329"/>
                    <a:pt x="40518" y="50312"/>
                  </a:cubicBezTo>
                  <a:lnTo>
                    <a:pt x="20588" y="67436"/>
                  </a:lnTo>
                  <a:lnTo>
                    <a:pt x="20588" y="63"/>
                  </a:lnTo>
                  <a:lnTo>
                    <a:pt x="235" y="1607"/>
                  </a:lnTo>
                  <a:lnTo>
                    <a:pt x="235" y="5958"/>
                  </a:lnTo>
                  <a:cubicBezTo>
                    <a:pt x="10129" y="5958"/>
                    <a:pt x="11260" y="6940"/>
                    <a:pt x="11260" y="13818"/>
                  </a:cubicBezTo>
                  <a:lnTo>
                    <a:pt x="11260" y="86806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EBA47C64-3C6E-CE99-658A-B2CC50B597D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71434" y="2898569"/>
              <a:ext cx="30247" cy="93901"/>
            </a:xfrm>
            <a:custGeom>
              <a:avLst/>
              <a:gdLst>
                <a:gd name="connsiteX0" fmla="*/ 20594 w 30247"/>
                <a:gd name="connsiteY0" fmla="*/ 31925 h 93901"/>
                <a:gd name="connsiteX1" fmla="*/ 806 w 30247"/>
                <a:gd name="connsiteY1" fmla="*/ 33469 h 93901"/>
                <a:gd name="connsiteX2" fmla="*/ 806 w 30247"/>
                <a:gd name="connsiteY2" fmla="*/ 37820 h 93901"/>
                <a:gd name="connsiteX3" fmla="*/ 11265 w 30247"/>
                <a:gd name="connsiteY3" fmla="*/ 45540 h 93901"/>
                <a:gd name="connsiteX4" fmla="*/ 11265 w 30247"/>
                <a:gd name="connsiteY4" fmla="*/ 83297 h 93901"/>
                <a:gd name="connsiteX5" fmla="*/ 240 w 30247"/>
                <a:gd name="connsiteY5" fmla="*/ 89613 h 93901"/>
                <a:gd name="connsiteX6" fmla="*/ 240 w 30247"/>
                <a:gd name="connsiteY6" fmla="*/ 93964 h 93901"/>
                <a:gd name="connsiteX7" fmla="*/ 15788 w 30247"/>
                <a:gd name="connsiteY7" fmla="*/ 93543 h 93901"/>
                <a:gd name="connsiteX8" fmla="*/ 30488 w 30247"/>
                <a:gd name="connsiteY8" fmla="*/ 93964 h 93901"/>
                <a:gd name="connsiteX9" fmla="*/ 30488 w 30247"/>
                <a:gd name="connsiteY9" fmla="*/ 89613 h 93901"/>
                <a:gd name="connsiteX10" fmla="*/ 20594 w 30247"/>
                <a:gd name="connsiteY10" fmla="*/ 83437 h 93901"/>
                <a:gd name="connsiteX11" fmla="*/ 20594 w 30247"/>
                <a:gd name="connsiteY11" fmla="*/ 31925 h 93901"/>
                <a:gd name="connsiteX12" fmla="*/ 21159 w 30247"/>
                <a:gd name="connsiteY12" fmla="*/ 7502 h 93901"/>
                <a:gd name="connsiteX13" fmla="*/ 13668 w 30247"/>
                <a:gd name="connsiteY13" fmla="*/ 63 h 93901"/>
                <a:gd name="connsiteX14" fmla="*/ 6177 w 30247"/>
                <a:gd name="connsiteY14" fmla="*/ 7502 h 93901"/>
                <a:gd name="connsiteX15" fmla="*/ 13668 w 30247"/>
                <a:gd name="connsiteY15" fmla="*/ 14941 h 93901"/>
                <a:gd name="connsiteX16" fmla="*/ 21159 w 30247"/>
                <a:gd name="connsiteY16" fmla="*/ 7502 h 9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47" h="93901">
                  <a:moveTo>
                    <a:pt x="20594" y="31925"/>
                  </a:moveTo>
                  <a:lnTo>
                    <a:pt x="806" y="33469"/>
                  </a:lnTo>
                  <a:lnTo>
                    <a:pt x="806" y="37820"/>
                  </a:lnTo>
                  <a:cubicBezTo>
                    <a:pt x="9993" y="37820"/>
                    <a:pt x="11265" y="38662"/>
                    <a:pt x="11265" y="45540"/>
                  </a:cubicBezTo>
                  <a:lnTo>
                    <a:pt x="11265" y="83297"/>
                  </a:lnTo>
                  <a:cubicBezTo>
                    <a:pt x="11265" y="89613"/>
                    <a:pt x="9710" y="89613"/>
                    <a:pt x="240" y="89613"/>
                  </a:cubicBezTo>
                  <a:lnTo>
                    <a:pt x="240" y="93964"/>
                  </a:lnTo>
                  <a:cubicBezTo>
                    <a:pt x="4763" y="93824"/>
                    <a:pt x="12396" y="93543"/>
                    <a:pt x="15788" y="93543"/>
                  </a:cubicBezTo>
                  <a:cubicBezTo>
                    <a:pt x="20735" y="93543"/>
                    <a:pt x="25682" y="93824"/>
                    <a:pt x="30488" y="93964"/>
                  </a:cubicBezTo>
                  <a:lnTo>
                    <a:pt x="30488" y="89613"/>
                  </a:lnTo>
                  <a:cubicBezTo>
                    <a:pt x="21159" y="89613"/>
                    <a:pt x="20594" y="88911"/>
                    <a:pt x="20594" y="83437"/>
                  </a:cubicBezTo>
                  <a:lnTo>
                    <a:pt x="20594" y="31925"/>
                  </a:lnTo>
                  <a:close/>
                  <a:moveTo>
                    <a:pt x="21159" y="7502"/>
                  </a:moveTo>
                  <a:cubicBezTo>
                    <a:pt x="21159" y="3010"/>
                    <a:pt x="17625" y="63"/>
                    <a:pt x="13668" y="63"/>
                  </a:cubicBezTo>
                  <a:cubicBezTo>
                    <a:pt x="9286" y="63"/>
                    <a:pt x="6177" y="3852"/>
                    <a:pt x="6177" y="7502"/>
                  </a:cubicBezTo>
                  <a:cubicBezTo>
                    <a:pt x="6177" y="11292"/>
                    <a:pt x="9286" y="14941"/>
                    <a:pt x="13668" y="14941"/>
                  </a:cubicBezTo>
                  <a:cubicBezTo>
                    <a:pt x="17625" y="14941"/>
                    <a:pt x="21159" y="11993"/>
                    <a:pt x="21159" y="750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68A65DB5-696D-7222-7CB4-F460B6D9E86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810555" y="2930431"/>
              <a:ext cx="71096" cy="62039"/>
            </a:xfrm>
            <a:custGeom>
              <a:avLst/>
              <a:gdLst>
                <a:gd name="connsiteX0" fmla="*/ 11268 w 71096"/>
                <a:gd name="connsiteY0" fmla="*/ 13818 h 62039"/>
                <a:gd name="connsiteX1" fmla="*/ 11268 w 71096"/>
                <a:gd name="connsiteY1" fmla="*/ 51435 h 62039"/>
                <a:gd name="connsiteX2" fmla="*/ 243 w 71096"/>
                <a:gd name="connsiteY2" fmla="*/ 57751 h 62039"/>
                <a:gd name="connsiteX3" fmla="*/ 243 w 71096"/>
                <a:gd name="connsiteY3" fmla="*/ 62102 h 62039"/>
                <a:gd name="connsiteX4" fmla="*/ 16215 w 71096"/>
                <a:gd name="connsiteY4" fmla="*/ 61681 h 62039"/>
                <a:gd name="connsiteX5" fmla="*/ 32045 w 71096"/>
                <a:gd name="connsiteY5" fmla="*/ 62102 h 62039"/>
                <a:gd name="connsiteX6" fmla="*/ 32045 w 71096"/>
                <a:gd name="connsiteY6" fmla="*/ 57751 h 62039"/>
                <a:gd name="connsiteX7" fmla="*/ 21021 w 71096"/>
                <a:gd name="connsiteY7" fmla="*/ 51435 h 62039"/>
                <a:gd name="connsiteX8" fmla="*/ 21021 w 71096"/>
                <a:gd name="connsiteY8" fmla="*/ 25608 h 62039"/>
                <a:gd name="connsiteX9" fmla="*/ 40102 w 71096"/>
                <a:gd name="connsiteY9" fmla="*/ 3151 h 62039"/>
                <a:gd name="connsiteX10" fmla="*/ 50561 w 71096"/>
                <a:gd name="connsiteY10" fmla="*/ 18731 h 62039"/>
                <a:gd name="connsiteX11" fmla="*/ 50561 w 71096"/>
                <a:gd name="connsiteY11" fmla="*/ 51435 h 62039"/>
                <a:gd name="connsiteX12" fmla="*/ 39537 w 71096"/>
                <a:gd name="connsiteY12" fmla="*/ 57751 h 62039"/>
                <a:gd name="connsiteX13" fmla="*/ 39537 w 71096"/>
                <a:gd name="connsiteY13" fmla="*/ 62102 h 62039"/>
                <a:gd name="connsiteX14" fmla="*/ 55508 w 71096"/>
                <a:gd name="connsiteY14" fmla="*/ 61681 h 62039"/>
                <a:gd name="connsiteX15" fmla="*/ 71339 w 71096"/>
                <a:gd name="connsiteY15" fmla="*/ 62102 h 62039"/>
                <a:gd name="connsiteX16" fmla="*/ 71339 w 71096"/>
                <a:gd name="connsiteY16" fmla="*/ 57751 h 62039"/>
                <a:gd name="connsiteX17" fmla="*/ 60314 w 71096"/>
                <a:gd name="connsiteY17" fmla="*/ 53540 h 62039"/>
                <a:gd name="connsiteX18" fmla="*/ 60314 w 71096"/>
                <a:gd name="connsiteY18" fmla="*/ 26731 h 62039"/>
                <a:gd name="connsiteX19" fmla="*/ 55932 w 71096"/>
                <a:gd name="connsiteY19" fmla="*/ 5256 h 62039"/>
                <a:gd name="connsiteX20" fmla="*/ 41091 w 71096"/>
                <a:gd name="connsiteY20" fmla="*/ 63 h 62039"/>
                <a:gd name="connsiteX21" fmla="*/ 20172 w 71096"/>
                <a:gd name="connsiteY21" fmla="*/ 14801 h 62039"/>
                <a:gd name="connsiteX22" fmla="*/ 20172 w 71096"/>
                <a:gd name="connsiteY22" fmla="*/ 63 h 62039"/>
                <a:gd name="connsiteX23" fmla="*/ 243 w 71096"/>
                <a:gd name="connsiteY23" fmla="*/ 1607 h 62039"/>
                <a:gd name="connsiteX24" fmla="*/ 243 w 71096"/>
                <a:gd name="connsiteY24" fmla="*/ 5958 h 62039"/>
                <a:gd name="connsiteX25" fmla="*/ 11268 w 71096"/>
                <a:gd name="connsiteY25" fmla="*/ 13818 h 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1096" h="62039">
                  <a:moveTo>
                    <a:pt x="11268" y="13818"/>
                  </a:moveTo>
                  <a:lnTo>
                    <a:pt x="11268" y="51435"/>
                  </a:lnTo>
                  <a:cubicBezTo>
                    <a:pt x="11268" y="57751"/>
                    <a:pt x="9713" y="57751"/>
                    <a:pt x="243" y="57751"/>
                  </a:cubicBezTo>
                  <a:lnTo>
                    <a:pt x="243" y="62102"/>
                  </a:lnTo>
                  <a:cubicBezTo>
                    <a:pt x="5190" y="61962"/>
                    <a:pt x="12399" y="61681"/>
                    <a:pt x="16215" y="61681"/>
                  </a:cubicBezTo>
                  <a:cubicBezTo>
                    <a:pt x="19890" y="61681"/>
                    <a:pt x="27240" y="61962"/>
                    <a:pt x="32045" y="62102"/>
                  </a:cubicBezTo>
                  <a:lnTo>
                    <a:pt x="32045" y="57751"/>
                  </a:lnTo>
                  <a:cubicBezTo>
                    <a:pt x="22575" y="57751"/>
                    <a:pt x="21021" y="57751"/>
                    <a:pt x="21021" y="51435"/>
                  </a:cubicBezTo>
                  <a:lnTo>
                    <a:pt x="21021" y="25608"/>
                  </a:lnTo>
                  <a:cubicBezTo>
                    <a:pt x="21021" y="11011"/>
                    <a:pt x="31056" y="3151"/>
                    <a:pt x="40102" y="3151"/>
                  </a:cubicBezTo>
                  <a:cubicBezTo>
                    <a:pt x="49007" y="3151"/>
                    <a:pt x="50561" y="10730"/>
                    <a:pt x="50561" y="18731"/>
                  </a:cubicBezTo>
                  <a:lnTo>
                    <a:pt x="50561" y="51435"/>
                  </a:lnTo>
                  <a:cubicBezTo>
                    <a:pt x="50561" y="57751"/>
                    <a:pt x="49007" y="57751"/>
                    <a:pt x="39537" y="57751"/>
                  </a:cubicBezTo>
                  <a:lnTo>
                    <a:pt x="39537" y="62102"/>
                  </a:lnTo>
                  <a:cubicBezTo>
                    <a:pt x="44484" y="61962"/>
                    <a:pt x="51692" y="61681"/>
                    <a:pt x="55508" y="61681"/>
                  </a:cubicBezTo>
                  <a:cubicBezTo>
                    <a:pt x="59183" y="61681"/>
                    <a:pt x="66533" y="61962"/>
                    <a:pt x="71339" y="62102"/>
                  </a:cubicBezTo>
                  <a:lnTo>
                    <a:pt x="71339" y="57751"/>
                  </a:lnTo>
                  <a:cubicBezTo>
                    <a:pt x="63989" y="57751"/>
                    <a:pt x="60455" y="57751"/>
                    <a:pt x="60314" y="53540"/>
                  </a:cubicBezTo>
                  <a:lnTo>
                    <a:pt x="60314" y="26731"/>
                  </a:lnTo>
                  <a:cubicBezTo>
                    <a:pt x="60314" y="14660"/>
                    <a:pt x="60314" y="10309"/>
                    <a:pt x="55932" y="5256"/>
                  </a:cubicBezTo>
                  <a:cubicBezTo>
                    <a:pt x="53954" y="2870"/>
                    <a:pt x="49289" y="63"/>
                    <a:pt x="41091" y="63"/>
                  </a:cubicBezTo>
                  <a:cubicBezTo>
                    <a:pt x="30773" y="63"/>
                    <a:pt x="24130" y="6098"/>
                    <a:pt x="20172" y="14801"/>
                  </a:cubicBezTo>
                  <a:lnTo>
                    <a:pt x="20172" y="63"/>
                  </a:lnTo>
                  <a:lnTo>
                    <a:pt x="243" y="1607"/>
                  </a:lnTo>
                  <a:lnTo>
                    <a:pt x="243" y="5958"/>
                  </a:lnTo>
                  <a:cubicBezTo>
                    <a:pt x="10137" y="5958"/>
                    <a:pt x="11268" y="6940"/>
                    <a:pt x="11268" y="1381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D0716700-2FA5-0DE4-2BE0-5A7E86D7ECE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888515" y="2928887"/>
              <a:ext cx="64594" cy="92497"/>
            </a:xfrm>
            <a:custGeom>
              <a:avLst/>
              <a:gdLst>
                <a:gd name="connsiteX0" fmla="*/ 27669 w 64594"/>
                <a:gd name="connsiteY0" fmla="*/ 39504 h 92497"/>
                <a:gd name="connsiteX1" fmla="*/ 15372 w 64594"/>
                <a:gd name="connsiteY1" fmla="*/ 22240 h 92497"/>
                <a:gd name="connsiteX2" fmla="*/ 17634 w 64594"/>
                <a:gd name="connsiteY2" fmla="*/ 10449 h 92497"/>
                <a:gd name="connsiteX3" fmla="*/ 27669 w 64594"/>
                <a:gd name="connsiteY3" fmla="*/ 4835 h 92497"/>
                <a:gd name="connsiteX4" fmla="*/ 39966 w 64594"/>
                <a:gd name="connsiteY4" fmla="*/ 22099 h 92497"/>
                <a:gd name="connsiteX5" fmla="*/ 37705 w 64594"/>
                <a:gd name="connsiteY5" fmla="*/ 33890 h 92497"/>
                <a:gd name="connsiteX6" fmla="*/ 27669 w 64594"/>
                <a:gd name="connsiteY6" fmla="*/ 39504 h 92497"/>
                <a:gd name="connsiteX7" fmla="*/ 11273 w 64594"/>
                <a:gd name="connsiteY7" fmla="*/ 44978 h 92497"/>
                <a:gd name="connsiteX8" fmla="*/ 13676 w 64594"/>
                <a:gd name="connsiteY8" fmla="*/ 38381 h 92497"/>
                <a:gd name="connsiteX9" fmla="*/ 27669 w 64594"/>
                <a:gd name="connsiteY9" fmla="*/ 42732 h 92497"/>
                <a:gd name="connsiteX10" fmla="*/ 50567 w 64594"/>
                <a:gd name="connsiteY10" fmla="*/ 22240 h 92497"/>
                <a:gd name="connsiteX11" fmla="*/ 44772 w 64594"/>
                <a:gd name="connsiteY11" fmla="*/ 8625 h 92497"/>
                <a:gd name="connsiteX12" fmla="*/ 57493 w 64594"/>
                <a:gd name="connsiteY12" fmla="*/ 3151 h 92497"/>
                <a:gd name="connsiteX13" fmla="*/ 58906 w 64594"/>
                <a:gd name="connsiteY13" fmla="*/ 3291 h 92497"/>
                <a:gd name="connsiteX14" fmla="*/ 56645 w 64594"/>
                <a:gd name="connsiteY14" fmla="*/ 7081 h 92497"/>
                <a:gd name="connsiteX15" fmla="*/ 60744 w 64594"/>
                <a:gd name="connsiteY15" fmla="*/ 11151 h 92497"/>
                <a:gd name="connsiteX16" fmla="*/ 64843 w 64594"/>
                <a:gd name="connsiteY16" fmla="*/ 6940 h 92497"/>
                <a:gd name="connsiteX17" fmla="*/ 57634 w 64594"/>
                <a:gd name="connsiteY17" fmla="*/ 63 h 92497"/>
                <a:gd name="connsiteX18" fmla="*/ 42652 w 64594"/>
                <a:gd name="connsiteY18" fmla="*/ 6660 h 92497"/>
                <a:gd name="connsiteX19" fmla="*/ 27669 w 64594"/>
                <a:gd name="connsiteY19" fmla="*/ 1607 h 92497"/>
                <a:gd name="connsiteX20" fmla="*/ 4771 w 64594"/>
                <a:gd name="connsiteY20" fmla="*/ 22099 h 92497"/>
                <a:gd name="connsiteX21" fmla="*/ 11415 w 64594"/>
                <a:gd name="connsiteY21" fmla="*/ 36556 h 92497"/>
                <a:gd name="connsiteX22" fmla="*/ 7033 w 64594"/>
                <a:gd name="connsiteY22" fmla="*/ 48206 h 92497"/>
                <a:gd name="connsiteX23" fmla="*/ 13252 w 64594"/>
                <a:gd name="connsiteY23" fmla="*/ 60699 h 92497"/>
                <a:gd name="connsiteX24" fmla="*/ 248 w 64594"/>
                <a:gd name="connsiteY24" fmla="*/ 74735 h 92497"/>
                <a:gd name="connsiteX25" fmla="*/ 31485 w 64594"/>
                <a:gd name="connsiteY25" fmla="*/ 92560 h 92497"/>
                <a:gd name="connsiteX26" fmla="*/ 62864 w 64594"/>
                <a:gd name="connsiteY26" fmla="*/ 74454 h 92497"/>
                <a:gd name="connsiteX27" fmla="*/ 53676 w 64594"/>
                <a:gd name="connsiteY27" fmla="*/ 58453 h 92497"/>
                <a:gd name="connsiteX28" fmla="*/ 29365 w 64594"/>
                <a:gd name="connsiteY28" fmla="*/ 54523 h 92497"/>
                <a:gd name="connsiteX29" fmla="*/ 18765 w 64594"/>
                <a:gd name="connsiteY29" fmla="*/ 54382 h 92497"/>
                <a:gd name="connsiteX30" fmla="*/ 11273 w 64594"/>
                <a:gd name="connsiteY30" fmla="*/ 44978 h 92497"/>
                <a:gd name="connsiteX31" fmla="*/ 31627 w 64594"/>
                <a:gd name="connsiteY31" fmla="*/ 89332 h 92497"/>
                <a:gd name="connsiteX32" fmla="*/ 7598 w 64594"/>
                <a:gd name="connsiteY32" fmla="*/ 74735 h 92497"/>
                <a:gd name="connsiteX33" fmla="*/ 19189 w 64594"/>
                <a:gd name="connsiteY33" fmla="*/ 62664 h 92497"/>
                <a:gd name="connsiteX34" fmla="*/ 27528 w 64594"/>
                <a:gd name="connsiteY34" fmla="*/ 62664 h 92497"/>
                <a:gd name="connsiteX35" fmla="*/ 55514 w 64594"/>
                <a:gd name="connsiteY35" fmla="*/ 74735 h 92497"/>
                <a:gd name="connsiteX36" fmla="*/ 31627 w 64594"/>
                <a:gd name="connsiteY36" fmla="*/ 89332 h 9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594" h="92497">
                  <a:moveTo>
                    <a:pt x="27669" y="39504"/>
                  </a:moveTo>
                  <a:cubicBezTo>
                    <a:pt x="15372" y="39504"/>
                    <a:pt x="15372" y="25468"/>
                    <a:pt x="15372" y="22240"/>
                  </a:cubicBezTo>
                  <a:cubicBezTo>
                    <a:pt x="15372" y="18450"/>
                    <a:pt x="15514" y="13958"/>
                    <a:pt x="17634" y="10449"/>
                  </a:cubicBezTo>
                  <a:cubicBezTo>
                    <a:pt x="18765" y="8765"/>
                    <a:pt x="22015" y="4835"/>
                    <a:pt x="27669" y="4835"/>
                  </a:cubicBezTo>
                  <a:cubicBezTo>
                    <a:pt x="39966" y="4835"/>
                    <a:pt x="39966" y="18871"/>
                    <a:pt x="39966" y="22099"/>
                  </a:cubicBezTo>
                  <a:cubicBezTo>
                    <a:pt x="39966" y="25889"/>
                    <a:pt x="39825" y="30381"/>
                    <a:pt x="37705" y="33890"/>
                  </a:cubicBezTo>
                  <a:cubicBezTo>
                    <a:pt x="36574" y="35574"/>
                    <a:pt x="33323" y="39504"/>
                    <a:pt x="27669" y="39504"/>
                  </a:cubicBezTo>
                  <a:close/>
                  <a:moveTo>
                    <a:pt x="11273" y="44978"/>
                  </a:moveTo>
                  <a:cubicBezTo>
                    <a:pt x="11273" y="44417"/>
                    <a:pt x="11273" y="41188"/>
                    <a:pt x="13676" y="38381"/>
                  </a:cubicBezTo>
                  <a:cubicBezTo>
                    <a:pt x="19189" y="42311"/>
                    <a:pt x="24984" y="42732"/>
                    <a:pt x="27669" y="42732"/>
                  </a:cubicBezTo>
                  <a:cubicBezTo>
                    <a:pt x="40814" y="42732"/>
                    <a:pt x="50567" y="33047"/>
                    <a:pt x="50567" y="22240"/>
                  </a:cubicBezTo>
                  <a:cubicBezTo>
                    <a:pt x="50567" y="17046"/>
                    <a:pt x="48305" y="11853"/>
                    <a:pt x="44772" y="8625"/>
                  </a:cubicBezTo>
                  <a:cubicBezTo>
                    <a:pt x="49860" y="3852"/>
                    <a:pt x="54949" y="3151"/>
                    <a:pt x="57493" y="3151"/>
                  </a:cubicBezTo>
                  <a:cubicBezTo>
                    <a:pt x="57775" y="3151"/>
                    <a:pt x="58482" y="3151"/>
                    <a:pt x="58906" y="3291"/>
                  </a:cubicBezTo>
                  <a:cubicBezTo>
                    <a:pt x="57351" y="3852"/>
                    <a:pt x="56645" y="5396"/>
                    <a:pt x="56645" y="7081"/>
                  </a:cubicBezTo>
                  <a:cubicBezTo>
                    <a:pt x="56645" y="9467"/>
                    <a:pt x="58482" y="11151"/>
                    <a:pt x="60744" y="11151"/>
                  </a:cubicBezTo>
                  <a:cubicBezTo>
                    <a:pt x="62157" y="11151"/>
                    <a:pt x="64843" y="10169"/>
                    <a:pt x="64843" y="6940"/>
                  </a:cubicBezTo>
                  <a:cubicBezTo>
                    <a:pt x="64843" y="4554"/>
                    <a:pt x="63147" y="63"/>
                    <a:pt x="57634" y="63"/>
                  </a:cubicBezTo>
                  <a:cubicBezTo>
                    <a:pt x="54807" y="63"/>
                    <a:pt x="48588" y="905"/>
                    <a:pt x="42652" y="6660"/>
                  </a:cubicBezTo>
                  <a:cubicBezTo>
                    <a:pt x="36715" y="2028"/>
                    <a:pt x="30779" y="1607"/>
                    <a:pt x="27669" y="1607"/>
                  </a:cubicBezTo>
                  <a:cubicBezTo>
                    <a:pt x="14524" y="1607"/>
                    <a:pt x="4771" y="11292"/>
                    <a:pt x="4771" y="22099"/>
                  </a:cubicBezTo>
                  <a:cubicBezTo>
                    <a:pt x="4771" y="28275"/>
                    <a:pt x="7881" y="33609"/>
                    <a:pt x="11415" y="36556"/>
                  </a:cubicBezTo>
                  <a:cubicBezTo>
                    <a:pt x="9577" y="38662"/>
                    <a:pt x="7033" y="43294"/>
                    <a:pt x="7033" y="48206"/>
                  </a:cubicBezTo>
                  <a:cubicBezTo>
                    <a:pt x="7033" y="52558"/>
                    <a:pt x="8870" y="57891"/>
                    <a:pt x="13252" y="60699"/>
                  </a:cubicBezTo>
                  <a:cubicBezTo>
                    <a:pt x="4771" y="63085"/>
                    <a:pt x="248" y="69120"/>
                    <a:pt x="248" y="74735"/>
                  </a:cubicBezTo>
                  <a:cubicBezTo>
                    <a:pt x="248" y="84841"/>
                    <a:pt x="14242" y="92560"/>
                    <a:pt x="31485" y="92560"/>
                  </a:cubicBezTo>
                  <a:cubicBezTo>
                    <a:pt x="48164" y="92560"/>
                    <a:pt x="62864" y="85402"/>
                    <a:pt x="62864" y="74454"/>
                  </a:cubicBezTo>
                  <a:cubicBezTo>
                    <a:pt x="62864" y="69541"/>
                    <a:pt x="60885" y="62383"/>
                    <a:pt x="53676" y="58453"/>
                  </a:cubicBezTo>
                  <a:cubicBezTo>
                    <a:pt x="46185" y="54523"/>
                    <a:pt x="37987" y="54523"/>
                    <a:pt x="29365" y="54523"/>
                  </a:cubicBezTo>
                  <a:cubicBezTo>
                    <a:pt x="25832" y="54523"/>
                    <a:pt x="19754" y="54523"/>
                    <a:pt x="18765" y="54382"/>
                  </a:cubicBezTo>
                  <a:cubicBezTo>
                    <a:pt x="14242" y="53821"/>
                    <a:pt x="11273" y="49470"/>
                    <a:pt x="11273" y="44978"/>
                  </a:cubicBezTo>
                  <a:close/>
                  <a:moveTo>
                    <a:pt x="31627" y="89332"/>
                  </a:moveTo>
                  <a:cubicBezTo>
                    <a:pt x="17351" y="89332"/>
                    <a:pt x="7598" y="82174"/>
                    <a:pt x="7598" y="74735"/>
                  </a:cubicBezTo>
                  <a:cubicBezTo>
                    <a:pt x="7598" y="68278"/>
                    <a:pt x="12969" y="63085"/>
                    <a:pt x="19189" y="62664"/>
                  </a:cubicBezTo>
                  <a:lnTo>
                    <a:pt x="27528" y="62664"/>
                  </a:lnTo>
                  <a:cubicBezTo>
                    <a:pt x="39683" y="62664"/>
                    <a:pt x="55514" y="62664"/>
                    <a:pt x="55514" y="74735"/>
                  </a:cubicBezTo>
                  <a:cubicBezTo>
                    <a:pt x="55514" y="82314"/>
                    <a:pt x="45479" y="89332"/>
                    <a:pt x="31627" y="8933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13784FAF-70C9-3D71-26BF-B9F38540E0C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99031" y="3098022"/>
              <a:ext cx="46219" cy="64425"/>
            </a:xfrm>
            <a:custGeom>
              <a:avLst/>
              <a:gdLst>
                <a:gd name="connsiteX0" fmla="*/ 24949 w 46219"/>
                <a:gd name="connsiteY0" fmla="*/ 35726 h 64425"/>
                <a:gd name="connsiteX1" fmla="*/ 39649 w 46219"/>
                <a:gd name="connsiteY1" fmla="*/ 48639 h 64425"/>
                <a:gd name="connsiteX2" fmla="*/ 23677 w 46219"/>
                <a:gd name="connsiteY2" fmla="*/ 61412 h 64425"/>
                <a:gd name="connsiteX3" fmla="*/ 4030 w 46219"/>
                <a:gd name="connsiteY3" fmla="*/ 41481 h 64425"/>
                <a:gd name="connsiteX4" fmla="*/ 2051 w 46219"/>
                <a:gd name="connsiteY4" fmla="*/ 39095 h 64425"/>
                <a:gd name="connsiteX5" fmla="*/ 214 w 46219"/>
                <a:gd name="connsiteY5" fmla="*/ 42604 h 64425"/>
                <a:gd name="connsiteX6" fmla="*/ 214 w 46219"/>
                <a:gd name="connsiteY6" fmla="*/ 61132 h 64425"/>
                <a:gd name="connsiteX7" fmla="*/ 1769 w 46219"/>
                <a:gd name="connsiteY7" fmla="*/ 64500 h 64425"/>
                <a:gd name="connsiteX8" fmla="*/ 5302 w 46219"/>
                <a:gd name="connsiteY8" fmla="*/ 61693 h 64425"/>
                <a:gd name="connsiteX9" fmla="*/ 8129 w 46219"/>
                <a:gd name="connsiteY9" fmla="*/ 58465 h 64425"/>
                <a:gd name="connsiteX10" fmla="*/ 23677 w 46219"/>
                <a:gd name="connsiteY10" fmla="*/ 64500 h 64425"/>
                <a:gd name="connsiteX11" fmla="*/ 46433 w 46219"/>
                <a:gd name="connsiteY11" fmla="*/ 44990 h 64425"/>
                <a:gd name="connsiteX12" fmla="*/ 40497 w 46219"/>
                <a:gd name="connsiteY12" fmla="*/ 31656 h 64425"/>
                <a:gd name="connsiteX13" fmla="*/ 24384 w 46219"/>
                <a:gd name="connsiteY13" fmla="*/ 24919 h 64425"/>
                <a:gd name="connsiteX14" fmla="*/ 6998 w 46219"/>
                <a:gd name="connsiteY14" fmla="*/ 13409 h 64425"/>
                <a:gd name="connsiteX15" fmla="*/ 22829 w 46219"/>
                <a:gd name="connsiteY15" fmla="*/ 2742 h 64425"/>
                <a:gd name="connsiteX16" fmla="*/ 39366 w 46219"/>
                <a:gd name="connsiteY16" fmla="*/ 19725 h 64425"/>
                <a:gd name="connsiteX17" fmla="*/ 41062 w 46219"/>
                <a:gd name="connsiteY17" fmla="*/ 20988 h 64425"/>
                <a:gd name="connsiteX18" fmla="*/ 42900 w 46219"/>
                <a:gd name="connsiteY18" fmla="*/ 17620 h 64425"/>
                <a:gd name="connsiteX19" fmla="*/ 42900 w 46219"/>
                <a:gd name="connsiteY19" fmla="*/ 3443 h 64425"/>
                <a:gd name="connsiteX20" fmla="*/ 41345 w 46219"/>
                <a:gd name="connsiteY20" fmla="*/ 75 h 64425"/>
                <a:gd name="connsiteX21" fmla="*/ 38518 w 46219"/>
                <a:gd name="connsiteY21" fmla="*/ 1759 h 64425"/>
                <a:gd name="connsiteX22" fmla="*/ 36115 w 46219"/>
                <a:gd name="connsiteY22" fmla="*/ 4005 h 64425"/>
                <a:gd name="connsiteX23" fmla="*/ 22829 w 46219"/>
                <a:gd name="connsiteY23" fmla="*/ 75 h 64425"/>
                <a:gd name="connsiteX24" fmla="*/ 214 w 46219"/>
                <a:gd name="connsiteY24" fmla="*/ 17339 h 64425"/>
                <a:gd name="connsiteX25" fmla="*/ 6292 w 46219"/>
                <a:gd name="connsiteY25" fmla="*/ 29270 h 64425"/>
                <a:gd name="connsiteX26" fmla="*/ 24949 w 46219"/>
                <a:gd name="connsiteY26" fmla="*/ 35726 h 6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219" h="64425">
                  <a:moveTo>
                    <a:pt x="24949" y="35726"/>
                  </a:moveTo>
                  <a:cubicBezTo>
                    <a:pt x="28059" y="36288"/>
                    <a:pt x="39649" y="38534"/>
                    <a:pt x="39649" y="48639"/>
                  </a:cubicBezTo>
                  <a:cubicBezTo>
                    <a:pt x="39649" y="55798"/>
                    <a:pt x="34702" y="61412"/>
                    <a:pt x="23677" y="61412"/>
                  </a:cubicBezTo>
                  <a:cubicBezTo>
                    <a:pt x="11804" y="61412"/>
                    <a:pt x="6716" y="53412"/>
                    <a:pt x="4030" y="41481"/>
                  </a:cubicBezTo>
                  <a:cubicBezTo>
                    <a:pt x="3606" y="39656"/>
                    <a:pt x="3465" y="39095"/>
                    <a:pt x="2051" y="39095"/>
                  </a:cubicBezTo>
                  <a:cubicBezTo>
                    <a:pt x="214" y="39095"/>
                    <a:pt x="214" y="40077"/>
                    <a:pt x="214" y="42604"/>
                  </a:cubicBezTo>
                  <a:lnTo>
                    <a:pt x="214" y="61132"/>
                  </a:lnTo>
                  <a:cubicBezTo>
                    <a:pt x="214" y="63518"/>
                    <a:pt x="214" y="64500"/>
                    <a:pt x="1769" y="64500"/>
                  </a:cubicBezTo>
                  <a:cubicBezTo>
                    <a:pt x="2475" y="64500"/>
                    <a:pt x="2617" y="64360"/>
                    <a:pt x="5302" y="61693"/>
                  </a:cubicBezTo>
                  <a:cubicBezTo>
                    <a:pt x="5585" y="61412"/>
                    <a:pt x="5585" y="61132"/>
                    <a:pt x="8129" y="58465"/>
                  </a:cubicBezTo>
                  <a:cubicBezTo>
                    <a:pt x="14348" y="64360"/>
                    <a:pt x="20709" y="64500"/>
                    <a:pt x="23677" y="64500"/>
                  </a:cubicBezTo>
                  <a:cubicBezTo>
                    <a:pt x="39932" y="64500"/>
                    <a:pt x="46433" y="55096"/>
                    <a:pt x="46433" y="44990"/>
                  </a:cubicBezTo>
                  <a:cubicBezTo>
                    <a:pt x="46433" y="37551"/>
                    <a:pt x="42193" y="33340"/>
                    <a:pt x="40497" y="31656"/>
                  </a:cubicBezTo>
                  <a:cubicBezTo>
                    <a:pt x="35833" y="27164"/>
                    <a:pt x="30320" y="26041"/>
                    <a:pt x="24384" y="24919"/>
                  </a:cubicBezTo>
                  <a:cubicBezTo>
                    <a:pt x="16468" y="23375"/>
                    <a:pt x="6998" y="21550"/>
                    <a:pt x="6998" y="13409"/>
                  </a:cubicBezTo>
                  <a:cubicBezTo>
                    <a:pt x="6998" y="8496"/>
                    <a:pt x="10673" y="2742"/>
                    <a:pt x="22829" y="2742"/>
                  </a:cubicBezTo>
                  <a:cubicBezTo>
                    <a:pt x="38377" y="2742"/>
                    <a:pt x="39084" y="15374"/>
                    <a:pt x="39366" y="19725"/>
                  </a:cubicBezTo>
                  <a:cubicBezTo>
                    <a:pt x="39508" y="20988"/>
                    <a:pt x="40780" y="20988"/>
                    <a:pt x="41062" y="20988"/>
                  </a:cubicBezTo>
                  <a:cubicBezTo>
                    <a:pt x="42900" y="20988"/>
                    <a:pt x="42900" y="20287"/>
                    <a:pt x="42900" y="17620"/>
                  </a:cubicBezTo>
                  <a:lnTo>
                    <a:pt x="42900" y="3443"/>
                  </a:lnTo>
                  <a:cubicBezTo>
                    <a:pt x="42900" y="1057"/>
                    <a:pt x="42900" y="75"/>
                    <a:pt x="41345" y="75"/>
                  </a:cubicBezTo>
                  <a:cubicBezTo>
                    <a:pt x="40638" y="75"/>
                    <a:pt x="40356" y="75"/>
                    <a:pt x="38518" y="1759"/>
                  </a:cubicBezTo>
                  <a:cubicBezTo>
                    <a:pt x="38094" y="2320"/>
                    <a:pt x="36681" y="3584"/>
                    <a:pt x="36115" y="4005"/>
                  </a:cubicBezTo>
                  <a:cubicBezTo>
                    <a:pt x="30744" y="75"/>
                    <a:pt x="24949" y="75"/>
                    <a:pt x="22829" y="75"/>
                  </a:cubicBezTo>
                  <a:cubicBezTo>
                    <a:pt x="5585" y="75"/>
                    <a:pt x="214" y="9479"/>
                    <a:pt x="214" y="17339"/>
                  </a:cubicBezTo>
                  <a:cubicBezTo>
                    <a:pt x="214" y="22252"/>
                    <a:pt x="2475" y="26182"/>
                    <a:pt x="6292" y="29270"/>
                  </a:cubicBezTo>
                  <a:cubicBezTo>
                    <a:pt x="10815" y="32919"/>
                    <a:pt x="14772" y="33761"/>
                    <a:pt x="24949" y="357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EA65A8E4-7BC6-F6BF-2C24-0F5AC98C78F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52805" y="3074581"/>
              <a:ext cx="44240" cy="87865"/>
            </a:xfrm>
            <a:custGeom>
              <a:avLst/>
              <a:gdLst>
                <a:gd name="connsiteX0" fmla="*/ 21985 w 44240"/>
                <a:gd name="connsiteY0" fmla="*/ 30252 h 87865"/>
                <a:gd name="connsiteX1" fmla="*/ 42197 w 44240"/>
                <a:gd name="connsiteY1" fmla="*/ 30252 h 87865"/>
                <a:gd name="connsiteX2" fmla="*/ 42197 w 44240"/>
                <a:gd name="connsiteY2" fmla="*/ 25901 h 87865"/>
                <a:gd name="connsiteX3" fmla="*/ 21985 w 44240"/>
                <a:gd name="connsiteY3" fmla="*/ 25901 h 87865"/>
                <a:gd name="connsiteX4" fmla="*/ 21985 w 44240"/>
                <a:gd name="connsiteY4" fmla="*/ 75 h 87865"/>
                <a:gd name="connsiteX5" fmla="*/ 18451 w 44240"/>
                <a:gd name="connsiteY5" fmla="*/ 75 h 87865"/>
                <a:gd name="connsiteX6" fmla="*/ 218 w 44240"/>
                <a:gd name="connsiteY6" fmla="*/ 27164 h 87865"/>
                <a:gd name="connsiteX7" fmla="*/ 218 w 44240"/>
                <a:gd name="connsiteY7" fmla="*/ 30252 h 87865"/>
                <a:gd name="connsiteX8" fmla="*/ 12232 w 44240"/>
                <a:gd name="connsiteY8" fmla="*/ 30252 h 87865"/>
                <a:gd name="connsiteX9" fmla="*/ 12232 w 44240"/>
                <a:gd name="connsiteY9" fmla="*/ 68992 h 87865"/>
                <a:gd name="connsiteX10" fmla="*/ 30465 w 44240"/>
                <a:gd name="connsiteY10" fmla="*/ 87940 h 87865"/>
                <a:gd name="connsiteX11" fmla="*/ 44459 w 44240"/>
                <a:gd name="connsiteY11" fmla="*/ 68992 h 87865"/>
                <a:gd name="connsiteX12" fmla="*/ 44459 w 44240"/>
                <a:gd name="connsiteY12" fmla="*/ 60991 h 87865"/>
                <a:gd name="connsiteX13" fmla="*/ 40925 w 44240"/>
                <a:gd name="connsiteY13" fmla="*/ 60991 h 87865"/>
                <a:gd name="connsiteX14" fmla="*/ 40925 w 44240"/>
                <a:gd name="connsiteY14" fmla="*/ 68711 h 87865"/>
                <a:gd name="connsiteX15" fmla="*/ 31455 w 44240"/>
                <a:gd name="connsiteY15" fmla="*/ 84431 h 87865"/>
                <a:gd name="connsiteX16" fmla="*/ 21985 w 44240"/>
                <a:gd name="connsiteY16" fmla="*/ 69272 h 87865"/>
                <a:gd name="connsiteX17" fmla="*/ 21985 w 44240"/>
                <a:gd name="connsiteY17" fmla="*/ 30252 h 8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40" h="87865">
                  <a:moveTo>
                    <a:pt x="21985" y="30252"/>
                  </a:moveTo>
                  <a:lnTo>
                    <a:pt x="42197" y="30252"/>
                  </a:lnTo>
                  <a:lnTo>
                    <a:pt x="42197" y="25901"/>
                  </a:lnTo>
                  <a:lnTo>
                    <a:pt x="21985" y="25901"/>
                  </a:lnTo>
                  <a:lnTo>
                    <a:pt x="21985" y="75"/>
                  </a:lnTo>
                  <a:lnTo>
                    <a:pt x="18451" y="75"/>
                  </a:lnTo>
                  <a:cubicBezTo>
                    <a:pt x="18310" y="11584"/>
                    <a:pt x="14070" y="26603"/>
                    <a:pt x="218" y="27164"/>
                  </a:cubicBezTo>
                  <a:lnTo>
                    <a:pt x="218" y="30252"/>
                  </a:lnTo>
                  <a:lnTo>
                    <a:pt x="12232" y="30252"/>
                  </a:lnTo>
                  <a:lnTo>
                    <a:pt x="12232" y="68992"/>
                  </a:lnTo>
                  <a:cubicBezTo>
                    <a:pt x="12232" y="86256"/>
                    <a:pt x="25377" y="87940"/>
                    <a:pt x="30465" y="87940"/>
                  </a:cubicBezTo>
                  <a:cubicBezTo>
                    <a:pt x="40501" y="87940"/>
                    <a:pt x="44459" y="77975"/>
                    <a:pt x="44459" y="68992"/>
                  </a:cubicBezTo>
                  <a:lnTo>
                    <a:pt x="44459" y="60991"/>
                  </a:lnTo>
                  <a:lnTo>
                    <a:pt x="40925" y="60991"/>
                  </a:lnTo>
                  <a:lnTo>
                    <a:pt x="40925" y="68711"/>
                  </a:lnTo>
                  <a:cubicBezTo>
                    <a:pt x="40925" y="79098"/>
                    <a:pt x="36685" y="84431"/>
                    <a:pt x="31455" y="84431"/>
                  </a:cubicBezTo>
                  <a:cubicBezTo>
                    <a:pt x="21985" y="84431"/>
                    <a:pt x="21985" y="71659"/>
                    <a:pt x="21985" y="69272"/>
                  </a:cubicBezTo>
                  <a:lnTo>
                    <a:pt x="21985" y="30252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85AFE4D7-AE5F-A4C5-53FE-14086A05DDF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509044" y="3098864"/>
              <a:ext cx="47491" cy="62039"/>
            </a:xfrm>
            <a:custGeom>
              <a:avLst/>
              <a:gdLst>
                <a:gd name="connsiteX0" fmla="*/ 19869 w 47491"/>
                <a:gd name="connsiteY0" fmla="*/ 15514 h 62039"/>
                <a:gd name="connsiteX1" fmla="*/ 19869 w 47491"/>
                <a:gd name="connsiteY1" fmla="*/ 75 h 62039"/>
                <a:gd name="connsiteX2" fmla="*/ 222 w 47491"/>
                <a:gd name="connsiteY2" fmla="*/ 1619 h 62039"/>
                <a:gd name="connsiteX3" fmla="*/ 222 w 47491"/>
                <a:gd name="connsiteY3" fmla="*/ 5970 h 62039"/>
                <a:gd name="connsiteX4" fmla="*/ 11247 w 47491"/>
                <a:gd name="connsiteY4" fmla="*/ 13830 h 62039"/>
                <a:gd name="connsiteX5" fmla="*/ 11247 w 47491"/>
                <a:gd name="connsiteY5" fmla="*/ 51447 h 62039"/>
                <a:gd name="connsiteX6" fmla="*/ 222 w 47491"/>
                <a:gd name="connsiteY6" fmla="*/ 57763 h 62039"/>
                <a:gd name="connsiteX7" fmla="*/ 222 w 47491"/>
                <a:gd name="connsiteY7" fmla="*/ 62114 h 62039"/>
                <a:gd name="connsiteX8" fmla="*/ 16335 w 47491"/>
                <a:gd name="connsiteY8" fmla="*/ 61693 h 62039"/>
                <a:gd name="connsiteX9" fmla="*/ 34286 w 47491"/>
                <a:gd name="connsiteY9" fmla="*/ 62114 h 62039"/>
                <a:gd name="connsiteX10" fmla="*/ 34286 w 47491"/>
                <a:gd name="connsiteY10" fmla="*/ 57763 h 62039"/>
                <a:gd name="connsiteX11" fmla="*/ 31317 w 47491"/>
                <a:gd name="connsiteY11" fmla="*/ 57763 h 62039"/>
                <a:gd name="connsiteX12" fmla="*/ 20575 w 47491"/>
                <a:gd name="connsiteY12" fmla="*/ 51166 h 62039"/>
                <a:gd name="connsiteX13" fmla="*/ 20575 w 47491"/>
                <a:gd name="connsiteY13" fmla="*/ 29550 h 62039"/>
                <a:gd name="connsiteX14" fmla="*/ 37254 w 47491"/>
                <a:gd name="connsiteY14" fmla="*/ 3163 h 62039"/>
                <a:gd name="connsiteX15" fmla="*/ 38809 w 47491"/>
                <a:gd name="connsiteY15" fmla="*/ 3303 h 62039"/>
                <a:gd name="connsiteX16" fmla="*/ 35558 w 47491"/>
                <a:gd name="connsiteY16" fmla="*/ 8777 h 62039"/>
                <a:gd name="connsiteX17" fmla="*/ 41636 w 47491"/>
                <a:gd name="connsiteY17" fmla="*/ 14813 h 62039"/>
                <a:gd name="connsiteX18" fmla="*/ 47713 w 47491"/>
                <a:gd name="connsiteY18" fmla="*/ 8637 h 62039"/>
                <a:gd name="connsiteX19" fmla="*/ 37254 w 47491"/>
                <a:gd name="connsiteY19" fmla="*/ 75 h 62039"/>
                <a:gd name="connsiteX20" fmla="*/ 19869 w 47491"/>
                <a:gd name="connsiteY20" fmla="*/ 15514 h 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491" h="62039">
                  <a:moveTo>
                    <a:pt x="19869" y="15514"/>
                  </a:moveTo>
                  <a:lnTo>
                    <a:pt x="19869" y="75"/>
                  </a:lnTo>
                  <a:lnTo>
                    <a:pt x="222" y="1619"/>
                  </a:lnTo>
                  <a:lnTo>
                    <a:pt x="222" y="5970"/>
                  </a:lnTo>
                  <a:cubicBezTo>
                    <a:pt x="10116" y="5970"/>
                    <a:pt x="11247" y="6952"/>
                    <a:pt x="11247" y="13830"/>
                  </a:cubicBezTo>
                  <a:lnTo>
                    <a:pt x="11247" y="51447"/>
                  </a:lnTo>
                  <a:cubicBezTo>
                    <a:pt x="11247" y="57763"/>
                    <a:pt x="9692" y="57763"/>
                    <a:pt x="222" y="57763"/>
                  </a:cubicBezTo>
                  <a:lnTo>
                    <a:pt x="222" y="62114"/>
                  </a:lnTo>
                  <a:cubicBezTo>
                    <a:pt x="5734" y="61974"/>
                    <a:pt x="12377" y="61693"/>
                    <a:pt x="16335" y="61693"/>
                  </a:cubicBezTo>
                  <a:cubicBezTo>
                    <a:pt x="21989" y="61693"/>
                    <a:pt x="28632" y="61693"/>
                    <a:pt x="34286" y="62114"/>
                  </a:cubicBezTo>
                  <a:lnTo>
                    <a:pt x="34286" y="57763"/>
                  </a:lnTo>
                  <a:lnTo>
                    <a:pt x="31317" y="57763"/>
                  </a:lnTo>
                  <a:cubicBezTo>
                    <a:pt x="20858" y="57763"/>
                    <a:pt x="20575" y="56219"/>
                    <a:pt x="20575" y="51166"/>
                  </a:cubicBezTo>
                  <a:lnTo>
                    <a:pt x="20575" y="29550"/>
                  </a:lnTo>
                  <a:cubicBezTo>
                    <a:pt x="20575" y="15655"/>
                    <a:pt x="26512" y="3163"/>
                    <a:pt x="37254" y="3163"/>
                  </a:cubicBezTo>
                  <a:cubicBezTo>
                    <a:pt x="38243" y="3163"/>
                    <a:pt x="38526" y="3163"/>
                    <a:pt x="38809" y="3303"/>
                  </a:cubicBezTo>
                  <a:cubicBezTo>
                    <a:pt x="38385" y="3443"/>
                    <a:pt x="35558" y="5128"/>
                    <a:pt x="35558" y="8777"/>
                  </a:cubicBezTo>
                  <a:cubicBezTo>
                    <a:pt x="35558" y="12707"/>
                    <a:pt x="38526" y="14813"/>
                    <a:pt x="41636" y="14813"/>
                  </a:cubicBezTo>
                  <a:cubicBezTo>
                    <a:pt x="44180" y="14813"/>
                    <a:pt x="47713" y="13128"/>
                    <a:pt x="47713" y="8637"/>
                  </a:cubicBezTo>
                  <a:cubicBezTo>
                    <a:pt x="47713" y="4145"/>
                    <a:pt x="43332" y="75"/>
                    <a:pt x="37254" y="75"/>
                  </a:cubicBezTo>
                  <a:cubicBezTo>
                    <a:pt x="26936" y="75"/>
                    <a:pt x="21847" y="9479"/>
                    <a:pt x="19869" y="155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D421CB80-1874-4269-7611-814E31C32B6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564970" y="3098864"/>
              <a:ext cx="71096" cy="63583"/>
            </a:xfrm>
            <a:custGeom>
              <a:avLst/>
              <a:gdLst>
                <a:gd name="connsiteX0" fmla="*/ 50968 w 71096"/>
                <a:gd name="connsiteY0" fmla="*/ 51026 h 63583"/>
                <a:gd name="connsiteX1" fmla="*/ 50968 w 71096"/>
                <a:gd name="connsiteY1" fmla="*/ 63658 h 63583"/>
                <a:gd name="connsiteX2" fmla="*/ 71322 w 71096"/>
                <a:gd name="connsiteY2" fmla="*/ 62114 h 63583"/>
                <a:gd name="connsiteX3" fmla="*/ 71322 w 71096"/>
                <a:gd name="connsiteY3" fmla="*/ 57763 h 63583"/>
                <a:gd name="connsiteX4" fmla="*/ 60297 w 71096"/>
                <a:gd name="connsiteY4" fmla="*/ 49903 h 63583"/>
                <a:gd name="connsiteX5" fmla="*/ 60297 w 71096"/>
                <a:gd name="connsiteY5" fmla="*/ 75 h 63583"/>
                <a:gd name="connsiteX6" fmla="*/ 39519 w 71096"/>
                <a:gd name="connsiteY6" fmla="*/ 1619 h 63583"/>
                <a:gd name="connsiteX7" fmla="*/ 39519 w 71096"/>
                <a:gd name="connsiteY7" fmla="*/ 5970 h 63583"/>
                <a:gd name="connsiteX8" fmla="*/ 50544 w 71096"/>
                <a:gd name="connsiteY8" fmla="*/ 13830 h 63583"/>
                <a:gd name="connsiteX9" fmla="*/ 50544 w 71096"/>
                <a:gd name="connsiteY9" fmla="*/ 38814 h 63583"/>
                <a:gd name="connsiteX10" fmla="*/ 33441 w 71096"/>
                <a:gd name="connsiteY10" fmla="*/ 60570 h 63583"/>
                <a:gd name="connsiteX11" fmla="*/ 21003 w 71096"/>
                <a:gd name="connsiteY11" fmla="*/ 46674 h 63583"/>
                <a:gd name="connsiteX12" fmla="*/ 21003 w 71096"/>
                <a:gd name="connsiteY12" fmla="*/ 75 h 63583"/>
                <a:gd name="connsiteX13" fmla="*/ 226 w 71096"/>
                <a:gd name="connsiteY13" fmla="*/ 1619 h 63583"/>
                <a:gd name="connsiteX14" fmla="*/ 226 w 71096"/>
                <a:gd name="connsiteY14" fmla="*/ 5970 h 63583"/>
                <a:gd name="connsiteX15" fmla="*/ 11250 w 71096"/>
                <a:gd name="connsiteY15" fmla="*/ 18883 h 63583"/>
                <a:gd name="connsiteX16" fmla="*/ 11250 w 71096"/>
                <a:gd name="connsiteY16" fmla="*/ 39937 h 63583"/>
                <a:gd name="connsiteX17" fmla="*/ 32735 w 71096"/>
                <a:gd name="connsiteY17" fmla="*/ 63658 h 63583"/>
                <a:gd name="connsiteX18" fmla="*/ 50968 w 71096"/>
                <a:gd name="connsiteY18" fmla="*/ 51026 h 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096" h="63583">
                  <a:moveTo>
                    <a:pt x="50968" y="51026"/>
                  </a:moveTo>
                  <a:lnTo>
                    <a:pt x="50968" y="63658"/>
                  </a:lnTo>
                  <a:lnTo>
                    <a:pt x="71322" y="62114"/>
                  </a:lnTo>
                  <a:lnTo>
                    <a:pt x="71322" y="57763"/>
                  </a:lnTo>
                  <a:cubicBezTo>
                    <a:pt x="61428" y="57763"/>
                    <a:pt x="60297" y="56780"/>
                    <a:pt x="60297" y="49903"/>
                  </a:cubicBezTo>
                  <a:lnTo>
                    <a:pt x="60297" y="75"/>
                  </a:lnTo>
                  <a:lnTo>
                    <a:pt x="39519" y="1619"/>
                  </a:lnTo>
                  <a:lnTo>
                    <a:pt x="39519" y="5970"/>
                  </a:lnTo>
                  <a:cubicBezTo>
                    <a:pt x="49413" y="5970"/>
                    <a:pt x="50544" y="6952"/>
                    <a:pt x="50544" y="13830"/>
                  </a:cubicBezTo>
                  <a:lnTo>
                    <a:pt x="50544" y="38814"/>
                  </a:lnTo>
                  <a:cubicBezTo>
                    <a:pt x="50544" y="51026"/>
                    <a:pt x="43760" y="60570"/>
                    <a:pt x="33441" y="60570"/>
                  </a:cubicBezTo>
                  <a:cubicBezTo>
                    <a:pt x="21569" y="60570"/>
                    <a:pt x="21003" y="53973"/>
                    <a:pt x="21003" y="46674"/>
                  </a:cubicBezTo>
                  <a:lnTo>
                    <a:pt x="21003" y="75"/>
                  </a:lnTo>
                  <a:lnTo>
                    <a:pt x="226" y="1619"/>
                  </a:lnTo>
                  <a:lnTo>
                    <a:pt x="226" y="5970"/>
                  </a:lnTo>
                  <a:cubicBezTo>
                    <a:pt x="11250" y="5970"/>
                    <a:pt x="11250" y="6391"/>
                    <a:pt x="11250" y="18883"/>
                  </a:cubicBezTo>
                  <a:lnTo>
                    <a:pt x="11250" y="39937"/>
                  </a:lnTo>
                  <a:cubicBezTo>
                    <a:pt x="11250" y="50885"/>
                    <a:pt x="11250" y="63658"/>
                    <a:pt x="32735" y="63658"/>
                  </a:cubicBezTo>
                  <a:cubicBezTo>
                    <a:pt x="40650" y="63658"/>
                    <a:pt x="46869" y="59728"/>
                    <a:pt x="50968" y="510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80E9C944-AD4C-6FCA-83D5-2E42E47A702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643777" y="3098022"/>
              <a:ext cx="53852" cy="64425"/>
            </a:xfrm>
            <a:custGeom>
              <a:avLst/>
              <a:gdLst>
                <a:gd name="connsiteX0" fmla="*/ 11963 w 53852"/>
                <a:gd name="connsiteY0" fmla="*/ 32358 h 64425"/>
                <a:gd name="connsiteX1" fmla="*/ 31044 w 53852"/>
                <a:gd name="connsiteY1" fmla="*/ 3584 h 64425"/>
                <a:gd name="connsiteX2" fmla="*/ 46168 w 53852"/>
                <a:gd name="connsiteY2" fmla="*/ 8777 h 64425"/>
                <a:gd name="connsiteX3" fmla="*/ 39525 w 53852"/>
                <a:gd name="connsiteY3" fmla="*/ 15234 h 64425"/>
                <a:gd name="connsiteX4" fmla="*/ 46027 w 53852"/>
                <a:gd name="connsiteY4" fmla="*/ 21690 h 64425"/>
                <a:gd name="connsiteX5" fmla="*/ 52528 w 53852"/>
                <a:gd name="connsiteY5" fmla="*/ 15093 h 64425"/>
                <a:gd name="connsiteX6" fmla="*/ 30903 w 53852"/>
                <a:gd name="connsiteY6" fmla="*/ 75 h 64425"/>
                <a:gd name="connsiteX7" fmla="*/ 231 w 53852"/>
                <a:gd name="connsiteY7" fmla="*/ 32638 h 64425"/>
                <a:gd name="connsiteX8" fmla="*/ 30620 w 53852"/>
                <a:gd name="connsiteY8" fmla="*/ 64500 h 64425"/>
                <a:gd name="connsiteX9" fmla="*/ 54083 w 53852"/>
                <a:gd name="connsiteY9" fmla="*/ 46253 h 64425"/>
                <a:gd name="connsiteX10" fmla="*/ 52246 w 53852"/>
                <a:gd name="connsiteY10" fmla="*/ 44850 h 64425"/>
                <a:gd name="connsiteX11" fmla="*/ 50408 w 53852"/>
                <a:gd name="connsiteY11" fmla="*/ 46253 h 64425"/>
                <a:gd name="connsiteX12" fmla="*/ 31892 w 53852"/>
                <a:gd name="connsiteY12" fmla="*/ 60991 h 64425"/>
                <a:gd name="connsiteX13" fmla="*/ 11963 w 53852"/>
                <a:gd name="connsiteY13" fmla="*/ 32358 h 6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852" h="64425">
                  <a:moveTo>
                    <a:pt x="11963" y="32358"/>
                  </a:moveTo>
                  <a:cubicBezTo>
                    <a:pt x="11963" y="9479"/>
                    <a:pt x="23553" y="3584"/>
                    <a:pt x="31044" y="3584"/>
                  </a:cubicBezTo>
                  <a:cubicBezTo>
                    <a:pt x="32316" y="3584"/>
                    <a:pt x="41221" y="3724"/>
                    <a:pt x="46168" y="8777"/>
                  </a:cubicBezTo>
                  <a:cubicBezTo>
                    <a:pt x="40373" y="9198"/>
                    <a:pt x="39525" y="13409"/>
                    <a:pt x="39525" y="15234"/>
                  </a:cubicBezTo>
                  <a:cubicBezTo>
                    <a:pt x="39525" y="18883"/>
                    <a:pt x="42069" y="21690"/>
                    <a:pt x="46027" y="21690"/>
                  </a:cubicBezTo>
                  <a:cubicBezTo>
                    <a:pt x="49702" y="21690"/>
                    <a:pt x="52528" y="19304"/>
                    <a:pt x="52528" y="15093"/>
                  </a:cubicBezTo>
                  <a:cubicBezTo>
                    <a:pt x="52528" y="5549"/>
                    <a:pt x="41786" y="75"/>
                    <a:pt x="30903" y="75"/>
                  </a:cubicBezTo>
                  <a:cubicBezTo>
                    <a:pt x="13235" y="75"/>
                    <a:pt x="231" y="15234"/>
                    <a:pt x="231" y="32638"/>
                  </a:cubicBezTo>
                  <a:cubicBezTo>
                    <a:pt x="231" y="50605"/>
                    <a:pt x="14224" y="64500"/>
                    <a:pt x="30620" y="64500"/>
                  </a:cubicBezTo>
                  <a:cubicBezTo>
                    <a:pt x="49560" y="64500"/>
                    <a:pt x="54083" y="47657"/>
                    <a:pt x="54083" y="46253"/>
                  </a:cubicBezTo>
                  <a:cubicBezTo>
                    <a:pt x="54083" y="44850"/>
                    <a:pt x="52670" y="44850"/>
                    <a:pt x="52246" y="44850"/>
                  </a:cubicBezTo>
                  <a:cubicBezTo>
                    <a:pt x="50974" y="44850"/>
                    <a:pt x="50691" y="45411"/>
                    <a:pt x="50408" y="46253"/>
                  </a:cubicBezTo>
                  <a:cubicBezTo>
                    <a:pt x="46309" y="59307"/>
                    <a:pt x="37122" y="60991"/>
                    <a:pt x="31892" y="60991"/>
                  </a:cubicBezTo>
                  <a:cubicBezTo>
                    <a:pt x="24401" y="60991"/>
                    <a:pt x="11963" y="54956"/>
                    <a:pt x="11963" y="3235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2FCC3FA3-5216-170A-D4D0-FD3FDF6019E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04477" y="3074581"/>
              <a:ext cx="44240" cy="87865"/>
            </a:xfrm>
            <a:custGeom>
              <a:avLst/>
              <a:gdLst>
                <a:gd name="connsiteX0" fmla="*/ 22003 w 44240"/>
                <a:gd name="connsiteY0" fmla="*/ 30252 h 87865"/>
                <a:gd name="connsiteX1" fmla="*/ 42215 w 44240"/>
                <a:gd name="connsiteY1" fmla="*/ 30252 h 87865"/>
                <a:gd name="connsiteX2" fmla="*/ 42215 w 44240"/>
                <a:gd name="connsiteY2" fmla="*/ 25901 h 87865"/>
                <a:gd name="connsiteX3" fmla="*/ 22003 w 44240"/>
                <a:gd name="connsiteY3" fmla="*/ 25901 h 87865"/>
                <a:gd name="connsiteX4" fmla="*/ 22003 w 44240"/>
                <a:gd name="connsiteY4" fmla="*/ 75 h 87865"/>
                <a:gd name="connsiteX5" fmla="*/ 18469 w 44240"/>
                <a:gd name="connsiteY5" fmla="*/ 75 h 87865"/>
                <a:gd name="connsiteX6" fmla="*/ 236 w 44240"/>
                <a:gd name="connsiteY6" fmla="*/ 27164 h 87865"/>
                <a:gd name="connsiteX7" fmla="*/ 236 w 44240"/>
                <a:gd name="connsiteY7" fmla="*/ 30252 h 87865"/>
                <a:gd name="connsiteX8" fmla="*/ 12250 w 44240"/>
                <a:gd name="connsiteY8" fmla="*/ 30252 h 87865"/>
                <a:gd name="connsiteX9" fmla="*/ 12250 w 44240"/>
                <a:gd name="connsiteY9" fmla="*/ 68992 h 87865"/>
                <a:gd name="connsiteX10" fmla="*/ 30483 w 44240"/>
                <a:gd name="connsiteY10" fmla="*/ 87940 h 87865"/>
                <a:gd name="connsiteX11" fmla="*/ 44476 w 44240"/>
                <a:gd name="connsiteY11" fmla="*/ 68992 h 87865"/>
                <a:gd name="connsiteX12" fmla="*/ 44476 w 44240"/>
                <a:gd name="connsiteY12" fmla="*/ 60991 h 87865"/>
                <a:gd name="connsiteX13" fmla="*/ 40943 w 44240"/>
                <a:gd name="connsiteY13" fmla="*/ 60991 h 87865"/>
                <a:gd name="connsiteX14" fmla="*/ 40943 w 44240"/>
                <a:gd name="connsiteY14" fmla="*/ 68711 h 87865"/>
                <a:gd name="connsiteX15" fmla="*/ 31473 w 44240"/>
                <a:gd name="connsiteY15" fmla="*/ 84431 h 87865"/>
                <a:gd name="connsiteX16" fmla="*/ 22003 w 44240"/>
                <a:gd name="connsiteY16" fmla="*/ 69272 h 87865"/>
                <a:gd name="connsiteX17" fmla="*/ 22003 w 44240"/>
                <a:gd name="connsiteY17" fmla="*/ 30252 h 8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40" h="87865">
                  <a:moveTo>
                    <a:pt x="22003" y="30252"/>
                  </a:moveTo>
                  <a:lnTo>
                    <a:pt x="42215" y="30252"/>
                  </a:lnTo>
                  <a:lnTo>
                    <a:pt x="42215" y="25901"/>
                  </a:lnTo>
                  <a:lnTo>
                    <a:pt x="22003" y="25901"/>
                  </a:lnTo>
                  <a:lnTo>
                    <a:pt x="22003" y="75"/>
                  </a:lnTo>
                  <a:lnTo>
                    <a:pt x="18469" y="75"/>
                  </a:lnTo>
                  <a:cubicBezTo>
                    <a:pt x="18328" y="11584"/>
                    <a:pt x="14087" y="26603"/>
                    <a:pt x="236" y="27164"/>
                  </a:cubicBezTo>
                  <a:lnTo>
                    <a:pt x="236" y="30252"/>
                  </a:lnTo>
                  <a:lnTo>
                    <a:pt x="12250" y="30252"/>
                  </a:lnTo>
                  <a:lnTo>
                    <a:pt x="12250" y="68992"/>
                  </a:lnTo>
                  <a:cubicBezTo>
                    <a:pt x="12250" y="86256"/>
                    <a:pt x="25395" y="87940"/>
                    <a:pt x="30483" y="87940"/>
                  </a:cubicBezTo>
                  <a:cubicBezTo>
                    <a:pt x="40519" y="87940"/>
                    <a:pt x="44476" y="77975"/>
                    <a:pt x="44476" y="68992"/>
                  </a:cubicBezTo>
                  <a:lnTo>
                    <a:pt x="44476" y="60991"/>
                  </a:lnTo>
                  <a:lnTo>
                    <a:pt x="40943" y="60991"/>
                  </a:lnTo>
                  <a:lnTo>
                    <a:pt x="40943" y="68711"/>
                  </a:lnTo>
                  <a:cubicBezTo>
                    <a:pt x="40943" y="79098"/>
                    <a:pt x="36702" y="84431"/>
                    <a:pt x="31473" y="84431"/>
                  </a:cubicBezTo>
                  <a:cubicBezTo>
                    <a:pt x="22003" y="84431"/>
                    <a:pt x="22003" y="71659"/>
                    <a:pt x="22003" y="69272"/>
                  </a:cubicBezTo>
                  <a:lnTo>
                    <a:pt x="22003" y="30252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2BB8775F-8C60-5D60-FD88-006321990F5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761281" y="3098864"/>
              <a:ext cx="71096" cy="63583"/>
            </a:xfrm>
            <a:custGeom>
              <a:avLst/>
              <a:gdLst>
                <a:gd name="connsiteX0" fmla="*/ 50982 w 71096"/>
                <a:gd name="connsiteY0" fmla="*/ 51026 h 63583"/>
                <a:gd name="connsiteX1" fmla="*/ 50982 w 71096"/>
                <a:gd name="connsiteY1" fmla="*/ 63658 h 63583"/>
                <a:gd name="connsiteX2" fmla="*/ 71335 w 71096"/>
                <a:gd name="connsiteY2" fmla="*/ 62114 h 63583"/>
                <a:gd name="connsiteX3" fmla="*/ 71335 w 71096"/>
                <a:gd name="connsiteY3" fmla="*/ 57763 h 63583"/>
                <a:gd name="connsiteX4" fmla="*/ 60311 w 71096"/>
                <a:gd name="connsiteY4" fmla="*/ 49903 h 63583"/>
                <a:gd name="connsiteX5" fmla="*/ 60311 w 71096"/>
                <a:gd name="connsiteY5" fmla="*/ 75 h 63583"/>
                <a:gd name="connsiteX6" fmla="*/ 39533 w 71096"/>
                <a:gd name="connsiteY6" fmla="*/ 1619 h 63583"/>
                <a:gd name="connsiteX7" fmla="*/ 39533 w 71096"/>
                <a:gd name="connsiteY7" fmla="*/ 5970 h 63583"/>
                <a:gd name="connsiteX8" fmla="*/ 50558 w 71096"/>
                <a:gd name="connsiteY8" fmla="*/ 13830 h 63583"/>
                <a:gd name="connsiteX9" fmla="*/ 50558 w 71096"/>
                <a:gd name="connsiteY9" fmla="*/ 38814 h 63583"/>
                <a:gd name="connsiteX10" fmla="*/ 33455 w 71096"/>
                <a:gd name="connsiteY10" fmla="*/ 60570 h 63583"/>
                <a:gd name="connsiteX11" fmla="*/ 21017 w 71096"/>
                <a:gd name="connsiteY11" fmla="*/ 46674 h 63583"/>
                <a:gd name="connsiteX12" fmla="*/ 21017 w 71096"/>
                <a:gd name="connsiteY12" fmla="*/ 75 h 63583"/>
                <a:gd name="connsiteX13" fmla="*/ 239 w 71096"/>
                <a:gd name="connsiteY13" fmla="*/ 1619 h 63583"/>
                <a:gd name="connsiteX14" fmla="*/ 239 w 71096"/>
                <a:gd name="connsiteY14" fmla="*/ 5970 h 63583"/>
                <a:gd name="connsiteX15" fmla="*/ 11264 w 71096"/>
                <a:gd name="connsiteY15" fmla="*/ 18883 h 63583"/>
                <a:gd name="connsiteX16" fmla="*/ 11264 w 71096"/>
                <a:gd name="connsiteY16" fmla="*/ 39937 h 63583"/>
                <a:gd name="connsiteX17" fmla="*/ 32749 w 71096"/>
                <a:gd name="connsiteY17" fmla="*/ 63658 h 63583"/>
                <a:gd name="connsiteX18" fmla="*/ 50982 w 71096"/>
                <a:gd name="connsiteY18" fmla="*/ 51026 h 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096" h="63583">
                  <a:moveTo>
                    <a:pt x="50982" y="51026"/>
                  </a:moveTo>
                  <a:lnTo>
                    <a:pt x="50982" y="63658"/>
                  </a:lnTo>
                  <a:lnTo>
                    <a:pt x="71335" y="62114"/>
                  </a:lnTo>
                  <a:lnTo>
                    <a:pt x="71335" y="57763"/>
                  </a:lnTo>
                  <a:cubicBezTo>
                    <a:pt x="61441" y="57763"/>
                    <a:pt x="60311" y="56780"/>
                    <a:pt x="60311" y="49903"/>
                  </a:cubicBezTo>
                  <a:lnTo>
                    <a:pt x="60311" y="75"/>
                  </a:lnTo>
                  <a:lnTo>
                    <a:pt x="39533" y="1619"/>
                  </a:lnTo>
                  <a:lnTo>
                    <a:pt x="39533" y="5970"/>
                  </a:lnTo>
                  <a:cubicBezTo>
                    <a:pt x="49427" y="5970"/>
                    <a:pt x="50558" y="6952"/>
                    <a:pt x="50558" y="13830"/>
                  </a:cubicBezTo>
                  <a:lnTo>
                    <a:pt x="50558" y="38814"/>
                  </a:lnTo>
                  <a:cubicBezTo>
                    <a:pt x="50558" y="51026"/>
                    <a:pt x="43773" y="60570"/>
                    <a:pt x="33455" y="60570"/>
                  </a:cubicBezTo>
                  <a:cubicBezTo>
                    <a:pt x="21582" y="60570"/>
                    <a:pt x="21017" y="53973"/>
                    <a:pt x="21017" y="46674"/>
                  </a:cubicBezTo>
                  <a:lnTo>
                    <a:pt x="21017" y="75"/>
                  </a:lnTo>
                  <a:lnTo>
                    <a:pt x="239" y="1619"/>
                  </a:lnTo>
                  <a:lnTo>
                    <a:pt x="239" y="5970"/>
                  </a:lnTo>
                  <a:cubicBezTo>
                    <a:pt x="11264" y="5970"/>
                    <a:pt x="11264" y="6391"/>
                    <a:pt x="11264" y="18883"/>
                  </a:cubicBezTo>
                  <a:lnTo>
                    <a:pt x="11264" y="39937"/>
                  </a:lnTo>
                  <a:cubicBezTo>
                    <a:pt x="11264" y="50885"/>
                    <a:pt x="11264" y="63658"/>
                    <a:pt x="32749" y="63658"/>
                  </a:cubicBezTo>
                  <a:cubicBezTo>
                    <a:pt x="40664" y="63658"/>
                    <a:pt x="46883" y="59728"/>
                    <a:pt x="50982" y="5102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061C8C66-48FB-9CF9-30C4-4550FACB8F3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839241" y="3098864"/>
              <a:ext cx="47491" cy="62039"/>
            </a:xfrm>
            <a:custGeom>
              <a:avLst/>
              <a:gdLst>
                <a:gd name="connsiteX0" fmla="*/ 19892 w 47491"/>
                <a:gd name="connsiteY0" fmla="*/ 15514 h 62039"/>
                <a:gd name="connsiteX1" fmla="*/ 19892 w 47491"/>
                <a:gd name="connsiteY1" fmla="*/ 75 h 62039"/>
                <a:gd name="connsiteX2" fmla="*/ 245 w 47491"/>
                <a:gd name="connsiteY2" fmla="*/ 1619 h 62039"/>
                <a:gd name="connsiteX3" fmla="*/ 245 w 47491"/>
                <a:gd name="connsiteY3" fmla="*/ 5970 h 62039"/>
                <a:gd name="connsiteX4" fmla="*/ 11270 w 47491"/>
                <a:gd name="connsiteY4" fmla="*/ 13830 h 62039"/>
                <a:gd name="connsiteX5" fmla="*/ 11270 w 47491"/>
                <a:gd name="connsiteY5" fmla="*/ 51447 h 62039"/>
                <a:gd name="connsiteX6" fmla="*/ 245 w 47491"/>
                <a:gd name="connsiteY6" fmla="*/ 57763 h 62039"/>
                <a:gd name="connsiteX7" fmla="*/ 245 w 47491"/>
                <a:gd name="connsiteY7" fmla="*/ 62114 h 62039"/>
                <a:gd name="connsiteX8" fmla="*/ 16358 w 47491"/>
                <a:gd name="connsiteY8" fmla="*/ 61693 h 62039"/>
                <a:gd name="connsiteX9" fmla="*/ 34309 w 47491"/>
                <a:gd name="connsiteY9" fmla="*/ 62114 h 62039"/>
                <a:gd name="connsiteX10" fmla="*/ 34309 w 47491"/>
                <a:gd name="connsiteY10" fmla="*/ 57763 h 62039"/>
                <a:gd name="connsiteX11" fmla="*/ 31341 w 47491"/>
                <a:gd name="connsiteY11" fmla="*/ 57763 h 62039"/>
                <a:gd name="connsiteX12" fmla="*/ 20599 w 47491"/>
                <a:gd name="connsiteY12" fmla="*/ 51166 h 62039"/>
                <a:gd name="connsiteX13" fmla="*/ 20599 w 47491"/>
                <a:gd name="connsiteY13" fmla="*/ 29550 h 62039"/>
                <a:gd name="connsiteX14" fmla="*/ 37277 w 47491"/>
                <a:gd name="connsiteY14" fmla="*/ 3163 h 62039"/>
                <a:gd name="connsiteX15" fmla="*/ 38832 w 47491"/>
                <a:gd name="connsiteY15" fmla="*/ 3303 h 62039"/>
                <a:gd name="connsiteX16" fmla="*/ 35581 w 47491"/>
                <a:gd name="connsiteY16" fmla="*/ 8777 h 62039"/>
                <a:gd name="connsiteX17" fmla="*/ 41659 w 47491"/>
                <a:gd name="connsiteY17" fmla="*/ 14813 h 62039"/>
                <a:gd name="connsiteX18" fmla="*/ 47737 w 47491"/>
                <a:gd name="connsiteY18" fmla="*/ 8637 h 62039"/>
                <a:gd name="connsiteX19" fmla="*/ 37277 w 47491"/>
                <a:gd name="connsiteY19" fmla="*/ 75 h 62039"/>
                <a:gd name="connsiteX20" fmla="*/ 19892 w 47491"/>
                <a:gd name="connsiteY20" fmla="*/ 15514 h 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491" h="62039">
                  <a:moveTo>
                    <a:pt x="19892" y="15514"/>
                  </a:moveTo>
                  <a:lnTo>
                    <a:pt x="19892" y="75"/>
                  </a:lnTo>
                  <a:lnTo>
                    <a:pt x="245" y="1619"/>
                  </a:lnTo>
                  <a:lnTo>
                    <a:pt x="245" y="5970"/>
                  </a:lnTo>
                  <a:cubicBezTo>
                    <a:pt x="10139" y="5970"/>
                    <a:pt x="11270" y="6952"/>
                    <a:pt x="11270" y="13830"/>
                  </a:cubicBezTo>
                  <a:lnTo>
                    <a:pt x="11270" y="51447"/>
                  </a:lnTo>
                  <a:cubicBezTo>
                    <a:pt x="11270" y="57763"/>
                    <a:pt x="9715" y="57763"/>
                    <a:pt x="245" y="57763"/>
                  </a:cubicBezTo>
                  <a:lnTo>
                    <a:pt x="245" y="62114"/>
                  </a:lnTo>
                  <a:cubicBezTo>
                    <a:pt x="5757" y="61974"/>
                    <a:pt x="12401" y="61693"/>
                    <a:pt x="16358" y="61693"/>
                  </a:cubicBezTo>
                  <a:cubicBezTo>
                    <a:pt x="22012" y="61693"/>
                    <a:pt x="28655" y="61693"/>
                    <a:pt x="34309" y="62114"/>
                  </a:cubicBezTo>
                  <a:lnTo>
                    <a:pt x="34309" y="57763"/>
                  </a:lnTo>
                  <a:lnTo>
                    <a:pt x="31341" y="57763"/>
                  </a:lnTo>
                  <a:cubicBezTo>
                    <a:pt x="20881" y="57763"/>
                    <a:pt x="20599" y="56219"/>
                    <a:pt x="20599" y="51166"/>
                  </a:cubicBezTo>
                  <a:lnTo>
                    <a:pt x="20599" y="29550"/>
                  </a:lnTo>
                  <a:cubicBezTo>
                    <a:pt x="20599" y="15655"/>
                    <a:pt x="26535" y="3163"/>
                    <a:pt x="37277" y="3163"/>
                  </a:cubicBezTo>
                  <a:cubicBezTo>
                    <a:pt x="38267" y="3163"/>
                    <a:pt x="38549" y="3163"/>
                    <a:pt x="38832" y="3303"/>
                  </a:cubicBezTo>
                  <a:cubicBezTo>
                    <a:pt x="38408" y="3443"/>
                    <a:pt x="35581" y="5128"/>
                    <a:pt x="35581" y="8777"/>
                  </a:cubicBezTo>
                  <a:cubicBezTo>
                    <a:pt x="35581" y="12707"/>
                    <a:pt x="38549" y="14813"/>
                    <a:pt x="41659" y="14813"/>
                  </a:cubicBezTo>
                  <a:cubicBezTo>
                    <a:pt x="44203" y="14813"/>
                    <a:pt x="47737" y="13128"/>
                    <a:pt x="47737" y="8637"/>
                  </a:cubicBezTo>
                  <a:cubicBezTo>
                    <a:pt x="47737" y="4145"/>
                    <a:pt x="43355" y="75"/>
                    <a:pt x="37277" y="75"/>
                  </a:cubicBezTo>
                  <a:cubicBezTo>
                    <a:pt x="26959" y="75"/>
                    <a:pt x="21871" y="9479"/>
                    <a:pt x="19892" y="1551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05121D36-CFAF-C76B-04A9-F885DC8F071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894601" y="3098022"/>
              <a:ext cx="54700" cy="64425"/>
            </a:xfrm>
            <a:custGeom>
              <a:avLst/>
              <a:gdLst>
                <a:gd name="connsiteX0" fmla="*/ 12122 w 54700"/>
                <a:gd name="connsiteY0" fmla="*/ 27585 h 64425"/>
                <a:gd name="connsiteX1" fmla="*/ 29648 w 54700"/>
                <a:gd name="connsiteY1" fmla="*/ 3163 h 64425"/>
                <a:gd name="connsiteX2" fmla="*/ 45620 w 54700"/>
                <a:gd name="connsiteY2" fmla="*/ 27585 h 64425"/>
                <a:gd name="connsiteX3" fmla="*/ 12122 w 54700"/>
                <a:gd name="connsiteY3" fmla="*/ 27585 h 64425"/>
                <a:gd name="connsiteX4" fmla="*/ 11980 w 54700"/>
                <a:gd name="connsiteY4" fmla="*/ 30533 h 64425"/>
                <a:gd name="connsiteX5" fmla="*/ 51415 w 54700"/>
                <a:gd name="connsiteY5" fmla="*/ 30533 h 64425"/>
                <a:gd name="connsiteX6" fmla="*/ 54949 w 54700"/>
                <a:gd name="connsiteY6" fmla="*/ 27585 h 64425"/>
                <a:gd name="connsiteX7" fmla="*/ 29648 w 54700"/>
                <a:gd name="connsiteY7" fmla="*/ 75 h 64425"/>
                <a:gd name="connsiteX8" fmla="*/ 249 w 54700"/>
                <a:gd name="connsiteY8" fmla="*/ 32077 h 64425"/>
                <a:gd name="connsiteX9" fmla="*/ 31345 w 54700"/>
                <a:gd name="connsiteY9" fmla="*/ 64500 h 64425"/>
                <a:gd name="connsiteX10" fmla="*/ 54949 w 54700"/>
                <a:gd name="connsiteY10" fmla="*/ 46253 h 64425"/>
                <a:gd name="connsiteX11" fmla="*/ 53112 w 54700"/>
                <a:gd name="connsiteY11" fmla="*/ 44569 h 64425"/>
                <a:gd name="connsiteX12" fmla="*/ 51274 w 54700"/>
                <a:gd name="connsiteY12" fmla="*/ 46534 h 64425"/>
                <a:gd name="connsiteX13" fmla="*/ 32193 w 54700"/>
                <a:gd name="connsiteY13" fmla="*/ 60991 h 64425"/>
                <a:gd name="connsiteX14" fmla="*/ 16221 w 54700"/>
                <a:gd name="connsiteY14" fmla="*/ 51587 h 64425"/>
                <a:gd name="connsiteX15" fmla="*/ 11980 w 54700"/>
                <a:gd name="connsiteY15" fmla="*/ 30533 h 6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700" h="64425">
                  <a:moveTo>
                    <a:pt x="12122" y="27585"/>
                  </a:moveTo>
                  <a:cubicBezTo>
                    <a:pt x="12970" y="6672"/>
                    <a:pt x="24843" y="3163"/>
                    <a:pt x="29648" y="3163"/>
                  </a:cubicBezTo>
                  <a:cubicBezTo>
                    <a:pt x="44207" y="3163"/>
                    <a:pt x="45620" y="22111"/>
                    <a:pt x="45620" y="27585"/>
                  </a:cubicBezTo>
                  <a:lnTo>
                    <a:pt x="12122" y="27585"/>
                  </a:lnTo>
                  <a:close/>
                  <a:moveTo>
                    <a:pt x="11980" y="30533"/>
                  </a:moveTo>
                  <a:lnTo>
                    <a:pt x="51415" y="30533"/>
                  </a:lnTo>
                  <a:cubicBezTo>
                    <a:pt x="54525" y="30533"/>
                    <a:pt x="54949" y="30533"/>
                    <a:pt x="54949" y="27585"/>
                  </a:cubicBezTo>
                  <a:cubicBezTo>
                    <a:pt x="54949" y="13690"/>
                    <a:pt x="47316" y="75"/>
                    <a:pt x="29648" y="75"/>
                  </a:cubicBezTo>
                  <a:cubicBezTo>
                    <a:pt x="13253" y="75"/>
                    <a:pt x="249" y="14532"/>
                    <a:pt x="249" y="32077"/>
                  </a:cubicBezTo>
                  <a:cubicBezTo>
                    <a:pt x="249" y="50885"/>
                    <a:pt x="15090" y="64500"/>
                    <a:pt x="31345" y="64500"/>
                  </a:cubicBezTo>
                  <a:cubicBezTo>
                    <a:pt x="48589" y="64500"/>
                    <a:pt x="54949" y="48920"/>
                    <a:pt x="54949" y="46253"/>
                  </a:cubicBezTo>
                  <a:cubicBezTo>
                    <a:pt x="54949" y="44850"/>
                    <a:pt x="53818" y="44569"/>
                    <a:pt x="53112" y="44569"/>
                  </a:cubicBezTo>
                  <a:cubicBezTo>
                    <a:pt x="51839" y="44569"/>
                    <a:pt x="51557" y="45411"/>
                    <a:pt x="51274" y="46534"/>
                  </a:cubicBezTo>
                  <a:cubicBezTo>
                    <a:pt x="46327" y="60991"/>
                    <a:pt x="33606" y="60991"/>
                    <a:pt x="32193" y="60991"/>
                  </a:cubicBezTo>
                  <a:cubicBezTo>
                    <a:pt x="25125" y="60991"/>
                    <a:pt x="19472" y="56780"/>
                    <a:pt x="16221" y="51587"/>
                  </a:cubicBezTo>
                  <a:cubicBezTo>
                    <a:pt x="11980" y="44850"/>
                    <a:pt x="11980" y="35586"/>
                    <a:pt x="11980" y="3053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609" name="Group 608" descr="\documentclass{article}&#10;\usepackage{amsmath}&#10;\pagestyle{empty}&#10;\begin{document}&#10;&#10;\centering&#10;\centering scintillation \\ screen&#10;&#10;\end{document}" title="IguanaTex Vector Display">
            <a:extLst>
              <a:ext uri="{FF2B5EF4-FFF2-40B4-BE49-F238E27FC236}">
                <a16:creationId xmlns:a16="http://schemas.microsoft.com/office/drawing/2014/main" id="{CC5CA8ED-4691-79A9-C33B-A8730D054FA6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350081" y="2225707"/>
            <a:ext cx="716192" cy="267388"/>
            <a:chOff x="10747504" y="2882186"/>
            <a:chExt cx="1052320" cy="392880"/>
          </a:xfrm>
          <a:solidFill>
            <a:srgbClr val="A6A6A6"/>
          </a:solidFill>
        </p:grpSpPr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431060F6-D08A-ECA8-FD9F-9E924DEEBDB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747504" y="2932920"/>
              <a:ext cx="68338" cy="94662"/>
            </a:xfrm>
            <a:custGeom>
              <a:avLst/>
              <a:gdLst>
                <a:gd name="connsiteX0" fmla="*/ 36781 w 68338"/>
                <a:gd name="connsiteY0" fmla="*/ 52447 h 94662"/>
                <a:gd name="connsiteX1" fmla="*/ 58516 w 68338"/>
                <a:gd name="connsiteY1" fmla="*/ 71421 h 94662"/>
                <a:gd name="connsiteX2" fmla="*/ 34900 w 68338"/>
                <a:gd name="connsiteY2" fmla="*/ 90188 h 94662"/>
                <a:gd name="connsiteX3" fmla="*/ 5851 w 68338"/>
                <a:gd name="connsiteY3" fmla="*/ 60903 h 94662"/>
                <a:gd name="connsiteX4" fmla="*/ 2925 w 68338"/>
                <a:gd name="connsiteY4" fmla="*/ 57397 h 94662"/>
                <a:gd name="connsiteX5" fmla="*/ 208 w 68338"/>
                <a:gd name="connsiteY5" fmla="*/ 62552 h 94662"/>
                <a:gd name="connsiteX6" fmla="*/ 208 w 68338"/>
                <a:gd name="connsiteY6" fmla="*/ 89776 h 94662"/>
                <a:gd name="connsiteX7" fmla="*/ 2507 w 68338"/>
                <a:gd name="connsiteY7" fmla="*/ 94725 h 94662"/>
                <a:gd name="connsiteX8" fmla="*/ 7732 w 68338"/>
                <a:gd name="connsiteY8" fmla="*/ 90601 h 94662"/>
                <a:gd name="connsiteX9" fmla="*/ 11912 w 68338"/>
                <a:gd name="connsiteY9" fmla="*/ 85857 h 94662"/>
                <a:gd name="connsiteX10" fmla="*/ 34900 w 68338"/>
                <a:gd name="connsiteY10" fmla="*/ 94725 h 94662"/>
                <a:gd name="connsiteX11" fmla="*/ 68547 w 68338"/>
                <a:gd name="connsiteY11" fmla="*/ 66058 h 94662"/>
                <a:gd name="connsiteX12" fmla="*/ 59769 w 68338"/>
                <a:gd name="connsiteY12" fmla="*/ 46466 h 94662"/>
                <a:gd name="connsiteX13" fmla="*/ 35945 w 68338"/>
                <a:gd name="connsiteY13" fmla="*/ 36567 h 94662"/>
                <a:gd name="connsiteX14" fmla="*/ 10240 w 68338"/>
                <a:gd name="connsiteY14" fmla="*/ 19655 h 94662"/>
                <a:gd name="connsiteX15" fmla="*/ 33646 w 68338"/>
                <a:gd name="connsiteY15" fmla="*/ 3981 h 94662"/>
                <a:gd name="connsiteX16" fmla="*/ 58098 w 68338"/>
                <a:gd name="connsiteY16" fmla="*/ 28936 h 94662"/>
                <a:gd name="connsiteX17" fmla="*/ 60605 w 68338"/>
                <a:gd name="connsiteY17" fmla="*/ 30792 h 94662"/>
                <a:gd name="connsiteX18" fmla="*/ 63322 w 68338"/>
                <a:gd name="connsiteY18" fmla="*/ 25842 h 94662"/>
                <a:gd name="connsiteX19" fmla="*/ 63322 w 68338"/>
                <a:gd name="connsiteY19" fmla="*/ 5012 h 94662"/>
                <a:gd name="connsiteX20" fmla="*/ 61023 w 68338"/>
                <a:gd name="connsiteY20" fmla="*/ 63 h 94662"/>
                <a:gd name="connsiteX21" fmla="*/ 56844 w 68338"/>
                <a:gd name="connsiteY21" fmla="*/ 2538 h 94662"/>
                <a:gd name="connsiteX22" fmla="*/ 53291 w 68338"/>
                <a:gd name="connsiteY22" fmla="*/ 5837 h 94662"/>
                <a:gd name="connsiteX23" fmla="*/ 33646 w 68338"/>
                <a:gd name="connsiteY23" fmla="*/ 63 h 94662"/>
                <a:gd name="connsiteX24" fmla="*/ 208 w 68338"/>
                <a:gd name="connsiteY24" fmla="*/ 25430 h 94662"/>
                <a:gd name="connsiteX25" fmla="*/ 9195 w 68338"/>
                <a:gd name="connsiteY25" fmla="*/ 42960 h 94662"/>
                <a:gd name="connsiteX26" fmla="*/ 36781 w 68338"/>
                <a:gd name="connsiteY26" fmla="*/ 52447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338" h="94662">
                  <a:moveTo>
                    <a:pt x="36781" y="52447"/>
                  </a:moveTo>
                  <a:cubicBezTo>
                    <a:pt x="41379" y="53272"/>
                    <a:pt x="58516" y="56572"/>
                    <a:pt x="58516" y="71421"/>
                  </a:cubicBezTo>
                  <a:cubicBezTo>
                    <a:pt x="58516" y="81939"/>
                    <a:pt x="51201" y="90188"/>
                    <a:pt x="34900" y="90188"/>
                  </a:cubicBezTo>
                  <a:cubicBezTo>
                    <a:pt x="17345" y="90188"/>
                    <a:pt x="9822" y="78433"/>
                    <a:pt x="5851" y="60903"/>
                  </a:cubicBezTo>
                  <a:cubicBezTo>
                    <a:pt x="5224" y="58222"/>
                    <a:pt x="5015" y="57397"/>
                    <a:pt x="2925" y="57397"/>
                  </a:cubicBezTo>
                  <a:cubicBezTo>
                    <a:pt x="208" y="57397"/>
                    <a:pt x="208" y="58840"/>
                    <a:pt x="208" y="62552"/>
                  </a:cubicBezTo>
                  <a:lnTo>
                    <a:pt x="208" y="89776"/>
                  </a:lnTo>
                  <a:cubicBezTo>
                    <a:pt x="208" y="93282"/>
                    <a:pt x="208" y="94725"/>
                    <a:pt x="2507" y="94725"/>
                  </a:cubicBezTo>
                  <a:cubicBezTo>
                    <a:pt x="3552" y="94725"/>
                    <a:pt x="3761" y="94519"/>
                    <a:pt x="7732" y="90601"/>
                  </a:cubicBezTo>
                  <a:cubicBezTo>
                    <a:pt x="8150" y="90188"/>
                    <a:pt x="8150" y="89776"/>
                    <a:pt x="11912" y="85857"/>
                  </a:cubicBezTo>
                  <a:cubicBezTo>
                    <a:pt x="21107" y="94519"/>
                    <a:pt x="30511" y="94725"/>
                    <a:pt x="34900" y="94725"/>
                  </a:cubicBezTo>
                  <a:cubicBezTo>
                    <a:pt x="58934" y="94725"/>
                    <a:pt x="68547" y="80908"/>
                    <a:pt x="68547" y="66058"/>
                  </a:cubicBezTo>
                  <a:cubicBezTo>
                    <a:pt x="68547" y="55128"/>
                    <a:pt x="62277" y="48941"/>
                    <a:pt x="59769" y="46466"/>
                  </a:cubicBezTo>
                  <a:cubicBezTo>
                    <a:pt x="52873" y="39866"/>
                    <a:pt x="44722" y="38217"/>
                    <a:pt x="35945" y="36567"/>
                  </a:cubicBezTo>
                  <a:cubicBezTo>
                    <a:pt x="24242" y="34298"/>
                    <a:pt x="10240" y="31617"/>
                    <a:pt x="10240" y="19655"/>
                  </a:cubicBezTo>
                  <a:cubicBezTo>
                    <a:pt x="10240" y="12437"/>
                    <a:pt x="15673" y="3981"/>
                    <a:pt x="33646" y="3981"/>
                  </a:cubicBezTo>
                  <a:cubicBezTo>
                    <a:pt x="56635" y="3981"/>
                    <a:pt x="57680" y="22543"/>
                    <a:pt x="58098" y="28936"/>
                  </a:cubicBezTo>
                  <a:cubicBezTo>
                    <a:pt x="58307" y="30792"/>
                    <a:pt x="60187" y="30792"/>
                    <a:pt x="60605" y="30792"/>
                  </a:cubicBezTo>
                  <a:cubicBezTo>
                    <a:pt x="63322" y="30792"/>
                    <a:pt x="63322" y="29761"/>
                    <a:pt x="63322" y="25842"/>
                  </a:cubicBezTo>
                  <a:lnTo>
                    <a:pt x="63322" y="5012"/>
                  </a:lnTo>
                  <a:cubicBezTo>
                    <a:pt x="63322" y="1506"/>
                    <a:pt x="63322" y="63"/>
                    <a:pt x="61023" y="63"/>
                  </a:cubicBezTo>
                  <a:cubicBezTo>
                    <a:pt x="59978" y="63"/>
                    <a:pt x="59561" y="63"/>
                    <a:pt x="56844" y="2538"/>
                  </a:cubicBezTo>
                  <a:cubicBezTo>
                    <a:pt x="56217" y="3363"/>
                    <a:pt x="54127" y="5219"/>
                    <a:pt x="53291" y="5837"/>
                  </a:cubicBezTo>
                  <a:cubicBezTo>
                    <a:pt x="45349" y="63"/>
                    <a:pt x="36781" y="63"/>
                    <a:pt x="33646" y="63"/>
                  </a:cubicBezTo>
                  <a:cubicBezTo>
                    <a:pt x="8150" y="63"/>
                    <a:pt x="208" y="13881"/>
                    <a:pt x="208" y="25430"/>
                  </a:cubicBezTo>
                  <a:cubicBezTo>
                    <a:pt x="208" y="32648"/>
                    <a:pt x="3552" y="38423"/>
                    <a:pt x="9195" y="42960"/>
                  </a:cubicBezTo>
                  <a:cubicBezTo>
                    <a:pt x="15882" y="48322"/>
                    <a:pt x="21734" y="49560"/>
                    <a:pt x="36781" y="5244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67907B11-3079-7200-6F5F-831CB7467D8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830147" y="2932920"/>
              <a:ext cx="79623" cy="94662"/>
            </a:xfrm>
            <a:custGeom>
              <a:avLst/>
              <a:gdLst>
                <a:gd name="connsiteX0" fmla="*/ 17558 w 79623"/>
                <a:gd name="connsiteY0" fmla="*/ 47497 h 94662"/>
                <a:gd name="connsiteX1" fmla="*/ 45771 w 79623"/>
                <a:gd name="connsiteY1" fmla="*/ 5219 h 94662"/>
                <a:gd name="connsiteX2" fmla="*/ 68133 w 79623"/>
                <a:gd name="connsiteY2" fmla="*/ 12849 h 94662"/>
                <a:gd name="connsiteX3" fmla="*/ 58311 w 79623"/>
                <a:gd name="connsiteY3" fmla="*/ 22336 h 94662"/>
                <a:gd name="connsiteX4" fmla="*/ 67924 w 79623"/>
                <a:gd name="connsiteY4" fmla="*/ 31823 h 94662"/>
                <a:gd name="connsiteX5" fmla="*/ 77537 w 79623"/>
                <a:gd name="connsiteY5" fmla="*/ 22130 h 94662"/>
                <a:gd name="connsiteX6" fmla="*/ 45562 w 79623"/>
                <a:gd name="connsiteY6" fmla="*/ 63 h 94662"/>
                <a:gd name="connsiteX7" fmla="*/ 212 w 79623"/>
                <a:gd name="connsiteY7" fmla="*/ 47910 h 94662"/>
                <a:gd name="connsiteX8" fmla="*/ 45144 w 79623"/>
                <a:gd name="connsiteY8" fmla="*/ 94725 h 94662"/>
                <a:gd name="connsiteX9" fmla="*/ 79836 w 79623"/>
                <a:gd name="connsiteY9" fmla="*/ 67915 h 94662"/>
                <a:gd name="connsiteX10" fmla="*/ 77119 w 79623"/>
                <a:gd name="connsiteY10" fmla="*/ 65852 h 94662"/>
                <a:gd name="connsiteX11" fmla="*/ 74402 w 79623"/>
                <a:gd name="connsiteY11" fmla="*/ 67915 h 94662"/>
                <a:gd name="connsiteX12" fmla="*/ 47025 w 79623"/>
                <a:gd name="connsiteY12" fmla="*/ 89569 h 94662"/>
                <a:gd name="connsiteX13" fmla="*/ 17558 w 79623"/>
                <a:gd name="connsiteY13" fmla="*/ 47497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623" h="94662">
                  <a:moveTo>
                    <a:pt x="17558" y="47497"/>
                  </a:moveTo>
                  <a:cubicBezTo>
                    <a:pt x="17558" y="13881"/>
                    <a:pt x="34695" y="5219"/>
                    <a:pt x="45771" y="5219"/>
                  </a:cubicBezTo>
                  <a:cubicBezTo>
                    <a:pt x="47652" y="5219"/>
                    <a:pt x="60818" y="5425"/>
                    <a:pt x="68133" y="12849"/>
                  </a:cubicBezTo>
                  <a:cubicBezTo>
                    <a:pt x="59564" y="13468"/>
                    <a:pt x="58311" y="19655"/>
                    <a:pt x="58311" y="22336"/>
                  </a:cubicBezTo>
                  <a:cubicBezTo>
                    <a:pt x="58311" y="27698"/>
                    <a:pt x="62072" y="31823"/>
                    <a:pt x="67924" y="31823"/>
                  </a:cubicBezTo>
                  <a:cubicBezTo>
                    <a:pt x="73358" y="31823"/>
                    <a:pt x="77537" y="28317"/>
                    <a:pt x="77537" y="22130"/>
                  </a:cubicBezTo>
                  <a:cubicBezTo>
                    <a:pt x="77537" y="8106"/>
                    <a:pt x="61654" y="63"/>
                    <a:pt x="45562" y="63"/>
                  </a:cubicBezTo>
                  <a:cubicBezTo>
                    <a:pt x="19439" y="63"/>
                    <a:pt x="212" y="22336"/>
                    <a:pt x="212" y="47910"/>
                  </a:cubicBezTo>
                  <a:cubicBezTo>
                    <a:pt x="212" y="74308"/>
                    <a:pt x="20902" y="94725"/>
                    <a:pt x="45144" y="94725"/>
                  </a:cubicBezTo>
                  <a:cubicBezTo>
                    <a:pt x="73149" y="94725"/>
                    <a:pt x="79836" y="69977"/>
                    <a:pt x="79836" y="67915"/>
                  </a:cubicBezTo>
                  <a:cubicBezTo>
                    <a:pt x="79836" y="65852"/>
                    <a:pt x="77746" y="65852"/>
                    <a:pt x="77119" y="65852"/>
                  </a:cubicBezTo>
                  <a:cubicBezTo>
                    <a:pt x="75238" y="65852"/>
                    <a:pt x="74820" y="66677"/>
                    <a:pt x="74402" y="67915"/>
                  </a:cubicBezTo>
                  <a:cubicBezTo>
                    <a:pt x="68342" y="87095"/>
                    <a:pt x="54758" y="89569"/>
                    <a:pt x="47025" y="89569"/>
                  </a:cubicBezTo>
                  <a:cubicBezTo>
                    <a:pt x="35949" y="89569"/>
                    <a:pt x="17558" y="80701"/>
                    <a:pt x="17558" y="47497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167CBCAF-0ABD-CCC1-CD38-FAD6AEC793A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922821" y="2887342"/>
              <a:ext cx="44723" cy="137972"/>
            </a:xfrm>
            <a:custGeom>
              <a:avLst/>
              <a:gdLst>
                <a:gd name="connsiteX0" fmla="*/ 30311 w 44723"/>
                <a:gd name="connsiteY0" fmla="*/ 46878 h 137972"/>
                <a:gd name="connsiteX1" fmla="*/ 1053 w 44723"/>
                <a:gd name="connsiteY1" fmla="*/ 49147 h 137972"/>
                <a:gd name="connsiteX2" fmla="*/ 1053 w 44723"/>
                <a:gd name="connsiteY2" fmla="*/ 55540 h 137972"/>
                <a:gd name="connsiteX3" fmla="*/ 16518 w 44723"/>
                <a:gd name="connsiteY3" fmla="*/ 66883 h 137972"/>
                <a:gd name="connsiteX4" fmla="*/ 16518 w 44723"/>
                <a:gd name="connsiteY4" fmla="*/ 122361 h 137972"/>
                <a:gd name="connsiteX5" fmla="*/ 217 w 44723"/>
                <a:gd name="connsiteY5" fmla="*/ 131642 h 137972"/>
                <a:gd name="connsiteX6" fmla="*/ 217 w 44723"/>
                <a:gd name="connsiteY6" fmla="*/ 138035 h 137972"/>
                <a:gd name="connsiteX7" fmla="*/ 23205 w 44723"/>
                <a:gd name="connsiteY7" fmla="*/ 137416 h 137972"/>
                <a:gd name="connsiteX8" fmla="*/ 44940 w 44723"/>
                <a:gd name="connsiteY8" fmla="*/ 138035 h 137972"/>
                <a:gd name="connsiteX9" fmla="*/ 44940 w 44723"/>
                <a:gd name="connsiteY9" fmla="*/ 131642 h 137972"/>
                <a:gd name="connsiteX10" fmla="*/ 30311 w 44723"/>
                <a:gd name="connsiteY10" fmla="*/ 122567 h 137972"/>
                <a:gd name="connsiteX11" fmla="*/ 30311 w 44723"/>
                <a:gd name="connsiteY11" fmla="*/ 46878 h 137972"/>
                <a:gd name="connsiteX12" fmla="*/ 31147 w 44723"/>
                <a:gd name="connsiteY12" fmla="*/ 10993 h 137972"/>
                <a:gd name="connsiteX13" fmla="*/ 20070 w 44723"/>
                <a:gd name="connsiteY13" fmla="*/ 63 h 137972"/>
                <a:gd name="connsiteX14" fmla="*/ 8994 w 44723"/>
                <a:gd name="connsiteY14" fmla="*/ 10993 h 137972"/>
                <a:gd name="connsiteX15" fmla="*/ 20070 w 44723"/>
                <a:gd name="connsiteY15" fmla="*/ 21924 h 137972"/>
                <a:gd name="connsiteX16" fmla="*/ 31147 w 44723"/>
                <a:gd name="connsiteY16" fmla="*/ 10993 h 13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23" h="137972">
                  <a:moveTo>
                    <a:pt x="30311" y="46878"/>
                  </a:moveTo>
                  <a:lnTo>
                    <a:pt x="1053" y="49147"/>
                  </a:lnTo>
                  <a:lnTo>
                    <a:pt x="1053" y="55540"/>
                  </a:lnTo>
                  <a:cubicBezTo>
                    <a:pt x="14637" y="55540"/>
                    <a:pt x="16518" y="56778"/>
                    <a:pt x="16518" y="66883"/>
                  </a:cubicBezTo>
                  <a:lnTo>
                    <a:pt x="16518" y="122361"/>
                  </a:lnTo>
                  <a:cubicBezTo>
                    <a:pt x="16518" y="131642"/>
                    <a:pt x="14219" y="131642"/>
                    <a:pt x="217" y="131642"/>
                  </a:cubicBezTo>
                  <a:lnTo>
                    <a:pt x="217" y="138035"/>
                  </a:lnTo>
                  <a:cubicBezTo>
                    <a:pt x="6904" y="137829"/>
                    <a:pt x="18189" y="137416"/>
                    <a:pt x="23205" y="137416"/>
                  </a:cubicBezTo>
                  <a:cubicBezTo>
                    <a:pt x="30520" y="137416"/>
                    <a:pt x="37834" y="137829"/>
                    <a:pt x="44940" y="138035"/>
                  </a:cubicBezTo>
                  <a:lnTo>
                    <a:pt x="44940" y="131642"/>
                  </a:lnTo>
                  <a:cubicBezTo>
                    <a:pt x="31147" y="131642"/>
                    <a:pt x="30311" y="130611"/>
                    <a:pt x="30311" y="122567"/>
                  </a:cubicBezTo>
                  <a:lnTo>
                    <a:pt x="30311" y="46878"/>
                  </a:lnTo>
                  <a:close/>
                  <a:moveTo>
                    <a:pt x="31147" y="10993"/>
                  </a:moveTo>
                  <a:cubicBezTo>
                    <a:pt x="31147" y="4394"/>
                    <a:pt x="25922" y="63"/>
                    <a:pt x="20070" y="63"/>
                  </a:cubicBezTo>
                  <a:cubicBezTo>
                    <a:pt x="13592" y="63"/>
                    <a:pt x="8994" y="5631"/>
                    <a:pt x="8994" y="10993"/>
                  </a:cubicBezTo>
                  <a:cubicBezTo>
                    <a:pt x="8994" y="16562"/>
                    <a:pt x="13592" y="21924"/>
                    <a:pt x="20070" y="21924"/>
                  </a:cubicBezTo>
                  <a:cubicBezTo>
                    <a:pt x="25922" y="21924"/>
                    <a:pt x="31147" y="17593"/>
                    <a:pt x="31147" y="1099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DEE85A1E-1FB3-290A-6568-5752CEC14FE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980664" y="2934158"/>
              <a:ext cx="105120" cy="91156"/>
            </a:xfrm>
            <a:custGeom>
              <a:avLst/>
              <a:gdLst>
                <a:gd name="connsiteX0" fmla="*/ 16520 w 105120"/>
                <a:gd name="connsiteY0" fmla="*/ 20274 h 91156"/>
                <a:gd name="connsiteX1" fmla="*/ 16520 w 105120"/>
                <a:gd name="connsiteY1" fmla="*/ 75545 h 91156"/>
                <a:gd name="connsiteX2" fmla="*/ 219 w 105120"/>
                <a:gd name="connsiteY2" fmla="*/ 84826 h 91156"/>
                <a:gd name="connsiteX3" fmla="*/ 219 w 105120"/>
                <a:gd name="connsiteY3" fmla="*/ 91219 h 91156"/>
                <a:gd name="connsiteX4" fmla="*/ 23835 w 105120"/>
                <a:gd name="connsiteY4" fmla="*/ 90601 h 91156"/>
                <a:gd name="connsiteX5" fmla="*/ 47241 w 105120"/>
                <a:gd name="connsiteY5" fmla="*/ 91219 h 91156"/>
                <a:gd name="connsiteX6" fmla="*/ 47241 w 105120"/>
                <a:gd name="connsiteY6" fmla="*/ 84826 h 91156"/>
                <a:gd name="connsiteX7" fmla="*/ 30940 w 105120"/>
                <a:gd name="connsiteY7" fmla="*/ 75545 h 91156"/>
                <a:gd name="connsiteX8" fmla="*/ 30940 w 105120"/>
                <a:gd name="connsiteY8" fmla="*/ 37598 h 91156"/>
                <a:gd name="connsiteX9" fmla="*/ 59154 w 105120"/>
                <a:gd name="connsiteY9" fmla="*/ 4600 h 91156"/>
                <a:gd name="connsiteX10" fmla="*/ 74619 w 105120"/>
                <a:gd name="connsiteY10" fmla="*/ 27492 h 91156"/>
                <a:gd name="connsiteX11" fmla="*/ 74619 w 105120"/>
                <a:gd name="connsiteY11" fmla="*/ 75545 h 91156"/>
                <a:gd name="connsiteX12" fmla="*/ 58318 w 105120"/>
                <a:gd name="connsiteY12" fmla="*/ 84826 h 91156"/>
                <a:gd name="connsiteX13" fmla="*/ 58318 w 105120"/>
                <a:gd name="connsiteY13" fmla="*/ 91219 h 91156"/>
                <a:gd name="connsiteX14" fmla="*/ 81933 w 105120"/>
                <a:gd name="connsiteY14" fmla="*/ 90601 h 91156"/>
                <a:gd name="connsiteX15" fmla="*/ 105340 w 105120"/>
                <a:gd name="connsiteY15" fmla="*/ 91219 h 91156"/>
                <a:gd name="connsiteX16" fmla="*/ 105340 w 105120"/>
                <a:gd name="connsiteY16" fmla="*/ 84826 h 91156"/>
                <a:gd name="connsiteX17" fmla="*/ 89039 w 105120"/>
                <a:gd name="connsiteY17" fmla="*/ 78639 h 91156"/>
                <a:gd name="connsiteX18" fmla="*/ 89039 w 105120"/>
                <a:gd name="connsiteY18" fmla="*/ 39248 h 91156"/>
                <a:gd name="connsiteX19" fmla="*/ 82560 w 105120"/>
                <a:gd name="connsiteY19" fmla="*/ 7694 h 91156"/>
                <a:gd name="connsiteX20" fmla="*/ 60617 w 105120"/>
                <a:gd name="connsiteY20" fmla="*/ 63 h 91156"/>
                <a:gd name="connsiteX21" fmla="*/ 29687 w 105120"/>
                <a:gd name="connsiteY21" fmla="*/ 21718 h 91156"/>
                <a:gd name="connsiteX22" fmla="*/ 29687 w 105120"/>
                <a:gd name="connsiteY22" fmla="*/ 63 h 91156"/>
                <a:gd name="connsiteX23" fmla="*/ 219 w 105120"/>
                <a:gd name="connsiteY23" fmla="*/ 2331 h 91156"/>
                <a:gd name="connsiteX24" fmla="*/ 219 w 105120"/>
                <a:gd name="connsiteY24" fmla="*/ 8725 h 91156"/>
                <a:gd name="connsiteX25" fmla="*/ 16520 w 105120"/>
                <a:gd name="connsiteY25" fmla="*/ 20274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20" h="91156">
                  <a:moveTo>
                    <a:pt x="16520" y="20274"/>
                  </a:moveTo>
                  <a:lnTo>
                    <a:pt x="16520" y="75545"/>
                  </a:lnTo>
                  <a:cubicBezTo>
                    <a:pt x="16520" y="84826"/>
                    <a:pt x="14222" y="84826"/>
                    <a:pt x="219" y="84826"/>
                  </a:cubicBezTo>
                  <a:lnTo>
                    <a:pt x="219" y="91219"/>
                  </a:lnTo>
                  <a:cubicBezTo>
                    <a:pt x="7534" y="91013"/>
                    <a:pt x="18192" y="90601"/>
                    <a:pt x="23835" y="90601"/>
                  </a:cubicBezTo>
                  <a:cubicBezTo>
                    <a:pt x="29269" y="90601"/>
                    <a:pt x="40136" y="91013"/>
                    <a:pt x="47241" y="91219"/>
                  </a:cubicBezTo>
                  <a:lnTo>
                    <a:pt x="47241" y="84826"/>
                  </a:lnTo>
                  <a:cubicBezTo>
                    <a:pt x="33239" y="84826"/>
                    <a:pt x="30940" y="84826"/>
                    <a:pt x="30940" y="75545"/>
                  </a:cubicBezTo>
                  <a:lnTo>
                    <a:pt x="30940" y="37598"/>
                  </a:lnTo>
                  <a:cubicBezTo>
                    <a:pt x="30940" y="16149"/>
                    <a:pt x="45779" y="4600"/>
                    <a:pt x="59154" y="4600"/>
                  </a:cubicBezTo>
                  <a:cubicBezTo>
                    <a:pt x="72320" y="4600"/>
                    <a:pt x="74619" y="15737"/>
                    <a:pt x="74619" y="27492"/>
                  </a:cubicBezTo>
                  <a:lnTo>
                    <a:pt x="74619" y="75545"/>
                  </a:lnTo>
                  <a:cubicBezTo>
                    <a:pt x="74619" y="84826"/>
                    <a:pt x="72320" y="84826"/>
                    <a:pt x="58318" y="84826"/>
                  </a:cubicBezTo>
                  <a:lnTo>
                    <a:pt x="58318" y="91219"/>
                  </a:lnTo>
                  <a:cubicBezTo>
                    <a:pt x="65632" y="91013"/>
                    <a:pt x="76291" y="90601"/>
                    <a:pt x="81933" y="90601"/>
                  </a:cubicBezTo>
                  <a:cubicBezTo>
                    <a:pt x="87367" y="90601"/>
                    <a:pt x="98234" y="91013"/>
                    <a:pt x="105340" y="91219"/>
                  </a:cubicBezTo>
                  <a:lnTo>
                    <a:pt x="105340" y="84826"/>
                  </a:lnTo>
                  <a:cubicBezTo>
                    <a:pt x="94472" y="84826"/>
                    <a:pt x="89248" y="84826"/>
                    <a:pt x="89039" y="78639"/>
                  </a:cubicBezTo>
                  <a:lnTo>
                    <a:pt x="89039" y="39248"/>
                  </a:lnTo>
                  <a:cubicBezTo>
                    <a:pt x="89039" y="21511"/>
                    <a:pt x="89039" y="15118"/>
                    <a:pt x="82560" y="7694"/>
                  </a:cubicBezTo>
                  <a:cubicBezTo>
                    <a:pt x="79634" y="4188"/>
                    <a:pt x="72738" y="63"/>
                    <a:pt x="60617" y="63"/>
                  </a:cubicBezTo>
                  <a:cubicBezTo>
                    <a:pt x="45361" y="63"/>
                    <a:pt x="35538" y="8931"/>
                    <a:pt x="29687" y="21718"/>
                  </a:cubicBezTo>
                  <a:lnTo>
                    <a:pt x="29687" y="63"/>
                  </a:lnTo>
                  <a:lnTo>
                    <a:pt x="219" y="2331"/>
                  </a:lnTo>
                  <a:lnTo>
                    <a:pt x="219" y="8725"/>
                  </a:lnTo>
                  <a:cubicBezTo>
                    <a:pt x="14848" y="8725"/>
                    <a:pt x="16520" y="10168"/>
                    <a:pt x="16520" y="2027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D09C054B-30E8-5D66-25C5-C5E882F4C2A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088246" y="2898479"/>
              <a:ext cx="65412" cy="129104"/>
            </a:xfrm>
            <a:custGeom>
              <a:avLst/>
              <a:gdLst>
                <a:gd name="connsiteX0" fmla="*/ 32409 w 65412"/>
                <a:gd name="connsiteY0" fmla="*/ 44404 h 129104"/>
                <a:gd name="connsiteX1" fmla="*/ 62294 w 65412"/>
                <a:gd name="connsiteY1" fmla="*/ 44404 h 129104"/>
                <a:gd name="connsiteX2" fmla="*/ 62294 w 65412"/>
                <a:gd name="connsiteY2" fmla="*/ 38010 h 129104"/>
                <a:gd name="connsiteX3" fmla="*/ 32409 w 65412"/>
                <a:gd name="connsiteY3" fmla="*/ 38010 h 129104"/>
                <a:gd name="connsiteX4" fmla="*/ 32409 w 65412"/>
                <a:gd name="connsiteY4" fmla="*/ 63 h 129104"/>
                <a:gd name="connsiteX5" fmla="*/ 27184 w 65412"/>
                <a:gd name="connsiteY5" fmla="*/ 63 h 129104"/>
                <a:gd name="connsiteX6" fmla="*/ 225 w 65412"/>
                <a:gd name="connsiteY6" fmla="*/ 39866 h 129104"/>
                <a:gd name="connsiteX7" fmla="*/ 225 w 65412"/>
                <a:gd name="connsiteY7" fmla="*/ 44404 h 129104"/>
                <a:gd name="connsiteX8" fmla="*/ 17989 w 65412"/>
                <a:gd name="connsiteY8" fmla="*/ 44404 h 129104"/>
                <a:gd name="connsiteX9" fmla="*/ 17989 w 65412"/>
                <a:gd name="connsiteY9" fmla="*/ 101325 h 129104"/>
                <a:gd name="connsiteX10" fmla="*/ 44948 w 65412"/>
                <a:gd name="connsiteY10" fmla="*/ 129167 h 129104"/>
                <a:gd name="connsiteX11" fmla="*/ 65638 w 65412"/>
                <a:gd name="connsiteY11" fmla="*/ 101325 h 129104"/>
                <a:gd name="connsiteX12" fmla="*/ 65638 w 65412"/>
                <a:gd name="connsiteY12" fmla="*/ 89569 h 129104"/>
                <a:gd name="connsiteX13" fmla="*/ 60413 w 65412"/>
                <a:gd name="connsiteY13" fmla="*/ 89569 h 129104"/>
                <a:gd name="connsiteX14" fmla="*/ 60413 w 65412"/>
                <a:gd name="connsiteY14" fmla="*/ 100912 h 129104"/>
                <a:gd name="connsiteX15" fmla="*/ 46411 w 65412"/>
                <a:gd name="connsiteY15" fmla="*/ 124011 h 129104"/>
                <a:gd name="connsiteX16" fmla="*/ 32409 w 65412"/>
                <a:gd name="connsiteY16" fmla="*/ 101737 h 129104"/>
                <a:gd name="connsiteX17" fmla="*/ 32409 w 65412"/>
                <a:gd name="connsiteY17" fmla="*/ 44404 h 12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412" h="129104">
                  <a:moveTo>
                    <a:pt x="32409" y="44404"/>
                  </a:moveTo>
                  <a:lnTo>
                    <a:pt x="62294" y="44404"/>
                  </a:lnTo>
                  <a:lnTo>
                    <a:pt x="62294" y="38010"/>
                  </a:lnTo>
                  <a:lnTo>
                    <a:pt x="32409" y="38010"/>
                  </a:lnTo>
                  <a:lnTo>
                    <a:pt x="32409" y="63"/>
                  </a:lnTo>
                  <a:lnTo>
                    <a:pt x="27184" y="63"/>
                  </a:lnTo>
                  <a:cubicBezTo>
                    <a:pt x="26975" y="16974"/>
                    <a:pt x="20705" y="39041"/>
                    <a:pt x="225" y="39866"/>
                  </a:cubicBezTo>
                  <a:lnTo>
                    <a:pt x="225" y="44404"/>
                  </a:lnTo>
                  <a:lnTo>
                    <a:pt x="17989" y="44404"/>
                  </a:lnTo>
                  <a:lnTo>
                    <a:pt x="17989" y="101325"/>
                  </a:lnTo>
                  <a:cubicBezTo>
                    <a:pt x="17989" y="126692"/>
                    <a:pt x="37424" y="129167"/>
                    <a:pt x="44948" y="129167"/>
                  </a:cubicBezTo>
                  <a:cubicBezTo>
                    <a:pt x="59786" y="129167"/>
                    <a:pt x="65638" y="114524"/>
                    <a:pt x="65638" y="101325"/>
                  </a:cubicBezTo>
                  <a:lnTo>
                    <a:pt x="65638" y="89569"/>
                  </a:lnTo>
                  <a:lnTo>
                    <a:pt x="60413" y="89569"/>
                  </a:lnTo>
                  <a:lnTo>
                    <a:pt x="60413" y="100912"/>
                  </a:lnTo>
                  <a:cubicBezTo>
                    <a:pt x="60413" y="116174"/>
                    <a:pt x="54143" y="124011"/>
                    <a:pt x="46411" y="124011"/>
                  </a:cubicBezTo>
                  <a:cubicBezTo>
                    <a:pt x="32409" y="124011"/>
                    <a:pt x="32409" y="105243"/>
                    <a:pt x="32409" y="101737"/>
                  </a:cubicBezTo>
                  <a:lnTo>
                    <a:pt x="32409" y="44404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47FAAA67-E453-E0A3-E352-7A7AB0BEF4F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172444" y="2887342"/>
              <a:ext cx="44723" cy="137972"/>
            </a:xfrm>
            <a:custGeom>
              <a:avLst/>
              <a:gdLst>
                <a:gd name="connsiteX0" fmla="*/ 30323 w 44723"/>
                <a:gd name="connsiteY0" fmla="*/ 46878 h 137972"/>
                <a:gd name="connsiteX1" fmla="*/ 1064 w 44723"/>
                <a:gd name="connsiteY1" fmla="*/ 49147 h 137972"/>
                <a:gd name="connsiteX2" fmla="*/ 1064 w 44723"/>
                <a:gd name="connsiteY2" fmla="*/ 55540 h 137972"/>
                <a:gd name="connsiteX3" fmla="*/ 16529 w 44723"/>
                <a:gd name="connsiteY3" fmla="*/ 66883 h 137972"/>
                <a:gd name="connsiteX4" fmla="*/ 16529 w 44723"/>
                <a:gd name="connsiteY4" fmla="*/ 122361 h 137972"/>
                <a:gd name="connsiteX5" fmla="*/ 229 w 44723"/>
                <a:gd name="connsiteY5" fmla="*/ 131642 h 137972"/>
                <a:gd name="connsiteX6" fmla="*/ 229 w 44723"/>
                <a:gd name="connsiteY6" fmla="*/ 138035 h 137972"/>
                <a:gd name="connsiteX7" fmla="*/ 23217 w 44723"/>
                <a:gd name="connsiteY7" fmla="*/ 137416 h 137972"/>
                <a:gd name="connsiteX8" fmla="*/ 44952 w 44723"/>
                <a:gd name="connsiteY8" fmla="*/ 138035 h 137972"/>
                <a:gd name="connsiteX9" fmla="*/ 44952 w 44723"/>
                <a:gd name="connsiteY9" fmla="*/ 131642 h 137972"/>
                <a:gd name="connsiteX10" fmla="*/ 30323 w 44723"/>
                <a:gd name="connsiteY10" fmla="*/ 122567 h 137972"/>
                <a:gd name="connsiteX11" fmla="*/ 30323 w 44723"/>
                <a:gd name="connsiteY11" fmla="*/ 46878 h 137972"/>
                <a:gd name="connsiteX12" fmla="*/ 31159 w 44723"/>
                <a:gd name="connsiteY12" fmla="*/ 10993 h 137972"/>
                <a:gd name="connsiteX13" fmla="*/ 20082 w 44723"/>
                <a:gd name="connsiteY13" fmla="*/ 63 h 137972"/>
                <a:gd name="connsiteX14" fmla="*/ 9006 w 44723"/>
                <a:gd name="connsiteY14" fmla="*/ 10993 h 137972"/>
                <a:gd name="connsiteX15" fmla="*/ 20082 w 44723"/>
                <a:gd name="connsiteY15" fmla="*/ 21924 h 137972"/>
                <a:gd name="connsiteX16" fmla="*/ 31159 w 44723"/>
                <a:gd name="connsiteY16" fmla="*/ 10993 h 13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23" h="137972">
                  <a:moveTo>
                    <a:pt x="30323" y="46878"/>
                  </a:moveTo>
                  <a:lnTo>
                    <a:pt x="1064" y="49147"/>
                  </a:lnTo>
                  <a:lnTo>
                    <a:pt x="1064" y="55540"/>
                  </a:lnTo>
                  <a:cubicBezTo>
                    <a:pt x="14649" y="55540"/>
                    <a:pt x="16529" y="56778"/>
                    <a:pt x="16529" y="66883"/>
                  </a:cubicBezTo>
                  <a:lnTo>
                    <a:pt x="16529" y="122361"/>
                  </a:lnTo>
                  <a:cubicBezTo>
                    <a:pt x="16529" y="131642"/>
                    <a:pt x="14231" y="131642"/>
                    <a:pt x="229" y="131642"/>
                  </a:cubicBezTo>
                  <a:lnTo>
                    <a:pt x="229" y="138035"/>
                  </a:lnTo>
                  <a:cubicBezTo>
                    <a:pt x="6916" y="137829"/>
                    <a:pt x="18201" y="137416"/>
                    <a:pt x="23217" y="137416"/>
                  </a:cubicBezTo>
                  <a:cubicBezTo>
                    <a:pt x="30532" y="137416"/>
                    <a:pt x="37846" y="137829"/>
                    <a:pt x="44952" y="138035"/>
                  </a:cubicBezTo>
                  <a:lnTo>
                    <a:pt x="44952" y="131642"/>
                  </a:lnTo>
                  <a:cubicBezTo>
                    <a:pt x="31159" y="131642"/>
                    <a:pt x="30323" y="130611"/>
                    <a:pt x="30323" y="122567"/>
                  </a:cubicBezTo>
                  <a:lnTo>
                    <a:pt x="30323" y="46878"/>
                  </a:lnTo>
                  <a:close/>
                  <a:moveTo>
                    <a:pt x="31159" y="10993"/>
                  </a:moveTo>
                  <a:cubicBezTo>
                    <a:pt x="31159" y="4394"/>
                    <a:pt x="25934" y="63"/>
                    <a:pt x="20082" y="63"/>
                  </a:cubicBezTo>
                  <a:cubicBezTo>
                    <a:pt x="13604" y="63"/>
                    <a:pt x="9006" y="5631"/>
                    <a:pt x="9006" y="10993"/>
                  </a:cubicBezTo>
                  <a:cubicBezTo>
                    <a:pt x="9006" y="16562"/>
                    <a:pt x="13604" y="21924"/>
                    <a:pt x="20082" y="21924"/>
                  </a:cubicBezTo>
                  <a:cubicBezTo>
                    <a:pt x="25934" y="21924"/>
                    <a:pt x="31159" y="17593"/>
                    <a:pt x="31159" y="1099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752C34CF-AC87-122A-8B59-3E9B7D4DB7E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230496" y="2882186"/>
              <a:ext cx="46395" cy="143128"/>
            </a:xfrm>
            <a:custGeom>
              <a:avLst/>
              <a:gdLst>
                <a:gd name="connsiteX0" fmla="*/ 30325 w 46395"/>
                <a:gd name="connsiteY0" fmla="*/ 63 h 143128"/>
                <a:gd name="connsiteX1" fmla="*/ 231 w 46395"/>
                <a:gd name="connsiteY1" fmla="*/ 2331 h 143128"/>
                <a:gd name="connsiteX2" fmla="*/ 231 w 46395"/>
                <a:gd name="connsiteY2" fmla="*/ 8725 h 143128"/>
                <a:gd name="connsiteX3" fmla="*/ 16532 w 46395"/>
                <a:gd name="connsiteY3" fmla="*/ 20274 h 143128"/>
                <a:gd name="connsiteX4" fmla="*/ 16532 w 46395"/>
                <a:gd name="connsiteY4" fmla="*/ 127517 h 143128"/>
                <a:gd name="connsiteX5" fmla="*/ 231 w 46395"/>
                <a:gd name="connsiteY5" fmla="*/ 136798 h 143128"/>
                <a:gd name="connsiteX6" fmla="*/ 231 w 46395"/>
                <a:gd name="connsiteY6" fmla="*/ 143191 h 143128"/>
                <a:gd name="connsiteX7" fmla="*/ 23429 w 46395"/>
                <a:gd name="connsiteY7" fmla="*/ 142572 h 143128"/>
                <a:gd name="connsiteX8" fmla="*/ 46626 w 46395"/>
                <a:gd name="connsiteY8" fmla="*/ 143191 h 143128"/>
                <a:gd name="connsiteX9" fmla="*/ 46626 w 46395"/>
                <a:gd name="connsiteY9" fmla="*/ 136798 h 143128"/>
                <a:gd name="connsiteX10" fmla="*/ 30325 w 46395"/>
                <a:gd name="connsiteY10" fmla="*/ 127517 h 143128"/>
                <a:gd name="connsiteX11" fmla="*/ 30325 w 46395"/>
                <a:gd name="connsiteY11" fmla="*/ 63 h 1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95" h="143128">
                  <a:moveTo>
                    <a:pt x="30325" y="63"/>
                  </a:moveTo>
                  <a:lnTo>
                    <a:pt x="231" y="2331"/>
                  </a:lnTo>
                  <a:lnTo>
                    <a:pt x="231" y="8725"/>
                  </a:lnTo>
                  <a:cubicBezTo>
                    <a:pt x="14860" y="8725"/>
                    <a:pt x="16532" y="10168"/>
                    <a:pt x="16532" y="20274"/>
                  </a:cubicBezTo>
                  <a:lnTo>
                    <a:pt x="16532" y="127517"/>
                  </a:lnTo>
                  <a:cubicBezTo>
                    <a:pt x="16532" y="136798"/>
                    <a:pt x="14233" y="136798"/>
                    <a:pt x="231" y="136798"/>
                  </a:cubicBezTo>
                  <a:lnTo>
                    <a:pt x="231" y="143191"/>
                  </a:lnTo>
                  <a:cubicBezTo>
                    <a:pt x="7128" y="142985"/>
                    <a:pt x="18204" y="142572"/>
                    <a:pt x="23429" y="142572"/>
                  </a:cubicBezTo>
                  <a:cubicBezTo>
                    <a:pt x="28653" y="142572"/>
                    <a:pt x="38894" y="142985"/>
                    <a:pt x="46626" y="143191"/>
                  </a:cubicBezTo>
                  <a:lnTo>
                    <a:pt x="46626" y="136798"/>
                  </a:lnTo>
                  <a:cubicBezTo>
                    <a:pt x="32624" y="136798"/>
                    <a:pt x="30325" y="136798"/>
                    <a:pt x="30325" y="127517"/>
                  </a:cubicBezTo>
                  <a:lnTo>
                    <a:pt x="30325" y="63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62C6E4B4-126C-FF1A-D655-A163276A77E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288548" y="2882186"/>
              <a:ext cx="46395" cy="143128"/>
            </a:xfrm>
            <a:custGeom>
              <a:avLst/>
              <a:gdLst>
                <a:gd name="connsiteX0" fmla="*/ 30328 w 46395"/>
                <a:gd name="connsiteY0" fmla="*/ 63 h 143128"/>
                <a:gd name="connsiteX1" fmla="*/ 234 w 46395"/>
                <a:gd name="connsiteY1" fmla="*/ 2331 h 143128"/>
                <a:gd name="connsiteX2" fmla="*/ 234 w 46395"/>
                <a:gd name="connsiteY2" fmla="*/ 8725 h 143128"/>
                <a:gd name="connsiteX3" fmla="*/ 16535 w 46395"/>
                <a:gd name="connsiteY3" fmla="*/ 20274 h 143128"/>
                <a:gd name="connsiteX4" fmla="*/ 16535 w 46395"/>
                <a:gd name="connsiteY4" fmla="*/ 127517 h 143128"/>
                <a:gd name="connsiteX5" fmla="*/ 234 w 46395"/>
                <a:gd name="connsiteY5" fmla="*/ 136798 h 143128"/>
                <a:gd name="connsiteX6" fmla="*/ 234 w 46395"/>
                <a:gd name="connsiteY6" fmla="*/ 143191 h 143128"/>
                <a:gd name="connsiteX7" fmla="*/ 23432 w 46395"/>
                <a:gd name="connsiteY7" fmla="*/ 142572 h 143128"/>
                <a:gd name="connsiteX8" fmla="*/ 46629 w 46395"/>
                <a:gd name="connsiteY8" fmla="*/ 143191 h 143128"/>
                <a:gd name="connsiteX9" fmla="*/ 46629 w 46395"/>
                <a:gd name="connsiteY9" fmla="*/ 136798 h 143128"/>
                <a:gd name="connsiteX10" fmla="*/ 30328 w 46395"/>
                <a:gd name="connsiteY10" fmla="*/ 127517 h 143128"/>
                <a:gd name="connsiteX11" fmla="*/ 30328 w 46395"/>
                <a:gd name="connsiteY11" fmla="*/ 63 h 1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95" h="143128">
                  <a:moveTo>
                    <a:pt x="30328" y="63"/>
                  </a:moveTo>
                  <a:lnTo>
                    <a:pt x="234" y="2331"/>
                  </a:lnTo>
                  <a:lnTo>
                    <a:pt x="234" y="8725"/>
                  </a:lnTo>
                  <a:cubicBezTo>
                    <a:pt x="14863" y="8725"/>
                    <a:pt x="16535" y="10168"/>
                    <a:pt x="16535" y="20274"/>
                  </a:cubicBezTo>
                  <a:lnTo>
                    <a:pt x="16535" y="127517"/>
                  </a:lnTo>
                  <a:cubicBezTo>
                    <a:pt x="16535" y="136798"/>
                    <a:pt x="14236" y="136798"/>
                    <a:pt x="234" y="136798"/>
                  </a:cubicBezTo>
                  <a:lnTo>
                    <a:pt x="234" y="143191"/>
                  </a:lnTo>
                  <a:cubicBezTo>
                    <a:pt x="7131" y="142985"/>
                    <a:pt x="18207" y="142572"/>
                    <a:pt x="23432" y="142572"/>
                  </a:cubicBezTo>
                  <a:cubicBezTo>
                    <a:pt x="28656" y="142572"/>
                    <a:pt x="38897" y="142985"/>
                    <a:pt x="46629" y="143191"/>
                  </a:cubicBezTo>
                  <a:lnTo>
                    <a:pt x="46629" y="136798"/>
                  </a:lnTo>
                  <a:cubicBezTo>
                    <a:pt x="32627" y="136798"/>
                    <a:pt x="30328" y="136798"/>
                    <a:pt x="30328" y="127517"/>
                  </a:cubicBezTo>
                  <a:lnTo>
                    <a:pt x="30328" y="63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281D76F-3086-F218-BB20-9ECE560B4AE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348481" y="2932920"/>
              <a:ext cx="94253" cy="94662"/>
            </a:xfrm>
            <a:custGeom>
              <a:avLst/>
              <a:gdLst>
                <a:gd name="connsiteX0" fmla="*/ 61052 w 94253"/>
                <a:gd name="connsiteY0" fmla="*/ 76783 h 94662"/>
                <a:gd name="connsiteX1" fmla="*/ 77353 w 94253"/>
                <a:gd name="connsiteY1" fmla="*/ 93694 h 94662"/>
                <a:gd name="connsiteX2" fmla="*/ 94490 w 94253"/>
                <a:gd name="connsiteY2" fmla="*/ 74102 h 94662"/>
                <a:gd name="connsiteX3" fmla="*/ 94490 w 94253"/>
                <a:gd name="connsiteY3" fmla="*/ 62552 h 94662"/>
                <a:gd name="connsiteX4" fmla="*/ 89265 w 94253"/>
                <a:gd name="connsiteY4" fmla="*/ 62552 h 94662"/>
                <a:gd name="connsiteX5" fmla="*/ 89265 w 94253"/>
                <a:gd name="connsiteY5" fmla="*/ 74102 h 94662"/>
                <a:gd name="connsiteX6" fmla="*/ 81742 w 94253"/>
                <a:gd name="connsiteY6" fmla="*/ 87301 h 94662"/>
                <a:gd name="connsiteX7" fmla="*/ 74009 w 94253"/>
                <a:gd name="connsiteY7" fmla="*/ 76989 h 94662"/>
                <a:gd name="connsiteX8" fmla="*/ 74009 w 94253"/>
                <a:gd name="connsiteY8" fmla="*/ 35742 h 94662"/>
                <a:gd name="connsiteX9" fmla="*/ 66486 w 94253"/>
                <a:gd name="connsiteY9" fmla="*/ 11406 h 94662"/>
                <a:gd name="connsiteX10" fmla="*/ 37854 w 94253"/>
                <a:gd name="connsiteY10" fmla="*/ 63 h 94662"/>
                <a:gd name="connsiteX11" fmla="*/ 6297 w 94253"/>
                <a:gd name="connsiteY11" fmla="*/ 23368 h 94662"/>
                <a:gd name="connsiteX12" fmla="*/ 15911 w 94253"/>
                <a:gd name="connsiteY12" fmla="*/ 33061 h 94662"/>
                <a:gd name="connsiteX13" fmla="*/ 25524 w 94253"/>
                <a:gd name="connsiteY13" fmla="*/ 23574 h 94662"/>
                <a:gd name="connsiteX14" fmla="*/ 14866 w 94253"/>
                <a:gd name="connsiteY14" fmla="*/ 14087 h 94662"/>
                <a:gd name="connsiteX15" fmla="*/ 37436 w 94253"/>
                <a:gd name="connsiteY15" fmla="*/ 4600 h 94662"/>
                <a:gd name="connsiteX16" fmla="*/ 59589 w 94253"/>
                <a:gd name="connsiteY16" fmla="*/ 30998 h 94662"/>
                <a:gd name="connsiteX17" fmla="*/ 59589 w 94253"/>
                <a:gd name="connsiteY17" fmla="*/ 38629 h 94662"/>
                <a:gd name="connsiteX18" fmla="*/ 21136 w 94253"/>
                <a:gd name="connsiteY18" fmla="*/ 46054 h 94662"/>
                <a:gd name="connsiteX19" fmla="*/ 237 w 94253"/>
                <a:gd name="connsiteY19" fmla="*/ 72864 h 94662"/>
                <a:gd name="connsiteX20" fmla="*/ 33675 w 94253"/>
                <a:gd name="connsiteY20" fmla="*/ 94725 h 94662"/>
                <a:gd name="connsiteX21" fmla="*/ 61052 w 94253"/>
                <a:gd name="connsiteY21" fmla="*/ 76783 h 94662"/>
                <a:gd name="connsiteX22" fmla="*/ 59589 w 94253"/>
                <a:gd name="connsiteY22" fmla="*/ 42960 h 94662"/>
                <a:gd name="connsiteX23" fmla="*/ 59589 w 94253"/>
                <a:gd name="connsiteY23" fmla="*/ 63584 h 94662"/>
                <a:gd name="connsiteX24" fmla="*/ 35138 w 94253"/>
                <a:gd name="connsiteY24" fmla="*/ 90188 h 94662"/>
                <a:gd name="connsiteX25" fmla="*/ 16329 w 94253"/>
                <a:gd name="connsiteY25" fmla="*/ 72658 h 94662"/>
                <a:gd name="connsiteX26" fmla="*/ 59589 w 94253"/>
                <a:gd name="connsiteY26" fmla="*/ 42960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253" h="94662">
                  <a:moveTo>
                    <a:pt x="61052" y="76783"/>
                  </a:moveTo>
                  <a:cubicBezTo>
                    <a:pt x="61888" y="85032"/>
                    <a:pt x="67531" y="93694"/>
                    <a:pt x="77353" y="93694"/>
                  </a:cubicBezTo>
                  <a:cubicBezTo>
                    <a:pt x="81742" y="93694"/>
                    <a:pt x="94490" y="90807"/>
                    <a:pt x="94490" y="74102"/>
                  </a:cubicBezTo>
                  <a:lnTo>
                    <a:pt x="94490" y="62552"/>
                  </a:lnTo>
                  <a:lnTo>
                    <a:pt x="89265" y="62552"/>
                  </a:lnTo>
                  <a:lnTo>
                    <a:pt x="89265" y="74102"/>
                  </a:lnTo>
                  <a:cubicBezTo>
                    <a:pt x="89265" y="86063"/>
                    <a:pt x="84041" y="87301"/>
                    <a:pt x="81742" y="87301"/>
                  </a:cubicBezTo>
                  <a:cubicBezTo>
                    <a:pt x="74845" y="87301"/>
                    <a:pt x="74009" y="78020"/>
                    <a:pt x="74009" y="76989"/>
                  </a:cubicBezTo>
                  <a:lnTo>
                    <a:pt x="74009" y="35742"/>
                  </a:lnTo>
                  <a:cubicBezTo>
                    <a:pt x="74009" y="27080"/>
                    <a:pt x="74009" y="19037"/>
                    <a:pt x="66486" y="11406"/>
                  </a:cubicBezTo>
                  <a:cubicBezTo>
                    <a:pt x="58335" y="3363"/>
                    <a:pt x="47886" y="63"/>
                    <a:pt x="37854" y="63"/>
                  </a:cubicBezTo>
                  <a:cubicBezTo>
                    <a:pt x="20718" y="63"/>
                    <a:pt x="6297" y="9756"/>
                    <a:pt x="6297" y="23368"/>
                  </a:cubicBezTo>
                  <a:cubicBezTo>
                    <a:pt x="6297" y="29555"/>
                    <a:pt x="10477" y="33061"/>
                    <a:pt x="15911" y="33061"/>
                  </a:cubicBezTo>
                  <a:cubicBezTo>
                    <a:pt x="21762" y="33061"/>
                    <a:pt x="25524" y="28936"/>
                    <a:pt x="25524" y="23574"/>
                  </a:cubicBezTo>
                  <a:cubicBezTo>
                    <a:pt x="25524" y="21099"/>
                    <a:pt x="24479" y="14293"/>
                    <a:pt x="14866" y="14087"/>
                  </a:cubicBezTo>
                  <a:cubicBezTo>
                    <a:pt x="20509" y="6869"/>
                    <a:pt x="30749" y="4600"/>
                    <a:pt x="37436" y="4600"/>
                  </a:cubicBezTo>
                  <a:cubicBezTo>
                    <a:pt x="47677" y="4600"/>
                    <a:pt x="59589" y="12643"/>
                    <a:pt x="59589" y="30998"/>
                  </a:cubicBezTo>
                  <a:lnTo>
                    <a:pt x="59589" y="38629"/>
                  </a:lnTo>
                  <a:cubicBezTo>
                    <a:pt x="48931" y="39248"/>
                    <a:pt x="34302" y="39866"/>
                    <a:pt x="21136" y="46054"/>
                  </a:cubicBezTo>
                  <a:cubicBezTo>
                    <a:pt x="5462" y="53066"/>
                    <a:pt x="237" y="63790"/>
                    <a:pt x="237" y="72864"/>
                  </a:cubicBezTo>
                  <a:cubicBezTo>
                    <a:pt x="237" y="89569"/>
                    <a:pt x="20509" y="94725"/>
                    <a:pt x="33675" y="94725"/>
                  </a:cubicBezTo>
                  <a:cubicBezTo>
                    <a:pt x="47468" y="94725"/>
                    <a:pt x="57081" y="86476"/>
                    <a:pt x="61052" y="76783"/>
                  </a:cubicBezTo>
                  <a:close/>
                  <a:moveTo>
                    <a:pt x="59589" y="42960"/>
                  </a:moveTo>
                  <a:lnTo>
                    <a:pt x="59589" y="63584"/>
                  </a:lnTo>
                  <a:cubicBezTo>
                    <a:pt x="59589" y="83176"/>
                    <a:pt x="44542" y="90188"/>
                    <a:pt x="35138" y="90188"/>
                  </a:cubicBezTo>
                  <a:cubicBezTo>
                    <a:pt x="24897" y="90188"/>
                    <a:pt x="16329" y="82970"/>
                    <a:pt x="16329" y="72658"/>
                  </a:cubicBezTo>
                  <a:cubicBezTo>
                    <a:pt x="16329" y="61315"/>
                    <a:pt x="25106" y="44197"/>
                    <a:pt x="59589" y="4296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650F910F-8363-8B30-396F-51DDF48181C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448168" y="2898479"/>
              <a:ext cx="65412" cy="129104"/>
            </a:xfrm>
            <a:custGeom>
              <a:avLst/>
              <a:gdLst>
                <a:gd name="connsiteX0" fmla="*/ 32426 w 65412"/>
                <a:gd name="connsiteY0" fmla="*/ 44404 h 129104"/>
                <a:gd name="connsiteX1" fmla="*/ 62311 w 65412"/>
                <a:gd name="connsiteY1" fmla="*/ 44404 h 129104"/>
                <a:gd name="connsiteX2" fmla="*/ 62311 w 65412"/>
                <a:gd name="connsiteY2" fmla="*/ 38010 h 129104"/>
                <a:gd name="connsiteX3" fmla="*/ 32426 w 65412"/>
                <a:gd name="connsiteY3" fmla="*/ 38010 h 129104"/>
                <a:gd name="connsiteX4" fmla="*/ 32426 w 65412"/>
                <a:gd name="connsiteY4" fmla="*/ 63 h 129104"/>
                <a:gd name="connsiteX5" fmla="*/ 27201 w 65412"/>
                <a:gd name="connsiteY5" fmla="*/ 63 h 129104"/>
                <a:gd name="connsiteX6" fmla="*/ 242 w 65412"/>
                <a:gd name="connsiteY6" fmla="*/ 39866 h 129104"/>
                <a:gd name="connsiteX7" fmla="*/ 242 w 65412"/>
                <a:gd name="connsiteY7" fmla="*/ 44404 h 129104"/>
                <a:gd name="connsiteX8" fmla="*/ 18006 w 65412"/>
                <a:gd name="connsiteY8" fmla="*/ 44404 h 129104"/>
                <a:gd name="connsiteX9" fmla="*/ 18006 w 65412"/>
                <a:gd name="connsiteY9" fmla="*/ 101325 h 129104"/>
                <a:gd name="connsiteX10" fmla="*/ 44965 w 65412"/>
                <a:gd name="connsiteY10" fmla="*/ 129167 h 129104"/>
                <a:gd name="connsiteX11" fmla="*/ 65655 w 65412"/>
                <a:gd name="connsiteY11" fmla="*/ 101325 h 129104"/>
                <a:gd name="connsiteX12" fmla="*/ 65655 w 65412"/>
                <a:gd name="connsiteY12" fmla="*/ 89569 h 129104"/>
                <a:gd name="connsiteX13" fmla="*/ 60430 w 65412"/>
                <a:gd name="connsiteY13" fmla="*/ 89569 h 129104"/>
                <a:gd name="connsiteX14" fmla="*/ 60430 w 65412"/>
                <a:gd name="connsiteY14" fmla="*/ 100912 h 129104"/>
                <a:gd name="connsiteX15" fmla="*/ 46428 w 65412"/>
                <a:gd name="connsiteY15" fmla="*/ 124011 h 129104"/>
                <a:gd name="connsiteX16" fmla="*/ 32426 w 65412"/>
                <a:gd name="connsiteY16" fmla="*/ 101737 h 129104"/>
                <a:gd name="connsiteX17" fmla="*/ 32426 w 65412"/>
                <a:gd name="connsiteY17" fmla="*/ 44404 h 12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412" h="129104">
                  <a:moveTo>
                    <a:pt x="32426" y="44404"/>
                  </a:moveTo>
                  <a:lnTo>
                    <a:pt x="62311" y="44404"/>
                  </a:lnTo>
                  <a:lnTo>
                    <a:pt x="62311" y="38010"/>
                  </a:lnTo>
                  <a:lnTo>
                    <a:pt x="32426" y="38010"/>
                  </a:lnTo>
                  <a:lnTo>
                    <a:pt x="32426" y="63"/>
                  </a:lnTo>
                  <a:lnTo>
                    <a:pt x="27201" y="63"/>
                  </a:lnTo>
                  <a:cubicBezTo>
                    <a:pt x="26992" y="16974"/>
                    <a:pt x="20723" y="39041"/>
                    <a:pt x="242" y="39866"/>
                  </a:cubicBezTo>
                  <a:lnTo>
                    <a:pt x="242" y="44404"/>
                  </a:lnTo>
                  <a:lnTo>
                    <a:pt x="18006" y="44404"/>
                  </a:lnTo>
                  <a:lnTo>
                    <a:pt x="18006" y="101325"/>
                  </a:lnTo>
                  <a:cubicBezTo>
                    <a:pt x="18006" y="126692"/>
                    <a:pt x="37441" y="129167"/>
                    <a:pt x="44965" y="129167"/>
                  </a:cubicBezTo>
                  <a:cubicBezTo>
                    <a:pt x="59803" y="129167"/>
                    <a:pt x="65655" y="114524"/>
                    <a:pt x="65655" y="101325"/>
                  </a:cubicBezTo>
                  <a:lnTo>
                    <a:pt x="65655" y="89569"/>
                  </a:lnTo>
                  <a:lnTo>
                    <a:pt x="60430" y="89569"/>
                  </a:lnTo>
                  <a:lnTo>
                    <a:pt x="60430" y="100912"/>
                  </a:lnTo>
                  <a:cubicBezTo>
                    <a:pt x="60430" y="116174"/>
                    <a:pt x="54160" y="124011"/>
                    <a:pt x="46428" y="124011"/>
                  </a:cubicBezTo>
                  <a:cubicBezTo>
                    <a:pt x="32426" y="124011"/>
                    <a:pt x="32426" y="105243"/>
                    <a:pt x="32426" y="101737"/>
                  </a:cubicBezTo>
                  <a:lnTo>
                    <a:pt x="32426" y="44404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91B77676-7D88-CA41-2E8A-B71345EA750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532367" y="2887342"/>
              <a:ext cx="44723" cy="137972"/>
            </a:xfrm>
            <a:custGeom>
              <a:avLst/>
              <a:gdLst>
                <a:gd name="connsiteX0" fmla="*/ 30340 w 44723"/>
                <a:gd name="connsiteY0" fmla="*/ 46878 h 137972"/>
                <a:gd name="connsiteX1" fmla="*/ 1082 w 44723"/>
                <a:gd name="connsiteY1" fmla="*/ 49147 h 137972"/>
                <a:gd name="connsiteX2" fmla="*/ 1082 w 44723"/>
                <a:gd name="connsiteY2" fmla="*/ 55540 h 137972"/>
                <a:gd name="connsiteX3" fmla="*/ 16547 w 44723"/>
                <a:gd name="connsiteY3" fmla="*/ 66883 h 137972"/>
                <a:gd name="connsiteX4" fmla="*/ 16547 w 44723"/>
                <a:gd name="connsiteY4" fmla="*/ 122361 h 137972"/>
                <a:gd name="connsiteX5" fmla="*/ 246 w 44723"/>
                <a:gd name="connsiteY5" fmla="*/ 131642 h 137972"/>
                <a:gd name="connsiteX6" fmla="*/ 246 w 44723"/>
                <a:gd name="connsiteY6" fmla="*/ 138035 h 137972"/>
                <a:gd name="connsiteX7" fmla="*/ 23234 w 44723"/>
                <a:gd name="connsiteY7" fmla="*/ 137416 h 137972"/>
                <a:gd name="connsiteX8" fmla="*/ 44969 w 44723"/>
                <a:gd name="connsiteY8" fmla="*/ 138035 h 137972"/>
                <a:gd name="connsiteX9" fmla="*/ 44969 w 44723"/>
                <a:gd name="connsiteY9" fmla="*/ 131642 h 137972"/>
                <a:gd name="connsiteX10" fmla="*/ 30340 w 44723"/>
                <a:gd name="connsiteY10" fmla="*/ 122567 h 137972"/>
                <a:gd name="connsiteX11" fmla="*/ 30340 w 44723"/>
                <a:gd name="connsiteY11" fmla="*/ 46878 h 137972"/>
                <a:gd name="connsiteX12" fmla="*/ 31176 w 44723"/>
                <a:gd name="connsiteY12" fmla="*/ 10993 h 137972"/>
                <a:gd name="connsiteX13" fmla="*/ 20099 w 44723"/>
                <a:gd name="connsiteY13" fmla="*/ 63 h 137972"/>
                <a:gd name="connsiteX14" fmla="*/ 9023 w 44723"/>
                <a:gd name="connsiteY14" fmla="*/ 10993 h 137972"/>
                <a:gd name="connsiteX15" fmla="*/ 20099 w 44723"/>
                <a:gd name="connsiteY15" fmla="*/ 21924 h 137972"/>
                <a:gd name="connsiteX16" fmla="*/ 31176 w 44723"/>
                <a:gd name="connsiteY16" fmla="*/ 10993 h 13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23" h="137972">
                  <a:moveTo>
                    <a:pt x="30340" y="46878"/>
                  </a:moveTo>
                  <a:lnTo>
                    <a:pt x="1082" y="49147"/>
                  </a:lnTo>
                  <a:lnTo>
                    <a:pt x="1082" y="55540"/>
                  </a:lnTo>
                  <a:cubicBezTo>
                    <a:pt x="14666" y="55540"/>
                    <a:pt x="16547" y="56778"/>
                    <a:pt x="16547" y="66883"/>
                  </a:cubicBezTo>
                  <a:lnTo>
                    <a:pt x="16547" y="122361"/>
                  </a:lnTo>
                  <a:cubicBezTo>
                    <a:pt x="16547" y="131642"/>
                    <a:pt x="14248" y="131642"/>
                    <a:pt x="246" y="131642"/>
                  </a:cubicBezTo>
                  <a:lnTo>
                    <a:pt x="246" y="138035"/>
                  </a:lnTo>
                  <a:cubicBezTo>
                    <a:pt x="6933" y="137829"/>
                    <a:pt x="18219" y="137416"/>
                    <a:pt x="23234" y="137416"/>
                  </a:cubicBezTo>
                  <a:cubicBezTo>
                    <a:pt x="30549" y="137416"/>
                    <a:pt x="37863" y="137829"/>
                    <a:pt x="44969" y="138035"/>
                  </a:cubicBezTo>
                  <a:lnTo>
                    <a:pt x="44969" y="131642"/>
                  </a:lnTo>
                  <a:cubicBezTo>
                    <a:pt x="31176" y="131642"/>
                    <a:pt x="30340" y="130611"/>
                    <a:pt x="30340" y="122567"/>
                  </a:cubicBezTo>
                  <a:lnTo>
                    <a:pt x="30340" y="46878"/>
                  </a:lnTo>
                  <a:close/>
                  <a:moveTo>
                    <a:pt x="31176" y="10993"/>
                  </a:moveTo>
                  <a:cubicBezTo>
                    <a:pt x="31176" y="4394"/>
                    <a:pt x="25951" y="63"/>
                    <a:pt x="20099" y="63"/>
                  </a:cubicBezTo>
                  <a:cubicBezTo>
                    <a:pt x="13621" y="63"/>
                    <a:pt x="9023" y="5631"/>
                    <a:pt x="9023" y="10993"/>
                  </a:cubicBezTo>
                  <a:cubicBezTo>
                    <a:pt x="9023" y="16562"/>
                    <a:pt x="13621" y="21924"/>
                    <a:pt x="20099" y="21924"/>
                  </a:cubicBezTo>
                  <a:cubicBezTo>
                    <a:pt x="25951" y="21924"/>
                    <a:pt x="31176" y="17593"/>
                    <a:pt x="31176" y="1099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E5B88274-32CF-F3DC-AB7C-3147831B4D9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589374" y="2932920"/>
              <a:ext cx="92581" cy="94662"/>
            </a:xfrm>
            <a:custGeom>
              <a:avLst/>
              <a:gdLst>
                <a:gd name="connsiteX0" fmla="*/ 92830 w 92581"/>
                <a:gd name="connsiteY0" fmla="*/ 48322 h 94662"/>
                <a:gd name="connsiteX1" fmla="*/ 46644 w 92581"/>
                <a:gd name="connsiteY1" fmla="*/ 63 h 94662"/>
                <a:gd name="connsiteX2" fmla="*/ 248 w 92581"/>
                <a:gd name="connsiteY2" fmla="*/ 48322 h 94662"/>
                <a:gd name="connsiteX3" fmla="*/ 46435 w 92581"/>
                <a:gd name="connsiteY3" fmla="*/ 94725 h 94662"/>
                <a:gd name="connsiteX4" fmla="*/ 92830 w 92581"/>
                <a:gd name="connsiteY4" fmla="*/ 48322 h 94662"/>
                <a:gd name="connsiteX5" fmla="*/ 46644 w 92581"/>
                <a:gd name="connsiteY5" fmla="*/ 89569 h 94662"/>
                <a:gd name="connsiteX6" fmla="*/ 22819 w 92581"/>
                <a:gd name="connsiteY6" fmla="*/ 75752 h 94662"/>
                <a:gd name="connsiteX7" fmla="*/ 17594 w 92581"/>
                <a:gd name="connsiteY7" fmla="*/ 46672 h 94662"/>
                <a:gd name="connsiteX8" fmla="*/ 22610 w 92581"/>
                <a:gd name="connsiteY8" fmla="*/ 18418 h 94662"/>
                <a:gd name="connsiteX9" fmla="*/ 46435 w 92581"/>
                <a:gd name="connsiteY9" fmla="*/ 4600 h 94662"/>
                <a:gd name="connsiteX10" fmla="*/ 70050 w 92581"/>
                <a:gd name="connsiteY10" fmla="*/ 18005 h 94662"/>
                <a:gd name="connsiteX11" fmla="*/ 75484 w 92581"/>
                <a:gd name="connsiteY11" fmla="*/ 46672 h 94662"/>
                <a:gd name="connsiteX12" fmla="*/ 70886 w 92581"/>
                <a:gd name="connsiteY12" fmla="*/ 74308 h 94662"/>
                <a:gd name="connsiteX13" fmla="*/ 46644 w 92581"/>
                <a:gd name="connsiteY13" fmla="*/ 89569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581" h="94662">
                  <a:moveTo>
                    <a:pt x="92830" y="48322"/>
                  </a:moveTo>
                  <a:cubicBezTo>
                    <a:pt x="92830" y="21924"/>
                    <a:pt x="71931" y="63"/>
                    <a:pt x="46644" y="63"/>
                  </a:cubicBezTo>
                  <a:cubicBezTo>
                    <a:pt x="20520" y="63"/>
                    <a:pt x="248" y="22543"/>
                    <a:pt x="248" y="48322"/>
                  </a:cubicBezTo>
                  <a:cubicBezTo>
                    <a:pt x="248" y="74927"/>
                    <a:pt x="21983" y="94725"/>
                    <a:pt x="46435" y="94725"/>
                  </a:cubicBezTo>
                  <a:cubicBezTo>
                    <a:pt x="71722" y="94725"/>
                    <a:pt x="92830" y="74514"/>
                    <a:pt x="92830" y="48322"/>
                  </a:cubicBezTo>
                  <a:close/>
                  <a:moveTo>
                    <a:pt x="46644" y="89569"/>
                  </a:moveTo>
                  <a:cubicBezTo>
                    <a:pt x="37657" y="89569"/>
                    <a:pt x="28462" y="85239"/>
                    <a:pt x="22819" y="75752"/>
                  </a:cubicBezTo>
                  <a:cubicBezTo>
                    <a:pt x="17594" y="66677"/>
                    <a:pt x="17594" y="54097"/>
                    <a:pt x="17594" y="46672"/>
                  </a:cubicBezTo>
                  <a:cubicBezTo>
                    <a:pt x="17594" y="38629"/>
                    <a:pt x="17594" y="27492"/>
                    <a:pt x="22610" y="18418"/>
                  </a:cubicBezTo>
                  <a:cubicBezTo>
                    <a:pt x="28253" y="8931"/>
                    <a:pt x="38075" y="4600"/>
                    <a:pt x="46435" y="4600"/>
                  </a:cubicBezTo>
                  <a:cubicBezTo>
                    <a:pt x="55630" y="4600"/>
                    <a:pt x="64616" y="9137"/>
                    <a:pt x="70050" y="18005"/>
                  </a:cubicBezTo>
                  <a:cubicBezTo>
                    <a:pt x="75484" y="26874"/>
                    <a:pt x="75484" y="38835"/>
                    <a:pt x="75484" y="46672"/>
                  </a:cubicBezTo>
                  <a:cubicBezTo>
                    <a:pt x="75484" y="54097"/>
                    <a:pt x="75484" y="65234"/>
                    <a:pt x="70886" y="74308"/>
                  </a:cubicBezTo>
                  <a:cubicBezTo>
                    <a:pt x="66288" y="83589"/>
                    <a:pt x="57093" y="89569"/>
                    <a:pt x="46644" y="8956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058FE499-DF25-4C8F-DBF7-EF3F93C8644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694704" y="2934158"/>
              <a:ext cx="105120" cy="91156"/>
            </a:xfrm>
            <a:custGeom>
              <a:avLst/>
              <a:gdLst>
                <a:gd name="connsiteX0" fmla="*/ 16554 w 105120"/>
                <a:gd name="connsiteY0" fmla="*/ 20274 h 91156"/>
                <a:gd name="connsiteX1" fmla="*/ 16554 w 105120"/>
                <a:gd name="connsiteY1" fmla="*/ 75545 h 91156"/>
                <a:gd name="connsiteX2" fmla="*/ 253 w 105120"/>
                <a:gd name="connsiteY2" fmla="*/ 84826 h 91156"/>
                <a:gd name="connsiteX3" fmla="*/ 253 w 105120"/>
                <a:gd name="connsiteY3" fmla="*/ 91219 h 91156"/>
                <a:gd name="connsiteX4" fmla="*/ 23869 w 105120"/>
                <a:gd name="connsiteY4" fmla="*/ 90601 h 91156"/>
                <a:gd name="connsiteX5" fmla="*/ 47275 w 105120"/>
                <a:gd name="connsiteY5" fmla="*/ 91219 h 91156"/>
                <a:gd name="connsiteX6" fmla="*/ 47275 w 105120"/>
                <a:gd name="connsiteY6" fmla="*/ 84826 h 91156"/>
                <a:gd name="connsiteX7" fmla="*/ 30975 w 105120"/>
                <a:gd name="connsiteY7" fmla="*/ 75545 h 91156"/>
                <a:gd name="connsiteX8" fmla="*/ 30975 w 105120"/>
                <a:gd name="connsiteY8" fmla="*/ 37598 h 91156"/>
                <a:gd name="connsiteX9" fmla="*/ 59188 w 105120"/>
                <a:gd name="connsiteY9" fmla="*/ 4600 h 91156"/>
                <a:gd name="connsiteX10" fmla="*/ 74653 w 105120"/>
                <a:gd name="connsiteY10" fmla="*/ 27492 h 91156"/>
                <a:gd name="connsiteX11" fmla="*/ 74653 w 105120"/>
                <a:gd name="connsiteY11" fmla="*/ 75545 h 91156"/>
                <a:gd name="connsiteX12" fmla="*/ 58352 w 105120"/>
                <a:gd name="connsiteY12" fmla="*/ 84826 h 91156"/>
                <a:gd name="connsiteX13" fmla="*/ 58352 w 105120"/>
                <a:gd name="connsiteY13" fmla="*/ 91219 h 91156"/>
                <a:gd name="connsiteX14" fmla="*/ 81967 w 105120"/>
                <a:gd name="connsiteY14" fmla="*/ 90601 h 91156"/>
                <a:gd name="connsiteX15" fmla="*/ 105374 w 105120"/>
                <a:gd name="connsiteY15" fmla="*/ 91219 h 91156"/>
                <a:gd name="connsiteX16" fmla="*/ 105374 w 105120"/>
                <a:gd name="connsiteY16" fmla="*/ 84826 h 91156"/>
                <a:gd name="connsiteX17" fmla="*/ 89073 w 105120"/>
                <a:gd name="connsiteY17" fmla="*/ 78639 h 91156"/>
                <a:gd name="connsiteX18" fmla="*/ 89073 w 105120"/>
                <a:gd name="connsiteY18" fmla="*/ 39248 h 91156"/>
                <a:gd name="connsiteX19" fmla="*/ 82594 w 105120"/>
                <a:gd name="connsiteY19" fmla="*/ 7694 h 91156"/>
                <a:gd name="connsiteX20" fmla="*/ 60651 w 105120"/>
                <a:gd name="connsiteY20" fmla="*/ 63 h 91156"/>
                <a:gd name="connsiteX21" fmla="*/ 29721 w 105120"/>
                <a:gd name="connsiteY21" fmla="*/ 21718 h 91156"/>
                <a:gd name="connsiteX22" fmla="*/ 29721 w 105120"/>
                <a:gd name="connsiteY22" fmla="*/ 63 h 91156"/>
                <a:gd name="connsiteX23" fmla="*/ 253 w 105120"/>
                <a:gd name="connsiteY23" fmla="*/ 2331 h 91156"/>
                <a:gd name="connsiteX24" fmla="*/ 253 w 105120"/>
                <a:gd name="connsiteY24" fmla="*/ 8725 h 91156"/>
                <a:gd name="connsiteX25" fmla="*/ 16554 w 105120"/>
                <a:gd name="connsiteY25" fmla="*/ 20274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20" h="91156">
                  <a:moveTo>
                    <a:pt x="16554" y="20274"/>
                  </a:moveTo>
                  <a:lnTo>
                    <a:pt x="16554" y="75545"/>
                  </a:lnTo>
                  <a:cubicBezTo>
                    <a:pt x="16554" y="84826"/>
                    <a:pt x="14256" y="84826"/>
                    <a:pt x="253" y="84826"/>
                  </a:cubicBezTo>
                  <a:lnTo>
                    <a:pt x="253" y="91219"/>
                  </a:lnTo>
                  <a:cubicBezTo>
                    <a:pt x="7568" y="91013"/>
                    <a:pt x="18226" y="90601"/>
                    <a:pt x="23869" y="90601"/>
                  </a:cubicBezTo>
                  <a:cubicBezTo>
                    <a:pt x="29303" y="90601"/>
                    <a:pt x="40170" y="91013"/>
                    <a:pt x="47275" y="91219"/>
                  </a:cubicBezTo>
                  <a:lnTo>
                    <a:pt x="47275" y="84826"/>
                  </a:lnTo>
                  <a:cubicBezTo>
                    <a:pt x="33273" y="84826"/>
                    <a:pt x="30975" y="84826"/>
                    <a:pt x="30975" y="75545"/>
                  </a:cubicBezTo>
                  <a:lnTo>
                    <a:pt x="30975" y="37598"/>
                  </a:lnTo>
                  <a:cubicBezTo>
                    <a:pt x="30975" y="16149"/>
                    <a:pt x="45813" y="4600"/>
                    <a:pt x="59188" y="4600"/>
                  </a:cubicBezTo>
                  <a:cubicBezTo>
                    <a:pt x="72354" y="4600"/>
                    <a:pt x="74653" y="15737"/>
                    <a:pt x="74653" y="27492"/>
                  </a:cubicBezTo>
                  <a:lnTo>
                    <a:pt x="74653" y="75545"/>
                  </a:lnTo>
                  <a:cubicBezTo>
                    <a:pt x="74653" y="84826"/>
                    <a:pt x="72354" y="84826"/>
                    <a:pt x="58352" y="84826"/>
                  </a:cubicBezTo>
                  <a:lnTo>
                    <a:pt x="58352" y="91219"/>
                  </a:lnTo>
                  <a:cubicBezTo>
                    <a:pt x="65666" y="91013"/>
                    <a:pt x="76325" y="90601"/>
                    <a:pt x="81967" y="90601"/>
                  </a:cubicBezTo>
                  <a:cubicBezTo>
                    <a:pt x="87401" y="90601"/>
                    <a:pt x="98268" y="91013"/>
                    <a:pt x="105374" y="91219"/>
                  </a:cubicBezTo>
                  <a:lnTo>
                    <a:pt x="105374" y="84826"/>
                  </a:lnTo>
                  <a:cubicBezTo>
                    <a:pt x="94506" y="84826"/>
                    <a:pt x="89282" y="84826"/>
                    <a:pt x="89073" y="78639"/>
                  </a:cubicBezTo>
                  <a:lnTo>
                    <a:pt x="89073" y="39248"/>
                  </a:lnTo>
                  <a:cubicBezTo>
                    <a:pt x="89073" y="21511"/>
                    <a:pt x="89073" y="15118"/>
                    <a:pt x="82594" y="7694"/>
                  </a:cubicBezTo>
                  <a:cubicBezTo>
                    <a:pt x="79668" y="4188"/>
                    <a:pt x="72772" y="63"/>
                    <a:pt x="60651" y="63"/>
                  </a:cubicBezTo>
                  <a:cubicBezTo>
                    <a:pt x="45395" y="63"/>
                    <a:pt x="35572" y="8931"/>
                    <a:pt x="29721" y="21718"/>
                  </a:cubicBezTo>
                  <a:lnTo>
                    <a:pt x="29721" y="63"/>
                  </a:lnTo>
                  <a:lnTo>
                    <a:pt x="253" y="2331"/>
                  </a:lnTo>
                  <a:lnTo>
                    <a:pt x="253" y="8725"/>
                  </a:lnTo>
                  <a:cubicBezTo>
                    <a:pt x="14883" y="8725"/>
                    <a:pt x="16554" y="10168"/>
                    <a:pt x="16554" y="20274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F31ED043-4F3D-9B06-946D-B493F9427FB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999740" y="3180404"/>
              <a:ext cx="68338" cy="94662"/>
            </a:xfrm>
            <a:custGeom>
              <a:avLst/>
              <a:gdLst>
                <a:gd name="connsiteX0" fmla="*/ 36793 w 68338"/>
                <a:gd name="connsiteY0" fmla="*/ 52459 h 94662"/>
                <a:gd name="connsiteX1" fmla="*/ 58528 w 68338"/>
                <a:gd name="connsiteY1" fmla="*/ 71433 h 94662"/>
                <a:gd name="connsiteX2" fmla="*/ 34912 w 68338"/>
                <a:gd name="connsiteY2" fmla="*/ 90200 h 94662"/>
                <a:gd name="connsiteX3" fmla="*/ 5863 w 68338"/>
                <a:gd name="connsiteY3" fmla="*/ 60915 h 94662"/>
                <a:gd name="connsiteX4" fmla="*/ 2937 w 68338"/>
                <a:gd name="connsiteY4" fmla="*/ 57409 h 94662"/>
                <a:gd name="connsiteX5" fmla="*/ 220 w 68338"/>
                <a:gd name="connsiteY5" fmla="*/ 62564 h 94662"/>
                <a:gd name="connsiteX6" fmla="*/ 220 w 68338"/>
                <a:gd name="connsiteY6" fmla="*/ 89788 h 94662"/>
                <a:gd name="connsiteX7" fmla="*/ 2519 w 68338"/>
                <a:gd name="connsiteY7" fmla="*/ 94737 h 94662"/>
                <a:gd name="connsiteX8" fmla="*/ 7744 w 68338"/>
                <a:gd name="connsiteY8" fmla="*/ 90613 h 94662"/>
                <a:gd name="connsiteX9" fmla="*/ 11924 w 68338"/>
                <a:gd name="connsiteY9" fmla="*/ 85869 h 94662"/>
                <a:gd name="connsiteX10" fmla="*/ 34912 w 68338"/>
                <a:gd name="connsiteY10" fmla="*/ 94737 h 94662"/>
                <a:gd name="connsiteX11" fmla="*/ 68559 w 68338"/>
                <a:gd name="connsiteY11" fmla="*/ 66070 h 94662"/>
                <a:gd name="connsiteX12" fmla="*/ 59782 w 68338"/>
                <a:gd name="connsiteY12" fmla="*/ 46478 h 94662"/>
                <a:gd name="connsiteX13" fmla="*/ 35957 w 68338"/>
                <a:gd name="connsiteY13" fmla="*/ 36579 h 94662"/>
                <a:gd name="connsiteX14" fmla="*/ 10252 w 68338"/>
                <a:gd name="connsiteY14" fmla="*/ 19667 h 94662"/>
                <a:gd name="connsiteX15" fmla="*/ 33658 w 68338"/>
                <a:gd name="connsiteY15" fmla="*/ 3993 h 94662"/>
                <a:gd name="connsiteX16" fmla="*/ 58110 w 68338"/>
                <a:gd name="connsiteY16" fmla="*/ 28948 h 94662"/>
                <a:gd name="connsiteX17" fmla="*/ 60617 w 68338"/>
                <a:gd name="connsiteY17" fmla="*/ 30804 h 94662"/>
                <a:gd name="connsiteX18" fmla="*/ 63334 w 68338"/>
                <a:gd name="connsiteY18" fmla="*/ 25854 h 94662"/>
                <a:gd name="connsiteX19" fmla="*/ 63334 w 68338"/>
                <a:gd name="connsiteY19" fmla="*/ 5024 h 94662"/>
                <a:gd name="connsiteX20" fmla="*/ 61035 w 68338"/>
                <a:gd name="connsiteY20" fmla="*/ 75 h 94662"/>
                <a:gd name="connsiteX21" fmla="*/ 56856 w 68338"/>
                <a:gd name="connsiteY21" fmla="*/ 2550 h 94662"/>
                <a:gd name="connsiteX22" fmla="*/ 53303 w 68338"/>
                <a:gd name="connsiteY22" fmla="*/ 5849 h 94662"/>
                <a:gd name="connsiteX23" fmla="*/ 33658 w 68338"/>
                <a:gd name="connsiteY23" fmla="*/ 75 h 94662"/>
                <a:gd name="connsiteX24" fmla="*/ 220 w 68338"/>
                <a:gd name="connsiteY24" fmla="*/ 25442 h 94662"/>
                <a:gd name="connsiteX25" fmla="*/ 9207 w 68338"/>
                <a:gd name="connsiteY25" fmla="*/ 42972 h 94662"/>
                <a:gd name="connsiteX26" fmla="*/ 36793 w 68338"/>
                <a:gd name="connsiteY26" fmla="*/ 52459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338" h="94662">
                  <a:moveTo>
                    <a:pt x="36793" y="52459"/>
                  </a:moveTo>
                  <a:cubicBezTo>
                    <a:pt x="41391" y="53284"/>
                    <a:pt x="58528" y="56584"/>
                    <a:pt x="58528" y="71433"/>
                  </a:cubicBezTo>
                  <a:cubicBezTo>
                    <a:pt x="58528" y="81951"/>
                    <a:pt x="51213" y="90200"/>
                    <a:pt x="34912" y="90200"/>
                  </a:cubicBezTo>
                  <a:cubicBezTo>
                    <a:pt x="17357" y="90200"/>
                    <a:pt x="9834" y="78445"/>
                    <a:pt x="5863" y="60915"/>
                  </a:cubicBezTo>
                  <a:cubicBezTo>
                    <a:pt x="5236" y="58233"/>
                    <a:pt x="5027" y="57409"/>
                    <a:pt x="2937" y="57409"/>
                  </a:cubicBezTo>
                  <a:cubicBezTo>
                    <a:pt x="220" y="57409"/>
                    <a:pt x="220" y="58852"/>
                    <a:pt x="220" y="62564"/>
                  </a:cubicBezTo>
                  <a:lnTo>
                    <a:pt x="220" y="89788"/>
                  </a:lnTo>
                  <a:cubicBezTo>
                    <a:pt x="220" y="93294"/>
                    <a:pt x="220" y="94737"/>
                    <a:pt x="2519" y="94737"/>
                  </a:cubicBezTo>
                  <a:cubicBezTo>
                    <a:pt x="3564" y="94737"/>
                    <a:pt x="3773" y="94531"/>
                    <a:pt x="7744" y="90613"/>
                  </a:cubicBezTo>
                  <a:cubicBezTo>
                    <a:pt x="8162" y="90200"/>
                    <a:pt x="8162" y="89788"/>
                    <a:pt x="11924" y="85869"/>
                  </a:cubicBezTo>
                  <a:cubicBezTo>
                    <a:pt x="21119" y="94531"/>
                    <a:pt x="30523" y="94737"/>
                    <a:pt x="34912" y="94737"/>
                  </a:cubicBezTo>
                  <a:cubicBezTo>
                    <a:pt x="58946" y="94737"/>
                    <a:pt x="68559" y="80919"/>
                    <a:pt x="68559" y="66070"/>
                  </a:cubicBezTo>
                  <a:cubicBezTo>
                    <a:pt x="68559" y="55140"/>
                    <a:pt x="62289" y="48953"/>
                    <a:pt x="59782" y="46478"/>
                  </a:cubicBezTo>
                  <a:cubicBezTo>
                    <a:pt x="52885" y="39878"/>
                    <a:pt x="44734" y="38229"/>
                    <a:pt x="35957" y="36579"/>
                  </a:cubicBezTo>
                  <a:cubicBezTo>
                    <a:pt x="24254" y="34310"/>
                    <a:pt x="10252" y="31629"/>
                    <a:pt x="10252" y="19667"/>
                  </a:cubicBezTo>
                  <a:cubicBezTo>
                    <a:pt x="10252" y="12449"/>
                    <a:pt x="15685" y="3993"/>
                    <a:pt x="33658" y="3993"/>
                  </a:cubicBezTo>
                  <a:cubicBezTo>
                    <a:pt x="56647" y="3993"/>
                    <a:pt x="57692" y="22555"/>
                    <a:pt x="58110" y="28948"/>
                  </a:cubicBezTo>
                  <a:cubicBezTo>
                    <a:pt x="58319" y="30804"/>
                    <a:pt x="60199" y="30804"/>
                    <a:pt x="60617" y="30804"/>
                  </a:cubicBezTo>
                  <a:cubicBezTo>
                    <a:pt x="63334" y="30804"/>
                    <a:pt x="63334" y="29773"/>
                    <a:pt x="63334" y="25854"/>
                  </a:cubicBezTo>
                  <a:lnTo>
                    <a:pt x="63334" y="5024"/>
                  </a:lnTo>
                  <a:cubicBezTo>
                    <a:pt x="63334" y="1518"/>
                    <a:pt x="63334" y="75"/>
                    <a:pt x="61035" y="75"/>
                  </a:cubicBezTo>
                  <a:cubicBezTo>
                    <a:pt x="59990" y="75"/>
                    <a:pt x="59573" y="75"/>
                    <a:pt x="56856" y="2550"/>
                  </a:cubicBezTo>
                  <a:cubicBezTo>
                    <a:pt x="56229" y="3374"/>
                    <a:pt x="54139" y="5231"/>
                    <a:pt x="53303" y="5849"/>
                  </a:cubicBezTo>
                  <a:cubicBezTo>
                    <a:pt x="45361" y="75"/>
                    <a:pt x="36793" y="75"/>
                    <a:pt x="33658" y="75"/>
                  </a:cubicBezTo>
                  <a:cubicBezTo>
                    <a:pt x="8162" y="75"/>
                    <a:pt x="220" y="13893"/>
                    <a:pt x="220" y="25442"/>
                  </a:cubicBezTo>
                  <a:cubicBezTo>
                    <a:pt x="220" y="32660"/>
                    <a:pt x="3564" y="38435"/>
                    <a:pt x="9207" y="42972"/>
                  </a:cubicBezTo>
                  <a:cubicBezTo>
                    <a:pt x="15894" y="48334"/>
                    <a:pt x="21746" y="49572"/>
                    <a:pt x="36793" y="5245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7C71CC3D-C9F7-9D8B-4C6E-D88ACB44BE2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082383" y="3180404"/>
              <a:ext cx="79623" cy="94662"/>
            </a:xfrm>
            <a:custGeom>
              <a:avLst/>
              <a:gdLst>
                <a:gd name="connsiteX0" fmla="*/ 17570 w 79623"/>
                <a:gd name="connsiteY0" fmla="*/ 47509 h 94662"/>
                <a:gd name="connsiteX1" fmla="*/ 45783 w 79623"/>
                <a:gd name="connsiteY1" fmla="*/ 5231 h 94662"/>
                <a:gd name="connsiteX2" fmla="*/ 68145 w 79623"/>
                <a:gd name="connsiteY2" fmla="*/ 12861 h 94662"/>
                <a:gd name="connsiteX3" fmla="*/ 58323 w 79623"/>
                <a:gd name="connsiteY3" fmla="*/ 22348 h 94662"/>
                <a:gd name="connsiteX4" fmla="*/ 67936 w 79623"/>
                <a:gd name="connsiteY4" fmla="*/ 31835 h 94662"/>
                <a:gd name="connsiteX5" fmla="*/ 77549 w 79623"/>
                <a:gd name="connsiteY5" fmla="*/ 22142 h 94662"/>
                <a:gd name="connsiteX6" fmla="*/ 45574 w 79623"/>
                <a:gd name="connsiteY6" fmla="*/ 75 h 94662"/>
                <a:gd name="connsiteX7" fmla="*/ 224 w 79623"/>
                <a:gd name="connsiteY7" fmla="*/ 47922 h 94662"/>
                <a:gd name="connsiteX8" fmla="*/ 45156 w 79623"/>
                <a:gd name="connsiteY8" fmla="*/ 94737 h 94662"/>
                <a:gd name="connsiteX9" fmla="*/ 79848 w 79623"/>
                <a:gd name="connsiteY9" fmla="*/ 67927 h 94662"/>
                <a:gd name="connsiteX10" fmla="*/ 77131 w 79623"/>
                <a:gd name="connsiteY10" fmla="*/ 65864 h 94662"/>
                <a:gd name="connsiteX11" fmla="*/ 74415 w 79623"/>
                <a:gd name="connsiteY11" fmla="*/ 67927 h 94662"/>
                <a:gd name="connsiteX12" fmla="*/ 47037 w 79623"/>
                <a:gd name="connsiteY12" fmla="*/ 89581 h 94662"/>
                <a:gd name="connsiteX13" fmla="*/ 17570 w 79623"/>
                <a:gd name="connsiteY13" fmla="*/ 47509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623" h="94662">
                  <a:moveTo>
                    <a:pt x="17570" y="47509"/>
                  </a:moveTo>
                  <a:cubicBezTo>
                    <a:pt x="17570" y="13893"/>
                    <a:pt x="34707" y="5231"/>
                    <a:pt x="45783" y="5231"/>
                  </a:cubicBezTo>
                  <a:cubicBezTo>
                    <a:pt x="47664" y="5231"/>
                    <a:pt x="60830" y="5437"/>
                    <a:pt x="68145" y="12861"/>
                  </a:cubicBezTo>
                  <a:cubicBezTo>
                    <a:pt x="59576" y="13480"/>
                    <a:pt x="58323" y="19667"/>
                    <a:pt x="58323" y="22348"/>
                  </a:cubicBezTo>
                  <a:cubicBezTo>
                    <a:pt x="58323" y="27710"/>
                    <a:pt x="62084" y="31835"/>
                    <a:pt x="67936" y="31835"/>
                  </a:cubicBezTo>
                  <a:cubicBezTo>
                    <a:pt x="73370" y="31835"/>
                    <a:pt x="77549" y="28329"/>
                    <a:pt x="77549" y="22142"/>
                  </a:cubicBezTo>
                  <a:cubicBezTo>
                    <a:pt x="77549" y="8118"/>
                    <a:pt x="61666" y="75"/>
                    <a:pt x="45574" y="75"/>
                  </a:cubicBezTo>
                  <a:cubicBezTo>
                    <a:pt x="19451" y="75"/>
                    <a:pt x="224" y="22348"/>
                    <a:pt x="224" y="47922"/>
                  </a:cubicBezTo>
                  <a:cubicBezTo>
                    <a:pt x="224" y="74320"/>
                    <a:pt x="20914" y="94737"/>
                    <a:pt x="45156" y="94737"/>
                  </a:cubicBezTo>
                  <a:cubicBezTo>
                    <a:pt x="73161" y="94737"/>
                    <a:pt x="79848" y="69989"/>
                    <a:pt x="79848" y="67927"/>
                  </a:cubicBezTo>
                  <a:cubicBezTo>
                    <a:pt x="79848" y="65864"/>
                    <a:pt x="77758" y="65864"/>
                    <a:pt x="77131" y="65864"/>
                  </a:cubicBezTo>
                  <a:cubicBezTo>
                    <a:pt x="75250" y="65864"/>
                    <a:pt x="74832" y="66689"/>
                    <a:pt x="74415" y="67927"/>
                  </a:cubicBezTo>
                  <a:cubicBezTo>
                    <a:pt x="68354" y="87107"/>
                    <a:pt x="54770" y="89581"/>
                    <a:pt x="47037" y="89581"/>
                  </a:cubicBezTo>
                  <a:cubicBezTo>
                    <a:pt x="35961" y="89581"/>
                    <a:pt x="17570" y="80713"/>
                    <a:pt x="17570" y="47509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55F5EB31-8CAC-2CCB-CEC6-1D2B8F4F5A9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174012" y="3181642"/>
              <a:ext cx="70219" cy="91156"/>
            </a:xfrm>
            <a:custGeom>
              <a:avLst/>
              <a:gdLst>
                <a:gd name="connsiteX0" fmla="*/ 29278 w 70219"/>
                <a:gd name="connsiteY0" fmla="*/ 22761 h 91156"/>
                <a:gd name="connsiteX1" fmla="*/ 29278 w 70219"/>
                <a:gd name="connsiteY1" fmla="*/ 75 h 91156"/>
                <a:gd name="connsiteX2" fmla="*/ 229 w 70219"/>
                <a:gd name="connsiteY2" fmla="*/ 2343 h 91156"/>
                <a:gd name="connsiteX3" fmla="*/ 229 w 70219"/>
                <a:gd name="connsiteY3" fmla="*/ 8737 h 91156"/>
                <a:gd name="connsiteX4" fmla="*/ 16530 w 70219"/>
                <a:gd name="connsiteY4" fmla="*/ 20286 h 91156"/>
                <a:gd name="connsiteX5" fmla="*/ 16530 w 70219"/>
                <a:gd name="connsiteY5" fmla="*/ 75557 h 91156"/>
                <a:gd name="connsiteX6" fmla="*/ 229 w 70219"/>
                <a:gd name="connsiteY6" fmla="*/ 84838 h 91156"/>
                <a:gd name="connsiteX7" fmla="*/ 229 w 70219"/>
                <a:gd name="connsiteY7" fmla="*/ 91231 h 91156"/>
                <a:gd name="connsiteX8" fmla="*/ 24053 w 70219"/>
                <a:gd name="connsiteY8" fmla="*/ 90613 h 91156"/>
                <a:gd name="connsiteX9" fmla="*/ 50594 w 70219"/>
                <a:gd name="connsiteY9" fmla="*/ 91231 h 91156"/>
                <a:gd name="connsiteX10" fmla="*/ 50594 w 70219"/>
                <a:gd name="connsiteY10" fmla="*/ 84838 h 91156"/>
                <a:gd name="connsiteX11" fmla="*/ 46206 w 70219"/>
                <a:gd name="connsiteY11" fmla="*/ 84838 h 91156"/>
                <a:gd name="connsiteX12" fmla="*/ 30323 w 70219"/>
                <a:gd name="connsiteY12" fmla="*/ 75145 h 91156"/>
                <a:gd name="connsiteX13" fmla="*/ 30323 w 70219"/>
                <a:gd name="connsiteY13" fmla="*/ 43384 h 91156"/>
                <a:gd name="connsiteX14" fmla="*/ 54983 w 70219"/>
                <a:gd name="connsiteY14" fmla="*/ 4612 h 91156"/>
                <a:gd name="connsiteX15" fmla="*/ 57282 w 70219"/>
                <a:gd name="connsiteY15" fmla="*/ 4818 h 91156"/>
                <a:gd name="connsiteX16" fmla="*/ 52475 w 70219"/>
                <a:gd name="connsiteY16" fmla="*/ 12861 h 91156"/>
                <a:gd name="connsiteX17" fmla="*/ 61462 w 70219"/>
                <a:gd name="connsiteY17" fmla="*/ 21730 h 91156"/>
                <a:gd name="connsiteX18" fmla="*/ 70448 w 70219"/>
                <a:gd name="connsiteY18" fmla="*/ 12655 h 91156"/>
                <a:gd name="connsiteX19" fmla="*/ 54983 w 70219"/>
                <a:gd name="connsiteY19" fmla="*/ 75 h 91156"/>
                <a:gd name="connsiteX20" fmla="*/ 29278 w 70219"/>
                <a:gd name="connsiteY20" fmla="*/ 22761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219" h="91156">
                  <a:moveTo>
                    <a:pt x="29278" y="22761"/>
                  </a:moveTo>
                  <a:lnTo>
                    <a:pt x="29278" y="75"/>
                  </a:lnTo>
                  <a:lnTo>
                    <a:pt x="229" y="2343"/>
                  </a:lnTo>
                  <a:lnTo>
                    <a:pt x="229" y="8737"/>
                  </a:lnTo>
                  <a:cubicBezTo>
                    <a:pt x="14858" y="8737"/>
                    <a:pt x="16530" y="10180"/>
                    <a:pt x="16530" y="20286"/>
                  </a:cubicBezTo>
                  <a:lnTo>
                    <a:pt x="16530" y="75557"/>
                  </a:lnTo>
                  <a:cubicBezTo>
                    <a:pt x="16530" y="84838"/>
                    <a:pt x="14231" y="84838"/>
                    <a:pt x="229" y="84838"/>
                  </a:cubicBezTo>
                  <a:lnTo>
                    <a:pt x="229" y="91231"/>
                  </a:lnTo>
                  <a:cubicBezTo>
                    <a:pt x="8379" y="91025"/>
                    <a:pt x="18202" y="90613"/>
                    <a:pt x="24053" y="90613"/>
                  </a:cubicBezTo>
                  <a:cubicBezTo>
                    <a:pt x="32413" y="90613"/>
                    <a:pt x="42235" y="90613"/>
                    <a:pt x="50594" y="91231"/>
                  </a:cubicBezTo>
                  <a:lnTo>
                    <a:pt x="50594" y="84838"/>
                  </a:lnTo>
                  <a:lnTo>
                    <a:pt x="46206" y="84838"/>
                  </a:lnTo>
                  <a:cubicBezTo>
                    <a:pt x="30741" y="84838"/>
                    <a:pt x="30323" y="82569"/>
                    <a:pt x="30323" y="75145"/>
                  </a:cubicBezTo>
                  <a:lnTo>
                    <a:pt x="30323" y="43384"/>
                  </a:lnTo>
                  <a:cubicBezTo>
                    <a:pt x="30323" y="22967"/>
                    <a:pt x="39100" y="4612"/>
                    <a:pt x="54983" y="4612"/>
                  </a:cubicBezTo>
                  <a:cubicBezTo>
                    <a:pt x="56446" y="4612"/>
                    <a:pt x="56864" y="4612"/>
                    <a:pt x="57282" y="4818"/>
                  </a:cubicBezTo>
                  <a:cubicBezTo>
                    <a:pt x="56655" y="5024"/>
                    <a:pt x="52475" y="7499"/>
                    <a:pt x="52475" y="12861"/>
                  </a:cubicBezTo>
                  <a:cubicBezTo>
                    <a:pt x="52475" y="18636"/>
                    <a:pt x="56864" y="21730"/>
                    <a:pt x="61462" y="21730"/>
                  </a:cubicBezTo>
                  <a:cubicBezTo>
                    <a:pt x="65224" y="21730"/>
                    <a:pt x="70448" y="19255"/>
                    <a:pt x="70448" y="12655"/>
                  </a:cubicBezTo>
                  <a:cubicBezTo>
                    <a:pt x="70448" y="6056"/>
                    <a:pt x="63970" y="75"/>
                    <a:pt x="54983" y="75"/>
                  </a:cubicBezTo>
                  <a:cubicBezTo>
                    <a:pt x="39727" y="75"/>
                    <a:pt x="32204" y="13893"/>
                    <a:pt x="29278" y="22761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969F6281-E787-8025-B824-BBB2470E610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255866" y="3180404"/>
              <a:ext cx="80877" cy="94662"/>
            </a:xfrm>
            <a:custGeom>
              <a:avLst/>
              <a:gdLst>
                <a:gd name="connsiteX0" fmla="*/ 17787 w 80877"/>
                <a:gd name="connsiteY0" fmla="*/ 40497 h 94662"/>
                <a:gd name="connsiteX1" fmla="*/ 43702 w 80877"/>
                <a:gd name="connsiteY1" fmla="*/ 4612 h 94662"/>
                <a:gd name="connsiteX2" fmla="*/ 67317 w 80877"/>
                <a:gd name="connsiteY2" fmla="*/ 40497 h 94662"/>
                <a:gd name="connsiteX3" fmla="*/ 17787 w 80877"/>
                <a:gd name="connsiteY3" fmla="*/ 40497 h 94662"/>
                <a:gd name="connsiteX4" fmla="*/ 17578 w 80877"/>
                <a:gd name="connsiteY4" fmla="*/ 44828 h 94662"/>
                <a:gd name="connsiteX5" fmla="*/ 75886 w 80877"/>
                <a:gd name="connsiteY5" fmla="*/ 44828 h 94662"/>
                <a:gd name="connsiteX6" fmla="*/ 81110 w 80877"/>
                <a:gd name="connsiteY6" fmla="*/ 40497 h 94662"/>
                <a:gd name="connsiteX7" fmla="*/ 43702 w 80877"/>
                <a:gd name="connsiteY7" fmla="*/ 75 h 94662"/>
                <a:gd name="connsiteX8" fmla="*/ 233 w 80877"/>
                <a:gd name="connsiteY8" fmla="*/ 47097 h 94662"/>
                <a:gd name="connsiteX9" fmla="*/ 46210 w 80877"/>
                <a:gd name="connsiteY9" fmla="*/ 94737 h 94662"/>
                <a:gd name="connsiteX10" fmla="*/ 81110 w 80877"/>
                <a:gd name="connsiteY10" fmla="*/ 67927 h 94662"/>
                <a:gd name="connsiteX11" fmla="*/ 78394 w 80877"/>
                <a:gd name="connsiteY11" fmla="*/ 65452 h 94662"/>
                <a:gd name="connsiteX12" fmla="*/ 75677 w 80877"/>
                <a:gd name="connsiteY12" fmla="*/ 68339 h 94662"/>
                <a:gd name="connsiteX13" fmla="*/ 47464 w 80877"/>
                <a:gd name="connsiteY13" fmla="*/ 89581 h 94662"/>
                <a:gd name="connsiteX14" fmla="*/ 23848 w 80877"/>
                <a:gd name="connsiteY14" fmla="*/ 75764 h 94662"/>
                <a:gd name="connsiteX15" fmla="*/ 17578 w 80877"/>
                <a:gd name="connsiteY15" fmla="*/ 44828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877" h="94662">
                  <a:moveTo>
                    <a:pt x="17787" y="40497"/>
                  </a:moveTo>
                  <a:cubicBezTo>
                    <a:pt x="19041" y="9768"/>
                    <a:pt x="36596" y="4612"/>
                    <a:pt x="43702" y="4612"/>
                  </a:cubicBezTo>
                  <a:cubicBezTo>
                    <a:pt x="65227" y="4612"/>
                    <a:pt x="67317" y="32454"/>
                    <a:pt x="67317" y="40497"/>
                  </a:cubicBezTo>
                  <a:lnTo>
                    <a:pt x="17787" y="40497"/>
                  </a:lnTo>
                  <a:close/>
                  <a:moveTo>
                    <a:pt x="17578" y="44828"/>
                  </a:moveTo>
                  <a:lnTo>
                    <a:pt x="75886" y="44828"/>
                  </a:lnTo>
                  <a:cubicBezTo>
                    <a:pt x="80483" y="44828"/>
                    <a:pt x="81110" y="44828"/>
                    <a:pt x="81110" y="40497"/>
                  </a:cubicBezTo>
                  <a:cubicBezTo>
                    <a:pt x="81110" y="20080"/>
                    <a:pt x="69825" y="75"/>
                    <a:pt x="43702" y="75"/>
                  </a:cubicBezTo>
                  <a:cubicBezTo>
                    <a:pt x="19459" y="75"/>
                    <a:pt x="233" y="21317"/>
                    <a:pt x="233" y="47097"/>
                  </a:cubicBezTo>
                  <a:cubicBezTo>
                    <a:pt x="233" y="74732"/>
                    <a:pt x="22176" y="94737"/>
                    <a:pt x="46210" y="94737"/>
                  </a:cubicBezTo>
                  <a:cubicBezTo>
                    <a:pt x="71706" y="94737"/>
                    <a:pt x="81110" y="71845"/>
                    <a:pt x="81110" y="67927"/>
                  </a:cubicBezTo>
                  <a:cubicBezTo>
                    <a:pt x="81110" y="65864"/>
                    <a:pt x="79439" y="65452"/>
                    <a:pt x="78394" y="65452"/>
                  </a:cubicBezTo>
                  <a:cubicBezTo>
                    <a:pt x="76513" y="65452"/>
                    <a:pt x="76095" y="66689"/>
                    <a:pt x="75677" y="68339"/>
                  </a:cubicBezTo>
                  <a:cubicBezTo>
                    <a:pt x="68362" y="89581"/>
                    <a:pt x="49553" y="89581"/>
                    <a:pt x="47464" y="89581"/>
                  </a:cubicBezTo>
                  <a:cubicBezTo>
                    <a:pt x="37014" y="89581"/>
                    <a:pt x="28655" y="83394"/>
                    <a:pt x="23848" y="75764"/>
                  </a:cubicBezTo>
                  <a:cubicBezTo>
                    <a:pt x="17578" y="65864"/>
                    <a:pt x="17578" y="52253"/>
                    <a:pt x="17578" y="448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A04D491-6C12-2502-5272-70A35DA0F71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348749" y="3180404"/>
              <a:ext cx="80877" cy="94662"/>
            </a:xfrm>
            <a:custGeom>
              <a:avLst/>
              <a:gdLst>
                <a:gd name="connsiteX0" fmla="*/ 17792 w 80877"/>
                <a:gd name="connsiteY0" fmla="*/ 40497 h 94662"/>
                <a:gd name="connsiteX1" fmla="*/ 43706 w 80877"/>
                <a:gd name="connsiteY1" fmla="*/ 4612 h 94662"/>
                <a:gd name="connsiteX2" fmla="*/ 67322 w 80877"/>
                <a:gd name="connsiteY2" fmla="*/ 40497 h 94662"/>
                <a:gd name="connsiteX3" fmla="*/ 17792 w 80877"/>
                <a:gd name="connsiteY3" fmla="*/ 40497 h 94662"/>
                <a:gd name="connsiteX4" fmla="*/ 17583 w 80877"/>
                <a:gd name="connsiteY4" fmla="*/ 44828 h 94662"/>
                <a:gd name="connsiteX5" fmla="*/ 75890 w 80877"/>
                <a:gd name="connsiteY5" fmla="*/ 44828 h 94662"/>
                <a:gd name="connsiteX6" fmla="*/ 81115 w 80877"/>
                <a:gd name="connsiteY6" fmla="*/ 40497 h 94662"/>
                <a:gd name="connsiteX7" fmla="*/ 43706 w 80877"/>
                <a:gd name="connsiteY7" fmla="*/ 75 h 94662"/>
                <a:gd name="connsiteX8" fmla="*/ 237 w 80877"/>
                <a:gd name="connsiteY8" fmla="*/ 47097 h 94662"/>
                <a:gd name="connsiteX9" fmla="*/ 46214 w 80877"/>
                <a:gd name="connsiteY9" fmla="*/ 94737 h 94662"/>
                <a:gd name="connsiteX10" fmla="*/ 81115 w 80877"/>
                <a:gd name="connsiteY10" fmla="*/ 67927 h 94662"/>
                <a:gd name="connsiteX11" fmla="*/ 78398 w 80877"/>
                <a:gd name="connsiteY11" fmla="*/ 65452 h 94662"/>
                <a:gd name="connsiteX12" fmla="*/ 75681 w 80877"/>
                <a:gd name="connsiteY12" fmla="*/ 68339 h 94662"/>
                <a:gd name="connsiteX13" fmla="*/ 47468 w 80877"/>
                <a:gd name="connsiteY13" fmla="*/ 89581 h 94662"/>
                <a:gd name="connsiteX14" fmla="*/ 23852 w 80877"/>
                <a:gd name="connsiteY14" fmla="*/ 75764 h 94662"/>
                <a:gd name="connsiteX15" fmla="*/ 17583 w 80877"/>
                <a:gd name="connsiteY15" fmla="*/ 44828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877" h="94662">
                  <a:moveTo>
                    <a:pt x="17792" y="40497"/>
                  </a:moveTo>
                  <a:cubicBezTo>
                    <a:pt x="19046" y="9768"/>
                    <a:pt x="36601" y="4612"/>
                    <a:pt x="43706" y="4612"/>
                  </a:cubicBezTo>
                  <a:cubicBezTo>
                    <a:pt x="65232" y="4612"/>
                    <a:pt x="67322" y="32454"/>
                    <a:pt x="67322" y="40497"/>
                  </a:cubicBezTo>
                  <a:lnTo>
                    <a:pt x="17792" y="40497"/>
                  </a:lnTo>
                  <a:close/>
                  <a:moveTo>
                    <a:pt x="17583" y="44828"/>
                  </a:moveTo>
                  <a:lnTo>
                    <a:pt x="75890" y="44828"/>
                  </a:lnTo>
                  <a:cubicBezTo>
                    <a:pt x="80488" y="44828"/>
                    <a:pt x="81115" y="44828"/>
                    <a:pt x="81115" y="40497"/>
                  </a:cubicBezTo>
                  <a:cubicBezTo>
                    <a:pt x="81115" y="20080"/>
                    <a:pt x="69830" y="75"/>
                    <a:pt x="43706" y="75"/>
                  </a:cubicBezTo>
                  <a:cubicBezTo>
                    <a:pt x="19464" y="75"/>
                    <a:pt x="237" y="21317"/>
                    <a:pt x="237" y="47097"/>
                  </a:cubicBezTo>
                  <a:cubicBezTo>
                    <a:pt x="237" y="74732"/>
                    <a:pt x="22181" y="94737"/>
                    <a:pt x="46214" y="94737"/>
                  </a:cubicBezTo>
                  <a:cubicBezTo>
                    <a:pt x="71710" y="94737"/>
                    <a:pt x="81115" y="71845"/>
                    <a:pt x="81115" y="67927"/>
                  </a:cubicBezTo>
                  <a:cubicBezTo>
                    <a:pt x="81115" y="65864"/>
                    <a:pt x="79443" y="65452"/>
                    <a:pt x="78398" y="65452"/>
                  </a:cubicBezTo>
                  <a:cubicBezTo>
                    <a:pt x="76517" y="65452"/>
                    <a:pt x="76099" y="66689"/>
                    <a:pt x="75681" y="68339"/>
                  </a:cubicBezTo>
                  <a:cubicBezTo>
                    <a:pt x="68367" y="89581"/>
                    <a:pt x="49558" y="89581"/>
                    <a:pt x="47468" y="89581"/>
                  </a:cubicBezTo>
                  <a:cubicBezTo>
                    <a:pt x="37019" y="89581"/>
                    <a:pt x="28659" y="83394"/>
                    <a:pt x="23852" y="75764"/>
                  </a:cubicBezTo>
                  <a:cubicBezTo>
                    <a:pt x="17583" y="65864"/>
                    <a:pt x="17583" y="52253"/>
                    <a:pt x="17583" y="44828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5E3550E-E59C-9F3F-2B21-339D4878A20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442468" y="3181642"/>
              <a:ext cx="105120" cy="91156"/>
            </a:xfrm>
            <a:custGeom>
              <a:avLst/>
              <a:gdLst>
                <a:gd name="connsiteX0" fmla="*/ 16542 w 105120"/>
                <a:gd name="connsiteY0" fmla="*/ 20286 h 91156"/>
                <a:gd name="connsiteX1" fmla="*/ 16542 w 105120"/>
                <a:gd name="connsiteY1" fmla="*/ 75557 h 91156"/>
                <a:gd name="connsiteX2" fmla="*/ 241 w 105120"/>
                <a:gd name="connsiteY2" fmla="*/ 84838 h 91156"/>
                <a:gd name="connsiteX3" fmla="*/ 241 w 105120"/>
                <a:gd name="connsiteY3" fmla="*/ 91231 h 91156"/>
                <a:gd name="connsiteX4" fmla="*/ 23857 w 105120"/>
                <a:gd name="connsiteY4" fmla="*/ 90613 h 91156"/>
                <a:gd name="connsiteX5" fmla="*/ 47263 w 105120"/>
                <a:gd name="connsiteY5" fmla="*/ 91231 h 91156"/>
                <a:gd name="connsiteX6" fmla="*/ 47263 w 105120"/>
                <a:gd name="connsiteY6" fmla="*/ 84838 h 91156"/>
                <a:gd name="connsiteX7" fmla="*/ 30962 w 105120"/>
                <a:gd name="connsiteY7" fmla="*/ 75557 h 91156"/>
                <a:gd name="connsiteX8" fmla="*/ 30962 w 105120"/>
                <a:gd name="connsiteY8" fmla="*/ 37610 h 91156"/>
                <a:gd name="connsiteX9" fmla="*/ 59176 w 105120"/>
                <a:gd name="connsiteY9" fmla="*/ 4612 h 91156"/>
                <a:gd name="connsiteX10" fmla="*/ 74641 w 105120"/>
                <a:gd name="connsiteY10" fmla="*/ 27504 h 91156"/>
                <a:gd name="connsiteX11" fmla="*/ 74641 w 105120"/>
                <a:gd name="connsiteY11" fmla="*/ 75557 h 91156"/>
                <a:gd name="connsiteX12" fmla="*/ 58340 w 105120"/>
                <a:gd name="connsiteY12" fmla="*/ 84838 h 91156"/>
                <a:gd name="connsiteX13" fmla="*/ 58340 w 105120"/>
                <a:gd name="connsiteY13" fmla="*/ 91231 h 91156"/>
                <a:gd name="connsiteX14" fmla="*/ 81955 w 105120"/>
                <a:gd name="connsiteY14" fmla="*/ 90613 h 91156"/>
                <a:gd name="connsiteX15" fmla="*/ 105362 w 105120"/>
                <a:gd name="connsiteY15" fmla="*/ 91231 h 91156"/>
                <a:gd name="connsiteX16" fmla="*/ 105362 w 105120"/>
                <a:gd name="connsiteY16" fmla="*/ 84838 h 91156"/>
                <a:gd name="connsiteX17" fmla="*/ 89061 w 105120"/>
                <a:gd name="connsiteY17" fmla="*/ 78651 h 91156"/>
                <a:gd name="connsiteX18" fmla="*/ 89061 w 105120"/>
                <a:gd name="connsiteY18" fmla="*/ 39260 h 91156"/>
                <a:gd name="connsiteX19" fmla="*/ 82582 w 105120"/>
                <a:gd name="connsiteY19" fmla="*/ 7705 h 91156"/>
                <a:gd name="connsiteX20" fmla="*/ 60639 w 105120"/>
                <a:gd name="connsiteY20" fmla="*/ 75 h 91156"/>
                <a:gd name="connsiteX21" fmla="*/ 29709 w 105120"/>
                <a:gd name="connsiteY21" fmla="*/ 21730 h 91156"/>
                <a:gd name="connsiteX22" fmla="*/ 29709 w 105120"/>
                <a:gd name="connsiteY22" fmla="*/ 75 h 91156"/>
                <a:gd name="connsiteX23" fmla="*/ 241 w 105120"/>
                <a:gd name="connsiteY23" fmla="*/ 2343 h 91156"/>
                <a:gd name="connsiteX24" fmla="*/ 241 w 105120"/>
                <a:gd name="connsiteY24" fmla="*/ 8737 h 91156"/>
                <a:gd name="connsiteX25" fmla="*/ 16542 w 105120"/>
                <a:gd name="connsiteY25" fmla="*/ 20286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120" h="91156">
                  <a:moveTo>
                    <a:pt x="16542" y="20286"/>
                  </a:moveTo>
                  <a:lnTo>
                    <a:pt x="16542" y="75557"/>
                  </a:lnTo>
                  <a:cubicBezTo>
                    <a:pt x="16542" y="84838"/>
                    <a:pt x="14244" y="84838"/>
                    <a:pt x="241" y="84838"/>
                  </a:cubicBezTo>
                  <a:lnTo>
                    <a:pt x="241" y="91231"/>
                  </a:lnTo>
                  <a:cubicBezTo>
                    <a:pt x="7556" y="91025"/>
                    <a:pt x="18214" y="90613"/>
                    <a:pt x="23857" y="90613"/>
                  </a:cubicBezTo>
                  <a:cubicBezTo>
                    <a:pt x="29291" y="90613"/>
                    <a:pt x="40158" y="91025"/>
                    <a:pt x="47263" y="91231"/>
                  </a:cubicBezTo>
                  <a:lnTo>
                    <a:pt x="47263" y="84838"/>
                  </a:lnTo>
                  <a:cubicBezTo>
                    <a:pt x="33261" y="84838"/>
                    <a:pt x="30962" y="84838"/>
                    <a:pt x="30962" y="75557"/>
                  </a:cubicBezTo>
                  <a:lnTo>
                    <a:pt x="30962" y="37610"/>
                  </a:lnTo>
                  <a:cubicBezTo>
                    <a:pt x="30962" y="16161"/>
                    <a:pt x="45801" y="4612"/>
                    <a:pt x="59176" y="4612"/>
                  </a:cubicBezTo>
                  <a:cubicBezTo>
                    <a:pt x="72342" y="4612"/>
                    <a:pt x="74641" y="15749"/>
                    <a:pt x="74641" y="27504"/>
                  </a:cubicBezTo>
                  <a:lnTo>
                    <a:pt x="74641" y="75557"/>
                  </a:lnTo>
                  <a:cubicBezTo>
                    <a:pt x="74641" y="84838"/>
                    <a:pt x="72342" y="84838"/>
                    <a:pt x="58340" y="84838"/>
                  </a:cubicBezTo>
                  <a:lnTo>
                    <a:pt x="58340" y="91231"/>
                  </a:lnTo>
                  <a:cubicBezTo>
                    <a:pt x="65654" y="91025"/>
                    <a:pt x="76313" y="90613"/>
                    <a:pt x="81955" y="90613"/>
                  </a:cubicBezTo>
                  <a:cubicBezTo>
                    <a:pt x="87389" y="90613"/>
                    <a:pt x="98256" y="91025"/>
                    <a:pt x="105362" y="91231"/>
                  </a:cubicBezTo>
                  <a:lnTo>
                    <a:pt x="105362" y="84838"/>
                  </a:lnTo>
                  <a:cubicBezTo>
                    <a:pt x="94494" y="84838"/>
                    <a:pt x="89270" y="84838"/>
                    <a:pt x="89061" y="78651"/>
                  </a:cubicBezTo>
                  <a:lnTo>
                    <a:pt x="89061" y="39260"/>
                  </a:lnTo>
                  <a:cubicBezTo>
                    <a:pt x="89061" y="21523"/>
                    <a:pt x="89061" y="15130"/>
                    <a:pt x="82582" y="7705"/>
                  </a:cubicBezTo>
                  <a:cubicBezTo>
                    <a:pt x="79656" y="4199"/>
                    <a:pt x="72760" y="75"/>
                    <a:pt x="60639" y="75"/>
                  </a:cubicBezTo>
                  <a:cubicBezTo>
                    <a:pt x="45383" y="75"/>
                    <a:pt x="35560" y="8943"/>
                    <a:pt x="29709" y="21730"/>
                  </a:cubicBezTo>
                  <a:lnTo>
                    <a:pt x="29709" y="75"/>
                  </a:lnTo>
                  <a:lnTo>
                    <a:pt x="241" y="2343"/>
                  </a:lnTo>
                  <a:lnTo>
                    <a:pt x="241" y="8737"/>
                  </a:lnTo>
                  <a:cubicBezTo>
                    <a:pt x="14870" y="8737"/>
                    <a:pt x="16542" y="10180"/>
                    <a:pt x="16542" y="2028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571" name="Group 570" descr="\documentclass{article}&#10;\usepackage{amsmath}&#10;\pagestyle{empty}&#10;\begin{document}&#10;\centering&#10;streaked \\ $e$-beam&#10;&#10;\end{document}" title="IguanaTex Vector Display">
            <a:extLst>
              <a:ext uri="{FF2B5EF4-FFF2-40B4-BE49-F238E27FC236}">
                <a16:creationId xmlns:a16="http://schemas.microsoft.com/office/drawing/2014/main" id="{FBF70A57-9F1C-0A05-3B49-918115B761B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616623" y="2326605"/>
            <a:ext cx="506050" cy="267388"/>
            <a:chOff x="10625423" y="3851907"/>
            <a:chExt cx="743553" cy="392881"/>
          </a:xfrm>
        </p:grpSpPr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8DC07355-D674-5CEA-984F-410C75B7E4E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625423" y="3902641"/>
              <a:ext cx="68338" cy="94662"/>
            </a:xfrm>
            <a:custGeom>
              <a:avLst/>
              <a:gdLst>
                <a:gd name="connsiteX0" fmla="*/ 36788 w 68338"/>
                <a:gd name="connsiteY0" fmla="*/ 52447 h 94662"/>
                <a:gd name="connsiteX1" fmla="*/ 58523 w 68338"/>
                <a:gd name="connsiteY1" fmla="*/ 71421 h 94662"/>
                <a:gd name="connsiteX2" fmla="*/ 34907 w 68338"/>
                <a:gd name="connsiteY2" fmla="*/ 90188 h 94662"/>
                <a:gd name="connsiteX3" fmla="*/ 5858 w 68338"/>
                <a:gd name="connsiteY3" fmla="*/ 60903 h 94662"/>
                <a:gd name="connsiteX4" fmla="*/ 2932 w 68338"/>
                <a:gd name="connsiteY4" fmla="*/ 57397 h 94662"/>
                <a:gd name="connsiteX5" fmla="*/ 216 w 68338"/>
                <a:gd name="connsiteY5" fmla="*/ 62552 h 94662"/>
                <a:gd name="connsiteX6" fmla="*/ 216 w 68338"/>
                <a:gd name="connsiteY6" fmla="*/ 89776 h 94662"/>
                <a:gd name="connsiteX7" fmla="*/ 2514 w 68338"/>
                <a:gd name="connsiteY7" fmla="*/ 94725 h 94662"/>
                <a:gd name="connsiteX8" fmla="*/ 7739 w 68338"/>
                <a:gd name="connsiteY8" fmla="*/ 90601 h 94662"/>
                <a:gd name="connsiteX9" fmla="*/ 11919 w 68338"/>
                <a:gd name="connsiteY9" fmla="*/ 85857 h 94662"/>
                <a:gd name="connsiteX10" fmla="*/ 34907 w 68338"/>
                <a:gd name="connsiteY10" fmla="*/ 94725 h 94662"/>
                <a:gd name="connsiteX11" fmla="*/ 68554 w 68338"/>
                <a:gd name="connsiteY11" fmla="*/ 66058 h 94662"/>
                <a:gd name="connsiteX12" fmla="*/ 59777 w 68338"/>
                <a:gd name="connsiteY12" fmla="*/ 46466 h 94662"/>
                <a:gd name="connsiteX13" fmla="*/ 35952 w 68338"/>
                <a:gd name="connsiteY13" fmla="*/ 36567 h 94662"/>
                <a:gd name="connsiteX14" fmla="*/ 10247 w 68338"/>
                <a:gd name="connsiteY14" fmla="*/ 19655 h 94662"/>
                <a:gd name="connsiteX15" fmla="*/ 33653 w 68338"/>
                <a:gd name="connsiteY15" fmla="*/ 3981 h 94662"/>
                <a:gd name="connsiteX16" fmla="*/ 58105 w 68338"/>
                <a:gd name="connsiteY16" fmla="*/ 28936 h 94662"/>
                <a:gd name="connsiteX17" fmla="*/ 60613 w 68338"/>
                <a:gd name="connsiteY17" fmla="*/ 30792 h 94662"/>
                <a:gd name="connsiteX18" fmla="*/ 63330 w 68338"/>
                <a:gd name="connsiteY18" fmla="*/ 25842 h 94662"/>
                <a:gd name="connsiteX19" fmla="*/ 63330 w 68338"/>
                <a:gd name="connsiteY19" fmla="*/ 5012 h 94662"/>
                <a:gd name="connsiteX20" fmla="*/ 61031 w 68338"/>
                <a:gd name="connsiteY20" fmla="*/ 63 h 94662"/>
                <a:gd name="connsiteX21" fmla="*/ 56851 w 68338"/>
                <a:gd name="connsiteY21" fmla="*/ 2538 h 94662"/>
                <a:gd name="connsiteX22" fmla="*/ 53298 w 68338"/>
                <a:gd name="connsiteY22" fmla="*/ 5837 h 94662"/>
                <a:gd name="connsiteX23" fmla="*/ 33653 w 68338"/>
                <a:gd name="connsiteY23" fmla="*/ 63 h 94662"/>
                <a:gd name="connsiteX24" fmla="*/ 216 w 68338"/>
                <a:gd name="connsiteY24" fmla="*/ 25430 h 94662"/>
                <a:gd name="connsiteX25" fmla="*/ 9202 w 68338"/>
                <a:gd name="connsiteY25" fmla="*/ 42960 h 94662"/>
                <a:gd name="connsiteX26" fmla="*/ 36788 w 68338"/>
                <a:gd name="connsiteY26" fmla="*/ 52447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338" h="94662">
                  <a:moveTo>
                    <a:pt x="36788" y="52447"/>
                  </a:moveTo>
                  <a:cubicBezTo>
                    <a:pt x="41386" y="53272"/>
                    <a:pt x="58523" y="56572"/>
                    <a:pt x="58523" y="71421"/>
                  </a:cubicBezTo>
                  <a:cubicBezTo>
                    <a:pt x="58523" y="81939"/>
                    <a:pt x="51208" y="90188"/>
                    <a:pt x="34907" y="90188"/>
                  </a:cubicBezTo>
                  <a:cubicBezTo>
                    <a:pt x="17353" y="90188"/>
                    <a:pt x="9829" y="78433"/>
                    <a:pt x="5858" y="60903"/>
                  </a:cubicBezTo>
                  <a:cubicBezTo>
                    <a:pt x="5231" y="58222"/>
                    <a:pt x="5022" y="57397"/>
                    <a:pt x="2932" y="57397"/>
                  </a:cubicBezTo>
                  <a:cubicBezTo>
                    <a:pt x="216" y="57397"/>
                    <a:pt x="216" y="58840"/>
                    <a:pt x="216" y="62552"/>
                  </a:cubicBezTo>
                  <a:lnTo>
                    <a:pt x="216" y="89776"/>
                  </a:lnTo>
                  <a:cubicBezTo>
                    <a:pt x="216" y="93282"/>
                    <a:pt x="216" y="94725"/>
                    <a:pt x="2514" y="94725"/>
                  </a:cubicBezTo>
                  <a:cubicBezTo>
                    <a:pt x="3559" y="94725"/>
                    <a:pt x="3768" y="94519"/>
                    <a:pt x="7739" y="90601"/>
                  </a:cubicBezTo>
                  <a:cubicBezTo>
                    <a:pt x="8157" y="90188"/>
                    <a:pt x="8157" y="89776"/>
                    <a:pt x="11919" y="85857"/>
                  </a:cubicBezTo>
                  <a:cubicBezTo>
                    <a:pt x="21114" y="94519"/>
                    <a:pt x="30519" y="94725"/>
                    <a:pt x="34907" y="94725"/>
                  </a:cubicBezTo>
                  <a:cubicBezTo>
                    <a:pt x="58941" y="94725"/>
                    <a:pt x="68554" y="80908"/>
                    <a:pt x="68554" y="66058"/>
                  </a:cubicBezTo>
                  <a:cubicBezTo>
                    <a:pt x="68554" y="55128"/>
                    <a:pt x="62285" y="48941"/>
                    <a:pt x="59777" y="46466"/>
                  </a:cubicBezTo>
                  <a:cubicBezTo>
                    <a:pt x="52880" y="39866"/>
                    <a:pt x="44730" y="38217"/>
                    <a:pt x="35952" y="36567"/>
                  </a:cubicBezTo>
                  <a:cubicBezTo>
                    <a:pt x="24249" y="34298"/>
                    <a:pt x="10247" y="31617"/>
                    <a:pt x="10247" y="19655"/>
                  </a:cubicBezTo>
                  <a:cubicBezTo>
                    <a:pt x="10247" y="12437"/>
                    <a:pt x="15681" y="3981"/>
                    <a:pt x="33653" y="3981"/>
                  </a:cubicBezTo>
                  <a:cubicBezTo>
                    <a:pt x="56642" y="3981"/>
                    <a:pt x="57687" y="22543"/>
                    <a:pt x="58105" y="28936"/>
                  </a:cubicBezTo>
                  <a:cubicBezTo>
                    <a:pt x="58314" y="30792"/>
                    <a:pt x="60195" y="30792"/>
                    <a:pt x="60613" y="30792"/>
                  </a:cubicBezTo>
                  <a:cubicBezTo>
                    <a:pt x="63330" y="30792"/>
                    <a:pt x="63330" y="29761"/>
                    <a:pt x="63330" y="25842"/>
                  </a:cubicBezTo>
                  <a:lnTo>
                    <a:pt x="63330" y="5012"/>
                  </a:lnTo>
                  <a:cubicBezTo>
                    <a:pt x="63330" y="1506"/>
                    <a:pt x="63330" y="63"/>
                    <a:pt x="61031" y="63"/>
                  </a:cubicBezTo>
                  <a:cubicBezTo>
                    <a:pt x="59986" y="63"/>
                    <a:pt x="59568" y="63"/>
                    <a:pt x="56851" y="2538"/>
                  </a:cubicBezTo>
                  <a:cubicBezTo>
                    <a:pt x="56224" y="3363"/>
                    <a:pt x="54134" y="5219"/>
                    <a:pt x="53298" y="5837"/>
                  </a:cubicBezTo>
                  <a:cubicBezTo>
                    <a:pt x="45357" y="63"/>
                    <a:pt x="36788" y="63"/>
                    <a:pt x="33653" y="63"/>
                  </a:cubicBezTo>
                  <a:cubicBezTo>
                    <a:pt x="8157" y="63"/>
                    <a:pt x="216" y="13881"/>
                    <a:pt x="216" y="25430"/>
                  </a:cubicBezTo>
                  <a:cubicBezTo>
                    <a:pt x="216" y="32648"/>
                    <a:pt x="3559" y="38423"/>
                    <a:pt x="9202" y="42960"/>
                  </a:cubicBezTo>
                  <a:cubicBezTo>
                    <a:pt x="15890" y="48322"/>
                    <a:pt x="21741" y="49560"/>
                    <a:pt x="36788" y="52447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4A58652C-8986-F56B-4381-62D64671F40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704931" y="3868200"/>
              <a:ext cx="65412" cy="129104"/>
            </a:xfrm>
            <a:custGeom>
              <a:avLst/>
              <a:gdLst>
                <a:gd name="connsiteX0" fmla="*/ 32403 w 65412"/>
                <a:gd name="connsiteY0" fmla="*/ 44404 h 129104"/>
                <a:gd name="connsiteX1" fmla="*/ 62289 w 65412"/>
                <a:gd name="connsiteY1" fmla="*/ 44404 h 129104"/>
                <a:gd name="connsiteX2" fmla="*/ 62289 w 65412"/>
                <a:gd name="connsiteY2" fmla="*/ 38010 h 129104"/>
                <a:gd name="connsiteX3" fmla="*/ 32403 w 65412"/>
                <a:gd name="connsiteY3" fmla="*/ 38010 h 129104"/>
                <a:gd name="connsiteX4" fmla="*/ 32403 w 65412"/>
                <a:gd name="connsiteY4" fmla="*/ 63 h 129104"/>
                <a:gd name="connsiteX5" fmla="*/ 27179 w 65412"/>
                <a:gd name="connsiteY5" fmla="*/ 63 h 129104"/>
                <a:gd name="connsiteX6" fmla="*/ 220 w 65412"/>
                <a:gd name="connsiteY6" fmla="*/ 39866 h 129104"/>
                <a:gd name="connsiteX7" fmla="*/ 220 w 65412"/>
                <a:gd name="connsiteY7" fmla="*/ 44404 h 129104"/>
                <a:gd name="connsiteX8" fmla="*/ 17983 w 65412"/>
                <a:gd name="connsiteY8" fmla="*/ 44404 h 129104"/>
                <a:gd name="connsiteX9" fmla="*/ 17983 w 65412"/>
                <a:gd name="connsiteY9" fmla="*/ 101325 h 129104"/>
                <a:gd name="connsiteX10" fmla="*/ 44943 w 65412"/>
                <a:gd name="connsiteY10" fmla="*/ 129167 h 129104"/>
                <a:gd name="connsiteX11" fmla="*/ 65632 w 65412"/>
                <a:gd name="connsiteY11" fmla="*/ 101325 h 129104"/>
                <a:gd name="connsiteX12" fmla="*/ 65632 w 65412"/>
                <a:gd name="connsiteY12" fmla="*/ 89569 h 129104"/>
                <a:gd name="connsiteX13" fmla="*/ 60408 w 65412"/>
                <a:gd name="connsiteY13" fmla="*/ 89569 h 129104"/>
                <a:gd name="connsiteX14" fmla="*/ 60408 w 65412"/>
                <a:gd name="connsiteY14" fmla="*/ 100912 h 129104"/>
                <a:gd name="connsiteX15" fmla="*/ 46406 w 65412"/>
                <a:gd name="connsiteY15" fmla="*/ 124011 h 129104"/>
                <a:gd name="connsiteX16" fmla="*/ 32403 w 65412"/>
                <a:gd name="connsiteY16" fmla="*/ 101737 h 129104"/>
                <a:gd name="connsiteX17" fmla="*/ 32403 w 65412"/>
                <a:gd name="connsiteY17" fmla="*/ 44404 h 12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412" h="129104">
                  <a:moveTo>
                    <a:pt x="32403" y="44404"/>
                  </a:moveTo>
                  <a:lnTo>
                    <a:pt x="62289" y="44404"/>
                  </a:lnTo>
                  <a:lnTo>
                    <a:pt x="62289" y="38010"/>
                  </a:lnTo>
                  <a:lnTo>
                    <a:pt x="32403" y="38010"/>
                  </a:lnTo>
                  <a:lnTo>
                    <a:pt x="32403" y="63"/>
                  </a:lnTo>
                  <a:lnTo>
                    <a:pt x="27179" y="63"/>
                  </a:lnTo>
                  <a:cubicBezTo>
                    <a:pt x="26970" y="16974"/>
                    <a:pt x="20700" y="39041"/>
                    <a:pt x="220" y="39866"/>
                  </a:cubicBezTo>
                  <a:lnTo>
                    <a:pt x="220" y="44404"/>
                  </a:lnTo>
                  <a:lnTo>
                    <a:pt x="17983" y="44404"/>
                  </a:lnTo>
                  <a:lnTo>
                    <a:pt x="17983" y="101325"/>
                  </a:lnTo>
                  <a:cubicBezTo>
                    <a:pt x="17983" y="126692"/>
                    <a:pt x="37419" y="129167"/>
                    <a:pt x="44943" y="129167"/>
                  </a:cubicBezTo>
                  <a:cubicBezTo>
                    <a:pt x="59781" y="129167"/>
                    <a:pt x="65632" y="114524"/>
                    <a:pt x="65632" y="101325"/>
                  </a:cubicBezTo>
                  <a:lnTo>
                    <a:pt x="65632" y="89569"/>
                  </a:lnTo>
                  <a:lnTo>
                    <a:pt x="60408" y="89569"/>
                  </a:lnTo>
                  <a:lnTo>
                    <a:pt x="60408" y="100912"/>
                  </a:lnTo>
                  <a:cubicBezTo>
                    <a:pt x="60408" y="116174"/>
                    <a:pt x="54138" y="124011"/>
                    <a:pt x="46406" y="124011"/>
                  </a:cubicBezTo>
                  <a:cubicBezTo>
                    <a:pt x="32403" y="124011"/>
                    <a:pt x="32403" y="105243"/>
                    <a:pt x="32403" y="101737"/>
                  </a:cubicBezTo>
                  <a:lnTo>
                    <a:pt x="32403" y="44404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8BD874BA-B160-63EB-8430-8A28D3FFCD5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788085" y="3903879"/>
              <a:ext cx="70219" cy="91156"/>
            </a:xfrm>
            <a:custGeom>
              <a:avLst/>
              <a:gdLst>
                <a:gd name="connsiteX0" fmla="*/ 29273 w 70219"/>
                <a:gd name="connsiteY0" fmla="*/ 22749 h 91156"/>
                <a:gd name="connsiteX1" fmla="*/ 29273 w 70219"/>
                <a:gd name="connsiteY1" fmla="*/ 63 h 91156"/>
                <a:gd name="connsiteX2" fmla="*/ 223 w 70219"/>
                <a:gd name="connsiteY2" fmla="*/ 2331 h 91156"/>
                <a:gd name="connsiteX3" fmla="*/ 223 w 70219"/>
                <a:gd name="connsiteY3" fmla="*/ 8725 h 91156"/>
                <a:gd name="connsiteX4" fmla="*/ 16524 w 70219"/>
                <a:gd name="connsiteY4" fmla="*/ 20274 h 91156"/>
                <a:gd name="connsiteX5" fmla="*/ 16524 w 70219"/>
                <a:gd name="connsiteY5" fmla="*/ 75545 h 91156"/>
                <a:gd name="connsiteX6" fmla="*/ 223 w 70219"/>
                <a:gd name="connsiteY6" fmla="*/ 84826 h 91156"/>
                <a:gd name="connsiteX7" fmla="*/ 223 w 70219"/>
                <a:gd name="connsiteY7" fmla="*/ 91219 h 91156"/>
                <a:gd name="connsiteX8" fmla="*/ 24048 w 70219"/>
                <a:gd name="connsiteY8" fmla="*/ 90601 h 91156"/>
                <a:gd name="connsiteX9" fmla="*/ 50589 w 70219"/>
                <a:gd name="connsiteY9" fmla="*/ 91219 h 91156"/>
                <a:gd name="connsiteX10" fmla="*/ 50589 w 70219"/>
                <a:gd name="connsiteY10" fmla="*/ 84826 h 91156"/>
                <a:gd name="connsiteX11" fmla="*/ 46200 w 70219"/>
                <a:gd name="connsiteY11" fmla="*/ 84826 h 91156"/>
                <a:gd name="connsiteX12" fmla="*/ 30317 w 70219"/>
                <a:gd name="connsiteY12" fmla="*/ 75133 h 91156"/>
                <a:gd name="connsiteX13" fmla="*/ 30317 w 70219"/>
                <a:gd name="connsiteY13" fmla="*/ 43372 h 91156"/>
                <a:gd name="connsiteX14" fmla="*/ 54978 w 70219"/>
                <a:gd name="connsiteY14" fmla="*/ 4600 h 91156"/>
                <a:gd name="connsiteX15" fmla="*/ 57277 w 70219"/>
                <a:gd name="connsiteY15" fmla="*/ 4806 h 91156"/>
                <a:gd name="connsiteX16" fmla="*/ 52470 w 70219"/>
                <a:gd name="connsiteY16" fmla="*/ 12849 h 91156"/>
                <a:gd name="connsiteX17" fmla="*/ 61456 w 70219"/>
                <a:gd name="connsiteY17" fmla="*/ 21718 h 91156"/>
                <a:gd name="connsiteX18" fmla="*/ 70443 w 70219"/>
                <a:gd name="connsiteY18" fmla="*/ 12643 h 91156"/>
                <a:gd name="connsiteX19" fmla="*/ 54978 w 70219"/>
                <a:gd name="connsiteY19" fmla="*/ 63 h 91156"/>
                <a:gd name="connsiteX20" fmla="*/ 29273 w 70219"/>
                <a:gd name="connsiteY20" fmla="*/ 22749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219" h="91156">
                  <a:moveTo>
                    <a:pt x="29273" y="22749"/>
                  </a:moveTo>
                  <a:lnTo>
                    <a:pt x="29273" y="63"/>
                  </a:lnTo>
                  <a:lnTo>
                    <a:pt x="223" y="2331"/>
                  </a:lnTo>
                  <a:lnTo>
                    <a:pt x="223" y="8725"/>
                  </a:lnTo>
                  <a:cubicBezTo>
                    <a:pt x="14852" y="8725"/>
                    <a:pt x="16524" y="10168"/>
                    <a:pt x="16524" y="20274"/>
                  </a:cubicBezTo>
                  <a:lnTo>
                    <a:pt x="16524" y="75545"/>
                  </a:lnTo>
                  <a:cubicBezTo>
                    <a:pt x="16524" y="84826"/>
                    <a:pt x="14226" y="84826"/>
                    <a:pt x="223" y="84826"/>
                  </a:cubicBezTo>
                  <a:lnTo>
                    <a:pt x="223" y="91219"/>
                  </a:lnTo>
                  <a:cubicBezTo>
                    <a:pt x="8374" y="91013"/>
                    <a:pt x="18196" y="90601"/>
                    <a:pt x="24048" y="90601"/>
                  </a:cubicBezTo>
                  <a:cubicBezTo>
                    <a:pt x="32407" y="90601"/>
                    <a:pt x="42230" y="90601"/>
                    <a:pt x="50589" y="91219"/>
                  </a:cubicBezTo>
                  <a:lnTo>
                    <a:pt x="50589" y="84826"/>
                  </a:lnTo>
                  <a:lnTo>
                    <a:pt x="46200" y="84826"/>
                  </a:lnTo>
                  <a:cubicBezTo>
                    <a:pt x="30735" y="84826"/>
                    <a:pt x="30317" y="82557"/>
                    <a:pt x="30317" y="75133"/>
                  </a:cubicBezTo>
                  <a:lnTo>
                    <a:pt x="30317" y="43372"/>
                  </a:lnTo>
                  <a:cubicBezTo>
                    <a:pt x="30317" y="22955"/>
                    <a:pt x="39095" y="4600"/>
                    <a:pt x="54978" y="4600"/>
                  </a:cubicBezTo>
                  <a:cubicBezTo>
                    <a:pt x="56441" y="4600"/>
                    <a:pt x="56859" y="4600"/>
                    <a:pt x="57277" y="4806"/>
                  </a:cubicBezTo>
                  <a:cubicBezTo>
                    <a:pt x="56650" y="5012"/>
                    <a:pt x="52470" y="7487"/>
                    <a:pt x="52470" y="12849"/>
                  </a:cubicBezTo>
                  <a:cubicBezTo>
                    <a:pt x="52470" y="18624"/>
                    <a:pt x="56859" y="21718"/>
                    <a:pt x="61456" y="21718"/>
                  </a:cubicBezTo>
                  <a:cubicBezTo>
                    <a:pt x="65218" y="21718"/>
                    <a:pt x="70443" y="19243"/>
                    <a:pt x="70443" y="12643"/>
                  </a:cubicBezTo>
                  <a:cubicBezTo>
                    <a:pt x="70443" y="6044"/>
                    <a:pt x="63964" y="63"/>
                    <a:pt x="54978" y="63"/>
                  </a:cubicBezTo>
                  <a:cubicBezTo>
                    <a:pt x="39722" y="63"/>
                    <a:pt x="32198" y="13881"/>
                    <a:pt x="29273" y="22749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2BF6839F-8C34-C26B-888E-EF930336BB8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869938" y="3902641"/>
              <a:ext cx="80877" cy="94662"/>
            </a:xfrm>
            <a:custGeom>
              <a:avLst/>
              <a:gdLst>
                <a:gd name="connsiteX0" fmla="*/ 17782 w 80877"/>
                <a:gd name="connsiteY0" fmla="*/ 40485 h 94662"/>
                <a:gd name="connsiteX1" fmla="*/ 43697 w 80877"/>
                <a:gd name="connsiteY1" fmla="*/ 4600 h 94662"/>
                <a:gd name="connsiteX2" fmla="*/ 67312 w 80877"/>
                <a:gd name="connsiteY2" fmla="*/ 40485 h 94662"/>
                <a:gd name="connsiteX3" fmla="*/ 17782 w 80877"/>
                <a:gd name="connsiteY3" fmla="*/ 40485 h 94662"/>
                <a:gd name="connsiteX4" fmla="*/ 17573 w 80877"/>
                <a:gd name="connsiteY4" fmla="*/ 44816 h 94662"/>
                <a:gd name="connsiteX5" fmla="*/ 75880 w 80877"/>
                <a:gd name="connsiteY5" fmla="*/ 44816 h 94662"/>
                <a:gd name="connsiteX6" fmla="*/ 81105 w 80877"/>
                <a:gd name="connsiteY6" fmla="*/ 40485 h 94662"/>
                <a:gd name="connsiteX7" fmla="*/ 43697 w 80877"/>
                <a:gd name="connsiteY7" fmla="*/ 63 h 94662"/>
                <a:gd name="connsiteX8" fmla="*/ 227 w 80877"/>
                <a:gd name="connsiteY8" fmla="*/ 47085 h 94662"/>
                <a:gd name="connsiteX9" fmla="*/ 46204 w 80877"/>
                <a:gd name="connsiteY9" fmla="*/ 94725 h 94662"/>
                <a:gd name="connsiteX10" fmla="*/ 81105 w 80877"/>
                <a:gd name="connsiteY10" fmla="*/ 67915 h 94662"/>
                <a:gd name="connsiteX11" fmla="*/ 78388 w 80877"/>
                <a:gd name="connsiteY11" fmla="*/ 65440 h 94662"/>
                <a:gd name="connsiteX12" fmla="*/ 75671 w 80877"/>
                <a:gd name="connsiteY12" fmla="*/ 68327 h 94662"/>
                <a:gd name="connsiteX13" fmla="*/ 47458 w 80877"/>
                <a:gd name="connsiteY13" fmla="*/ 89569 h 94662"/>
                <a:gd name="connsiteX14" fmla="*/ 23843 w 80877"/>
                <a:gd name="connsiteY14" fmla="*/ 75752 h 94662"/>
                <a:gd name="connsiteX15" fmla="*/ 17573 w 80877"/>
                <a:gd name="connsiteY15" fmla="*/ 44816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877" h="94662">
                  <a:moveTo>
                    <a:pt x="17782" y="40485"/>
                  </a:moveTo>
                  <a:cubicBezTo>
                    <a:pt x="19036" y="9756"/>
                    <a:pt x="36591" y="4600"/>
                    <a:pt x="43697" y="4600"/>
                  </a:cubicBezTo>
                  <a:cubicBezTo>
                    <a:pt x="65222" y="4600"/>
                    <a:pt x="67312" y="32442"/>
                    <a:pt x="67312" y="40485"/>
                  </a:cubicBezTo>
                  <a:lnTo>
                    <a:pt x="17782" y="40485"/>
                  </a:lnTo>
                  <a:close/>
                  <a:moveTo>
                    <a:pt x="17573" y="44816"/>
                  </a:moveTo>
                  <a:lnTo>
                    <a:pt x="75880" y="44816"/>
                  </a:lnTo>
                  <a:cubicBezTo>
                    <a:pt x="80478" y="44816"/>
                    <a:pt x="81105" y="44816"/>
                    <a:pt x="81105" y="40485"/>
                  </a:cubicBezTo>
                  <a:cubicBezTo>
                    <a:pt x="81105" y="20068"/>
                    <a:pt x="69820" y="63"/>
                    <a:pt x="43697" y="63"/>
                  </a:cubicBezTo>
                  <a:cubicBezTo>
                    <a:pt x="19454" y="63"/>
                    <a:pt x="227" y="21305"/>
                    <a:pt x="227" y="47085"/>
                  </a:cubicBezTo>
                  <a:cubicBezTo>
                    <a:pt x="227" y="74720"/>
                    <a:pt x="22171" y="94725"/>
                    <a:pt x="46204" y="94725"/>
                  </a:cubicBezTo>
                  <a:cubicBezTo>
                    <a:pt x="71701" y="94725"/>
                    <a:pt x="81105" y="71833"/>
                    <a:pt x="81105" y="67915"/>
                  </a:cubicBezTo>
                  <a:cubicBezTo>
                    <a:pt x="81105" y="65852"/>
                    <a:pt x="79433" y="65440"/>
                    <a:pt x="78388" y="65440"/>
                  </a:cubicBezTo>
                  <a:cubicBezTo>
                    <a:pt x="76507" y="65440"/>
                    <a:pt x="76089" y="66677"/>
                    <a:pt x="75671" y="68327"/>
                  </a:cubicBezTo>
                  <a:cubicBezTo>
                    <a:pt x="68357" y="89569"/>
                    <a:pt x="49548" y="89569"/>
                    <a:pt x="47458" y="89569"/>
                  </a:cubicBezTo>
                  <a:cubicBezTo>
                    <a:pt x="37009" y="89569"/>
                    <a:pt x="28649" y="83382"/>
                    <a:pt x="23843" y="75752"/>
                  </a:cubicBezTo>
                  <a:cubicBezTo>
                    <a:pt x="17573" y="65852"/>
                    <a:pt x="17573" y="52241"/>
                    <a:pt x="17573" y="44816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D02FE69D-E1A4-EE22-38C0-03C3B775804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965747" y="3902641"/>
              <a:ext cx="94252" cy="94662"/>
            </a:xfrm>
            <a:custGeom>
              <a:avLst/>
              <a:gdLst>
                <a:gd name="connsiteX0" fmla="*/ 61047 w 94252"/>
                <a:gd name="connsiteY0" fmla="*/ 76783 h 94662"/>
                <a:gd name="connsiteX1" fmla="*/ 77348 w 94252"/>
                <a:gd name="connsiteY1" fmla="*/ 93694 h 94662"/>
                <a:gd name="connsiteX2" fmla="*/ 94485 w 94252"/>
                <a:gd name="connsiteY2" fmla="*/ 74102 h 94662"/>
                <a:gd name="connsiteX3" fmla="*/ 94485 w 94252"/>
                <a:gd name="connsiteY3" fmla="*/ 62552 h 94662"/>
                <a:gd name="connsiteX4" fmla="*/ 89260 w 94252"/>
                <a:gd name="connsiteY4" fmla="*/ 62552 h 94662"/>
                <a:gd name="connsiteX5" fmla="*/ 89260 w 94252"/>
                <a:gd name="connsiteY5" fmla="*/ 74102 h 94662"/>
                <a:gd name="connsiteX6" fmla="*/ 81737 w 94252"/>
                <a:gd name="connsiteY6" fmla="*/ 87301 h 94662"/>
                <a:gd name="connsiteX7" fmla="*/ 74004 w 94252"/>
                <a:gd name="connsiteY7" fmla="*/ 76989 h 94662"/>
                <a:gd name="connsiteX8" fmla="*/ 74004 w 94252"/>
                <a:gd name="connsiteY8" fmla="*/ 35742 h 94662"/>
                <a:gd name="connsiteX9" fmla="*/ 66480 w 94252"/>
                <a:gd name="connsiteY9" fmla="*/ 11406 h 94662"/>
                <a:gd name="connsiteX10" fmla="*/ 37849 w 94252"/>
                <a:gd name="connsiteY10" fmla="*/ 63 h 94662"/>
                <a:gd name="connsiteX11" fmla="*/ 6292 w 94252"/>
                <a:gd name="connsiteY11" fmla="*/ 23368 h 94662"/>
                <a:gd name="connsiteX12" fmla="*/ 15906 w 94252"/>
                <a:gd name="connsiteY12" fmla="*/ 33061 h 94662"/>
                <a:gd name="connsiteX13" fmla="*/ 25519 w 94252"/>
                <a:gd name="connsiteY13" fmla="*/ 23574 h 94662"/>
                <a:gd name="connsiteX14" fmla="*/ 14861 w 94252"/>
                <a:gd name="connsiteY14" fmla="*/ 14087 h 94662"/>
                <a:gd name="connsiteX15" fmla="*/ 37431 w 94252"/>
                <a:gd name="connsiteY15" fmla="*/ 4600 h 94662"/>
                <a:gd name="connsiteX16" fmla="*/ 59584 w 94252"/>
                <a:gd name="connsiteY16" fmla="*/ 30998 h 94662"/>
                <a:gd name="connsiteX17" fmla="*/ 59584 w 94252"/>
                <a:gd name="connsiteY17" fmla="*/ 38629 h 94662"/>
                <a:gd name="connsiteX18" fmla="*/ 21130 w 94252"/>
                <a:gd name="connsiteY18" fmla="*/ 46054 h 94662"/>
                <a:gd name="connsiteX19" fmla="*/ 232 w 94252"/>
                <a:gd name="connsiteY19" fmla="*/ 72864 h 94662"/>
                <a:gd name="connsiteX20" fmla="*/ 33670 w 94252"/>
                <a:gd name="connsiteY20" fmla="*/ 94725 h 94662"/>
                <a:gd name="connsiteX21" fmla="*/ 61047 w 94252"/>
                <a:gd name="connsiteY21" fmla="*/ 76783 h 94662"/>
                <a:gd name="connsiteX22" fmla="*/ 59584 w 94252"/>
                <a:gd name="connsiteY22" fmla="*/ 42960 h 94662"/>
                <a:gd name="connsiteX23" fmla="*/ 59584 w 94252"/>
                <a:gd name="connsiteY23" fmla="*/ 63584 h 94662"/>
                <a:gd name="connsiteX24" fmla="*/ 35132 w 94252"/>
                <a:gd name="connsiteY24" fmla="*/ 90188 h 94662"/>
                <a:gd name="connsiteX25" fmla="*/ 16324 w 94252"/>
                <a:gd name="connsiteY25" fmla="*/ 72658 h 94662"/>
                <a:gd name="connsiteX26" fmla="*/ 59584 w 94252"/>
                <a:gd name="connsiteY26" fmla="*/ 42960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252" h="94662">
                  <a:moveTo>
                    <a:pt x="61047" y="76783"/>
                  </a:moveTo>
                  <a:cubicBezTo>
                    <a:pt x="61883" y="85032"/>
                    <a:pt x="67525" y="93694"/>
                    <a:pt x="77348" y="93694"/>
                  </a:cubicBezTo>
                  <a:cubicBezTo>
                    <a:pt x="81737" y="93694"/>
                    <a:pt x="94485" y="90807"/>
                    <a:pt x="94485" y="74102"/>
                  </a:cubicBezTo>
                  <a:lnTo>
                    <a:pt x="94485" y="62552"/>
                  </a:lnTo>
                  <a:lnTo>
                    <a:pt x="89260" y="62552"/>
                  </a:lnTo>
                  <a:lnTo>
                    <a:pt x="89260" y="74102"/>
                  </a:lnTo>
                  <a:cubicBezTo>
                    <a:pt x="89260" y="86063"/>
                    <a:pt x="84035" y="87301"/>
                    <a:pt x="81737" y="87301"/>
                  </a:cubicBezTo>
                  <a:cubicBezTo>
                    <a:pt x="74840" y="87301"/>
                    <a:pt x="74004" y="78020"/>
                    <a:pt x="74004" y="76989"/>
                  </a:cubicBezTo>
                  <a:lnTo>
                    <a:pt x="74004" y="35742"/>
                  </a:lnTo>
                  <a:cubicBezTo>
                    <a:pt x="74004" y="27080"/>
                    <a:pt x="74004" y="19037"/>
                    <a:pt x="66480" y="11406"/>
                  </a:cubicBezTo>
                  <a:cubicBezTo>
                    <a:pt x="58330" y="3363"/>
                    <a:pt x="47881" y="63"/>
                    <a:pt x="37849" y="63"/>
                  </a:cubicBezTo>
                  <a:cubicBezTo>
                    <a:pt x="20712" y="63"/>
                    <a:pt x="6292" y="9756"/>
                    <a:pt x="6292" y="23368"/>
                  </a:cubicBezTo>
                  <a:cubicBezTo>
                    <a:pt x="6292" y="29555"/>
                    <a:pt x="10472" y="33061"/>
                    <a:pt x="15906" y="33061"/>
                  </a:cubicBezTo>
                  <a:cubicBezTo>
                    <a:pt x="21757" y="33061"/>
                    <a:pt x="25519" y="28936"/>
                    <a:pt x="25519" y="23574"/>
                  </a:cubicBezTo>
                  <a:cubicBezTo>
                    <a:pt x="25519" y="21099"/>
                    <a:pt x="24474" y="14293"/>
                    <a:pt x="14861" y="14087"/>
                  </a:cubicBezTo>
                  <a:cubicBezTo>
                    <a:pt x="20503" y="6869"/>
                    <a:pt x="30744" y="4600"/>
                    <a:pt x="37431" y="4600"/>
                  </a:cubicBezTo>
                  <a:cubicBezTo>
                    <a:pt x="47672" y="4600"/>
                    <a:pt x="59584" y="12643"/>
                    <a:pt x="59584" y="30998"/>
                  </a:cubicBezTo>
                  <a:lnTo>
                    <a:pt x="59584" y="38629"/>
                  </a:lnTo>
                  <a:cubicBezTo>
                    <a:pt x="48926" y="39248"/>
                    <a:pt x="34297" y="39866"/>
                    <a:pt x="21130" y="46054"/>
                  </a:cubicBezTo>
                  <a:cubicBezTo>
                    <a:pt x="5456" y="53066"/>
                    <a:pt x="232" y="63790"/>
                    <a:pt x="232" y="72864"/>
                  </a:cubicBezTo>
                  <a:cubicBezTo>
                    <a:pt x="232" y="89569"/>
                    <a:pt x="20503" y="94725"/>
                    <a:pt x="33670" y="94725"/>
                  </a:cubicBezTo>
                  <a:cubicBezTo>
                    <a:pt x="47463" y="94725"/>
                    <a:pt x="57076" y="86476"/>
                    <a:pt x="61047" y="76783"/>
                  </a:cubicBezTo>
                  <a:close/>
                  <a:moveTo>
                    <a:pt x="59584" y="42960"/>
                  </a:moveTo>
                  <a:lnTo>
                    <a:pt x="59584" y="63584"/>
                  </a:lnTo>
                  <a:cubicBezTo>
                    <a:pt x="59584" y="83176"/>
                    <a:pt x="44537" y="90188"/>
                    <a:pt x="35132" y="90188"/>
                  </a:cubicBezTo>
                  <a:cubicBezTo>
                    <a:pt x="24892" y="90188"/>
                    <a:pt x="16324" y="82970"/>
                    <a:pt x="16324" y="72658"/>
                  </a:cubicBezTo>
                  <a:cubicBezTo>
                    <a:pt x="16324" y="61315"/>
                    <a:pt x="25101" y="44197"/>
                    <a:pt x="59584" y="42960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B3227E95-C040-033B-EA43-D14683A145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067315" y="3851907"/>
              <a:ext cx="100940" cy="143128"/>
            </a:xfrm>
            <a:custGeom>
              <a:avLst/>
              <a:gdLst>
                <a:gd name="connsiteX0" fmla="*/ 16538 w 100940"/>
                <a:gd name="connsiteY0" fmla="*/ 127517 h 143128"/>
                <a:gd name="connsiteX1" fmla="*/ 237 w 100940"/>
                <a:gd name="connsiteY1" fmla="*/ 136798 h 143128"/>
                <a:gd name="connsiteX2" fmla="*/ 237 w 100940"/>
                <a:gd name="connsiteY2" fmla="*/ 143191 h 143128"/>
                <a:gd name="connsiteX3" fmla="*/ 23016 w 100940"/>
                <a:gd name="connsiteY3" fmla="*/ 142572 h 143128"/>
                <a:gd name="connsiteX4" fmla="*/ 46005 w 100940"/>
                <a:gd name="connsiteY4" fmla="*/ 143191 h 143128"/>
                <a:gd name="connsiteX5" fmla="*/ 46005 w 100940"/>
                <a:gd name="connsiteY5" fmla="*/ 136798 h 143128"/>
                <a:gd name="connsiteX6" fmla="*/ 29704 w 100940"/>
                <a:gd name="connsiteY6" fmla="*/ 127517 h 143128"/>
                <a:gd name="connsiteX7" fmla="*/ 29704 w 100940"/>
                <a:gd name="connsiteY7" fmla="*/ 106275 h 143128"/>
                <a:gd name="connsiteX8" fmla="*/ 43079 w 100940"/>
                <a:gd name="connsiteY8" fmla="*/ 94932 h 143128"/>
                <a:gd name="connsiteX9" fmla="*/ 67948 w 100940"/>
                <a:gd name="connsiteY9" fmla="*/ 132054 h 143128"/>
                <a:gd name="connsiteX10" fmla="*/ 60425 w 100940"/>
                <a:gd name="connsiteY10" fmla="*/ 136798 h 143128"/>
                <a:gd name="connsiteX11" fmla="*/ 60425 w 100940"/>
                <a:gd name="connsiteY11" fmla="*/ 143191 h 143128"/>
                <a:gd name="connsiteX12" fmla="*/ 82995 w 100940"/>
                <a:gd name="connsiteY12" fmla="*/ 142572 h 143128"/>
                <a:gd name="connsiteX13" fmla="*/ 101177 w 100940"/>
                <a:gd name="connsiteY13" fmla="*/ 143191 h 143128"/>
                <a:gd name="connsiteX14" fmla="*/ 101177 w 100940"/>
                <a:gd name="connsiteY14" fmla="*/ 136798 h 143128"/>
                <a:gd name="connsiteX15" fmla="*/ 80906 w 100940"/>
                <a:gd name="connsiteY15" fmla="*/ 125867 h 143128"/>
                <a:gd name="connsiteX16" fmla="*/ 54364 w 100940"/>
                <a:gd name="connsiteY16" fmla="*/ 88951 h 143128"/>
                <a:gd name="connsiteX17" fmla="*/ 53110 w 100940"/>
                <a:gd name="connsiteY17" fmla="*/ 86682 h 143128"/>
                <a:gd name="connsiteX18" fmla="*/ 70038 w 100940"/>
                <a:gd name="connsiteY18" fmla="*/ 71833 h 143128"/>
                <a:gd name="connsiteX19" fmla="*/ 96371 w 100940"/>
                <a:gd name="connsiteY19" fmla="*/ 60696 h 143128"/>
                <a:gd name="connsiteX20" fmla="*/ 96371 w 100940"/>
                <a:gd name="connsiteY20" fmla="*/ 54303 h 143128"/>
                <a:gd name="connsiteX21" fmla="*/ 81741 w 100940"/>
                <a:gd name="connsiteY21" fmla="*/ 54922 h 143128"/>
                <a:gd name="connsiteX22" fmla="*/ 58335 w 100940"/>
                <a:gd name="connsiteY22" fmla="*/ 54303 h 143128"/>
                <a:gd name="connsiteX23" fmla="*/ 58335 w 100940"/>
                <a:gd name="connsiteY23" fmla="*/ 60696 h 143128"/>
                <a:gd name="connsiteX24" fmla="*/ 64396 w 100940"/>
                <a:gd name="connsiteY24" fmla="*/ 65852 h 143128"/>
                <a:gd name="connsiteX25" fmla="*/ 59798 w 100940"/>
                <a:gd name="connsiteY25" fmla="*/ 73895 h 143128"/>
                <a:gd name="connsiteX26" fmla="*/ 30331 w 100940"/>
                <a:gd name="connsiteY26" fmla="*/ 99056 h 143128"/>
                <a:gd name="connsiteX27" fmla="*/ 30331 w 100940"/>
                <a:gd name="connsiteY27" fmla="*/ 63 h 143128"/>
                <a:gd name="connsiteX28" fmla="*/ 237 w 100940"/>
                <a:gd name="connsiteY28" fmla="*/ 2331 h 143128"/>
                <a:gd name="connsiteX29" fmla="*/ 237 w 100940"/>
                <a:gd name="connsiteY29" fmla="*/ 8725 h 143128"/>
                <a:gd name="connsiteX30" fmla="*/ 16538 w 100940"/>
                <a:gd name="connsiteY30" fmla="*/ 20274 h 143128"/>
                <a:gd name="connsiteX31" fmla="*/ 16538 w 100940"/>
                <a:gd name="connsiteY31" fmla="*/ 127517 h 1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940" h="143128">
                  <a:moveTo>
                    <a:pt x="16538" y="127517"/>
                  </a:moveTo>
                  <a:cubicBezTo>
                    <a:pt x="16538" y="136798"/>
                    <a:pt x="14239" y="136798"/>
                    <a:pt x="237" y="136798"/>
                  </a:cubicBezTo>
                  <a:lnTo>
                    <a:pt x="237" y="143191"/>
                  </a:lnTo>
                  <a:cubicBezTo>
                    <a:pt x="7133" y="142985"/>
                    <a:pt x="16956" y="142572"/>
                    <a:pt x="23016" y="142572"/>
                  </a:cubicBezTo>
                  <a:cubicBezTo>
                    <a:pt x="29286" y="142572"/>
                    <a:pt x="37645" y="142779"/>
                    <a:pt x="46005" y="143191"/>
                  </a:cubicBezTo>
                  <a:lnTo>
                    <a:pt x="46005" y="136798"/>
                  </a:lnTo>
                  <a:cubicBezTo>
                    <a:pt x="32003" y="136798"/>
                    <a:pt x="29704" y="136798"/>
                    <a:pt x="29704" y="127517"/>
                  </a:cubicBezTo>
                  <a:lnTo>
                    <a:pt x="29704" y="106275"/>
                  </a:lnTo>
                  <a:lnTo>
                    <a:pt x="43079" y="94932"/>
                  </a:lnTo>
                  <a:cubicBezTo>
                    <a:pt x="59171" y="116793"/>
                    <a:pt x="67948" y="128342"/>
                    <a:pt x="67948" y="132054"/>
                  </a:cubicBezTo>
                  <a:cubicBezTo>
                    <a:pt x="67948" y="135973"/>
                    <a:pt x="64396" y="136798"/>
                    <a:pt x="60425" y="136798"/>
                  </a:cubicBezTo>
                  <a:lnTo>
                    <a:pt x="60425" y="143191"/>
                  </a:lnTo>
                  <a:cubicBezTo>
                    <a:pt x="66276" y="142985"/>
                    <a:pt x="78607" y="142572"/>
                    <a:pt x="82995" y="142572"/>
                  </a:cubicBezTo>
                  <a:cubicBezTo>
                    <a:pt x="89056" y="142572"/>
                    <a:pt x="95117" y="142779"/>
                    <a:pt x="101177" y="143191"/>
                  </a:cubicBezTo>
                  <a:lnTo>
                    <a:pt x="101177" y="136798"/>
                  </a:lnTo>
                  <a:cubicBezTo>
                    <a:pt x="93445" y="136798"/>
                    <a:pt x="88847" y="136798"/>
                    <a:pt x="80906" y="125867"/>
                  </a:cubicBezTo>
                  <a:lnTo>
                    <a:pt x="54364" y="88951"/>
                  </a:lnTo>
                  <a:cubicBezTo>
                    <a:pt x="54155" y="88538"/>
                    <a:pt x="53110" y="87301"/>
                    <a:pt x="53110" y="86682"/>
                  </a:cubicBezTo>
                  <a:cubicBezTo>
                    <a:pt x="53110" y="85857"/>
                    <a:pt x="67948" y="73483"/>
                    <a:pt x="70038" y="71833"/>
                  </a:cubicBezTo>
                  <a:cubicBezTo>
                    <a:pt x="83204" y="61315"/>
                    <a:pt x="91982" y="60903"/>
                    <a:pt x="96371" y="60696"/>
                  </a:cubicBezTo>
                  <a:lnTo>
                    <a:pt x="96371" y="54303"/>
                  </a:lnTo>
                  <a:cubicBezTo>
                    <a:pt x="90310" y="54922"/>
                    <a:pt x="87593" y="54922"/>
                    <a:pt x="81741" y="54922"/>
                  </a:cubicBezTo>
                  <a:cubicBezTo>
                    <a:pt x="74218" y="54922"/>
                    <a:pt x="61261" y="54509"/>
                    <a:pt x="58335" y="54303"/>
                  </a:cubicBezTo>
                  <a:lnTo>
                    <a:pt x="58335" y="60696"/>
                  </a:lnTo>
                  <a:cubicBezTo>
                    <a:pt x="62306" y="60903"/>
                    <a:pt x="64396" y="63171"/>
                    <a:pt x="64396" y="65852"/>
                  </a:cubicBezTo>
                  <a:cubicBezTo>
                    <a:pt x="64396" y="69977"/>
                    <a:pt x="61470" y="72452"/>
                    <a:pt x="59798" y="73895"/>
                  </a:cubicBezTo>
                  <a:lnTo>
                    <a:pt x="30331" y="99056"/>
                  </a:lnTo>
                  <a:lnTo>
                    <a:pt x="30331" y="63"/>
                  </a:lnTo>
                  <a:lnTo>
                    <a:pt x="237" y="2331"/>
                  </a:lnTo>
                  <a:lnTo>
                    <a:pt x="237" y="8725"/>
                  </a:lnTo>
                  <a:cubicBezTo>
                    <a:pt x="14866" y="8725"/>
                    <a:pt x="16538" y="10168"/>
                    <a:pt x="16538" y="20274"/>
                  </a:cubicBezTo>
                  <a:lnTo>
                    <a:pt x="16538" y="127517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D85B26DA-4233-1604-4412-464880B593B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171809" y="3902641"/>
              <a:ext cx="80877" cy="94662"/>
            </a:xfrm>
            <a:custGeom>
              <a:avLst/>
              <a:gdLst>
                <a:gd name="connsiteX0" fmla="*/ 17797 w 80877"/>
                <a:gd name="connsiteY0" fmla="*/ 40485 h 94662"/>
                <a:gd name="connsiteX1" fmla="*/ 43711 w 80877"/>
                <a:gd name="connsiteY1" fmla="*/ 4600 h 94662"/>
                <a:gd name="connsiteX2" fmla="*/ 67326 w 80877"/>
                <a:gd name="connsiteY2" fmla="*/ 40485 h 94662"/>
                <a:gd name="connsiteX3" fmla="*/ 17797 w 80877"/>
                <a:gd name="connsiteY3" fmla="*/ 40485 h 94662"/>
                <a:gd name="connsiteX4" fmla="*/ 17588 w 80877"/>
                <a:gd name="connsiteY4" fmla="*/ 44816 h 94662"/>
                <a:gd name="connsiteX5" fmla="*/ 75895 w 80877"/>
                <a:gd name="connsiteY5" fmla="*/ 44816 h 94662"/>
                <a:gd name="connsiteX6" fmla="*/ 81120 w 80877"/>
                <a:gd name="connsiteY6" fmla="*/ 40485 h 94662"/>
                <a:gd name="connsiteX7" fmla="*/ 43711 w 80877"/>
                <a:gd name="connsiteY7" fmla="*/ 63 h 94662"/>
                <a:gd name="connsiteX8" fmla="*/ 242 w 80877"/>
                <a:gd name="connsiteY8" fmla="*/ 47085 h 94662"/>
                <a:gd name="connsiteX9" fmla="*/ 46219 w 80877"/>
                <a:gd name="connsiteY9" fmla="*/ 94725 h 94662"/>
                <a:gd name="connsiteX10" fmla="*/ 81120 w 80877"/>
                <a:gd name="connsiteY10" fmla="*/ 67915 h 94662"/>
                <a:gd name="connsiteX11" fmla="*/ 78403 w 80877"/>
                <a:gd name="connsiteY11" fmla="*/ 65440 h 94662"/>
                <a:gd name="connsiteX12" fmla="*/ 75686 w 80877"/>
                <a:gd name="connsiteY12" fmla="*/ 68327 h 94662"/>
                <a:gd name="connsiteX13" fmla="*/ 47473 w 80877"/>
                <a:gd name="connsiteY13" fmla="*/ 89569 h 94662"/>
                <a:gd name="connsiteX14" fmla="*/ 23857 w 80877"/>
                <a:gd name="connsiteY14" fmla="*/ 75752 h 94662"/>
                <a:gd name="connsiteX15" fmla="*/ 17588 w 80877"/>
                <a:gd name="connsiteY15" fmla="*/ 44816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877" h="94662">
                  <a:moveTo>
                    <a:pt x="17797" y="40485"/>
                  </a:moveTo>
                  <a:cubicBezTo>
                    <a:pt x="19050" y="9756"/>
                    <a:pt x="36605" y="4600"/>
                    <a:pt x="43711" y="4600"/>
                  </a:cubicBezTo>
                  <a:cubicBezTo>
                    <a:pt x="65237" y="4600"/>
                    <a:pt x="67326" y="32442"/>
                    <a:pt x="67326" y="40485"/>
                  </a:cubicBezTo>
                  <a:lnTo>
                    <a:pt x="17797" y="40485"/>
                  </a:lnTo>
                  <a:close/>
                  <a:moveTo>
                    <a:pt x="17588" y="44816"/>
                  </a:moveTo>
                  <a:lnTo>
                    <a:pt x="75895" y="44816"/>
                  </a:lnTo>
                  <a:cubicBezTo>
                    <a:pt x="80493" y="44816"/>
                    <a:pt x="81120" y="44816"/>
                    <a:pt x="81120" y="40485"/>
                  </a:cubicBezTo>
                  <a:cubicBezTo>
                    <a:pt x="81120" y="20068"/>
                    <a:pt x="69834" y="63"/>
                    <a:pt x="43711" y="63"/>
                  </a:cubicBezTo>
                  <a:cubicBezTo>
                    <a:pt x="19468" y="63"/>
                    <a:pt x="242" y="21305"/>
                    <a:pt x="242" y="47085"/>
                  </a:cubicBezTo>
                  <a:cubicBezTo>
                    <a:pt x="242" y="74720"/>
                    <a:pt x="22185" y="94725"/>
                    <a:pt x="46219" y="94725"/>
                  </a:cubicBezTo>
                  <a:cubicBezTo>
                    <a:pt x="71715" y="94725"/>
                    <a:pt x="81120" y="71833"/>
                    <a:pt x="81120" y="67915"/>
                  </a:cubicBezTo>
                  <a:cubicBezTo>
                    <a:pt x="81120" y="65852"/>
                    <a:pt x="79448" y="65440"/>
                    <a:pt x="78403" y="65440"/>
                  </a:cubicBezTo>
                  <a:cubicBezTo>
                    <a:pt x="76522" y="65440"/>
                    <a:pt x="76104" y="66677"/>
                    <a:pt x="75686" y="68327"/>
                  </a:cubicBezTo>
                  <a:cubicBezTo>
                    <a:pt x="68371" y="89569"/>
                    <a:pt x="49563" y="89569"/>
                    <a:pt x="47473" y="89569"/>
                  </a:cubicBezTo>
                  <a:cubicBezTo>
                    <a:pt x="37023" y="89569"/>
                    <a:pt x="28664" y="83382"/>
                    <a:pt x="23857" y="75752"/>
                  </a:cubicBezTo>
                  <a:cubicBezTo>
                    <a:pt x="17588" y="65852"/>
                    <a:pt x="17588" y="52241"/>
                    <a:pt x="17588" y="44816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30B3D4DB-4864-57AC-CEA4-ACB0D02365C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265946" y="3851907"/>
              <a:ext cx="103030" cy="145396"/>
            </a:xfrm>
            <a:custGeom>
              <a:avLst/>
              <a:gdLst>
                <a:gd name="connsiteX0" fmla="*/ 72555 w 103030"/>
                <a:gd name="connsiteY0" fmla="*/ 131848 h 145396"/>
                <a:gd name="connsiteX1" fmla="*/ 72555 w 103030"/>
                <a:gd name="connsiteY1" fmla="*/ 145460 h 145396"/>
                <a:gd name="connsiteX2" fmla="*/ 103276 w 103030"/>
                <a:gd name="connsiteY2" fmla="*/ 143191 h 145396"/>
                <a:gd name="connsiteX3" fmla="*/ 103276 w 103030"/>
                <a:gd name="connsiteY3" fmla="*/ 136798 h 145396"/>
                <a:gd name="connsiteX4" fmla="*/ 86976 w 103030"/>
                <a:gd name="connsiteY4" fmla="*/ 125248 h 145396"/>
                <a:gd name="connsiteX5" fmla="*/ 86976 w 103030"/>
                <a:gd name="connsiteY5" fmla="*/ 63 h 145396"/>
                <a:gd name="connsiteX6" fmla="*/ 56881 w 103030"/>
                <a:gd name="connsiteY6" fmla="*/ 2331 h 145396"/>
                <a:gd name="connsiteX7" fmla="*/ 56881 w 103030"/>
                <a:gd name="connsiteY7" fmla="*/ 8725 h 145396"/>
                <a:gd name="connsiteX8" fmla="*/ 73182 w 103030"/>
                <a:gd name="connsiteY8" fmla="*/ 20274 h 145396"/>
                <a:gd name="connsiteX9" fmla="*/ 73182 w 103030"/>
                <a:gd name="connsiteY9" fmla="*/ 64821 h 145396"/>
                <a:gd name="connsiteX10" fmla="*/ 46850 w 103030"/>
                <a:gd name="connsiteY10" fmla="*/ 52034 h 145396"/>
                <a:gd name="connsiteX11" fmla="*/ 246 w 103030"/>
                <a:gd name="connsiteY11" fmla="*/ 98850 h 145396"/>
                <a:gd name="connsiteX12" fmla="*/ 44551 w 103030"/>
                <a:gd name="connsiteY12" fmla="*/ 145460 h 145396"/>
                <a:gd name="connsiteX13" fmla="*/ 72555 w 103030"/>
                <a:gd name="connsiteY13" fmla="*/ 131848 h 145396"/>
                <a:gd name="connsiteX14" fmla="*/ 72555 w 103030"/>
                <a:gd name="connsiteY14" fmla="*/ 76577 h 145396"/>
                <a:gd name="connsiteX15" fmla="*/ 72555 w 103030"/>
                <a:gd name="connsiteY15" fmla="*/ 118855 h 145396"/>
                <a:gd name="connsiteX16" fmla="*/ 70257 w 103030"/>
                <a:gd name="connsiteY16" fmla="*/ 126486 h 145396"/>
                <a:gd name="connsiteX17" fmla="*/ 45596 w 103030"/>
                <a:gd name="connsiteY17" fmla="*/ 140922 h 145396"/>
                <a:gd name="connsiteX18" fmla="*/ 23653 w 103030"/>
                <a:gd name="connsiteY18" fmla="*/ 127723 h 145396"/>
                <a:gd name="connsiteX19" fmla="*/ 17592 w 103030"/>
                <a:gd name="connsiteY19" fmla="*/ 99056 h 145396"/>
                <a:gd name="connsiteX20" fmla="*/ 24071 w 103030"/>
                <a:gd name="connsiteY20" fmla="*/ 69771 h 145396"/>
                <a:gd name="connsiteX21" fmla="*/ 47686 w 103030"/>
                <a:gd name="connsiteY21" fmla="*/ 56572 h 145396"/>
                <a:gd name="connsiteX22" fmla="*/ 70257 w 103030"/>
                <a:gd name="connsiteY22" fmla="*/ 68946 h 145396"/>
                <a:gd name="connsiteX23" fmla="*/ 72555 w 103030"/>
                <a:gd name="connsiteY23" fmla="*/ 76577 h 14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030" h="145396">
                  <a:moveTo>
                    <a:pt x="72555" y="131848"/>
                  </a:moveTo>
                  <a:lnTo>
                    <a:pt x="72555" y="145460"/>
                  </a:lnTo>
                  <a:lnTo>
                    <a:pt x="103276" y="143191"/>
                  </a:lnTo>
                  <a:lnTo>
                    <a:pt x="103276" y="136798"/>
                  </a:lnTo>
                  <a:cubicBezTo>
                    <a:pt x="88647" y="136798"/>
                    <a:pt x="86976" y="135354"/>
                    <a:pt x="86976" y="125248"/>
                  </a:cubicBezTo>
                  <a:lnTo>
                    <a:pt x="86976" y="63"/>
                  </a:lnTo>
                  <a:lnTo>
                    <a:pt x="56881" y="2331"/>
                  </a:lnTo>
                  <a:lnTo>
                    <a:pt x="56881" y="8725"/>
                  </a:lnTo>
                  <a:cubicBezTo>
                    <a:pt x="71511" y="8725"/>
                    <a:pt x="73182" y="10168"/>
                    <a:pt x="73182" y="20274"/>
                  </a:cubicBezTo>
                  <a:lnTo>
                    <a:pt x="73182" y="64821"/>
                  </a:lnTo>
                  <a:cubicBezTo>
                    <a:pt x="67122" y="57397"/>
                    <a:pt x="58135" y="52034"/>
                    <a:pt x="46850" y="52034"/>
                  </a:cubicBezTo>
                  <a:cubicBezTo>
                    <a:pt x="22190" y="52034"/>
                    <a:pt x="246" y="72246"/>
                    <a:pt x="246" y="98850"/>
                  </a:cubicBezTo>
                  <a:cubicBezTo>
                    <a:pt x="246" y="125042"/>
                    <a:pt x="20727" y="145460"/>
                    <a:pt x="44551" y="145460"/>
                  </a:cubicBezTo>
                  <a:cubicBezTo>
                    <a:pt x="57926" y="145460"/>
                    <a:pt x="67331" y="138448"/>
                    <a:pt x="72555" y="131848"/>
                  </a:cubicBezTo>
                  <a:close/>
                  <a:moveTo>
                    <a:pt x="72555" y="76577"/>
                  </a:moveTo>
                  <a:lnTo>
                    <a:pt x="72555" y="118855"/>
                  </a:lnTo>
                  <a:cubicBezTo>
                    <a:pt x="72555" y="122567"/>
                    <a:pt x="72555" y="122980"/>
                    <a:pt x="70257" y="126486"/>
                  </a:cubicBezTo>
                  <a:cubicBezTo>
                    <a:pt x="63987" y="136385"/>
                    <a:pt x="54583" y="140922"/>
                    <a:pt x="45596" y="140922"/>
                  </a:cubicBezTo>
                  <a:cubicBezTo>
                    <a:pt x="36192" y="140922"/>
                    <a:pt x="28668" y="135560"/>
                    <a:pt x="23653" y="127723"/>
                  </a:cubicBezTo>
                  <a:cubicBezTo>
                    <a:pt x="18219" y="119268"/>
                    <a:pt x="17592" y="107512"/>
                    <a:pt x="17592" y="99056"/>
                  </a:cubicBezTo>
                  <a:cubicBezTo>
                    <a:pt x="17592" y="91426"/>
                    <a:pt x="18010" y="79051"/>
                    <a:pt x="24071" y="69771"/>
                  </a:cubicBezTo>
                  <a:cubicBezTo>
                    <a:pt x="28459" y="63377"/>
                    <a:pt x="36401" y="56572"/>
                    <a:pt x="47686" y="56572"/>
                  </a:cubicBezTo>
                  <a:cubicBezTo>
                    <a:pt x="55001" y="56572"/>
                    <a:pt x="63778" y="59665"/>
                    <a:pt x="70257" y="68946"/>
                  </a:cubicBezTo>
                  <a:cubicBezTo>
                    <a:pt x="72555" y="72452"/>
                    <a:pt x="72555" y="72864"/>
                    <a:pt x="72555" y="76577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CE5F1C1-DF7C-C08D-C202-6619DE17BA5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676141" y="4151363"/>
              <a:ext cx="80250" cy="93425"/>
            </a:xfrm>
            <a:custGeom>
              <a:avLst/>
              <a:gdLst>
                <a:gd name="connsiteX0" fmla="*/ 29685 w 80250"/>
                <a:gd name="connsiteY0" fmla="*/ 43591 h 93425"/>
                <a:gd name="connsiteX1" fmla="*/ 61660 w 80250"/>
                <a:gd name="connsiteY1" fmla="*/ 38847 h 93425"/>
                <a:gd name="connsiteX2" fmla="*/ 77334 w 80250"/>
                <a:gd name="connsiteY2" fmla="*/ 17605 h 93425"/>
                <a:gd name="connsiteX3" fmla="*/ 54972 w 80250"/>
                <a:gd name="connsiteY3" fmla="*/ 75 h 93425"/>
                <a:gd name="connsiteX4" fmla="*/ 218 w 80250"/>
                <a:gd name="connsiteY4" fmla="*/ 56171 h 93425"/>
                <a:gd name="connsiteX5" fmla="*/ 33029 w 80250"/>
                <a:gd name="connsiteY5" fmla="*/ 93500 h 93425"/>
                <a:gd name="connsiteX6" fmla="*/ 80469 w 80250"/>
                <a:gd name="connsiteY6" fmla="*/ 69164 h 93425"/>
                <a:gd name="connsiteX7" fmla="*/ 77961 w 80250"/>
                <a:gd name="connsiteY7" fmla="*/ 66483 h 93425"/>
                <a:gd name="connsiteX8" fmla="*/ 75244 w 80250"/>
                <a:gd name="connsiteY8" fmla="*/ 68545 h 93425"/>
                <a:gd name="connsiteX9" fmla="*/ 33447 w 80250"/>
                <a:gd name="connsiteY9" fmla="*/ 88963 h 93425"/>
                <a:gd name="connsiteX10" fmla="*/ 15265 w 80250"/>
                <a:gd name="connsiteY10" fmla="*/ 65039 h 93425"/>
                <a:gd name="connsiteX11" fmla="*/ 18609 w 80250"/>
                <a:gd name="connsiteY11" fmla="*/ 43591 h 93425"/>
                <a:gd name="connsiteX12" fmla="*/ 29685 w 80250"/>
                <a:gd name="connsiteY12" fmla="*/ 43591 h 93425"/>
                <a:gd name="connsiteX13" fmla="*/ 19863 w 80250"/>
                <a:gd name="connsiteY13" fmla="*/ 39053 h 93425"/>
                <a:gd name="connsiteX14" fmla="*/ 54972 w 80250"/>
                <a:gd name="connsiteY14" fmla="*/ 4612 h 93425"/>
                <a:gd name="connsiteX15" fmla="*/ 70437 w 80250"/>
                <a:gd name="connsiteY15" fmla="*/ 17605 h 93425"/>
                <a:gd name="connsiteX16" fmla="*/ 28431 w 80250"/>
                <a:gd name="connsiteY16" fmla="*/ 39053 h 93425"/>
                <a:gd name="connsiteX17" fmla="*/ 19863 w 80250"/>
                <a:gd name="connsiteY17" fmla="*/ 39053 h 9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250" h="93425">
                  <a:moveTo>
                    <a:pt x="29685" y="43591"/>
                  </a:moveTo>
                  <a:cubicBezTo>
                    <a:pt x="35746" y="43591"/>
                    <a:pt x="51211" y="43178"/>
                    <a:pt x="61660" y="38847"/>
                  </a:cubicBezTo>
                  <a:cubicBezTo>
                    <a:pt x="76289" y="32660"/>
                    <a:pt x="77334" y="20492"/>
                    <a:pt x="77334" y="17605"/>
                  </a:cubicBezTo>
                  <a:cubicBezTo>
                    <a:pt x="77334" y="8530"/>
                    <a:pt x="69392" y="75"/>
                    <a:pt x="54972" y="75"/>
                  </a:cubicBezTo>
                  <a:cubicBezTo>
                    <a:pt x="31775" y="75"/>
                    <a:pt x="218" y="20080"/>
                    <a:pt x="218" y="56171"/>
                  </a:cubicBezTo>
                  <a:cubicBezTo>
                    <a:pt x="218" y="77207"/>
                    <a:pt x="12548" y="93500"/>
                    <a:pt x="33029" y="93500"/>
                  </a:cubicBezTo>
                  <a:cubicBezTo>
                    <a:pt x="62914" y="93500"/>
                    <a:pt x="80469" y="71639"/>
                    <a:pt x="80469" y="69164"/>
                  </a:cubicBezTo>
                  <a:cubicBezTo>
                    <a:pt x="80469" y="67927"/>
                    <a:pt x="79215" y="66483"/>
                    <a:pt x="77961" y="66483"/>
                  </a:cubicBezTo>
                  <a:cubicBezTo>
                    <a:pt x="76916" y="66483"/>
                    <a:pt x="76498" y="66895"/>
                    <a:pt x="75244" y="68545"/>
                  </a:cubicBezTo>
                  <a:cubicBezTo>
                    <a:pt x="58734" y="88963"/>
                    <a:pt x="35955" y="88963"/>
                    <a:pt x="33447" y="88963"/>
                  </a:cubicBezTo>
                  <a:cubicBezTo>
                    <a:pt x="17146" y="88963"/>
                    <a:pt x="15265" y="71639"/>
                    <a:pt x="15265" y="65039"/>
                  </a:cubicBezTo>
                  <a:cubicBezTo>
                    <a:pt x="15265" y="62564"/>
                    <a:pt x="15474" y="56171"/>
                    <a:pt x="18609" y="43591"/>
                  </a:cubicBezTo>
                  <a:lnTo>
                    <a:pt x="29685" y="43591"/>
                  </a:lnTo>
                  <a:close/>
                  <a:moveTo>
                    <a:pt x="19863" y="39053"/>
                  </a:moveTo>
                  <a:cubicBezTo>
                    <a:pt x="28013" y="7705"/>
                    <a:pt x="49539" y="4612"/>
                    <a:pt x="54972" y="4612"/>
                  </a:cubicBezTo>
                  <a:cubicBezTo>
                    <a:pt x="64795" y="4612"/>
                    <a:pt x="70437" y="10593"/>
                    <a:pt x="70437" y="17605"/>
                  </a:cubicBezTo>
                  <a:cubicBezTo>
                    <a:pt x="70437" y="39053"/>
                    <a:pt x="37000" y="39053"/>
                    <a:pt x="28431" y="39053"/>
                  </a:cubicBezTo>
                  <a:lnTo>
                    <a:pt x="19863" y="39053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6C1AA86A-A5B1-B94F-BD9F-4E4054976AA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766137" y="4191991"/>
              <a:ext cx="55381" cy="11961"/>
            </a:xfrm>
            <a:custGeom>
              <a:avLst/>
              <a:gdLst>
                <a:gd name="connsiteX0" fmla="*/ 55604 w 55381"/>
                <a:gd name="connsiteY0" fmla="*/ 12036 h 11961"/>
                <a:gd name="connsiteX1" fmla="*/ 55604 w 55381"/>
                <a:gd name="connsiteY1" fmla="*/ 75 h 11961"/>
                <a:gd name="connsiteX2" fmla="*/ 223 w 55381"/>
                <a:gd name="connsiteY2" fmla="*/ 75 h 11961"/>
                <a:gd name="connsiteX3" fmla="*/ 223 w 55381"/>
                <a:gd name="connsiteY3" fmla="*/ 12036 h 11961"/>
                <a:gd name="connsiteX4" fmla="*/ 55604 w 55381"/>
                <a:gd name="connsiteY4" fmla="*/ 12036 h 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1" h="11961">
                  <a:moveTo>
                    <a:pt x="55604" y="12036"/>
                  </a:moveTo>
                  <a:lnTo>
                    <a:pt x="55604" y="75"/>
                  </a:lnTo>
                  <a:lnTo>
                    <a:pt x="223" y="75"/>
                  </a:lnTo>
                  <a:lnTo>
                    <a:pt x="223" y="12036"/>
                  </a:lnTo>
                  <a:lnTo>
                    <a:pt x="55604" y="12036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B56BFB95-12D6-F353-FDB7-2023345FAE1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839352" y="4099391"/>
              <a:ext cx="103030" cy="145396"/>
            </a:xfrm>
            <a:custGeom>
              <a:avLst/>
              <a:gdLst>
                <a:gd name="connsiteX0" fmla="*/ 30320 w 103030"/>
                <a:gd name="connsiteY0" fmla="*/ 65452 h 145396"/>
                <a:gd name="connsiteX1" fmla="*/ 30320 w 103030"/>
                <a:gd name="connsiteY1" fmla="*/ 75 h 145396"/>
                <a:gd name="connsiteX2" fmla="*/ 226 w 103030"/>
                <a:gd name="connsiteY2" fmla="*/ 2343 h 145396"/>
                <a:gd name="connsiteX3" fmla="*/ 226 w 103030"/>
                <a:gd name="connsiteY3" fmla="*/ 8737 h 145396"/>
                <a:gd name="connsiteX4" fmla="*/ 16527 w 103030"/>
                <a:gd name="connsiteY4" fmla="*/ 20286 h 145396"/>
                <a:gd name="connsiteX5" fmla="*/ 16527 w 103030"/>
                <a:gd name="connsiteY5" fmla="*/ 143203 h 145396"/>
                <a:gd name="connsiteX6" fmla="*/ 21751 w 103030"/>
                <a:gd name="connsiteY6" fmla="*/ 143203 h 145396"/>
                <a:gd name="connsiteX7" fmla="*/ 29275 w 103030"/>
                <a:gd name="connsiteY7" fmla="*/ 130416 h 145396"/>
                <a:gd name="connsiteX8" fmla="*/ 56652 w 103030"/>
                <a:gd name="connsiteY8" fmla="*/ 145472 h 145396"/>
                <a:gd name="connsiteX9" fmla="*/ 103256 w 103030"/>
                <a:gd name="connsiteY9" fmla="*/ 98656 h 145396"/>
                <a:gd name="connsiteX10" fmla="*/ 58951 w 103030"/>
                <a:gd name="connsiteY10" fmla="*/ 52046 h 145396"/>
                <a:gd name="connsiteX11" fmla="*/ 30320 w 103030"/>
                <a:gd name="connsiteY11" fmla="*/ 65452 h 145396"/>
                <a:gd name="connsiteX12" fmla="*/ 30947 w 103030"/>
                <a:gd name="connsiteY12" fmla="*/ 119692 h 145396"/>
                <a:gd name="connsiteX13" fmla="*/ 30947 w 103030"/>
                <a:gd name="connsiteY13" fmla="*/ 77207 h 145396"/>
                <a:gd name="connsiteX14" fmla="*/ 33246 w 103030"/>
                <a:gd name="connsiteY14" fmla="*/ 69783 h 145396"/>
                <a:gd name="connsiteX15" fmla="*/ 57906 w 103030"/>
                <a:gd name="connsiteY15" fmla="*/ 56584 h 145396"/>
                <a:gd name="connsiteX16" fmla="*/ 79850 w 103030"/>
                <a:gd name="connsiteY16" fmla="*/ 69783 h 145396"/>
                <a:gd name="connsiteX17" fmla="*/ 85910 w 103030"/>
                <a:gd name="connsiteY17" fmla="*/ 98450 h 145396"/>
                <a:gd name="connsiteX18" fmla="*/ 79432 w 103030"/>
                <a:gd name="connsiteY18" fmla="*/ 127735 h 145396"/>
                <a:gd name="connsiteX19" fmla="*/ 55816 w 103030"/>
                <a:gd name="connsiteY19" fmla="*/ 140934 h 145396"/>
                <a:gd name="connsiteX20" fmla="*/ 33873 w 103030"/>
                <a:gd name="connsiteY20" fmla="*/ 128354 h 145396"/>
                <a:gd name="connsiteX21" fmla="*/ 30947 w 103030"/>
                <a:gd name="connsiteY21" fmla="*/ 119692 h 14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030" h="145396">
                  <a:moveTo>
                    <a:pt x="30320" y="65452"/>
                  </a:moveTo>
                  <a:lnTo>
                    <a:pt x="30320" y="75"/>
                  </a:lnTo>
                  <a:lnTo>
                    <a:pt x="226" y="2343"/>
                  </a:lnTo>
                  <a:lnTo>
                    <a:pt x="226" y="8737"/>
                  </a:lnTo>
                  <a:cubicBezTo>
                    <a:pt x="14855" y="8737"/>
                    <a:pt x="16527" y="10180"/>
                    <a:pt x="16527" y="20286"/>
                  </a:cubicBezTo>
                  <a:lnTo>
                    <a:pt x="16527" y="143203"/>
                  </a:lnTo>
                  <a:lnTo>
                    <a:pt x="21751" y="143203"/>
                  </a:lnTo>
                  <a:cubicBezTo>
                    <a:pt x="21960" y="142997"/>
                    <a:pt x="23632" y="140109"/>
                    <a:pt x="29275" y="130416"/>
                  </a:cubicBezTo>
                  <a:cubicBezTo>
                    <a:pt x="32410" y="135160"/>
                    <a:pt x="41187" y="145472"/>
                    <a:pt x="56652" y="145472"/>
                  </a:cubicBezTo>
                  <a:cubicBezTo>
                    <a:pt x="81522" y="145472"/>
                    <a:pt x="103256" y="125260"/>
                    <a:pt x="103256" y="98656"/>
                  </a:cubicBezTo>
                  <a:cubicBezTo>
                    <a:pt x="103256" y="72464"/>
                    <a:pt x="82776" y="52046"/>
                    <a:pt x="58951" y="52046"/>
                  </a:cubicBezTo>
                  <a:cubicBezTo>
                    <a:pt x="42650" y="52046"/>
                    <a:pt x="33664" y="61739"/>
                    <a:pt x="30320" y="65452"/>
                  </a:cubicBezTo>
                  <a:close/>
                  <a:moveTo>
                    <a:pt x="30947" y="119692"/>
                  </a:moveTo>
                  <a:lnTo>
                    <a:pt x="30947" y="77207"/>
                  </a:lnTo>
                  <a:cubicBezTo>
                    <a:pt x="30947" y="73289"/>
                    <a:pt x="30947" y="73082"/>
                    <a:pt x="33246" y="69783"/>
                  </a:cubicBezTo>
                  <a:cubicBezTo>
                    <a:pt x="41396" y="58233"/>
                    <a:pt x="52890" y="56584"/>
                    <a:pt x="57906" y="56584"/>
                  </a:cubicBezTo>
                  <a:cubicBezTo>
                    <a:pt x="67311" y="56584"/>
                    <a:pt x="74834" y="61946"/>
                    <a:pt x="79850" y="69783"/>
                  </a:cubicBezTo>
                  <a:cubicBezTo>
                    <a:pt x="85283" y="78238"/>
                    <a:pt x="85910" y="89994"/>
                    <a:pt x="85910" y="98450"/>
                  </a:cubicBezTo>
                  <a:cubicBezTo>
                    <a:pt x="85910" y="106080"/>
                    <a:pt x="85492" y="118455"/>
                    <a:pt x="79432" y="127735"/>
                  </a:cubicBezTo>
                  <a:cubicBezTo>
                    <a:pt x="75043" y="134129"/>
                    <a:pt x="67102" y="140934"/>
                    <a:pt x="55816" y="140934"/>
                  </a:cubicBezTo>
                  <a:cubicBezTo>
                    <a:pt x="46412" y="140934"/>
                    <a:pt x="38888" y="135985"/>
                    <a:pt x="33873" y="128354"/>
                  </a:cubicBezTo>
                  <a:cubicBezTo>
                    <a:pt x="30947" y="124023"/>
                    <a:pt x="30947" y="123404"/>
                    <a:pt x="30947" y="119692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20BDE5D8-6033-A966-B20C-3CD96E70E7C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961261" y="4150125"/>
              <a:ext cx="80877" cy="94662"/>
            </a:xfrm>
            <a:custGeom>
              <a:avLst/>
              <a:gdLst>
                <a:gd name="connsiteX0" fmla="*/ 17787 w 80877"/>
                <a:gd name="connsiteY0" fmla="*/ 40497 h 94662"/>
                <a:gd name="connsiteX1" fmla="*/ 43701 w 80877"/>
                <a:gd name="connsiteY1" fmla="*/ 4612 h 94662"/>
                <a:gd name="connsiteX2" fmla="*/ 67316 w 80877"/>
                <a:gd name="connsiteY2" fmla="*/ 40497 h 94662"/>
                <a:gd name="connsiteX3" fmla="*/ 17787 w 80877"/>
                <a:gd name="connsiteY3" fmla="*/ 40497 h 94662"/>
                <a:gd name="connsiteX4" fmla="*/ 17578 w 80877"/>
                <a:gd name="connsiteY4" fmla="*/ 44828 h 94662"/>
                <a:gd name="connsiteX5" fmla="*/ 75885 w 80877"/>
                <a:gd name="connsiteY5" fmla="*/ 44828 h 94662"/>
                <a:gd name="connsiteX6" fmla="*/ 81109 w 80877"/>
                <a:gd name="connsiteY6" fmla="*/ 40497 h 94662"/>
                <a:gd name="connsiteX7" fmla="*/ 43701 w 80877"/>
                <a:gd name="connsiteY7" fmla="*/ 75 h 94662"/>
                <a:gd name="connsiteX8" fmla="*/ 232 w 80877"/>
                <a:gd name="connsiteY8" fmla="*/ 47097 h 94662"/>
                <a:gd name="connsiteX9" fmla="*/ 46209 w 80877"/>
                <a:gd name="connsiteY9" fmla="*/ 94737 h 94662"/>
                <a:gd name="connsiteX10" fmla="*/ 81109 w 80877"/>
                <a:gd name="connsiteY10" fmla="*/ 67927 h 94662"/>
                <a:gd name="connsiteX11" fmla="*/ 78393 w 80877"/>
                <a:gd name="connsiteY11" fmla="*/ 65452 h 94662"/>
                <a:gd name="connsiteX12" fmla="*/ 75676 w 80877"/>
                <a:gd name="connsiteY12" fmla="*/ 68339 h 94662"/>
                <a:gd name="connsiteX13" fmla="*/ 47463 w 80877"/>
                <a:gd name="connsiteY13" fmla="*/ 89581 h 94662"/>
                <a:gd name="connsiteX14" fmla="*/ 23847 w 80877"/>
                <a:gd name="connsiteY14" fmla="*/ 75764 h 94662"/>
                <a:gd name="connsiteX15" fmla="*/ 17578 w 80877"/>
                <a:gd name="connsiteY15" fmla="*/ 44828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877" h="94662">
                  <a:moveTo>
                    <a:pt x="17787" y="40497"/>
                  </a:moveTo>
                  <a:cubicBezTo>
                    <a:pt x="19040" y="9768"/>
                    <a:pt x="36595" y="4612"/>
                    <a:pt x="43701" y="4612"/>
                  </a:cubicBezTo>
                  <a:cubicBezTo>
                    <a:pt x="65226" y="4612"/>
                    <a:pt x="67316" y="32454"/>
                    <a:pt x="67316" y="40497"/>
                  </a:cubicBezTo>
                  <a:lnTo>
                    <a:pt x="17787" y="40497"/>
                  </a:lnTo>
                  <a:close/>
                  <a:moveTo>
                    <a:pt x="17578" y="44828"/>
                  </a:moveTo>
                  <a:lnTo>
                    <a:pt x="75885" y="44828"/>
                  </a:lnTo>
                  <a:cubicBezTo>
                    <a:pt x="80483" y="44828"/>
                    <a:pt x="81109" y="44828"/>
                    <a:pt x="81109" y="40497"/>
                  </a:cubicBezTo>
                  <a:cubicBezTo>
                    <a:pt x="81109" y="20080"/>
                    <a:pt x="69824" y="75"/>
                    <a:pt x="43701" y="75"/>
                  </a:cubicBezTo>
                  <a:cubicBezTo>
                    <a:pt x="19458" y="75"/>
                    <a:pt x="232" y="21317"/>
                    <a:pt x="232" y="47097"/>
                  </a:cubicBezTo>
                  <a:cubicBezTo>
                    <a:pt x="232" y="74732"/>
                    <a:pt x="22175" y="94737"/>
                    <a:pt x="46209" y="94737"/>
                  </a:cubicBezTo>
                  <a:cubicBezTo>
                    <a:pt x="71705" y="94737"/>
                    <a:pt x="81109" y="71845"/>
                    <a:pt x="81109" y="67927"/>
                  </a:cubicBezTo>
                  <a:cubicBezTo>
                    <a:pt x="81109" y="65864"/>
                    <a:pt x="79438" y="65452"/>
                    <a:pt x="78393" y="65452"/>
                  </a:cubicBezTo>
                  <a:cubicBezTo>
                    <a:pt x="76512" y="65452"/>
                    <a:pt x="76094" y="66689"/>
                    <a:pt x="75676" y="68339"/>
                  </a:cubicBezTo>
                  <a:cubicBezTo>
                    <a:pt x="68361" y="89581"/>
                    <a:pt x="49552" y="89581"/>
                    <a:pt x="47463" y="89581"/>
                  </a:cubicBezTo>
                  <a:cubicBezTo>
                    <a:pt x="37013" y="89581"/>
                    <a:pt x="28654" y="83394"/>
                    <a:pt x="23847" y="75764"/>
                  </a:cubicBezTo>
                  <a:cubicBezTo>
                    <a:pt x="17578" y="65864"/>
                    <a:pt x="17578" y="52253"/>
                    <a:pt x="17578" y="44828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E1ED13D4-F2E5-99FD-944A-6F08F10445F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057070" y="4150125"/>
              <a:ext cx="94252" cy="94662"/>
            </a:xfrm>
            <a:custGeom>
              <a:avLst/>
              <a:gdLst>
                <a:gd name="connsiteX0" fmla="*/ 61051 w 94252"/>
                <a:gd name="connsiteY0" fmla="*/ 76795 h 94662"/>
                <a:gd name="connsiteX1" fmla="*/ 77352 w 94252"/>
                <a:gd name="connsiteY1" fmla="*/ 93706 h 94662"/>
                <a:gd name="connsiteX2" fmla="*/ 94489 w 94252"/>
                <a:gd name="connsiteY2" fmla="*/ 74114 h 94662"/>
                <a:gd name="connsiteX3" fmla="*/ 94489 w 94252"/>
                <a:gd name="connsiteY3" fmla="*/ 62564 h 94662"/>
                <a:gd name="connsiteX4" fmla="*/ 89264 w 94252"/>
                <a:gd name="connsiteY4" fmla="*/ 62564 h 94662"/>
                <a:gd name="connsiteX5" fmla="*/ 89264 w 94252"/>
                <a:gd name="connsiteY5" fmla="*/ 74114 h 94662"/>
                <a:gd name="connsiteX6" fmla="*/ 81741 w 94252"/>
                <a:gd name="connsiteY6" fmla="*/ 87313 h 94662"/>
                <a:gd name="connsiteX7" fmla="*/ 74008 w 94252"/>
                <a:gd name="connsiteY7" fmla="*/ 77001 h 94662"/>
                <a:gd name="connsiteX8" fmla="*/ 74008 w 94252"/>
                <a:gd name="connsiteY8" fmla="*/ 35754 h 94662"/>
                <a:gd name="connsiteX9" fmla="*/ 66485 w 94252"/>
                <a:gd name="connsiteY9" fmla="*/ 11418 h 94662"/>
                <a:gd name="connsiteX10" fmla="*/ 37854 w 94252"/>
                <a:gd name="connsiteY10" fmla="*/ 75 h 94662"/>
                <a:gd name="connsiteX11" fmla="*/ 6297 w 94252"/>
                <a:gd name="connsiteY11" fmla="*/ 23379 h 94662"/>
                <a:gd name="connsiteX12" fmla="*/ 15910 w 94252"/>
                <a:gd name="connsiteY12" fmla="*/ 33073 h 94662"/>
                <a:gd name="connsiteX13" fmla="*/ 25523 w 94252"/>
                <a:gd name="connsiteY13" fmla="*/ 23586 h 94662"/>
                <a:gd name="connsiteX14" fmla="*/ 14865 w 94252"/>
                <a:gd name="connsiteY14" fmla="*/ 14099 h 94662"/>
                <a:gd name="connsiteX15" fmla="*/ 37436 w 94252"/>
                <a:gd name="connsiteY15" fmla="*/ 4612 h 94662"/>
                <a:gd name="connsiteX16" fmla="*/ 59588 w 94252"/>
                <a:gd name="connsiteY16" fmla="*/ 31010 h 94662"/>
                <a:gd name="connsiteX17" fmla="*/ 59588 w 94252"/>
                <a:gd name="connsiteY17" fmla="*/ 38641 h 94662"/>
                <a:gd name="connsiteX18" fmla="*/ 21135 w 94252"/>
                <a:gd name="connsiteY18" fmla="*/ 46065 h 94662"/>
                <a:gd name="connsiteX19" fmla="*/ 236 w 94252"/>
                <a:gd name="connsiteY19" fmla="*/ 72876 h 94662"/>
                <a:gd name="connsiteX20" fmla="*/ 33674 w 94252"/>
                <a:gd name="connsiteY20" fmla="*/ 94737 h 94662"/>
                <a:gd name="connsiteX21" fmla="*/ 61051 w 94252"/>
                <a:gd name="connsiteY21" fmla="*/ 76795 h 94662"/>
                <a:gd name="connsiteX22" fmla="*/ 59588 w 94252"/>
                <a:gd name="connsiteY22" fmla="*/ 42972 h 94662"/>
                <a:gd name="connsiteX23" fmla="*/ 59588 w 94252"/>
                <a:gd name="connsiteY23" fmla="*/ 63596 h 94662"/>
                <a:gd name="connsiteX24" fmla="*/ 35137 w 94252"/>
                <a:gd name="connsiteY24" fmla="*/ 90200 h 94662"/>
                <a:gd name="connsiteX25" fmla="*/ 16328 w 94252"/>
                <a:gd name="connsiteY25" fmla="*/ 72670 h 94662"/>
                <a:gd name="connsiteX26" fmla="*/ 59588 w 94252"/>
                <a:gd name="connsiteY26" fmla="*/ 42972 h 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252" h="94662">
                  <a:moveTo>
                    <a:pt x="61051" y="76795"/>
                  </a:moveTo>
                  <a:cubicBezTo>
                    <a:pt x="61887" y="85044"/>
                    <a:pt x="67530" y="93706"/>
                    <a:pt x="77352" y="93706"/>
                  </a:cubicBezTo>
                  <a:cubicBezTo>
                    <a:pt x="81741" y="93706"/>
                    <a:pt x="94489" y="90819"/>
                    <a:pt x="94489" y="74114"/>
                  </a:cubicBezTo>
                  <a:lnTo>
                    <a:pt x="94489" y="62564"/>
                  </a:lnTo>
                  <a:lnTo>
                    <a:pt x="89264" y="62564"/>
                  </a:lnTo>
                  <a:lnTo>
                    <a:pt x="89264" y="74114"/>
                  </a:lnTo>
                  <a:cubicBezTo>
                    <a:pt x="89264" y="86075"/>
                    <a:pt x="84040" y="87313"/>
                    <a:pt x="81741" y="87313"/>
                  </a:cubicBezTo>
                  <a:cubicBezTo>
                    <a:pt x="74844" y="87313"/>
                    <a:pt x="74008" y="78032"/>
                    <a:pt x="74008" y="77001"/>
                  </a:cubicBezTo>
                  <a:lnTo>
                    <a:pt x="74008" y="35754"/>
                  </a:lnTo>
                  <a:cubicBezTo>
                    <a:pt x="74008" y="27092"/>
                    <a:pt x="74008" y="19048"/>
                    <a:pt x="66485" y="11418"/>
                  </a:cubicBezTo>
                  <a:cubicBezTo>
                    <a:pt x="58334" y="3374"/>
                    <a:pt x="47885" y="75"/>
                    <a:pt x="37854" y="75"/>
                  </a:cubicBezTo>
                  <a:cubicBezTo>
                    <a:pt x="20717" y="75"/>
                    <a:pt x="6297" y="9768"/>
                    <a:pt x="6297" y="23379"/>
                  </a:cubicBezTo>
                  <a:cubicBezTo>
                    <a:pt x="6297" y="29567"/>
                    <a:pt x="10476" y="33073"/>
                    <a:pt x="15910" y="33073"/>
                  </a:cubicBezTo>
                  <a:cubicBezTo>
                    <a:pt x="21762" y="33073"/>
                    <a:pt x="25523" y="28948"/>
                    <a:pt x="25523" y="23586"/>
                  </a:cubicBezTo>
                  <a:cubicBezTo>
                    <a:pt x="25523" y="21111"/>
                    <a:pt x="24479" y="14305"/>
                    <a:pt x="14865" y="14099"/>
                  </a:cubicBezTo>
                  <a:cubicBezTo>
                    <a:pt x="20508" y="6881"/>
                    <a:pt x="30748" y="4612"/>
                    <a:pt x="37436" y="4612"/>
                  </a:cubicBezTo>
                  <a:cubicBezTo>
                    <a:pt x="47676" y="4612"/>
                    <a:pt x="59588" y="12655"/>
                    <a:pt x="59588" y="31010"/>
                  </a:cubicBezTo>
                  <a:lnTo>
                    <a:pt x="59588" y="38641"/>
                  </a:lnTo>
                  <a:cubicBezTo>
                    <a:pt x="48930" y="39260"/>
                    <a:pt x="34301" y="39878"/>
                    <a:pt x="21135" y="46065"/>
                  </a:cubicBezTo>
                  <a:cubicBezTo>
                    <a:pt x="5461" y="53078"/>
                    <a:pt x="236" y="63802"/>
                    <a:pt x="236" y="72876"/>
                  </a:cubicBezTo>
                  <a:cubicBezTo>
                    <a:pt x="236" y="89581"/>
                    <a:pt x="20508" y="94737"/>
                    <a:pt x="33674" y="94737"/>
                  </a:cubicBezTo>
                  <a:cubicBezTo>
                    <a:pt x="47467" y="94737"/>
                    <a:pt x="57080" y="86488"/>
                    <a:pt x="61051" y="76795"/>
                  </a:cubicBezTo>
                  <a:close/>
                  <a:moveTo>
                    <a:pt x="59588" y="42972"/>
                  </a:moveTo>
                  <a:lnTo>
                    <a:pt x="59588" y="63596"/>
                  </a:lnTo>
                  <a:cubicBezTo>
                    <a:pt x="59588" y="83188"/>
                    <a:pt x="44541" y="90200"/>
                    <a:pt x="35137" y="90200"/>
                  </a:cubicBezTo>
                  <a:cubicBezTo>
                    <a:pt x="24896" y="90200"/>
                    <a:pt x="16328" y="82982"/>
                    <a:pt x="16328" y="72670"/>
                  </a:cubicBezTo>
                  <a:cubicBezTo>
                    <a:pt x="16328" y="61327"/>
                    <a:pt x="25105" y="44209"/>
                    <a:pt x="59588" y="42972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41B7DF2C-21EC-BEE6-3AA1-718F491A013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159474" y="4151363"/>
              <a:ext cx="163218" cy="91156"/>
            </a:xfrm>
            <a:custGeom>
              <a:avLst/>
              <a:gdLst>
                <a:gd name="connsiteX0" fmla="*/ 16542 w 163218"/>
                <a:gd name="connsiteY0" fmla="*/ 20286 h 91156"/>
                <a:gd name="connsiteX1" fmla="*/ 16542 w 163218"/>
                <a:gd name="connsiteY1" fmla="*/ 75557 h 91156"/>
                <a:gd name="connsiteX2" fmla="*/ 241 w 163218"/>
                <a:gd name="connsiteY2" fmla="*/ 84838 h 91156"/>
                <a:gd name="connsiteX3" fmla="*/ 241 w 163218"/>
                <a:gd name="connsiteY3" fmla="*/ 91231 h 91156"/>
                <a:gd name="connsiteX4" fmla="*/ 23857 w 163218"/>
                <a:gd name="connsiteY4" fmla="*/ 90613 h 91156"/>
                <a:gd name="connsiteX5" fmla="*/ 47263 w 163218"/>
                <a:gd name="connsiteY5" fmla="*/ 91231 h 91156"/>
                <a:gd name="connsiteX6" fmla="*/ 47263 w 163218"/>
                <a:gd name="connsiteY6" fmla="*/ 84838 h 91156"/>
                <a:gd name="connsiteX7" fmla="*/ 30962 w 163218"/>
                <a:gd name="connsiteY7" fmla="*/ 75557 h 91156"/>
                <a:gd name="connsiteX8" fmla="*/ 30962 w 163218"/>
                <a:gd name="connsiteY8" fmla="*/ 37610 h 91156"/>
                <a:gd name="connsiteX9" fmla="*/ 59175 w 163218"/>
                <a:gd name="connsiteY9" fmla="*/ 4612 h 91156"/>
                <a:gd name="connsiteX10" fmla="*/ 74640 w 163218"/>
                <a:gd name="connsiteY10" fmla="*/ 27504 h 91156"/>
                <a:gd name="connsiteX11" fmla="*/ 74640 w 163218"/>
                <a:gd name="connsiteY11" fmla="*/ 75557 h 91156"/>
                <a:gd name="connsiteX12" fmla="*/ 58339 w 163218"/>
                <a:gd name="connsiteY12" fmla="*/ 84838 h 91156"/>
                <a:gd name="connsiteX13" fmla="*/ 58339 w 163218"/>
                <a:gd name="connsiteY13" fmla="*/ 91231 h 91156"/>
                <a:gd name="connsiteX14" fmla="*/ 81955 w 163218"/>
                <a:gd name="connsiteY14" fmla="*/ 90613 h 91156"/>
                <a:gd name="connsiteX15" fmla="*/ 105361 w 163218"/>
                <a:gd name="connsiteY15" fmla="*/ 91231 h 91156"/>
                <a:gd name="connsiteX16" fmla="*/ 105361 w 163218"/>
                <a:gd name="connsiteY16" fmla="*/ 84838 h 91156"/>
                <a:gd name="connsiteX17" fmla="*/ 89060 w 163218"/>
                <a:gd name="connsiteY17" fmla="*/ 75557 h 91156"/>
                <a:gd name="connsiteX18" fmla="*/ 89060 w 163218"/>
                <a:gd name="connsiteY18" fmla="*/ 37610 h 91156"/>
                <a:gd name="connsiteX19" fmla="*/ 117274 w 163218"/>
                <a:gd name="connsiteY19" fmla="*/ 4612 h 91156"/>
                <a:gd name="connsiteX20" fmla="*/ 132739 w 163218"/>
                <a:gd name="connsiteY20" fmla="*/ 27504 h 91156"/>
                <a:gd name="connsiteX21" fmla="*/ 132739 w 163218"/>
                <a:gd name="connsiteY21" fmla="*/ 75557 h 91156"/>
                <a:gd name="connsiteX22" fmla="*/ 116438 w 163218"/>
                <a:gd name="connsiteY22" fmla="*/ 84838 h 91156"/>
                <a:gd name="connsiteX23" fmla="*/ 116438 w 163218"/>
                <a:gd name="connsiteY23" fmla="*/ 91231 h 91156"/>
                <a:gd name="connsiteX24" fmla="*/ 140053 w 163218"/>
                <a:gd name="connsiteY24" fmla="*/ 90613 h 91156"/>
                <a:gd name="connsiteX25" fmla="*/ 163460 w 163218"/>
                <a:gd name="connsiteY25" fmla="*/ 91231 h 91156"/>
                <a:gd name="connsiteX26" fmla="*/ 163460 w 163218"/>
                <a:gd name="connsiteY26" fmla="*/ 84838 h 91156"/>
                <a:gd name="connsiteX27" fmla="*/ 147159 w 163218"/>
                <a:gd name="connsiteY27" fmla="*/ 78651 h 91156"/>
                <a:gd name="connsiteX28" fmla="*/ 147159 w 163218"/>
                <a:gd name="connsiteY28" fmla="*/ 39260 h 91156"/>
                <a:gd name="connsiteX29" fmla="*/ 140680 w 163218"/>
                <a:gd name="connsiteY29" fmla="*/ 7705 h 91156"/>
                <a:gd name="connsiteX30" fmla="*/ 118736 w 163218"/>
                <a:gd name="connsiteY30" fmla="*/ 75 h 91156"/>
                <a:gd name="connsiteX31" fmla="*/ 88433 w 163218"/>
                <a:gd name="connsiteY31" fmla="*/ 20286 h 91156"/>
                <a:gd name="connsiteX32" fmla="*/ 60638 w 163218"/>
                <a:gd name="connsiteY32" fmla="*/ 75 h 91156"/>
                <a:gd name="connsiteX33" fmla="*/ 29708 w 163218"/>
                <a:gd name="connsiteY33" fmla="*/ 21730 h 91156"/>
                <a:gd name="connsiteX34" fmla="*/ 29708 w 163218"/>
                <a:gd name="connsiteY34" fmla="*/ 75 h 91156"/>
                <a:gd name="connsiteX35" fmla="*/ 241 w 163218"/>
                <a:gd name="connsiteY35" fmla="*/ 2343 h 91156"/>
                <a:gd name="connsiteX36" fmla="*/ 241 w 163218"/>
                <a:gd name="connsiteY36" fmla="*/ 8737 h 91156"/>
                <a:gd name="connsiteX37" fmla="*/ 16542 w 163218"/>
                <a:gd name="connsiteY37" fmla="*/ 20286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3218" h="91156">
                  <a:moveTo>
                    <a:pt x="16542" y="20286"/>
                  </a:moveTo>
                  <a:lnTo>
                    <a:pt x="16542" y="75557"/>
                  </a:lnTo>
                  <a:cubicBezTo>
                    <a:pt x="16542" y="84838"/>
                    <a:pt x="14243" y="84838"/>
                    <a:pt x="241" y="84838"/>
                  </a:cubicBezTo>
                  <a:lnTo>
                    <a:pt x="241" y="91231"/>
                  </a:lnTo>
                  <a:cubicBezTo>
                    <a:pt x="7556" y="91025"/>
                    <a:pt x="18214" y="90613"/>
                    <a:pt x="23857" y="90613"/>
                  </a:cubicBezTo>
                  <a:cubicBezTo>
                    <a:pt x="29290" y="90613"/>
                    <a:pt x="40158" y="91025"/>
                    <a:pt x="47263" y="91231"/>
                  </a:cubicBezTo>
                  <a:lnTo>
                    <a:pt x="47263" y="84838"/>
                  </a:lnTo>
                  <a:cubicBezTo>
                    <a:pt x="33261" y="84838"/>
                    <a:pt x="30962" y="84838"/>
                    <a:pt x="30962" y="75557"/>
                  </a:cubicBezTo>
                  <a:lnTo>
                    <a:pt x="30962" y="37610"/>
                  </a:lnTo>
                  <a:cubicBezTo>
                    <a:pt x="30962" y="16161"/>
                    <a:pt x="45800" y="4612"/>
                    <a:pt x="59175" y="4612"/>
                  </a:cubicBezTo>
                  <a:cubicBezTo>
                    <a:pt x="72341" y="4612"/>
                    <a:pt x="74640" y="15749"/>
                    <a:pt x="74640" y="27504"/>
                  </a:cubicBezTo>
                  <a:lnTo>
                    <a:pt x="74640" y="75557"/>
                  </a:lnTo>
                  <a:cubicBezTo>
                    <a:pt x="74640" y="84838"/>
                    <a:pt x="72341" y="84838"/>
                    <a:pt x="58339" y="84838"/>
                  </a:cubicBezTo>
                  <a:lnTo>
                    <a:pt x="58339" y="91231"/>
                  </a:lnTo>
                  <a:cubicBezTo>
                    <a:pt x="65654" y="91025"/>
                    <a:pt x="76312" y="90613"/>
                    <a:pt x="81955" y="90613"/>
                  </a:cubicBezTo>
                  <a:cubicBezTo>
                    <a:pt x="87388" y="90613"/>
                    <a:pt x="98256" y="91025"/>
                    <a:pt x="105361" y="91231"/>
                  </a:cubicBezTo>
                  <a:lnTo>
                    <a:pt x="105361" y="84838"/>
                  </a:lnTo>
                  <a:cubicBezTo>
                    <a:pt x="91359" y="84838"/>
                    <a:pt x="89060" y="84838"/>
                    <a:pt x="89060" y="75557"/>
                  </a:cubicBezTo>
                  <a:lnTo>
                    <a:pt x="89060" y="37610"/>
                  </a:lnTo>
                  <a:cubicBezTo>
                    <a:pt x="89060" y="16161"/>
                    <a:pt x="103898" y="4612"/>
                    <a:pt x="117274" y="4612"/>
                  </a:cubicBezTo>
                  <a:cubicBezTo>
                    <a:pt x="130440" y="4612"/>
                    <a:pt x="132739" y="15749"/>
                    <a:pt x="132739" y="27504"/>
                  </a:cubicBezTo>
                  <a:lnTo>
                    <a:pt x="132739" y="75557"/>
                  </a:lnTo>
                  <a:cubicBezTo>
                    <a:pt x="132739" y="84838"/>
                    <a:pt x="130440" y="84838"/>
                    <a:pt x="116438" y="84838"/>
                  </a:cubicBezTo>
                  <a:lnTo>
                    <a:pt x="116438" y="91231"/>
                  </a:lnTo>
                  <a:cubicBezTo>
                    <a:pt x="123752" y="91025"/>
                    <a:pt x="134410" y="90613"/>
                    <a:pt x="140053" y="90613"/>
                  </a:cubicBezTo>
                  <a:cubicBezTo>
                    <a:pt x="145487" y="90613"/>
                    <a:pt x="156354" y="91025"/>
                    <a:pt x="163460" y="91231"/>
                  </a:cubicBezTo>
                  <a:lnTo>
                    <a:pt x="163460" y="84838"/>
                  </a:lnTo>
                  <a:cubicBezTo>
                    <a:pt x="152592" y="84838"/>
                    <a:pt x="147368" y="84838"/>
                    <a:pt x="147159" y="78651"/>
                  </a:cubicBezTo>
                  <a:lnTo>
                    <a:pt x="147159" y="39260"/>
                  </a:lnTo>
                  <a:cubicBezTo>
                    <a:pt x="147159" y="21523"/>
                    <a:pt x="147159" y="15130"/>
                    <a:pt x="140680" y="7705"/>
                  </a:cubicBezTo>
                  <a:cubicBezTo>
                    <a:pt x="137754" y="4199"/>
                    <a:pt x="130858" y="75"/>
                    <a:pt x="118736" y="75"/>
                  </a:cubicBezTo>
                  <a:cubicBezTo>
                    <a:pt x="101182" y="75"/>
                    <a:pt x="91986" y="12449"/>
                    <a:pt x="88433" y="20286"/>
                  </a:cubicBezTo>
                  <a:cubicBezTo>
                    <a:pt x="85508" y="2343"/>
                    <a:pt x="70043" y="75"/>
                    <a:pt x="60638" y="75"/>
                  </a:cubicBezTo>
                  <a:cubicBezTo>
                    <a:pt x="45382" y="75"/>
                    <a:pt x="35560" y="8943"/>
                    <a:pt x="29708" y="21730"/>
                  </a:cubicBezTo>
                  <a:lnTo>
                    <a:pt x="29708" y="75"/>
                  </a:lnTo>
                  <a:lnTo>
                    <a:pt x="241" y="2343"/>
                  </a:lnTo>
                  <a:lnTo>
                    <a:pt x="241" y="8737"/>
                  </a:lnTo>
                  <a:cubicBezTo>
                    <a:pt x="14870" y="8737"/>
                    <a:pt x="16542" y="10180"/>
                    <a:pt x="16542" y="20286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639" name="Graphic 637">
            <a:extLst>
              <a:ext uri="{FF2B5EF4-FFF2-40B4-BE49-F238E27FC236}">
                <a16:creationId xmlns:a16="http://schemas.microsoft.com/office/drawing/2014/main" id="{EBBDCCD6-B138-A813-7393-4DC2DC88AA21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910109" y="3034401"/>
            <a:ext cx="121719" cy="137640"/>
          </a:xfrm>
          <a:custGeom>
            <a:avLst/>
            <a:gdLst>
              <a:gd name="connsiteX0" fmla="*/ 67740 w 121719"/>
              <a:gd name="connsiteY0" fmla="*/ 15794 h 137640"/>
              <a:gd name="connsiteX1" fmla="*/ 89102 w 121719"/>
              <a:gd name="connsiteY1" fmla="*/ 6322 h 137640"/>
              <a:gd name="connsiteX2" fmla="*/ 96760 w 121719"/>
              <a:gd name="connsiteY2" fmla="*/ 2493 h 137640"/>
              <a:gd name="connsiteX3" fmla="*/ 93535 w 121719"/>
              <a:gd name="connsiteY3" fmla="*/ 75 h 137640"/>
              <a:gd name="connsiteX4" fmla="*/ 63710 w 121719"/>
              <a:gd name="connsiteY4" fmla="*/ 679 h 137640"/>
              <a:gd name="connsiteX5" fmla="*/ 36907 w 121719"/>
              <a:gd name="connsiteY5" fmla="*/ 75 h 137640"/>
              <a:gd name="connsiteX6" fmla="*/ 33078 w 121719"/>
              <a:gd name="connsiteY6" fmla="*/ 4105 h 137640"/>
              <a:gd name="connsiteX7" fmla="*/ 38721 w 121719"/>
              <a:gd name="connsiteY7" fmla="*/ 6322 h 137640"/>
              <a:gd name="connsiteX8" fmla="*/ 46379 w 121719"/>
              <a:gd name="connsiteY8" fmla="*/ 6725 h 137640"/>
              <a:gd name="connsiteX9" fmla="*/ 51820 w 121719"/>
              <a:gd name="connsiteY9" fmla="*/ 9949 h 137640"/>
              <a:gd name="connsiteX10" fmla="*/ 51014 w 121719"/>
              <a:gd name="connsiteY10" fmla="*/ 13778 h 137640"/>
              <a:gd name="connsiteX11" fmla="*/ 24010 w 121719"/>
              <a:gd name="connsiteY11" fmla="*/ 121996 h 137640"/>
              <a:gd name="connsiteX12" fmla="*/ 5671 w 121719"/>
              <a:gd name="connsiteY12" fmla="*/ 131468 h 137640"/>
              <a:gd name="connsiteX13" fmla="*/ 230 w 121719"/>
              <a:gd name="connsiteY13" fmla="*/ 135498 h 137640"/>
              <a:gd name="connsiteX14" fmla="*/ 5671 w 121719"/>
              <a:gd name="connsiteY14" fmla="*/ 137715 h 137640"/>
              <a:gd name="connsiteX15" fmla="*/ 98976 w 121719"/>
              <a:gd name="connsiteY15" fmla="*/ 137715 h 137640"/>
              <a:gd name="connsiteX16" fmla="*/ 105224 w 121719"/>
              <a:gd name="connsiteY16" fmla="*/ 134289 h 137640"/>
              <a:gd name="connsiteX17" fmla="*/ 121144 w 121719"/>
              <a:gd name="connsiteY17" fmla="*/ 90760 h 137640"/>
              <a:gd name="connsiteX18" fmla="*/ 121950 w 121719"/>
              <a:gd name="connsiteY18" fmla="*/ 87939 h 137640"/>
              <a:gd name="connsiteX19" fmla="*/ 119532 w 121719"/>
              <a:gd name="connsiteY19" fmla="*/ 85722 h 137640"/>
              <a:gd name="connsiteX20" fmla="*/ 116106 w 121719"/>
              <a:gd name="connsiteY20" fmla="*/ 89954 h 137640"/>
              <a:gd name="connsiteX21" fmla="*/ 65524 w 121719"/>
              <a:gd name="connsiteY21" fmla="*/ 131468 h 137640"/>
              <a:gd name="connsiteX22" fmla="*/ 46580 w 121719"/>
              <a:gd name="connsiteY22" fmla="*/ 131468 h 137640"/>
              <a:gd name="connsiteX23" fmla="*/ 42147 w 121719"/>
              <a:gd name="connsiteY23" fmla="*/ 131266 h 137640"/>
              <a:gd name="connsiteX24" fmla="*/ 39527 w 121719"/>
              <a:gd name="connsiteY24" fmla="*/ 129251 h 137640"/>
              <a:gd name="connsiteX25" fmla="*/ 40535 w 121719"/>
              <a:gd name="connsiteY25" fmla="*/ 124616 h 137640"/>
              <a:gd name="connsiteX26" fmla="*/ 67740 w 121719"/>
              <a:gd name="connsiteY26" fmla="*/ 15794 h 1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719" h="137640">
                <a:moveTo>
                  <a:pt x="67740" y="15794"/>
                </a:moveTo>
                <a:cubicBezTo>
                  <a:pt x="69554" y="8539"/>
                  <a:pt x="70159" y="6322"/>
                  <a:pt x="89102" y="6322"/>
                </a:cubicBezTo>
                <a:cubicBezTo>
                  <a:pt x="95147" y="6322"/>
                  <a:pt x="96760" y="6322"/>
                  <a:pt x="96760" y="2493"/>
                </a:cubicBezTo>
                <a:cubicBezTo>
                  <a:pt x="96760" y="75"/>
                  <a:pt x="94543" y="75"/>
                  <a:pt x="93535" y="75"/>
                </a:cubicBezTo>
                <a:cubicBezTo>
                  <a:pt x="86885" y="75"/>
                  <a:pt x="70360" y="679"/>
                  <a:pt x="63710" y="679"/>
                </a:cubicBezTo>
                <a:cubicBezTo>
                  <a:pt x="57664" y="679"/>
                  <a:pt x="42953" y="75"/>
                  <a:pt x="36907" y="75"/>
                </a:cubicBezTo>
                <a:cubicBezTo>
                  <a:pt x="35497" y="75"/>
                  <a:pt x="33078" y="75"/>
                  <a:pt x="33078" y="4105"/>
                </a:cubicBezTo>
                <a:cubicBezTo>
                  <a:pt x="33078" y="6322"/>
                  <a:pt x="34892" y="6322"/>
                  <a:pt x="38721" y="6322"/>
                </a:cubicBezTo>
                <a:cubicBezTo>
                  <a:pt x="39124" y="6322"/>
                  <a:pt x="42953" y="6322"/>
                  <a:pt x="46379" y="6725"/>
                </a:cubicBezTo>
                <a:cubicBezTo>
                  <a:pt x="50006" y="7128"/>
                  <a:pt x="51820" y="7330"/>
                  <a:pt x="51820" y="9949"/>
                </a:cubicBezTo>
                <a:cubicBezTo>
                  <a:pt x="51820" y="10755"/>
                  <a:pt x="51619" y="11360"/>
                  <a:pt x="51014" y="13778"/>
                </a:cubicBezTo>
                <a:lnTo>
                  <a:pt x="24010" y="121996"/>
                </a:lnTo>
                <a:cubicBezTo>
                  <a:pt x="21995" y="129855"/>
                  <a:pt x="21592" y="131468"/>
                  <a:pt x="5671" y="131468"/>
                </a:cubicBezTo>
                <a:cubicBezTo>
                  <a:pt x="2245" y="131468"/>
                  <a:pt x="230" y="131468"/>
                  <a:pt x="230" y="135498"/>
                </a:cubicBezTo>
                <a:cubicBezTo>
                  <a:pt x="230" y="137715"/>
                  <a:pt x="2044" y="137715"/>
                  <a:pt x="5671" y="137715"/>
                </a:cubicBezTo>
                <a:lnTo>
                  <a:pt x="98976" y="137715"/>
                </a:lnTo>
                <a:cubicBezTo>
                  <a:pt x="103813" y="137715"/>
                  <a:pt x="104015" y="137715"/>
                  <a:pt x="105224" y="134289"/>
                </a:cubicBezTo>
                <a:lnTo>
                  <a:pt x="121144" y="90760"/>
                </a:lnTo>
                <a:cubicBezTo>
                  <a:pt x="121950" y="88543"/>
                  <a:pt x="121950" y="88140"/>
                  <a:pt x="121950" y="87939"/>
                </a:cubicBezTo>
                <a:cubicBezTo>
                  <a:pt x="121950" y="87133"/>
                  <a:pt x="121345" y="85722"/>
                  <a:pt x="119532" y="85722"/>
                </a:cubicBezTo>
                <a:cubicBezTo>
                  <a:pt x="117718" y="85722"/>
                  <a:pt x="117517" y="86730"/>
                  <a:pt x="116106" y="89954"/>
                </a:cubicBezTo>
                <a:cubicBezTo>
                  <a:pt x="109254" y="108494"/>
                  <a:pt x="100387" y="131468"/>
                  <a:pt x="65524" y="131468"/>
                </a:cubicBezTo>
                <a:lnTo>
                  <a:pt x="46580" y="131468"/>
                </a:lnTo>
                <a:cubicBezTo>
                  <a:pt x="43759" y="131468"/>
                  <a:pt x="43356" y="131468"/>
                  <a:pt x="42147" y="131266"/>
                </a:cubicBezTo>
                <a:cubicBezTo>
                  <a:pt x="40132" y="131065"/>
                  <a:pt x="39527" y="130863"/>
                  <a:pt x="39527" y="129251"/>
                </a:cubicBezTo>
                <a:cubicBezTo>
                  <a:pt x="39527" y="128646"/>
                  <a:pt x="39527" y="128243"/>
                  <a:pt x="40535" y="124616"/>
                </a:cubicBezTo>
                <a:lnTo>
                  <a:pt x="67740" y="15794"/>
                </a:lnTo>
                <a:close/>
              </a:path>
            </a:pathLst>
          </a:custGeom>
          <a:solidFill>
            <a:srgbClr val="000000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718" name="Straight Arrow Connector 717">
            <a:extLst>
              <a:ext uri="{FF2B5EF4-FFF2-40B4-BE49-F238E27FC236}">
                <a16:creationId xmlns:a16="http://schemas.microsoft.com/office/drawing/2014/main" id="{3F4674BE-1536-B985-62DC-3F349DC056A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588198" y="2927932"/>
            <a:ext cx="684000" cy="97287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" name="Straight Arrow Connector 721">
            <a:extLst>
              <a:ext uri="{FF2B5EF4-FFF2-40B4-BE49-F238E27FC236}">
                <a16:creationId xmlns:a16="http://schemas.microsoft.com/office/drawing/2014/main" id="{D0612CFC-FC92-6708-D70E-2D7C2444F5C8}"/>
              </a:ext>
            </a:extLst>
          </p:cNvPr>
          <p:cNvCxnSpPr>
            <a:cxnSpLocks/>
          </p:cNvCxnSpPr>
          <p:nvPr/>
        </p:nvCxnSpPr>
        <p:spPr>
          <a:xfrm>
            <a:off x="4445076" y="2561143"/>
            <a:ext cx="0" cy="36000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Straight Arrow Connector 724">
            <a:extLst>
              <a:ext uri="{FF2B5EF4-FFF2-40B4-BE49-F238E27FC236}">
                <a16:creationId xmlns:a16="http://schemas.microsoft.com/office/drawing/2014/main" id="{98A894B0-8ECE-5CD8-862D-B4E795B56BA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544229" y="3021509"/>
            <a:ext cx="288000" cy="40964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8" name="Group 737" descr="\documentclass{article}&#10;\usepackage{amsmath}&#10;\pagestyle{empty}&#10;\begin{document}&#10;&#10;$\sigma_t$&#10;&#10;\end{document}" title="IguanaTex Vector Display">
            <a:extLst>
              <a:ext uri="{FF2B5EF4-FFF2-40B4-BE49-F238E27FC236}">
                <a16:creationId xmlns:a16="http://schemas.microsoft.com/office/drawing/2014/main" id="{E50BD6E4-0610-B4D1-459C-F5148537BBAD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631377" y="3090709"/>
            <a:ext cx="113703" cy="83632"/>
            <a:chOff x="6267447" y="3706449"/>
            <a:chExt cx="113703" cy="83632"/>
          </a:xfrm>
        </p:grpSpPr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13D515E3-9D2C-042F-ED05-EE38A3D6A34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67447" y="3706449"/>
              <a:ext cx="75241" cy="62867"/>
            </a:xfrm>
            <a:custGeom>
              <a:avLst/>
              <a:gdLst>
                <a:gd name="connsiteX0" fmla="*/ 68349 w 75241"/>
                <a:gd name="connsiteY0" fmla="*/ 8312 h 62867"/>
                <a:gd name="connsiteX1" fmla="*/ 75318 w 75241"/>
                <a:gd name="connsiteY1" fmla="*/ 3476 h 62867"/>
                <a:gd name="connsiteX2" fmla="*/ 69771 w 75241"/>
                <a:gd name="connsiteY2" fmla="*/ 63 h 62867"/>
                <a:gd name="connsiteX3" fmla="*/ 37342 w 75241"/>
                <a:gd name="connsiteY3" fmla="*/ 63 h 62867"/>
                <a:gd name="connsiteX4" fmla="*/ 77 w 75241"/>
                <a:gd name="connsiteY4" fmla="*/ 40457 h 62867"/>
                <a:gd name="connsiteX5" fmla="*/ 21412 w 75241"/>
                <a:gd name="connsiteY5" fmla="*/ 62930 h 62867"/>
                <a:gd name="connsiteX6" fmla="*/ 57112 w 75241"/>
                <a:gd name="connsiteY6" fmla="*/ 23816 h 62867"/>
                <a:gd name="connsiteX7" fmla="*/ 52703 w 75241"/>
                <a:gd name="connsiteY7" fmla="*/ 8312 h 62867"/>
                <a:gd name="connsiteX8" fmla="*/ 68349 w 75241"/>
                <a:gd name="connsiteY8" fmla="*/ 8312 h 62867"/>
                <a:gd name="connsiteX9" fmla="*/ 21554 w 75241"/>
                <a:gd name="connsiteY9" fmla="*/ 59801 h 62867"/>
                <a:gd name="connsiteX10" fmla="*/ 8895 w 75241"/>
                <a:gd name="connsiteY10" fmla="*/ 44440 h 62867"/>
                <a:gd name="connsiteX11" fmla="*/ 15580 w 75241"/>
                <a:gd name="connsiteY11" fmla="*/ 20118 h 62867"/>
                <a:gd name="connsiteX12" fmla="*/ 34924 w 75241"/>
                <a:gd name="connsiteY12" fmla="*/ 8312 h 62867"/>
                <a:gd name="connsiteX13" fmla="*/ 48009 w 75241"/>
                <a:gd name="connsiteY13" fmla="*/ 22109 h 62867"/>
                <a:gd name="connsiteX14" fmla="*/ 40329 w 75241"/>
                <a:gd name="connsiteY14" fmla="*/ 47711 h 62867"/>
                <a:gd name="connsiteX15" fmla="*/ 21554 w 75241"/>
                <a:gd name="connsiteY15" fmla="*/ 59801 h 6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241" h="62867">
                  <a:moveTo>
                    <a:pt x="68349" y="8312"/>
                  </a:moveTo>
                  <a:cubicBezTo>
                    <a:pt x="70198" y="8312"/>
                    <a:pt x="75318" y="8312"/>
                    <a:pt x="75318" y="3476"/>
                  </a:cubicBezTo>
                  <a:cubicBezTo>
                    <a:pt x="75318" y="63"/>
                    <a:pt x="72331" y="63"/>
                    <a:pt x="69771" y="63"/>
                  </a:cubicBezTo>
                  <a:lnTo>
                    <a:pt x="37342" y="63"/>
                  </a:lnTo>
                  <a:cubicBezTo>
                    <a:pt x="15865" y="63"/>
                    <a:pt x="77" y="23531"/>
                    <a:pt x="77" y="40457"/>
                  </a:cubicBezTo>
                  <a:cubicBezTo>
                    <a:pt x="77" y="52974"/>
                    <a:pt x="8468" y="62930"/>
                    <a:pt x="21412" y="62930"/>
                  </a:cubicBezTo>
                  <a:cubicBezTo>
                    <a:pt x="38195" y="62930"/>
                    <a:pt x="57112" y="45720"/>
                    <a:pt x="57112" y="23816"/>
                  </a:cubicBezTo>
                  <a:cubicBezTo>
                    <a:pt x="57112" y="21398"/>
                    <a:pt x="57112" y="14571"/>
                    <a:pt x="52703" y="8312"/>
                  </a:cubicBezTo>
                  <a:lnTo>
                    <a:pt x="68349" y="8312"/>
                  </a:lnTo>
                  <a:close/>
                  <a:moveTo>
                    <a:pt x="21554" y="59801"/>
                  </a:moveTo>
                  <a:cubicBezTo>
                    <a:pt x="14585" y="59801"/>
                    <a:pt x="8895" y="54680"/>
                    <a:pt x="8895" y="44440"/>
                  </a:cubicBezTo>
                  <a:cubicBezTo>
                    <a:pt x="8895" y="40173"/>
                    <a:pt x="10602" y="28509"/>
                    <a:pt x="15580" y="20118"/>
                  </a:cubicBezTo>
                  <a:cubicBezTo>
                    <a:pt x="21554" y="10304"/>
                    <a:pt x="30088" y="8312"/>
                    <a:pt x="34924" y="8312"/>
                  </a:cubicBezTo>
                  <a:cubicBezTo>
                    <a:pt x="46871" y="8312"/>
                    <a:pt x="48009" y="17700"/>
                    <a:pt x="48009" y="22109"/>
                  </a:cubicBezTo>
                  <a:cubicBezTo>
                    <a:pt x="48009" y="28794"/>
                    <a:pt x="45165" y="40457"/>
                    <a:pt x="40329" y="47711"/>
                  </a:cubicBezTo>
                  <a:cubicBezTo>
                    <a:pt x="34782" y="56103"/>
                    <a:pt x="27101" y="59801"/>
                    <a:pt x="21554" y="59801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5F209DB0-4800-B0BB-7E84-782D68085D9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47498" y="3726859"/>
              <a:ext cx="33652" cy="63222"/>
            </a:xfrm>
            <a:custGeom>
              <a:avLst/>
              <a:gdLst>
                <a:gd name="connsiteX0" fmla="*/ 20393 w 33652"/>
                <a:gd name="connsiteY0" fmla="*/ 22964 h 63222"/>
                <a:gd name="connsiteX1" fmla="*/ 30549 w 33652"/>
                <a:gd name="connsiteY1" fmla="*/ 22964 h 63222"/>
                <a:gd name="connsiteX2" fmla="*/ 33735 w 33652"/>
                <a:gd name="connsiteY2" fmla="*/ 20773 h 63222"/>
                <a:gd name="connsiteX3" fmla="*/ 30748 w 33652"/>
                <a:gd name="connsiteY3" fmla="*/ 19380 h 63222"/>
                <a:gd name="connsiteX4" fmla="*/ 21289 w 33652"/>
                <a:gd name="connsiteY4" fmla="*/ 19380 h 63222"/>
                <a:gd name="connsiteX5" fmla="*/ 24973 w 33652"/>
                <a:gd name="connsiteY5" fmla="*/ 4644 h 63222"/>
                <a:gd name="connsiteX6" fmla="*/ 25272 w 33652"/>
                <a:gd name="connsiteY6" fmla="*/ 3250 h 63222"/>
                <a:gd name="connsiteX7" fmla="*/ 21887 w 33652"/>
                <a:gd name="connsiteY7" fmla="*/ 64 h 63222"/>
                <a:gd name="connsiteX8" fmla="*/ 17207 w 33652"/>
                <a:gd name="connsiteY8" fmla="*/ 4345 h 63222"/>
                <a:gd name="connsiteX9" fmla="*/ 13424 w 33652"/>
                <a:gd name="connsiteY9" fmla="*/ 19380 h 63222"/>
                <a:gd name="connsiteX10" fmla="*/ 3268 w 33652"/>
                <a:gd name="connsiteY10" fmla="*/ 19380 h 63222"/>
                <a:gd name="connsiteX11" fmla="*/ 82 w 33652"/>
                <a:gd name="connsiteY11" fmla="*/ 21570 h 63222"/>
                <a:gd name="connsiteX12" fmla="*/ 3069 w 33652"/>
                <a:gd name="connsiteY12" fmla="*/ 22964 h 63222"/>
                <a:gd name="connsiteX13" fmla="*/ 12528 w 33652"/>
                <a:gd name="connsiteY13" fmla="*/ 22964 h 63222"/>
                <a:gd name="connsiteX14" fmla="*/ 6654 w 33652"/>
                <a:gd name="connsiteY14" fmla="*/ 46461 h 63222"/>
                <a:gd name="connsiteX15" fmla="*/ 5160 w 33652"/>
                <a:gd name="connsiteY15" fmla="*/ 53828 h 63222"/>
                <a:gd name="connsiteX16" fmla="*/ 15813 w 33652"/>
                <a:gd name="connsiteY16" fmla="*/ 63287 h 63222"/>
                <a:gd name="connsiteX17" fmla="*/ 33137 w 33652"/>
                <a:gd name="connsiteY17" fmla="*/ 48054 h 63222"/>
                <a:gd name="connsiteX18" fmla="*/ 31544 w 33652"/>
                <a:gd name="connsiteY18" fmla="*/ 46759 h 63222"/>
                <a:gd name="connsiteX19" fmla="*/ 29454 w 33652"/>
                <a:gd name="connsiteY19" fmla="*/ 48651 h 63222"/>
                <a:gd name="connsiteX20" fmla="*/ 16112 w 33652"/>
                <a:gd name="connsiteY20" fmla="*/ 60499 h 63222"/>
                <a:gd name="connsiteX21" fmla="*/ 12627 w 33652"/>
                <a:gd name="connsiteY21" fmla="*/ 55621 h 63222"/>
                <a:gd name="connsiteX22" fmla="*/ 13225 w 33652"/>
                <a:gd name="connsiteY22" fmla="*/ 51538 h 63222"/>
                <a:gd name="connsiteX23" fmla="*/ 20393 w 33652"/>
                <a:gd name="connsiteY23" fmla="*/ 22964 h 6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52" h="63222">
                  <a:moveTo>
                    <a:pt x="20393" y="22964"/>
                  </a:moveTo>
                  <a:lnTo>
                    <a:pt x="30549" y="22964"/>
                  </a:lnTo>
                  <a:cubicBezTo>
                    <a:pt x="32440" y="22964"/>
                    <a:pt x="33735" y="22964"/>
                    <a:pt x="33735" y="20773"/>
                  </a:cubicBezTo>
                  <a:cubicBezTo>
                    <a:pt x="33735" y="19380"/>
                    <a:pt x="32440" y="19380"/>
                    <a:pt x="30748" y="19380"/>
                  </a:cubicBezTo>
                  <a:lnTo>
                    <a:pt x="21289" y="19380"/>
                  </a:lnTo>
                  <a:lnTo>
                    <a:pt x="24973" y="4644"/>
                  </a:lnTo>
                  <a:cubicBezTo>
                    <a:pt x="25073" y="4146"/>
                    <a:pt x="25272" y="3649"/>
                    <a:pt x="25272" y="3250"/>
                  </a:cubicBezTo>
                  <a:cubicBezTo>
                    <a:pt x="25272" y="1458"/>
                    <a:pt x="23878" y="64"/>
                    <a:pt x="21887" y="64"/>
                  </a:cubicBezTo>
                  <a:cubicBezTo>
                    <a:pt x="19398" y="64"/>
                    <a:pt x="17904" y="1757"/>
                    <a:pt x="17207" y="4345"/>
                  </a:cubicBezTo>
                  <a:cubicBezTo>
                    <a:pt x="16510" y="6835"/>
                    <a:pt x="17805" y="2056"/>
                    <a:pt x="13424" y="19380"/>
                  </a:cubicBezTo>
                  <a:lnTo>
                    <a:pt x="3268" y="19380"/>
                  </a:lnTo>
                  <a:cubicBezTo>
                    <a:pt x="1377" y="19380"/>
                    <a:pt x="82" y="19380"/>
                    <a:pt x="82" y="21570"/>
                  </a:cubicBezTo>
                  <a:cubicBezTo>
                    <a:pt x="82" y="22964"/>
                    <a:pt x="1277" y="22964"/>
                    <a:pt x="3069" y="22964"/>
                  </a:cubicBezTo>
                  <a:lnTo>
                    <a:pt x="12528" y="22964"/>
                  </a:lnTo>
                  <a:lnTo>
                    <a:pt x="6654" y="46461"/>
                  </a:lnTo>
                  <a:cubicBezTo>
                    <a:pt x="6056" y="48950"/>
                    <a:pt x="5160" y="52534"/>
                    <a:pt x="5160" y="53828"/>
                  </a:cubicBezTo>
                  <a:cubicBezTo>
                    <a:pt x="5160" y="59703"/>
                    <a:pt x="10138" y="63287"/>
                    <a:pt x="15813" y="63287"/>
                  </a:cubicBezTo>
                  <a:cubicBezTo>
                    <a:pt x="26865" y="63287"/>
                    <a:pt x="33137" y="49348"/>
                    <a:pt x="33137" y="48054"/>
                  </a:cubicBezTo>
                  <a:cubicBezTo>
                    <a:pt x="33137" y="46759"/>
                    <a:pt x="31843" y="46759"/>
                    <a:pt x="31544" y="46759"/>
                  </a:cubicBezTo>
                  <a:cubicBezTo>
                    <a:pt x="30350" y="46759"/>
                    <a:pt x="30250" y="46959"/>
                    <a:pt x="29454" y="48651"/>
                  </a:cubicBezTo>
                  <a:cubicBezTo>
                    <a:pt x="26666" y="54924"/>
                    <a:pt x="21588" y="60499"/>
                    <a:pt x="16112" y="60499"/>
                  </a:cubicBezTo>
                  <a:cubicBezTo>
                    <a:pt x="14021" y="60499"/>
                    <a:pt x="12627" y="59205"/>
                    <a:pt x="12627" y="55621"/>
                  </a:cubicBezTo>
                  <a:cubicBezTo>
                    <a:pt x="12627" y="54625"/>
                    <a:pt x="13026" y="52534"/>
                    <a:pt x="13225" y="51538"/>
                  </a:cubicBezTo>
                  <a:lnTo>
                    <a:pt x="20393" y="22964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812" name="Group 811" descr="\documentclass{article}&#10;\usepackage{amsmath}&#10;\pagestyle{empty}&#10;\begin{document}&#10;&#10;$$\sigma_{y}$$&#10;&#10;\end{document}" title="IguanaTex Vector Display">
            <a:extLst>
              <a:ext uri="{FF2B5EF4-FFF2-40B4-BE49-F238E27FC236}">
                <a16:creationId xmlns:a16="http://schemas.microsoft.com/office/drawing/2014/main" id="{3C3F1290-C28C-529F-C540-32E98BA97BEB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464583" y="2719399"/>
            <a:ext cx="128333" cy="110302"/>
            <a:chOff x="10212591" y="3411911"/>
            <a:chExt cx="128333" cy="110302"/>
          </a:xfrm>
        </p:grpSpPr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5E8D3887-8569-C7C3-222A-C357CCB13CF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212591" y="3411911"/>
              <a:ext cx="73360" cy="67357"/>
            </a:xfrm>
            <a:custGeom>
              <a:avLst/>
              <a:gdLst>
                <a:gd name="connsiteX0" fmla="*/ 66793 w 73360"/>
                <a:gd name="connsiteY0" fmla="*/ 8914 h 67357"/>
                <a:gd name="connsiteX1" fmla="*/ 73589 w 73360"/>
                <a:gd name="connsiteY1" fmla="*/ 3732 h 67357"/>
                <a:gd name="connsiteX2" fmla="*/ 68180 w 73360"/>
                <a:gd name="connsiteY2" fmla="*/ 75 h 67357"/>
                <a:gd name="connsiteX3" fmla="*/ 36562 w 73360"/>
                <a:gd name="connsiteY3" fmla="*/ 75 h 67357"/>
                <a:gd name="connsiteX4" fmla="*/ 228 w 73360"/>
                <a:gd name="connsiteY4" fmla="*/ 43354 h 67357"/>
                <a:gd name="connsiteX5" fmla="*/ 21030 w 73360"/>
                <a:gd name="connsiteY5" fmla="*/ 67432 h 67357"/>
                <a:gd name="connsiteX6" fmla="*/ 55838 w 73360"/>
                <a:gd name="connsiteY6" fmla="*/ 25524 h 67357"/>
                <a:gd name="connsiteX7" fmla="*/ 51539 w 73360"/>
                <a:gd name="connsiteY7" fmla="*/ 8914 h 67357"/>
                <a:gd name="connsiteX8" fmla="*/ 66793 w 73360"/>
                <a:gd name="connsiteY8" fmla="*/ 8914 h 67357"/>
                <a:gd name="connsiteX9" fmla="*/ 21169 w 73360"/>
                <a:gd name="connsiteY9" fmla="*/ 64080 h 67357"/>
                <a:gd name="connsiteX10" fmla="*/ 8826 w 73360"/>
                <a:gd name="connsiteY10" fmla="*/ 47621 h 67357"/>
                <a:gd name="connsiteX11" fmla="*/ 15344 w 73360"/>
                <a:gd name="connsiteY11" fmla="*/ 21562 h 67357"/>
                <a:gd name="connsiteX12" fmla="*/ 34204 w 73360"/>
                <a:gd name="connsiteY12" fmla="*/ 8914 h 67357"/>
                <a:gd name="connsiteX13" fmla="*/ 46963 w 73360"/>
                <a:gd name="connsiteY13" fmla="*/ 23696 h 67357"/>
                <a:gd name="connsiteX14" fmla="*/ 39474 w 73360"/>
                <a:gd name="connsiteY14" fmla="*/ 51126 h 67357"/>
                <a:gd name="connsiteX15" fmla="*/ 21169 w 73360"/>
                <a:gd name="connsiteY15" fmla="*/ 64080 h 6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360" h="67357">
                  <a:moveTo>
                    <a:pt x="66793" y="8914"/>
                  </a:moveTo>
                  <a:cubicBezTo>
                    <a:pt x="68596" y="8914"/>
                    <a:pt x="73589" y="8914"/>
                    <a:pt x="73589" y="3732"/>
                  </a:cubicBezTo>
                  <a:cubicBezTo>
                    <a:pt x="73589" y="75"/>
                    <a:pt x="70676" y="75"/>
                    <a:pt x="68180" y="75"/>
                  </a:cubicBezTo>
                  <a:lnTo>
                    <a:pt x="36562" y="75"/>
                  </a:lnTo>
                  <a:cubicBezTo>
                    <a:pt x="15622" y="75"/>
                    <a:pt x="228" y="25220"/>
                    <a:pt x="228" y="43354"/>
                  </a:cubicBezTo>
                  <a:cubicBezTo>
                    <a:pt x="228" y="56765"/>
                    <a:pt x="8410" y="67432"/>
                    <a:pt x="21030" y="67432"/>
                  </a:cubicBezTo>
                  <a:cubicBezTo>
                    <a:pt x="37394" y="67432"/>
                    <a:pt x="55838" y="48993"/>
                    <a:pt x="55838" y="25524"/>
                  </a:cubicBezTo>
                  <a:cubicBezTo>
                    <a:pt x="55838" y="22934"/>
                    <a:pt x="55838" y="15619"/>
                    <a:pt x="51539" y="8914"/>
                  </a:cubicBezTo>
                  <a:lnTo>
                    <a:pt x="66793" y="8914"/>
                  </a:lnTo>
                  <a:close/>
                  <a:moveTo>
                    <a:pt x="21169" y="64080"/>
                  </a:moveTo>
                  <a:cubicBezTo>
                    <a:pt x="14373" y="64080"/>
                    <a:pt x="8826" y="58594"/>
                    <a:pt x="8826" y="47621"/>
                  </a:cubicBezTo>
                  <a:cubicBezTo>
                    <a:pt x="8826" y="43050"/>
                    <a:pt x="10490" y="30553"/>
                    <a:pt x="15344" y="21562"/>
                  </a:cubicBezTo>
                  <a:cubicBezTo>
                    <a:pt x="21169" y="11047"/>
                    <a:pt x="29489" y="8914"/>
                    <a:pt x="34204" y="8914"/>
                  </a:cubicBezTo>
                  <a:cubicBezTo>
                    <a:pt x="45853" y="8914"/>
                    <a:pt x="46963" y="18971"/>
                    <a:pt x="46963" y="23696"/>
                  </a:cubicBezTo>
                  <a:cubicBezTo>
                    <a:pt x="46963" y="30858"/>
                    <a:pt x="44189" y="43354"/>
                    <a:pt x="39474" y="51126"/>
                  </a:cubicBezTo>
                  <a:cubicBezTo>
                    <a:pt x="34066" y="60117"/>
                    <a:pt x="26577" y="64080"/>
                    <a:pt x="21169" y="64080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796A61DF-DF18-FFD6-6D31-F84C542039A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291126" y="3453408"/>
              <a:ext cx="49798" cy="68805"/>
            </a:xfrm>
            <a:custGeom>
              <a:avLst/>
              <a:gdLst>
                <a:gd name="connsiteX0" fmla="*/ 49645 w 49798"/>
                <a:gd name="connsiteY0" fmla="*/ 6903 h 68805"/>
                <a:gd name="connsiteX1" fmla="*/ 50033 w 49798"/>
                <a:gd name="connsiteY1" fmla="*/ 4557 h 68805"/>
                <a:gd name="connsiteX2" fmla="*/ 46830 w 49798"/>
                <a:gd name="connsiteY2" fmla="*/ 1143 h 68805"/>
                <a:gd name="connsiteX3" fmla="*/ 42850 w 49798"/>
                <a:gd name="connsiteY3" fmla="*/ 3703 h 68805"/>
                <a:gd name="connsiteX4" fmla="*/ 41296 w 49798"/>
                <a:gd name="connsiteY4" fmla="*/ 9890 h 68805"/>
                <a:gd name="connsiteX5" fmla="*/ 39258 w 49798"/>
                <a:gd name="connsiteY5" fmla="*/ 18744 h 68805"/>
                <a:gd name="connsiteX6" fmla="*/ 35375 w 49798"/>
                <a:gd name="connsiteY6" fmla="*/ 35919 h 68805"/>
                <a:gd name="connsiteX7" fmla="*/ 23435 w 49798"/>
                <a:gd name="connsiteY7" fmla="*/ 45200 h 68805"/>
                <a:gd name="connsiteX8" fmla="*/ 16834 w 49798"/>
                <a:gd name="connsiteY8" fmla="*/ 36346 h 68805"/>
                <a:gd name="connsiteX9" fmla="*/ 21979 w 49798"/>
                <a:gd name="connsiteY9" fmla="*/ 15651 h 68805"/>
                <a:gd name="connsiteX10" fmla="*/ 23629 w 49798"/>
                <a:gd name="connsiteY10" fmla="*/ 9144 h 68805"/>
                <a:gd name="connsiteX11" fmla="*/ 14407 w 49798"/>
                <a:gd name="connsiteY11" fmla="*/ 76 h 68805"/>
                <a:gd name="connsiteX12" fmla="*/ 234 w 49798"/>
                <a:gd name="connsiteY12" fmla="*/ 16397 h 68805"/>
                <a:gd name="connsiteX13" fmla="*/ 1884 w 49798"/>
                <a:gd name="connsiteY13" fmla="*/ 17784 h 68805"/>
                <a:gd name="connsiteX14" fmla="*/ 3632 w 49798"/>
                <a:gd name="connsiteY14" fmla="*/ 16077 h 68805"/>
                <a:gd name="connsiteX15" fmla="*/ 14116 w 49798"/>
                <a:gd name="connsiteY15" fmla="*/ 3063 h 68805"/>
                <a:gd name="connsiteX16" fmla="*/ 16542 w 49798"/>
                <a:gd name="connsiteY16" fmla="*/ 6797 h 68805"/>
                <a:gd name="connsiteX17" fmla="*/ 15183 w 49798"/>
                <a:gd name="connsiteY17" fmla="*/ 12984 h 68805"/>
                <a:gd name="connsiteX18" fmla="*/ 9553 w 49798"/>
                <a:gd name="connsiteY18" fmla="*/ 34639 h 68805"/>
                <a:gd name="connsiteX19" fmla="*/ 13339 w 49798"/>
                <a:gd name="connsiteY19" fmla="*/ 44880 h 68805"/>
                <a:gd name="connsiteX20" fmla="*/ 23046 w 49798"/>
                <a:gd name="connsiteY20" fmla="*/ 48187 h 68805"/>
                <a:gd name="connsiteX21" fmla="*/ 33627 w 49798"/>
                <a:gd name="connsiteY21" fmla="*/ 43386 h 68805"/>
                <a:gd name="connsiteX22" fmla="*/ 27221 w 49798"/>
                <a:gd name="connsiteY22" fmla="*/ 59067 h 68805"/>
                <a:gd name="connsiteX23" fmla="*/ 15572 w 49798"/>
                <a:gd name="connsiteY23" fmla="*/ 65895 h 68805"/>
                <a:gd name="connsiteX24" fmla="*/ 8291 w 49798"/>
                <a:gd name="connsiteY24" fmla="*/ 62374 h 68805"/>
                <a:gd name="connsiteX25" fmla="*/ 13533 w 49798"/>
                <a:gd name="connsiteY25" fmla="*/ 56507 h 68805"/>
                <a:gd name="connsiteX26" fmla="*/ 9747 w 49798"/>
                <a:gd name="connsiteY26" fmla="*/ 52454 h 68805"/>
                <a:gd name="connsiteX27" fmla="*/ 4117 w 49798"/>
                <a:gd name="connsiteY27" fmla="*/ 59494 h 68805"/>
                <a:gd name="connsiteX28" fmla="*/ 15669 w 49798"/>
                <a:gd name="connsiteY28" fmla="*/ 68882 h 68805"/>
                <a:gd name="connsiteX29" fmla="*/ 40423 w 49798"/>
                <a:gd name="connsiteY29" fmla="*/ 47227 h 68805"/>
                <a:gd name="connsiteX30" fmla="*/ 49645 w 49798"/>
                <a:gd name="connsiteY30" fmla="*/ 6903 h 6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798" h="68805">
                  <a:moveTo>
                    <a:pt x="49645" y="6903"/>
                  </a:moveTo>
                  <a:cubicBezTo>
                    <a:pt x="50033" y="5410"/>
                    <a:pt x="50033" y="5197"/>
                    <a:pt x="50033" y="4557"/>
                  </a:cubicBezTo>
                  <a:cubicBezTo>
                    <a:pt x="50033" y="2423"/>
                    <a:pt x="48480" y="1143"/>
                    <a:pt x="46830" y="1143"/>
                  </a:cubicBezTo>
                  <a:cubicBezTo>
                    <a:pt x="45762" y="1143"/>
                    <a:pt x="43917" y="1676"/>
                    <a:pt x="42850" y="3703"/>
                  </a:cubicBezTo>
                  <a:cubicBezTo>
                    <a:pt x="42558" y="4343"/>
                    <a:pt x="41782" y="7757"/>
                    <a:pt x="41296" y="9890"/>
                  </a:cubicBezTo>
                  <a:lnTo>
                    <a:pt x="39258" y="18744"/>
                  </a:lnTo>
                  <a:cubicBezTo>
                    <a:pt x="38675" y="21305"/>
                    <a:pt x="35666" y="34746"/>
                    <a:pt x="35375" y="35919"/>
                  </a:cubicBezTo>
                  <a:cubicBezTo>
                    <a:pt x="35278" y="35919"/>
                    <a:pt x="31006" y="45200"/>
                    <a:pt x="23435" y="45200"/>
                  </a:cubicBezTo>
                  <a:cubicBezTo>
                    <a:pt x="16834" y="45200"/>
                    <a:pt x="16834" y="38266"/>
                    <a:pt x="16834" y="36346"/>
                  </a:cubicBezTo>
                  <a:cubicBezTo>
                    <a:pt x="16834" y="30585"/>
                    <a:pt x="19066" y="23865"/>
                    <a:pt x="21979" y="15651"/>
                  </a:cubicBezTo>
                  <a:cubicBezTo>
                    <a:pt x="23144" y="12237"/>
                    <a:pt x="23629" y="10957"/>
                    <a:pt x="23629" y="9144"/>
                  </a:cubicBezTo>
                  <a:cubicBezTo>
                    <a:pt x="23629" y="4023"/>
                    <a:pt x="19649" y="76"/>
                    <a:pt x="14407" y="76"/>
                  </a:cubicBezTo>
                  <a:cubicBezTo>
                    <a:pt x="4602" y="76"/>
                    <a:pt x="234" y="14584"/>
                    <a:pt x="234" y="16397"/>
                  </a:cubicBezTo>
                  <a:cubicBezTo>
                    <a:pt x="234" y="17784"/>
                    <a:pt x="1593" y="17784"/>
                    <a:pt x="1884" y="17784"/>
                  </a:cubicBezTo>
                  <a:cubicBezTo>
                    <a:pt x="3243" y="17784"/>
                    <a:pt x="3340" y="17251"/>
                    <a:pt x="3632" y="16077"/>
                  </a:cubicBezTo>
                  <a:cubicBezTo>
                    <a:pt x="6059" y="7223"/>
                    <a:pt x="10233" y="3063"/>
                    <a:pt x="14116" y="3063"/>
                  </a:cubicBezTo>
                  <a:cubicBezTo>
                    <a:pt x="15766" y="3063"/>
                    <a:pt x="16542" y="4237"/>
                    <a:pt x="16542" y="6797"/>
                  </a:cubicBezTo>
                  <a:cubicBezTo>
                    <a:pt x="16542" y="9250"/>
                    <a:pt x="15669" y="11597"/>
                    <a:pt x="15183" y="12984"/>
                  </a:cubicBezTo>
                  <a:cubicBezTo>
                    <a:pt x="10524" y="25998"/>
                    <a:pt x="9553" y="29945"/>
                    <a:pt x="9553" y="34639"/>
                  </a:cubicBezTo>
                  <a:cubicBezTo>
                    <a:pt x="9553" y="36452"/>
                    <a:pt x="9553" y="41466"/>
                    <a:pt x="13339" y="44880"/>
                  </a:cubicBezTo>
                  <a:cubicBezTo>
                    <a:pt x="16348" y="47653"/>
                    <a:pt x="20425" y="48187"/>
                    <a:pt x="23046" y="48187"/>
                  </a:cubicBezTo>
                  <a:cubicBezTo>
                    <a:pt x="26929" y="48187"/>
                    <a:pt x="30424" y="46587"/>
                    <a:pt x="33627" y="43386"/>
                  </a:cubicBezTo>
                  <a:cubicBezTo>
                    <a:pt x="32366" y="49253"/>
                    <a:pt x="31298" y="53734"/>
                    <a:pt x="27221" y="59067"/>
                  </a:cubicBezTo>
                  <a:cubicBezTo>
                    <a:pt x="24600" y="62374"/>
                    <a:pt x="20717" y="65895"/>
                    <a:pt x="15572" y="65895"/>
                  </a:cubicBezTo>
                  <a:cubicBezTo>
                    <a:pt x="14892" y="65895"/>
                    <a:pt x="10330" y="65895"/>
                    <a:pt x="8291" y="62374"/>
                  </a:cubicBezTo>
                  <a:cubicBezTo>
                    <a:pt x="13533" y="61734"/>
                    <a:pt x="13533" y="56614"/>
                    <a:pt x="13533" y="56507"/>
                  </a:cubicBezTo>
                  <a:cubicBezTo>
                    <a:pt x="13533" y="53094"/>
                    <a:pt x="10718" y="52454"/>
                    <a:pt x="9747" y="52454"/>
                  </a:cubicBezTo>
                  <a:cubicBezTo>
                    <a:pt x="7320" y="52454"/>
                    <a:pt x="4117" y="54587"/>
                    <a:pt x="4117" y="59494"/>
                  </a:cubicBezTo>
                  <a:cubicBezTo>
                    <a:pt x="4117" y="64935"/>
                    <a:pt x="8777" y="68882"/>
                    <a:pt x="15669" y="68882"/>
                  </a:cubicBezTo>
                  <a:cubicBezTo>
                    <a:pt x="25473" y="68882"/>
                    <a:pt x="37413" y="60561"/>
                    <a:pt x="40423" y="47227"/>
                  </a:cubicBezTo>
                  <a:lnTo>
                    <a:pt x="49645" y="6903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520" name="TextBox 519">
            <a:extLst>
              <a:ext uri="{FF2B5EF4-FFF2-40B4-BE49-F238E27FC236}">
                <a16:creationId xmlns:a16="http://schemas.microsoft.com/office/drawing/2014/main" id="{A0D38E54-D423-C049-3120-137FC3CC11E2}"/>
              </a:ext>
            </a:extLst>
          </p:cNvPr>
          <p:cNvSpPr txBox="1"/>
          <p:nvPr/>
        </p:nvSpPr>
        <p:spPr>
          <a:xfrm>
            <a:off x="923481" y="1513693"/>
            <a:ext cx="4789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Mapping temporal distribution to transverse with time-dependent deflecting field</a:t>
            </a:r>
            <a:endParaRPr lang="en-US" sz="1400" dirty="0"/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BD21C429-3721-0A1C-4B0A-C67260C516BD}"/>
              </a:ext>
            </a:extLst>
          </p:cNvPr>
          <p:cNvSpPr txBox="1"/>
          <p:nvPr/>
        </p:nvSpPr>
        <p:spPr>
          <a:xfrm>
            <a:off x="1003573" y="3598908"/>
            <a:ext cx="3663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Streaked rms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bunch size</a:t>
            </a:r>
            <a:endParaRPr lang="en-US" dirty="0"/>
          </a:p>
        </p:txBody>
      </p:sp>
      <p:grpSp>
        <p:nvGrpSpPr>
          <p:cNvPr id="634" name="Graphic 632">
            <a:extLst>
              <a:ext uri="{FF2B5EF4-FFF2-40B4-BE49-F238E27FC236}">
                <a16:creationId xmlns:a16="http://schemas.microsoft.com/office/drawing/2014/main" id="{02665449-CCDC-1B3B-D9C5-B25C5E98027B}"/>
              </a:ext>
            </a:extLst>
          </p:cNvPr>
          <p:cNvGrpSpPr/>
          <p:nvPr/>
        </p:nvGrpSpPr>
        <p:grpSpPr>
          <a:xfrm>
            <a:off x="1072325" y="3927470"/>
            <a:ext cx="2031453" cy="531407"/>
            <a:chOff x="4196519" y="6338214"/>
            <a:chExt cx="2031453" cy="531407"/>
          </a:xfrm>
          <a:solidFill>
            <a:srgbClr val="000000"/>
          </a:solidFill>
        </p:grpSpPr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7A5AF6CA-CBBA-AB5C-4B33-1A317C52C55A}"/>
                </a:ext>
              </a:extLst>
            </p:cNvPr>
            <p:cNvSpPr/>
            <p:nvPr/>
          </p:nvSpPr>
          <p:spPr>
            <a:xfrm>
              <a:off x="4196519" y="6606535"/>
              <a:ext cx="93501" cy="78294"/>
            </a:xfrm>
            <a:custGeom>
              <a:avLst/>
              <a:gdLst>
                <a:gd name="connsiteX0" fmla="*/ 85017 w 93501"/>
                <a:gd name="connsiteY0" fmla="*/ 10357 h 78294"/>
                <a:gd name="connsiteX1" fmla="*/ 93677 w 93501"/>
                <a:gd name="connsiteY1" fmla="*/ 4335 h 78294"/>
                <a:gd name="connsiteX2" fmla="*/ 86784 w 93501"/>
                <a:gd name="connsiteY2" fmla="*/ 84 h 78294"/>
                <a:gd name="connsiteX3" fmla="*/ 46485 w 93501"/>
                <a:gd name="connsiteY3" fmla="*/ 84 h 78294"/>
                <a:gd name="connsiteX4" fmla="*/ 176 w 93501"/>
                <a:gd name="connsiteY4" fmla="*/ 50390 h 78294"/>
                <a:gd name="connsiteX5" fmla="*/ 26689 w 93501"/>
                <a:gd name="connsiteY5" fmla="*/ 78378 h 78294"/>
                <a:gd name="connsiteX6" fmla="*/ 71053 w 93501"/>
                <a:gd name="connsiteY6" fmla="*/ 29665 h 78294"/>
                <a:gd name="connsiteX7" fmla="*/ 65574 w 93501"/>
                <a:gd name="connsiteY7" fmla="*/ 10357 h 78294"/>
                <a:gd name="connsiteX8" fmla="*/ 85017 w 93501"/>
                <a:gd name="connsiteY8" fmla="*/ 10357 h 78294"/>
                <a:gd name="connsiteX9" fmla="*/ 26866 w 93501"/>
                <a:gd name="connsiteY9" fmla="*/ 74481 h 78294"/>
                <a:gd name="connsiteX10" fmla="*/ 11135 w 93501"/>
                <a:gd name="connsiteY10" fmla="*/ 55350 h 78294"/>
                <a:gd name="connsiteX11" fmla="*/ 19442 w 93501"/>
                <a:gd name="connsiteY11" fmla="*/ 25060 h 78294"/>
                <a:gd name="connsiteX12" fmla="*/ 43480 w 93501"/>
                <a:gd name="connsiteY12" fmla="*/ 10357 h 78294"/>
                <a:gd name="connsiteX13" fmla="*/ 59741 w 93501"/>
                <a:gd name="connsiteY13" fmla="*/ 27540 h 78294"/>
                <a:gd name="connsiteX14" fmla="*/ 50197 w 93501"/>
                <a:gd name="connsiteY14" fmla="*/ 59424 h 78294"/>
                <a:gd name="connsiteX15" fmla="*/ 26866 w 93501"/>
                <a:gd name="connsiteY15" fmla="*/ 74481 h 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501" h="78294">
                  <a:moveTo>
                    <a:pt x="85017" y="10357"/>
                  </a:moveTo>
                  <a:cubicBezTo>
                    <a:pt x="87314" y="10357"/>
                    <a:pt x="93677" y="10357"/>
                    <a:pt x="93677" y="4335"/>
                  </a:cubicBezTo>
                  <a:cubicBezTo>
                    <a:pt x="93677" y="84"/>
                    <a:pt x="89966" y="84"/>
                    <a:pt x="86784" y="84"/>
                  </a:cubicBezTo>
                  <a:lnTo>
                    <a:pt x="46485" y="84"/>
                  </a:lnTo>
                  <a:cubicBezTo>
                    <a:pt x="19796" y="84"/>
                    <a:pt x="176" y="29311"/>
                    <a:pt x="176" y="50390"/>
                  </a:cubicBezTo>
                  <a:cubicBezTo>
                    <a:pt x="176" y="65978"/>
                    <a:pt x="10604" y="78378"/>
                    <a:pt x="26689" y="78378"/>
                  </a:cubicBezTo>
                  <a:cubicBezTo>
                    <a:pt x="47545" y="78378"/>
                    <a:pt x="71053" y="56944"/>
                    <a:pt x="71053" y="29665"/>
                  </a:cubicBezTo>
                  <a:cubicBezTo>
                    <a:pt x="71053" y="26654"/>
                    <a:pt x="71053" y="18151"/>
                    <a:pt x="65574" y="10357"/>
                  </a:cubicBezTo>
                  <a:lnTo>
                    <a:pt x="85017" y="10357"/>
                  </a:lnTo>
                  <a:close/>
                  <a:moveTo>
                    <a:pt x="26866" y="74481"/>
                  </a:moveTo>
                  <a:cubicBezTo>
                    <a:pt x="18205" y="74481"/>
                    <a:pt x="11135" y="68104"/>
                    <a:pt x="11135" y="55350"/>
                  </a:cubicBezTo>
                  <a:cubicBezTo>
                    <a:pt x="11135" y="50036"/>
                    <a:pt x="13256" y="35511"/>
                    <a:pt x="19442" y="25060"/>
                  </a:cubicBezTo>
                  <a:cubicBezTo>
                    <a:pt x="26866" y="12837"/>
                    <a:pt x="37471" y="10357"/>
                    <a:pt x="43480" y="10357"/>
                  </a:cubicBezTo>
                  <a:cubicBezTo>
                    <a:pt x="58327" y="10357"/>
                    <a:pt x="59741" y="22048"/>
                    <a:pt x="59741" y="27540"/>
                  </a:cubicBezTo>
                  <a:cubicBezTo>
                    <a:pt x="59741" y="35865"/>
                    <a:pt x="56206" y="50390"/>
                    <a:pt x="50197" y="59424"/>
                  </a:cubicBezTo>
                  <a:cubicBezTo>
                    <a:pt x="43303" y="69875"/>
                    <a:pt x="33759" y="74481"/>
                    <a:pt x="26866" y="74481"/>
                  </a:cubicBez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B24B2020-2C40-7C48-73CC-9BBD2D08B112}"/>
                </a:ext>
              </a:extLst>
            </p:cNvPr>
            <p:cNvSpPr/>
            <p:nvPr/>
          </p:nvSpPr>
          <p:spPr>
            <a:xfrm>
              <a:off x="4296616" y="6654769"/>
              <a:ext cx="63471" cy="79976"/>
            </a:xfrm>
            <a:custGeom>
              <a:avLst/>
              <a:gdLst>
                <a:gd name="connsiteX0" fmla="*/ 63158 w 63471"/>
                <a:gd name="connsiteY0" fmla="*/ 8021 h 79976"/>
                <a:gd name="connsiteX1" fmla="*/ 63653 w 63471"/>
                <a:gd name="connsiteY1" fmla="*/ 5293 h 79976"/>
                <a:gd name="connsiteX2" fmla="*/ 59570 w 63471"/>
                <a:gd name="connsiteY2" fmla="*/ 1325 h 79976"/>
                <a:gd name="connsiteX3" fmla="*/ 54497 w 63471"/>
                <a:gd name="connsiteY3" fmla="*/ 4301 h 79976"/>
                <a:gd name="connsiteX4" fmla="*/ 52518 w 63471"/>
                <a:gd name="connsiteY4" fmla="*/ 11493 h 79976"/>
                <a:gd name="connsiteX5" fmla="*/ 49920 w 63471"/>
                <a:gd name="connsiteY5" fmla="*/ 21784 h 79976"/>
                <a:gd name="connsiteX6" fmla="*/ 44970 w 63471"/>
                <a:gd name="connsiteY6" fmla="*/ 41747 h 79976"/>
                <a:gd name="connsiteX7" fmla="*/ 29752 w 63471"/>
                <a:gd name="connsiteY7" fmla="*/ 52535 h 79976"/>
                <a:gd name="connsiteX8" fmla="*/ 21339 w 63471"/>
                <a:gd name="connsiteY8" fmla="*/ 42243 h 79976"/>
                <a:gd name="connsiteX9" fmla="*/ 27896 w 63471"/>
                <a:gd name="connsiteY9" fmla="*/ 18188 h 79976"/>
                <a:gd name="connsiteX10" fmla="*/ 30000 w 63471"/>
                <a:gd name="connsiteY10" fmla="*/ 10625 h 79976"/>
                <a:gd name="connsiteX11" fmla="*/ 18246 w 63471"/>
                <a:gd name="connsiteY11" fmla="*/ 85 h 79976"/>
                <a:gd name="connsiteX12" fmla="*/ 182 w 63471"/>
                <a:gd name="connsiteY12" fmla="*/ 19056 h 79976"/>
                <a:gd name="connsiteX13" fmla="*/ 2285 w 63471"/>
                <a:gd name="connsiteY13" fmla="*/ 20668 h 79976"/>
                <a:gd name="connsiteX14" fmla="*/ 4512 w 63471"/>
                <a:gd name="connsiteY14" fmla="*/ 18684 h 79976"/>
                <a:gd name="connsiteX15" fmla="*/ 17875 w 63471"/>
                <a:gd name="connsiteY15" fmla="*/ 3557 h 79976"/>
                <a:gd name="connsiteX16" fmla="*/ 20968 w 63471"/>
                <a:gd name="connsiteY16" fmla="*/ 7897 h 79976"/>
                <a:gd name="connsiteX17" fmla="*/ 19236 w 63471"/>
                <a:gd name="connsiteY17" fmla="*/ 15088 h 79976"/>
                <a:gd name="connsiteX18" fmla="*/ 12060 w 63471"/>
                <a:gd name="connsiteY18" fmla="*/ 40259 h 79976"/>
                <a:gd name="connsiteX19" fmla="*/ 16885 w 63471"/>
                <a:gd name="connsiteY19" fmla="*/ 52163 h 79976"/>
                <a:gd name="connsiteX20" fmla="*/ 29257 w 63471"/>
                <a:gd name="connsiteY20" fmla="*/ 56007 h 79976"/>
                <a:gd name="connsiteX21" fmla="*/ 42743 w 63471"/>
                <a:gd name="connsiteY21" fmla="*/ 50427 h 79976"/>
                <a:gd name="connsiteX22" fmla="*/ 34578 w 63471"/>
                <a:gd name="connsiteY22" fmla="*/ 68654 h 79976"/>
                <a:gd name="connsiteX23" fmla="*/ 19730 w 63471"/>
                <a:gd name="connsiteY23" fmla="*/ 76590 h 79976"/>
                <a:gd name="connsiteX24" fmla="*/ 10451 w 63471"/>
                <a:gd name="connsiteY24" fmla="*/ 72498 h 79976"/>
                <a:gd name="connsiteX25" fmla="*/ 17132 w 63471"/>
                <a:gd name="connsiteY25" fmla="*/ 65678 h 79976"/>
                <a:gd name="connsiteX26" fmla="*/ 12307 w 63471"/>
                <a:gd name="connsiteY26" fmla="*/ 60967 h 79976"/>
                <a:gd name="connsiteX27" fmla="*/ 5131 w 63471"/>
                <a:gd name="connsiteY27" fmla="*/ 69150 h 79976"/>
                <a:gd name="connsiteX28" fmla="*/ 19854 w 63471"/>
                <a:gd name="connsiteY28" fmla="*/ 80062 h 79976"/>
                <a:gd name="connsiteX29" fmla="*/ 51404 w 63471"/>
                <a:gd name="connsiteY29" fmla="*/ 54891 h 79976"/>
                <a:gd name="connsiteX30" fmla="*/ 63158 w 63471"/>
                <a:gd name="connsiteY30" fmla="*/ 8021 h 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471" h="79976">
                  <a:moveTo>
                    <a:pt x="63158" y="8021"/>
                  </a:moveTo>
                  <a:cubicBezTo>
                    <a:pt x="63653" y="6285"/>
                    <a:pt x="63653" y="6037"/>
                    <a:pt x="63653" y="5293"/>
                  </a:cubicBezTo>
                  <a:cubicBezTo>
                    <a:pt x="63653" y="2813"/>
                    <a:pt x="61673" y="1325"/>
                    <a:pt x="59570" y="1325"/>
                  </a:cubicBezTo>
                  <a:cubicBezTo>
                    <a:pt x="58209" y="1325"/>
                    <a:pt x="55858" y="1945"/>
                    <a:pt x="54497" y="4301"/>
                  </a:cubicBezTo>
                  <a:cubicBezTo>
                    <a:pt x="54126" y="5045"/>
                    <a:pt x="53136" y="9013"/>
                    <a:pt x="52518" y="11493"/>
                  </a:cubicBezTo>
                  <a:lnTo>
                    <a:pt x="49920" y="21784"/>
                  </a:lnTo>
                  <a:cubicBezTo>
                    <a:pt x="49177" y="24760"/>
                    <a:pt x="45342" y="40383"/>
                    <a:pt x="44970" y="41747"/>
                  </a:cubicBezTo>
                  <a:cubicBezTo>
                    <a:pt x="44847" y="41747"/>
                    <a:pt x="39403" y="52535"/>
                    <a:pt x="29752" y="52535"/>
                  </a:cubicBezTo>
                  <a:cubicBezTo>
                    <a:pt x="21339" y="52535"/>
                    <a:pt x="21339" y="44475"/>
                    <a:pt x="21339" y="42243"/>
                  </a:cubicBezTo>
                  <a:cubicBezTo>
                    <a:pt x="21339" y="35548"/>
                    <a:pt x="24185" y="27736"/>
                    <a:pt x="27896" y="18188"/>
                  </a:cubicBezTo>
                  <a:cubicBezTo>
                    <a:pt x="29381" y="14220"/>
                    <a:pt x="30000" y="12733"/>
                    <a:pt x="30000" y="10625"/>
                  </a:cubicBezTo>
                  <a:cubicBezTo>
                    <a:pt x="30000" y="4673"/>
                    <a:pt x="24927" y="85"/>
                    <a:pt x="18246" y="85"/>
                  </a:cubicBezTo>
                  <a:cubicBezTo>
                    <a:pt x="5750" y="85"/>
                    <a:pt x="182" y="16948"/>
                    <a:pt x="182" y="19056"/>
                  </a:cubicBezTo>
                  <a:cubicBezTo>
                    <a:pt x="182" y="20668"/>
                    <a:pt x="1914" y="20668"/>
                    <a:pt x="2285" y="20668"/>
                  </a:cubicBezTo>
                  <a:cubicBezTo>
                    <a:pt x="4017" y="20668"/>
                    <a:pt x="4141" y="20048"/>
                    <a:pt x="4512" y="18684"/>
                  </a:cubicBezTo>
                  <a:cubicBezTo>
                    <a:pt x="7605" y="8393"/>
                    <a:pt x="12926" y="3557"/>
                    <a:pt x="17875" y="3557"/>
                  </a:cubicBezTo>
                  <a:cubicBezTo>
                    <a:pt x="19978" y="3557"/>
                    <a:pt x="20968" y="4921"/>
                    <a:pt x="20968" y="7897"/>
                  </a:cubicBezTo>
                  <a:cubicBezTo>
                    <a:pt x="20968" y="10749"/>
                    <a:pt x="19854" y="13477"/>
                    <a:pt x="19236" y="15088"/>
                  </a:cubicBezTo>
                  <a:cubicBezTo>
                    <a:pt x="13297" y="30216"/>
                    <a:pt x="12060" y="34804"/>
                    <a:pt x="12060" y="40259"/>
                  </a:cubicBezTo>
                  <a:cubicBezTo>
                    <a:pt x="12060" y="42367"/>
                    <a:pt x="12060" y="48195"/>
                    <a:pt x="16885" y="52163"/>
                  </a:cubicBezTo>
                  <a:cubicBezTo>
                    <a:pt x="20720" y="55387"/>
                    <a:pt x="25917" y="56007"/>
                    <a:pt x="29257" y="56007"/>
                  </a:cubicBezTo>
                  <a:cubicBezTo>
                    <a:pt x="34206" y="56007"/>
                    <a:pt x="38661" y="54147"/>
                    <a:pt x="42743" y="50427"/>
                  </a:cubicBezTo>
                  <a:cubicBezTo>
                    <a:pt x="41135" y="57247"/>
                    <a:pt x="39774" y="62455"/>
                    <a:pt x="34578" y="68654"/>
                  </a:cubicBezTo>
                  <a:cubicBezTo>
                    <a:pt x="31237" y="72498"/>
                    <a:pt x="26288" y="76590"/>
                    <a:pt x="19730" y="76590"/>
                  </a:cubicBezTo>
                  <a:cubicBezTo>
                    <a:pt x="18864" y="76590"/>
                    <a:pt x="13049" y="76590"/>
                    <a:pt x="10451" y="72498"/>
                  </a:cubicBezTo>
                  <a:cubicBezTo>
                    <a:pt x="17132" y="71754"/>
                    <a:pt x="17132" y="65802"/>
                    <a:pt x="17132" y="65678"/>
                  </a:cubicBezTo>
                  <a:cubicBezTo>
                    <a:pt x="17132" y="61711"/>
                    <a:pt x="13544" y="60967"/>
                    <a:pt x="12307" y="60967"/>
                  </a:cubicBezTo>
                  <a:cubicBezTo>
                    <a:pt x="9214" y="60967"/>
                    <a:pt x="5131" y="63446"/>
                    <a:pt x="5131" y="69150"/>
                  </a:cubicBezTo>
                  <a:cubicBezTo>
                    <a:pt x="5131" y="75474"/>
                    <a:pt x="11070" y="80062"/>
                    <a:pt x="19854" y="80062"/>
                  </a:cubicBezTo>
                  <a:cubicBezTo>
                    <a:pt x="32350" y="80062"/>
                    <a:pt x="47569" y="70390"/>
                    <a:pt x="51404" y="54891"/>
                  </a:cubicBezTo>
                  <a:lnTo>
                    <a:pt x="63158" y="8021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9EEB34EF-A486-0267-8821-4B8A30C7373D}"/>
                </a:ext>
              </a:extLst>
            </p:cNvPr>
            <p:cNvSpPr/>
            <p:nvPr/>
          </p:nvSpPr>
          <p:spPr>
            <a:xfrm>
              <a:off x="4434754" y="6617872"/>
              <a:ext cx="117539" cy="41449"/>
            </a:xfrm>
            <a:custGeom>
              <a:avLst/>
              <a:gdLst>
                <a:gd name="connsiteX0" fmla="*/ 111719 w 117539"/>
                <a:gd name="connsiteY0" fmla="*/ 7169 h 41449"/>
                <a:gd name="connsiteX1" fmla="*/ 117729 w 117539"/>
                <a:gd name="connsiteY1" fmla="*/ 3626 h 41449"/>
                <a:gd name="connsiteX2" fmla="*/ 111896 w 117539"/>
                <a:gd name="connsiteY2" fmla="*/ 84 h 41449"/>
                <a:gd name="connsiteX3" fmla="*/ 6022 w 117539"/>
                <a:gd name="connsiteY3" fmla="*/ 84 h 41449"/>
                <a:gd name="connsiteX4" fmla="*/ 189 w 117539"/>
                <a:gd name="connsiteY4" fmla="*/ 3626 h 41449"/>
                <a:gd name="connsiteX5" fmla="*/ 6199 w 117539"/>
                <a:gd name="connsiteY5" fmla="*/ 7169 h 41449"/>
                <a:gd name="connsiteX6" fmla="*/ 111719 w 117539"/>
                <a:gd name="connsiteY6" fmla="*/ 7169 h 41449"/>
                <a:gd name="connsiteX7" fmla="*/ 111896 w 117539"/>
                <a:gd name="connsiteY7" fmla="*/ 41533 h 41449"/>
                <a:gd name="connsiteX8" fmla="*/ 117729 w 117539"/>
                <a:gd name="connsiteY8" fmla="*/ 37991 h 41449"/>
                <a:gd name="connsiteX9" fmla="*/ 111719 w 117539"/>
                <a:gd name="connsiteY9" fmla="*/ 34448 h 41449"/>
                <a:gd name="connsiteX10" fmla="*/ 6199 w 117539"/>
                <a:gd name="connsiteY10" fmla="*/ 34448 h 41449"/>
                <a:gd name="connsiteX11" fmla="*/ 189 w 117539"/>
                <a:gd name="connsiteY11" fmla="*/ 37991 h 41449"/>
                <a:gd name="connsiteX12" fmla="*/ 6022 w 117539"/>
                <a:gd name="connsiteY12" fmla="*/ 41533 h 41449"/>
                <a:gd name="connsiteX13" fmla="*/ 111896 w 117539"/>
                <a:gd name="connsiteY13" fmla="*/ 41533 h 4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39" h="41449">
                  <a:moveTo>
                    <a:pt x="111719" y="7169"/>
                  </a:moveTo>
                  <a:cubicBezTo>
                    <a:pt x="114370" y="7169"/>
                    <a:pt x="117729" y="7169"/>
                    <a:pt x="117729" y="3626"/>
                  </a:cubicBezTo>
                  <a:cubicBezTo>
                    <a:pt x="117729" y="84"/>
                    <a:pt x="114370" y="84"/>
                    <a:pt x="111896" y="84"/>
                  </a:cubicBezTo>
                  <a:lnTo>
                    <a:pt x="6022" y="84"/>
                  </a:lnTo>
                  <a:cubicBezTo>
                    <a:pt x="3548" y="84"/>
                    <a:pt x="189" y="84"/>
                    <a:pt x="189" y="3626"/>
                  </a:cubicBezTo>
                  <a:cubicBezTo>
                    <a:pt x="189" y="7169"/>
                    <a:pt x="3548" y="7169"/>
                    <a:pt x="6199" y="7169"/>
                  </a:cubicBezTo>
                  <a:lnTo>
                    <a:pt x="111719" y="7169"/>
                  </a:lnTo>
                  <a:close/>
                  <a:moveTo>
                    <a:pt x="111896" y="41533"/>
                  </a:moveTo>
                  <a:cubicBezTo>
                    <a:pt x="114370" y="41533"/>
                    <a:pt x="117729" y="41533"/>
                    <a:pt x="117729" y="37991"/>
                  </a:cubicBezTo>
                  <a:cubicBezTo>
                    <a:pt x="117729" y="34448"/>
                    <a:pt x="114370" y="34448"/>
                    <a:pt x="111719" y="34448"/>
                  </a:cubicBezTo>
                  <a:lnTo>
                    <a:pt x="6199" y="34448"/>
                  </a:lnTo>
                  <a:cubicBezTo>
                    <a:pt x="3548" y="34448"/>
                    <a:pt x="189" y="34448"/>
                    <a:pt x="189" y="37991"/>
                  </a:cubicBezTo>
                  <a:cubicBezTo>
                    <a:pt x="189" y="41533"/>
                    <a:pt x="3548" y="41533"/>
                    <a:pt x="6022" y="41533"/>
                  </a:cubicBezTo>
                  <a:lnTo>
                    <a:pt x="111896" y="41533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64215FDD-2E88-D0D1-946A-14D08FBF39CC}"/>
                </a:ext>
              </a:extLst>
            </p:cNvPr>
            <p:cNvSpPr/>
            <p:nvPr/>
          </p:nvSpPr>
          <p:spPr>
            <a:xfrm>
              <a:off x="4631045" y="6338214"/>
              <a:ext cx="160666" cy="531407"/>
            </a:xfrm>
            <a:custGeom>
              <a:avLst/>
              <a:gdLst>
                <a:gd name="connsiteX0" fmla="*/ 24592 w 160666"/>
                <a:gd name="connsiteY0" fmla="*/ 265768 h 531407"/>
                <a:gd name="connsiteX1" fmla="*/ 1260 w 160666"/>
                <a:gd name="connsiteY1" fmla="*/ 311823 h 531407"/>
                <a:gd name="connsiteX2" fmla="*/ 200 w 160666"/>
                <a:gd name="connsiteY2" fmla="*/ 314126 h 531407"/>
                <a:gd name="connsiteX3" fmla="*/ 2674 w 160666"/>
                <a:gd name="connsiteY3" fmla="*/ 316960 h 531407"/>
                <a:gd name="connsiteX4" fmla="*/ 14694 w 160666"/>
                <a:gd name="connsiteY4" fmla="*/ 293578 h 531407"/>
                <a:gd name="connsiteX5" fmla="*/ 55523 w 160666"/>
                <a:gd name="connsiteY5" fmla="*/ 531472 h 531407"/>
                <a:gd name="connsiteX6" fmla="*/ 62946 w 160666"/>
                <a:gd name="connsiteY6" fmla="*/ 526866 h 531407"/>
                <a:gd name="connsiteX7" fmla="*/ 160866 w 160666"/>
                <a:gd name="connsiteY7" fmla="*/ 3607 h 531407"/>
                <a:gd name="connsiteX8" fmla="*/ 157331 w 160666"/>
                <a:gd name="connsiteY8" fmla="*/ 65 h 531407"/>
                <a:gd name="connsiteX9" fmla="*/ 153443 w 160666"/>
                <a:gd name="connsiteY9" fmla="*/ 5379 h 531407"/>
                <a:gd name="connsiteX10" fmla="*/ 62946 w 160666"/>
                <a:gd name="connsiteY10" fmla="*/ 488074 h 531407"/>
                <a:gd name="connsiteX11" fmla="*/ 62770 w 160666"/>
                <a:gd name="connsiteY11" fmla="*/ 488074 h 531407"/>
                <a:gd name="connsiteX12" fmla="*/ 24592 w 160666"/>
                <a:gd name="connsiteY12" fmla="*/ 265768 h 53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0666" h="531407">
                  <a:moveTo>
                    <a:pt x="24592" y="265768"/>
                  </a:moveTo>
                  <a:lnTo>
                    <a:pt x="1260" y="311823"/>
                  </a:lnTo>
                  <a:cubicBezTo>
                    <a:pt x="377" y="313595"/>
                    <a:pt x="200" y="313949"/>
                    <a:pt x="200" y="314126"/>
                  </a:cubicBezTo>
                  <a:cubicBezTo>
                    <a:pt x="200" y="314835"/>
                    <a:pt x="2498" y="316783"/>
                    <a:pt x="2674" y="316960"/>
                  </a:cubicBezTo>
                  <a:lnTo>
                    <a:pt x="14694" y="293578"/>
                  </a:lnTo>
                  <a:lnTo>
                    <a:pt x="55523" y="531472"/>
                  </a:lnTo>
                  <a:cubicBezTo>
                    <a:pt x="61002" y="531472"/>
                    <a:pt x="62063" y="531472"/>
                    <a:pt x="62946" y="526866"/>
                  </a:cubicBezTo>
                  <a:lnTo>
                    <a:pt x="160866" y="3607"/>
                  </a:lnTo>
                  <a:cubicBezTo>
                    <a:pt x="160866" y="1659"/>
                    <a:pt x="159452" y="65"/>
                    <a:pt x="157331" y="65"/>
                  </a:cubicBezTo>
                  <a:cubicBezTo>
                    <a:pt x="154503" y="65"/>
                    <a:pt x="153973" y="2367"/>
                    <a:pt x="153443" y="5379"/>
                  </a:cubicBezTo>
                  <a:lnTo>
                    <a:pt x="62946" y="488074"/>
                  </a:lnTo>
                  <a:lnTo>
                    <a:pt x="62770" y="488074"/>
                  </a:lnTo>
                  <a:lnTo>
                    <a:pt x="24592" y="265768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3C851165-69A9-C7B3-9242-203B2E86997A}"/>
                </a:ext>
              </a:extLst>
            </p:cNvPr>
            <p:cNvSpPr/>
            <p:nvPr/>
          </p:nvSpPr>
          <p:spPr>
            <a:xfrm>
              <a:off x="4788177" y="6338214"/>
              <a:ext cx="1439795" cy="7085"/>
            </a:xfrm>
            <a:custGeom>
              <a:avLst/>
              <a:gdLst>
                <a:gd name="connsiteX0" fmla="*/ 0 w 1439795"/>
                <a:gd name="connsiteY0" fmla="*/ 0 h 7085"/>
                <a:gd name="connsiteX1" fmla="*/ 1439796 w 1439795"/>
                <a:gd name="connsiteY1" fmla="*/ 0 h 7085"/>
                <a:gd name="connsiteX2" fmla="*/ 1439796 w 1439795"/>
                <a:gd name="connsiteY2" fmla="*/ 7085 h 7085"/>
                <a:gd name="connsiteX3" fmla="*/ 0 w 1439795"/>
                <a:gd name="connsiteY3" fmla="*/ 7085 h 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795" h="7085">
                  <a:moveTo>
                    <a:pt x="0" y="0"/>
                  </a:moveTo>
                  <a:lnTo>
                    <a:pt x="1439796" y="0"/>
                  </a:lnTo>
                  <a:lnTo>
                    <a:pt x="1439796" y="7085"/>
                  </a:lnTo>
                  <a:lnTo>
                    <a:pt x="0" y="7085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967A9E8-3A3F-1056-8787-33CC9703F9E1}"/>
                </a:ext>
              </a:extLst>
            </p:cNvPr>
            <p:cNvSpPr/>
            <p:nvPr/>
          </p:nvSpPr>
          <p:spPr>
            <a:xfrm>
              <a:off x="4794893" y="6606535"/>
              <a:ext cx="93501" cy="78294"/>
            </a:xfrm>
            <a:custGeom>
              <a:avLst/>
              <a:gdLst>
                <a:gd name="connsiteX0" fmla="*/ 85050 w 93501"/>
                <a:gd name="connsiteY0" fmla="*/ 10357 h 78294"/>
                <a:gd name="connsiteX1" fmla="*/ 93711 w 93501"/>
                <a:gd name="connsiteY1" fmla="*/ 4335 h 78294"/>
                <a:gd name="connsiteX2" fmla="*/ 86818 w 93501"/>
                <a:gd name="connsiteY2" fmla="*/ 84 h 78294"/>
                <a:gd name="connsiteX3" fmla="*/ 46519 w 93501"/>
                <a:gd name="connsiteY3" fmla="*/ 84 h 78294"/>
                <a:gd name="connsiteX4" fmla="*/ 210 w 93501"/>
                <a:gd name="connsiteY4" fmla="*/ 50390 h 78294"/>
                <a:gd name="connsiteX5" fmla="*/ 26723 w 93501"/>
                <a:gd name="connsiteY5" fmla="*/ 78378 h 78294"/>
                <a:gd name="connsiteX6" fmla="*/ 71087 w 93501"/>
                <a:gd name="connsiteY6" fmla="*/ 29665 h 78294"/>
                <a:gd name="connsiteX7" fmla="*/ 65608 w 93501"/>
                <a:gd name="connsiteY7" fmla="*/ 10357 h 78294"/>
                <a:gd name="connsiteX8" fmla="*/ 85050 w 93501"/>
                <a:gd name="connsiteY8" fmla="*/ 10357 h 78294"/>
                <a:gd name="connsiteX9" fmla="*/ 26899 w 93501"/>
                <a:gd name="connsiteY9" fmla="*/ 74481 h 78294"/>
                <a:gd name="connsiteX10" fmla="*/ 11168 w 93501"/>
                <a:gd name="connsiteY10" fmla="*/ 55350 h 78294"/>
                <a:gd name="connsiteX11" fmla="*/ 19476 w 93501"/>
                <a:gd name="connsiteY11" fmla="*/ 25060 h 78294"/>
                <a:gd name="connsiteX12" fmla="*/ 43514 w 93501"/>
                <a:gd name="connsiteY12" fmla="*/ 10357 h 78294"/>
                <a:gd name="connsiteX13" fmla="*/ 59775 w 93501"/>
                <a:gd name="connsiteY13" fmla="*/ 27540 h 78294"/>
                <a:gd name="connsiteX14" fmla="*/ 50230 w 93501"/>
                <a:gd name="connsiteY14" fmla="*/ 59424 h 78294"/>
                <a:gd name="connsiteX15" fmla="*/ 26899 w 93501"/>
                <a:gd name="connsiteY15" fmla="*/ 74481 h 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501" h="78294">
                  <a:moveTo>
                    <a:pt x="85050" y="10357"/>
                  </a:moveTo>
                  <a:cubicBezTo>
                    <a:pt x="87348" y="10357"/>
                    <a:pt x="93711" y="10357"/>
                    <a:pt x="93711" y="4335"/>
                  </a:cubicBezTo>
                  <a:cubicBezTo>
                    <a:pt x="93711" y="84"/>
                    <a:pt x="89999" y="84"/>
                    <a:pt x="86818" y="84"/>
                  </a:cubicBezTo>
                  <a:lnTo>
                    <a:pt x="46519" y="84"/>
                  </a:lnTo>
                  <a:cubicBezTo>
                    <a:pt x="19829" y="84"/>
                    <a:pt x="210" y="29311"/>
                    <a:pt x="210" y="50390"/>
                  </a:cubicBezTo>
                  <a:cubicBezTo>
                    <a:pt x="210" y="65978"/>
                    <a:pt x="10638" y="78378"/>
                    <a:pt x="26723" y="78378"/>
                  </a:cubicBezTo>
                  <a:cubicBezTo>
                    <a:pt x="47579" y="78378"/>
                    <a:pt x="71087" y="56944"/>
                    <a:pt x="71087" y="29665"/>
                  </a:cubicBezTo>
                  <a:cubicBezTo>
                    <a:pt x="71087" y="26654"/>
                    <a:pt x="71087" y="18151"/>
                    <a:pt x="65608" y="10357"/>
                  </a:cubicBezTo>
                  <a:lnTo>
                    <a:pt x="85050" y="10357"/>
                  </a:lnTo>
                  <a:close/>
                  <a:moveTo>
                    <a:pt x="26899" y="74481"/>
                  </a:moveTo>
                  <a:cubicBezTo>
                    <a:pt x="18238" y="74481"/>
                    <a:pt x="11168" y="68104"/>
                    <a:pt x="11168" y="55350"/>
                  </a:cubicBezTo>
                  <a:cubicBezTo>
                    <a:pt x="11168" y="50036"/>
                    <a:pt x="13289" y="35511"/>
                    <a:pt x="19476" y="25060"/>
                  </a:cubicBezTo>
                  <a:cubicBezTo>
                    <a:pt x="26899" y="12837"/>
                    <a:pt x="37504" y="10357"/>
                    <a:pt x="43514" y="10357"/>
                  </a:cubicBezTo>
                  <a:cubicBezTo>
                    <a:pt x="58361" y="10357"/>
                    <a:pt x="59775" y="22048"/>
                    <a:pt x="59775" y="27540"/>
                  </a:cubicBezTo>
                  <a:cubicBezTo>
                    <a:pt x="59775" y="35865"/>
                    <a:pt x="56240" y="50390"/>
                    <a:pt x="50230" y="59424"/>
                  </a:cubicBezTo>
                  <a:cubicBezTo>
                    <a:pt x="43337" y="69875"/>
                    <a:pt x="33793" y="74481"/>
                    <a:pt x="26899" y="74481"/>
                  </a:cubicBez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06C6768C-AE00-67D7-220B-7A479CA06A23}"/>
                </a:ext>
              </a:extLst>
            </p:cNvPr>
            <p:cNvSpPr/>
            <p:nvPr/>
          </p:nvSpPr>
          <p:spPr>
            <a:xfrm>
              <a:off x="4903311" y="6539535"/>
              <a:ext cx="54686" cy="82332"/>
            </a:xfrm>
            <a:custGeom>
              <a:avLst/>
              <a:gdLst>
                <a:gd name="connsiteX0" fmla="*/ 54903 w 54686"/>
                <a:gd name="connsiteY0" fmla="*/ 59846 h 82332"/>
                <a:gd name="connsiteX1" fmla="*/ 50696 w 54686"/>
                <a:gd name="connsiteY1" fmla="*/ 59846 h 82332"/>
                <a:gd name="connsiteX2" fmla="*/ 47479 w 54686"/>
                <a:gd name="connsiteY2" fmla="*/ 71129 h 82332"/>
                <a:gd name="connsiteX3" fmla="*/ 35230 w 54686"/>
                <a:gd name="connsiteY3" fmla="*/ 71873 h 82332"/>
                <a:gd name="connsiteX4" fmla="*/ 12465 w 54686"/>
                <a:gd name="connsiteY4" fmla="*/ 71873 h 82332"/>
                <a:gd name="connsiteX5" fmla="*/ 37210 w 54686"/>
                <a:gd name="connsiteY5" fmla="*/ 51042 h 82332"/>
                <a:gd name="connsiteX6" fmla="*/ 54903 w 54686"/>
                <a:gd name="connsiteY6" fmla="*/ 24259 h 82332"/>
                <a:gd name="connsiteX7" fmla="*/ 25951 w 54686"/>
                <a:gd name="connsiteY7" fmla="*/ 80 h 82332"/>
                <a:gd name="connsiteX8" fmla="*/ 216 w 54686"/>
                <a:gd name="connsiteY8" fmla="*/ 22275 h 82332"/>
                <a:gd name="connsiteX9" fmla="*/ 6773 w 54686"/>
                <a:gd name="connsiteY9" fmla="*/ 29219 h 82332"/>
                <a:gd name="connsiteX10" fmla="*/ 13331 w 54686"/>
                <a:gd name="connsiteY10" fmla="*/ 22647 h 82332"/>
                <a:gd name="connsiteX11" fmla="*/ 6031 w 54686"/>
                <a:gd name="connsiteY11" fmla="*/ 16075 h 82332"/>
                <a:gd name="connsiteX12" fmla="*/ 24095 w 54686"/>
                <a:gd name="connsiteY12" fmla="*/ 4544 h 82332"/>
                <a:gd name="connsiteX13" fmla="*/ 42901 w 54686"/>
                <a:gd name="connsiteY13" fmla="*/ 24259 h 82332"/>
                <a:gd name="connsiteX14" fmla="*/ 31271 w 54686"/>
                <a:gd name="connsiteY14" fmla="*/ 48066 h 82332"/>
                <a:gd name="connsiteX15" fmla="*/ 1453 w 54686"/>
                <a:gd name="connsiteY15" fmla="*/ 77577 h 82332"/>
                <a:gd name="connsiteX16" fmla="*/ 216 w 54686"/>
                <a:gd name="connsiteY16" fmla="*/ 82413 h 82332"/>
                <a:gd name="connsiteX17" fmla="*/ 51191 w 54686"/>
                <a:gd name="connsiteY17" fmla="*/ 82413 h 82332"/>
                <a:gd name="connsiteX18" fmla="*/ 54903 w 54686"/>
                <a:gd name="connsiteY18" fmla="*/ 59846 h 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6" h="82332">
                  <a:moveTo>
                    <a:pt x="54903" y="59846"/>
                  </a:moveTo>
                  <a:lnTo>
                    <a:pt x="50696" y="59846"/>
                  </a:lnTo>
                  <a:cubicBezTo>
                    <a:pt x="50325" y="62574"/>
                    <a:pt x="49088" y="69889"/>
                    <a:pt x="47479" y="71129"/>
                  </a:cubicBezTo>
                  <a:cubicBezTo>
                    <a:pt x="46489" y="71873"/>
                    <a:pt x="36962" y="71873"/>
                    <a:pt x="35230" y="71873"/>
                  </a:cubicBezTo>
                  <a:lnTo>
                    <a:pt x="12465" y="71873"/>
                  </a:lnTo>
                  <a:cubicBezTo>
                    <a:pt x="25456" y="60342"/>
                    <a:pt x="29786" y="56870"/>
                    <a:pt x="37210" y="51042"/>
                  </a:cubicBezTo>
                  <a:cubicBezTo>
                    <a:pt x="46366" y="43726"/>
                    <a:pt x="54903" y="36039"/>
                    <a:pt x="54903" y="24259"/>
                  </a:cubicBezTo>
                  <a:cubicBezTo>
                    <a:pt x="54903" y="9256"/>
                    <a:pt x="41788" y="80"/>
                    <a:pt x="25951" y="80"/>
                  </a:cubicBezTo>
                  <a:cubicBezTo>
                    <a:pt x="10609" y="80"/>
                    <a:pt x="216" y="10868"/>
                    <a:pt x="216" y="22275"/>
                  </a:cubicBezTo>
                  <a:cubicBezTo>
                    <a:pt x="216" y="28599"/>
                    <a:pt x="5536" y="29219"/>
                    <a:pt x="6773" y="29219"/>
                  </a:cubicBezTo>
                  <a:cubicBezTo>
                    <a:pt x="9743" y="29219"/>
                    <a:pt x="13331" y="27111"/>
                    <a:pt x="13331" y="22647"/>
                  </a:cubicBezTo>
                  <a:cubicBezTo>
                    <a:pt x="13331" y="20415"/>
                    <a:pt x="12465" y="16075"/>
                    <a:pt x="6031" y="16075"/>
                  </a:cubicBezTo>
                  <a:cubicBezTo>
                    <a:pt x="9867" y="7272"/>
                    <a:pt x="18280" y="4544"/>
                    <a:pt x="24095" y="4544"/>
                  </a:cubicBezTo>
                  <a:cubicBezTo>
                    <a:pt x="36468" y="4544"/>
                    <a:pt x="42901" y="14216"/>
                    <a:pt x="42901" y="24259"/>
                  </a:cubicBezTo>
                  <a:cubicBezTo>
                    <a:pt x="42901" y="35047"/>
                    <a:pt x="35230" y="43602"/>
                    <a:pt x="31271" y="48066"/>
                  </a:cubicBezTo>
                  <a:lnTo>
                    <a:pt x="1453" y="77577"/>
                  </a:lnTo>
                  <a:cubicBezTo>
                    <a:pt x="216" y="78693"/>
                    <a:pt x="216" y="78941"/>
                    <a:pt x="216" y="82413"/>
                  </a:cubicBezTo>
                  <a:lnTo>
                    <a:pt x="51191" y="82413"/>
                  </a:lnTo>
                  <a:lnTo>
                    <a:pt x="54903" y="59846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C8D4979C-C433-704D-6B2F-2E8CEE4EDBC0}"/>
                </a:ext>
              </a:extLst>
            </p:cNvPr>
            <p:cNvSpPr/>
            <p:nvPr/>
          </p:nvSpPr>
          <p:spPr>
            <a:xfrm>
              <a:off x="4894990" y="6675434"/>
              <a:ext cx="63471" cy="79976"/>
            </a:xfrm>
            <a:custGeom>
              <a:avLst/>
              <a:gdLst>
                <a:gd name="connsiteX0" fmla="*/ 63192 w 63471"/>
                <a:gd name="connsiteY0" fmla="*/ 8022 h 79976"/>
                <a:gd name="connsiteX1" fmla="*/ 63687 w 63471"/>
                <a:gd name="connsiteY1" fmla="*/ 5294 h 79976"/>
                <a:gd name="connsiteX2" fmla="*/ 59604 w 63471"/>
                <a:gd name="connsiteY2" fmla="*/ 1326 h 79976"/>
                <a:gd name="connsiteX3" fmla="*/ 54531 w 63471"/>
                <a:gd name="connsiteY3" fmla="*/ 4302 h 79976"/>
                <a:gd name="connsiteX4" fmla="*/ 52551 w 63471"/>
                <a:gd name="connsiteY4" fmla="*/ 11494 h 79976"/>
                <a:gd name="connsiteX5" fmla="*/ 49953 w 63471"/>
                <a:gd name="connsiteY5" fmla="*/ 21785 h 79976"/>
                <a:gd name="connsiteX6" fmla="*/ 45004 w 63471"/>
                <a:gd name="connsiteY6" fmla="*/ 41749 h 79976"/>
                <a:gd name="connsiteX7" fmla="*/ 29786 w 63471"/>
                <a:gd name="connsiteY7" fmla="*/ 52536 h 79976"/>
                <a:gd name="connsiteX8" fmla="*/ 21373 w 63471"/>
                <a:gd name="connsiteY8" fmla="*/ 42245 h 79976"/>
                <a:gd name="connsiteX9" fmla="*/ 27930 w 63471"/>
                <a:gd name="connsiteY9" fmla="*/ 18189 h 79976"/>
                <a:gd name="connsiteX10" fmla="*/ 30033 w 63471"/>
                <a:gd name="connsiteY10" fmla="*/ 10626 h 79976"/>
                <a:gd name="connsiteX11" fmla="*/ 18280 w 63471"/>
                <a:gd name="connsiteY11" fmla="*/ 86 h 79976"/>
                <a:gd name="connsiteX12" fmla="*/ 216 w 63471"/>
                <a:gd name="connsiteY12" fmla="*/ 19057 h 79976"/>
                <a:gd name="connsiteX13" fmla="*/ 2319 w 63471"/>
                <a:gd name="connsiteY13" fmla="*/ 20669 h 79976"/>
                <a:gd name="connsiteX14" fmla="*/ 4546 w 63471"/>
                <a:gd name="connsiteY14" fmla="*/ 18685 h 79976"/>
                <a:gd name="connsiteX15" fmla="*/ 17908 w 63471"/>
                <a:gd name="connsiteY15" fmla="*/ 3558 h 79976"/>
                <a:gd name="connsiteX16" fmla="*/ 21001 w 63471"/>
                <a:gd name="connsiteY16" fmla="*/ 7898 h 79976"/>
                <a:gd name="connsiteX17" fmla="*/ 19269 w 63471"/>
                <a:gd name="connsiteY17" fmla="*/ 15090 h 79976"/>
                <a:gd name="connsiteX18" fmla="*/ 12093 w 63471"/>
                <a:gd name="connsiteY18" fmla="*/ 40261 h 79976"/>
                <a:gd name="connsiteX19" fmla="*/ 16919 w 63471"/>
                <a:gd name="connsiteY19" fmla="*/ 52164 h 79976"/>
                <a:gd name="connsiteX20" fmla="*/ 29291 w 63471"/>
                <a:gd name="connsiteY20" fmla="*/ 56008 h 79976"/>
                <a:gd name="connsiteX21" fmla="*/ 42777 w 63471"/>
                <a:gd name="connsiteY21" fmla="*/ 50428 h 79976"/>
                <a:gd name="connsiteX22" fmla="*/ 34611 w 63471"/>
                <a:gd name="connsiteY22" fmla="*/ 68655 h 79976"/>
                <a:gd name="connsiteX23" fmla="*/ 19764 w 63471"/>
                <a:gd name="connsiteY23" fmla="*/ 76591 h 79976"/>
                <a:gd name="connsiteX24" fmla="*/ 10485 w 63471"/>
                <a:gd name="connsiteY24" fmla="*/ 72499 h 79976"/>
                <a:gd name="connsiteX25" fmla="*/ 17166 w 63471"/>
                <a:gd name="connsiteY25" fmla="*/ 65680 h 79976"/>
                <a:gd name="connsiteX26" fmla="*/ 12341 w 63471"/>
                <a:gd name="connsiteY26" fmla="*/ 60968 h 79976"/>
                <a:gd name="connsiteX27" fmla="*/ 5165 w 63471"/>
                <a:gd name="connsiteY27" fmla="*/ 69151 h 79976"/>
                <a:gd name="connsiteX28" fmla="*/ 19888 w 63471"/>
                <a:gd name="connsiteY28" fmla="*/ 80063 h 79976"/>
                <a:gd name="connsiteX29" fmla="*/ 51438 w 63471"/>
                <a:gd name="connsiteY29" fmla="*/ 54892 h 79976"/>
                <a:gd name="connsiteX30" fmla="*/ 63192 w 63471"/>
                <a:gd name="connsiteY30" fmla="*/ 8022 h 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471" h="79976">
                  <a:moveTo>
                    <a:pt x="63192" y="8022"/>
                  </a:moveTo>
                  <a:cubicBezTo>
                    <a:pt x="63687" y="6286"/>
                    <a:pt x="63687" y="6038"/>
                    <a:pt x="63687" y="5294"/>
                  </a:cubicBezTo>
                  <a:cubicBezTo>
                    <a:pt x="63687" y="2814"/>
                    <a:pt x="61707" y="1326"/>
                    <a:pt x="59604" y="1326"/>
                  </a:cubicBezTo>
                  <a:cubicBezTo>
                    <a:pt x="58243" y="1326"/>
                    <a:pt x="55892" y="1946"/>
                    <a:pt x="54531" y="4302"/>
                  </a:cubicBezTo>
                  <a:cubicBezTo>
                    <a:pt x="54160" y="5046"/>
                    <a:pt x="53170" y="9014"/>
                    <a:pt x="52551" y="11494"/>
                  </a:cubicBezTo>
                  <a:lnTo>
                    <a:pt x="49953" y="21785"/>
                  </a:lnTo>
                  <a:cubicBezTo>
                    <a:pt x="49211" y="24761"/>
                    <a:pt x="45375" y="40385"/>
                    <a:pt x="45004" y="41749"/>
                  </a:cubicBezTo>
                  <a:cubicBezTo>
                    <a:pt x="44880" y="41749"/>
                    <a:pt x="39437" y="52536"/>
                    <a:pt x="29786" y="52536"/>
                  </a:cubicBezTo>
                  <a:cubicBezTo>
                    <a:pt x="21373" y="52536"/>
                    <a:pt x="21373" y="44476"/>
                    <a:pt x="21373" y="42245"/>
                  </a:cubicBezTo>
                  <a:cubicBezTo>
                    <a:pt x="21373" y="35549"/>
                    <a:pt x="24218" y="27737"/>
                    <a:pt x="27930" y="18189"/>
                  </a:cubicBezTo>
                  <a:cubicBezTo>
                    <a:pt x="29415" y="14222"/>
                    <a:pt x="30033" y="12734"/>
                    <a:pt x="30033" y="10626"/>
                  </a:cubicBezTo>
                  <a:cubicBezTo>
                    <a:pt x="30033" y="4674"/>
                    <a:pt x="24961" y="86"/>
                    <a:pt x="18280" y="86"/>
                  </a:cubicBezTo>
                  <a:cubicBezTo>
                    <a:pt x="5783" y="86"/>
                    <a:pt x="216" y="16950"/>
                    <a:pt x="216" y="19057"/>
                  </a:cubicBezTo>
                  <a:cubicBezTo>
                    <a:pt x="216" y="20669"/>
                    <a:pt x="1948" y="20669"/>
                    <a:pt x="2319" y="20669"/>
                  </a:cubicBezTo>
                  <a:cubicBezTo>
                    <a:pt x="4051" y="20669"/>
                    <a:pt x="4175" y="20049"/>
                    <a:pt x="4546" y="18685"/>
                  </a:cubicBezTo>
                  <a:cubicBezTo>
                    <a:pt x="7639" y="8394"/>
                    <a:pt x="12959" y="3558"/>
                    <a:pt x="17908" y="3558"/>
                  </a:cubicBezTo>
                  <a:cubicBezTo>
                    <a:pt x="20012" y="3558"/>
                    <a:pt x="21001" y="4922"/>
                    <a:pt x="21001" y="7898"/>
                  </a:cubicBezTo>
                  <a:cubicBezTo>
                    <a:pt x="21001" y="10750"/>
                    <a:pt x="19888" y="13478"/>
                    <a:pt x="19269" y="15090"/>
                  </a:cubicBezTo>
                  <a:cubicBezTo>
                    <a:pt x="13331" y="30217"/>
                    <a:pt x="12093" y="34805"/>
                    <a:pt x="12093" y="40261"/>
                  </a:cubicBezTo>
                  <a:cubicBezTo>
                    <a:pt x="12093" y="42369"/>
                    <a:pt x="12093" y="48196"/>
                    <a:pt x="16919" y="52164"/>
                  </a:cubicBezTo>
                  <a:cubicBezTo>
                    <a:pt x="20754" y="55388"/>
                    <a:pt x="25950" y="56008"/>
                    <a:pt x="29291" y="56008"/>
                  </a:cubicBezTo>
                  <a:cubicBezTo>
                    <a:pt x="34240" y="56008"/>
                    <a:pt x="38694" y="54148"/>
                    <a:pt x="42777" y="50428"/>
                  </a:cubicBezTo>
                  <a:cubicBezTo>
                    <a:pt x="41169" y="57248"/>
                    <a:pt x="39808" y="62456"/>
                    <a:pt x="34611" y="68655"/>
                  </a:cubicBezTo>
                  <a:cubicBezTo>
                    <a:pt x="31271" y="72499"/>
                    <a:pt x="26322" y="76591"/>
                    <a:pt x="19764" y="76591"/>
                  </a:cubicBezTo>
                  <a:cubicBezTo>
                    <a:pt x="18898" y="76591"/>
                    <a:pt x="13083" y="76591"/>
                    <a:pt x="10485" y="72499"/>
                  </a:cubicBezTo>
                  <a:cubicBezTo>
                    <a:pt x="17166" y="71755"/>
                    <a:pt x="17166" y="65804"/>
                    <a:pt x="17166" y="65680"/>
                  </a:cubicBezTo>
                  <a:cubicBezTo>
                    <a:pt x="17166" y="61712"/>
                    <a:pt x="13578" y="60968"/>
                    <a:pt x="12341" y="60968"/>
                  </a:cubicBezTo>
                  <a:cubicBezTo>
                    <a:pt x="9248" y="60968"/>
                    <a:pt x="5165" y="63448"/>
                    <a:pt x="5165" y="69151"/>
                  </a:cubicBezTo>
                  <a:cubicBezTo>
                    <a:pt x="5165" y="75475"/>
                    <a:pt x="11103" y="80063"/>
                    <a:pt x="19888" y="80063"/>
                  </a:cubicBezTo>
                  <a:cubicBezTo>
                    <a:pt x="32384" y="80063"/>
                    <a:pt x="47602" y="70391"/>
                    <a:pt x="51438" y="54892"/>
                  </a:cubicBezTo>
                  <a:lnTo>
                    <a:pt x="63192" y="8022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0A12F71-B733-8001-F67F-FED1F01D23D5}"/>
                </a:ext>
              </a:extLst>
            </p:cNvPr>
            <p:cNvSpPr/>
            <p:nvPr/>
          </p:nvSpPr>
          <p:spPr>
            <a:xfrm>
              <a:off x="4979154" y="6715856"/>
              <a:ext cx="15713" cy="38190"/>
            </a:xfrm>
            <a:custGeom>
              <a:avLst/>
              <a:gdLst>
                <a:gd name="connsiteX0" fmla="*/ 12469 w 15713"/>
                <a:gd name="connsiteY0" fmla="*/ 12362 h 38190"/>
                <a:gd name="connsiteX1" fmla="*/ 2818 w 15713"/>
                <a:gd name="connsiteY1" fmla="*/ 35053 h 38190"/>
                <a:gd name="connsiteX2" fmla="*/ 1952 w 15713"/>
                <a:gd name="connsiteY2" fmla="*/ 36541 h 38190"/>
                <a:gd name="connsiteX3" fmla="*/ 3684 w 15713"/>
                <a:gd name="connsiteY3" fmla="*/ 38277 h 38190"/>
                <a:gd name="connsiteX4" fmla="*/ 15933 w 15713"/>
                <a:gd name="connsiteY4" fmla="*/ 13602 h 38190"/>
                <a:gd name="connsiteX5" fmla="*/ 7272 w 15713"/>
                <a:gd name="connsiteY5" fmla="*/ 86 h 38190"/>
                <a:gd name="connsiteX6" fmla="*/ 220 w 15713"/>
                <a:gd name="connsiteY6" fmla="*/ 7154 h 38190"/>
                <a:gd name="connsiteX7" fmla="*/ 7396 w 15713"/>
                <a:gd name="connsiteY7" fmla="*/ 14346 h 38190"/>
                <a:gd name="connsiteX8" fmla="*/ 12469 w 15713"/>
                <a:gd name="connsiteY8" fmla="*/ 12362 h 3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3" h="38190">
                  <a:moveTo>
                    <a:pt x="12469" y="12362"/>
                  </a:moveTo>
                  <a:cubicBezTo>
                    <a:pt x="12469" y="19181"/>
                    <a:pt x="11231" y="27117"/>
                    <a:pt x="2818" y="35053"/>
                  </a:cubicBezTo>
                  <a:cubicBezTo>
                    <a:pt x="2323" y="35549"/>
                    <a:pt x="1952" y="35921"/>
                    <a:pt x="1952" y="36541"/>
                  </a:cubicBezTo>
                  <a:cubicBezTo>
                    <a:pt x="1952" y="37409"/>
                    <a:pt x="2942" y="38277"/>
                    <a:pt x="3684" y="38277"/>
                  </a:cubicBezTo>
                  <a:cubicBezTo>
                    <a:pt x="5416" y="38277"/>
                    <a:pt x="15933" y="28357"/>
                    <a:pt x="15933" y="13602"/>
                  </a:cubicBezTo>
                  <a:cubicBezTo>
                    <a:pt x="15933" y="5914"/>
                    <a:pt x="12964" y="86"/>
                    <a:pt x="7272" y="86"/>
                  </a:cubicBezTo>
                  <a:cubicBezTo>
                    <a:pt x="3189" y="86"/>
                    <a:pt x="220" y="3310"/>
                    <a:pt x="220" y="7154"/>
                  </a:cubicBezTo>
                  <a:cubicBezTo>
                    <a:pt x="220" y="11122"/>
                    <a:pt x="3066" y="14346"/>
                    <a:pt x="7396" y="14346"/>
                  </a:cubicBezTo>
                  <a:cubicBezTo>
                    <a:pt x="10365" y="14346"/>
                    <a:pt x="12345" y="12362"/>
                    <a:pt x="12469" y="12362"/>
                  </a:cubicBez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685E0E4-CBF3-81EE-8E21-F85F408A9EC5}"/>
                </a:ext>
              </a:extLst>
            </p:cNvPr>
            <p:cNvSpPr/>
            <p:nvPr/>
          </p:nvSpPr>
          <p:spPr>
            <a:xfrm>
              <a:off x="5013709" y="6647783"/>
              <a:ext cx="57408" cy="84812"/>
            </a:xfrm>
            <a:custGeom>
              <a:avLst/>
              <a:gdLst>
                <a:gd name="connsiteX0" fmla="*/ 57631 w 57408"/>
                <a:gd name="connsiteY0" fmla="*/ 42864 h 84812"/>
                <a:gd name="connsiteX1" fmla="*/ 50331 w 57408"/>
                <a:gd name="connsiteY1" fmla="*/ 10750 h 84812"/>
                <a:gd name="connsiteX2" fmla="*/ 28927 w 57408"/>
                <a:gd name="connsiteY2" fmla="*/ 86 h 84812"/>
                <a:gd name="connsiteX3" fmla="*/ 222 w 57408"/>
                <a:gd name="connsiteY3" fmla="*/ 42864 h 84812"/>
                <a:gd name="connsiteX4" fmla="*/ 28927 w 57408"/>
                <a:gd name="connsiteY4" fmla="*/ 84899 h 84812"/>
                <a:gd name="connsiteX5" fmla="*/ 57631 w 57408"/>
                <a:gd name="connsiteY5" fmla="*/ 42864 h 84812"/>
                <a:gd name="connsiteX6" fmla="*/ 28927 w 57408"/>
                <a:gd name="connsiteY6" fmla="*/ 81427 h 84812"/>
                <a:gd name="connsiteX7" fmla="*/ 13213 w 57408"/>
                <a:gd name="connsiteY7" fmla="*/ 67911 h 84812"/>
                <a:gd name="connsiteX8" fmla="*/ 11481 w 57408"/>
                <a:gd name="connsiteY8" fmla="*/ 41253 h 84812"/>
                <a:gd name="connsiteX9" fmla="*/ 13337 w 57408"/>
                <a:gd name="connsiteY9" fmla="*/ 15958 h 84812"/>
                <a:gd name="connsiteX10" fmla="*/ 28927 w 57408"/>
                <a:gd name="connsiteY10" fmla="*/ 3558 h 84812"/>
                <a:gd name="connsiteX11" fmla="*/ 44269 w 57408"/>
                <a:gd name="connsiteY11" fmla="*/ 14842 h 84812"/>
                <a:gd name="connsiteX12" fmla="*/ 46372 w 57408"/>
                <a:gd name="connsiteY12" fmla="*/ 41253 h 84812"/>
                <a:gd name="connsiteX13" fmla="*/ 44763 w 57408"/>
                <a:gd name="connsiteY13" fmla="*/ 67415 h 84812"/>
                <a:gd name="connsiteX14" fmla="*/ 28927 w 57408"/>
                <a:gd name="connsiteY14" fmla="*/ 81427 h 8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408" h="84812">
                  <a:moveTo>
                    <a:pt x="57631" y="42864"/>
                  </a:moveTo>
                  <a:cubicBezTo>
                    <a:pt x="57631" y="29225"/>
                    <a:pt x="56022" y="19429"/>
                    <a:pt x="50331" y="10750"/>
                  </a:cubicBezTo>
                  <a:cubicBezTo>
                    <a:pt x="46496" y="5046"/>
                    <a:pt x="38825" y="86"/>
                    <a:pt x="28927" y="86"/>
                  </a:cubicBezTo>
                  <a:cubicBezTo>
                    <a:pt x="222" y="86"/>
                    <a:pt x="222" y="33937"/>
                    <a:pt x="222" y="42864"/>
                  </a:cubicBezTo>
                  <a:cubicBezTo>
                    <a:pt x="222" y="51792"/>
                    <a:pt x="222" y="84899"/>
                    <a:pt x="28927" y="84899"/>
                  </a:cubicBezTo>
                  <a:cubicBezTo>
                    <a:pt x="57631" y="84899"/>
                    <a:pt x="57631" y="51792"/>
                    <a:pt x="57631" y="42864"/>
                  </a:cubicBezTo>
                  <a:close/>
                  <a:moveTo>
                    <a:pt x="28927" y="81427"/>
                  </a:moveTo>
                  <a:cubicBezTo>
                    <a:pt x="23235" y="81427"/>
                    <a:pt x="15688" y="78079"/>
                    <a:pt x="13213" y="67911"/>
                  </a:cubicBezTo>
                  <a:cubicBezTo>
                    <a:pt x="11481" y="60596"/>
                    <a:pt x="11481" y="50428"/>
                    <a:pt x="11481" y="41253"/>
                  </a:cubicBezTo>
                  <a:cubicBezTo>
                    <a:pt x="11481" y="32201"/>
                    <a:pt x="11481" y="22777"/>
                    <a:pt x="13337" y="15958"/>
                  </a:cubicBezTo>
                  <a:cubicBezTo>
                    <a:pt x="15935" y="6162"/>
                    <a:pt x="23854" y="3558"/>
                    <a:pt x="28927" y="3558"/>
                  </a:cubicBezTo>
                  <a:cubicBezTo>
                    <a:pt x="35608" y="3558"/>
                    <a:pt x="42041" y="7650"/>
                    <a:pt x="44269" y="14842"/>
                  </a:cubicBezTo>
                  <a:cubicBezTo>
                    <a:pt x="46248" y="21537"/>
                    <a:pt x="46372" y="30465"/>
                    <a:pt x="46372" y="41253"/>
                  </a:cubicBezTo>
                  <a:cubicBezTo>
                    <a:pt x="46372" y="50428"/>
                    <a:pt x="46372" y="59604"/>
                    <a:pt x="44763" y="67415"/>
                  </a:cubicBezTo>
                  <a:cubicBezTo>
                    <a:pt x="42289" y="78699"/>
                    <a:pt x="33876" y="81427"/>
                    <a:pt x="28927" y="81427"/>
                  </a:cubicBez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5EB6092-57D2-7E18-CC18-E065DD9C4773}"/>
                </a:ext>
              </a:extLst>
            </p:cNvPr>
            <p:cNvSpPr/>
            <p:nvPr/>
          </p:nvSpPr>
          <p:spPr>
            <a:xfrm>
              <a:off x="5135743" y="6579611"/>
              <a:ext cx="117539" cy="117972"/>
            </a:xfrm>
            <a:custGeom>
              <a:avLst/>
              <a:gdLst>
                <a:gd name="connsiteX0" fmla="*/ 62622 w 117539"/>
                <a:gd name="connsiteY0" fmla="*/ 62612 h 117972"/>
                <a:gd name="connsiteX1" fmla="*/ 111935 w 117539"/>
                <a:gd name="connsiteY1" fmla="*/ 62612 h 117972"/>
                <a:gd name="connsiteX2" fmla="*/ 117768 w 117539"/>
                <a:gd name="connsiteY2" fmla="*/ 59070 h 117972"/>
                <a:gd name="connsiteX3" fmla="*/ 111935 w 117539"/>
                <a:gd name="connsiteY3" fmla="*/ 55527 h 117972"/>
                <a:gd name="connsiteX4" fmla="*/ 62622 w 117539"/>
                <a:gd name="connsiteY4" fmla="*/ 55527 h 117972"/>
                <a:gd name="connsiteX5" fmla="*/ 62622 w 117539"/>
                <a:gd name="connsiteY5" fmla="*/ 5929 h 117972"/>
                <a:gd name="connsiteX6" fmla="*/ 59087 w 117539"/>
                <a:gd name="connsiteY6" fmla="*/ 84 h 117972"/>
                <a:gd name="connsiteX7" fmla="*/ 55552 w 117539"/>
                <a:gd name="connsiteY7" fmla="*/ 5929 h 117972"/>
                <a:gd name="connsiteX8" fmla="*/ 55552 w 117539"/>
                <a:gd name="connsiteY8" fmla="*/ 55527 h 117972"/>
                <a:gd name="connsiteX9" fmla="*/ 6062 w 117539"/>
                <a:gd name="connsiteY9" fmla="*/ 55527 h 117972"/>
                <a:gd name="connsiteX10" fmla="*/ 229 w 117539"/>
                <a:gd name="connsiteY10" fmla="*/ 59070 h 117972"/>
                <a:gd name="connsiteX11" fmla="*/ 6062 w 117539"/>
                <a:gd name="connsiteY11" fmla="*/ 62612 h 117972"/>
                <a:gd name="connsiteX12" fmla="*/ 55552 w 117539"/>
                <a:gd name="connsiteY12" fmla="*/ 62612 h 117972"/>
                <a:gd name="connsiteX13" fmla="*/ 55552 w 117539"/>
                <a:gd name="connsiteY13" fmla="*/ 112210 h 117972"/>
                <a:gd name="connsiteX14" fmla="*/ 59087 w 117539"/>
                <a:gd name="connsiteY14" fmla="*/ 118056 h 117972"/>
                <a:gd name="connsiteX15" fmla="*/ 62622 w 117539"/>
                <a:gd name="connsiteY15" fmla="*/ 112210 h 117972"/>
                <a:gd name="connsiteX16" fmla="*/ 62622 w 117539"/>
                <a:gd name="connsiteY16" fmla="*/ 62612 h 11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539" h="117972">
                  <a:moveTo>
                    <a:pt x="62622" y="62612"/>
                  </a:moveTo>
                  <a:lnTo>
                    <a:pt x="111935" y="62612"/>
                  </a:lnTo>
                  <a:cubicBezTo>
                    <a:pt x="114410" y="62612"/>
                    <a:pt x="117768" y="62612"/>
                    <a:pt x="117768" y="59070"/>
                  </a:cubicBezTo>
                  <a:cubicBezTo>
                    <a:pt x="117768" y="55527"/>
                    <a:pt x="114410" y="55527"/>
                    <a:pt x="111935" y="55527"/>
                  </a:cubicBezTo>
                  <a:lnTo>
                    <a:pt x="62622" y="55527"/>
                  </a:lnTo>
                  <a:lnTo>
                    <a:pt x="62622" y="5929"/>
                  </a:lnTo>
                  <a:cubicBezTo>
                    <a:pt x="62622" y="3449"/>
                    <a:pt x="62622" y="84"/>
                    <a:pt x="59087" y="84"/>
                  </a:cubicBezTo>
                  <a:cubicBezTo>
                    <a:pt x="55552" y="84"/>
                    <a:pt x="55552" y="3449"/>
                    <a:pt x="55552" y="5929"/>
                  </a:cubicBezTo>
                  <a:lnTo>
                    <a:pt x="55552" y="55527"/>
                  </a:lnTo>
                  <a:lnTo>
                    <a:pt x="6062" y="55527"/>
                  </a:lnTo>
                  <a:cubicBezTo>
                    <a:pt x="3587" y="55527"/>
                    <a:pt x="229" y="55527"/>
                    <a:pt x="229" y="59070"/>
                  </a:cubicBezTo>
                  <a:cubicBezTo>
                    <a:pt x="229" y="62612"/>
                    <a:pt x="3587" y="62612"/>
                    <a:pt x="6062" y="62612"/>
                  </a:cubicBezTo>
                  <a:lnTo>
                    <a:pt x="55552" y="62612"/>
                  </a:lnTo>
                  <a:lnTo>
                    <a:pt x="55552" y="112210"/>
                  </a:lnTo>
                  <a:cubicBezTo>
                    <a:pt x="55552" y="114690"/>
                    <a:pt x="55552" y="118056"/>
                    <a:pt x="59087" y="118056"/>
                  </a:cubicBezTo>
                  <a:cubicBezTo>
                    <a:pt x="62622" y="118056"/>
                    <a:pt x="62622" y="114690"/>
                    <a:pt x="62622" y="112210"/>
                  </a:cubicBezTo>
                  <a:lnTo>
                    <a:pt x="62622" y="62612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29A06BC9-B55C-CF32-6B66-FA21B5279E7C}"/>
                </a:ext>
              </a:extLst>
            </p:cNvPr>
            <p:cNvSpPr/>
            <p:nvPr/>
          </p:nvSpPr>
          <p:spPr>
            <a:xfrm>
              <a:off x="5339359" y="6426032"/>
              <a:ext cx="86961" cy="424948"/>
            </a:xfrm>
            <a:custGeom>
              <a:avLst/>
              <a:gdLst>
                <a:gd name="connsiteX0" fmla="*/ 87200 w 86961"/>
                <a:gd name="connsiteY0" fmla="*/ 423247 h 424948"/>
                <a:gd name="connsiteX1" fmla="*/ 86493 w 86961"/>
                <a:gd name="connsiteY1" fmla="*/ 421653 h 424948"/>
                <a:gd name="connsiteX2" fmla="*/ 56269 w 86961"/>
                <a:gd name="connsiteY2" fmla="*/ 384100 h 424948"/>
                <a:gd name="connsiteX3" fmla="*/ 14909 w 86961"/>
                <a:gd name="connsiteY3" fmla="*/ 212632 h 424948"/>
                <a:gd name="connsiteX4" fmla="*/ 50436 w 86961"/>
                <a:gd name="connsiteY4" fmla="*/ 50730 h 424948"/>
                <a:gd name="connsiteX5" fmla="*/ 86670 w 86961"/>
                <a:gd name="connsiteY5" fmla="*/ 3258 h 424948"/>
                <a:gd name="connsiteX6" fmla="*/ 87200 w 86961"/>
                <a:gd name="connsiteY6" fmla="*/ 1841 h 424948"/>
                <a:gd name="connsiteX7" fmla="*/ 83488 w 86961"/>
                <a:gd name="connsiteY7" fmla="*/ 69 h 424948"/>
                <a:gd name="connsiteX8" fmla="*/ 78009 w 86961"/>
                <a:gd name="connsiteY8" fmla="*/ 2727 h 424948"/>
                <a:gd name="connsiteX9" fmla="*/ 239 w 86961"/>
                <a:gd name="connsiteY9" fmla="*/ 212455 h 424948"/>
                <a:gd name="connsiteX10" fmla="*/ 61041 w 86961"/>
                <a:gd name="connsiteY10" fmla="*/ 405179 h 424948"/>
                <a:gd name="connsiteX11" fmla="*/ 78539 w 86961"/>
                <a:gd name="connsiteY11" fmla="*/ 422893 h 424948"/>
                <a:gd name="connsiteX12" fmla="*/ 83488 w 86961"/>
                <a:gd name="connsiteY12" fmla="*/ 425018 h 424948"/>
                <a:gd name="connsiteX13" fmla="*/ 87200 w 86961"/>
                <a:gd name="connsiteY13" fmla="*/ 423247 h 42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61" h="424948">
                  <a:moveTo>
                    <a:pt x="87200" y="423247"/>
                  </a:moveTo>
                  <a:cubicBezTo>
                    <a:pt x="87200" y="422538"/>
                    <a:pt x="86847" y="422184"/>
                    <a:pt x="86493" y="421653"/>
                  </a:cubicBezTo>
                  <a:cubicBezTo>
                    <a:pt x="79953" y="415099"/>
                    <a:pt x="68111" y="403230"/>
                    <a:pt x="56269" y="384100"/>
                  </a:cubicBezTo>
                  <a:cubicBezTo>
                    <a:pt x="27812" y="338399"/>
                    <a:pt x="14909" y="280830"/>
                    <a:pt x="14909" y="212632"/>
                  </a:cubicBezTo>
                  <a:cubicBezTo>
                    <a:pt x="14909" y="164983"/>
                    <a:pt x="21272" y="103517"/>
                    <a:pt x="50436" y="50730"/>
                  </a:cubicBezTo>
                  <a:cubicBezTo>
                    <a:pt x="64399" y="25577"/>
                    <a:pt x="78893" y="11052"/>
                    <a:pt x="86670" y="3258"/>
                  </a:cubicBezTo>
                  <a:cubicBezTo>
                    <a:pt x="87200" y="2727"/>
                    <a:pt x="87200" y="2372"/>
                    <a:pt x="87200" y="1841"/>
                  </a:cubicBezTo>
                  <a:cubicBezTo>
                    <a:pt x="87200" y="69"/>
                    <a:pt x="85963" y="69"/>
                    <a:pt x="83488" y="69"/>
                  </a:cubicBezTo>
                  <a:cubicBezTo>
                    <a:pt x="81014" y="69"/>
                    <a:pt x="80660" y="69"/>
                    <a:pt x="78009" y="2727"/>
                  </a:cubicBezTo>
                  <a:cubicBezTo>
                    <a:pt x="18798" y="56753"/>
                    <a:pt x="239" y="137881"/>
                    <a:pt x="239" y="212455"/>
                  </a:cubicBezTo>
                  <a:cubicBezTo>
                    <a:pt x="239" y="282070"/>
                    <a:pt x="16146" y="352215"/>
                    <a:pt x="61041" y="405179"/>
                  </a:cubicBezTo>
                  <a:cubicBezTo>
                    <a:pt x="64576" y="409253"/>
                    <a:pt x="71293" y="416516"/>
                    <a:pt x="78539" y="422893"/>
                  </a:cubicBezTo>
                  <a:cubicBezTo>
                    <a:pt x="80660" y="425018"/>
                    <a:pt x="81014" y="425018"/>
                    <a:pt x="83488" y="425018"/>
                  </a:cubicBezTo>
                  <a:cubicBezTo>
                    <a:pt x="85963" y="425018"/>
                    <a:pt x="87200" y="425018"/>
                    <a:pt x="87200" y="423247"/>
                  </a:cubicBez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D21813F8-B5A6-8635-0E29-53D47292CB22}"/>
                </a:ext>
              </a:extLst>
            </p:cNvPr>
            <p:cNvSpPr/>
            <p:nvPr/>
          </p:nvSpPr>
          <p:spPr>
            <a:xfrm>
              <a:off x="5460983" y="6440115"/>
              <a:ext cx="84133" cy="124880"/>
            </a:xfrm>
            <a:custGeom>
              <a:avLst/>
              <a:gdLst>
                <a:gd name="connsiteX0" fmla="*/ 84381 w 84133"/>
                <a:gd name="connsiteY0" fmla="*/ 2025 h 124880"/>
                <a:gd name="connsiteX1" fmla="*/ 82083 w 84133"/>
                <a:gd name="connsiteY1" fmla="*/ 77 h 124880"/>
                <a:gd name="connsiteX2" fmla="*/ 59636 w 84133"/>
                <a:gd name="connsiteY2" fmla="*/ 2025 h 124880"/>
                <a:gd name="connsiteX3" fmla="*/ 57161 w 84133"/>
                <a:gd name="connsiteY3" fmla="*/ 5391 h 124880"/>
                <a:gd name="connsiteX4" fmla="*/ 61403 w 84133"/>
                <a:gd name="connsiteY4" fmla="*/ 7517 h 124880"/>
                <a:gd name="connsiteX5" fmla="*/ 70241 w 84133"/>
                <a:gd name="connsiteY5" fmla="*/ 10528 h 124880"/>
                <a:gd name="connsiteX6" fmla="*/ 69710 w 84133"/>
                <a:gd name="connsiteY6" fmla="*/ 14071 h 124880"/>
                <a:gd name="connsiteX7" fmla="*/ 59105 w 84133"/>
                <a:gd name="connsiteY7" fmla="*/ 56052 h 124880"/>
                <a:gd name="connsiteX8" fmla="*/ 42844 w 84133"/>
                <a:gd name="connsiteY8" fmla="*/ 44715 h 124880"/>
                <a:gd name="connsiteX9" fmla="*/ 247 w 84133"/>
                <a:gd name="connsiteY9" fmla="*/ 96616 h 124880"/>
                <a:gd name="connsiteX10" fmla="*/ 23755 w 84133"/>
                <a:gd name="connsiteY10" fmla="*/ 124958 h 124880"/>
                <a:gd name="connsiteX11" fmla="*/ 46733 w 84133"/>
                <a:gd name="connsiteY11" fmla="*/ 111672 h 124880"/>
                <a:gd name="connsiteX12" fmla="*/ 62817 w 84133"/>
                <a:gd name="connsiteY12" fmla="*/ 124958 h 124880"/>
                <a:gd name="connsiteX13" fmla="*/ 75897 w 84133"/>
                <a:gd name="connsiteY13" fmla="*/ 115215 h 124880"/>
                <a:gd name="connsiteX14" fmla="*/ 81199 w 84133"/>
                <a:gd name="connsiteY14" fmla="*/ 97679 h 124880"/>
                <a:gd name="connsiteX15" fmla="*/ 79078 w 84133"/>
                <a:gd name="connsiteY15" fmla="*/ 95907 h 124880"/>
                <a:gd name="connsiteX16" fmla="*/ 76604 w 84133"/>
                <a:gd name="connsiteY16" fmla="*/ 99096 h 124880"/>
                <a:gd name="connsiteX17" fmla="*/ 63171 w 84133"/>
                <a:gd name="connsiteY17" fmla="*/ 121061 h 124880"/>
                <a:gd name="connsiteX18" fmla="*/ 57868 w 84133"/>
                <a:gd name="connsiteY18" fmla="*/ 112912 h 124880"/>
                <a:gd name="connsiteX19" fmla="*/ 58929 w 84133"/>
                <a:gd name="connsiteY19" fmla="*/ 104410 h 124880"/>
                <a:gd name="connsiteX20" fmla="*/ 84381 w 84133"/>
                <a:gd name="connsiteY20" fmla="*/ 2025 h 124880"/>
                <a:gd name="connsiteX21" fmla="*/ 47617 w 84133"/>
                <a:gd name="connsiteY21" fmla="*/ 101930 h 124880"/>
                <a:gd name="connsiteX22" fmla="*/ 44082 w 84133"/>
                <a:gd name="connsiteY22" fmla="*/ 108484 h 124880"/>
                <a:gd name="connsiteX23" fmla="*/ 24109 w 84133"/>
                <a:gd name="connsiteY23" fmla="*/ 121061 h 124880"/>
                <a:gd name="connsiteX24" fmla="*/ 12797 w 84133"/>
                <a:gd name="connsiteY24" fmla="*/ 104410 h 124880"/>
                <a:gd name="connsiteX25" fmla="*/ 22518 w 84133"/>
                <a:gd name="connsiteY25" fmla="*/ 65617 h 124880"/>
                <a:gd name="connsiteX26" fmla="*/ 43021 w 84133"/>
                <a:gd name="connsiteY26" fmla="*/ 48612 h 124880"/>
                <a:gd name="connsiteX27" fmla="*/ 56984 w 84133"/>
                <a:gd name="connsiteY27" fmla="*/ 64200 h 124880"/>
                <a:gd name="connsiteX28" fmla="*/ 56454 w 84133"/>
                <a:gd name="connsiteY28" fmla="*/ 67211 h 124880"/>
                <a:gd name="connsiteX29" fmla="*/ 47617 w 84133"/>
                <a:gd name="connsiteY29" fmla="*/ 101930 h 12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133" h="124880">
                  <a:moveTo>
                    <a:pt x="84381" y="2025"/>
                  </a:moveTo>
                  <a:cubicBezTo>
                    <a:pt x="84381" y="1848"/>
                    <a:pt x="84381" y="77"/>
                    <a:pt x="82083" y="77"/>
                  </a:cubicBezTo>
                  <a:cubicBezTo>
                    <a:pt x="79432" y="77"/>
                    <a:pt x="62640" y="1671"/>
                    <a:pt x="59636" y="2025"/>
                  </a:cubicBezTo>
                  <a:cubicBezTo>
                    <a:pt x="58222" y="2202"/>
                    <a:pt x="57161" y="3088"/>
                    <a:pt x="57161" y="5391"/>
                  </a:cubicBezTo>
                  <a:cubicBezTo>
                    <a:pt x="57161" y="7517"/>
                    <a:pt x="58752" y="7517"/>
                    <a:pt x="61403" y="7517"/>
                  </a:cubicBezTo>
                  <a:cubicBezTo>
                    <a:pt x="69887" y="7517"/>
                    <a:pt x="70241" y="8756"/>
                    <a:pt x="70241" y="10528"/>
                  </a:cubicBezTo>
                  <a:lnTo>
                    <a:pt x="69710" y="14071"/>
                  </a:lnTo>
                  <a:lnTo>
                    <a:pt x="59105" y="56052"/>
                  </a:lnTo>
                  <a:cubicBezTo>
                    <a:pt x="55924" y="49498"/>
                    <a:pt x="50798" y="44715"/>
                    <a:pt x="42844" y="44715"/>
                  </a:cubicBezTo>
                  <a:cubicBezTo>
                    <a:pt x="22165" y="44715"/>
                    <a:pt x="247" y="70754"/>
                    <a:pt x="247" y="96616"/>
                  </a:cubicBezTo>
                  <a:cubicBezTo>
                    <a:pt x="247" y="113267"/>
                    <a:pt x="9969" y="124958"/>
                    <a:pt x="23755" y="124958"/>
                  </a:cubicBezTo>
                  <a:cubicBezTo>
                    <a:pt x="27290" y="124958"/>
                    <a:pt x="36128" y="124249"/>
                    <a:pt x="46733" y="111672"/>
                  </a:cubicBezTo>
                  <a:cubicBezTo>
                    <a:pt x="48147" y="119112"/>
                    <a:pt x="54333" y="124958"/>
                    <a:pt x="62817" y="124958"/>
                  </a:cubicBezTo>
                  <a:cubicBezTo>
                    <a:pt x="69003" y="124958"/>
                    <a:pt x="73069" y="120883"/>
                    <a:pt x="75897" y="115215"/>
                  </a:cubicBezTo>
                  <a:cubicBezTo>
                    <a:pt x="78901" y="108838"/>
                    <a:pt x="81199" y="98033"/>
                    <a:pt x="81199" y="97679"/>
                  </a:cubicBezTo>
                  <a:cubicBezTo>
                    <a:pt x="81199" y="95907"/>
                    <a:pt x="79608" y="95907"/>
                    <a:pt x="79078" y="95907"/>
                  </a:cubicBezTo>
                  <a:cubicBezTo>
                    <a:pt x="77311" y="95907"/>
                    <a:pt x="77134" y="96616"/>
                    <a:pt x="76604" y="99096"/>
                  </a:cubicBezTo>
                  <a:cubicBezTo>
                    <a:pt x="73599" y="110610"/>
                    <a:pt x="70417" y="121061"/>
                    <a:pt x="63171" y="121061"/>
                  </a:cubicBezTo>
                  <a:cubicBezTo>
                    <a:pt x="58398" y="121061"/>
                    <a:pt x="57868" y="116455"/>
                    <a:pt x="57868" y="112912"/>
                  </a:cubicBezTo>
                  <a:cubicBezTo>
                    <a:pt x="57868" y="108661"/>
                    <a:pt x="58222" y="107421"/>
                    <a:pt x="58929" y="104410"/>
                  </a:cubicBezTo>
                  <a:lnTo>
                    <a:pt x="84381" y="2025"/>
                  </a:lnTo>
                  <a:close/>
                  <a:moveTo>
                    <a:pt x="47617" y="101930"/>
                  </a:moveTo>
                  <a:cubicBezTo>
                    <a:pt x="46733" y="105118"/>
                    <a:pt x="46733" y="105473"/>
                    <a:pt x="44082" y="108484"/>
                  </a:cubicBezTo>
                  <a:cubicBezTo>
                    <a:pt x="36305" y="118226"/>
                    <a:pt x="29058" y="121061"/>
                    <a:pt x="24109" y="121061"/>
                  </a:cubicBezTo>
                  <a:cubicBezTo>
                    <a:pt x="15271" y="121061"/>
                    <a:pt x="12797" y="111318"/>
                    <a:pt x="12797" y="104410"/>
                  </a:cubicBezTo>
                  <a:cubicBezTo>
                    <a:pt x="12797" y="95553"/>
                    <a:pt x="18453" y="73765"/>
                    <a:pt x="22518" y="65617"/>
                  </a:cubicBezTo>
                  <a:cubicBezTo>
                    <a:pt x="27997" y="55166"/>
                    <a:pt x="35951" y="48612"/>
                    <a:pt x="43021" y="48612"/>
                  </a:cubicBezTo>
                  <a:cubicBezTo>
                    <a:pt x="54510" y="48612"/>
                    <a:pt x="56984" y="63137"/>
                    <a:pt x="56984" y="64200"/>
                  </a:cubicBezTo>
                  <a:cubicBezTo>
                    <a:pt x="56984" y="65263"/>
                    <a:pt x="56631" y="66326"/>
                    <a:pt x="56454" y="67211"/>
                  </a:cubicBezTo>
                  <a:lnTo>
                    <a:pt x="47617" y="101930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27636233-B068-CFDE-FCD8-191B02C20A27}"/>
                </a:ext>
              </a:extLst>
            </p:cNvPr>
            <p:cNvSpPr/>
            <p:nvPr/>
          </p:nvSpPr>
          <p:spPr>
            <a:xfrm>
              <a:off x="5553333" y="6438166"/>
              <a:ext cx="72998" cy="126829"/>
            </a:xfrm>
            <a:custGeom>
              <a:avLst/>
              <a:gdLst>
                <a:gd name="connsiteX0" fmla="*/ 73251 w 72998"/>
                <a:gd name="connsiteY0" fmla="*/ 36390 h 126829"/>
                <a:gd name="connsiteX1" fmla="*/ 52041 w 72998"/>
                <a:gd name="connsiteY1" fmla="*/ 77 h 126829"/>
                <a:gd name="connsiteX2" fmla="*/ 253 w 72998"/>
                <a:gd name="connsiteY2" fmla="*/ 90593 h 126829"/>
                <a:gd name="connsiteX3" fmla="*/ 21463 w 72998"/>
                <a:gd name="connsiteY3" fmla="*/ 126906 h 126829"/>
                <a:gd name="connsiteX4" fmla="*/ 73251 w 72998"/>
                <a:gd name="connsiteY4" fmla="*/ 36390 h 126829"/>
                <a:gd name="connsiteX5" fmla="*/ 18988 w 72998"/>
                <a:gd name="connsiteY5" fmla="*/ 60657 h 126829"/>
                <a:gd name="connsiteX6" fmla="*/ 32598 w 72998"/>
                <a:gd name="connsiteY6" fmla="*/ 22573 h 126829"/>
                <a:gd name="connsiteX7" fmla="*/ 51864 w 72998"/>
                <a:gd name="connsiteY7" fmla="*/ 3974 h 126829"/>
                <a:gd name="connsiteX8" fmla="*/ 61585 w 72998"/>
                <a:gd name="connsiteY8" fmla="*/ 25407 h 126829"/>
                <a:gd name="connsiteX9" fmla="*/ 55929 w 72998"/>
                <a:gd name="connsiteY9" fmla="*/ 60657 h 126829"/>
                <a:gd name="connsiteX10" fmla="*/ 18988 w 72998"/>
                <a:gd name="connsiteY10" fmla="*/ 60657 h 126829"/>
                <a:gd name="connsiteX11" fmla="*/ 54338 w 72998"/>
                <a:gd name="connsiteY11" fmla="*/ 66326 h 126829"/>
                <a:gd name="connsiteX12" fmla="*/ 41966 w 72998"/>
                <a:gd name="connsiteY12" fmla="*/ 102284 h 126829"/>
                <a:gd name="connsiteX13" fmla="*/ 21463 w 72998"/>
                <a:gd name="connsiteY13" fmla="*/ 123009 h 126829"/>
                <a:gd name="connsiteX14" fmla="*/ 11918 w 72998"/>
                <a:gd name="connsiteY14" fmla="*/ 101398 h 126829"/>
                <a:gd name="connsiteX15" fmla="*/ 17574 w 72998"/>
                <a:gd name="connsiteY15" fmla="*/ 66326 h 126829"/>
                <a:gd name="connsiteX16" fmla="*/ 54338 w 72998"/>
                <a:gd name="connsiteY16" fmla="*/ 66326 h 12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998" h="126829">
                  <a:moveTo>
                    <a:pt x="73251" y="36390"/>
                  </a:moveTo>
                  <a:cubicBezTo>
                    <a:pt x="73251" y="24699"/>
                    <a:pt x="70069" y="77"/>
                    <a:pt x="52041" y="77"/>
                  </a:cubicBezTo>
                  <a:cubicBezTo>
                    <a:pt x="27472" y="77"/>
                    <a:pt x="253" y="50029"/>
                    <a:pt x="253" y="90593"/>
                  </a:cubicBezTo>
                  <a:cubicBezTo>
                    <a:pt x="253" y="107244"/>
                    <a:pt x="5378" y="126906"/>
                    <a:pt x="21463" y="126906"/>
                  </a:cubicBezTo>
                  <a:cubicBezTo>
                    <a:pt x="46385" y="126906"/>
                    <a:pt x="73251" y="76068"/>
                    <a:pt x="73251" y="36390"/>
                  </a:cubicBezTo>
                  <a:close/>
                  <a:moveTo>
                    <a:pt x="18988" y="60657"/>
                  </a:moveTo>
                  <a:cubicBezTo>
                    <a:pt x="21993" y="49321"/>
                    <a:pt x="25528" y="35150"/>
                    <a:pt x="32598" y="22573"/>
                  </a:cubicBezTo>
                  <a:cubicBezTo>
                    <a:pt x="37370" y="13893"/>
                    <a:pt x="43910" y="3974"/>
                    <a:pt x="51864" y="3974"/>
                  </a:cubicBezTo>
                  <a:cubicBezTo>
                    <a:pt x="60525" y="3974"/>
                    <a:pt x="61585" y="15310"/>
                    <a:pt x="61585" y="25407"/>
                  </a:cubicBezTo>
                  <a:cubicBezTo>
                    <a:pt x="61585" y="34087"/>
                    <a:pt x="60171" y="43121"/>
                    <a:pt x="55929" y="60657"/>
                  </a:cubicBezTo>
                  <a:lnTo>
                    <a:pt x="18988" y="60657"/>
                  </a:lnTo>
                  <a:close/>
                  <a:moveTo>
                    <a:pt x="54338" y="66326"/>
                  </a:moveTo>
                  <a:cubicBezTo>
                    <a:pt x="52394" y="74474"/>
                    <a:pt x="48682" y="89530"/>
                    <a:pt x="41966" y="102284"/>
                  </a:cubicBezTo>
                  <a:cubicBezTo>
                    <a:pt x="35780" y="114329"/>
                    <a:pt x="29063" y="123009"/>
                    <a:pt x="21463" y="123009"/>
                  </a:cubicBezTo>
                  <a:cubicBezTo>
                    <a:pt x="15630" y="123009"/>
                    <a:pt x="11918" y="117872"/>
                    <a:pt x="11918" y="101398"/>
                  </a:cubicBezTo>
                  <a:cubicBezTo>
                    <a:pt x="11918" y="93959"/>
                    <a:pt x="12979" y="83685"/>
                    <a:pt x="17574" y="66326"/>
                  </a:cubicBezTo>
                  <a:lnTo>
                    <a:pt x="54338" y="66326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D25CCB4-5D78-075D-9E31-20991039E11E}"/>
                </a:ext>
              </a:extLst>
            </p:cNvPr>
            <p:cNvSpPr/>
            <p:nvPr/>
          </p:nvSpPr>
          <p:spPr>
            <a:xfrm>
              <a:off x="5634700" y="6534935"/>
              <a:ext cx="63471" cy="79976"/>
            </a:xfrm>
            <a:custGeom>
              <a:avLst/>
              <a:gdLst>
                <a:gd name="connsiteX0" fmla="*/ 63234 w 63471"/>
                <a:gd name="connsiteY0" fmla="*/ 8014 h 79976"/>
                <a:gd name="connsiteX1" fmla="*/ 63728 w 63471"/>
                <a:gd name="connsiteY1" fmla="*/ 5286 h 79976"/>
                <a:gd name="connsiteX2" fmla="*/ 59646 w 63471"/>
                <a:gd name="connsiteY2" fmla="*/ 1318 h 79976"/>
                <a:gd name="connsiteX3" fmla="*/ 54573 w 63471"/>
                <a:gd name="connsiteY3" fmla="*/ 4294 h 79976"/>
                <a:gd name="connsiteX4" fmla="*/ 52593 w 63471"/>
                <a:gd name="connsiteY4" fmla="*/ 11486 h 79976"/>
                <a:gd name="connsiteX5" fmla="*/ 49995 w 63471"/>
                <a:gd name="connsiteY5" fmla="*/ 21777 h 79976"/>
                <a:gd name="connsiteX6" fmla="*/ 45046 w 63471"/>
                <a:gd name="connsiteY6" fmla="*/ 41741 h 79976"/>
                <a:gd name="connsiteX7" fmla="*/ 29828 w 63471"/>
                <a:gd name="connsiteY7" fmla="*/ 52528 h 79976"/>
                <a:gd name="connsiteX8" fmla="*/ 21414 w 63471"/>
                <a:gd name="connsiteY8" fmla="*/ 42237 h 79976"/>
                <a:gd name="connsiteX9" fmla="*/ 27972 w 63471"/>
                <a:gd name="connsiteY9" fmla="*/ 18182 h 79976"/>
                <a:gd name="connsiteX10" fmla="*/ 30075 w 63471"/>
                <a:gd name="connsiteY10" fmla="*/ 10618 h 79976"/>
                <a:gd name="connsiteX11" fmla="*/ 18321 w 63471"/>
                <a:gd name="connsiteY11" fmla="*/ 78 h 79976"/>
                <a:gd name="connsiteX12" fmla="*/ 257 w 63471"/>
                <a:gd name="connsiteY12" fmla="*/ 19050 h 79976"/>
                <a:gd name="connsiteX13" fmla="*/ 2361 w 63471"/>
                <a:gd name="connsiteY13" fmla="*/ 20661 h 79976"/>
                <a:gd name="connsiteX14" fmla="*/ 4588 w 63471"/>
                <a:gd name="connsiteY14" fmla="*/ 18678 h 79976"/>
                <a:gd name="connsiteX15" fmla="*/ 17950 w 63471"/>
                <a:gd name="connsiteY15" fmla="*/ 3550 h 79976"/>
                <a:gd name="connsiteX16" fmla="*/ 21043 w 63471"/>
                <a:gd name="connsiteY16" fmla="*/ 7890 h 79976"/>
                <a:gd name="connsiteX17" fmla="*/ 19311 w 63471"/>
                <a:gd name="connsiteY17" fmla="*/ 15082 h 79976"/>
                <a:gd name="connsiteX18" fmla="*/ 12135 w 63471"/>
                <a:gd name="connsiteY18" fmla="*/ 40253 h 79976"/>
                <a:gd name="connsiteX19" fmla="*/ 16960 w 63471"/>
                <a:gd name="connsiteY19" fmla="*/ 52156 h 79976"/>
                <a:gd name="connsiteX20" fmla="*/ 29333 w 63471"/>
                <a:gd name="connsiteY20" fmla="*/ 56000 h 79976"/>
                <a:gd name="connsiteX21" fmla="*/ 42819 w 63471"/>
                <a:gd name="connsiteY21" fmla="*/ 50420 h 79976"/>
                <a:gd name="connsiteX22" fmla="*/ 34653 w 63471"/>
                <a:gd name="connsiteY22" fmla="*/ 68648 h 79976"/>
                <a:gd name="connsiteX23" fmla="*/ 19806 w 63471"/>
                <a:gd name="connsiteY23" fmla="*/ 76583 h 79976"/>
                <a:gd name="connsiteX24" fmla="*/ 10527 w 63471"/>
                <a:gd name="connsiteY24" fmla="*/ 72491 h 79976"/>
                <a:gd name="connsiteX25" fmla="*/ 17208 w 63471"/>
                <a:gd name="connsiteY25" fmla="*/ 65672 h 79976"/>
                <a:gd name="connsiteX26" fmla="*/ 12382 w 63471"/>
                <a:gd name="connsiteY26" fmla="*/ 60960 h 79976"/>
                <a:gd name="connsiteX27" fmla="*/ 5206 w 63471"/>
                <a:gd name="connsiteY27" fmla="*/ 69144 h 79976"/>
                <a:gd name="connsiteX28" fmla="*/ 19930 w 63471"/>
                <a:gd name="connsiteY28" fmla="*/ 80055 h 79976"/>
                <a:gd name="connsiteX29" fmla="*/ 51480 w 63471"/>
                <a:gd name="connsiteY29" fmla="*/ 54884 h 79976"/>
                <a:gd name="connsiteX30" fmla="*/ 63234 w 63471"/>
                <a:gd name="connsiteY30" fmla="*/ 8014 h 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471" h="79976">
                  <a:moveTo>
                    <a:pt x="63234" y="8014"/>
                  </a:moveTo>
                  <a:cubicBezTo>
                    <a:pt x="63728" y="6278"/>
                    <a:pt x="63728" y="6030"/>
                    <a:pt x="63728" y="5286"/>
                  </a:cubicBezTo>
                  <a:cubicBezTo>
                    <a:pt x="63728" y="2806"/>
                    <a:pt x="61749" y="1318"/>
                    <a:pt x="59646" y="1318"/>
                  </a:cubicBezTo>
                  <a:cubicBezTo>
                    <a:pt x="58285" y="1318"/>
                    <a:pt x="55934" y="1938"/>
                    <a:pt x="54573" y="4294"/>
                  </a:cubicBezTo>
                  <a:cubicBezTo>
                    <a:pt x="54202" y="5038"/>
                    <a:pt x="53212" y="9006"/>
                    <a:pt x="52593" y="11486"/>
                  </a:cubicBezTo>
                  <a:lnTo>
                    <a:pt x="49995" y="21777"/>
                  </a:lnTo>
                  <a:cubicBezTo>
                    <a:pt x="49253" y="24753"/>
                    <a:pt x="45417" y="40377"/>
                    <a:pt x="45046" y="41741"/>
                  </a:cubicBezTo>
                  <a:cubicBezTo>
                    <a:pt x="44922" y="41741"/>
                    <a:pt x="39478" y="52528"/>
                    <a:pt x="29828" y="52528"/>
                  </a:cubicBezTo>
                  <a:cubicBezTo>
                    <a:pt x="21414" y="52528"/>
                    <a:pt x="21414" y="44469"/>
                    <a:pt x="21414" y="42237"/>
                  </a:cubicBezTo>
                  <a:cubicBezTo>
                    <a:pt x="21414" y="35541"/>
                    <a:pt x="24260" y="27729"/>
                    <a:pt x="27972" y="18182"/>
                  </a:cubicBezTo>
                  <a:cubicBezTo>
                    <a:pt x="29457" y="14214"/>
                    <a:pt x="30075" y="12726"/>
                    <a:pt x="30075" y="10618"/>
                  </a:cubicBezTo>
                  <a:cubicBezTo>
                    <a:pt x="30075" y="4666"/>
                    <a:pt x="25002" y="78"/>
                    <a:pt x="18321" y="78"/>
                  </a:cubicBezTo>
                  <a:cubicBezTo>
                    <a:pt x="5825" y="78"/>
                    <a:pt x="257" y="16942"/>
                    <a:pt x="257" y="19050"/>
                  </a:cubicBezTo>
                  <a:cubicBezTo>
                    <a:pt x="257" y="20661"/>
                    <a:pt x="1989" y="20661"/>
                    <a:pt x="2361" y="20661"/>
                  </a:cubicBezTo>
                  <a:cubicBezTo>
                    <a:pt x="4093" y="20661"/>
                    <a:pt x="4217" y="20042"/>
                    <a:pt x="4588" y="18678"/>
                  </a:cubicBezTo>
                  <a:cubicBezTo>
                    <a:pt x="7681" y="8386"/>
                    <a:pt x="13001" y="3550"/>
                    <a:pt x="17950" y="3550"/>
                  </a:cubicBezTo>
                  <a:cubicBezTo>
                    <a:pt x="20053" y="3550"/>
                    <a:pt x="21043" y="4914"/>
                    <a:pt x="21043" y="7890"/>
                  </a:cubicBezTo>
                  <a:cubicBezTo>
                    <a:pt x="21043" y="10742"/>
                    <a:pt x="19930" y="13470"/>
                    <a:pt x="19311" y="15082"/>
                  </a:cubicBezTo>
                  <a:cubicBezTo>
                    <a:pt x="13372" y="30209"/>
                    <a:pt x="12135" y="34797"/>
                    <a:pt x="12135" y="40253"/>
                  </a:cubicBezTo>
                  <a:cubicBezTo>
                    <a:pt x="12135" y="42361"/>
                    <a:pt x="12135" y="48188"/>
                    <a:pt x="16960" y="52156"/>
                  </a:cubicBezTo>
                  <a:cubicBezTo>
                    <a:pt x="20796" y="55380"/>
                    <a:pt x="25992" y="56000"/>
                    <a:pt x="29333" y="56000"/>
                  </a:cubicBezTo>
                  <a:cubicBezTo>
                    <a:pt x="34282" y="56000"/>
                    <a:pt x="38736" y="54140"/>
                    <a:pt x="42819" y="50420"/>
                  </a:cubicBezTo>
                  <a:cubicBezTo>
                    <a:pt x="41210" y="57240"/>
                    <a:pt x="39849" y="62448"/>
                    <a:pt x="34653" y="68648"/>
                  </a:cubicBezTo>
                  <a:cubicBezTo>
                    <a:pt x="31312" y="72491"/>
                    <a:pt x="26363" y="76583"/>
                    <a:pt x="19806" y="76583"/>
                  </a:cubicBezTo>
                  <a:cubicBezTo>
                    <a:pt x="18940" y="76583"/>
                    <a:pt x="13125" y="76583"/>
                    <a:pt x="10527" y="72491"/>
                  </a:cubicBezTo>
                  <a:cubicBezTo>
                    <a:pt x="17208" y="71747"/>
                    <a:pt x="17208" y="65796"/>
                    <a:pt x="17208" y="65672"/>
                  </a:cubicBezTo>
                  <a:cubicBezTo>
                    <a:pt x="17208" y="61704"/>
                    <a:pt x="13620" y="60960"/>
                    <a:pt x="12382" y="60960"/>
                  </a:cubicBezTo>
                  <a:cubicBezTo>
                    <a:pt x="9289" y="60960"/>
                    <a:pt x="5206" y="63440"/>
                    <a:pt x="5206" y="69144"/>
                  </a:cubicBezTo>
                  <a:cubicBezTo>
                    <a:pt x="5206" y="75467"/>
                    <a:pt x="11145" y="80055"/>
                    <a:pt x="19930" y="80055"/>
                  </a:cubicBezTo>
                  <a:cubicBezTo>
                    <a:pt x="32426" y="80055"/>
                    <a:pt x="47644" y="70383"/>
                    <a:pt x="51480" y="54884"/>
                  </a:cubicBezTo>
                  <a:lnTo>
                    <a:pt x="63234" y="8014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D193B602-7CA2-DB8C-EFD4-3B195B8FD8B5}"/>
                </a:ext>
              </a:extLst>
            </p:cNvPr>
            <p:cNvSpPr/>
            <p:nvPr/>
          </p:nvSpPr>
          <p:spPr>
            <a:xfrm>
              <a:off x="5453913" y="6635054"/>
              <a:ext cx="259930" cy="7085"/>
            </a:xfrm>
            <a:custGeom>
              <a:avLst/>
              <a:gdLst>
                <a:gd name="connsiteX0" fmla="*/ 0 w 259930"/>
                <a:gd name="connsiteY0" fmla="*/ 0 h 7085"/>
                <a:gd name="connsiteX1" fmla="*/ 259931 w 259930"/>
                <a:gd name="connsiteY1" fmla="*/ 0 h 7085"/>
                <a:gd name="connsiteX2" fmla="*/ 259931 w 259930"/>
                <a:gd name="connsiteY2" fmla="*/ 7085 h 7085"/>
                <a:gd name="connsiteX3" fmla="*/ 0 w 259930"/>
                <a:gd name="connsiteY3" fmla="*/ 7085 h 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930" h="7085">
                  <a:moveTo>
                    <a:pt x="0" y="0"/>
                  </a:moveTo>
                  <a:lnTo>
                    <a:pt x="259931" y="0"/>
                  </a:lnTo>
                  <a:lnTo>
                    <a:pt x="259931" y="7085"/>
                  </a:lnTo>
                  <a:lnTo>
                    <a:pt x="0" y="7085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F381CC6-5FEF-3444-BA80-2163E520EAB5}"/>
                </a:ext>
              </a:extLst>
            </p:cNvPr>
            <p:cNvSpPr/>
            <p:nvPr/>
          </p:nvSpPr>
          <p:spPr>
            <a:xfrm>
              <a:off x="5513037" y="6681455"/>
              <a:ext cx="84133" cy="124880"/>
            </a:xfrm>
            <a:custGeom>
              <a:avLst/>
              <a:gdLst>
                <a:gd name="connsiteX0" fmla="*/ 84384 w 84133"/>
                <a:gd name="connsiteY0" fmla="*/ 2039 h 124880"/>
                <a:gd name="connsiteX1" fmla="*/ 82086 w 84133"/>
                <a:gd name="connsiteY1" fmla="*/ 90 h 124880"/>
                <a:gd name="connsiteX2" fmla="*/ 59639 w 84133"/>
                <a:gd name="connsiteY2" fmla="*/ 2039 h 124880"/>
                <a:gd name="connsiteX3" fmla="*/ 57164 w 84133"/>
                <a:gd name="connsiteY3" fmla="*/ 5404 h 124880"/>
                <a:gd name="connsiteX4" fmla="*/ 61406 w 84133"/>
                <a:gd name="connsiteY4" fmla="*/ 7530 h 124880"/>
                <a:gd name="connsiteX5" fmla="*/ 70244 w 84133"/>
                <a:gd name="connsiteY5" fmla="*/ 10541 h 124880"/>
                <a:gd name="connsiteX6" fmla="*/ 69713 w 84133"/>
                <a:gd name="connsiteY6" fmla="*/ 14084 h 124880"/>
                <a:gd name="connsiteX7" fmla="*/ 59108 w 84133"/>
                <a:gd name="connsiteY7" fmla="*/ 56065 h 124880"/>
                <a:gd name="connsiteX8" fmla="*/ 42847 w 84133"/>
                <a:gd name="connsiteY8" fmla="*/ 44729 h 124880"/>
                <a:gd name="connsiteX9" fmla="*/ 250 w 84133"/>
                <a:gd name="connsiteY9" fmla="*/ 96629 h 124880"/>
                <a:gd name="connsiteX10" fmla="*/ 23758 w 84133"/>
                <a:gd name="connsiteY10" fmla="*/ 124971 h 124880"/>
                <a:gd name="connsiteX11" fmla="*/ 46736 w 84133"/>
                <a:gd name="connsiteY11" fmla="*/ 111686 h 124880"/>
                <a:gd name="connsiteX12" fmla="*/ 62820 w 84133"/>
                <a:gd name="connsiteY12" fmla="*/ 124971 h 124880"/>
                <a:gd name="connsiteX13" fmla="*/ 75900 w 84133"/>
                <a:gd name="connsiteY13" fmla="*/ 115229 h 124880"/>
                <a:gd name="connsiteX14" fmla="*/ 81202 w 84133"/>
                <a:gd name="connsiteY14" fmla="*/ 97692 h 124880"/>
                <a:gd name="connsiteX15" fmla="*/ 79081 w 84133"/>
                <a:gd name="connsiteY15" fmla="*/ 95921 h 124880"/>
                <a:gd name="connsiteX16" fmla="*/ 76607 w 84133"/>
                <a:gd name="connsiteY16" fmla="*/ 99109 h 124880"/>
                <a:gd name="connsiteX17" fmla="*/ 63174 w 84133"/>
                <a:gd name="connsiteY17" fmla="*/ 121074 h 124880"/>
                <a:gd name="connsiteX18" fmla="*/ 57871 w 84133"/>
                <a:gd name="connsiteY18" fmla="*/ 112926 h 124880"/>
                <a:gd name="connsiteX19" fmla="*/ 58932 w 84133"/>
                <a:gd name="connsiteY19" fmla="*/ 104423 h 124880"/>
                <a:gd name="connsiteX20" fmla="*/ 84384 w 84133"/>
                <a:gd name="connsiteY20" fmla="*/ 2039 h 124880"/>
                <a:gd name="connsiteX21" fmla="*/ 47620 w 84133"/>
                <a:gd name="connsiteY21" fmla="*/ 101943 h 124880"/>
                <a:gd name="connsiteX22" fmla="*/ 44085 w 84133"/>
                <a:gd name="connsiteY22" fmla="*/ 108497 h 124880"/>
                <a:gd name="connsiteX23" fmla="*/ 24112 w 84133"/>
                <a:gd name="connsiteY23" fmla="*/ 121074 h 124880"/>
                <a:gd name="connsiteX24" fmla="*/ 12800 w 84133"/>
                <a:gd name="connsiteY24" fmla="*/ 104423 h 124880"/>
                <a:gd name="connsiteX25" fmla="*/ 22521 w 84133"/>
                <a:gd name="connsiteY25" fmla="*/ 65631 h 124880"/>
                <a:gd name="connsiteX26" fmla="*/ 43024 w 84133"/>
                <a:gd name="connsiteY26" fmla="*/ 48626 h 124880"/>
                <a:gd name="connsiteX27" fmla="*/ 56987 w 84133"/>
                <a:gd name="connsiteY27" fmla="*/ 64214 h 124880"/>
                <a:gd name="connsiteX28" fmla="*/ 56457 w 84133"/>
                <a:gd name="connsiteY28" fmla="*/ 67225 h 124880"/>
                <a:gd name="connsiteX29" fmla="*/ 47620 w 84133"/>
                <a:gd name="connsiteY29" fmla="*/ 101943 h 12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133" h="124880">
                  <a:moveTo>
                    <a:pt x="84384" y="2039"/>
                  </a:moveTo>
                  <a:cubicBezTo>
                    <a:pt x="84384" y="1862"/>
                    <a:pt x="84384" y="90"/>
                    <a:pt x="82086" y="90"/>
                  </a:cubicBezTo>
                  <a:cubicBezTo>
                    <a:pt x="79435" y="90"/>
                    <a:pt x="62643" y="1685"/>
                    <a:pt x="59639" y="2039"/>
                  </a:cubicBezTo>
                  <a:cubicBezTo>
                    <a:pt x="58225" y="2216"/>
                    <a:pt x="57164" y="3102"/>
                    <a:pt x="57164" y="5404"/>
                  </a:cubicBezTo>
                  <a:cubicBezTo>
                    <a:pt x="57164" y="7530"/>
                    <a:pt x="58755" y="7530"/>
                    <a:pt x="61406" y="7530"/>
                  </a:cubicBezTo>
                  <a:cubicBezTo>
                    <a:pt x="69890" y="7530"/>
                    <a:pt x="70244" y="8770"/>
                    <a:pt x="70244" y="10541"/>
                  </a:cubicBezTo>
                  <a:lnTo>
                    <a:pt x="69713" y="14084"/>
                  </a:lnTo>
                  <a:lnTo>
                    <a:pt x="59108" y="56065"/>
                  </a:lnTo>
                  <a:cubicBezTo>
                    <a:pt x="55927" y="49511"/>
                    <a:pt x="50801" y="44729"/>
                    <a:pt x="42847" y="44729"/>
                  </a:cubicBezTo>
                  <a:cubicBezTo>
                    <a:pt x="22167" y="44729"/>
                    <a:pt x="250" y="70768"/>
                    <a:pt x="250" y="96629"/>
                  </a:cubicBezTo>
                  <a:cubicBezTo>
                    <a:pt x="250" y="113280"/>
                    <a:pt x="9972" y="124971"/>
                    <a:pt x="23758" y="124971"/>
                  </a:cubicBezTo>
                  <a:cubicBezTo>
                    <a:pt x="27293" y="124971"/>
                    <a:pt x="36131" y="124263"/>
                    <a:pt x="46736" y="111686"/>
                  </a:cubicBezTo>
                  <a:cubicBezTo>
                    <a:pt x="48150" y="119126"/>
                    <a:pt x="54336" y="124971"/>
                    <a:pt x="62820" y="124971"/>
                  </a:cubicBezTo>
                  <a:cubicBezTo>
                    <a:pt x="69006" y="124971"/>
                    <a:pt x="73072" y="120897"/>
                    <a:pt x="75900" y="115229"/>
                  </a:cubicBezTo>
                  <a:cubicBezTo>
                    <a:pt x="78904" y="108852"/>
                    <a:pt x="81202" y="98046"/>
                    <a:pt x="81202" y="97692"/>
                  </a:cubicBezTo>
                  <a:cubicBezTo>
                    <a:pt x="81202" y="95921"/>
                    <a:pt x="79611" y="95921"/>
                    <a:pt x="79081" y="95921"/>
                  </a:cubicBezTo>
                  <a:cubicBezTo>
                    <a:pt x="77314" y="95921"/>
                    <a:pt x="77137" y="96629"/>
                    <a:pt x="76607" y="99109"/>
                  </a:cubicBezTo>
                  <a:cubicBezTo>
                    <a:pt x="73602" y="110623"/>
                    <a:pt x="70420" y="121074"/>
                    <a:pt x="63174" y="121074"/>
                  </a:cubicBezTo>
                  <a:cubicBezTo>
                    <a:pt x="58401" y="121074"/>
                    <a:pt x="57871" y="116469"/>
                    <a:pt x="57871" y="112926"/>
                  </a:cubicBezTo>
                  <a:cubicBezTo>
                    <a:pt x="57871" y="108675"/>
                    <a:pt x="58225" y="107435"/>
                    <a:pt x="58932" y="104423"/>
                  </a:cubicBezTo>
                  <a:lnTo>
                    <a:pt x="84384" y="2039"/>
                  </a:lnTo>
                  <a:close/>
                  <a:moveTo>
                    <a:pt x="47620" y="101943"/>
                  </a:moveTo>
                  <a:cubicBezTo>
                    <a:pt x="46736" y="105132"/>
                    <a:pt x="46736" y="105486"/>
                    <a:pt x="44085" y="108497"/>
                  </a:cubicBezTo>
                  <a:cubicBezTo>
                    <a:pt x="36307" y="118240"/>
                    <a:pt x="29061" y="121074"/>
                    <a:pt x="24112" y="121074"/>
                  </a:cubicBezTo>
                  <a:cubicBezTo>
                    <a:pt x="15274" y="121074"/>
                    <a:pt x="12800" y="111332"/>
                    <a:pt x="12800" y="104423"/>
                  </a:cubicBezTo>
                  <a:cubicBezTo>
                    <a:pt x="12800" y="95567"/>
                    <a:pt x="18456" y="73779"/>
                    <a:pt x="22521" y="65631"/>
                  </a:cubicBezTo>
                  <a:cubicBezTo>
                    <a:pt x="28000" y="55180"/>
                    <a:pt x="35954" y="48626"/>
                    <a:pt x="43024" y="48626"/>
                  </a:cubicBezTo>
                  <a:cubicBezTo>
                    <a:pt x="54513" y="48626"/>
                    <a:pt x="56987" y="63151"/>
                    <a:pt x="56987" y="64214"/>
                  </a:cubicBezTo>
                  <a:cubicBezTo>
                    <a:pt x="56987" y="65276"/>
                    <a:pt x="56634" y="66339"/>
                    <a:pt x="56457" y="67225"/>
                  </a:cubicBezTo>
                  <a:lnTo>
                    <a:pt x="47620" y="101943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A212A5B7-9273-45FD-75FF-8F8BA104BF10}"/>
                </a:ext>
              </a:extLst>
            </p:cNvPr>
            <p:cNvSpPr/>
            <p:nvPr/>
          </p:nvSpPr>
          <p:spPr>
            <a:xfrm>
              <a:off x="5602029" y="6693500"/>
              <a:ext cx="54262" cy="112835"/>
            </a:xfrm>
            <a:custGeom>
              <a:avLst/>
              <a:gdLst>
                <a:gd name="connsiteX0" fmla="*/ 32601 w 54262"/>
                <a:gd name="connsiteY0" fmla="*/ 40123 h 112835"/>
                <a:gd name="connsiteX1" fmla="*/ 49215 w 54262"/>
                <a:gd name="connsiteY1" fmla="*/ 40123 h 112835"/>
                <a:gd name="connsiteX2" fmla="*/ 54518 w 54262"/>
                <a:gd name="connsiteY2" fmla="*/ 36580 h 112835"/>
                <a:gd name="connsiteX3" fmla="*/ 49569 w 54262"/>
                <a:gd name="connsiteY3" fmla="*/ 34632 h 112835"/>
                <a:gd name="connsiteX4" fmla="*/ 34015 w 54262"/>
                <a:gd name="connsiteY4" fmla="*/ 34632 h 112835"/>
                <a:gd name="connsiteX5" fmla="*/ 41262 w 54262"/>
                <a:gd name="connsiteY5" fmla="*/ 4873 h 112835"/>
                <a:gd name="connsiteX6" fmla="*/ 36136 w 54262"/>
                <a:gd name="connsiteY6" fmla="*/ 90 h 112835"/>
                <a:gd name="connsiteX7" fmla="*/ 29066 w 54262"/>
                <a:gd name="connsiteY7" fmla="*/ 6467 h 112835"/>
                <a:gd name="connsiteX8" fmla="*/ 22173 w 54262"/>
                <a:gd name="connsiteY8" fmla="*/ 34632 h 112835"/>
                <a:gd name="connsiteX9" fmla="*/ 5558 w 54262"/>
                <a:gd name="connsiteY9" fmla="*/ 34632 h 112835"/>
                <a:gd name="connsiteX10" fmla="*/ 256 w 54262"/>
                <a:gd name="connsiteY10" fmla="*/ 37997 h 112835"/>
                <a:gd name="connsiteX11" fmla="*/ 5205 w 54262"/>
                <a:gd name="connsiteY11" fmla="*/ 40123 h 112835"/>
                <a:gd name="connsiteX12" fmla="*/ 20759 w 54262"/>
                <a:gd name="connsiteY12" fmla="*/ 40123 h 112835"/>
                <a:gd name="connsiteX13" fmla="*/ 7326 w 54262"/>
                <a:gd name="connsiteY13" fmla="*/ 96629 h 112835"/>
                <a:gd name="connsiteX14" fmla="*/ 23587 w 54262"/>
                <a:gd name="connsiteY14" fmla="*/ 112926 h 112835"/>
                <a:gd name="connsiteX15" fmla="*/ 51690 w 54262"/>
                <a:gd name="connsiteY15" fmla="*/ 85647 h 112835"/>
                <a:gd name="connsiteX16" fmla="*/ 49569 w 54262"/>
                <a:gd name="connsiteY16" fmla="*/ 83876 h 112835"/>
                <a:gd name="connsiteX17" fmla="*/ 46918 w 54262"/>
                <a:gd name="connsiteY17" fmla="*/ 86355 h 112835"/>
                <a:gd name="connsiteX18" fmla="*/ 23940 w 54262"/>
                <a:gd name="connsiteY18" fmla="*/ 109029 h 112835"/>
                <a:gd name="connsiteX19" fmla="*/ 18461 w 54262"/>
                <a:gd name="connsiteY19" fmla="*/ 100881 h 112835"/>
                <a:gd name="connsiteX20" fmla="*/ 19521 w 54262"/>
                <a:gd name="connsiteY20" fmla="*/ 92378 h 112835"/>
                <a:gd name="connsiteX21" fmla="*/ 32601 w 54262"/>
                <a:gd name="connsiteY21" fmla="*/ 40123 h 11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262" h="112835">
                  <a:moveTo>
                    <a:pt x="32601" y="40123"/>
                  </a:moveTo>
                  <a:lnTo>
                    <a:pt x="49215" y="40123"/>
                  </a:lnTo>
                  <a:cubicBezTo>
                    <a:pt x="52751" y="40123"/>
                    <a:pt x="54518" y="40123"/>
                    <a:pt x="54518" y="36580"/>
                  </a:cubicBezTo>
                  <a:cubicBezTo>
                    <a:pt x="54518" y="34632"/>
                    <a:pt x="52751" y="34632"/>
                    <a:pt x="49569" y="34632"/>
                  </a:cubicBezTo>
                  <a:lnTo>
                    <a:pt x="34015" y="34632"/>
                  </a:lnTo>
                  <a:cubicBezTo>
                    <a:pt x="40378" y="9479"/>
                    <a:pt x="41262" y="5936"/>
                    <a:pt x="41262" y="4873"/>
                  </a:cubicBezTo>
                  <a:cubicBezTo>
                    <a:pt x="41262" y="1862"/>
                    <a:pt x="39141" y="90"/>
                    <a:pt x="36136" y="90"/>
                  </a:cubicBezTo>
                  <a:cubicBezTo>
                    <a:pt x="35606" y="90"/>
                    <a:pt x="30657" y="268"/>
                    <a:pt x="29066" y="6467"/>
                  </a:cubicBezTo>
                  <a:lnTo>
                    <a:pt x="22173" y="34632"/>
                  </a:lnTo>
                  <a:lnTo>
                    <a:pt x="5558" y="34632"/>
                  </a:lnTo>
                  <a:cubicBezTo>
                    <a:pt x="2023" y="34632"/>
                    <a:pt x="256" y="34632"/>
                    <a:pt x="256" y="37997"/>
                  </a:cubicBezTo>
                  <a:cubicBezTo>
                    <a:pt x="256" y="40123"/>
                    <a:pt x="1670" y="40123"/>
                    <a:pt x="5205" y="40123"/>
                  </a:cubicBezTo>
                  <a:lnTo>
                    <a:pt x="20759" y="40123"/>
                  </a:lnTo>
                  <a:cubicBezTo>
                    <a:pt x="8033" y="90430"/>
                    <a:pt x="7326" y="93441"/>
                    <a:pt x="7326" y="96629"/>
                  </a:cubicBezTo>
                  <a:cubicBezTo>
                    <a:pt x="7326" y="106195"/>
                    <a:pt x="14042" y="112926"/>
                    <a:pt x="23587" y="112926"/>
                  </a:cubicBezTo>
                  <a:cubicBezTo>
                    <a:pt x="41615" y="112926"/>
                    <a:pt x="51690" y="87064"/>
                    <a:pt x="51690" y="85647"/>
                  </a:cubicBezTo>
                  <a:cubicBezTo>
                    <a:pt x="51690" y="83876"/>
                    <a:pt x="50276" y="83876"/>
                    <a:pt x="49569" y="83876"/>
                  </a:cubicBezTo>
                  <a:cubicBezTo>
                    <a:pt x="47978" y="83876"/>
                    <a:pt x="47801" y="84407"/>
                    <a:pt x="46918" y="86355"/>
                  </a:cubicBezTo>
                  <a:cubicBezTo>
                    <a:pt x="39317" y="104778"/>
                    <a:pt x="29950" y="109029"/>
                    <a:pt x="23940" y="109029"/>
                  </a:cubicBezTo>
                  <a:cubicBezTo>
                    <a:pt x="20228" y="109029"/>
                    <a:pt x="18461" y="106726"/>
                    <a:pt x="18461" y="100881"/>
                  </a:cubicBezTo>
                  <a:cubicBezTo>
                    <a:pt x="18461" y="96629"/>
                    <a:pt x="18814" y="95389"/>
                    <a:pt x="19521" y="92378"/>
                  </a:cubicBezTo>
                  <a:lnTo>
                    <a:pt x="32601" y="40123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A9D2AEC2-8430-CBC3-7385-18881B6BA405}"/>
                </a:ext>
              </a:extLst>
            </p:cNvPr>
            <p:cNvSpPr/>
            <p:nvPr/>
          </p:nvSpPr>
          <p:spPr>
            <a:xfrm>
              <a:off x="5741770" y="6606535"/>
              <a:ext cx="93501" cy="78294"/>
            </a:xfrm>
            <a:custGeom>
              <a:avLst/>
              <a:gdLst>
                <a:gd name="connsiteX0" fmla="*/ 85104 w 93501"/>
                <a:gd name="connsiteY0" fmla="*/ 10357 h 78294"/>
                <a:gd name="connsiteX1" fmla="*/ 93764 w 93501"/>
                <a:gd name="connsiteY1" fmla="*/ 4335 h 78294"/>
                <a:gd name="connsiteX2" fmla="*/ 86871 w 93501"/>
                <a:gd name="connsiteY2" fmla="*/ 84 h 78294"/>
                <a:gd name="connsiteX3" fmla="*/ 46572 w 93501"/>
                <a:gd name="connsiteY3" fmla="*/ 84 h 78294"/>
                <a:gd name="connsiteX4" fmla="*/ 263 w 93501"/>
                <a:gd name="connsiteY4" fmla="*/ 50390 h 78294"/>
                <a:gd name="connsiteX5" fmla="*/ 26776 w 93501"/>
                <a:gd name="connsiteY5" fmla="*/ 78378 h 78294"/>
                <a:gd name="connsiteX6" fmla="*/ 71140 w 93501"/>
                <a:gd name="connsiteY6" fmla="*/ 29665 h 78294"/>
                <a:gd name="connsiteX7" fmla="*/ 65661 w 93501"/>
                <a:gd name="connsiteY7" fmla="*/ 10357 h 78294"/>
                <a:gd name="connsiteX8" fmla="*/ 85104 w 93501"/>
                <a:gd name="connsiteY8" fmla="*/ 10357 h 78294"/>
                <a:gd name="connsiteX9" fmla="*/ 26953 w 93501"/>
                <a:gd name="connsiteY9" fmla="*/ 74481 h 78294"/>
                <a:gd name="connsiteX10" fmla="*/ 11222 w 93501"/>
                <a:gd name="connsiteY10" fmla="*/ 55350 h 78294"/>
                <a:gd name="connsiteX11" fmla="*/ 19529 w 93501"/>
                <a:gd name="connsiteY11" fmla="*/ 25060 h 78294"/>
                <a:gd name="connsiteX12" fmla="*/ 43567 w 93501"/>
                <a:gd name="connsiteY12" fmla="*/ 10357 h 78294"/>
                <a:gd name="connsiteX13" fmla="*/ 59828 w 93501"/>
                <a:gd name="connsiteY13" fmla="*/ 27540 h 78294"/>
                <a:gd name="connsiteX14" fmla="*/ 50284 w 93501"/>
                <a:gd name="connsiteY14" fmla="*/ 59424 h 78294"/>
                <a:gd name="connsiteX15" fmla="*/ 26953 w 93501"/>
                <a:gd name="connsiteY15" fmla="*/ 74481 h 7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501" h="78294">
                  <a:moveTo>
                    <a:pt x="85104" y="10357"/>
                  </a:moveTo>
                  <a:cubicBezTo>
                    <a:pt x="87401" y="10357"/>
                    <a:pt x="93764" y="10357"/>
                    <a:pt x="93764" y="4335"/>
                  </a:cubicBezTo>
                  <a:cubicBezTo>
                    <a:pt x="93764" y="84"/>
                    <a:pt x="90053" y="84"/>
                    <a:pt x="86871" y="84"/>
                  </a:cubicBezTo>
                  <a:lnTo>
                    <a:pt x="46572" y="84"/>
                  </a:lnTo>
                  <a:cubicBezTo>
                    <a:pt x="19883" y="84"/>
                    <a:pt x="263" y="29311"/>
                    <a:pt x="263" y="50390"/>
                  </a:cubicBezTo>
                  <a:cubicBezTo>
                    <a:pt x="263" y="65978"/>
                    <a:pt x="10692" y="78378"/>
                    <a:pt x="26776" y="78378"/>
                  </a:cubicBezTo>
                  <a:cubicBezTo>
                    <a:pt x="47632" y="78378"/>
                    <a:pt x="71140" y="56944"/>
                    <a:pt x="71140" y="29665"/>
                  </a:cubicBezTo>
                  <a:cubicBezTo>
                    <a:pt x="71140" y="26654"/>
                    <a:pt x="71140" y="18151"/>
                    <a:pt x="65661" y="10357"/>
                  </a:cubicBezTo>
                  <a:lnTo>
                    <a:pt x="85104" y="10357"/>
                  </a:lnTo>
                  <a:close/>
                  <a:moveTo>
                    <a:pt x="26953" y="74481"/>
                  </a:moveTo>
                  <a:cubicBezTo>
                    <a:pt x="18292" y="74481"/>
                    <a:pt x="11222" y="68104"/>
                    <a:pt x="11222" y="55350"/>
                  </a:cubicBezTo>
                  <a:cubicBezTo>
                    <a:pt x="11222" y="50036"/>
                    <a:pt x="13343" y="35511"/>
                    <a:pt x="19529" y="25060"/>
                  </a:cubicBezTo>
                  <a:cubicBezTo>
                    <a:pt x="26953" y="12837"/>
                    <a:pt x="37558" y="10357"/>
                    <a:pt x="43567" y="10357"/>
                  </a:cubicBezTo>
                  <a:cubicBezTo>
                    <a:pt x="58414" y="10357"/>
                    <a:pt x="59828" y="22048"/>
                    <a:pt x="59828" y="27540"/>
                  </a:cubicBezTo>
                  <a:cubicBezTo>
                    <a:pt x="59828" y="35865"/>
                    <a:pt x="56293" y="50390"/>
                    <a:pt x="50284" y="59424"/>
                  </a:cubicBezTo>
                  <a:cubicBezTo>
                    <a:pt x="43390" y="69875"/>
                    <a:pt x="33846" y="74481"/>
                    <a:pt x="26953" y="74481"/>
                  </a:cubicBez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0FE7299A-D78E-D29A-0ABF-8FA701B76AF4}"/>
                </a:ext>
              </a:extLst>
            </p:cNvPr>
            <p:cNvSpPr/>
            <p:nvPr/>
          </p:nvSpPr>
          <p:spPr>
            <a:xfrm>
              <a:off x="5841248" y="6631954"/>
              <a:ext cx="41819" cy="78736"/>
            </a:xfrm>
            <a:custGeom>
              <a:avLst/>
              <a:gdLst>
                <a:gd name="connsiteX0" fmla="*/ 25509 w 41819"/>
                <a:gd name="connsiteY0" fmla="*/ 28604 h 78736"/>
                <a:gd name="connsiteX1" fmla="*/ 38129 w 41819"/>
                <a:gd name="connsiteY1" fmla="*/ 28604 h 78736"/>
                <a:gd name="connsiteX2" fmla="*/ 42088 w 41819"/>
                <a:gd name="connsiteY2" fmla="*/ 25876 h 78736"/>
                <a:gd name="connsiteX3" fmla="*/ 38376 w 41819"/>
                <a:gd name="connsiteY3" fmla="*/ 24140 h 78736"/>
                <a:gd name="connsiteX4" fmla="*/ 26622 w 41819"/>
                <a:gd name="connsiteY4" fmla="*/ 24140 h 78736"/>
                <a:gd name="connsiteX5" fmla="*/ 31200 w 41819"/>
                <a:gd name="connsiteY5" fmla="*/ 5789 h 78736"/>
                <a:gd name="connsiteX6" fmla="*/ 31572 w 41819"/>
                <a:gd name="connsiteY6" fmla="*/ 4053 h 78736"/>
                <a:gd name="connsiteX7" fmla="*/ 27365 w 41819"/>
                <a:gd name="connsiteY7" fmla="*/ 85 h 78736"/>
                <a:gd name="connsiteX8" fmla="*/ 21550 w 41819"/>
                <a:gd name="connsiteY8" fmla="*/ 5417 h 78736"/>
                <a:gd name="connsiteX9" fmla="*/ 16848 w 41819"/>
                <a:gd name="connsiteY9" fmla="*/ 24140 h 78736"/>
                <a:gd name="connsiteX10" fmla="*/ 4228 w 41819"/>
                <a:gd name="connsiteY10" fmla="*/ 24140 h 78736"/>
                <a:gd name="connsiteX11" fmla="*/ 269 w 41819"/>
                <a:gd name="connsiteY11" fmla="*/ 26868 h 78736"/>
                <a:gd name="connsiteX12" fmla="*/ 3981 w 41819"/>
                <a:gd name="connsiteY12" fmla="*/ 28604 h 78736"/>
                <a:gd name="connsiteX13" fmla="*/ 15735 w 41819"/>
                <a:gd name="connsiteY13" fmla="*/ 28604 h 78736"/>
                <a:gd name="connsiteX14" fmla="*/ 8435 w 41819"/>
                <a:gd name="connsiteY14" fmla="*/ 57867 h 78736"/>
                <a:gd name="connsiteX15" fmla="*/ 6579 w 41819"/>
                <a:gd name="connsiteY15" fmla="*/ 67042 h 78736"/>
                <a:gd name="connsiteX16" fmla="*/ 19818 w 41819"/>
                <a:gd name="connsiteY16" fmla="*/ 78822 h 78736"/>
                <a:gd name="connsiteX17" fmla="*/ 41346 w 41819"/>
                <a:gd name="connsiteY17" fmla="*/ 59851 h 78736"/>
                <a:gd name="connsiteX18" fmla="*/ 39366 w 41819"/>
                <a:gd name="connsiteY18" fmla="*/ 58239 h 78736"/>
                <a:gd name="connsiteX19" fmla="*/ 36768 w 41819"/>
                <a:gd name="connsiteY19" fmla="*/ 60595 h 78736"/>
                <a:gd name="connsiteX20" fmla="*/ 20189 w 41819"/>
                <a:gd name="connsiteY20" fmla="*/ 75350 h 78736"/>
                <a:gd name="connsiteX21" fmla="*/ 15858 w 41819"/>
                <a:gd name="connsiteY21" fmla="*/ 69274 h 78736"/>
                <a:gd name="connsiteX22" fmla="*/ 16601 w 41819"/>
                <a:gd name="connsiteY22" fmla="*/ 64190 h 78736"/>
                <a:gd name="connsiteX23" fmla="*/ 25509 w 41819"/>
                <a:gd name="connsiteY23" fmla="*/ 28604 h 7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819" h="78736">
                  <a:moveTo>
                    <a:pt x="25509" y="28604"/>
                  </a:moveTo>
                  <a:lnTo>
                    <a:pt x="38129" y="28604"/>
                  </a:lnTo>
                  <a:cubicBezTo>
                    <a:pt x="40480" y="28604"/>
                    <a:pt x="42088" y="28604"/>
                    <a:pt x="42088" y="25876"/>
                  </a:cubicBezTo>
                  <a:cubicBezTo>
                    <a:pt x="42088" y="24140"/>
                    <a:pt x="40480" y="24140"/>
                    <a:pt x="38376" y="24140"/>
                  </a:cubicBezTo>
                  <a:lnTo>
                    <a:pt x="26622" y="24140"/>
                  </a:lnTo>
                  <a:lnTo>
                    <a:pt x="31200" y="5789"/>
                  </a:lnTo>
                  <a:cubicBezTo>
                    <a:pt x="31324" y="5169"/>
                    <a:pt x="31572" y="4549"/>
                    <a:pt x="31572" y="4053"/>
                  </a:cubicBezTo>
                  <a:cubicBezTo>
                    <a:pt x="31572" y="1821"/>
                    <a:pt x="29839" y="85"/>
                    <a:pt x="27365" y="85"/>
                  </a:cubicBezTo>
                  <a:cubicBezTo>
                    <a:pt x="24272" y="85"/>
                    <a:pt x="22416" y="2193"/>
                    <a:pt x="21550" y="5417"/>
                  </a:cubicBezTo>
                  <a:cubicBezTo>
                    <a:pt x="20684" y="8517"/>
                    <a:pt x="22292" y="2565"/>
                    <a:pt x="16848" y="24140"/>
                  </a:cubicBezTo>
                  <a:lnTo>
                    <a:pt x="4228" y="24140"/>
                  </a:lnTo>
                  <a:cubicBezTo>
                    <a:pt x="1877" y="24140"/>
                    <a:pt x="269" y="24140"/>
                    <a:pt x="269" y="26868"/>
                  </a:cubicBezTo>
                  <a:cubicBezTo>
                    <a:pt x="269" y="28604"/>
                    <a:pt x="1754" y="28604"/>
                    <a:pt x="3981" y="28604"/>
                  </a:cubicBezTo>
                  <a:lnTo>
                    <a:pt x="15735" y="28604"/>
                  </a:lnTo>
                  <a:lnTo>
                    <a:pt x="8435" y="57867"/>
                  </a:lnTo>
                  <a:cubicBezTo>
                    <a:pt x="7693" y="60967"/>
                    <a:pt x="6579" y="65430"/>
                    <a:pt x="6579" y="67042"/>
                  </a:cubicBezTo>
                  <a:cubicBezTo>
                    <a:pt x="6579" y="74358"/>
                    <a:pt x="12765" y="78822"/>
                    <a:pt x="19818" y="78822"/>
                  </a:cubicBezTo>
                  <a:cubicBezTo>
                    <a:pt x="33551" y="78822"/>
                    <a:pt x="41346" y="61463"/>
                    <a:pt x="41346" y="59851"/>
                  </a:cubicBezTo>
                  <a:cubicBezTo>
                    <a:pt x="41346" y="58239"/>
                    <a:pt x="39737" y="58239"/>
                    <a:pt x="39366" y="58239"/>
                  </a:cubicBezTo>
                  <a:cubicBezTo>
                    <a:pt x="37882" y="58239"/>
                    <a:pt x="37758" y="58487"/>
                    <a:pt x="36768" y="60595"/>
                  </a:cubicBezTo>
                  <a:cubicBezTo>
                    <a:pt x="33304" y="68406"/>
                    <a:pt x="26994" y="75350"/>
                    <a:pt x="20189" y="75350"/>
                  </a:cubicBezTo>
                  <a:cubicBezTo>
                    <a:pt x="17591" y="75350"/>
                    <a:pt x="15858" y="73738"/>
                    <a:pt x="15858" y="69274"/>
                  </a:cubicBezTo>
                  <a:cubicBezTo>
                    <a:pt x="15858" y="68034"/>
                    <a:pt x="16353" y="65430"/>
                    <a:pt x="16601" y="64190"/>
                  </a:cubicBezTo>
                  <a:lnTo>
                    <a:pt x="25509" y="28604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022F4E45-69C0-E0EF-1809-5953769964EB}"/>
                </a:ext>
              </a:extLst>
            </p:cNvPr>
            <p:cNvSpPr/>
            <p:nvPr/>
          </p:nvSpPr>
          <p:spPr>
            <a:xfrm>
              <a:off x="5905176" y="6561897"/>
              <a:ext cx="106757" cy="120983"/>
            </a:xfrm>
            <a:custGeom>
              <a:avLst/>
              <a:gdLst>
                <a:gd name="connsiteX0" fmla="*/ 59484 w 106757"/>
                <a:gd name="connsiteY0" fmla="*/ 13900 h 120983"/>
                <a:gd name="connsiteX1" fmla="*/ 78220 w 106757"/>
                <a:gd name="connsiteY1" fmla="*/ 5575 h 120983"/>
                <a:gd name="connsiteX2" fmla="*/ 84936 w 106757"/>
                <a:gd name="connsiteY2" fmla="*/ 2209 h 120983"/>
                <a:gd name="connsiteX3" fmla="*/ 82108 w 106757"/>
                <a:gd name="connsiteY3" fmla="*/ 84 h 120983"/>
                <a:gd name="connsiteX4" fmla="*/ 55949 w 106757"/>
                <a:gd name="connsiteY4" fmla="*/ 615 h 120983"/>
                <a:gd name="connsiteX5" fmla="*/ 32441 w 106757"/>
                <a:gd name="connsiteY5" fmla="*/ 84 h 120983"/>
                <a:gd name="connsiteX6" fmla="*/ 29083 w 106757"/>
                <a:gd name="connsiteY6" fmla="*/ 3626 h 120983"/>
                <a:gd name="connsiteX7" fmla="*/ 34032 w 106757"/>
                <a:gd name="connsiteY7" fmla="*/ 5575 h 120983"/>
                <a:gd name="connsiteX8" fmla="*/ 40748 w 106757"/>
                <a:gd name="connsiteY8" fmla="*/ 5929 h 120983"/>
                <a:gd name="connsiteX9" fmla="*/ 45521 w 106757"/>
                <a:gd name="connsiteY9" fmla="*/ 8763 h 120983"/>
                <a:gd name="connsiteX10" fmla="*/ 44814 w 106757"/>
                <a:gd name="connsiteY10" fmla="*/ 12129 h 120983"/>
                <a:gd name="connsiteX11" fmla="*/ 21129 w 106757"/>
                <a:gd name="connsiteY11" fmla="*/ 107251 h 120983"/>
                <a:gd name="connsiteX12" fmla="*/ 5045 w 106757"/>
                <a:gd name="connsiteY12" fmla="*/ 115576 h 120983"/>
                <a:gd name="connsiteX13" fmla="*/ 272 w 106757"/>
                <a:gd name="connsiteY13" fmla="*/ 119119 h 120983"/>
                <a:gd name="connsiteX14" fmla="*/ 5045 w 106757"/>
                <a:gd name="connsiteY14" fmla="*/ 121067 h 120983"/>
                <a:gd name="connsiteX15" fmla="*/ 86880 w 106757"/>
                <a:gd name="connsiteY15" fmla="*/ 121067 h 120983"/>
                <a:gd name="connsiteX16" fmla="*/ 92360 w 106757"/>
                <a:gd name="connsiteY16" fmla="*/ 118056 h 120983"/>
                <a:gd name="connsiteX17" fmla="*/ 106323 w 106757"/>
                <a:gd name="connsiteY17" fmla="*/ 79795 h 120983"/>
                <a:gd name="connsiteX18" fmla="*/ 107030 w 106757"/>
                <a:gd name="connsiteY18" fmla="*/ 77315 h 120983"/>
                <a:gd name="connsiteX19" fmla="*/ 104909 w 106757"/>
                <a:gd name="connsiteY19" fmla="*/ 75366 h 120983"/>
                <a:gd name="connsiteX20" fmla="*/ 101904 w 106757"/>
                <a:gd name="connsiteY20" fmla="*/ 79086 h 120983"/>
                <a:gd name="connsiteX21" fmla="*/ 57540 w 106757"/>
                <a:gd name="connsiteY21" fmla="*/ 115576 h 120983"/>
                <a:gd name="connsiteX22" fmla="*/ 40925 w 106757"/>
                <a:gd name="connsiteY22" fmla="*/ 115576 h 120983"/>
                <a:gd name="connsiteX23" fmla="*/ 37037 w 106757"/>
                <a:gd name="connsiteY23" fmla="*/ 115399 h 120983"/>
                <a:gd name="connsiteX24" fmla="*/ 34739 w 106757"/>
                <a:gd name="connsiteY24" fmla="*/ 113628 h 120983"/>
                <a:gd name="connsiteX25" fmla="*/ 35623 w 106757"/>
                <a:gd name="connsiteY25" fmla="*/ 109553 h 120983"/>
                <a:gd name="connsiteX26" fmla="*/ 59484 w 106757"/>
                <a:gd name="connsiteY26" fmla="*/ 13900 h 1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757" h="120983">
                  <a:moveTo>
                    <a:pt x="59484" y="13900"/>
                  </a:moveTo>
                  <a:cubicBezTo>
                    <a:pt x="61075" y="7523"/>
                    <a:pt x="61605" y="5575"/>
                    <a:pt x="78220" y="5575"/>
                  </a:cubicBezTo>
                  <a:cubicBezTo>
                    <a:pt x="83522" y="5575"/>
                    <a:pt x="84936" y="5575"/>
                    <a:pt x="84936" y="2209"/>
                  </a:cubicBezTo>
                  <a:cubicBezTo>
                    <a:pt x="84936" y="84"/>
                    <a:pt x="82992" y="84"/>
                    <a:pt x="82108" y="84"/>
                  </a:cubicBezTo>
                  <a:cubicBezTo>
                    <a:pt x="76275" y="84"/>
                    <a:pt x="61782" y="615"/>
                    <a:pt x="55949" y="615"/>
                  </a:cubicBezTo>
                  <a:cubicBezTo>
                    <a:pt x="50646" y="615"/>
                    <a:pt x="37744" y="84"/>
                    <a:pt x="32441" y="84"/>
                  </a:cubicBezTo>
                  <a:cubicBezTo>
                    <a:pt x="31204" y="84"/>
                    <a:pt x="29083" y="84"/>
                    <a:pt x="29083" y="3626"/>
                  </a:cubicBezTo>
                  <a:cubicBezTo>
                    <a:pt x="29083" y="5575"/>
                    <a:pt x="30674" y="5575"/>
                    <a:pt x="34032" y="5575"/>
                  </a:cubicBezTo>
                  <a:cubicBezTo>
                    <a:pt x="34385" y="5575"/>
                    <a:pt x="37744" y="5575"/>
                    <a:pt x="40748" y="5929"/>
                  </a:cubicBezTo>
                  <a:cubicBezTo>
                    <a:pt x="43930" y="6283"/>
                    <a:pt x="45521" y="6460"/>
                    <a:pt x="45521" y="8763"/>
                  </a:cubicBezTo>
                  <a:cubicBezTo>
                    <a:pt x="45521" y="9472"/>
                    <a:pt x="45344" y="10003"/>
                    <a:pt x="44814" y="12129"/>
                  </a:cubicBezTo>
                  <a:lnTo>
                    <a:pt x="21129" y="107251"/>
                  </a:lnTo>
                  <a:cubicBezTo>
                    <a:pt x="19362" y="114159"/>
                    <a:pt x="19008" y="115576"/>
                    <a:pt x="5045" y="115576"/>
                  </a:cubicBezTo>
                  <a:cubicBezTo>
                    <a:pt x="2040" y="115576"/>
                    <a:pt x="272" y="115576"/>
                    <a:pt x="272" y="119119"/>
                  </a:cubicBezTo>
                  <a:cubicBezTo>
                    <a:pt x="272" y="121067"/>
                    <a:pt x="1863" y="121067"/>
                    <a:pt x="5045" y="121067"/>
                  </a:cubicBezTo>
                  <a:lnTo>
                    <a:pt x="86880" y="121067"/>
                  </a:lnTo>
                  <a:cubicBezTo>
                    <a:pt x="91122" y="121067"/>
                    <a:pt x="91299" y="121067"/>
                    <a:pt x="92360" y="118056"/>
                  </a:cubicBezTo>
                  <a:lnTo>
                    <a:pt x="106323" y="79795"/>
                  </a:lnTo>
                  <a:cubicBezTo>
                    <a:pt x="107030" y="77846"/>
                    <a:pt x="107030" y="77492"/>
                    <a:pt x="107030" y="77315"/>
                  </a:cubicBezTo>
                  <a:cubicBezTo>
                    <a:pt x="107030" y="76606"/>
                    <a:pt x="106500" y="75366"/>
                    <a:pt x="104909" y="75366"/>
                  </a:cubicBezTo>
                  <a:cubicBezTo>
                    <a:pt x="103318" y="75366"/>
                    <a:pt x="103141" y="76252"/>
                    <a:pt x="101904" y="79086"/>
                  </a:cubicBezTo>
                  <a:cubicBezTo>
                    <a:pt x="95895" y="95383"/>
                    <a:pt x="88118" y="115576"/>
                    <a:pt x="57540" y="115576"/>
                  </a:cubicBezTo>
                  <a:lnTo>
                    <a:pt x="40925" y="115576"/>
                  </a:lnTo>
                  <a:cubicBezTo>
                    <a:pt x="38451" y="115576"/>
                    <a:pt x="38097" y="115576"/>
                    <a:pt x="37037" y="115399"/>
                  </a:cubicBezTo>
                  <a:cubicBezTo>
                    <a:pt x="35269" y="115222"/>
                    <a:pt x="34739" y="115045"/>
                    <a:pt x="34739" y="113628"/>
                  </a:cubicBezTo>
                  <a:cubicBezTo>
                    <a:pt x="34739" y="113096"/>
                    <a:pt x="34739" y="112742"/>
                    <a:pt x="35623" y="109553"/>
                  </a:cubicBezTo>
                  <a:lnTo>
                    <a:pt x="59484" y="13900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4F6190E3-6376-CAA2-A7BB-E350A7444F17}"/>
                </a:ext>
              </a:extLst>
            </p:cNvPr>
            <p:cNvSpPr/>
            <p:nvPr/>
          </p:nvSpPr>
          <p:spPr>
            <a:xfrm>
              <a:off x="6024758" y="6426032"/>
              <a:ext cx="86961" cy="424948"/>
            </a:xfrm>
            <a:custGeom>
              <a:avLst/>
              <a:gdLst>
                <a:gd name="connsiteX0" fmla="*/ 87241 w 86961"/>
                <a:gd name="connsiteY0" fmla="*/ 212632 h 424948"/>
                <a:gd name="connsiteX1" fmla="*/ 26438 w 86961"/>
                <a:gd name="connsiteY1" fmla="*/ 19909 h 424948"/>
                <a:gd name="connsiteX2" fmla="*/ 8940 w 86961"/>
                <a:gd name="connsiteY2" fmla="*/ 2195 h 424948"/>
                <a:gd name="connsiteX3" fmla="*/ 3991 w 86961"/>
                <a:gd name="connsiteY3" fmla="*/ 69 h 424948"/>
                <a:gd name="connsiteX4" fmla="*/ 279 w 86961"/>
                <a:gd name="connsiteY4" fmla="*/ 1841 h 424948"/>
                <a:gd name="connsiteX5" fmla="*/ 1340 w 86961"/>
                <a:gd name="connsiteY5" fmla="*/ 3612 h 424948"/>
                <a:gd name="connsiteX6" fmla="*/ 31211 w 86961"/>
                <a:gd name="connsiteY6" fmla="*/ 40988 h 424948"/>
                <a:gd name="connsiteX7" fmla="*/ 72570 w 86961"/>
                <a:gd name="connsiteY7" fmla="*/ 212455 h 424948"/>
                <a:gd name="connsiteX8" fmla="*/ 37043 w 86961"/>
                <a:gd name="connsiteY8" fmla="*/ 374357 h 424948"/>
                <a:gd name="connsiteX9" fmla="*/ 986 w 86961"/>
                <a:gd name="connsiteY9" fmla="*/ 421653 h 424948"/>
                <a:gd name="connsiteX10" fmla="*/ 279 w 86961"/>
                <a:gd name="connsiteY10" fmla="*/ 423247 h 424948"/>
                <a:gd name="connsiteX11" fmla="*/ 3991 w 86961"/>
                <a:gd name="connsiteY11" fmla="*/ 425018 h 424948"/>
                <a:gd name="connsiteX12" fmla="*/ 9470 w 86961"/>
                <a:gd name="connsiteY12" fmla="*/ 422361 h 424948"/>
                <a:gd name="connsiteX13" fmla="*/ 87241 w 86961"/>
                <a:gd name="connsiteY13" fmla="*/ 212632 h 42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61" h="424948">
                  <a:moveTo>
                    <a:pt x="87241" y="212632"/>
                  </a:moveTo>
                  <a:cubicBezTo>
                    <a:pt x="87241" y="143018"/>
                    <a:pt x="71333" y="72872"/>
                    <a:pt x="26438" y="19909"/>
                  </a:cubicBezTo>
                  <a:cubicBezTo>
                    <a:pt x="22903" y="15835"/>
                    <a:pt x="16187" y="8572"/>
                    <a:pt x="8940" y="2195"/>
                  </a:cubicBezTo>
                  <a:cubicBezTo>
                    <a:pt x="6819" y="69"/>
                    <a:pt x="6466" y="69"/>
                    <a:pt x="3991" y="69"/>
                  </a:cubicBezTo>
                  <a:cubicBezTo>
                    <a:pt x="1870" y="69"/>
                    <a:pt x="279" y="69"/>
                    <a:pt x="279" y="1841"/>
                  </a:cubicBezTo>
                  <a:cubicBezTo>
                    <a:pt x="279" y="2549"/>
                    <a:pt x="986" y="3258"/>
                    <a:pt x="1340" y="3612"/>
                  </a:cubicBezTo>
                  <a:cubicBezTo>
                    <a:pt x="7526" y="9989"/>
                    <a:pt x="19368" y="21857"/>
                    <a:pt x="31211" y="40988"/>
                  </a:cubicBezTo>
                  <a:cubicBezTo>
                    <a:pt x="59667" y="86689"/>
                    <a:pt x="72570" y="144258"/>
                    <a:pt x="72570" y="212455"/>
                  </a:cubicBezTo>
                  <a:cubicBezTo>
                    <a:pt x="72570" y="260105"/>
                    <a:pt x="66207" y="321571"/>
                    <a:pt x="37043" y="374357"/>
                  </a:cubicBezTo>
                  <a:cubicBezTo>
                    <a:pt x="23080" y="399511"/>
                    <a:pt x="8410" y="414213"/>
                    <a:pt x="986" y="421653"/>
                  </a:cubicBezTo>
                  <a:cubicBezTo>
                    <a:pt x="633" y="422184"/>
                    <a:pt x="279" y="422715"/>
                    <a:pt x="279" y="423247"/>
                  </a:cubicBezTo>
                  <a:cubicBezTo>
                    <a:pt x="279" y="425018"/>
                    <a:pt x="1870" y="425018"/>
                    <a:pt x="3991" y="425018"/>
                  </a:cubicBezTo>
                  <a:cubicBezTo>
                    <a:pt x="6466" y="425018"/>
                    <a:pt x="6819" y="425018"/>
                    <a:pt x="9470" y="422361"/>
                  </a:cubicBezTo>
                  <a:cubicBezTo>
                    <a:pt x="68682" y="368335"/>
                    <a:pt x="87241" y="287207"/>
                    <a:pt x="87241" y="212632"/>
                  </a:cubicBez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26FB5338-5457-C08B-F32D-9B9708971C43}"/>
                </a:ext>
              </a:extLst>
            </p:cNvPr>
            <p:cNvSpPr/>
            <p:nvPr/>
          </p:nvSpPr>
          <p:spPr>
            <a:xfrm>
              <a:off x="6156475" y="6387491"/>
              <a:ext cx="54686" cy="82332"/>
            </a:xfrm>
            <a:custGeom>
              <a:avLst/>
              <a:gdLst>
                <a:gd name="connsiteX0" fmla="*/ 54973 w 54686"/>
                <a:gd name="connsiteY0" fmla="*/ 59837 h 82332"/>
                <a:gd name="connsiteX1" fmla="*/ 50767 w 54686"/>
                <a:gd name="connsiteY1" fmla="*/ 59837 h 82332"/>
                <a:gd name="connsiteX2" fmla="*/ 47550 w 54686"/>
                <a:gd name="connsiteY2" fmla="*/ 71121 h 82332"/>
                <a:gd name="connsiteX3" fmla="*/ 35301 w 54686"/>
                <a:gd name="connsiteY3" fmla="*/ 71865 h 82332"/>
                <a:gd name="connsiteX4" fmla="*/ 12535 w 54686"/>
                <a:gd name="connsiteY4" fmla="*/ 71865 h 82332"/>
                <a:gd name="connsiteX5" fmla="*/ 37281 w 54686"/>
                <a:gd name="connsiteY5" fmla="*/ 51034 h 82332"/>
                <a:gd name="connsiteX6" fmla="*/ 54973 w 54686"/>
                <a:gd name="connsiteY6" fmla="*/ 24251 h 82332"/>
                <a:gd name="connsiteX7" fmla="*/ 26022 w 54686"/>
                <a:gd name="connsiteY7" fmla="*/ 72 h 82332"/>
                <a:gd name="connsiteX8" fmla="*/ 287 w 54686"/>
                <a:gd name="connsiteY8" fmla="*/ 22267 h 82332"/>
                <a:gd name="connsiteX9" fmla="*/ 6844 w 54686"/>
                <a:gd name="connsiteY9" fmla="*/ 29210 h 82332"/>
                <a:gd name="connsiteX10" fmla="*/ 13401 w 54686"/>
                <a:gd name="connsiteY10" fmla="*/ 22639 h 82332"/>
                <a:gd name="connsiteX11" fmla="*/ 6102 w 54686"/>
                <a:gd name="connsiteY11" fmla="*/ 16067 h 82332"/>
                <a:gd name="connsiteX12" fmla="*/ 24166 w 54686"/>
                <a:gd name="connsiteY12" fmla="*/ 4535 h 82332"/>
                <a:gd name="connsiteX13" fmla="*/ 42972 w 54686"/>
                <a:gd name="connsiteY13" fmla="*/ 24251 h 82332"/>
                <a:gd name="connsiteX14" fmla="*/ 31342 w 54686"/>
                <a:gd name="connsiteY14" fmla="*/ 48058 h 82332"/>
                <a:gd name="connsiteX15" fmla="*/ 1524 w 54686"/>
                <a:gd name="connsiteY15" fmla="*/ 77568 h 82332"/>
                <a:gd name="connsiteX16" fmla="*/ 287 w 54686"/>
                <a:gd name="connsiteY16" fmla="*/ 82404 h 82332"/>
                <a:gd name="connsiteX17" fmla="*/ 51261 w 54686"/>
                <a:gd name="connsiteY17" fmla="*/ 82404 h 82332"/>
                <a:gd name="connsiteX18" fmla="*/ 54973 w 54686"/>
                <a:gd name="connsiteY18" fmla="*/ 59837 h 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6" h="82332">
                  <a:moveTo>
                    <a:pt x="54973" y="59837"/>
                  </a:moveTo>
                  <a:lnTo>
                    <a:pt x="50767" y="59837"/>
                  </a:lnTo>
                  <a:cubicBezTo>
                    <a:pt x="50395" y="62565"/>
                    <a:pt x="49158" y="69881"/>
                    <a:pt x="47550" y="71121"/>
                  </a:cubicBezTo>
                  <a:cubicBezTo>
                    <a:pt x="46560" y="71865"/>
                    <a:pt x="37033" y="71865"/>
                    <a:pt x="35301" y="71865"/>
                  </a:cubicBezTo>
                  <a:lnTo>
                    <a:pt x="12535" y="71865"/>
                  </a:lnTo>
                  <a:cubicBezTo>
                    <a:pt x="25527" y="60333"/>
                    <a:pt x="29857" y="56861"/>
                    <a:pt x="37281" y="51034"/>
                  </a:cubicBezTo>
                  <a:cubicBezTo>
                    <a:pt x="46436" y="43718"/>
                    <a:pt x="54973" y="36030"/>
                    <a:pt x="54973" y="24251"/>
                  </a:cubicBezTo>
                  <a:cubicBezTo>
                    <a:pt x="54973" y="9247"/>
                    <a:pt x="41858" y="72"/>
                    <a:pt x="26022" y="72"/>
                  </a:cubicBezTo>
                  <a:cubicBezTo>
                    <a:pt x="10680" y="72"/>
                    <a:pt x="287" y="10859"/>
                    <a:pt x="287" y="22267"/>
                  </a:cubicBezTo>
                  <a:cubicBezTo>
                    <a:pt x="287" y="28590"/>
                    <a:pt x="5607" y="29210"/>
                    <a:pt x="6844" y="29210"/>
                  </a:cubicBezTo>
                  <a:cubicBezTo>
                    <a:pt x="9813" y="29210"/>
                    <a:pt x="13401" y="27102"/>
                    <a:pt x="13401" y="22639"/>
                  </a:cubicBezTo>
                  <a:cubicBezTo>
                    <a:pt x="13401" y="20407"/>
                    <a:pt x="12535" y="16067"/>
                    <a:pt x="6102" y="16067"/>
                  </a:cubicBezTo>
                  <a:cubicBezTo>
                    <a:pt x="9937" y="7263"/>
                    <a:pt x="18351" y="4535"/>
                    <a:pt x="24166" y="4535"/>
                  </a:cubicBezTo>
                  <a:cubicBezTo>
                    <a:pt x="36538" y="4535"/>
                    <a:pt x="42972" y="14207"/>
                    <a:pt x="42972" y="24251"/>
                  </a:cubicBezTo>
                  <a:cubicBezTo>
                    <a:pt x="42972" y="35038"/>
                    <a:pt x="35301" y="43594"/>
                    <a:pt x="31342" y="48058"/>
                  </a:cubicBezTo>
                  <a:lnTo>
                    <a:pt x="1524" y="77568"/>
                  </a:lnTo>
                  <a:cubicBezTo>
                    <a:pt x="287" y="78684"/>
                    <a:pt x="287" y="78932"/>
                    <a:pt x="287" y="82404"/>
                  </a:cubicBezTo>
                  <a:lnTo>
                    <a:pt x="51261" y="82404"/>
                  </a:lnTo>
                  <a:lnTo>
                    <a:pt x="54973" y="59837"/>
                  </a:lnTo>
                  <a:close/>
                </a:path>
              </a:pathLst>
            </a:custGeom>
            <a:solidFill>
              <a:srgbClr val="000000"/>
            </a:solidFill>
            <a:ln w="17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49F42F9F-92B2-0B1B-7FCA-CE635C902F6A}"/>
              </a:ext>
            </a:extLst>
          </p:cNvPr>
          <p:cNvGrpSpPr/>
          <p:nvPr/>
        </p:nvGrpSpPr>
        <p:grpSpPr>
          <a:xfrm>
            <a:off x="6202152" y="691302"/>
            <a:ext cx="4724151" cy="3268588"/>
            <a:chOff x="6579017" y="1383054"/>
            <a:chExt cx="4724151" cy="3268588"/>
          </a:xfrm>
        </p:grpSpPr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1B336764-B7D0-C7E9-9FB1-7DFAA58A8AF6}"/>
                </a:ext>
              </a:extLst>
            </p:cNvPr>
            <p:cNvGrpSpPr/>
            <p:nvPr/>
          </p:nvGrpSpPr>
          <p:grpSpPr>
            <a:xfrm>
              <a:off x="6737004" y="2280004"/>
              <a:ext cx="3971164" cy="2371638"/>
              <a:chOff x="6420471" y="2016662"/>
              <a:chExt cx="3971164" cy="2371638"/>
            </a:xfrm>
          </p:grpSpPr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D4733B4F-9D1A-EA89-B003-7127404FCB9D}"/>
                  </a:ext>
                </a:extLst>
              </p:cNvPr>
              <p:cNvCxnSpPr>
                <a:cxnSpLocks/>
                <a:stCxn id="723" idx="20"/>
              </p:cNvCxnSpPr>
              <p:nvPr/>
            </p:nvCxnSpPr>
            <p:spPr>
              <a:xfrm flipH="1">
                <a:off x="9115921" y="4032763"/>
                <a:ext cx="292389" cy="199267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3" name="Isosceles Triangle 732">
                <a:extLst>
                  <a:ext uri="{FF2B5EF4-FFF2-40B4-BE49-F238E27FC236}">
                    <a16:creationId xmlns:a16="http://schemas.microsoft.com/office/drawing/2014/main" id="{F69910E8-7283-D2BE-0F8F-E3382D915ACB}"/>
                  </a:ext>
                </a:extLst>
              </p:cNvPr>
              <p:cNvSpPr/>
              <p:nvPr/>
            </p:nvSpPr>
            <p:spPr>
              <a:xfrm rot="5400000">
                <a:off x="7929604" y="2465707"/>
                <a:ext cx="169986" cy="434544"/>
              </a:xfrm>
              <a:prstGeom prst="triangle">
                <a:avLst/>
              </a:prstGeom>
              <a:solidFill>
                <a:srgbClr val="FFD22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Rectangle 730">
                <a:extLst>
                  <a:ext uri="{FF2B5EF4-FFF2-40B4-BE49-F238E27FC236}">
                    <a16:creationId xmlns:a16="http://schemas.microsoft.com/office/drawing/2014/main" id="{1183F4F5-8D6B-6ECE-F17A-54C99398ABD6}"/>
                  </a:ext>
                </a:extLst>
              </p:cNvPr>
              <p:cNvSpPr/>
              <p:nvPr/>
            </p:nvSpPr>
            <p:spPr>
              <a:xfrm rot="20624807">
                <a:off x="7503217" y="3609969"/>
                <a:ext cx="312682" cy="124529"/>
              </a:xfrm>
              <a:prstGeom prst="rect">
                <a:avLst/>
              </a:prstGeom>
              <a:solidFill>
                <a:srgbClr val="FFD22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Isosceles Triangle 729">
                <a:extLst>
                  <a:ext uri="{FF2B5EF4-FFF2-40B4-BE49-F238E27FC236}">
                    <a16:creationId xmlns:a16="http://schemas.microsoft.com/office/drawing/2014/main" id="{CDC772BB-B4D4-6919-2BBB-15B7F8D05800}"/>
                  </a:ext>
                </a:extLst>
              </p:cNvPr>
              <p:cNvSpPr/>
              <p:nvPr/>
            </p:nvSpPr>
            <p:spPr>
              <a:xfrm rot="9286016">
                <a:off x="7523606" y="3639269"/>
                <a:ext cx="158075" cy="434544"/>
              </a:xfrm>
              <a:prstGeom prst="triangle">
                <a:avLst/>
              </a:prstGeom>
              <a:solidFill>
                <a:srgbClr val="FFD22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EA87DF-E83C-44AF-789C-6FC56565484E}"/>
                  </a:ext>
                </a:extLst>
              </p:cNvPr>
              <p:cNvSpPr txBox="1"/>
              <p:nvPr/>
            </p:nvSpPr>
            <p:spPr>
              <a:xfrm>
                <a:off x="6420471" y="2264207"/>
                <a:ext cx="86241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dirty="0">
                    <a:latin typeface="Avenir Next LT Pro Light" panose="020B0304020202020204" pitchFamily="34" charset="0"/>
                  </a:rPr>
                  <a:t>	</a:t>
                </a:r>
                <a:r>
                  <a:rPr lang="en-US" sz="1100" dirty="0" err="1">
                    <a:solidFill>
                      <a:srgbClr val="8C8C8C"/>
                    </a:solidFill>
                    <a:latin typeface="Avenir Next LT Pro Light" panose="020B0304020202020204" pitchFamily="34" charset="0"/>
                  </a:rPr>
                  <a:t>ebeam</a:t>
                </a:r>
                <a:endParaRPr lang="en-US" sz="1100" dirty="0">
                  <a:solidFill>
                    <a:srgbClr val="8C8C8C"/>
                  </a:solidFill>
                  <a:latin typeface="Avenir Next LT Pro Light" panose="020B0304020202020204" pitchFamily="34" charset="0"/>
                </a:endParaRPr>
              </a:p>
              <a:p>
                <a:pPr algn="r"/>
                <a:r>
                  <a:rPr lang="en-US" sz="1100" dirty="0">
                    <a:solidFill>
                      <a:srgbClr val="8C8C8C"/>
                    </a:solidFill>
                    <a:latin typeface="Avenir Next LT Pro Light" panose="020B0304020202020204" pitchFamily="34" charset="0"/>
                  </a:rPr>
                  <a:t>~5 MeV</a:t>
                </a:r>
              </a:p>
              <a:p>
                <a:pPr algn="r"/>
                <a:r>
                  <a:rPr lang="en-US" sz="1100" dirty="0">
                    <a:solidFill>
                      <a:srgbClr val="8C8C8C"/>
                    </a:solidFill>
                    <a:latin typeface="Avenir Next LT Pro Light" panose="020B0304020202020204" pitchFamily="34" charset="0"/>
                  </a:rPr>
                  <a:t>~100 </a:t>
                </a:r>
                <a:r>
                  <a:rPr lang="en-US" sz="1100" dirty="0" err="1">
                    <a:solidFill>
                      <a:srgbClr val="8C8C8C"/>
                    </a:solidFill>
                    <a:latin typeface="Avenir Next LT Pro Light" panose="020B0304020202020204" pitchFamily="34" charset="0"/>
                  </a:rPr>
                  <a:t>fC</a:t>
                </a:r>
                <a:endParaRPr lang="en-US" sz="1100" dirty="0">
                  <a:solidFill>
                    <a:srgbClr val="8C8C8C"/>
                  </a:solidFill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4F9290-D132-7D12-37CE-B1F76F3D368B}"/>
                  </a:ext>
                </a:extLst>
              </p:cNvPr>
              <p:cNvSpPr txBox="1"/>
              <p:nvPr/>
            </p:nvSpPr>
            <p:spPr>
              <a:xfrm>
                <a:off x="7213014" y="2021892"/>
                <a:ext cx="101143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Avenir Next LT Pro Light" panose="020B0304020202020204" pitchFamily="34" charset="0"/>
                  </a:rPr>
                  <a:t>vacuum </a:t>
                </a:r>
              </a:p>
              <a:p>
                <a:r>
                  <a:rPr lang="en-US" sz="1100" dirty="0">
                    <a:latin typeface="Avenir Next LT Pro Light" panose="020B0304020202020204" pitchFamily="34" charset="0"/>
                  </a:rPr>
                  <a:t>chamber</a:t>
                </a:r>
                <a:endParaRPr lang="en-US" sz="11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BEAE1B-BAAA-F736-013C-182F6E968DDC}"/>
                  </a:ext>
                </a:extLst>
              </p:cNvPr>
              <p:cNvSpPr/>
              <p:nvPr/>
            </p:nvSpPr>
            <p:spPr>
              <a:xfrm>
                <a:off x="7239275" y="2016662"/>
                <a:ext cx="2421467" cy="12443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AC3FCE-C469-85BC-4670-6967623FE64A}"/>
                  </a:ext>
                </a:extLst>
              </p:cNvPr>
              <p:cNvSpPr/>
              <p:nvPr/>
            </p:nvSpPr>
            <p:spPr>
              <a:xfrm>
                <a:off x="9010877" y="3219804"/>
                <a:ext cx="322430" cy="82460"/>
              </a:xfrm>
              <a:prstGeom prst="rect">
                <a:avLst/>
              </a:prstGeom>
              <a:solidFill>
                <a:srgbClr val="D1D3D4"/>
              </a:solidFill>
              <a:ln>
                <a:solidFill>
                  <a:srgbClr val="9193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E20E83-9724-2116-2FC1-D2175ABDD3EE}"/>
                  </a:ext>
                </a:extLst>
              </p:cNvPr>
              <p:cNvSpPr/>
              <p:nvPr/>
            </p:nvSpPr>
            <p:spPr>
              <a:xfrm>
                <a:off x="7610381" y="3219804"/>
                <a:ext cx="322430" cy="82460"/>
              </a:xfrm>
              <a:prstGeom prst="rect">
                <a:avLst/>
              </a:prstGeom>
              <a:solidFill>
                <a:srgbClr val="D1D3D4"/>
              </a:solidFill>
              <a:ln>
                <a:solidFill>
                  <a:srgbClr val="9193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C76EE5-66EA-FDDD-D4C6-89C03E73D668}"/>
                  </a:ext>
                </a:extLst>
              </p:cNvPr>
              <p:cNvSpPr txBox="1"/>
              <p:nvPr/>
            </p:nvSpPr>
            <p:spPr>
              <a:xfrm>
                <a:off x="8941540" y="3442815"/>
                <a:ext cx="140620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 err="1">
                    <a:latin typeface="Avenir Next LT Pro Light" panose="020B0304020202020204" pitchFamily="34" charset="0"/>
                  </a:rPr>
                  <a:t>iCCD</a:t>
                </a:r>
                <a:endParaRPr lang="en-US" sz="11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31DDB2-9B88-F6B4-0E26-B83DC269D194}"/>
                  </a:ext>
                </a:extLst>
              </p:cNvPr>
              <p:cNvSpPr txBox="1"/>
              <p:nvPr/>
            </p:nvSpPr>
            <p:spPr>
              <a:xfrm>
                <a:off x="9380205" y="3899559"/>
                <a:ext cx="101143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Avenir Next LT Pro Light" panose="020B0304020202020204" pitchFamily="34" charset="0"/>
                  </a:rPr>
                  <a:t>grating</a:t>
                </a:r>
                <a:endParaRPr lang="en-US" sz="1100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31E3A00-0E60-5115-2BD4-A59994A36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9835" y="2686704"/>
                <a:ext cx="16565" cy="900944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35E31CF-3A64-0A41-0A2B-58750D7BEF3B}"/>
                  </a:ext>
                </a:extLst>
              </p:cNvPr>
              <p:cNvGrpSpPr/>
              <p:nvPr/>
            </p:nvGrpSpPr>
            <p:grpSpPr>
              <a:xfrm>
                <a:off x="9081238" y="3334789"/>
                <a:ext cx="220693" cy="132994"/>
                <a:chOff x="4349272" y="3712165"/>
                <a:chExt cx="220693" cy="132994"/>
              </a:xfrm>
            </p:grpSpPr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75A9A17D-E082-F2DC-BC6E-3D1B207B6ED3}"/>
                    </a:ext>
                  </a:extLst>
                </p:cNvPr>
                <p:cNvSpPr/>
                <p:nvPr/>
              </p:nvSpPr>
              <p:spPr>
                <a:xfrm>
                  <a:off x="4349272" y="3799440"/>
                  <a:ext cx="220693" cy="45719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Trapezoid 517">
                  <a:extLst>
                    <a:ext uri="{FF2B5EF4-FFF2-40B4-BE49-F238E27FC236}">
                      <a16:creationId xmlns:a16="http://schemas.microsoft.com/office/drawing/2014/main" id="{D39F6145-B538-B70A-1D3A-D3D137477837}"/>
                    </a:ext>
                  </a:extLst>
                </p:cNvPr>
                <p:cNvSpPr/>
                <p:nvPr/>
              </p:nvSpPr>
              <p:spPr>
                <a:xfrm rot="10800000">
                  <a:off x="4376657" y="3712165"/>
                  <a:ext cx="167866" cy="8838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AD4A841-3A0C-DCBC-684F-5A6E2EF18D54}"/>
                  </a:ext>
                </a:extLst>
              </p:cNvPr>
              <p:cNvSpPr/>
              <p:nvPr/>
            </p:nvSpPr>
            <p:spPr>
              <a:xfrm rot="20151750">
                <a:off x="7429584" y="3644828"/>
                <a:ext cx="206787" cy="183982"/>
              </a:xfrm>
              <a:custGeom>
                <a:avLst/>
                <a:gdLst>
                  <a:gd name="connsiteX0" fmla="*/ 0 w 401452"/>
                  <a:gd name="connsiteY0" fmla="*/ 0 h 294429"/>
                  <a:gd name="connsiteX1" fmla="*/ 401452 w 401452"/>
                  <a:gd name="connsiteY1" fmla="*/ 0 h 294429"/>
                  <a:gd name="connsiteX2" fmla="*/ 401452 w 401452"/>
                  <a:gd name="connsiteY2" fmla="*/ 2192 h 294429"/>
                  <a:gd name="connsiteX3" fmla="*/ 346513 w 401452"/>
                  <a:gd name="connsiteY3" fmla="*/ 16943 h 294429"/>
                  <a:gd name="connsiteX4" fmla="*/ 144542 w 401452"/>
                  <a:gd name="connsiteY4" fmla="*/ 280497 h 294429"/>
                  <a:gd name="connsiteX5" fmla="*/ 146166 w 401452"/>
                  <a:gd name="connsiteY5" fmla="*/ 294429 h 294429"/>
                  <a:gd name="connsiteX6" fmla="*/ 0 w 401452"/>
                  <a:gd name="connsiteY6" fmla="*/ 294429 h 29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452" h="294429">
                    <a:moveTo>
                      <a:pt x="0" y="0"/>
                    </a:moveTo>
                    <a:lnTo>
                      <a:pt x="401452" y="0"/>
                    </a:lnTo>
                    <a:lnTo>
                      <a:pt x="401452" y="2192"/>
                    </a:lnTo>
                    <a:lnTo>
                      <a:pt x="346513" y="16943"/>
                    </a:lnTo>
                    <a:cubicBezTo>
                      <a:pt x="227823" y="60365"/>
                      <a:pt x="144542" y="162019"/>
                      <a:pt x="144542" y="280497"/>
                    </a:cubicBezTo>
                    <a:lnTo>
                      <a:pt x="146166" y="294429"/>
                    </a:lnTo>
                    <a:lnTo>
                      <a:pt x="0" y="294429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17472456-D4A6-14DC-F64A-2DE33E7EA6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35600" y="4031793"/>
                <a:ext cx="1683824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3E4D66E6-BDAD-DAE7-93F6-EB7F34244E51}"/>
                  </a:ext>
                </a:extLst>
              </p:cNvPr>
              <p:cNvSpPr/>
              <p:nvPr/>
            </p:nvSpPr>
            <p:spPr>
              <a:xfrm>
                <a:off x="9408310" y="3900927"/>
                <a:ext cx="25200" cy="248716"/>
              </a:xfrm>
              <a:custGeom>
                <a:avLst/>
                <a:gdLst>
                  <a:gd name="connsiteX0" fmla="*/ 0 w 57227"/>
                  <a:gd name="connsiteY0" fmla="*/ 0 h 248716"/>
                  <a:gd name="connsiteX1" fmla="*/ 11508 w 57227"/>
                  <a:gd name="connsiteY1" fmla="*/ 0 h 248716"/>
                  <a:gd name="connsiteX2" fmla="*/ 36000 w 57227"/>
                  <a:gd name="connsiteY2" fmla="*/ 0 h 248716"/>
                  <a:gd name="connsiteX3" fmla="*/ 57227 w 57227"/>
                  <a:gd name="connsiteY3" fmla="*/ 0 h 248716"/>
                  <a:gd name="connsiteX4" fmla="*/ 57227 w 57227"/>
                  <a:gd name="connsiteY4" fmla="*/ 248716 h 248716"/>
                  <a:gd name="connsiteX5" fmla="*/ 11508 w 57227"/>
                  <a:gd name="connsiteY5" fmla="*/ 248716 h 248716"/>
                  <a:gd name="connsiteX6" fmla="*/ 11508 w 57227"/>
                  <a:gd name="connsiteY6" fmla="*/ 248715 h 248716"/>
                  <a:gd name="connsiteX7" fmla="*/ 0 w 57227"/>
                  <a:gd name="connsiteY7" fmla="*/ 248715 h 248716"/>
                  <a:gd name="connsiteX8" fmla="*/ 0 w 57227"/>
                  <a:gd name="connsiteY8" fmla="*/ 230715 h 248716"/>
                  <a:gd name="connsiteX9" fmla="*/ 11508 w 57227"/>
                  <a:gd name="connsiteY9" fmla="*/ 230715 h 248716"/>
                  <a:gd name="connsiteX10" fmla="*/ 11508 w 57227"/>
                  <a:gd name="connsiteY10" fmla="*/ 215754 h 248716"/>
                  <a:gd name="connsiteX11" fmla="*/ 0 w 57227"/>
                  <a:gd name="connsiteY11" fmla="*/ 215754 h 248716"/>
                  <a:gd name="connsiteX12" fmla="*/ 0 w 57227"/>
                  <a:gd name="connsiteY12" fmla="*/ 197754 h 248716"/>
                  <a:gd name="connsiteX13" fmla="*/ 11508 w 57227"/>
                  <a:gd name="connsiteY13" fmla="*/ 197754 h 248716"/>
                  <a:gd name="connsiteX14" fmla="*/ 11508 w 57227"/>
                  <a:gd name="connsiteY14" fmla="*/ 182795 h 248716"/>
                  <a:gd name="connsiteX15" fmla="*/ 0 w 57227"/>
                  <a:gd name="connsiteY15" fmla="*/ 182795 h 248716"/>
                  <a:gd name="connsiteX16" fmla="*/ 0 w 57227"/>
                  <a:gd name="connsiteY16" fmla="*/ 164795 h 248716"/>
                  <a:gd name="connsiteX17" fmla="*/ 11508 w 57227"/>
                  <a:gd name="connsiteY17" fmla="*/ 164795 h 248716"/>
                  <a:gd name="connsiteX18" fmla="*/ 11508 w 57227"/>
                  <a:gd name="connsiteY18" fmla="*/ 149836 h 248716"/>
                  <a:gd name="connsiteX19" fmla="*/ 0 w 57227"/>
                  <a:gd name="connsiteY19" fmla="*/ 149836 h 248716"/>
                  <a:gd name="connsiteX20" fmla="*/ 0 w 57227"/>
                  <a:gd name="connsiteY20" fmla="*/ 131836 h 248716"/>
                  <a:gd name="connsiteX21" fmla="*/ 11508 w 57227"/>
                  <a:gd name="connsiteY21" fmla="*/ 131836 h 248716"/>
                  <a:gd name="connsiteX22" fmla="*/ 11508 w 57227"/>
                  <a:gd name="connsiteY22" fmla="*/ 116877 h 248716"/>
                  <a:gd name="connsiteX23" fmla="*/ 0 w 57227"/>
                  <a:gd name="connsiteY23" fmla="*/ 116877 h 248716"/>
                  <a:gd name="connsiteX24" fmla="*/ 0 w 57227"/>
                  <a:gd name="connsiteY24" fmla="*/ 98877 h 248716"/>
                  <a:gd name="connsiteX25" fmla="*/ 11508 w 57227"/>
                  <a:gd name="connsiteY25" fmla="*/ 98877 h 248716"/>
                  <a:gd name="connsiteX26" fmla="*/ 11508 w 57227"/>
                  <a:gd name="connsiteY26" fmla="*/ 83918 h 248716"/>
                  <a:gd name="connsiteX27" fmla="*/ 0 w 57227"/>
                  <a:gd name="connsiteY27" fmla="*/ 83918 h 248716"/>
                  <a:gd name="connsiteX28" fmla="*/ 0 w 57227"/>
                  <a:gd name="connsiteY28" fmla="*/ 65918 h 248716"/>
                  <a:gd name="connsiteX29" fmla="*/ 11508 w 57227"/>
                  <a:gd name="connsiteY29" fmla="*/ 65918 h 248716"/>
                  <a:gd name="connsiteX30" fmla="*/ 11508 w 57227"/>
                  <a:gd name="connsiteY30" fmla="*/ 50959 h 248716"/>
                  <a:gd name="connsiteX31" fmla="*/ 0 w 57227"/>
                  <a:gd name="connsiteY31" fmla="*/ 50959 h 248716"/>
                  <a:gd name="connsiteX32" fmla="*/ 0 w 57227"/>
                  <a:gd name="connsiteY32" fmla="*/ 32959 h 248716"/>
                  <a:gd name="connsiteX33" fmla="*/ 11508 w 57227"/>
                  <a:gd name="connsiteY33" fmla="*/ 32959 h 248716"/>
                  <a:gd name="connsiteX34" fmla="*/ 11508 w 57227"/>
                  <a:gd name="connsiteY34" fmla="*/ 18000 h 248716"/>
                  <a:gd name="connsiteX35" fmla="*/ 0 w 57227"/>
                  <a:gd name="connsiteY35" fmla="*/ 18000 h 24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7227" h="248716">
                    <a:moveTo>
                      <a:pt x="0" y="0"/>
                    </a:moveTo>
                    <a:lnTo>
                      <a:pt x="11508" y="0"/>
                    </a:lnTo>
                    <a:lnTo>
                      <a:pt x="36000" y="0"/>
                    </a:lnTo>
                    <a:lnTo>
                      <a:pt x="57227" y="0"/>
                    </a:lnTo>
                    <a:lnTo>
                      <a:pt x="57227" y="248716"/>
                    </a:lnTo>
                    <a:lnTo>
                      <a:pt x="11508" y="248716"/>
                    </a:lnTo>
                    <a:lnTo>
                      <a:pt x="11508" y="248715"/>
                    </a:lnTo>
                    <a:lnTo>
                      <a:pt x="0" y="248715"/>
                    </a:lnTo>
                    <a:lnTo>
                      <a:pt x="0" y="230715"/>
                    </a:lnTo>
                    <a:lnTo>
                      <a:pt x="11508" y="230715"/>
                    </a:lnTo>
                    <a:lnTo>
                      <a:pt x="11508" y="215754"/>
                    </a:lnTo>
                    <a:lnTo>
                      <a:pt x="0" y="215754"/>
                    </a:lnTo>
                    <a:lnTo>
                      <a:pt x="0" y="197754"/>
                    </a:lnTo>
                    <a:lnTo>
                      <a:pt x="11508" y="197754"/>
                    </a:lnTo>
                    <a:lnTo>
                      <a:pt x="11508" y="182795"/>
                    </a:lnTo>
                    <a:lnTo>
                      <a:pt x="0" y="182795"/>
                    </a:lnTo>
                    <a:lnTo>
                      <a:pt x="0" y="164795"/>
                    </a:lnTo>
                    <a:lnTo>
                      <a:pt x="11508" y="164795"/>
                    </a:lnTo>
                    <a:lnTo>
                      <a:pt x="11508" y="149836"/>
                    </a:lnTo>
                    <a:lnTo>
                      <a:pt x="0" y="149836"/>
                    </a:lnTo>
                    <a:lnTo>
                      <a:pt x="0" y="131836"/>
                    </a:lnTo>
                    <a:lnTo>
                      <a:pt x="11508" y="131836"/>
                    </a:lnTo>
                    <a:lnTo>
                      <a:pt x="11508" y="116877"/>
                    </a:lnTo>
                    <a:lnTo>
                      <a:pt x="0" y="116877"/>
                    </a:lnTo>
                    <a:lnTo>
                      <a:pt x="0" y="98877"/>
                    </a:lnTo>
                    <a:lnTo>
                      <a:pt x="11508" y="98877"/>
                    </a:lnTo>
                    <a:lnTo>
                      <a:pt x="11508" y="83918"/>
                    </a:lnTo>
                    <a:lnTo>
                      <a:pt x="0" y="83918"/>
                    </a:lnTo>
                    <a:lnTo>
                      <a:pt x="0" y="65918"/>
                    </a:lnTo>
                    <a:lnTo>
                      <a:pt x="11508" y="65918"/>
                    </a:lnTo>
                    <a:lnTo>
                      <a:pt x="11508" y="50959"/>
                    </a:lnTo>
                    <a:lnTo>
                      <a:pt x="0" y="50959"/>
                    </a:lnTo>
                    <a:lnTo>
                      <a:pt x="0" y="32959"/>
                    </a:lnTo>
                    <a:lnTo>
                      <a:pt x="11508" y="32959"/>
                    </a:lnTo>
                    <a:lnTo>
                      <a:pt x="11508" y="18000"/>
                    </a:lnTo>
                    <a:lnTo>
                      <a:pt x="0" y="1800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2" name="Rectangle 731">
                <a:extLst>
                  <a:ext uri="{FF2B5EF4-FFF2-40B4-BE49-F238E27FC236}">
                    <a16:creationId xmlns:a16="http://schemas.microsoft.com/office/drawing/2014/main" id="{4123050A-530B-47A3-D6AF-04DE3B366209}"/>
                  </a:ext>
                </a:extLst>
              </p:cNvPr>
              <p:cNvSpPr/>
              <p:nvPr/>
            </p:nvSpPr>
            <p:spPr>
              <a:xfrm rot="5400000">
                <a:off x="7217720" y="3083551"/>
                <a:ext cx="1106125" cy="124529"/>
              </a:xfrm>
              <a:prstGeom prst="rect">
                <a:avLst/>
              </a:prstGeom>
              <a:solidFill>
                <a:srgbClr val="FFD22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Rectangle 708">
                <a:extLst>
                  <a:ext uri="{FF2B5EF4-FFF2-40B4-BE49-F238E27FC236}">
                    <a16:creationId xmlns:a16="http://schemas.microsoft.com/office/drawing/2014/main" id="{07730B6E-0CF3-B869-AD3C-BA7CB052B43E}"/>
                  </a:ext>
                </a:extLst>
              </p:cNvPr>
              <p:cNvSpPr/>
              <p:nvPr/>
            </p:nvSpPr>
            <p:spPr>
              <a:xfrm rot="1278411">
                <a:off x="7803315" y="3534626"/>
                <a:ext cx="36000" cy="249825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A526212A-FF4A-A7DD-A77A-B7CED75DFC85}"/>
                  </a:ext>
                </a:extLst>
              </p:cNvPr>
              <p:cNvSpPr/>
              <p:nvPr/>
            </p:nvSpPr>
            <p:spPr>
              <a:xfrm>
                <a:off x="7642506" y="2592752"/>
                <a:ext cx="206787" cy="183982"/>
              </a:xfrm>
              <a:custGeom>
                <a:avLst/>
                <a:gdLst>
                  <a:gd name="connsiteX0" fmla="*/ 0 w 206787"/>
                  <a:gd name="connsiteY0" fmla="*/ 103970 h 183982"/>
                  <a:gd name="connsiteX1" fmla="*/ 90429 w 206787"/>
                  <a:gd name="connsiteY1" fmla="*/ 103970 h 183982"/>
                  <a:gd name="connsiteX2" fmla="*/ 82111 w 206787"/>
                  <a:gd name="connsiteY2" fmla="*/ 122126 h 183982"/>
                  <a:gd name="connsiteX3" fmla="*/ 74453 w 206787"/>
                  <a:gd name="connsiteY3" fmla="*/ 175276 h 183982"/>
                  <a:gd name="connsiteX4" fmla="*/ 75290 w 206787"/>
                  <a:gd name="connsiteY4" fmla="*/ 183982 h 183982"/>
                  <a:gd name="connsiteX5" fmla="*/ 0 w 206787"/>
                  <a:gd name="connsiteY5" fmla="*/ 183982 h 183982"/>
                  <a:gd name="connsiteX6" fmla="*/ 0 w 206787"/>
                  <a:gd name="connsiteY6" fmla="*/ 0 h 183982"/>
                  <a:gd name="connsiteX7" fmla="*/ 206787 w 206787"/>
                  <a:gd name="connsiteY7" fmla="*/ 0 h 183982"/>
                  <a:gd name="connsiteX8" fmla="*/ 206787 w 206787"/>
                  <a:gd name="connsiteY8" fmla="*/ 1370 h 183982"/>
                  <a:gd name="connsiteX9" fmla="*/ 178488 w 206787"/>
                  <a:gd name="connsiteY9" fmla="*/ 10587 h 183982"/>
                  <a:gd name="connsiteX10" fmla="*/ 136441 w 206787"/>
                  <a:gd name="connsiteY10" fmla="*/ 37356 h 183982"/>
                  <a:gd name="connsiteX11" fmla="*/ 109930 w 206787"/>
                  <a:gd name="connsiteY11" fmla="*/ 67970 h 183982"/>
                  <a:gd name="connsiteX12" fmla="*/ 0 w 206787"/>
                  <a:gd name="connsiteY12" fmla="*/ 67970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787" h="183982">
                    <a:moveTo>
                      <a:pt x="0" y="103970"/>
                    </a:moveTo>
                    <a:lnTo>
                      <a:pt x="90429" y="103970"/>
                    </a:lnTo>
                    <a:lnTo>
                      <a:pt x="82111" y="122126"/>
                    </a:lnTo>
                    <a:cubicBezTo>
                      <a:pt x="77134" y="138916"/>
                      <a:pt x="74453" y="156768"/>
                      <a:pt x="74453" y="175276"/>
                    </a:cubicBezTo>
                    <a:lnTo>
                      <a:pt x="75290" y="183982"/>
                    </a:lnTo>
                    <a:lnTo>
                      <a:pt x="0" y="183982"/>
                    </a:lnTo>
                    <a:close/>
                    <a:moveTo>
                      <a:pt x="0" y="0"/>
                    </a:moveTo>
                    <a:lnTo>
                      <a:pt x="206787" y="0"/>
                    </a:lnTo>
                    <a:lnTo>
                      <a:pt x="206787" y="1370"/>
                    </a:lnTo>
                    <a:lnTo>
                      <a:pt x="178488" y="10587"/>
                    </a:lnTo>
                    <a:cubicBezTo>
                      <a:pt x="163204" y="17371"/>
                      <a:pt x="149060" y="26428"/>
                      <a:pt x="136441" y="37356"/>
                    </a:cubicBezTo>
                    <a:lnTo>
                      <a:pt x="109930" y="67970"/>
                    </a:lnTo>
                    <a:lnTo>
                      <a:pt x="0" y="6797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D4401414-BEDA-83C6-26E6-63B8991D2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8671" y="2680227"/>
                <a:ext cx="2006322" cy="4078"/>
              </a:xfrm>
              <a:prstGeom prst="straightConnector1">
                <a:avLst/>
              </a:prstGeom>
              <a:ln w="9525">
                <a:solidFill>
                  <a:srgbClr val="91939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BF0BB93D-1208-8869-E85A-F61F14543475}"/>
                  </a:ext>
                </a:extLst>
              </p:cNvPr>
              <p:cNvSpPr/>
              <p:nvPr/>
            </p:nvSpPr>
            <p:spPr>
              <a:xfrm>
                <a:off x="8813917" y="3906482"/>
                <a:ext cx="54000" cy="248717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4BB1AA43-5BC5-B780-7169-116AC1A70C35}"/>
                  </a:ext>
                </a:extLst>
              </p:cNvPr>
              <p:cNvSpPr/>
              <p:nvPr/>
            </p:nvSpPr>
            <p:spPr>
              <a:xfrm>
                <a:off x="8083863" y="3905581"/>
                <a:ext cx="54000" cy="248717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Freeform: Shape 707">
                <a:extLst>
                  <a:ext uri="{FF2B5EF4-FFF2-40B4-BE49-F238E27FC236}">
                    <a16:creationId xmlns:a16="http://schemas.microsoft.com/office/drawing/2014/main" id="{1A6E5823-0178-21AE-8BF1-CF987262F8D8}"/>
                  </a:ext>
                </a:extLst>
              </p:cNvPr>
              <p:cNvSpPr/>
              <p:nvPr/>
            </p:nvSpPr>
            <p:spPr>
              <a:xfrm rot="19288272">
                <a:off x="7636181" y="3971542"/>
                <a:ext cx="165096" cy="140535"/>
              </a:xfrm>
              <a:custGeom>
                <a:avLst/>
                <a:gdLst>
                  <a:gd name="connsiteX0" fmla="*/ 0 w 363322"/>
                  <a:gd name="connsiteY0" fmla="*/ 0 h 261612"/>
                  <a:gd name="connsiteX1" fmla="*/ 363322 w 363322"/>
                  <a:gd name="connsiteY1" fmla="*/ 0 h 261612"/>
                  <a:gd name="connsiteX2" fmla="*/ 363322 w 363322"/>
                  <a:gd name="connsiteY2" fmla="*/ 11436 h 261612"/>
                  <a:gd name="connsiteX3" fmla="*/ 355921 w 363322"/>
                  <a:gd name="connsiteY3" fmla="*/ 1 h 261612"/>
                  <a:gd name="connsiteX4" fmla="*/ 186602 w 363322"/>
                  <a:gd name="connsiteY4" fmla="*/ 261611 h 261612"/>
                  <a:gd name="connsiteX5" fmla="*/ 363322 w 363322"/>
                  <a:gd name="connsiteY5" fmla="*/ 261611 h 261612"/>
                  <a:gd name="connsiteX6" fmla="*/ 363322 w 363322"/>
                  <a:gd name="connsiteY6" fmla="*/ 261612 h 261612"/>
                  <a:gd name="connsiteX7" fmla="*/ 0 w 363322"/>
                  <a:gd name="connsiteY7" fmla="*/ 261612 h 26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322" h="261612">
                    <a:moveTo>
                      <a:pt x="0" y="0"/>
                    </a:moveTo>
                    <a:lnTo>
                      <a:pt x="363322" y="0"/>
                    </a:lnTo>
                    <a:lnTo>
                      <a:pt x="363322" y="11436"/>
                    </a:lnTo>
                    <a:lnTo>
                      <a:pt x="355921" y="1"/>
                    </a:lnTo>
                    <a:lnTo>
                      <a:pt x="186602" y="261611"/>
                    </a:lnTo>
                    <a:lnTo>
                      <a:pt x="363322" y="261611"/>
                    </a:lnTo>
                    <a:lnTo>
                      <a:pt x="363322" y="261612"/>
                    </a:lnTo>
                    <a:lnTo>
                      <a:pt x="0" y="26161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229DD5D5-B827-E42F-A79A-A8E9C28B7F57}"/>
                  </a:ext>
                </a:extLst>
              </p:cNvPr>
              <p:cNvSpPr/>
              <p:nvPr/>
            </p:nvSpPr>
            <p:spPr>
              <a:xfrm>
                <a:off x="8170842" y="2616804"/>
                <a:ext cx="124529" cy="12703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TextBox 740">
                <a:extLst>
                  <a:ext uri="{FF2B5EF4-FFF2-40B4-BE49-F238E27FC236}">
                    <a16:creationId xmlns:a16="http://schemas.microsoft.com/office/drawing/2014/main" id="{9F49B52C-6290-C5A1-271B-8C8279ED1BD3}"/>
                  </a:ext>
                </a:extLst>
              </p:cNvPr>
              <p:cNvSpPr txBox="1"/>
              <p:nvPr/>
            </p:nvSpPr>
            <p:spPr>
              <a:xfrm>
                <a:off x="7792167" y="2192874"/>
                <a:ext cx="81956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dirty="0">
                    <a:latin typeface="Avenir Next LT Pro Light" panose="020B0304020202020204" pitchFamily="34" charset="0"/>
                  </a:rPr>
                  <a:t>	structure</a:t>
                </a:r>
                <a:endParaRPr lang="en-US" sz="1100" dirty="0"/>
              </a:p>
            </p:txBody>
          </p: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B9E295DD-D04C-4BEB-0E96-B8C7085F17FC}"/>
                  </a:ext>
                </a:extLst>
              </p:cNvPr>
              <p:cNvCxnSpPr/>
              <p:nvPr/>
            </p:nvCxnSpPr>
            <p:spPr>
              <a:xfrm>
                <a:off x="9121095" y="2581268"/>
                <a:ext cx="0" cy="195466"/>
              </a:xfrm>
              <a:prstGeom prst="line">
                <a:avLst/>
              </a:prstGeom>
              <a:ln w="19050">
                <a:solidFill>
                  <a:srgbClr val="8C8C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6" name="Rectangle 745">
                <a:extLst>
                  <a:ext uri="{FF2B5EF4-FFF2-40B4-BE49-F238E27FC236}">
                    <a16:creationId xmlns:a16="http://schemas.microsoft.com/office/drawing/2014/main" id="{EB12041A-C007-CFCA-6CF4-720A5DFF9942}"/>
                  </a:ext>
                </a:extLst>
              </p:cNvPr>
              <p:cNvSpPr>
                <a:spLocks/>
              </p:cNvSpPr>
              <p:nvPr/>
            </p:nvSpPr>
            <p:spPr>
              <a:xfrm rot="19342168">
                <a:off x="9198909" y="2605198"/>
                <a:ext cx="18000" cy="157373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TextBox 748">
                <a:extLst>
                  <a:ext uri="{FF2B5EF4-FFF2-40B4-BE49-F238E27FC236}">
                    <a16:creationId xmlns:a16="http://schemas.microsoft.com/office/drawing/2014/main" id="{034B03C8-37E2-F520-50E2-DE27EF2753C0}"/>
                  </a:ext>
                </a:extLst>
              </p:cNvPr>
              <p:cNvSpPr txBox="1"/>
              <p:nvPr/>
            </p:nvSpPr>
            <p:spPr>
              <a:xfrm>
                <a:off x="7673710" y="4126690"/>
                <a:ext cx="170280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rgbClr val="FF0000"/>
                    </a:solidFill>
                    <a:latin typeface="Avenir Next LT Pro Light" panose="020B0304020202020204" pitchFamily="34" charset="0"/>
                  </a:rPr>
                  <a:t>780 nm, 4 </a:t>
                </a:r>
                <a:r>
                  <a:rPr lang="en-US" sz="1100" dirty="0" err="1">
                    <a:solidFill>
                      <a:srgbClr val="FF0000"/>
                    </a:solidFill>
                    <a:latin typeface="Avenir Next LT Pro Light" panose="020B0304020202020204" pitchFamily="34" charset="0"/>
                  </a:rPr>
                  <a:t>mJ</a:t>
                </a:r>
                <a:r>
                  <a:rPr lang="en-US" sz="1100" dirty="0">
                    <a:solidFill>
                      <a:srgbClr val="FF0000"/>
                    </a:solidFill>
                    <a:latin typeface="Avenir Next LT Pro Light" panose="020B0304020202020204" pitchFamily="34" charset="0"/>
                  </a:rPr>
                  <a:t>, 100 fs </a:t>
                </a:r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0" name="TextBox 749">
                <a:extLst>
                  <a:ext uri="{FF2B5EF4-FFF2-40B4-BE49-F238E27FC236}">
                    <a16:creationId xmlns:a16="http://schemas.microsoft.com/office/drawing/2014/main" id="{7FA09E6C-8E75-25F9-A527-75EC0F2960C1}"/>
                  </a:ext>
                </a:extLst>
              </p:cNvPr>
              <p:cNvSpPr txBox="1"/>
              <p:nvPr/>
            </p:nvSpPr>
            <p:spPr>
              <a:xfrm>
                <a:off x="6552047" y="3310492"/>
                <a:ext cx="14073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solidFill>
                      <a:srgbClr val="FFD228"/>
                    </a:solidFill>
                    <a:latin typeface="Avenir Next LT Pro Light" panose="020B0304020202020204" pitchFamily="34" charset="0"/>
                  </a:rPr>
                  <a:t>0.4 THz, 20 </a:t>
                </a:r>
                <a:r>
                  <a:rPr lang="en-US" sz="1100" dirty="0" err="1" smtClean="0">
                    <a:solidFill>
                      <a:srgbClr val="FFD228"/>
                    </a:solidFill>
                    <a:latin typeface="Avenir Next LT Pro Light" panose="020B0304020202020204" pitchFamily="34" charset="0"/>
                  </a:rPr>
                  <a:t>uJ</a:t>
                </a:r>
                <a:r>
                  <a:rPr lang="en-US" sz="1100" dirty="0">
                    <a:solidFill>
                      <a:srgbClr val="FFD228"/>
                    </a:solidFill>
                    <a:latin typeface="Avenir Next LT Pro Light" panose="020B0304020202020204" pitchFamily="34" charset="0"/>
                  </a:rPr>
                  <a:t>, single cycle</a:t>
                </a:r>
                <a:endParaRPr lang="en-US" sz="1100" dirty="0">
                  <a:solidFill>
                    <a:srgbClr val="FFD228"/>
                  </a:solidFill>
                </a:endParaRPr>
              </a:p>
            </p:txBody>
          </p:sp>
          <p:sp>
            <p:nvSpPr>
              <p:cNvPr id="751" name="TextBox 750">
                <a:extLst>
                  <a:ext uri="{FF2B5EF4-FFF2-40B4-BE49-F238E27FC236}">
                    <a16:creationId xmlns:a16="http://schemas.microsoft.com/office/drawing/2014/main" id="{97B8F5A5-63DD-D423-0057-887835D9CA8A}"/>
                  </a:ext>
                </a:extLst>
              </p:cNvPr>
              <p:cNvSpPr txBox="1"/>
              <p:nvPr/>
            </p:nvSpPr>
            <p:spPr>
              <a:xfrm>
                <a:off x="8606392" y="2193174"/>
                <a:ext cx="81956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dirty="0">
                    <a:latin typeface="Avenir Next LT Pro Light" panose="020B0304020202020204" pitchFamily="34" charset="0"/>
                  </a:rPr>
                  <a:t>	screen</a:t>
                </a:r>
                <a:endParaRPr lang="en-US" sz="1100" dirty="0"/>
              </a:p>
            </p:txBody>
          </p:sp>
          <p:sp>
            <p:nvSpPr>
              <p:cNvPr id="752" name="TextBox 751">
                <a:extLst>
                  <a:ext uri="{FF2B5EF4-FFF2-40B4-BE49-F238E27FC236}">
                    <a16:creationId xmlns:a16="http://schemas.microsoft.com/office/drawing/2014/main" id="{49FC2C0F-76B6-63C5-30E9-F6398604C54B}"/>
                  </a:ext>
                </a:extLst>
              </p:cNvPr>
              <p:cNvSpPr txBox="1"/>
              <p:nvPr/>
            </p:nvSpPr>
            <p:spPr>
              <a:xfrm>
                <a:off x="6800764" y="3970420"/>
                <a:ext cx="101143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Avenir Next LT Pro Light" panose="020B0304020202020204" pitchFamily="34" charset="0"/>
                  </a:rPr>
                  <a:t>Mg:LiNbO</a:t>
                </a:r>
                <a:r>
                  <a:rPr lang="en-US" sz="1100" baseline="-25000" dirty="0">
                    <a:latin typeface="Avenir Next LT Pro Light" panose="020B0304020202020204" pitchFamily="34" charset="0"/>
                  </a:rPr>
                  <a:t>3</a:t>
                </a:r>
                <a:endParaRPr lang="en-US" sz="1100" dirty="0"/>
              </a:p>
            </p:txBody>
          </p:sp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0EB7EA61-17AF-5B4A-4458-F96D3555FF5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9023138" y="4024412"/>
                <a:ext cx="21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4" name="TextBox 753">
                <a:extLst>
                  <a:ext uri="{FF2B5EF4-FFF2-40B4-BE49-F238E27FC236}">
                    <a16:creationId xmlns:a16="http://schemas.microsoft.com/office/drawing/2014/main" id="{7A3E67FA-3061-1D25-220C-990DAAC5A230}"/>
                  </a:ext>
                </a:extLst>
              </p:cNvPr>
              <p:cNvSpPr txBox="1"/>
              <p:nvPr/>
            </p:nvSpPr>
            <p:spPr>
              <a:xfrm>
                <a:off x="8897315" y="3707654"/>
                <a:ext cx="101143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Avenir Next LT Pro Light" panose="020B0304020202020204" pitchFamily="34" charset="0"/>
                  </a:rPr>
                  <a:t>HWP</a:t>
                </a:r>
                <a:endParaRPr lang="en-US" sz="1100" dirty="0"/>
              </a:p>
            </p:txBody>
          </p:sp>
          <p:sp>
            <p:nvSpPr>
              <p:cNvPr id="755" name="TextBox 754">
                <a:extLst>
                  <a:ext uri="{FF2B5EF4-FFF2-40B4-BE49-F238E27FC236}">
                    <a16:creationId xmlns:a16="http://schemas.microsoft.com/office/drawing/2014/main" id="{63AF61BF-4598-756C-4576-2138127C924F}"/>
                  </a:ext>
                </a:extLst>
              </p:cNvPr>
              <p:cNvSpPr txBox="1"/>
              <p:nvPr/>
            </p:nvSpPr>
            <p:spPr>
              <a:xfrm>
                <a:off x="7944736" y="3678831"/>
                <a:ext cx="101143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Avenir Next LT Pro Light" panose="020B0304020202020204" pitchFamily="34" charset="0"/>
                  </a:rPr>
                  <a:t>f</a:t>
                </a:r>
                <a:r>
                  <a:rPr lang="en-US" sz="1100" baseline="-25000" dirty="0">
                    <a:latin typeface="Avenir Next LT Pro Light" panose="020B0304020202020204" pitchFamily="34" charset="0"/>
                  </a:rPr>
                  <a:t>75</a:t>
                </a:r>
                <a:endParaRPr lang="en-US" sz="1100" dirty="0"/>
              </a:p>
            </p:txBody>
          </p:sp>
          <p:sp>
            <p:nvSpPr>
              <p:cNvPr id="756" name="TextBox 755">
                <a:extLst>
                  <a:ext uri="{FF2B5EF4-FFF2-40B4-BE49-F238E27FC236}">
                    <a16:creationId xmlns:a16="http://schemas.microsoft.com/office/drawing/2014/main" id="{F624CEFD-4BDC-8C62-6719-98FDEC233F4F}"/>
                  </a:ext>
                </a:extLst>
              </p:cNvPr>
              <p:cNvSpPr txBox="1"/>
              <p:nvPr/>
            </p:nvSpPr>
            <p:spPr>
              <a:xfrm>
                <a:off x="8628063" y="3678831"/>
                <a:ext cx="101143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atin typeface="Avenir Next LT Pro Light" panose="020B0304020202020204" pitchFamily="34" charset="0"/>
                  </a:rPr>
                  <a:t>f</a:t>
                </a:r>
                <a:r>
                  <a:rPr lang="en-US" sz="1100" baseline="-25000" dirty="0">
                    <a:latin typeface="Avenir Next LT Pro Light" panose="020B0304020202020204" pitchFamily="34" charset="0"/>
                  </a:rPr>
                  <a:t>500</a:t>
                </a:r>
                <a:endParaRPr lang="en-US" sz="1100" dirty="0"/>
              </a:p>
            </p:txBody>
          </p:sp>
        </p:grpSp>
        <p:sp>
          <p:nvSpPr>
            <p:cNvPr id="759" name="TextBox 758">
              <a:extLst>
                <a:ext uri="{FF2B5EF4-FFF2-40B4-BE49-F238E27FC236}">
                  <a16:creationId xmlns:a16="http://schemas.microsoft.com/office/drawing/2014/main" id="{24301B7F-A3DE-785A-AD5F-5D9CB318BD66}"/>
                </a:ext>
              </a:extLst>
            </p:cNvPr>
            <p:cNvSpPr txBox="1"/>
            <p:nvPr/>
          </p:nvSpPr>
          <p:spPr>
            <a:xfrm>
              <a:off x="6579017" y="1383054"/>
              <a:ext cx="472415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1400" dirty="0">
                <a:latin typeface="Avenir Next LT Pro Light" panose="020B0304020202020204" pitchFamily="34" charset="0"/>
              </a:endParaRPr>
            </a:p>
            <a:p>
              <a:r>
                <a:rPr lang="en-US" sz="1400" dirty="0">
                  <a:latin typeface="Avenir Next LT Pro Light" panose="020B0304020202020204" pitchFamily="34" charset="0"/>
                </a:rPr>
                <a:t>THz generation by optical rectification in lithium niobate with pulse front tilted femtosecond laser pulse</a:t>
              </a:r>
            </a:p>
            <a:p>
              <a:pPr algn="ctr"/>
              <a:endParaRPr lang="en-US" sz="1400" dirty="0"/>
            </a:p>
          </p:txBody>
        </p:sp>
      </p:grpSp>
      <p:sp>
        <p:nvSpPr>
          <p:cNvPr id="764" name="TextBox 763">
            <a:extLst>
              <a:ext uri="{FF2B5EF4-FFF2-40B4-BE49-F238E27FC236}">
                <a16:creationId xmlns:a16="http://schemas.microsoft.com/office/drawing/2014/main" id="{FD3DECB4-6101-6BE3-B696-99AC4E131C35}"/>
              </a:ext>
            </a:extLst>
          </p:cNvPr>
          <p:cNvSpPr txBox="1"/>
          <p:nvPr/>
        </p:nvSpPr>
        <p:spPr>
          <a:xfrm>
            <a:off x="1001758" y="4562177"/>
            <a:ext cx="46521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Short period of THz wave compared to RF </a:t>
            </a:r>
          </a:p>
          <a:p>
            <a:r>
              <a:rPr lang="en-US" sz="1400" dirty="0">
                <a:latin typeface="Avenir Next LT Pro Light" panose="020B0304020202020204" pitchFamily="34" charset="0"/>
              </a:rPr>
              <a:t>significantly boosts streaking power (angle/time). </a:t>
            </a:r>
            <a:endParaRPr lang="en-US" sz="1400" dirty="0" smtClean="0">
              <a:latin typeface="Avenir Next LT Pro Light" panose="020B0304020202020204" pitchFamily="34" charset="0"/>
            </a:endParaRPr>
          </a:p>
          <a:p>
            <a:endParaRPr lang="en-US" sz="1400" dirty="0">
              <a:latin typeface="Avenir Next LT Pro Light" panose="020B0304020202020204" pitchFamily="34" charset="0"/>
            </a:endParaRPr>
          </a:p>
          <a:p>
            <a:r>
              <a:rPr lang="en-US" sz="1400" dirty="0" smtClean="0">
                <a:latin typeface="Avenir Next LT Pro Light" panose="020B0304020202020204" pitchFamily="34" charset="0"/>
              </a:rPr>
              <a:t>Streaking with laser synchronized wave (direct time of arrival measurement for applications)</a:t>
            </a:r>
            <a:endParaRPr lang="en-US" sz="1400" dirty="0">
              <a:latin typeface="Avenir Next LT Pro Light" panose="020B0304020202020204" pitchFamily="34" charset="0"/>
            </a:endParaRPr>
          </a:p>
          <a:p>
            <a:endParaRPr lang="en-US" sz="1400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Final temporal resolution also determined by </a:t>
            </a:r>
            <a:r>
              <a:rPr lang="en-US" sz="14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unstreaked</a:t>
            </a: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beam size and screen </a:t>
            </a:r>
            <a:r>
              <a:rPr lang="en-US" sz="1400" dirty="0" err="1">
                <a:solidFill>
                  <a:prstClr val="black"/>
                </a:solidFill>
                <a:latin typeface="Avenir Next LT Pro Light" panose="020B0304020202020204" pitchFamily="34" charset="0"/>
              </a:rPr>
              <a:t>psf</a:t>
            </a:r>
            <a:endParaRPr lang="en-US" dirty="0"/>
          </a:p>
        </p:txBody>
      </p:sp>
      <p:cxnSp>
        <p:nvCxnSpPr>
          <p:cNvPr id="765" name="Straight Arrow Connector 764">
            <a:extLst>
              <a:ext uri="{FF2B5EF4-FFF2-40B4-BE49-F238E27FC236}">
                <a16:creationId xmlns:a16="http://schemas.microsoft.com/office/drawing/2014/main" id="{6F018B9A-8A8E-EF7E-BE14-B88D9BC32EB0}"/>
              </a:ext>
            </a:extLst>
          </p:cNvPr>
          <p:cNvCxnSpPr>
            <a:cxnSpLocks/>
          </p:cNvCxnSpPr>
          <p:nvPr/>
        </p:nvCxnSpPr>
        <p:spPr>
          <a:xfrm>
            <a:off x="2842331" y="2841672"/>
            <a:ext cx="0" cy="18000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6" name="Group 765" descr="\documentclass{article}&#10;\usepackage{amsmath}&#10;\pagestyle{empty}&#10;\begin{document}&#10;&#10;$\sigma_{y,0}$&#10;&#10;\end{document}" title="IguanaTex Vector Display">
            <a:extLst>
              <a:ext uri="{FF2B5EF4-FFF2-40B4-BE49-F238E27FC236}">
                <a16:creationId xmlns:a16="http://schemas.microsoft.com/office/drawing/2014/main" id="{F42E73ED-E165-99D2-CA0F-A019B14B2015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2717615" y="2704434"/>
            <a:ext cx="229228" cy="110301"/>
            <a:chOff x="6489117" y="3219468"/>
            <a:chExt cx="229228" cy="110301"/>
          </a:xfrm>
        </p:grpSpPr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B8EF25CA-FC11-C8C3-E2F1-1832D7FB2C0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89117" y="3219468"/>
              <a:ext cx="77592" cy="67357"/>
            </a:xfrm>
            <a:custGeom>
              <a:avLst/>
              <a:gdLst>
                <a:gd name="connsiteX0" fmla="*/ 70482 w 77592"/>
                <a:gd name="connsiteY0" fmla="*/ 8902 h 67357"/>
                <a:gd name="connsiteX1" fmla="*/ 77669 w 77592"/>
                <a:gd name="connsiteY1" fmla="*/ 3720 h 67357"/>
                <a:gd name="connsiteX2" fmla="*/ 71949 w 77592"/>
                <a:gd name="connsiteY2" fmla="*/ 63 h 67357"/>
                <a:gd name="connsiteX3" fmla="*/ 38506 w 77592"/>
                <a:gd name="connsiteY3" fmla="*/ 63 h 67357"/>
                <a:gd name="connsiteX4" fmla="*/ 77 w 77592"/>
                <a:gd name="connsiteY4" fmla="*/ 43342 h 67357"/>
                <a:gd name="connsiteX5" fmla="*/ 22078 w 77592"/>
                <a:gd name="connsiteY5" fmla="*/ 67420 h 67357"/>
                <a:gd name="connsiteX6" fmla="*/ 58895 w 77592"/>
                <a:gd name="connsiteY6" fmla="*/ 25512 h 67357"/>
                <a:gd name="connsiteX7" fmla="*/ 54348 w 77592"/>
                <a:gd name="connsiteY7" fmla="*/ 8902 h 67357"/>
                <a:gd name="connsiteX8" fmla="*/ 70482 w 77592"/>
                <a:gd name="connsiteY8" fmla="*/ 8902 h 67357"/>
                <a:gd name="connsiteX9" fmla="*/ 22225 w 77592"/>
                <a:gd name="connsiteY9" fmla="*/ 64068 h 67357"/>
                <a:gd name="connsiteX10" fmla="*/ 9171 w 77592"/>
                <a:gd name="connsiteY10" fmla="*/ 47609 h 67357"/>
                <a:gd name="connsiteX11" fmla="*/ 16065 w 77592"/>
                <a:gd name="connsiteY11" fmla="*/ 21550 h 67357"/>
                <a:gd name="connsiteX12" fmla="*/ 36013 w 77592"/>
                <a:gd name="connsiteY12" fmla="*/ 8902 h 67357"/>
                <a:gd name="connsiteX13" fmla="*/ 49507 w 77592"/>
                <a:gd name="connsiteY13" fmla="*/ 23684 h 67357"/>
                <a:gd name="connsiteX14" fmla="*/ 41587 w 77592"/>
                <a:gd name="connsiteY14" fmla="*/ 51114 h 67357"/>
                <a:gd name="connsiteX15" fmla="*/ 22225 w 77592"/>
                <a:gd name="connsiteY15" fmla="*/ 64068 h 6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592" h="67357">
                  <a:moveTo>
                    <a:pt x="70482" y="8902"/>
                  </a:moveTo>
                  <a:cubicBezTo>
                    <a:pt x="72389" y="8902"/>
                    <a:pt x="77669" y="8902"/>
                    <a:pt x="77669" y="3720"/>
                  </a:cubicBezTo>
                  <a:cubicBezTo>
                    <a:pt x="77669" y="63"/>
                    <a:pt x="74589" y="63"/>
                    <a:pt x="71949" y="63"/>
                  </a:cubicBezTo>
                  <a:lnTo>
                    <a:pt x="38506" y="63"/>
                  </a:lnTo>
                  <a:cubicBezTo>
                    <a:pt x="16358" y="63"/>
                    <a:pt x="77" y="25208"/>
                    <a:pt x="77" y="43342"/>
                  </a:cubicBezTo>
                  <a:cubicBezTo>
                    <a:pt x="77" y="56753"/>
                    <a:pt x="8731" y="67420"/>
                    <a:pt x="22078" y="67420"/>
                  </a:cubicBezTo>
                  <a:cubicBezTo>
                    <a:pt x="39386" y="67420"/>
                    <a:pt x="58895" y="48981"/>
                    <a:pt x="58895" y="25512"/>
                  </a:cubicBezTo>
                  <a:cubicBezTo>
                    <a:pt x="58895" y="22922"/>
                    <a:pt x="58895" y="15607"/>
                    <a:pt x="54348" y="8902"/>
                  </a:cubicBezTo>
                  <a:lnTo>
                    <a:pt x="70482" y="8902"/>
                  </a:lnTo>
                  <a:close/>
                  <a:moveTo>
                    <a:pt x="22225" y="64068"/>
                  </a:moveTo>
                  <a:cubicBezTo>
                    <a:pt x="15038" y="64068"/>
                    <a:pt x="9171" y="58582"/>
                    <a:pt x="9171" y="47609"/>
                  </a:cubicBezTo>
                  <a:cubicBezTo>
                    <a:pt x="9171" y="43038"/>
                    <a:pt x="10931" y="30541"/>
                    <a:pt x="16065" y="21550"/>
                  </a:cubicBezTo>
                  <a:cubicBezTo>
                    <a:pt x="22225" y="11035"/>
                    <a:pt x="31026" y="8902"/>
                    <a:pt x="36013" y="8902"/>
                  </a:cubicBezTo>
                  <a:cubicBezTo>
                    <a:pt x="48334" y="8902"/>
                    <a:pt x="49507" y="18959"/>
                    <a:pt x="49507" y="23684"/>
                  </a:cubicBezTo>
                  <a:cubicBezTo>
                    <a:pt x="49507" y="30846"/>
                    <a:pt x="46574" y="43342"/>
                    <a:pt x="41587" y="51114"/>
                  </a:cubicBezTo>
                  <a:cubicBezTo>
                    <a:pt x="35866" y="60106"/>
                    <a:pt x="27946" y="64068"/>
                    <a:pt x="22225" y="64068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08A2E26-59C3-5EC0-D119-2A5B76F2BD5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72183" y="3260964"/>
              <a:ext cx="52672" cy="68805"/>
            </a:xfrm>
            <a:custGeom>
              <a:avLst/>
              <a:gdLst>
                <a:gd name="connsiteX0" fmla="*/ 52344 w 52672"/>
                <a:gd name="connsiteY0" fmla="*/ 6891 h 68805"/>
                <a:gd name="connsiteX1" fmla="*/ 52755 w 52672"/>
                <a:gd name="connsiteY1" fmla="*/ 4545 h 68805"/>
                <a:gd name="connsiteX2" fmla="*/ 49366 w 52672"/>
                <a:gd name="connsiteY2" fmla="*/ 1131 h 68805"/>
                <a:gd name="connsiteX3" fmla="*/ 45157 w 52672"/>
                <a:gd name="connsiteY3" fmla="*/ 3691 h 68805"/>
                <a:gd name="connsiteX4" fmla="*/ 43514 w 52672"/>
                <a:gd name="connsiteY4" fmla="*/ 9878 h 68805"/>
                <a:gd name="connsiteX5" fmla="*/ 41358 w 52672"/>
                <a:gd name="connsiteY5" fmla="*/ 18732 h 68805"/>
                <a:gd name="connsiteX6" fmla="*/ 37251 w 52672"/>
                <a:gd name="connsiteY6" fmla="*/ 35907 h 68805"/>
                <a:gd name="connsiteX7" fmla="*/ 24622 w 52672"/>
                <a:gd name="connsiteY7" fmla="*/ 45188 h 68805"/>
                <a:gd name="connsiteX8" fmla="*/ 17640 w 52672"/>
                <a:gd name="connsiteY8" fmla="*/ 36334 h 68805"/>
                <a:gd name="connsiteX9" fmla="*/ 23082 w 52672"/>
                <a:gd name="connsiteY9" fmla="*/ 15639 h 68805"/>
                <a:gd name="connsiteX10" fmla="*/ 24827 w 52672"/>
                <a:gd name="connsiteY10" fmla="*/ 9132 h 68805"/>
                <a:gd name="connsiteX11" fmla="*/ 15073 w 52672"/>
                <a:gd name="connsiteY11" fmla="*/ 64 h 68805"/>
                <a:gd name="connsiteX12" fmla="*/ 82 w 52672"/>
                <a:gd name="connsiteY12" fmla="*/ 16386 h 68805"/>
                <a:gd name="connsiteX13" fmla="*/ 1828 w 52672"/>
                <a:gd name="connsiteY13" fmla="*/ 17772 h 68805"/>
                <a:gd name="connsiteX14" fmla="*/ 3676 w 52672"/>
                <a:gd name="connsiteY14" fmla="*/ 16066 h 68805"/>
                <a:gd name="connsiteX15" fmla="*/ 14765 w 52672"/>
                <a:gd name="connsiteY15" fmla="*/ 3051 h 68805"/>
                <a:gd name="connsiteX16" fmla="*/ 17332 w 52672"/>
                <a:gd name="connsiteY16" fmla="*/ 6785 h 68805"/>
                <a:gd name="connsiteX17" fmla="*/ 15894 w 52672"/>
                <a:gd name="connsiteY17" fmla="*/ 12972 h 68805"/>
                <a:gd name="connsiteX18" fmla="*/ 9939 w 52672"/>
                <a:gd name="connsiteY18" fmla="*/ 34627 h 68805"/>
                <a:gd name="connsiteX19" fmla="*/ 13943 w 52672"/>
                <a:gd name="connsiteY19" fmla="*/ 44868 h 68805"/>
                <a:gd name="connsiteX20" fmla="*/ 24211 w 52672"/>
                <a:gd name="connsiteY20" fmla="*/ 48175 h 68805"/>
                <a:gd name="connsiteX21" fmla="*/ 35402 w 52672"/>
                <a:gd name="connsiteY21" fmla="*/ 43374 h 68805"/>
                <a:gd name="connsiteX22" fmla="*/ 28626 w 52672"/>
                <a:gd name="connsiteY22" fmla="*/ 59056 h 68805"/>
                <a:gd name="connsiteX23" fmla="*/ 16305 w 52672"/>
                <a:gd name="connsiteY23" fmla="*/ 65883 h 68805"/>
                <a:gd name="connsiteX24" fmla="*/ 8604 w 52672"/>
                <a:gd name="connsiteY24" fmla="*/ 62362 h 68805"/>
                <a:gd name="connsiteX25" fmla="*/ 14149 w 52672"/>
                <a:gd name="connsiteY25" fmla="*/ 56495 h 68805"/>
                <a:gd name="connsiteX26" fmla="*/ 10145 w 52672"/>
                <a:gd name="connsiteY26" fmla="*/ 52442 h 68805"/>
                <a:gd name="connsiteX27" fmla="*/ 4189 w 52672"/>
                <a:gd name="connsiteY27" fmla="*/ 59482 h 68805"/>
                <a:gd name="connsiteX28" fmla="*/ 16408 w 52672"/>
                <a:gd name="connsiteY28" fmla="*/ 68870 h 68805"/>
                <a:gd name="connsiteX29" fmla="*/ 42590 w 52672"/>
                <a:gd name="connsiteY29" fmla="*/ 47215 h 68805"/>
                <a:gd name="connsiteX30" fmla="*/ 52344 w 52672"/>
                <a:gd name="connsiteY30" fmla="*/ 6891 h 6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672" h="68805">
                  <a:moveTo>
                    <a:pt x="52344" y="6891"/>
                  </a:moveTo>
                  <a:cubicBezTo>
                    <a:pt x="52755" y="5398"/>
                    <a:pt x="52755" y="5185"/>
                    <a:pt x="52755" y="4545"/>
                  </a:cubicBezTo>
                  <a:cubicBezTo>
                    <a:pt x="52755" y="2411"/>
                    <a:pt x="51112" y="1131"/>
                    <a:pt x="49366" y="1131"/>
                  </a:cubicBezTo>
                  <a:cubicBezTo>
                    <a:pt x="48237" y="1131"/>
                    <a:pt x="46286" y="1664"/>
                    <a:pt x="45157" y="3691"/>
                  </a:cubicBezTo>
                  <a:cubicBezTo>
                    <a:pt x="44849" y="4331"/>
                    <a:pt x="44027" y="7745"/>
                    <a:pt x="43514" y="9878"/>
                  </a:cubicBezTo>
                  <a:lnTo>
                    <a:pt x="41358" y="18732"/>
                  </a:lnTo>
                  <a:cubicBezTo>
                    <a:pt x="40742" y="21293"/>
                    <a:pt x="37559" y="34734"/>
                    <a:pt x="37251" y="35907"/>
                  </a:cubicBezTo>
                  <a:cubicBezTo>
                    <a:pt x="37148" y="35907"/>
                    <a:pt x="32630" y="45188"/>
                    <a:pt x="24622" y="45188"/>
                  </a:cubicBezTo>
                  <a:cubicBezTo>
                    <a:pt x="17640" y="45188"/>
                    <a:pt x="17640" y="38254"/>
                    <a:pt x="17640" y="36334"/>
                  </a:cubicBezTo>
                  <a:cubicBezTo>
                    <a:pt x="17640" y="30573"/>
                    <a:pt x="20001" y="23853"/>
                    <a:pt x="23082" y="15639"/>
                  </a:cubicBezTo>
                  <a:cubicBezTo>
                    <a:pt x="24314" y="12225"/>
                    <a:pt x="24827" y="10945"/>
                    <a:pt x="24827" y="9132"/>
                  </a:cubicBezTo>
                  <a:cubicBezTo>
                    <a:pt x="24827" y="4011"/>
                    <a:pt x="20617" y="64"/>
                    <a:pt x="15073" y="64"/>
                  </a:cubicBezTo>
                  <a:cubicBezTo>
                    <a:pt x="4703" y="64"/>
                    <a:pt x="82" y="14572"/>
                    <a:pt x="82" y="16386"/>
                  </a:cubicBezTo>
                  <a:cubicBezTo>
                    <a:pt x="82" y="17772"/>
                    <a:pt x="1520" y="17772"/>
                    <a:pt x="1828" y="17772"/>
                  </a:cubicBezTo>
                  <a:cubicBezTo>
                    <a:pt x="3265" y="17772"/>
                    <a:pt x="3368" y="17239"/>
                    <a:pt x="3676" y="16066"/>
                  </a:cubicBezTo>
                  <a:cubicBezTo>
                    <a:pt x="6243" y="7211"/>
                    <a:pt x="10658" y="3051"/>
                    <a:pt x="14765" y="3051"/>
                  </a:cubicBezTo>
                  <a:cubicBezTo>
                    <a:pt x="16510" y="3051"/>
                    <a:pt x="17332" y="4225"/>
                    <a:pt x="17332" y="6785"/>
                  </a:cubicBezTo>
                  <a:cubicBezTo>
                    <a:pt x="17332" y="9238"/>
                    <a:pt x="16408" y="11585"/>
                    <a:pt x="15894" y="12972"/>
                  </a:cubicBezTo>
                  <a:cubicBezTo>
                    <a:pt x="10966" y="25986"/>
                    <a:pt x="9939" y="29933"/>
                    <a:pt x="9939" y="34627"/>
                  </a:cubicBezTo>
                  <a:cubicBezTo>
                    <a:pt x="9939" y="36440"/>
                    <a:pt x="9939" y="41454"/>
                    <a:pt x="13943" y="44868"/>
                  </a:cubicBezTo>
                  <a:cubicBezTo>
                    <a:pt x="17126" y="47641"/>
                    <a:pt x="21439" y="48175"/>
                    <a:pt x="24211" y="48175"/>
                  </a:cubicBezTo>
                  <a:cubicBezTo>
                    <a:pt x="28318" y="48175"/>
                    <a:pt x="32014" y="46575"/>
                    <a:pt x="35402" y="43374"/>
                  </a:cubicBezTo>
                  <a:cubicBezTo>
                    <a:pt x="34068" y="49241"/>
                    <a:pt x="32938" y="53722"/>
                    <a:pt x="28626" y="59056"/>
                  </a:cubicBezTo>
                  <a:cubicBezTo>
                    <a:pt x="25854" y="62362"/>
                    <a:pt x="21747" y="65883"/>
                    <a:pt x="16305" y="65883"/>
                  </a:cubicBezTo>
                  <a:cubicBezTo>
                    <a:pt x="15586" y="65883"/>
                    <a:pt x="10761" y="65883"/>
                    <a:pt x="8604" y="62362"/>
                  </a:cubicBezTo>
                  <a:cubicBezTo>
                    <a:pt x="14149" y="61722"/>
                    <a:pt x="14149" y="56602"/>
                    <a:pt x="14149" y="56495"/>
                  </a:cubicBezTo>
                  <a:cubicBezTo>
                    <a:pt x="14149" y="53082"/>
                    <a:pt x="11171" y="52442"/>
                    <a:pt x="10145" y="52442"/>
                  </a:cubicBezTo>
                  <a:cubicBezTo>
                    <a:pt x="7578" y="52442"/>
                    <a:pt x="4189" y="54575"/>
                    <a:pt x="4189" y="59482"/>
                  </a:cubicBezTo>
                  <a:cubicBezTo>
                    <a:pt x="4189" y="64923"/>
                    <a:pt x="9118" y="68870"/>
                    <a:pt x="16408" y="68870"/>
                  </a:cubicBezTo>
                  <a:cubicBezTo>
                    <a:pt x="26778" y="68870"/>
                    <a:pt x="39407" y="60549"/>
                    <a:pt x="42590" y="47215"/>
                  </a:cubicBezTo>
                  <a:lnTo>
                    <a:pt x="52344" y="6891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906DCF6-97A2-616D-1191-2DCD3C838BB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42028" y="3295740"/>
              <a:ext cx="13039" cy="32855"/>
            </a:xfrm>
            <a:custGeom>
              <a:avLst/>
              <a:gdLst>
                <a:gd name="connsiteX0" fmla="*/ 10251 w 13039"/>
                <a:gd name="connsiteY0" fmla="*/ 10625 h 32855"/>
                <a:gd name="connsiteX1" fmla="*/ 2243 w 13039"/>
                <a:gd name="connsiteY1" fmla="*/ 30147 h 32855"/>
                <a:gd name="connsiteX2" fmla="*/ 1524 w 13039"/>
                <a:gd name="connsiteY2" fmla="*/ 31427 h 32855"/>
                <a:gd name="connsiteX3" fmla="*/ 2962 w 13039"/>
                <a:gd name="connsiteY3" fmla="*/ 32920 h 32855"/>
                <a:gd name="connsiteX4" fmla="*/ 13126 w 13039"/>
                <a:gd name="connsiteY4" fmla="*/ 11692 h 32855"/>
                <a:gd name="connsiteX5" fmla="*/ 5939 w 13039"/>
                <a:gd name="connsiteY5" fmla="*/ 64 h 32855"/>
                <a:gd name="connsiteX6" fmla="*/ 87 w 13039"/>
                <a:gd name="connsiteY6" fmla="*/ 6145 h 32855"/>
                <a:gd name="connsiteX7" fmla="*/ 6042 w 13039"/>
                <a:gd name="connsiteY7" fmla="*/ 12332 h 32855"/>
                <a:gd name="connsiteX8" fmla="*/ 10251 w 13039"/>
                <a:gd name="connsiteY8" fmla="*/ 10625 h 3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9" h="32855">
                  <a:moveTo>
                    <a:pt x="10251" y="10625"/>
                  </a:moveTo>
                  <a:cubicBezTo>
                    <a:pt x="10251" y="16492"/>
                    <a:pt x="9225" y="23319"/>
                    <a:pt x="2243" y="30147"/>
                  </a:cubicBezTo>
                  <a:cubicBezTo>
                    <a:pt x="1832" y="30573"/>
                    <a:pt x="1524" y="30893"/>
                    <a:pt x="1524" y="31427"/>
                  </a:cubicBezTo>
                  <a:cubicBezTo>
                    <a:pt x="1524" y="32173"/>
                    <a:pt x="2346" y="32920"/>
                    <a:pt x="2962" y="32920"/>
                  </a:cubicBezTo>
                  <a:cubicBezTo>
                    <a:pt x="4399" y="32920"/>
                    <a:pt x="13126" y="24386"/>
                    <a:pt x="13126" y="11692"/>
                  </a:cubicBezTo>
                  <a:cubicBezTo>
                    <a:pt x="13126" y="5078"/>
                    <a:pt x="10662" y="64"/>
                    <a:pt x="5939" y="64"/>
                  </a:cubicBezTo>
                  <a:cubicBezTo>
                    <a:pt x="2551" y="64"/>
                    <a:pt x="87" y="2838"/>
                    <a:pt x="87" y="6145"/>
                  </a:cubicBezTo>
                  <a:cubicBezTo>
                    <a:pt x="87" y="9558"/>
                    <a:pt x="2448" y="12332"/>
                    <a:pt x="6042" y="12332"/>
                  </a:cubicBezTo>
                  <a:cubicBezTo>
                    <a:pt x="8506" y="12332"/>
                    <a:pt x="10149" y="10625"/>
                    <a:pt x="10251" y="10625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6E23129B-F6DB-933E-42FE-323DA7DC5CB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70704" y="3237176"/>
              <a:ext cx="47641" cy="72965"/>
            </a:xfrm>
            <a:custGeom>
              <a:avLst/>
              <a:gdLst>
                <a:gd name="connsiteX0" fmla="*/ 47730 w 47641"/>
                <a:gd name="connsiteY0" fmla="*/ 36867 h 72965"/>
                <a:gd name="connsiteX1" fmla="*/ 41672 w 47641"/>
                <a:gd name="connsiteY1" fmla="*/ 9238 h 72965"/>
                <a:gd name="connsiteX2" fmla="*/ 23910 w 47641"/>
                <a:gd name="connsiteY2" fmla="*/ 64 h 72965"/>
                <a:gd name="connsiteX3" fmla="*/ 89 w 47641"/>
                <a:gd name="connsiteY3" fmla="*/ 36867 h 72965"/>
                <a:gd name="connsiteX4" fmla="*/ 23910 w 47641"/>
                <a:gd name="connsiteY4" fmla="*/ 73030 h 72965"/>
                <a:gd name="connsiteX5" fmla="*/ 47730 w 47641"/>
                <a:gd name="connsiteY5" fmla="*/ 36867 h 72965"/>
                <a:gd name="connsiteX6" fmla="*/ 23910 w 47641"/>
                <a:gd name="connsiteY6" fmla="*/ 70043 h 72965"/>
                <a:gd name="connsiteX7" fmla="*/ 10870 w 47641"/>
                <a:gd name="connsiteY7" fmla="*/ 58415 h 72965"/>
                <a:gd name="connsiteX8" fmla="*/ 9432 w 47641"/>
                <a:gd name="connsiteY8" fmla="*/ 35480 h 72965"/>
                <a:gd name="connsiteX9" fmla="*/ 10973 w 47641"/>
                <a:gd name="connsiteY9" fmla="*/ 13719 h 72965"/>
                <a:gd name="connsiteX10" fmla="*/ 23910 w 47641"/>
                <a:gd name="connsiteY10" fmla="*/ 3051 h 72965"/>
                <a:gd name="connsiteX11" fmla="*/ 36641 w 47641"/>
                <a:gd name="connsiteY11" fmla="*/ 12759 h 72965"/>
                <a:gd name="connsiteX12" fmla="*/ 38387 w 47641"/>
                <a:gd name="connsiteY12" fmla="*/ 35480 h 72965"/>
                <a:gd name="connsiteX13" fmla="*/ 37052 w 47641"/>
                <a:gd name="connsiteY13" fmla="*/ 57989 h 72965"/>
                <a:gd name="connsiteX14" fmla="*/ 23910 w 47641"/>
                <a:gd name="connsiteY14" fmla="*/ 70043 h 7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41" h="72965">
                  <a:moveTo>
                    <a:pt x="47730" y="36867"/>
                  </a:moveTo>
                  <a:cubicBezTo>
                    <a:pt x="47730" y="25133"/>
                    <a:pt x="46395" y="16706"/>
                    <a:pt x="41672" y="9238"/>
                  </a:cubicBezTo>
                  <a:cubicBezTo>
                    <a:pt x="38489" y="4331"/>
                    <a:pt x="32124" y="64"/>
                    <a:pt x="23910" y="64"/>
                  </a:cubicBezTo>
                  <a:cubicBezTo>
                    <a:pt x="89" y="64"/>
                    <a:pt x="89" y="29187"/>
                    <a:pt x="89" y="36867"/>
                  </a:cubicBezTo>
                  <a:cubicBezTo>
                    <a:pt x="89" y="44548"/>
                    <a:pt x="89" y="73030"/>
                    <a:pt x="23910" y="73030"/>
                  </a:cubicBezTo>
                  <a:cubicBezTo>
                    <a:pt x="47730" y="73030"/>
                    <a:pt x="47730" y="44548"/>
                    <a:pt x="47730" y="36867"/>
                  </a:cubicBezTo>
                  <a:close/>
                  <a:moveTo>
                    <a:pt x="23910" y="70043"/>
                  </a:moveTo>
                  <a:cubicBezTo>
                    <a:pt x="19187" y="70043"/>
                    <a:pt x="12923" y="67163"/>
                    <a:pt x="10870" y="58415"/>
                  </a:cubicBezTo>
                  <a:cubicBezTo>
                    <a:pt x="9432" y="52122"/>
                    <a:pt x="9432" y="43374"/>
                    <a:pt x="9432" y="35480"/>
                  </a:cubicBezTo>
                  <a:cubicBezTo>
                    <a:pt x="9432" y="27693"/>
                    <a:pt x="9432" y="19586"/>
                    <a:pt x="10973" y="13719"/>
                  </a:cubicBezTo>
                  <a:cubicBezTo>
                    <a:pt x="13129" y="5291"/>
                    <a:pt x="19700" y="3051"/>
                    <a:pt x="23910" y="3051"/>
                  </a:cubicBezTo>
                  <a:cubicBezTo>
                    <a:pt x="29454" y="3051"/>
                    <a:pt x="34793" y="6571"/>
                    <a:pt x="36641" y="12759"/>
                  </a:cubicBezTo>
                  <a:cubicBezTo>
                    <a:pt x="38284" y="18519"/>
                    <a:pt x="38387" y="26200"/>
                    <a:pt x="38387" y="35480"/>
                  </a:cubicBezTo>
                  <a:cubicBezTo>
                    <a:pt x="38387" y="43374"/>
                    <a:pt x="38387" y="51268"/>
                    <a:pt x="37052" y="57989"/>
                  </a:cubicBezTo>
                  <a:cubicBezTo>
                    <a:pt x="34998" y="67696"/>
                    <a:pt x="28017" y="70043"/>
                    <a:pt x="23910" y="70043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34265" y="415115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1400" dirty="0"/>
              <a:t>Mg:LiNbO3 prism (stoichiometric, 62∘ cut)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1400" dirty="0" smtClean="0"/>
              <a:t>Optical </a:t>
            </a:r>
            <a:r>
              <a:rPr lang="en-US" sz="1400" dirty="0"/>
              <a:t>rectification with tilted pulse front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1400" dirty="0" smtClean="0"/>
              <a:t>Two </a:t>
            </a:r>
            <a:r>
              <a:rPr lang="en-US" sz="1400" dirty="0"/>
              <a:t>lens telescope system for pulse front tilt tuning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1400" dirty="0" smtClean="0"/>
              <a:t>Pump</a:t>
            </a:r>
            <a:r>
              <a:rPr lang="en-US" sz="1400" dirty="0"/>
              <a:t>: 4mJ, 100fs, 785nm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1400" dirty="0" smtClean="0"/>
              <a:t>Output</a:t>
            </a:r>
            <a:r>
              <a:rPr lang="en-US" sz="1400" dirty="0"/>
              <a:t>: </a:t>
            </a:r>
            <a:r>
              <a:rPr lang="en-US" sz="1400" dirty="0" smtClean="0"/>
              <a:t>20 </a:t>
            </a:r>
            <a:r>
              <a:rPr lang="en-US" sz="1400" dirty="0" err="1" smtClean="0"/>
              <a:t>uJ</a:t>
            </a:r>
            <a:r>
              <a:rPr lang="en-US" sz="1400" dirty="0" smtClean="0"/>
              <a:t> </a:t>
            </a:r>
            <a:r>
              <a:rPr lang="en-US" sz="1400" dirty="0"/>
              <a:t>0.4THz single cycle THz pulses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sz="1400" dirty="0" smtClean="0"/>
              <a:t>0.5</a:t>
            </a:r>
            <a:r>
              <a:rPr lang="en-US" sz="1400" dirty="0"/>
              <a:t>% IR to THz conversion efficiency at room temperature (</a:t>
            </a:r>
            <a:r>
              <a:rPr lang="en-US" sz="1400" dirty="0" err="1"/>
              <a:t>outcoupled</a:t>
            </a:r>
            <a:r>
              <a:rPr lang="en-US" sz="1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6661" y="5818713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Zhao,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Lingrong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et al. "Terahertz streaking of few-femtosecond relativistic electron beams." 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Physical Review X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 8.2 (2018): 021061</a:t>
            </a:r>
            <a:r>
              <a:rPr lang="en-US" sz="105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Li, R. K., et al. "Terahertz-based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subfemtosecond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 metrology of relativistic electron beams." Physical Review Accelerators and Beams 22.1 (2019): 012803.</a:t>
            </a:r>
            <a:endParaRPr lang="en-US" sz="105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423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6B9C1C-C667-0A49-8969-6F33250D44A9}"/>
              </a:ext>
            </a:extLst>
          </p:cNvPr>
          <p:cNvSpPr txBox="1">
            <a:spLocks/>
          </p:cNvSpPr>
          <p:nvPr/>
        </p:nvSpPr>
        <p:spPr>
          <a:xfrm>
            <a:off x="923481" y="3661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Streaking power from different structures</a:t>
            </a:r>
            <a:endParaRPr lang="en-US" sz="3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DBB304-747D-2279-3390-C2A0382DE62B}"/>
              </a:ext>
            </a:extLst>
          </p:cNvPr>
          <p:cNvGrpSpPr/>
          <p:nvPr/>
        </p:nvGrpSpPr>
        <p:grpSpPr>
          <a:xfrm>
            <a:off x="6554661" y="2149283"/>
            <a:ext cx="3676839" cy="2424010"/>
            <a:chOff x="6554661" y="2838601"/>
            <a:chExt cx="3676839" cy="24240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601B67-6284-CFAF-E39B-D69B0D9D7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rcRect t="10606"/>
            <a:stretch>
              <a:fillRect/>
            </a:stretch>
          </p:blipFill>
          <p:spPr>
            <a:xfrm>
              <a:off x="6554661" y="2838601"/>
              <a:ext cx="3676839" cy="24240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A373BE-21D7-F042-326B-ACF26A1D0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076925" y="4145280"/>
              <a:ext cx="922687" cy="60851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951153-0F54-29FF-F26A-E3AE6DBECC39}"/>
              </a:ext>
            </a:extLst>
          </p:cNvPr>
          <p:cNvGrpSpPr/>
          <p:nvPr/>
        </p:nvGrpSpPr>
        <p:grpSpPr>
          <a:xfrm>
            <a:off x="1623768" y="1777884"/>
            <a:ext cx="4182310" cy="2726134"/>
            <a:chOff x="1623768" y="2467202"/>
            <a:chExt cx="4182310" cy="27261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5120DD-7BEF-8F90-CF4C-F4194DB6D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rcRect t="10606"/>
            <a:stretch>
              <a:fillRect/>
            </a:stretch>
          </p:blipFill>
          <p:spPr>
            <a:xfrm>
              <a:off x="1623768" y="2769326"/>
              <a:ext cx="3892750" cy="24240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8A6184-B807-4D9C-D803-336875A49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651300" y="4145280"/>
              <a:ext cx="918505" cy="60851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389FC3-F7B8-F915-A2EE-74DCA97CB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6538" y="4497859"/>
              <a:ext cx="594762" cy="14320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1BFCC6-7BFA-4AED-1A30-16C2C8D32C95}"/>
                </a:ext>
              </a:extLst>
            </p:cNvPr>
            <p:cNvSpPr txBox="1"/>
            <p:nvPr/>
          </p:nvSpPr>
          <p:spPr>
            <a:xfrm>
              <a:off x="2396101" y="2467202"/>
              <a:ext cx="3409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venir Next LT Pro Light" panose="020B0304020202020204" pitchFamily="34" charset="0"/>
                </a:rPr>
                <a:t>Tsinghua Horn structure [1]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D33DA3-64EF-95B5-DD43-DAC1B809AB45}"/>
              </a:ext>
            </a:extLst>
          </p:cNvPr>
          <p:cNvSpPr txBox="1"/>
          <p:nvPr/>
        </p:nvSpPr>
        <p:spPr>
          <a:xfrm>
            <a:off x="6995100" y="1844594"/>
            <a:ext cx="494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Parallel plate waveguide (UCLA)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3D52D-8110-DB4C-ED24-9E683C7FD7EA}"/>
              </a:ext>
            </a:extLst>
          </p:cNvPr>
          <p:cNvSpPr txBox="1"/>
          <p:nvPr/>
        </p:nvSpPr>
        <p:spPr>
          <a:xfrm>
            <a:off x="945253" y="4690245"/>
            <a:ext cx="53031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High frequencies lead to strong streaking </a:t>
            </a:r>
            <a:r>
              <a:rPr lang="en-US" sz="1400" dirty="0" smtClean="0">
                <a:latin typeface="Avenir Next LT Pro Light" panose="020B0304020202020204" pitchFamily="34" charset="0"/>
              </a:rPr>
              <a:t>power  </a:t>
            </a:r>
            <a:r>
              <a:rPr lang="en-US" sz="1400" dirty="0">
                <a:latin typeface="Avenir Next LT Pro Light" panose="020B0304020202020204" pitchFamily="34" charset="0"/>
              </a:rPr>
              <a:t>~35 </a:t>
            </a:r>
            <a:r>
              <a:rPr lang="en-US" sz="1400" dirty="0" err="1" smtClean="0">
                <a:latin typeface="Avenir Next LT Pro Light" panose="020B0304020202020204" pitchFamily="34" charset="0"/>
              </a:rPr>
              <a:t>murad</a:t>
            </a:r>
            <a:r>
              <a:rPr lang="en-US" sz="1400" dirty="0" smtClean="0">
                <a:latin typeface="Avenir Next LT Pro Light" panose="020B0304020202020204" pitchFamily="34" charset="0"/>
              </a:rPr>
              <a:t>/fs</a:t>
            </a:r>
          </a:p>
          <a:p>
            <a:endParaRPr lang="en-US" sz="1400" dirty="0" smtClean="0">
              <a:latin typeface="Avenir Next LT Pro Light" panose="020B0304020202020204" pitchFamily="34" charset="0"/>
            </a:endParaRPr>
          </a:p>
          <a:p>
            <a:r>
              <a:rPr lang="en-US" sz="1400" dirty="0" smtClean="0">
                <a:latin typeface="Avenir Next LT Pro Light" panose="020B0304020202020204" pitchFamily="34" charset="0"/>
              </a:rPr>
              <a:t>Even larger streaking power at 3 MeV gun  only</a:t>
            </a:r>
          </a:p>
          <a:p>
            <a:r>
              <a:rPr lang="en-US" sz="1400" dirty="0" smtClean="0">
                <a:latin typeface="Avenir Next LT Pro Light" panose="020B0304020202020204" pitchFamily="34" charset="0"/>
              </a:rPr>
              <a:t>To compare, streaking power in </a:t>
            </a:r>
            <a:r>
              <a:rPr lang="en-US" sz="1400" dirty="0" err="1" smtClean="0">
                <a:latin typeface="Avenir Next LT Pro Light" panose="020B0304020202020204" pitchFamily="34" charset="0"/>
              </a:rPr>
              <a:t>Maxson</a:t>
            </a:r>
            <a:r>
              <a:rPr lang="en-US" sz="1400" dirty="0" smtClean="0">
                <a:latin typeface="Avenir Next LT Pro Light" panose="020B0304020202020204" pitchFamily="34" charset="0"/>
              </a:rPr>
              <a:t> experiment (500 kV x-band deflector) ~1 </a:t>
            </a:r>
            <a:r>
              <a:rPr lang="en-US" sz="1400" dirty="0" err="1" smtClean="0">
                <a:latin typeface="Avenir Next LT Pro Light" panose="020B0304020202020204" pitchFamily="34" charset="0"/>
              </a:rPr>
              <a:t>urad</a:t>
            </a:r>
            <a:r>
              <a:rPr lang="en-US" sz="1400" dirty="0" smtClean="0">
                <a:latin typeface="Avenir Next LT Pro Light" panose="020B0304020202020204" pitchFamily="34" charset="0"/>
              </a:rPr>
              <a:t>/fs</a:t>
            </a:r>
            <a:endParaRPr lang="en-US" sz="1400" dirty="0">
              <a:latin typeface="Avenir Next LT Pro Light" panose="020B03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D96435-17B4-E252-22F5-3C93088E74FE}"/>
              </a:ext>
            </a:extLst>
          </p:cNvPr>
          <p:cNvSpPr txBox="1"/>
          <p:nvPr/>
        </p:nvSpPr>
        <p:spPr>
          <a:xfrm>
            <a:off x="6732576" y="4723642"/>
            <a:ext cx="312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Nondispersive, more transmission due to larger </a:t>
            </a:r>
            <a:r>
              <a:rPr lang="en-US" sz="1400" dirty="0" smtClean="0">
                <a:latin typeface="Avenir Next LT Pro Light" panose="020B0304020202020204" pitchFamily="34" charset="0"/>
              </a:rPr>
              <a:t>opening ~20 </a:t>
            </a:r>
            <a:r>
              <a:rPr lang="en-US" sz="1400" dirty="0" err="1">
                <a:latin typeface="Avenir Next LT Pro Light" panose="020B0304020202020204" pitchFamily="34" charset="0"/>
              </a:rPr>
              <a:t>murad</a:t>
            </a:r>
            <a:r>
              <a:rPr lang="en-US" sz="1400" dirty="0">
                <a:latin typeface="Avenir Next LT Pro Light" panose="020B0304020202020204" pitchFamily="34" charset="0"/>
              </a:rPr>
              <a:t>/fs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58DBD-F9BD-C34C-CECF-388236CE5D91}"/>
              </a:ext>
            </a:extLst>
          </p:cNvPr>
          <p:cNvSpPr txBox="1"/>
          <p:nvPr/>
        </p:nvSpPr>
        <p:spPr>
          <a:xfrm>
            <a:off x="110836" y="650844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[1]  Yang (2025), arXiv:2508.03946v1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D0766-D29C-A3C4-558F-D94A1528F701}"/>
              </a:ext>
            </a:extLst>
          </p:cNvPr>
          <p:cNvSpPr txBox="1"/>
          <p:nvPr/>
        </p:nvSpPr>
        <p:spPr>
          <a:xfrm>
            <a:off x="4951612" y="6280856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Pixel resolution at L =1.3 meter downstream YAG ~ 200 – 500 as/</a:t>
            </a:r>
            <a:r>
              <a:rPr lang="en-US" sz="1400" dirty="0" err="1">
                <a:latin typeface="Avenir Next LT Pro Light" panose="020B0304020202020204" pitchFamily="34" charset="0"/>
              </a:rPr>
              <a:t>pxl</a:t>
            </a:r>
            <a:r>
              <a:rPr lang="en-US" sz="1400" dirty="0">
                <a:latin typeface="Avenir Next LT Pro Light" panose="020B0304020202020204" pitchFamily="34" charset="0"/>
              </a:rPr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E2A785-5DCD-570D-2C84-E2562AE38C00}"/>
              </a:ext>
            </a:extLst>
          </p:cNvPr>
          <p:cNvSpPr txBox="1"/>
          <p:nvPr/>
        </p:nvSpPr>
        <p:spPr>
          <a:xfrm>
            <a:off x="945253" y="1168487"/>
            <a:ext cx="685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Avenir Next LT Pro Light" panose="020B0304020202020204" pitchFamily="34" charset="0"/>
              </a:rPr>
              <a:t>THz streaking calibration</a:t>
            </a:r>
          </a:p>
        </p:txBody>
      </p:sp>
      <p:pic>
        <p:nvPicPr>
          <p:cNvPr id="24" name="Picture 2" descr="Download University of California, Los Angeles (UCLA) Logo ...">
            <a:extLst>
              <a:ext uri="{FF2B5EF4-FFF2-40B4-BE49-F238E27FC236}">
                <a16:creationId xmlns:a16="http://schemas.microsoft.com/office/drawing/2014/main" id="{9362B503-69DF-158D-2B34-6FFD5592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48" y="6280856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26740F-5E54-6CA8-BFE9-26246DFD80AA}"/>
              </a:ext>
            </a:extLst>
          </p:cNvPr>
          <p:cNvSpPr/>
          <p:nvPr/>
        </p:nvSpPr>
        <p:spPr>
          <a:xfrm flipH="1">
            <a:off x="11406317" y="644418"/>
            <a:ext cx="36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0"/>
          </a:effectLst>
          <a:scene3d>
            <a:camera prst="isometricOffAxis1Right"/>
            <a:lightRig rig="threePt" dir="t"/>
          </a:scene3d>
          <a:sp3d>
            <a:bevelT w="0" h="10160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DB400AF8-1F22-DDF2-FD7F-0FF8DCCFF5C9}"/>
              </a:ext>
            </a:extLst>
          </p:cNvPr>
          <p:cNvSpPr>
            <a:spLocks/>
          </p:cNvSpPr>
          <p:nvPr/>
        </p:nvSpPr>
        <p:spPr bwMode="auto">
          <a:xfrm>
            <a:off x="7797325" y="461059"/>
            <a:ext cx="2106994" cy="871391"/>
          </a:xfrm>
          <a:custGeom>
            <a:avLst/>
            <a:gdLst>
              <a:gd name="T0" fmla="*/ 119 w 2608"/>
              <a:gd name="T1" fmla="*/ 598 h 840"/>
              <a:gd name="T2" fmla="*/ 296 w 2608"/>
              <a:gd name="T3" fmla="*/ 596 h 840"/>
              <a:gd name="T4" fmla="*/ 474 w 2608"/>
              <a:gd name="T5" fmla="*/ 585 h 840"/>
              <a:gd name="T6" fmla="*/ 567 w 2608"/>
              <a:gd name="T7" fmla="*/ 586 h 840"/>
              <a:gd name="T8" fmla="*/ 607 w 2608"/>
              <a:gd name="T9" fmla="*/ 594 h 840"/>
              <a:gd name="T10" fmla="*/ 650 w 2608"/>
              <a:gd name="T11" fmla="*/ 610 h 840"/>
              <a:gd name="T12" fmla="*/ 696 w 2608"/>
              <a:gd name="T13" fmla="*/ 640 h 840"/>
              <a:gd name="T14" fmla="*/ 740 w 2608"/>
              <a:gd name="T15" fmla="*/ 679 h 840"/>
              <a:gd name="T16" fmla="*/ 830 w 2608"/>
              <a:gd name="T17" fmla="*/ 779 h 840"/>
              <a:gd name="T18" fmla="*/ 863 w 2608"/>
              <a:gd name="T19" fmla="*/ 811 h 840"/>
              <a:gd name="T20" fmla="*/ 888 w 2608"/>
              <a:gd name="T21" fmla="*/ 829 h 840"/>
              <a:gd name="T22" fmla="*/ 906 w 2608"/>
              <a:gd name="T23" fmla="*/ 837 h 840"/>
              <a:gd name="T24" fmla="*/ 916 w 2608"/>
              <a:gd name="T25" fmla="*/ 839 h 840"/>
              <a:gd name="T26" fmla="*/ 925 w 2608"/>
              <a:gd name="T27" fmla="*/ 840 h 840"/>
              <a:gd name="T28" fmla="*/ 936 w 2608"/>
              <a:gd name="T29" fmla="*/ 839 h 840"/>
              <a:gd name="T30" fmla="*/ 945 w 2608"/>
              <a:gd name="T31" fmla="*/ 837 h 840"/>
              <a:gd name="T32" fmla="*/ 957 w 2608"/>
              <a:gd name="T33" fmla="*/ 831 h 840"/>
              <a:gd name="T34" fmla="*/ 968 w 2608"/>
              <a:gd name="T35" fmla="*/ 822 h 840"/>
              <a:gd name="T36" fmla="*/ 980 w 2608"/>
              <a:gd name="T37" fmla="*/ 810 h 840"/>
              <a:gd name="T38" fmla="*/ 1004 w 2608"/>
              <a:gd name="T39" fmla="*/ 776 h 840"/>
              <a:gd name="T40" fmla="*/ 1040 w 2608"/>
              <a:gd name="T41" fmla="*/ 703 h 840"/>
              <a:gd name="T42" fmla="*/ 1129 w 2608"/>
              <a:gd name="T43" fmla="*/ 417 h 840"/>
              <a:gd name="T44" fmla="*/ 1230 w 2608"/>
              <a:gd name="T45" fmla="*/ 93 h 840"/>
              <a:gd name="T46" fmla="*/ 1252 w 2608"/>
              <a:gd name="T47" fmla="*/ 47 h 840"/>
              <a:gd name="T48" fmla="*/ 1267 w 2608"/>
              <a:gd name="T49" fmla="*/ 24 h 840"/>
              <a:gd name="T50" fmla="*/ 1278 w 2608"/>
              <a:gd name="T51" fmla="*/ 12 h 840"/>
              <a:gd name="T52" fmla="*/ 1286 w 2608"/>
              <a:gd name="T53" fmla="*/ 6 h 840"/>
              <a:gd name="T54" fmla="*/ 1291 w 2608"/>
              <a:gd name="T55" fmla="*/ 3 h 840"/>
              <a:gd name="T56" fmla="*/ 1297 w 2608"/>
              <a:gd name="T57" fmla="*/ 1 h 840"/>
              <a:gd name="T58" fmla="*/ 1302 w 2608"/>
              <a:gd name="T59" fmla="*/ 0 h 840"/>
              <a:gd name="T60" fmla="*/ 1308 w 2608"/>
              <a:gd name="T61" fmla="*/ 0 h 840"/>
              <a:gd name="T62" fmla="*/ 1313 w 2608"/>
              <a:gd name="T63" fmla="*/ 2 h 840"/>
              <a:gd name="T64" fmla="*/ 1319 w 2608"/>
              <a:gd name="T65" fmla="*/ 4 h 840"/>
              <a:gd name="T66" fmla="*/ 1325 w 2608"/>
              <a:gd name="T67" fmla="*/ 8 h 840"/>
              <a:gd name="T68" fmla="*/ 1334 w 2608"/>
              <a:gd name="T69" fmla="*/ 16 h 840"/>
              <a:gd name="T70" fmla="*/ 1345 w 2608"/>
              <a:gd name="T71" fmla="*/ 29 h 840"/>
              <a:gd name="T72" fmla="*/ 1363 w 2608"/>
              <a:gd name="T73" fmla="*/ 60 h 840"/>
              <a:gd name="T74" fmla="*/ 1393 w 2608"/>
              <a:gd name="T75" fmla="*/ 129 h 840"/>
              <a:gd name="T76" fmla="*/ 1513 w 2608"/>
              <a:gd name="T77" fmla="*/ 536 h 840"/>
              <a:gd name="T78" fmla="*/ 1573 w 2608"/>
              <a:gd name="T79" fmla="*/ 713 h 840"/>
              <a:gd name="T80" fmla="*/ 1605 w 2608"/>
              <a:gd name="T81" fmla="*/ 778 h 840"/>
              <a:gd name="T82" fmla="*/ 1626 w 2608"/>
              <a:gd name="T83" fmla="*/ 807 h 840"/>
              <a:gd name="T84" fmla="*/ 1643 w 2608"/>
              <a:gd name="T85" fmla="*/ 824 h 840"/>
              <a:gd name="T86" fmla="*/ 1653 w 2608"/>
              <a:gd name="T87" fmla="*/ 832 h 840"/>
              <a:gd name="T88" fmla="*/ 1664 w 2608"/>
              <a:gd name="T89" fmla="*/ 837 h 840"/>
              <a:gd name="T90" fmla="*/ 1674 w 2608"/>
              <a:gd name="T91" fmla="*/ 840 h 840"/>
              <a:gd name="T92" fmla="*/ 1685 w 2608"/>
              <a:gd name="T93" fmla="*/ 840 h 840"/>
              <a:gd name="T94" fmla="*/ 1696 w 2608"/>
              <a:gd name="T95" fmla="*/ 839 h 840"/>
              <a:gd name="T96" fmla="*/ 1707 w 2608"/>
              <a:gd name="T97" fmla="*/ 835 h 840"/>
              <a:gd name="T98" fmla="*/ 1726 w 2608"/>
              <a:gd name="T99" fmla="*/ 826 h 840"/>
              <a:gd name="T100" fmla="*/ 1748 w 2608"/>
              <a:gd name="T101" fmla="*/ 808 h 840"/>
              <a:gd name="T102" fmla="*/ 1808 w 2608"/>
              <a:gd name="T103" fmla="*/ 746 h 840"/>
              <a:gd name="T104" fmla="*/ 1882 w 2608"/>
              <a:gd name="T105" fmla="*/ 666 h 840"/>
              <a:gd name="T106" fmla="*/ 1927 w 2608"/>
              <a:gd name="T107" fmla="*/ 630 h 840"/>
              <a:gd name="T108" fmla="*/ 1971 w 2608"/>
              <a:gd name="T109" fmla="*/ 605 h 840"/>
              <a:gd name="T110" fmla="*/ 2015 w 2608"/>
              <a:gd name="T111" fmla="*/ 590 h 840"/>
              <a:gd name="T112" fmla="*/ 2063 w 2608"/>
              <a:gd name="T113" fmla="*/ 584 h 840"/>
              <a:gd name="T114" fmla="*/ 2134 w 2608"/>
              <a:gd name="T115" fmla="*/ 585 h 840"/>
              <a:gd name="T116" fmla="*/ 2315 w 2608"/>
              <a:gd name="T117" fmla="*/ 596 h 840"/>
              <a:gd name="T118" fmla="*/ 2490 w 2608"/>
              <a:gd name="T119" fmla="*/ 598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8" h="840">
                <a:moveTo>
                  <a:pt x="0" y="598"/>
                </a:moveTo>
                <a:lnTo>
                  <a:pt x="55" y="598"/>
                </a:lnTo>
                <a:lnTo>
                  <a:pt x="119" y="598"/>
                </a:lnTo>
                <a:lnTo>
                  <a:pt x="181" y="598"/>
                </a:lnTo>
                <a:lnTo>
                  <a:pt x="237" y="598"/>
                </a:lnTo>
                <a:lnTo>
                  <a:pt x="296" y="596"/>
                </a:lnTo>
                <a:lnTo>
                  <a:pt x="356" y="593"/>
                </a:lnTo>
                <a:lnTo>
                  <a:pt x="421" y="589"/>
                </a:lnTo>
                <a:lnTo>
                  <a:pt x="474" y="585"/>
                </a:lnTo>
                <a:lnTo>
                  <a:pt x="507" y="584"/>
                </a:lnTo>
                <a:lnTo>
                  <a:pt x="541" y="584"/>
                </a:lnTo>
                <a:lnTo>
                  <a:pt x="567" y="586"/>
                </a:lnTo>
                <a:lnTo>
                  <a:pt x="580" y="588"/>
                </a:lnTo>
                <a:lnTo>
                  <a:pt x="593" y="590"/>
                </a:lnTo>
                <a:lnTo>
                  <a:pt x="607" y="594"/>
                </a:lnTo>
                <a:lnTo>
                  <a:pt x="622" y="598"/>
                </a:lnTo>
                <a:lnTo>
                  <a:pt x="636" y="604"/>
                </a:lnTo>
                <a:lnTo>
                  <a:pt x="650" y="610"/>
                </a:lnTo>
                <a:lnTo>
                  <a:pt x="666" y="619"/>
                </a:lnTo>
                <a:lnTo>
                  <a:pt x="681" y="629"/>
                </a:lnTo>
                <a:lnTo>
                  <a:pt x="696" y="640"/>
                </a:lnTo>
                <a:lnTo>
                  <a:pt x="711" y="653"/>
                </a:lnTo>
                <a:lnTo>
                  <a:pt x="726" y="665"/>
                </a:lnTo>
                <a:lnTo>
                  <a:pt x="740" y="679"/>
                </a:lnTo>
                <a:lnTo>
                  <a:pt x="768" y="710"/>
                </a:lnTo>
                <a:lnTo>
                  <a:pt x="799" y="744"/>
                </a:lnTo>
                <a:lnTo>
                  <a:pt x="830" y="779"/>
                </a:lnTo>
                <a:lnTo>
                  <a:pt x="847" y="796"/>
                </a:lnTo>
                <a:lnTo>
                  <a:pt x="855" y="803"/>
                </a:lnTo>
                <a:lnTo>
                  <a:pt x="863" y="811"/>
                </a:lnTo>
                <a:lnTo>
                  <a:pt x="871" y="818"/>
                </a:lnTo>
                <a:lnTo>
                  <a:pt x="880" y="823"/>
                </a:lnTo>
                <a:lnTo>
                  <a:pt x="888" y="829"/>
                </a:lnTo>
                <a:lnTo>
                  <a:pt x="896" y="833"/>
                </a:lnTo>
                <a:lnTo>
                  <a:pt x="903" y="836"/>
                </a:lnTo>
                <a:lnTo>
                  <a:pt x="906" y="837"/>
                </a:lnTo>
                <a:lnTo>
                  <a:pt x="909" y="838"/>
                </a:lnTo>
                <a:lnTo>
                  <a:pt x="913" y="839"/>
                </a:lnTo>
                <a:lnTo>
                  <a:pt x="916" y="839"/>
                </a:lnTo>
                <a:lnTo>
                  <a:pt x="919" y="840"/>
                </a:lnTo>
                <a:lnTo>
                  <a:pt x="922" y="840"/>
                </a:lnTo>
                <a:lnTo>
                  <a:pt x="925" y="840"/>
                </a:lnTo>
                <a:lnTo>
                  <a:pt x="929" y="840"/>
                </a:lnTo>
                <a:lnTo>
                  <a:pt x="932" y="840"/>
                </a:lnTo>
                <a:lnTo>
                  <a:pt x="936" y="839"/>
                </a:lnTo>
                <a:lnTo>
                  <a:pt x="939" y="838"/>
                </a:lnTo>
                <a:lnTo>
                  <a:pt x="942" y="838"/>
                </a:lnTo>
                <a:lnTo>
                  <a:pt x="945" y="837"/>
                </a:lnTo>
                <a:lnTo>
                  <a:pt x="949" y="835"/>
                </a:lnTo>
                <a:lnTo>
                  <a:pt x="953" y="833"/>
                </a:lnTo>
                <a:lnTo>
                  <a:pt x="957" y="831"/>
                </a:lnTo>
                <a:lnTo>
                  <a:pt x="960" y="828"/>
                </a:lnTo>
                <a:lnTo>
                  <a:pt x="965" y="825"/>
                </a:lnTo>
                <a:lnTo>
                  <a:pt x="968" y="822"/>
                </a:lnTo>
                <a:lnTo>
                  <a:pt x="972" y="818"/>
                </a:lnTo>
                <a:lnTo>
                  <a:pt x="977" y="814"/>
                </a:lnTo>
                <a:lnTo>
                  <a:pt x="980" y="810"/>
                </a:lnTo>
                <a:lnTo>
                  <a:pt x="988" y="800"/>
                </a:lnTo>
                <a:lnTo>
                  <a:pt x="996" y="789"/>
                </a:lnTo>
                <a:lnTo>
                  <a:pt x="1004" y="776"/>
                </a:lnTo>
                <a:lnTo>
                  <a:pt x="1012" y="762"/>
                </a:lnTo>
                <a:lnTo>
                  <a:pt x="1026" y="735"/>
                </a:lnTo>
                <a:lnTo>
                  <a:pt x="1040" y="703"/>
                </a:lnTo>
                <a:lnTo>
                  <a:pt x="1067" y="627"/>
                </a:lnTo>
                <a:lnTo>
                  <a:pt x="1098" y="527"/>
                </a:lnTo>
                <a:lnTo>
                  <a:pt x="1129" y="417"/>
                </a:lnTo>
                <a:lnTo>
                  <a:pt x="1186" y="219"/>
                </a:lnTo>
                <a:lnTo>
                  <a:pt x="1215" y="130"/>
                </a:lnTo>
                <a:lnTo>
                  <a:pt x="1230" y="93"/>
                </a:lnTo>
                <a:lnTo>
                  <a:pt x="1237" y="76"/>
                </a:lnTo>
                <a:lnTo>
                  <a:pt x="1244" y="61"/>
                </a:lnTo>
                <a:lnTo>
                  <a:pt x="1252" y="47"/>
                </a:lnTo>
                <a:lnTo>
                  <a:pt x="1259" y="35"/>
                </a:lnTo>
                <a:lnTo>
                  <a:pt x="1263" y="29"/>
                </a:lnTo>
                <a:lnTo>
                  <a:pt x="1267" y="24"/>
                </a:lnTo>
                <a:lnTo>
                  <a:pt x="1271" y="20"/>
                </a:lnTo>
                <a:lnTo>
                  <a:pt x="1274" y="16"/>
                </a:lnTo>
                <a:lnTo>
                  <a:pt x="1278" y="12"/>
                </a:lnTo>
                <a:lnTo>
                  <a:pt x="1282" y="9"/>
                </a:lnTo>
                <a:lnTo>
                  <a:pt x="1284" y="8"/>
                </a:lnTo>
                <a:lnTo>
                  <a:pt x="1286" y="6"/>
                </a:lnTo>
                <a:lnTo>
                  <a:pt x="1288" y="5"/>
                </a:lnTo>
                <a:lnTo>
                  <a:pt x="1289" y="4"/>
                </a:lnTo>
                <a:lnTo>
                  <a:pt x="1291" y="3"/>
                </a:lnTo>
                <a:lnTo>
                  <a:pt x="1293" y="2"/>
                </a:lnTo>
                <a:lnTo>
                  <a:pt x="1295" y="2"/>
                </a:lnTo>
                <a:lnTo>
                  <a:pt x="1297" y="1"/>
                </a:lnTo>
                <a:lnTo>
                  <a:pt x="1299" y="1"/>
                </a:lnTo>
                <a:lnTo>
                  <a:pt x="1301" y="0"/>
                </a:lnTo>
                <a:lnTo>
                  <a:pt x="1302" y="0"/>
                </a:lnTo>
                <a:lnTo>
                  <a:pt x="1304" y="0"/>
                </a:lnTo>
                <a:lnTo>
                  <a:pt x="1306" y="0"/>
                </a:lnTo>
                <a:lnTo>
                  <a:pt x="1308" y="0"/>
                </a:lnTo>
                <a:lnTo>
                  <a:pt x="1310" y="1"/>
                </a:lnTo>
                <a:lnTo>
                  <a:pt x="1312" y="1"/>
                </a:lnTo>
                <a:lnTo>
                  <a:pt x="1313" y="2"/>
                </a:lnTo>
                <a:lnTo>
                  <a:pt x="1315" y="2"/>
                </a:lnTo>
                <a:lnTo>
                  <a:pt x="1317" y="3"/>
                </a:lnTo>
                <a:lnTo>
                  <a:pt x="1319" y="4"/>
                </a:lnTo>
                <a:lnTo>
                  <a:pt x="1321" y="5"/>
                </a:lnTo>
                <a:lnTo>
                  <a:pt x="1323" y="6"/>
                </a:lnTo>
                <a:lnTo>
                  <a:pt x="1325" y="8"/>
                </a:lnTo>
                <a:lnTo>
                  <a:pt x="1327" y="9"/>
                </a:lnTo>
                <a:lnTo>
                  <a:pt x="1330" y="12"/>
                </a:lnTo>
                <a:lnTo>
                  <a:pt x="1334" y="16"/>
                </a:lnTo>
                <a:lnTo>
                  <a:pt x="1337" y="19"/>
                </a:lnTo>
                <a:lnTo>
                  <a:pt x="1341" y="24"/>
                </a:lnTo>
                <a:lnTo>
                  <a:pt x="1345" y="29"/>
                </a:lnTo>
                <a:lnTo>
                  <a:pt x="1349" y="34"/>
                </a:lnTo>
                <a:lnTo>
                  <a:pt x="1356" y="46"/>
                </a:lnTo>
                <a:lnTo>
                  <a:pt x="1363" y="60"/>
                </a:lnTo>
                <a:lnTo>
                  <a:pt x="1371" y="75"/>
                </a:lnTo>
                <a:lnTo>
                  <a:pt x="1378" y="92"/>
                </a:lnTo>
                <a:lnTo>
                  <a:pt x="1393" y="129"/>
                </a:lnTo>
                <a:lnTo>
                  <a:pt x="1423" y="219"/>
                </a:lnTo>
                <a:lnTo>
                  <a:pt x="1484" y="436"/>
                </a:lnTo>
                <a:lnTo>
                  <a:pt x="1513" y="536"/>
                </a:lnTo>
                <a:lnTo>
                  <a:pt x="1541" y="627"/>
                </a:lnTo>
                <a:lnTo>
                  <a:pt x="1557" y="673"/>
                </a:lnTo>
                <a:lnTo>
                  <a:pt x="1573" y="713"/>
                </a:lnTo>
                <a:lnTo>
                  <a:pt x="1590" y="749"/>
                </a:lnTo>
                <a:lnTo>
                  <a:pt x="1597" y="764"/>
                </a:lnTo>
                <a:lnTo>
                  <a:pt x="1605" y="778"/>
                </a:lnTo>
                <a:lnTo>
                  <a:pt x="1612" y="789"/>
                </a:lnTo>
                <a:lnTo>
                  <a:pt x="1619" y="799"/>
                </a:lnTo>
                <a:lnTo>
                  <a:pt x="1626" y="807"/>
                </a:lnTo>
                <a:lnTo>
                  <a:pt x="1633" y="815"/>
                </a:lnTo>
                <a:lnTo>
                  <a:pt x="1639" y="821"/>
                </a:lnTo>
                <a:lnTo>
                  <a:pt x="1643" y="824"/>
                </a:lnTo>
                <a:lnTo>
                  <a:pt x="1646" y="827"/>
                </a:lnTo>
                <a:lnTo>
                  <a:pt x="1650" y="829"/>
                </a:lnTo>
                <a:lnTo>
                  <a:pt x="1653" y="832"/>
                </a:lnTo>
                <a:lnTo>
                  <a:pt x="1656" y="834"/>
                </a:lnTo>
                <a:lnTo>
                  <a:pt x="1660" y="835"/>
                </a:lnTo>
                <a:lnTo>
                  <a:pt x="1664" y="837"/>
                </a:lnTo>
                <a:lnTo>
                  <a:pt x="1667" y="838"/>
                </a:lnTo>
                <a:lnTo>
                  <a:pt x="1671" y="839"/>
                </a:lnTo>
                <a:lnTo>
                  <a:pt x="1674" y="840"/>
                </a:lnTo>
                <a:lnTo>
                  <a:pt x="1678" y="840"/>
                </a:lnTo>
                <a:lnTo>
                  <a:pt x="1682" y="840"/>
                </a:lnTo>
                <a:lnTo>
                  <a:pt x="1685" y="840"/>
                </a:lnTo>
                <a:lnTo>
                  <a:pt x="1689" y="840"/>
                </a:lnTo>
                <a:lnTo>
                  <a:pt x="1693" y="839"/>
                </a:lnTo>
                <a:lnTo>
                  <a:pt x="1696" y="839"/>
                </a:lnTo>
                <a:lnTo>
                  <a:pt x="1700" y="838"/>
                </a:lnTo>
                <a:lnTo>
                  <a:pt x="1704" y="837"/>
                </a:lnTo>
                <a:lnTo>
                  <a:pt x="1707" y="835"/>
                </a:lnTo>
                <a:lnTo>
                  <a:pt x="1711" y="834"/>
                </a:lnTo>
                <a:lnTo>
                  <a:pt x="1718" y="830"/>
                </a:lnTo>
                <a:lnTo>
                  <a:pt x="1726" y="826"/>
                </a:lnTo>
                <a:lnTo>
                  <a:pt x="1733" y="820"/>
                </a:lnTo>
                <a:lnTo>
                  <a:pt x="1741" y="815"/>
                </a:lnTo>
                <a:lnTo>
                  <a:pt x="1748" y="808"/>
                </a:lnTo>
                <a:lnTo>
                  <a:pt x="1763" y="794"/>
                </a:lnTo>
                <a:lnTo>
                  <a:pt x="1778" y="779"/>
                </a:lnTo>
                <a:lnTo>
                  <a:pt x="1808" y="746"/>
                </a:lnTo>
                <a:lnTo>
                  <a:pt x="1838" y="712"/>
                </a:lnTo>
                <a:lnTo>
                  <a:pt x="1867" y="680"/>
                </a:lnTo>
                <a:lnTo>
                  <a:pt x="1882" y="666"/>
                </a:lnTo>
                <a:lnTo>
                  <a:pt x="1897" y="653"/>
                </a:lnTo>
                <a:lnTo>
                  <a:pt x="1912" y="640"/>
                </a:lnTo>
                <a:lnTo>
                  <a:pt x="1927" y="630"/>
                </a:lnTo>
                <a:lnTo>
                  <a:pt x="1941" y="620"/>
                </a:lnTo>
                <a:lnTo>
                  <a:pt x="1956" y="611"/>
                </a:lnTo>
                <a:lnTo>
                  <a:pt x="1971" y="605"/>
                </a:lnTo>
                <a:lnTo>
                  <a:pt x="1986" y="599"/>
                </a:lnTo>
                <a:lnTo>
                  <a:pt x="2001" y="594"/>
                </a:lnTo>
                <a:lnTo>
                  <a:pt x="2015" y="590"/>
                </a:lnTo>
                <a:lnTo>
                  <a:pt x="2032" y="587"/>
                </a:lnTo>
                <a:lnTo>
                  <a:pt x="2047" y="585"/>
                </a:lnTo>
                <a:lnTo>
                  <a:pt x="2063" y="584"/>
                </a:lnTo>
                <a:lnTo>
                  <a:pt x="2079" y="584"/>
                </a:lnTo>
                <a:lnTo>
                  <a:pt x="2107" y="584"/>
                </a:lnTo>
                <a:lnTo>
                  <a:pt x="2134" y="585"/>
                </a:lnTo>
                <a:lnTo>
                  <a:pt x="2190" y="589"/>
                </a:lnTo>
                <a:lnTo>
                  <a:pt x="2253" y="593"/>
                </a:lnTo>
                <a:lnTo>
                  <a:pt x="2315" y="596"/>
                </a:lnTo>
                <a:lnTo>
                  <a:pt x="2371" y="598"/>
                </a:lnTo>
                <a:lnTo>
                  <a:pt x="2416" y="598"/>
                </a:lnTo>
                <a:lnTo>
                  <a:pt x="2490" y="598"/>
                </a:lnTo>
                <a:lnTo>
                  <a:pt x="2548" y="598"/>
                </a:lnTo>
                <a:lnTo>
                  <a:pt x="2608" y="598"/>
                </a:lnTo>
              </a:path>
            </a:pathLst>
          </a:custGeom>
          <a:noFill/>
          <a:ln w="22225" cap="flat">
            <a:solidFill>
              <a:srgbClr val="FFC000"/>
            </a:solidFill>
            <a:prstDash val="solid"/>
            <a:round/>
            <a:headEnd w="lg" len="lg"/>
            <a:tailEnd type="stealth" w="lg" len="lg"/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391BC7-570C-B9CD-2D7A-7A0D5EEEB392}"/>
              </a:ext>
            </a:extLst>
          </p:cNvPr>
          <p:cNvGrpSpPr/>
          <p:nvPr/>
        </p:nvGrpSpPr>
        <p:grpSpPr>
          <a:xfrm>
            <a:off x="10092261" y="826155"/>
            <a:ext cx="296608" cy="240956"/>
            <a:chOff x="6996260" y="2144083"/>
            <a:chExt cx="936434" cy="1245335"/>
          </a:xfrm>
          <a:solidFill>
            <a:schemeClr val="bg2">
              <a:lumMod val="90000"/>
            </a:schemeClr>
          </a:solidFill>
        </p:grpSpPr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E2B4BADD-28C6-B4D7-300C-A1C4C79B3020}"/>
                </a:ext>
              </a:extLst>
            </p:cNvPr>
            <p:cNvSpPr/>
            <p:nvPr/>
          </p:nvSpPr>
          <p:spPr>
            <a:xfrm flipV="1">
              <a:off x="6996260" y="2871626"/>
              <a:ext cx="936434" cy="517792"/>
            </a:xfrm>
            <a:custGeom>
              <a:avLst/>
              <a:gdLst>
                <a:gd name="connsiteX0" fmla="*/ 936434 w 936434"/>
                <a:gd name="connsiteY0" fmla="*/ 0 h 517793"/>
                <a:gd name="connsiteX1" fmla="*/ 0 w 936434"/>
                <a:gd name="connsiteY1" fmla="*/ 0 h 517793"/>
                <a:gd name="connsiteX2" fmla="*/ 0 w 936434"/>
                <a:gd name="connsiteY2" fmla="*/ 119318 h 517793"/>
                <a:gd name="connsiteX3" fmla="*/ 594911 w 936434"/>
                <a:gd name="connsiteY3" fmla="*/ 517793 h 517793"/>
                <a:gd name="connsiteX4" fmla="*/ 936434 w 936434"/>
                <a:gd name="connsiteY4" fmla="*/ 517793 h 517793"/>
                <a:gd name="connsiteX5" fmla="*/ 936434 w 936434"/>
                <a:gd name="connsiteY5" fmla="*/ 0 h 5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434" h="517793">
                  <a:moveTo>
                    <a:pt x="936434" y="0"/>
                  </a:moveTo>
                  <a:lnTo>
                    <a:pt x="0" y="0"/>
                  </a:lnTo>
                  <a:lnTo>
                    <a:pt x="0" y="119318"/>
                  </a:lnTo>
                  <a:lnTo>
                    <a:pt x="594911" y="517793"/>
                  </a:lnTo>
                  <a:lnTo>
                    <a:pt x="936434" y="517793"/>
                  </a:lnTo>
                  <a:lnTo>
                    <a:pt x="93643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/>
              <a:lightRig rig="threePt" dir="t"/>
            </a:scene3d>
            <a:sp3d>
              <a:bevelT w="0" h="381000"/>
              <a:bevelB w="0" h="63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5118486-31EC-0ECD-7F9E-8D25B5DC5432}"/>
                </a:ext>
              </a:extLst>
            </p:cNvPr>
            <p:cNvSpPr/>
            <p:nvPr/>
          </p:nvSpPr>
          <p:spPr>
            <a:xfrm>
              <a:off x="6996260" y="2144083"/>
              <a:ext cx="936434" cy="517793"/>
            </a:xfrm>
            <a:custGeom>
              <a:avLst/>
              <a:gdLst>
                <a:gd name="connsiteX0" fmla="*/ 936434 w 936434"/>
                <a:gd name="connsiteY0" fmla="*/ 0 h 517793"/>
                <a:gd name="connsiteX1" fmla="*/ 0 w 936434"/>
                <a:gd name="connsiteY1" fmla="*/ 0 h 517793"/>
                <a:gd name="connsiteX2" fmla="*/ 0 w 936434"/>
                <a:gd name="connsiteY2" fmla="*/ 119318 h 517793"/>
                <a:gd name="connsiteX3" fmla="*/ 594911 w 936434"/>
                <a:gd name="connsiteY3" fmla="*/ 517793 h 517793"/>
                <a:gd name="connsiteX4" fmla="*/ 936434 w 936434"/>
                <a:gd name="connsiteY4" fmla="*/ 517793 h 517793"/>
                <a:gd name="connsiteX5" fmla="*/ 936434 w 936434"/>
                <a:gd name="connsiteY5" fmla="*/ 0 h 5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434" h="517793">
                  <a:moveTo>
                    <a:pt x="936434" y="0"/>
                  </a:moveTo>
                  <a:lnTo>
                    <a:pt x="0" y="0"/>
                  </a:lnTo>
                  <a:lnTo>
                    <a:pt x="0" y="119318"/>
                  </a:lnTo>
                  <a:lnTo>
                    <a:pt x="594911" y="517793"/>
                  </a:lnTo>
                  <a:lnTo>
                    <a:pt x="936434" y="517793"/>
                  </a:lnTo>
                  <a:lnTo>
                    <a:pt x="936434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isometricOffAxis1Right"/>
              <a:lightRig rig="threePt" dir="t"/>
            </a:scene3d>
            <a:sp3d>
              <a:bevelT w="0" h="381000"/>
              <a:bevelB w="0" h="63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9247B0-94AF-D4F7-35FC-5C78DD61666A}"/>
              </a:ext>
            </a:extLst>
          </p:cNvPr>
          <p:cNvGrpSpPr/>
          <p:nvPr/>
        </p:nvGrpSpPr>
        <p:grpSpPr>
          <a:xfrm>
            <a:off x="9338225" y="938665"/>
            <a:ext cx="44876" cy="44878"/>
            <a:chOff x="4206077" y="3068637"/>
            <a:chExt cx="108000" cy="108000"/>
          </a:xfrm>
        </p:grpSpPr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622F04DC-E55D-4BE8-B019-315E3CF95A86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22416ADF-0F0B-A2D8-C06B-41CE3069FE7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1F26F5-1C83-1DD2-56EB-9BCDEAE7654C}"/>
              </a:ext>
            </a:extLst>
          </p:cNvPr>
          <p:cNvGrpSpPr/>
          <p:nvPr/>
        </p:nvGrpSpPr>
        <p:grpSpPr>
          <a:xfrm>
            <a:off x="9345716" y="960904"/>
            <a:ext cx="44876" cy="44878"/>
            <a:chOff x="4206077" y="3068637"/>
            <a:chExt cx="108000" cy="108000"/>
          </a:xfrm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3F1A505B-96FF-1952-FA44-EFC0E72896A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EB2FE754-6746-532E-3A22-3C7C94CAE8C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32B1E9-4F9F-053E-CC59-31A783979DCE}"/>
              </a:ext>
            </a:extLst>
          </p:cNvPr>
          <p:cNvGrpSpPr/>
          <p:nvPr/>
        </p:nvGrpSpPr>
        <p:grpSpPr>
          <a:xfrm>
            <a:off x="9365751" y="971956"/>
            <a:ext cx="44876" cy="44878"/>
            <a:chOff x="4206077" y="3068637"/>
            <a:chExt cx="108000" cy="108000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D86A18DA-FCD7-5865-59E3-3922F1542F6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CE532D09-3DF3-BD1E-B4EF-B14D6D9B8E3B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3D7625-B6C0-D107-AAFA-4212C1068518}"/>
              </a:ext>
            </a:extLst>
          </p:cNvPr>
          <p:cNvGrpSpPr/>
          <p:nvPr/>
        </p:nvGrpSpPr>
        <p:grpSpPr>
          <a:xfrm>
            <a:off x="9417756" y="945236"/>
            <a:ext cx="44876" cy="44878"/>
            <a:chOff x="4206077" y="3068637"/>
            <a:chExt cx="108000" cy="108000"/>
          </a:xfrm>
        </p:grpSpPr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26619D7D-666F-8AD2-A5CC-DD1148464B0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88E8C1B-3F95-B589-D9AB-1AF625B4BF0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CE6BF7-A57C-FBA4-FB5F-78A8169F1C3C}"/>
              </a:ext>
            </a:extLst>
          </p:cNvPr>
          <p:cNvGrpSpPr/>
          <p:nvPr/>
        </p:nvGrpSpPr>
        <p:grpSpPr>
          <a:xfrm>
            <a:off x="9324531" y="960864"/>
            <a:ext cx="44876" cy="44878"/>
            <a:chOff x="4206077" y="3068637"/>
            <a:chExt cx="108000" cy="108000"/>
          </a:xfrm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4598311E-B65B-45E5-6C4B-82A40B87552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3C7224B2-4E2D-EB11-393A-20C7201ED3A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917E93-E9CA-D809-1532-E4BB686D9704}"/>
              </a:ext>
            </a:extLst>
          </p:cNvPr>
          <p:cNvGrpSpPr/>
          <p:nvPr/>
        </p:nvGrpSpPr>
        <p:grpSpPr>
          <a:xfrm>
            <a:off x="9470398" y="957595"/>
            <a:ext cx="44876" cy="44878"/>
            <a:chOff x="4206077" y="3068637"/>
            <a:chExt cx="108000" cy="108000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36A0FD3B-8E44-18FD-D21A-FAF871D6C0E6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7E2ECC88-50B5-55E5-5D2F-A3B1AC3F2BFE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C5AF0C-14C1-BC4D-FB53-A781E5EB242B}"/>
              </a:ext>
            </a:extLst>
          </p:cNvPr>
          <p:cNvGrpSpPr/>
          <p:nvPr/>
        </p:nvGrpSpPr>
        <p:grpSpPr>
          <a:xfrm>
            <a:off x="9355270" y="973750"/>
            <a:ext cx="44876" cy="44878"/>
            <a:chOff x="4206077" y="3068637"/>
            <a:chExt cx="108000" cy="108000"/>
          </a:xfrm>
        </p:grpSpPr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816EBEC6-BD10-F2EB-28BB-D523C0E1343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4F76EA03-1289-D0D4-99C7-6C6DABF56E0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359256-5D82-B500-25FC-C1356D9C416A}"/>
              </a:ext>
            </a:extLst>
          </p:cNvPr>
          <p:cNvGrpSpPr/>
          <p:nvPr/>
        </p:nvGrpSpPr>
        <p:grpSpPr>
          <a:xfrm>
            <a:off x="9362796" y="980363"/>
            <a:ext cx="44876" cy="44878"/>
            <a:chOff x="4206077" y="3068637"/>
            <a:chExt cx="108000" cy="108000"/>
          </a:xfrm>
        </p:grpSpPr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01E967A-6561-6CBB-DB5E-D1CC5E12CA8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5A79CBA-A8E8-7775-75BD-EC58271BD93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0F5666-0C43-51DC-0A31-0FD7A5C92A9D}"/>
              </a:ext>
            </a:extLst>
          </p:cNvPr>
          <p:cNvGrpSpPr/>
          <p:nvPr/>
        </p:nvGrpSpPr>
        <p:grpSpPr>
          <a:xfrm>
            <a:off x="9375667" y="963859"/>
            <a:ext cx="44876" cy="44878"/>
            <a:chOff x="4206077" y="3068637"/>
            <a:chExt cx="108000" cy="108000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185C2955-2F9A-C1B9-3597-3AA58C7AFAA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307C09AE-169A-32BD-6410-A2BAF8ED4C7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90B364-E6AF-0974-68B6-435C12EC70CF}"/>
              </a:ext>
            </a:extLst>
          </p:cNvPr>
          <p:cNvGrpSpPr/>
          <p:nvPr/>
        </p:nvGrpSpPr>
        <p:grpSpPr>
          <a:xfrm>
            <a:off x="9374436" y="969664"/>
            <a:ext cx="44876" cy="44878"/>
            <a:chOff x="4206077" y="3068637"/>
            <a:chExt cx="108000" cy="108000"/>
          </a:xfrm>
        </p:grpSpPr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0ACC2A5B-A951-0994-63C5-2CA994A93F7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ACC1B62C-77C6-45FC-D194-7A53EB25488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DD9879-C30F-7E0C-D509-BE83D1FB2017}"/>
              </a:ext>
            </a:extLst>
          </p:cNvPr>
          <p:cNvGrpSpPr/>
          <p:nvPr/>
        </p:nvGrpSpPr>
        <p:grpSpPr>
          <a:xfrm>
            <a:off x="9384055" y="944508"/>
            <a:ext cx="44876" cy="44878"/>
            <a:chOff x="4200452" y="3068637"/>
            <a:chExt cx="108000" cy="108000"/>
          </a:xfrm>
        </p:grpSpPr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ED6B5423-C571-0A16-60BF-4E5ABA1F9DBF}"/>
                </a:ext>
              </a:extLst>
            </p:cNvPr>
            <p:cNvSpPr/>
            <p:nvPr/>
          </p:nvSpPr>
          <p:spPr>
            <a:xfrm>
              <a:off x="4200452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BC08FE2-22B1-8BBD-A9EA-FCDAF615FAD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A51C74-D543-61B7-C73E-61479735598F}"/>
              </a:ext>
            </a:extLst>
          </p:cNvPr>
          <p:cNvGrpSpPr/>
          <p:nvPr/>
        </p:nvGrpSpPr>
        <p:grpSpPr>
          <a:xfrm>
            <a:off x="9415286" y="963533"/>
            <a:ext cx="44876" cy="44878"/>
            <a:chOff x="4206077" y="3068637"/>
            <a:chExt cx="108000" cy="108000"/>
          </a:xfrm>
        </p:grpSpPr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773C290B-53A7-2B38-CD29-B1E561812217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F0AFBAED-DDB9-82A3-0172-FDF687ED1EF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FA4C32-26D7-88E1-9018-02F0A8C5A0BC}"/>
              </a:ext>
            </a:extLst>
          </p:cNvPr>
          <p:cNvGrpSpPr/>
          <p:nvPr/>
        </p:nvGrpSpPr>
        <p:grpSpPr>
          <a:xfrm>
            <a:off x="9428789" y="960517"/>
            <a:ext cx="44876" cy="44878"/>
            <a:chOff x="4206077" y="3068637"/>
            <a:chExt cx="108000" cy="108000"/>
          </a:xfrm>
        </p:grpSpPr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384FCFCA-9200-6435-5A6A-064B595411A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B5C437A4-3B62-A187-596F-7C8C3857684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A54112-F757-E133-B9FD-3BD01FCA3FE7}"/>
              </a:ext>
            </a:extLst>
          </p:cNvPr>
          <p:cNvGrpSpPr/>
          <p:nvPr/>
        </p:nvGrpSpPr>
        <p:grpSpPr>
          <a:xfrm>
            <a:off x="9402231" y="971164"/>
            <a:ext cx="44876" cy="44878"/>
            <a:chOff x="4206077" y="3068637"/>
            <a:chExt cx="108000" cy="108000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9FFD6496-4AC5-7DF0-1800-A20BFC4B685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F170E69A-F965-8CA0-61DA-370C0F8F5B4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78C138-88D3-E8BC-5C7B-7C00EA219DB5}"/>
              </a:ext>
            </a:extLst>
          </p:cNvPr>
          <p:cNvGrpSpPr/>
          <p:nvPr/>
        </p:nvGrpSpPr>
        <p:grpSpPr>
          <a:xfrm>
            <a:off x="9397694" y="953133"/>
            <a:ext cx="44876" cy="44878"/>
            <a:chOff x="4206077" y="3068637"/>
            <a:chExt cx="108000" cy="108000"/>
          </a:xfrm>
        </p:grpSpPr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4909F968-20AD-F852-C36E-A0123DA4F97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CCA2C1F0-AAF7-CCB9-6B26-1742A968A12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D7DBEF-86EC-6919-C8DD-BB2BDE72A3FA}"/>
              </a:ext>
            </a:extLst>
          </p:cNvPr>
          <p:cNvGrpSpPr/>
          <p:nvPr/>
        </p:nvGrpSpPr>
        <p:grpSpPr>
          <a:xfrm>
            <a:off x="9433670" y="885730"/>
            <a:ext cx="44876" cy="44878"/>
            <a:chOff x="4206077" y="3068637"/>
            <a:chExt cx="108000" cy="108000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256AA8C4-5671-6639-6412-BD5105137BE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36D641BC-C32F-7EF2-8650-4C6149665CE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124F6C-3B6A-5142-7E76-B76E7B6A7DF2}"/>
              </a:ext>
            </a:extLst>
          </p:cNvPr>
          <p:cNvGrpSpPr/>
          <p:nvPr/>
        </p:nvGrpSpPr>
        <p:grpSpPr>
          <a:xfrm>
            <a:off x="9469187" y="959400"/>
            <a:ext cx="44876" cy="44878"/>
            <a:chOff x="4206077" y="3068637"/>
            <a:chExt cx="108000" cy="108000"/>
          </a:xfrm>
        </p:grpSpPr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3AE1CA4B-A3D0-A3CB-62DC-FA5C0767589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E6EF8825-8789-3FA8-B9B8-7CB26FC68E6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A6DF0C-D69A-4BD1-02E0-3B9CE369A458}"/>
              </a:ext>
            </a:extLst>
          </p:cNvPr>
          <p:cNvGrpSpPr/>
          <p:nvPr/>
        </p:nvGrpSpPr>
        <p:grpSpPr>
          <a:xfrm>
            <a:off x="9423670" y="940944"/>
            <a:ext cx="44876" cy="44878"/>
            <a:chOff x="4206077" y="3068637"/>
            <a:chExt cx="108000" cy="108000"/>
          </a:xfrm>
        </p:grpSpPr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82F9675E-DF5D-9960-9513-90AE7449C52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C7844D79-63CA-F4A2-7C5C-2BF497AA3B0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5FBAE9-4D6D-5156-07EA-A02841B50BF2}"/>
              </a:ext>
            </a:extLst>
          </p:cNvPr>
          <p:cNvGrpSpPr/>
          <p:nvPr/>
        </p:nvGrpSpPr>
        <p:grpSpPr>
          <a:xfrm>
            <a:off x="9488488" y="940260"/>
            <a:ext cx="44876" cy="44878"/>
            <a:chOff x="4206077" y="3068637"/>
            <a:chExt cx="108000" cy="108000"/>
          </a:xfrm>
        </p:grpSpPr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489D6A9D-CD8A-7AD2-F2AC-539D77509E88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D367B4B7-48D7-0FBE-B0AE-C222E35018D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F43651-D16E-84CD-E45E-5FC6447014AB}"/>
              </a:ext>
            </a:extLst>
          </p:cNvPr>
          <p:cNvGrpSpPr/>
          <p:nvPr/>
        </p:nvGrpSpPr>
        <p:grpSpPr>
          <a:xfrm>
            <a:off x="9515406" y="964258"/>
            <a:ext cx="44876" cy="44878"/>
            <a:chOff x="4206077" y="3068637"/>
            <a:chExt cx="108000" cy="108000"/>
          </a:xfrm>
        </p:grpSpPr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81BE6BB2-0ACC-6D65-8C5A-492B2B8EDC3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55F0A1C3-749E-287E-77F0-CF524355AB0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26042E-CF4A-F933-5E67-19EF171A4AB7}"/>
              </a:ext>
            </a:extLst>
          </p:cNvPr>
          <p:cNvGrpSpPr/>
          <p:nvPr/>
        </p:nvGrpSpPr>
        <p:grpSpPr>
          <a:xfrm>
            <a:off x="9379899" y="896958"/>
            <a:ext cx="44876" cy="44878"/>
            <a:chOff x="4206077" y="3068637"/>
            <a:chExt cx="108000" cy="108000"/>
          </a:xfrm>
        </p:grpSpPr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A2D1DFFB-3D66-8D48-1FB5-18E0039DF0F1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ED7D120E-BF4E-A034-500F-6C28D72AC5E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4A27B0-45C3-2454-4258-95CD4AA86CA1}"/>
              </a:ext>
            </a:extLst>
          </p:cNvPr>
          <p:cNvGrpSpPr/>
          <p:nvPr/>
        </p:nvGrpSpPr>
        <p:grpSpPr>
          <a:xfrm>
            <a:off x="9432591" y="919813"/>
            <a:ext cx="44876" cy="44878"/>
            <a:chOff x="4206077" y="3068637"/>
            <a:chExt cx="108000" cy="108000"/>
          </a:xfrm>
        </p:grpSpPr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5C28B4ED-B21C-569B-769A-D8B476B2F4B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7C928465-710D-E578-1641-34921DCB727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C2E4ED-03EB-2C8F-F899-E5A38EAE5D68}"/>
              </a:ext>
            </a:extLst>
          </p:cNvPr>
          <p:cNvGrpSpPr/>
          <p:nvPr/>
        </p:nvGrpSpPr>
        <p:grpSpPr>
          <a:xfrm>
            <a:off x="9472951" y="959483"/>
            <a:ext cx="44876" cy="44878"/>
            <a:chOff x="4206077" y="3068637"/>
            <a:chExt cx="108000" cy="108000"/>
          </a:xfrm>
        </p:grpSpPr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9D25B431-E451-517A-EE3D-A8D6A9AAB8E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FAA88807-844D-7EE1-DE9B-A1C0EE57430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99C0A9-BB23-EF9A-0FDF-63E06331ED24}"/>
              </a:ext>
            </a:extLst>
          </p:cNvPr>
          <p:cNvGrpSpPr/>
          <p:nvPr/>
        </p:nvGrpSpPr>
        <p:grpSpPr>
          <a:xfrm>
            <a:off x="9417039" y="968628"/>
            <a:ext cx="44876" cy="44878"/>
            <a:chOff x="4206077" y="3068637"/>
            <a:chExt cx="108000" cy="108000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F3FFD-CAE1-F218-89CD-E0055A8DF58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5FAE6F19-E954-E80E-9DB6-29DAA431866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D7D144A-1888-7BDF-F395-62D7266FE3D6}"/>
              </a:ext>
            </a:extLst>
          </p:cNvPr>
          <p:cNvGrpSpPr/>
          <p:nvPr/>
        </p:nvGrpSpPr>
        <p:grpSpPr>
          <a:xfrm>
            <a:off x="9433935" y="970729"/>
            <a:ext cx="44876" cy="44878"/>
            <a:chOff x="4206077" y="3068637"/>
            <a:chExt cx="108000" cy="108000"/>
          </a:xfrm>
        </p:grpSpPr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CAA84866-6F33-A93E-19AF-132DFF5C9A1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C6061A41-DB76-F2E8-9D4A-B94F8CC6B0D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458799E-A80F-80D1-B987-608A058A18C6}"/>
              </a:ext>
            </a:extLst>
          </p:cNvPr>
          <p:cNvGrpSpPr/>
          <p:nvPr/>
        </p:nvGrpSpPr>
        <p:grpSpPr>
          <a:xfrm>
            <a:off x="9517208" y="944777"/>
            <a:ext cx="44876" cy="44878"/>
            <a:chOff x="4206077" y="3068637"/>
            <a:chExt cx="108000" cy="108000"/>
          </a:xfrm>
        </p:grpSpPr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4856E97-08D7-2664-2E04-BDCFFEB72001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93E8677C-CDC8-4F0E-1520-C0312E95D2AE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86B2C53-E7DF-B394-9AAC-A11A2B0553BF}"/>
              </a:ext>
            </a:extLst>
          </p:cNvPr>
          <p:cNvGrpSpPr/>
          <p:nvPr/>
        </p:nvGrpSpPr>
        <p:grpSpPr>
          <a:xfrm>
            <a:off x="9385948" y="981404"/>
            <a:ext cx="44876" cy="44878"/>
            <a:chOff x="4206077" y="3068637"/>
            <a:chExt cx="108000" cy="108000"/>
          </a:xfrm>
        </p:grpSpPr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09B99E39-E17E-40C1-A3A5-4AF8E0DDBCE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49FC48CF-4EFE-564F-10CD-C9F86506709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FFA9C7-A54C-89BE-B917-1E763A278560}"/>
              </a:ext>
            </a:extLst>
          </p:cNvPr>
          <p:cNvGrpSpPr/>
          <p:nvPr/>
        </p:nvGrpSpPr>
        <p:grpSpPr>
          <a:xfrm>
            <a:off x="9497908" y="966542"/>
            <a:ext cx="44876" cy="44878"/>
            <a:chOff x="4206077" y="3068637"/>
            <a:chExt cx="108000" cy="108000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C3517880-B9EB-D25C-3696-2E7A212B286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EE5920B0-5699-05DF-27AE-577127989007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2259BE-E520-3E23-C21F-2EDC37666825}"/>
              </a:ext>
            </a:extLst>
          </p:cNvPr>
          <p:cNvGrpSpPr/>
          <p:nvPr/>
        </p:nvGrpSpPr>
        <p:grpSpPr>
          <a:xfrm>
            <a:off x="9513370" y="953594"/>
            <a:ext cx="44876" cy="44878"/>
            <a:chOff x="4206077" y="3068637"/>
            <a:chExt cx="108000" cy="108000"/>
          </a:xfrm>
        </p:grpSpPr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3EFBD02B-0B22-37F9-ED03-CFA42BA4D93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21E935A3-C0C1-A466-781F-B26A0F1B648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0C388C-3C11-6C3B-D6EA-47ABF5411EEF}"/>
              </a:ext>
            </a:extLst>
          </p:cNvPr>
          <p:cNvGrpSpPr/>
          <p:nvPr/>
        </p:nvGrpSpPr>
        <p:grpSpPr>
          <a:xfrm>
            <a:off x="9511556" y="919446"/>
            <a:ext cx="44876" cy="44878"/>
            <a:chOff x="4206077" y="3068637"/>
            <a:chExt cx="108000" cy="108000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85DFCD80-3550-D0DE-FBB1-4585E4ABD80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AE99FEAB-1834-DBC6-F9A0-A6BC568F78F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E77964-B76C-CE33-6435-E9342A540B24}"/>
              </a:ext>
            </a:extLst>
          </p:cNvPr>
          <p:cNvGrpSpPr/>
          <p:nvPr/>
        </p:nvGrpSpPr>
        <p:grpSpPr>
          <a:xfrm>
            <a:off x="9523408" y="944904"/>
            <a:ext cx="44876" cy="44878"/>
            <a:chOff x="4206077" y="3068637"/>
            <a:chExt cx="108000" cy="108000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C481F601-A142-65C4-CC2C-7E14F604131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ABB6BE84-68EB-5C50-F1D1-125AA4FE73C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8C9DB6-B58E-AD7D-81B1-F8B53F27B716}"/>
              </a:ext>
            </a:extLst>
          </p:cNvPr>
          <p:cNvGrpSpPr/>
          <p:nvPr/>
        </p:nvGrpSpPr>
        <p:grpSpPr>
          <a:xfrm>
            <a:off x="9445405" y="993258"/>
            <a:ext cx="44876" cy="44878"/>
            <a:chOff x="4206077" y="3068637"/>
            <a:chExt cx="108000" cy="108000"/>
          </a:xfrm>
        </p:grpSpPr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3E660C2D-5793-3AC2-4752-C876AF9D6FB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08F5E0A9-595D-D037-603A-2DBE69861F4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7D1C51-A05E-C90A-BDF6-DA5F0EDEBF61}"/>
              </a:ext>
            </a:extLst>
          </p:cNvPr>
          <p:cNvGrpSpPr/>
          <p:nvPr/>
        </p:nvGrpSpPr>
        <p:grpSpPr>
          <a:xfrm>
            <a:off x="9426032" y="904513"/>
            <a:ext cx="44876" cy="44878"/>
            <a:chOff x="4206077" y="3068637"/>
            <a:chExt cx="108000" cy="108000"/>
          </a:xfrm>
        </p:grpSpPr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BCBDD2BD-22F5-3A03-3553-A7A3D4D5E64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6A97E646-4757-4259-62D1-E820CAADA89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3268DE-32AC-D3CC-E3AA-5DE864DEB153}"/>
              </a:ext>
            </a:extLst>
          </p:cNvPr>
          <p:cNvGrpSpPr/>
          <p:nvPr/>
        </p:nvGrpSpPr>
        <p:grpSpPr>
          <a:xfrm>
            <a:off x="9521059" y="955040"/>
            <a:ext cx="44876" cy="44878"/>
            <a:chOff x="4206077" y="3068637"/>
            <a:chExt cx="108000" cy="108000"/>
          </a:xfrm>
        </p:grpSpPr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1259AD0-313C-13B6-BB37-2AB37185027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935FB310-A73E-D924-87E0-738E9A9B28A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ED8E281-D06A-44C9-8C12-23AF6F80EA70}"/>
              </a:ext>
            </a:extLst>
          </p:cNvPr>
          <p:cNvGrpSpPr/>
          <p:nvPr/>
        </p:nvGrpSpPr>
        <p:grpSpPr>
          <a:xfrm>
            <a:off x="9488920" y="901245"/>
            <a:ext cx="44876" cy="44878"/>
            <a:chOff x="4206077" y="3068637"/>
            <a:chExt cx="108000" cy="108000"/>
          </a:xfrm>
        </p:grpSpPr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8F54394D-CC35-BFD2-104D-84961140D11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2BF65705-815E-2183-4934-0367B5A7B14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DEE4D5-EBF9-26C6-77D9-F09DA40C5C6B}"/>
              </a:ext>
            </a:extLst>
          </p:cNvPr>
          <p:cNvGrpSpPr/>
          <p:nvPr/>
        </p:nvGrpSpPr>
        <p:grpSpPr>
          <a:xfrm>
            <a:off x="9376642" y="968039"/>
            <a:ext cx="44876" cy="44878"/>
            <a:chOff x="4206077" y="3068637"/>
            <a:chExt cx="108000" cy="108000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CDA4DFCB-6CB3-1B29-1D47-132F11DEC08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B9F3FE7A-E3B0-771E-2BBE-1F6AC755963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73C052-AAAB-96C4-8C36-F649178BCFA0}"/>
              </a:ext>
            </a:extLst>
          </p:cNvPr>
          <p:cNvGrpSpPr/>
          <p:nvPr/>
        </p:nvGrpSpPr>
        <p:grpSpPr>
          <a:xfrm>
            <a:off x="9470667" y="935649"/>
            <a:ext cx="44876" cy="44878"/>
            <a:chOff x="4206077" y="3068637"/>
            <a:chExt cx="108000" cy="108000"/>
          </a:xfrm>
        </p:grpSpPr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C769C72B-FB86-3585-BFF2-7B1D020B488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754D344E-E72F-46C8-7CBC-5653C68AD3EE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8847ED2-D5B3-AE78-EC2B-783EBE5CB0C5}"/>
              </a:ext>
            </a:extLst>
          </p:cNvPr>
          <p:cNvGrpSpPr/>
          <p:nvPr/>
        </p:nvGrpSpPr>
        <p:grpSpPr>
          <a:xfrm>
            <a:off x="9340134" y="984283"/>
            <a:ext cx="44876" cy="44878"/>
            <a:chOff x="4206077" y="3068637"/>
            <a:chExt cx="108000" cy="108000"/>
          </a:xfrm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6670C7A2-FA7F-9686-EBDD-C62A6286AC6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E8F88B5A-D01A-44C3-7A18-88EDE0757C4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0DC4414-468F-F2E7-6913-EBAA2CFDAA64}"/>
              </a:ext>
            </a:extLst>
          </p:cNvPr>
          <p:cNvGrpSpPr/>
          <p:nvPr/>
        </p:nvGrpSpPr>
        <p:grpSpPr>
          <a:xfrm>
            <a:off x="9498148" y="960691"/>
            <a:ext cx="44876" cy="44878"/>
            <a:chOff x="4206077" y="3068637"/>
            <a:chExt cx="108000" cy="108000"/>
          </a:xfrm>
        </p:grpSpPr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58646965-8230-E600-6309-D2C50FD25837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A33941B-028A-087E-FD77-0C07D690117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0DE53C-DECA-B2FA-39F5-6F51995788C3}"/>
              </a:ext>
            </a:extLst>
          </p:cNvPr>
          <p:cNvGrpSpPr/>
          <p:nvPr/>
        </p:nvGrpSpPr>
        <p:grpSpPr>
          <a:xfrm>
            <a:off x="9393389" y="966205"/>
            <a:ext cx="44876" cy="44878"/>
            <a:chOff x="4206077" y="3068637"/>
            <a:chExt cx="108000" cy="108000"/>
          </a:xfrm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9FE1003-1BB7-0272-F436-EC19E5E3900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723D94E-10E2-0080-7436-6419F1CE687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9D41A81-AA75-03E8-1916-7CC66F983D2D}"/>
              </a:ext>
            </a:extLst>
          </p:cNvPr>
          <p:cNvGrpSpPr/>
          <p:nvPr/>
        </p:nvGrpSpPr>
        <p:grpSpPr>
          <a:xfrm>
            <a:off x="9374122" y="916179"/>
            <a:ext cx="44876" cy="44878"/>
            <a:chOff x="4206077" y="3068637"/>
            <a:chExt cx="108000" cy="108000"/>
          </a:xfrm>
        </p:grpSpPr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C71BD566-DE97-C555-0BEA-047BC3F36B4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4739D9FB-7757-62BC-97CF-DC4AD0C2DD9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C3C2B60-AC84-F3E8-90C1-06A93755A37F}"/>
              </a:ext>
            </a:extLst>
          </p:cNvPr>
          <p:cNvGrpSpPr/>
          <p:nvPr/>
        </p:nvGrpSpPr>
        <p:grpSpPr>
          <a:xfrm>
            <a:off x="9438115" y="901627"/>
            <a:ext cx="44876" cy="44878"/>
            <a:chOff x="4206077" y="3068637"/>
            <a:chExt cx="108000" cy="108000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791C8A5-9A67-25D5-7CAF-E8D182CF9DB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DB1B94DD-398A-8948-0C7D-FB6C51F4F17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76C1576-681A-BD00-F9DD-FF0AEBEDEF9B}"/>
              </a:ext>
            </a:extLst>
          </p:cNvPr>
          <p:cNvGrpSpPr/>
          <p:nvPr/>
        </p:nvGrpSpPr>
        <p:grpSpPr>
          <a:xfrm>
            <a:off x="9520861" y="967885"/>
            <a:ext cx="44876" cy="44878"/>
            <a:chOff x="4206077" y="3068637"/>
            <a:chExt cx="108000" cy="108000"/>
          </a:xfrm>
        </p:grpSpPr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6097B58-2D0D-BBA2-A5CA-660995A3FA4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DF1F7939-C4C4-FF9E-4B7B-2D29B2FA6D0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2C70CE-3525-793A-6945-D3C5B2BCCA21}"/>
              </a:ext>
            </a:extLst>
          </p:cNvPr>
          <p:cNvGrpSpPr/>
          <p:nvPr/>
        </p:nvGrpSpPr>
        <p:grpSpPr>
          <a:xfrm>
            <a:off x="9387028" y="989606"/>
            <a:ext cx="44876" cy="44878"/>
            <a:chOff x="4206077" y="3068637"/>
            <a:chExt cx="108000" cy="108000"/>
          </a:xfrm>
        </p:grpSpPr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FAC856A0-C115-60DB-2BDC-0603D401FAE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81A0710E-80E0-4073-F55F-B3292000E8D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79904B-CED7-E052-49E0-BB90D3DB27CF}"/>
              </a:ext>
            </a:extLst>
          </p:cNvPr>
          <p:cNvGrpSpPr/>
          <p:nvPr/>
        </p:nvGrpSpPr>
        <p:grpSpPr>
          <a:xfrm>
            <a:off x="9485745" y="944999"/>
            <a:ext cx="44876" cy="44878"/>
            <a:chOff x="4206077" y="3068637"/>
            <a:chExt cx="108000" cy="108000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AC425F3A-9101-99F3-22A5-C64977F5954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B4105D0-DD2D-4526-7B60-09DE551D81F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CD53F1-D03C-6DEA-A035-34C6DC070FDA}"/>
              </a:ext>
            </a:extLst>
          </p:cNvPr>
          <p:cNvGrpSpPr/>
          <p:nvPr/>
        </p:nvGrpSpPr>
        <p:grpSpPr>
          <a:xfrm>
            <a:off x="10616185" y="846161"/>
            <a:ext cx="44876" cy="44878"/>
            <a:chOff x="4206077" y="3068637"/>
            <a:chExt cx="108000" cy="108000"/>
          </a:xfrm>
        </p:grpSpPr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F981C95F-2699-8A2F-A9B2-2EB7B2A2624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F48762E3-F441-3DF9-BC78-31866AB42B0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4D1700C-0AB9-E2AA-6F75-640248CB9476}"/>
              </a:ext>
            </a:extLst>
          </p:cNvPr>
          <p:cNvGrpSpPr/>
          <p:nvPr/>
        </p:nvGrpSpPr>
        <p:grpSpPr>
          <a:xfrm>
            <a:off x="10623675" y="868400"/>
            <a:ext cx="44876" cy="44878"/>
            <a:chOff x="4206077" y="3068637"/>
            <a:chExt cx="108000" cy="108000"/>
          </a:xfrm>
        </p:grpSpPr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20E44B67-7F55-D82C-12DB-D5B68B2CE6D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B1E22F5F-973B-CAD0-A345-7773233240F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B849647-2311-47BE-0F48-16E2AFAC3783}"/>
              </a:ext>
            </a:extLst>
          </p:cNvPr>
          <p:cNvGrpSpPr/>
          <p:nvPr/>
        </p:nvGrpSpPr>
        <p:grpSpPr>
          <a:xfrm>
            <a:off x="10638468" y="883441"/>
            <a:ext cx="44876" cy="44878"/>
            <a:chOff x="4206077" y="3068637"/>
            <a:chExt cx="108000" cy="108000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6FF65A07-ED73-6A46-2CF3-54055A27956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99B12296-9406-AB81-E825-E9D9783AF48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5AB2C9E-FFC1-CCDA-4F32-EACC9951D3F4}"/>
              </a:ext>
            </a:extLst>
          </p:cNvPr>
          <p:cNvGrpSpPr/>
          <p:nvPr/>
        </p:nvGrpSpPr>
        <p:grpSpPr>
          <a:xfrm>
            <a:off x="10695715" y="812392"/>
            <a:ext cx="44876" cy="44878"/>
            <a:chOff x="4206077" y="3068637"/>
            <a:chExt cx="108000" cy="108000"/>
          </a:xfrm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8BCE19B9-26FE-D68C-C289-71AD1A813BB9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53D5AC1-791F-B5E9-8962-3F42F6FD12C6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A9CFED-B0E1-D3DB-98FD-E4034BEAC54A}"/>
              </a:ext>
            </a:extLst>
          </p:cNvPr>
          <p:cNvGrpSpPr/>
          <p:nvPr/>
        </p:nvGrpSpPr>
        <p:grpSpPr>
          <a:xfrm>
            <a:off x="10602491" y="868360"/>
            <a:ext cx="44876" cy="44878"/>
            <a:chOff x="4206077" y="3068637"/>
            <a:chExt cx="108000" cy="108000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892BE71-D95D-8104-3733-7A16DB07E5B1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4398D96-41BF-6748-00A9-2724E521E2C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DB0405F-10B7-823C-24C8-46C44BF3A4C3}"/>
              </a:ext>
            </a:extLst>
          </p:cNvPr>
          <p:cNvGrpSpPr/>
          <p:nvPr/>
        </p:nvGrpSpPr>
        <p:grpSpPr>
          <a:xfrm>
            <a:off x="10725543" y="831772"/>
            <a:ext cx="44876" cy="44878"/>
            <a:chOff x="4206077" y="3068637"/>
            <a:chExt cx="108000" cy="108000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164566F4-0F36-0EB3-2E7A-7419A2E7B32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FDAC2F9-BB7A-776D-708F-975B4A9F479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8546FA3-DD8E-65E8-FA8A-324174CF42AB}"/>
              </a:ext>
            </a:extLst>
          </p:cNvPr>
          <p:cNvGrpSpPr/>
          <p:nvPr/>
        </p:nvGrpSpPr>
        <p:grpSpPr>
          <a:xfrm>
            <a:off x="10611875" y="903814"/>
            <a:ext cx="44876" cy="44878"/>
            <a:chOff x="4206077" y="3068637"/>
            <a:chExt cx="108000" cy="108000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0BA2D9F-6CE5-06AB-2B7E-893419DDD42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E72DE57-02C8-B1CF-50DF-0A369BF8580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371883-6AC0-0B7B-D452-3613324675D9}"/>
              </a:ext>
            </a:extLst>
          </p:cNvPr>
          <p:cNvGrpSpPr/>
          <p:nvPr/>
        </p:nvGrpSpPr>
        <p:grpSpPr>
          <a:xfrm>
            <a:off x="10619402" y="910427"/>
            <a:ext cx="44876" cy="44878"/>
            <a:chOff x="4206077" y="3068637"/>
            <a:chExt cx="108000" cy="108000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4EBB6BC9-7343-61DC-083A-3F0C5F65C73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6B8F01ED-B623-8581-608A-8C4D1337E00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6D828CB-B084-EC35-3059-50402C48CDAB}"/>
              </a:ext>
            </a:extLst>
          </p:cNvPr>
          <p:cNvGrpSpPr/>
          <p:nvPr/>
        </p:nvGrpSpPr>
        <p:grpSpPr>
          <a:xfrm>
            <a:off x="10653627" y="864859"/>
            <a:ext cx="44876" cy="44878"/>
            <a:chOff x="4206077" y="3068637"/>
            <a:chExt cx="108000" cy="108000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253CC9CB-64C1-A7BB-3D54-BCAA1322A1F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2B089D00-48D9-58B7-4583-0C775044C7A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7029CC4-CABA-38C6-E8A9-776EFB27C1A6}"/>
              </a:ext>
            </a:extLst>
          </p:cNvPr>
          <p:cNvGrpSpPr/>
          <p:nvPr/>
        </p:nvGrpSpPr>
        <p:grpSpPr>
          <a:xfrm>
            <a:off x="10647154" y="881149"/>
            <a:ext cx="44876" cy="44878"/>
            <a:chOff x="4206077" y="3068637"/>
            <a:chExt cx="108000" cy="108000"/>
          </a:xfrm>
        </p:grpSpPr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74A6E755-08A9-B94B-27EC-34B20E607307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CA77BDFB-4A6F-9C1B-6C8F-C81E4498C80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B1245E-FD8F-39E5-F107-5A53DDFEBCBD}"/>
              </a:ext>
            </a:extLst>
          </p:cNvPr>
          <p:cNvGrpSpPr/>
          <p:nvPr/>
        </p:nvGrpSpPr>
        <p:grpSpPr>
          <a:xfrm>
            <a:off x="10662015" y="845508"/>
            <a:ext cx="44876" cy="44878"/>
            <a:chOff x="4200452" y="3068637"/>
            <a:chExt cx="108000" cy="108000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729B141C-2D6C-9C86-5F65-E304238284D5}"/>
                </a:ext>
              </a:extLst>
            </p:cNvPr>
            <p:cNvSpPr/>
            <p:nvPr/>
          </p:nvSpPr>
          <p:spPr>
            <a:xfrm>
              <a:off x="4200452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CC19DE2D-86AA-9124-249F-DAB8B9335A5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51FC919-052B-73C6-1973-BE63DB801333}"/>
              </a:ext>
            </a:extLst>
          </p:cNvPr>
          <p:cNvGrpSpPr/>
          <p:nvPr/>
        </p:nvGrpSpPr>
        <p:grpSpPr>
          <a:xfrm>
            <a:off x="10693246" y="830690"/>
            <a:ext cx="44876" cy="44878"/>
            <a:chOff x="4206077" y="3068637"/>
            <a:chExt cx="108000" cy="108000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9531E58D-0E71-00E2-E3F0-12E83222C6C9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8F4097C4-8E9B-E0D3-41F6-F26D1E67B75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AC153B-068A-5166-2E29-D634C6458B85}"/>
              </a:ext>
            </a:extLst>
          </p:cNvPr>
          <p:cNvGrpSpPr/>
          <p:nvPr/>
        </p:nvGrpSpPr>
        <p:grpSpPr>
          <a:xfrm>
            <a:off x="10706749" y="827673"/>
            <a:ext cx="44876" cy="44878"/>
            <a:chOff x="4206077" y="3068637"/>
            <a:chExt cx="108000" cy="108000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6F45C5E9-9B70-3906-79D0-FD1D2143C44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C34D82B-51A1-714A-0CC1-5AF6D5FD4CB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C467DB2-3BC5-ACF0-A957-65D555007CB5}"/>
              </a:ext>
            </a:extLst>
          </p:cNvPr>
          <p:cNvGrpSpPr/>
          <p:nvPr/>
        </p:nvGrpSpPr>
        <p:grpSpPr>
          <a:xfrm>
            <a:off x="10674949" y="882649"/>
            <a:ext cx="44876" cy="44878"/>
            <a:chOff x="4206077" y="3068637"/>
            <a:chExt cx="108000" cy="108000"/>
          </a:xfrm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E2033EAE-6E73-BC52-CFFE-F0DF1A2E6B57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2530188C-912F-AC11-96D2-F6820DACB13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932F5E8-DF79-D411-4E1F-02715C5E6495}"/>
              </a:ext>
            </a:extLst>
          </p:cNvPr>
          <p:cNvGrpSpPr/>
          <p:nvPr/>
        </p:nvGrpSpPr>
        <p:grpSpPr>
          <a:xfrm>
            <a:off x="10675654" y="854133"/>
            <a:ext cx="44876" cy="44878"/>
            <a:chOff x="4206077" y="3068637"/>
            <a:chExt cx="108000" cy="108000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395DBAEB-49E7-4AB4-3AE3-731D14DC852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244B955-CCB7-32D6-9879-CFA6575E6E3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6B0550C-45F5-6DEE-3A94-6DDC100936A1}"/>
              </a:ext>
            </a:extLst>
          </p:cNvPr>
          <p:cNvGrpSpPr/>
          <p:nvPr/>
        </p:nvGrpSpPr>
        <p:grpSpPr>
          <a:xfrm>
            <a:off x="10711630" y="707706"/>
            <a:ext cx="44876" cy="44878"/>
            <a:chOff x="4206077" y="3068637"/>
            <a:chExt cx="108000" cy="108000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B4C75C00-AF52-F483-3AC1-DB61F1A0F8F8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9088114-DA2F-CCA8-DA3E-DA833E736A49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754ABF-1487-400B-16FA-B6A23EB961B2}"/>
              </a:ext>
            </a:extLst>
          </p:cNvPr>
          <p:cNvGrpSpPr/>
          <p:nvPr/>
        </p:nvGrpSpPr>
        <p:grpSpPr>
          <a:xfrm>
            <a:off x="10724332" y="833576"/>
            <a:ext cx="44876" cy="44878"/>
            <a:chOff x="4206077" y="3068637"/>
            <a:chExt cx="108000" cy="108000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4E2E830-0187-EC6D-3A13-810E1AA6F3E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AFE9130F-400C-757F-1A83-F3E1EFA36A1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83FB8BC-9CF1-01FE-BC7D-2E37AAFAC2A3}"/>
              </a:ext>
            </a:extLst>
          </p:cNvPr>
          <p:cNvGrpSpPr/>
          <p:nvPr/>
        </p:nvGrpSpPr>
        <p:grpSpPr>
          <a:xfrm>
            <a:off x="10701629" y="808100"/>
            <a:ext cx="44876" cy="44878"/>
            <a:chOff x="4206077" y="3068637"/>
            <a:chExt cx="108000" cy="108000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8CA1ED3-A682-2B1C-89B5-D114415E712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FDB6970-C9F9-602F-2FB1-6FC56C2A1BC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DD44691-D52F-BFBB-F298-FE83DE82DA56}"/>
              </a:ext>
            </a:extLst>
          </p:cNvPr>
          <p:cNvGrpSpPr/>
          <p:nvPr/>
        </p:nvGrpSpPr>
        <p:grpSpPr>
          <a:xfrm>
            <a:off x="10743633" y="768115"/>
            <a:ext cx="44876" cy="44878"/>
            <a:chOff x="4206077" y="3068637"/>
            <a:chExt cx="108000" cy="108000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18C9415-CFA3-9FE1-5829-B238D00FB41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B6F0B39-CDA7-51B8-48A9-87725E26C89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B826FB8-91D6-93CF-8FF1-8A117B8BE6E2}"/>
              </a:ext>
            </a:extLst>
          </p:cNvPr>
          <p:cNvGrpSpPr/>
          <p:nvPr/>
        </p:nvGrpSpPr>
        <p:grpSpPr>
          <a:xfrm>
            <a:off x="10770550" y="772627"/>
            <a:ext cx="44876" cy="44878"/>
            <a:chOff x="4206077" y="3068637"/>
            <a:chExt cx="108000" cy="108000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7798C28-D96F-7CD7-AFC4-60175E2C038A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86355526-0E69-333F-5421-0D810DC86AE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935771A-D029-C47C-593C-22BE7E1D5C8C}"/>
              </a:ext>
            </a:extLst>
          </p:cNvPr>
          <p:cNvGrpSpPr/>
          <p:nvPr/>
        </p:nvGrpSpPr>
        <p:grpSpPr>
          <a:xfrm>
            <a:off x="10657859" y="790095"/>
            <a:ext cx="44876" cy="44878"/>
            <a:chOff x="4206077" y="3068637"/>
            <a:chExt cx="108000" cy="108000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65BB140-AFE0-4811-C09C-73C8B6D16786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A06D46EB-5A0A-D878-3486-4CEC38A4FF7B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A2B94A5-67FD-5805-CA98-FE383235554F}"/>
              </a:ext>
            </a:extLst>
          </p:cNvPr>
          <p:cNvGrpSpPr/>
          <p:nvPr/>
        </p:nvGrpSpPr>
        <p:grpSpPr>
          <a:xfrm>
            <a:off x="10710550" y="763383"/>
            <a:ext cx="44876" cy="44878"/>
            <a:chOff x="4206077" y="3068637"/>
            <a:chExt cx="108000" cy="108000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B36979FC-8ED0-FAEC-011B-6662BE6E388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7AE53123-E84C-9CF1-1B44-3600C758561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BEE4C92-44AD-3425-26CD-3A49715C3CF7}"/>
              </a:ext>
            </a:extLst>
          </p:cNvPr>
          <p:cNvGrpSpPr/>
          <p:nvPr/>
        </p:nvGrpSpPr>
        <p:grpSpPr>
          <a:xfrm>
            <a:off x="10728096" y="833659"/>
            <a:ext cx="44876" cy="44878"/>
            <a:chOff x="4206077" y="3068637"/>
            <a:chExt cx="108000" cy="10800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DAB5787B-146F-5266-DEE3-A4E88C069C9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B6A8B046-7DD7-8508-DFBD-E7441AECA9D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4181178-8117-5159-3073-960C3061252D}"/>
              </a:ext>
            </a:extLst>
          </p:cNvPr>
          <p:cNvGrpSpPr/>
          <p:nvPr/>
        </p:nvGrpSpPr>
        <p:grpSpPr>
          <a:xfrm>
            <a:off x="10694999" y="835785"/>
            <a:ext cx="44876" cy="44878"/>
            <a:chOff x="4206077" y="3068637"/>
            <a:chExt cx="108000" cy="108000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C4CA302-AE3A-BC1D-D04B-D4A763437EFB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A95A2C5D-5906-18FD-9C82-538F9758CB88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A865F18-79BC-290F-A2BB-26513BD76682}"/>
              </a:ext>
            </a:extLst>
          </p:cNvPr>
          <p:cNvGrpSpPr/>
          <p:nvPr/>
        </p:nvGrpSpPr>
        <p:grpSpPr>
          <a:xfrm>
            <a:off x="10711895" y="837886"/>
            <a:ext cx="44876" cy="44878"/>
            <a:chOff x="4206077" y="3068637"/>
            <a:chExt cx="108000" cy="108000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28C0DDF3-9B27-036F-FD12-B788984E855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B008BF05-996C-8654-4C4F-6F1DF3AD5777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300913D-C04B-7946-5816-4F89ADE74278}"/>
              </a:ext>
            </a:extLst>
          </p:cNvPr>
          <p:cNvGrpSpPr/>
          <p:nvPr/>
        </p:nvGrpSpPr>
        <p:grpSpPr>
          <a:xfrm>
            <a:off x="10772353" y="734800"/>
            <a:ext cx="44876" cy="44878"/>
            <a:chOff x="4206077" y="3068637"/>
            <a:chExt cx="108000" cy="108000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21E22673-3D1C-AF83-F0FA-3B8230301676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F23878B5-0328-8086-6B7C-C7924E1C252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9DC51F6-A0BA-634F-7716-638776EA3DD6}"/>
              </a:ext>
            </a:extLst>
          </p:cNvPr>
          <p:cNvGrpSpPr/>
          <p:nvPr/>
        </p:nvGrpSpPr>
        <p:grpSpPr>
          <a:xfrm>
            <a:off x="10642553" y="904973"/>
            <a:ext cx="44876" cy="44878"/>
            <a:chOff x="4206077" y="3068637"/>
            <a:chExt cx="108000" cy="108000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833E3BAB-1633-09AD-2799-E8B11470B44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AF756A3-9622-BEAA-2AEF-FA52EB5B9A3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84D044-B1B5-9B3A-BB6D-84DEC468CCD6}"/>
              </a:ext>
            </a:extLst>
          </p:cNvPr>
          <p:cNvGrpSpPr/>
          <p:nvPr/>
        </p:nvGrpSpPr>
        <p:grpSpPr>
          <a:xfrm>
            <a:off x="10753053" y="774911"/>
            <a:ext cx="44876" cy="44878"/>
            <a:chOff x="4206077" y="3068637"/>
            <a:chExt cx="108000" cy="108000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F0114A4A-8173-2007-134A-8C8350782598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F723262-CAE5-C6B1-03A6-CA63EF37315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8AE9D94-99CF-0DAC-47B6-E04574AD931B}"/>
              </a:ext>
            </a:extLst>
          </p:cNvPr>
          <p:cNvGrpSpPr/>
          <p:nvPr/>
        </p:nvGrpSpPr>
        <p:grpSpPr>
          <a:xfrm>
            <a:off x="10768514" y="761963"/>
            <a:ext cx="44876" cy="44878"/>
            <a:chOff x="4206077" y="3068637"/>
            <a:chExt cx="108000" cy="10800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EC0C540-630A-DC89-7190-BD9DDD8066CF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8DFEADD-A8A6-15D5-CE34-B23EBAB30D7C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39D884E-DC74-79DB-06C1-F613660D5E55}"/>
              </a:ext>
            </a:extLst>
          </p:cNvPr>
          <p:cNvGrpSpPr/>
          <p:nvPr/>
        </p:nvGrpSpPr>
        <p:grpSpPr>
          <a:xfrm>
            <a:off x="10766700" y="706222"/>
            <a:ext cx="44876" cy="44878"/>
            <a:chOff x="4206077" y="3068637"/>
            <a:chExt cx="108000" cy="10800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681F5EA-9050-93A5-886C-DCAD7EF90E8C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1E14A887-2805-00D5-DA8C-3146875C1B1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0B2207-625A-7AB5-52D9-F0F0F6C2B711}"/>
              </a:ext>
            </a:extLst>
          </p:cNvPr>
          <p:cNvGrpSpPr/>
          <p:nvPr/>
        </p:nvGrpSpPr>
        <p:grpSpPr>
          <a:xfrm>
            <a:off x="10778553" y="734928"/>
            <a:ext cx="44876" cy="44878"/>
            <a:chOff x="4206077" y="3068637"/>
            <a:chExt cx="108000" cy="108000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0FB78B3C-CC52-8D89-8B0E-5B0F8887AC46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1F3DFD74-3518-155E-DB01-C0A96CB975D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EC828E4-261C-A595-3524-B0A526A0A5EA}"/>
              </a:ext>
            </a:extLst>
          </p:cNvPr>
          <p:cNvGrpSpPr/>
          <p:nvPr/>
        </p:nvGrpSpPr>
        <p:grpSpPr>
          <a:xfrm>
            <a:off x="10723365" y="860414"/>
            <a:ext cx="44876" cy="44878"/>
            <a:chOff x="4206077" y="3068637"/>
            <a:chExt cx="108000" cy="108000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D5DC848D-0A3F-6045-835C-22FFEF58DD19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421D4EFE-749B-66C9-DBDF-930C6D3FBEC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493D1D6-B1A7-38D1-BE1B-E9AE085BD5FD}"/>
              </a:ext>
            </a:extLst>
          </p:cNvPr>
          <p:cNvGrpSpPr/>
          <p:nvPr/>
        </p:nvGrpSpPr>
        <p:grpSpPr>
          <a:xfrm>
            <a:off x="10703992" y="729736"/>
            <a:ext cx="44876" cy="44878"/>
            <a:chOff x="4206077" y="3068637"/>
            <a:chExt cx="108000" cy="108000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67043FF-CFCF-3FB6-B781-1C3816479ED1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540CB4B-9C1B-704B-8ED1-13DDE83FCE7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0729A3E-6C6F-0432-73E4-4BDC61D7FB63}"/>
              </a:ext>
            </a:extLst>
          </p:cNvPr>
          <p:cNvGrpSpPr/>
          <p:nvPr/>
        </p:nvGrpSpPr>
        <p:grpSpPr>
          <a:xfrm>
            <a:off x="10776204" y="763409"/>
            <a:ext cx="44876" cy="44878"/>
            <a:chOff x="4206077" y="3068637"/>
            <a:chExt cx="108000" cy="108000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54C66943-1E5A-9607-3651-641F5D8F8598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31A5140-8EE7-394C-81B9-269DE8AAA3B5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CE76551-3077-5F0E-4ACA-DFB05C38EFE1}"/>
              </a:ext>
            </a:extLst>
          </p:cNvPr>
          <p:cNvGrpSpPr/>
          <p:nvPr/>
        </p:nvGrpSpPr>
        <p:grpSpPr>
          <a:xfrm>
            <a:off x="10744065" y="707506"/>
            <a:ext cx="44876" cy="44878"/>
            <a:chOff x="4206077" y="3068637"/>
            <a:chExt cx="108000" cy="108000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1CF1E0E-470D-D547-20F7-478E34B7A595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56B926A4-7490-9027-DD01-0BD779BCE0C2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265D878-30AF-B5FB-A692-1E9AC850159E}"/>
              </a:ext>
            </a:extLst>
          </p:cNvPr>
          <p:cNvGrpSpPr/>
          <p:nvPr/>
        </p:nvGrpSpPr>
        <p:grpSpPr>
          <a:xfrm>
            <a:off x="10649360" y="879524"/>
            <a:ext cx="44876" cy="44878"/>
            <a:chOff x="4206077" y="3068637"/>
            <a:chExt cx="108000" cy="108000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491710F-904A-12CE-F013-6492F9C12B00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C875AB0-6107-5692-2C1C-C0756799CD47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63359A8-890D-C37C-0517-595843BC140A}"/>
              </a:ext>
            </a:extLst>
          </p:cNvPr>
          <p:cNvGrpSpPr/>
          <p:nvPr/>
        </p:nvGrpSpPr>
        <p:grpSpPr>
          <a:xfrm>
            <a:off x="10725811" y="786238"/>
            <a:ext cx="44876" cy="44878"/>
            <a:chOff x="4206077" y="3068637"/>
            <a:chExt cx="108000" cy="108000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F8B1DC51-9F0E-3742-3B31-AB8E87169433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F517E79E-315C-68BA-689A-0FECDD7B60D3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E69788B-3457-4313-6F3D-F29F00AEFB7A}"/>
              </a:ext>
            </a:extLst>
          </p:cNvPr>
          <p:cNvGrpSpPr/>
          <p:nvPr/>
        </p:nvGrpSpPr>
        <p:grpSpPr>
          <a:xfrm>
            <a:off x="10596740" y="914347"/>
            <a:ext cx="44876" cy="44878"/>
            <a:chOff x="4206077" y="3068637"/>
            <a:chExt cx="108000" cy="108000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AEFF1E2-6377-06DE-C008-0EBAC5E079D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5227670-06DE-9591-5360-705EB68C43AF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C0601A1-DCC1-B8E9-F258-E3E8C6181448}"/>
              </a:ext>
            </a:extLst>
          </p:cNvPr>
          <p:cNvGrpSpPr/>
          <p:nvPr/>
        </p:nvGrpSpPr>
        <p:grpSpPr>
          <a:xfrm>
            <a:off x="10753293" y="769061"/>
            <a:ext cx="44876" cy="44878"/>
            <a:chOff x="4206077" y="3068637"/>
            <a:chExt cx="108000" cy="108000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75698F9-52BC-C923-C309-1D3B2FE6D378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4BB6E8A7-B82D-9A08-3E89-B22A18D49ED1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710A27C-5FF4-AECD-F859-903C3451D3CE}"/>
              </a:ext>
            </a:extLst>
          </p:cNvPr>
          <p:cNvGrpSpPr/>
          <p:nvPr/>
        </p:nvGrpSpPr>
        <p:grpSpPr>
          <a:xfrm>
            <a:off x="10671349" y="867206"/>
            <a:ext cx="44876" cy="44878"/>
            <a:chOff x="4206077" y="3068637"/>
            <a:chExt cx="108000" cy="108000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164EEA10-07F5-CE1D-1C8B-7272B42FAAAD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BDAA53E5-0596-D1F2-B034-B823DEE7ECED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3118E8D-B611-62AE-F907-5C8146D6A63F}"/>
              </a:ext>
            </a:extLst>
          </p:cNvPr>
          <p:cNvGrpSpPr/>
          <p:nvPr/>
        </p:nvGrpSpPr>
        <p:grpSpPr>
          <a:xfrm>
            <a:off x="10652082" y="817180"/>
            <a:ext cx="44876" cy="44878"/>
            <a:chOff x="4206077" y="3068637"/>
            <a:chExt cx="108000" cy="108000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6C0B55D-716A-8F01-AD44-FDA440C8F20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F4B00ED-1258-0597-7C59-D3CE9968732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DA30D70-A886-A903-DA98-816A0B2AD5AE}"/>
              </a:ext>
            </a:extLst>
          </p:cNvPr>
          <p:cNvGrpSpPr/>
          <p:nvPr/>
        </p:nvGrpSpPr>
        <p:grpSpPr>
          <a:xfrm>
            <a:off x="10689750" y="743442"/>
            <a:ext cx="44876" cy="44878"/>
            <a:chOff x="4206077" y="3068637"/>
            <a:chExt cx="108000" cy="108000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55A95FE-5751-B1B4-524F-35C96F0FC404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10A02C9-2285-2A54-1380-CFB8A8D30687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EBB620C-49F5-DD01-0FD4-8F718B0FDD3F}"/>
              </a:ext>
            </a:extLst>
          </p:cNvPr>
          <p:cNvGrpSpPr/>
          <p:nvPr/>
        </p:nvGrpSpPr>
        <p:grpSpPr>
          <a:xfrm>
            <a:off x="10776006" y="776254"/>
            <a:ext cx="44876" cy="44878"/>
            <a:chOff x="4206077" y="3068637"/>
            <a:chExt cx="108000" cy="10800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DD680A0B-C6C2-DE6B-21C1-96C07DE402F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5B1D9E9-46DA-0C35-B6DE-713923831A00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738CC79-B47A-6FA0-A627-D782D01E0CC4}"/>
              </a:ext>
            </a:extLst>
          </p:cNvPr>
          <p:cNvGrpSpPr/>
          <p:nvPr/>
        </p:nvGrpSpPr>
        <p:grpSpPr>
          <a:xfrm>
            <a:off x="10643634" y="913174"/>
            <a:ext cx="44876" cy="44878"/>
            <a:chOff x="4206077" y="3068637"/>
            <a:chExt cx="108000" cy="10800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6AB3030C-DD0A-B4D3-FA0F-AEFA25B00F2E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0523F6E8-63D5-234A-DB82-80C4505E75FA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9F07C9F-9B62-CE1E-AAD6-9884C6767047}"/>
              </a:ext>
            </a:extLst>
          </p:cNvPr>
          <p:cNvGrpSpPr/>
          <p:nvPr/>
        </p:nvGrpSpPr>
        <p:grpSpPr>
          <a:xfrm>
            <a:off x="10740890" y="772855"/>
            <a:ext cx="44876" cy="44878"/>
            <a:chOff x="4206077" y="3068637"/>
            <a:chExt cx="108000" cy="108000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F40C778A-5AD7-2DDA-731A-AB93438AFF32}"/>
                </a:ext>
              </a:extLst>
            </p:cNvPr>
            <p:cNvSpPr/>
            <p:nvPr/>
          </p:nvSpPr>
          <p:spPr>
            <a:xfrm>
              <a:off x="4206077" y="3068637"/>
              <a:ext cx="108000" cy="108000"/>
            </a:xfrm>
            <a:prstGeom prst="ellipse">
              <a:avLst/>
            </a:prstGeom>
            <a:solidFill>
              <a:srgbClr val="A5A5A5"/>
            </a:solidFill>
            <a:ln w="6350">
              <a:solidFill>
                <a:srgbClr val="8C8C8C"/>
              </a:solidFill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9AAF31C-1255-D7AE-285C-0A9331D22AD4}"/>
                </a:ext>
              </a:extLst>
            </p:cNvPr>
            <p:cNvSpPr/>
            <p:nvPr/>
          </p:nvSpPr>
          <p:spPr>
            <a:xfrm>
              <a:off x="4257978" y="3092262"/>
              <a:ext cx="36001" cy="360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1BC3D8CB-F05A-1FFA-B738-FFF90F87B9A2}"/>
              </a:ext>
            </a:extLst>
          </p:cNvPr>
          <p:cNvSpPr/>
          <p:nvPr/>
        </p:nvSpPr>
        <p:spPr>
          <a:xfrm>
            <a:off x="11083913" y="576077"/>
            <a:ext cx="124487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 descr="\documentclass{article}&#10;\usepackage{amsmath}&#10;\pagestyle{empty}&#10;\begin{document}&#10;&#10;THz&#10;&#10;\end{document}" title="IguanaTex Vector Display">
            <a:extLst>
              <a:ext uri="{FF2B5EF4-FFF2-40B4-BE49-F238E27FC236}">
                <a16:creationId xmlns:a16="http://schemas.microsoft.com/office/drawing/2014/main" id="{37B6A530-FC57-C41E-ECA9-B948CA31BC7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343594" y="869296"/>
            <a:ext cx="257875" cy="93675"/>
            <a:chOff x="9112332" y="4813088"/>
            <a:chExt cx="378903" cy="137640"/>
          </a:xfrm>
          <a:solidFill>
            <a:srgbClr val="FFC000"/>
          </a:solidFill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4CBF589-6DBA-898D-C535-6CD610D7DD4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112332" y="4814298"/>
              <a:ext cx="133847" cy="136430"/>
            </a:xfrm>
            <a:custGeom>
              <a:avLst/>
              <a:gdLst>
                <a:gd name="connsiteX0" fmla="*/ 130006 w 133847"/>
                <a:gd name="connsiteY0" fmla="*/ 63 h 136430"/>
                <a:gd name="connsiteX1" fmla="*/ 3995 w 133847"/>
                <a:gd name="connsiteY1" fmla="*/ 63 h 136430"/>
                <a:gd name="connsiteX2" fmla="*/ 77 w 133847"/>
                <a:gd name="connsiteY2" fmla="*/ 45405 h 136430"/>
                <a:gd name="connsiteX3" fmla="*/ 5233 w 133847"/>
                <a:gd name="connsiteY3" fmla="*/ 45405 h 136430"/>
                <a:gd name="connsiteX4" fmla="*/ 42355 w 133847"/>
                <a:gd name="connsiteY4" fmla="*/ 6310 h 136430"/>
                <a:gd name="connsiteX5" fmla="*/ 53492 w 133847"/>
                <a:gd name="connsiteY5" fmla="*/ 6713 h 136430"/>
                <a:gd name="connsiteX6" fmla="*/ 57823 w 133847"/>
                <a:gd name="connsiteY6" fmla="*/ 14371 h 136430"/>
                <a:gd name="connsiteX7" fmla="*/ 57823 w 133847"/>
                <a:gd name="connsiteY7" fmla="*/ 120573 h 136430"/>
                <a:gd name="connsiteX8" fmla="*/ 36168 w 133847"/>
                <a:gd name="connsiteY8" fmla="*/ 130247 h 136430"/>
                <a:gd name="connsiteX9" fmla="*/ 27919 w 133847"/>
                <a:gd name="connsiteY9" fmla="*/ 130247 h 136430"/>
                <a:gd name="connsiteX10" fmla="*/ 27919 w 133847"/>
                <a:gd name="connsiteY10" fmla="*/ 136494 h 136430"/>
                <a:gd name="connsiteX11" fmla="*/ 66897 w 133847"/>
                <a:gd name="connsiteY11" fmla="*/ 135889 h 136430"/>
                <a:gd name="connsiteX12" fmla="*/ 106082 w 133847"/>
                <a:gd name="connsiteY12" fmla="*/ 136494 h 136430"/>
                <a:gd name="connsiteX13" fmla="*/ 106082 w 133847"/>
                <a:gd name="connsiteY13" fmla="*/ 130247 h 136430"/>
                <a:gd name="connsiteX14" fmla="*/ 97833 w 133847"/>
                <a:gd name="connsiteY14" fmla="*/ 130247 h 136430"/>
                <a:gd name="connsiteX15" fmla="*/ 76178 w 133847"/>
                <a:gd name="connsiteY15" fmla="*/ 120573 h 136430"/>
                <a:gd name="connsiteX16" fmla="*/ 76178 w 133847"/>
                <a:gd name="connsiteY16" fmla="*/ 14371 h 136430"/>
                <a:gd name="connsiteX17" fmla="*/ 79890 w 133847"/>
                <a:gd name="connsiteY17" fmla="*/ 6713 h 136430"/>
                <a:gd name="connsiteX18" fmla="*/ 91646 w 133847"/>
                <a:gd name="connsiteY18" fmla="*/ 6310 h 136430"/>
                <a:gd name="connsiteX19" fmla="*/ 128768 w 133847"/>
                <a:gd name="connsiteY19" fmla="*/ 45405 h 136430"/>
                <a:gd name="connsiteX20" fmla="*/ 133924 w 133847"/>
                <a:gd name="connsiteY20" fmla="*/ 45405 h 136430"/>
                <a:gd name="connsiteX21" fmla="*/ 130006 w 133847"/>
                <a:gd name="connsiteY21" fmla="*/ 63 h 1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847" h="136430">
                  <a:moveTo>
                    <a:pt x="130006" y="63"/>
                  </a:moveTo>
                  <a:lnTo>
                    <a:pt x="3995" y="63"/>
                  </a:lnTo>
                  <a:lnTo>
                    <a:pt x="77" y="45405"/>
                  </a:lnTo>
                  <a:lnTo>
                    <a:pt x="5233" y="45405"/>
                  </a:lnTo>
                  <a:cubicBezTo>
                    <a:pt x="8120" y="12960"/>
                    <a:pt x="11213" y="6310"/>
                    <a:pt x="42355" y="6310"/>
                  </a:cubicBezTo>
                  <a:cubicBezTo>
                    <a:pt x="46067" y="6310"/>
                    <a:pt x="51430" y="6310"/>
                    <a:pt x="53492" y="6713"/>
                  </a:cubicBezTo>
                  <a:cubicBezTo>
                    <a:pt x="57823" y="7519"/>
                    <a:pt x="57823" y="9736"/>
                    <a:pt x="57823" y="14371"/>
                  </a:cubicBezTo>
                  <a:lnTo>
                    <a:pt x="57823" y="120573"/>
                  </a:lnTo>
                  <a:cubicBezTo>
                    <a:pt x="57823" y="127425"/>
                    <a:pt x="57823" y="130247"/>
                    <a:pt x="36168" y="130247"/>
                  </a:cubicBezTo>
                  <a:lnTo>
                    <a:pt x="27919" y="130247"/>
                  </a:lnTo>
                  <a:lnTo>
                    <a:pt x="27919" y="136494"/>
                  </a:lnTo>
                  <a:cubicBezTo>
                    <a:pt x="36374" y="135889"/>
                    <a:pt x="57410" y="135889"/>
                    <a:pt x="66897" y="135889"/>
                  </a:cubicBezTo>
                  <a:cubicBezTo>
                    <a:pt x="76384" y="135889"/>
                    <a:pt x="97627" y="135889"/>
                    <a:pt x="106082" y="136494"/>
                  </a:cubicBezTo>
                  <a:lnTo>
                    <a:pt x="106082" y="130247"/>
                  </a:lnTo>
                  <a:lnTo>
                    <a:pt x="97833" y="130247"/>
                  </a:lnTo>
                  <a:cubicBezTo>
                    <a:pt x="76178" y="130247"/>
                    <a:pt x="76178" y="127425"/>
                    <a:pt x="76178" y="120573"/>
                  </a:cubicBezTo>
                  <a:lnTo>
                    <a:pt x="76178" y="14371"/>
                  </a:lnTo>
                  <a:cubicBezTo>
                    <a:pt x="76178" y="10340"/>
                    <a:pt x="76178" y="7519"/>
                    <a:pt x="79890" y="6713"/>
                  </a:cubicBezTo>
                  <a:cubicBezTo>
                    <a:pt x="82159" y="6310"/>
                    <a:pt x="87727" y="6310"/>
                    <a:pt x="91646" y="6310"/>
                  </a:cubicBezTo>
                  <a:cubicBezTo>
                    <a:pt x="122788" y="6310"/>
                    <a:pt x="125881" y="12960"/>
                    <a:pt x="128768" y="45405"/>
                  </a:cubicBezTo>
                  <a:lnTo>
                    <a:pt x="133924" y="45405"/>
                  </a:lnTo>
                  <a:lnTo>
                    <a:pt x="130006" y="63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719AA02-C172-687D-4FB7-86CEB8CC4D2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260662" y="4813088"/>
              <a:ext cx="140859" cy="137640"/>
            </a:xfrm>
            <a:custGeom>
              <a:avLst/>
              <a:gdLst>
                <a:gd name="connsiteX0" fmla="*/ 119701 w 140859"/>
                <a:gd name="connsiteY0" fmla="*/ 15782 h 137640"/>
                <a:gd name="connsiteX1" fmla="*/ 135994 w 140859"/>
                <a:gd name="connsiteY1" fmla="*/ 6310 h 137640"/>
                <a:gd name="connsiteX2" fmla="*/ 140944 w 140859"/>
                <a:gd name="connsiteY2" fmla="*/ 6310 h 137640"/>
                <a:gd name="connsiteX3" fmla="*/ 140944 w 140859"/>
                <a:gd name="connsiteY3" fmla="*/ 63 h 137640"/>
                <a:gd name="connsiteX4" fmla="*/ 110627 w 140859"/>
                <a:gd name="connsiteY4" fmla="*/ 667 h 137640"/>
                <a:gd name="connsiteX5" fmla="*/ 80104 w 140859"/>
                <a:gd name="connsiteY5" fmla="*/ 63 h 137640"/>
                <a:gd name="connsiteX6" fmla="*/ 80104 w 140859"/>
                <a:gd name="connsiteY6" fmla="*/ 6310 h 137640"/>
                <a:gd name="connsiteX7" fmla="*/ 85053 w 140859"/>
                <a:gd name="connsiteY7" fmla="*/ 6310 h 137640"/>
                <a:gd name="connsiteX8" fmla="*/ 101346 w 140859"/>
                <a:gd name="connsiteY8" fmla="*/ 15782 h 137640"/>
                <a:gd name="connsiteX9" fmla="*/ 101346 w 140859"/>
                <a:gd name="connsiteY9" fmla="*/ 62938 h 137640"/>
                <a:gd name="connsiteX10" fmla="*/ 39681 w 140859"/>
                <a:gd name="connsiteY10" fmla="*/ 62938 h 137640"/>
                <a:gd name="connsiteX11" fmla="*/ 39681 w 140859"/>
                <a:gd name="connsiteY11" fmla="*/ 15782 h 137640"/>
                <a:gd name="connsiteX12" fmla="*/ 55974 w 140859"/>
                <a:gd name="connsiteY12" fmla="*/ 6310 h 137640"/>
                <a:gd name="connsiteX13" fmla="*/ 60924 w 140859"/>
                <a:gd name="connsiteY13" fmla="*/ 6310 h 137640"/>
                <a:gd name="connsiteX14" fmla="*/ 60924 w 140859"/>
                <a:gd name="connsiteY14" fmla="*/ 63 h 137640"/>
                <a:gd name="connsiteX15" fmla="*/ 30607 w 140859"/>
                <a:gd name="connsiteY15" fmla="*/ 667 h 137640"/>
                <a:gd name="connsiteX16" fmla="*/ 84 w 140859"/>
                <a:gd name="connsiteY16" fmla="*/ 63 h 137640"/>
                <a:gd name="connsiteX17" fmla="*/ 84 w 140859"/>
                <a:gd name="connsiteY17" fmla="*/ 6310 h 137640"/>
                <a:gd name="connsiteX18" fmla="*/ 5034 w 140859"/>
                <a:gd name="connsiteY18" fmla="*/ 6310 h 137640"/>
                <a:gd name="connsiteX19" fmla="*/ 21326 w 140859"/>
                <a:gd name="connsiteY19" fmla="*/ 15782 h 137640"/>
                <a:gd name="connsiteX20" fmla="*/ 21326 w 140859"/>
                <a:gd name="connsiteY20" fmla="*/ 121984 h 137640"/>
                <a:gd name="connsiteX21" fmla="*/ 5034 w 140859"/>
                <a:gd name="connsiteY21" fmla="*/ 131456 h 137640"/>
                <a:gd name="connsiteX22" fmla="*/ 84 w 140859"/>
                <a:gd name="connsiteY22" fmla="*/ 131456 h 137640"/>
                <a:gd name="connsiteX23" fmla="*/ 84 w 140859"/>
                <a:gd name="connsiteY23" fmla="*/ 137703 h 137640"/>
                <a:gd name="connsiteX24" fmla="*/ 30401 w 140859"/>
                <a:gd name="connsiteY24" fmla="*/ 137098 h 137640"/>
                <a:gd name="connsiteX25" fmla="*/ 60924 w 140859"/>
                <a:gd name="connsiteY25" fmla="*/ 137703 h 137640"/>
                <a:gd name="connsiteX26" fmla="*/ 60924 w 140859"/>
                <a:gd name="connsiteY26" fmla="*/ 131456 h 137640"/>
                <a:gd name="connsiteX27" fmla="*/ 55974 w 140859"/>
                <a:gd name="connsiteY27" fmla="*/ 131456 h 137640"/>
                <a:gd name="connsiteX28" fmla="*/ 39681 w 140859"/>
                <a:gd name="connsiteY28" fmla="*/ 121984 h 137640"/>
                <a:gd name="connsiteX29" fmla="*/ 39681 w 140859"/>
                <a:gd name="connsiteY29" fmla="*/ 69185 h 137640"/>
                <a:gd name="connsiteX30" fmla="*/ 101346 w 140859"/>
                <a:gd name="connsiteY30" fmla="*/ 69185 h 137640"/>
                <a:gd name="connsiteX31" fmla="*/ 101346 w 140859"/>
                <a:gd name="connsiteY31" fmla="*/ 121984 h 137640"/>
                <a:gd name="connsiteX32" fmla="*/ 85053 w 140859"/>
                <a:gd name="connsiteY32" fmla="*/ 131456 h 137640"/>
                <a:gd name="connsiteX33" fmla="*/ 80104 w 140859"/>
                <a:gd name="connsiteY33" fmla="*/ 131456 h 137640"/>
                <a:gd name="connsiteX34" fmla="*/ 80104 w 140859"/>
                <a:gd name="connsiteY34" fmla="*/ 137703 h 137640"/>
                <a:gd name="connsiteX35" fmla="*/ 110421 w 140859"/>
                <a:gd name="connsiteY35" fmla="*/ 137098 h 137640"/>
                <a:gd name="connsiteX36" fmla="*/ 140944 w 140859"/>
                <a:gd name="connsiteY36" fmla="*/ 137703 h 137640"/>
                <a:gd name="connsiteX37" fmla="*/ 140944 w 140859"/>
                <a:gd name="connsiteY37" fmla="*/ 131456 h 137640"/>
                <a:gd name="connsiteX38" fmla="*/ 135994 w 140859"/>
                <a:gd name="connsiteY38" fmla="*/ 131456 h 137640"/>
                <a:gd name="connsiteX39" fmla="*/ 119701 w 140859"/>
                <a:gd name="connsiteY39" fmla="*/ 121984 h 137640"/>
                <a:gd name="connsiteX40" fmla="*/ 119701 w 140859"/>
                <a:gd name="connsiteY40" fmla="*/ 15782 h 13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0859" h="137640">
                  <a:moveTo>
                    <a:pt x="119701" y="15782"/>
                  </a:moveTo>
                  <a:cubicBezTo>
                    <a:pt x="119701" y="8527"/>
                    <a:pt x="120114" y="6310"/>
                    <a:pt x="135994" y="6310"/>
                  </a:cubicBezTo>
                  <a:lnTo>
                    <a:pt x="140944" y="6310"/>
                  </a:lnTo>
                  <a:lnTo>
                    <a:pt x="140944" y="63"/>
                  </a:lnTo>
                  <a:cubicBezTo>
                    <a:pt x="133725" y="667"/>
                    <a:pt x="118464" y="667"/>
                    <a:pt x="110627" y="667"/>
                  </a:cubicBezTo>
                  <a:cubicBezTo>
                    <a:pt x="102790" y="667"/>
                    <a:pt x="87322" y="667"/>
                    <a:pt x="80104" y="63"/>
                  </a:cubicBezTo>
                  <a:lnTo>
                    <a:pt x="80104" y="6310"/>
                  </a:lnTo>
                  <a:lnTo>
                    <a:pt x="85053" y="6310"/>
                  </a:lnTo>
                  <a:cubicBezTo>
                    <a:pt x="100934" y="6310"/>
                    <a:pt x="101346" y="8527"/>
                    <a:pt x="101346" y="15782"/>
                  </a:cubicBezTo>
                  <a:lnTo>
                    <a:pt x="101346" y="62938"/>
                  </a:lnTo>
                  <a:lnTo>
                    <a:pt x="39681" y="62938"/>
                  </a:lnTo>
                  <a:lnTo>
                    <a:pt x="39681" y="15782"/>
                  </a:lnTo>
                  <a:cubicBezTo>
                    <a:pt x="39681" y="8527"/>
                    <a:pt x="40094" y="6310"/>
                    <a:pt x="55974" y="6310"/>
                  </a:cubicBezTo>
                  <a:lnTo>
                    <a:pt x="60924" y="6310"/>
                  </a:lnTo>
                  <a:lnTo>
                    <a:pt x="60924" y="63"/>
                  </a:lnTo>
                  <a:cubicBezTo>
                    <a:pt x="53705" y="667"/>
                    <a:pt x="38444" y="667"/>
                    <a:pt x="30607" y="667"/>
                  </a:cubicBezTo>
                  <a:cubicBezTo>
                    <a:pt x="22770" y="667"/>
                    <a:pt x="7302" y="667"/>
                    <a:pt x="84" y="63"/>
                  </a:cubicBezTo>
                  <a:lnTo>
                    <a:pt x="84" y="6310"/>
                  </a:lnTo>
                  <a:lnTo>
                    <a:pt x="5034" y="6310"/>
                  </a:lnTo>
                  <a:cubicBezTo>
                    <a:pt x="20914" y="6310"/>
                    <a:pt x="21326" y="8527"/>
                    <a:pt x="21326" y="15782"/>
                  </a:cubicBezTo>
                  <a:lnTo>
                    <a:pt x="21326" y="121984"/>
                  </a:lnTo>
                  <a:cubicBezTo>
                    <a:pt x="21326" y="129239"/>
                    <a:pt x="20914" y="131456"/>
                    <a:pt x="5034" y="131456"/>
                  </a:cubicBezTo>
                  <a:lnTo>
                    <a:pt x="84" y="131456"/>
                  </a:lnTo>
                  <a:lnTo>
                    <a:pt x="84" y="137703"/>
                  </a:lnTo>
                  <a:cubicBezTo>
                    <a:pt x="7302" y="137098"/>
                    <a:pt x="22564" y="137098"/>
                    <a:pt x="30401" y="137098"/>
                  </a:cubicBezTo>
                  <a:cubicBezTo>
                    <a:pt x="38238" y="137098"/>
                    <a:pt x="53705" y="137098"/>
                    <a:pt x="60924" y="137703"/>
                  </a:cubicBezTo>
                  <a:lnTo>
                    <a:pt x="60924" y="131456"/>
                  </a:lnTo>
                  <a:lnTo>
                    <a:pt x="55974" y="131456"/>
                  </a:lnTo>
                  <a:cubicBezTo>
                    <a:pt x="40094" y="131456"/>
                    <a:pt x="39681" y="129239"/>
                    <a:pt x="39681" y="121984"/>
                  </a:cubicBezTo>
                  <a:lnTo>
                    <a:pt x="39681" y="69185"/>
                  </a:lnTo>
                  <a:lnTo>
                    <a:pt x="101346" y="69185"/>
                  </a:lnTo>
                  <a:lnTo>
                    <a:pt x="101346" y="121984"/>
                  </a:lnTo>
                  <a:cubicBezTo>
                    <a:pt x="101346" y="129239"/>
                    <a:pt x="100934" y="131456"/>
                    <a:pt x="85053" y="131456"/>
                  </a:cubicBezTo>
                  <a:lnTo>
                    <a:pt x="80104" y="131456"/>
                  </a:lnTo>
                  <a:lnTo>
                    <a:pt x="80104" y="137703"/>
                  </a:lnTo>
                  <a:cubicBezTo>
                    <a:pt x="87322" y="137098"/>
                    <a:pt x="102584" y="137098"/>
                    <a:pt x="110421" y="137098"/>
                  </a:cubicBezTo>
                  <a:cubicBezTo>
                    <a:pt x="118258" y="137098"/>
                    <a:pt x="133725" y="137098"/>
                    <a:pt x="140944" y="137703"/>
                  </a:cubicBezTo>
                  <a:lnTo>
                    <a:pt x="140944" y="131456"/>
                  </a:lnTo>
                  <a:lnTo>
                    <a:pt x="135994" y="131456"/>
                  </a:lnTo>
                  <a:cubicBezTo>
                    <a:pt x="120114" y="131456"/>
                    <a:pt x="119701" y="129239"/>
                    <a:pt x="119701" y="121984"/>
                  </a:cubicBezTo>
                  <a:lnTo>
                    <a:pt x="119701" y="15782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B64D245-6E4D-3B2A-810A-9A632FA1606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414309" y="4863872"/>
              <a:ext cx="76926" cy="86856"/>
            </a:xfrm>
            <a:custGeom>
              <a:avLst/>
              <a:gdLst>
                <a:gd name="connsiteX0" fmla="*/ 74749 w 76926"/>
                <a:gd name="connsiteY0" fmla="*/ 6108 h 86856"/>
                <a:gd name="connsiteX1" fmla="*/ 76605 w 76926"/>
                <a:gd name="connsiteY1" fmla="*/ 2683 h 86856"/>
                <a:gd name="connsiteX2" fmla="*/ 71243 w 76926"/>
                <a:gd name="connsiteY2" fmla="*/ 63 h 86856"/>
                <a:gd name="connsiteX3" fmla="*/ 5247 w 76926"/>
                <a:gd name="connsiteY3" fmla="*/ 63 h 86856"/>
                <a:gd name="connsiteX4" fmla="*/ 2979 w 76926"/>
                <a:gd name="connsiteY4" fmla="*/ 32508 h 86856"/>
                <a:gd name="connsiteX5" fmla="*/ 8135 w 76926"/>
                <a:gd name="connsiteY5" fmla="*/ 32508 h 86856"/>
                <a:gd name="connsiteX6" fmla="*/ 35977 w 76926"/>
                <a:gd name="connsiteY6" fmla="*/ 4496 h 86856"/>
                <a:gd name="connsiteX7" fmla="*/ 59488 w 76926"/>
                <a:gd name="connsiteY7" fmla="*/ 4496 h 86856"/>
                <a:gd name="connsiteX8" fmla="*/ 1948 w 76926"/>
                <a:gd name="connsiteY8" fmla="*/ 80470 h 86856"/>
                <a:gd name="connsiteX9" fmla="*/ 91 w 76926"/>
                <a:gd name="connsiteY9" fmla="*/ 84098 h 86856"/>
                <a:gd name="connsiteX10" fmla="*/ 5454 w 76926"/>
                <a:gd name="connsiteY10" fmla="*/ 86919 h 86856"/>
                <a:gd name="connsiteX11" fmla="*/ 73512 w 76926"/>
                <a:gd name="connsiteY11" fmla="*/ 86919 h 86856"/>
                <a:gd name="connsiteX12" fmla="*/ 77018 w 76926"/>
                <a:gd name="connsiteY12" fmla="*/ 49234 h 86856"/>
                <a:gd name="connsiteX13" fmla="*/ 71862 w 76926"/>
                <a:gd name="connsiteY13" fmla="*/ 49234 h 86856"/>
                <a:gd name="connsiteX14" fmla="*/ 41751 w 76926"/>
                <a:gd name="connsiteY14" fmla="*/ 81881 h 86856"/>
                <a:gd name="connsiteX15" fmla="*/ 17415 w 76926"/>
                <a:gd name="connsiteY15" fmla="*/ 81881 h 86856"/>
                <a:gd name="connsiteX16" fmla="*/ 74749 w 76926"/>
                <a:gd name="connsiteY16" fmla="*/ 6108 h 8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26" h="86856">
                  <a:moveTo>
                    <a:pt x="74749" y="6108"/>
                  </a:moveTo>
                  <a:cubicBezTo>
                    <a:pt x="76605" y="3892"/>
                    <a:pt x="76605" y="3489"/>
                    <a:pt x="76605" y="2683"/>
                  </a:cubicBezTo>
                  <a:cubicBezTo>
                    <a:pt x="76605" y="63"/>
                    <a:pt x="74955" y="63"/>
                    <a:pt x="71243" y="63"/>
                  </a:cubicBezTo>
                  <a:lnTo>
                    <a:pt x="5247" y="63"/>
                  </a:lnTo>
                  <a:lnTo>
                    <a:pt x="2979" y="32508"/>
                  </a:lnTo>
                  <a:lnTo>
                    <a:pt x="8135" y="32508"/>
                  </a:lnTo>
                  <a:cubicBezTo>
                    <a:pt x="9372" y="11953"/>
                    <a:pt x="13291" y="4496"/>
                    <a:pt x="35977" y="4496"/>
                  </a:cubicBezTo>
                  <a:lnTo>
                    <a:pt x="59488" y="4496"/>
                  </a:lnTo>
                  <a:lnTo>
                    <a:pt x="1948" y="80470"/>
                  </a:lnTo>
                  <a:cubicBezTo>
                    <a:pt x="91" y="82687"/>
                    <a:pt x="91" y="83090"/>
                    <a:pt x="91" y="84098"/>
                  </a:cubicBezTo>
                  <a:cubicBezTo>
                    <a:pt x="91" y="86919"/>
                    <a:pt x="1535" y="86919"/>
                    <a:pt x="5454" y="86919"/>
                  </a:cubicBezTo>
                  <a:lnTo>
                    <a:pt x="73512" y="86919"/>
                  </a:lnTo>
                  <a:lnTo>
                    <a:pt x="77018" y="49234"/>
                  </a:lnTo>
                  <a:lnTo>
                    <a:pt x="71862" y="49234"/>
                  </a:lnTo>
                  <a:cubicBezTo>
                    <a:pt x="70006" y="73014"/>
                    <a:pt x="65675" y="81881"/>
                    <a:pt x="41751" y="81881"/>
                  </a:cubicBezTo>
                  <a:lnTo>
                    <a:pt x="17415" y="81881"/>
                  </a:lnTo>
                  <a:lnTo>
                    <a:pt x="74749" y="6108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14" name="Group 113" descr="\documentclass{article}&#10;\usepackage{amsmath}&#10;\pagestyle{empty}&#10;\begin{document}&#10;&#10;$e$-beam&#10;&#10;\end{document}" title="IguanaTex Vector Display">
            <a:extLst>
              <a:ext uri="{FF2B5EF4-FFF2-40B4-BE49-F238E27FC236}">
                <a16:creationId xmlns:a16="http://schemas.microsoft.com/office/drawing/2014/main" id="{39496699-75DC-F02F-063E-BE2D16A762C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029462" y="667711"/>
            <a:ext cx="447129" cy="96693"/>
            <a:chOff x="6745193" y="3354551"/>
            <a:chExt cx="656978" cy="142073"/>
          </a:xfrm>
          <a:solidFill>
            <a:srgbClr val="8C8C8C"/>
          </a:solidFill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CA7D5BE-1036-90EB-4C97-559CB1D6772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45193" y="3405334"/>
              <a:ext cx="81545" cy="91289"/>
            </a:xfrm>
            <a:custGeom>
              <a:avLst/>
              <a:gdLst>
                <a:gd name="connsiteX0" fmla="*/ 30019 w 81545"/>
                <a:gd name="connsiteY0" fmla="*/ 42584 h 91289"/>
                <a:gd name="connsiteX1" fmla="*/ 62510 w 81545"/>
                <a:gd name="connsiteY1" fmla="*/ 37949 h 91289"/>
                <a:gd name="connsiteX2" fmla="*/ 78437 w 81545"/>
                <a:gd name="connsiteY2" fmla="*/ 17192 h 91289"/>
                <a:gd name="connsiteX3" fmla="*/ 55714 w 81545"/>
                <a:gd name="connsiteY3" fmla="*/ 63 h 91289"/>
                <a:gd name="connsiteX4" fmla="*/ 77 w 81545"/>
                <a:gd name="connsiteY4" fmla="*/ 54877 h 91289"/>
                <a:gd name="connsiteX5" fmla="*/ 33417 w 81545"/>
                <a:gd name="connsiteY5" fmla="*/ 91353 h 91289"/>
                <a:gd name="connsiteX6" fmla="*/ 81622 w 81545"/>
                <a:gd name="connsiteY6" fmla="*/ 67573 h 91289"/>
                <a:gd name="connsiteX7" fmla="*/ 79074 w 81545"/>
                <a:gd name="connsiteY7" fmla="*/ 64953 h 91289"/>
                <a:gd name="connsiteX8" fmla="*/ 76313 w 81545"/>
                <a:gd name="connsiteY8" fmla="*/ 66968 h 91289"/>
                <a:gd name="connsiteX9" fmla="*/ 33842 w 81545"/>
                <a:gd name="connsiteY9" fmla="*/ 86919 h 91289"/>
                <a:gd name="connsiteX10" fmla="*/ 15366 w 81545"/>
                <a:gd name="connsiteY10" fmla="*/ 63542 h 91289"/>
                <a:gd name="connsiteX11" fmla="*/ 18764 w 81545"/>
                <a:gd name="connsiteY11" fmla="*/ 42584 h 91289"/>
                <a:gd name="connsiteX12" fmla="*/ 30019 w 81545"/>
                <a:gd name="connsiteY12" fmla="*/ 42584 h 91289"/>
                <a:gd name="connsiteX13" fmla="*/ 20038 w 81545"/>
                <a:gd name="connsiteY13" fmla="*/ 38151 h 91289"/>
                <a:gd name="connsiteX14" fmla="*/ 55714 w 81545"/>
                <a:gd name="connsiteY14" fmla="*/ 4496 h 91289"/>
                <a:gd name="connsiteX15" fmla="*/ 71429 w 81545"/>
                <a:gd name="connsiteY15" fmla="*/ 17192 h 91289"/>
                <a:gd name="connsiteX16" fmla="*/ 28745 w 81545"/>
                <a:gd name="connsiteY16" fmla="*/ 38151 h 91289"/>
                <a:gd name="connsiteX17" fmla="*/ 20038 w 81545"/>
                <a:gd name="connsiteY17" fmla="*/ 38151 h 9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545" h="91289">
                  <a:moveTo>
                    <a:pt x="30019" y="42584"/>
                  </a:moveTo>
                  <a:cubicBezTo>
                    <a:pt x="36177" y="42584"/>
                    <a:pt x="51892" y="42181"/>
                    <a:pt x="62510" y="37949"/>
                  </a:cubicBezTo>
                  <a:cubicBezTo>
                    <a:pt x="77375" y="31903"/>
                    <a:pt x="78437" y="20014"/>
                    <a:pt x="78437" y="17192"/>
                  </a:cubicBezTo>
                  <a:cubicBezTo>
                    <a:pt x="78437" y="8325"/>
                    <a:pt x="70367" y="63"/>
                    <a:pt x="55714" y="63"/>
                  </a:cubicBezTo>
                  <a:cubicBezTo>
                    <a:pt x="32143" y="63"/>
                    <a:pt x="77" y="19610"/>
                    <a:pt x="77" y="54877"/>
                  </a:cubicBezTo>
                  <a:cubicBezTo>
                    <a:pt x="77" y="75432"/>
                    <a:pt x="12606" y="91353"/>
                    <a:pt x="33417" y="91353"/>
                  </a:cubicBezTo>
                  <a:cubicBezTo>
                    <a:pt x="63784" y="91353"/>
                    <a:pt x="81622" y="69991"/>
                    <a:pt x="81622" y="67573"/>
                  </a:cubicBezTo>
                  <a:cubicBezTo>
                    <a:pt x="81622" y="66364"/>
                    <a:pt x="80348" y="64953"/>
                    <a:pt x="79074" y="64953"/>
                  </a:cubicBezTo>
                  <a:cubicBezTo>
                    <a:pt x="78012" y="64953"/>
                    <a:pt x="77587" y="65356"/>
                    <a:pt x="76313" y="66968"/>
                  </a:cubicBezTo>
                  <a:cubicBezTo>
                    <a:pt x="59537" y="86919"/>
                    <a:pt x="36390" y="86919"/>
                    <a:pt x="33842" y="86919"/>
                  </a:cubicBezTo>
                  <a:cubicBezTo>
                    <a:pt x="17278" y="86919"/>
                    <a:pt x="15366" y="69991"/>
                    <a:pt x="15366" y="63542"/>
                  </a:cubicBezTo>
                  <a:cubicBezTo>
                    <a:pt x="15366" y="61124"/>
                    <a:pt x="15579" y="54877"/>
                    <a:pt x="18764" y="42584"/>
                  </a:cubicBezTo>
                  <a:lnTo>
                    <a:pt x="30019" y="42584"/>
                  </a:lnTo>
                  <a:close/>
                  <a:moveTo>
                    <a:pt x="20038" y="38151"/>
                  </a:moveTo>
                  <a:cubicBezTo>
                    <a:pt x="28320" y="7519"/>
                    <a:pt x="50193" y="4496"/>
                    <a:pt x="55714" y="4496"/>
                  </a:cubicBezTo>
                  <a:cubicBezTo>
                    <a:pt x="65695" y="4496"/>
                    <a:pt x="71429" y="10340"/>
                    <a:pt x="71429" y="17192"/>
                  </a:cubicBezTo>
                  <a:cubicBezTo>
                    <a:pt x="71429" y="38151"/>
                    <a:pt x="37452" y="38151"/>
                    <a:pt x="28745" y="38151"/>
                  </a:cubicBezTo>
                  <a:lnTo>
                    <a:pt x="20038" y="38151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049654D-1CC1-F178-F83D-0A97462F991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36640" y="3445034"/>
              <a:ext cx="56274" cy="11688"/>
            </a:xfrm>
            <a:custGeom>
              <a:avLst/>
              <a:gdLst>
                <a:gd name="connsiteX0" fmla="*/ 56356 w 56274"/>
                <a:gd name="connsiteY0" fmla="*/ 11751 h 11688"/>
                <a:gd name="connsiteX1" fmla="*/ 56356 w 56274"/>
                <a:gd name="connsiteY1" fmla="*/ 63 h 11688"/>
                <a:gd name="connsiteX2" fmla="*/ 81 w 56274"/>
                <a:gd name="connsiteY2" fmla="*/ 63 h 11688"/>
                <a:gd name="connsiteX3" fmla="*/ 81 w 56274"/>
                <a:gd name="connsiteY3" fmla="*/ 11751 h 11688"/>
                <a:gd name="connsiteX4" fmla="*/ 56356 w 56274"/>
                <a:gd name="connsiteY4" fmla="*/ 11751 h 1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4" h="11688">
                  <a:moveTo>
                    <a:pt x="56356" y="11751"/>
                  </a:moveTo>
                  <a:lnTo>
                    <a:pt x="56356" y="63"/>
                  </a:lnTo>
                  <a:lnTo>
                    <a:pt x="81" y="63"/>
                  </a:lnTo>
                  <a:lnTo>
                    <a:pt x="81" y="11751"/>
                  </a:lnTo>
                  <a:lnTo>
                    <a:pt x="56356" y="11751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CD634FC3-3135-FAE2-1440-B54AAFC752C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911036" y="3354551"/>
              <a:ext cx="104692" cy="142073"/>
            </a:xfrm>
            <a:custGeom>
              <a:avLst/>
              <a:gdLst>
                <a:gd name="connsiteX0" fmla="*/ 30664 w 104692"/>
                <a:gd name="connsiteY0" fmla="*/ 63946 h 142073"/>
                <a:gd name="connsiteX1" fmla="*/ 30664 w 104692"/>
                <a:gd name="connsiteY1" fmla="*/ 63 h 142073"/>
                <a:gd name="connsiteX2" fmla="*/ 85 w 104692"/>
                <a:gd name="connsiteY2" fmla="*/ 2280 h 142073"/>
                <a:gd name="connsiteX3" fmla="*/ 85 w 104692"/>
                <a:gd name="connsiteY3" fmla="*/ 8527 h 142073"/>
                <a:gd name="connsiteX4" fmla="*/ 16649 w 104692"/>
                <a:gd name="connsiteY4" fmla="*/ 19812 h 142073"/>
                <a:gd name="connsiteX5" fmla="*/ 16649 w 104692"/>
                <a:gd name="connsiteY5" fmla="*/ 139920 h 142073"/>
                <a:gd name="connsiteX6" fmla="*/ 21957 w 104692"/>
                <a:gd name="connsiteY6" fmla="*/ 139920 h 142073"/>
                <a:gd name="connsiteX7" fmla="*/ 29602 w 104692"/>
                <a:gd name="connsiteY7" fmla="*/ 127425 h 142073"/>
                <a:gd name="connsiteX8" fmla="*/ 57421 w 104692"/>
                <a:gd name="connsiteY8" fmla="*/ 142136 h 142073"/>
                <a:gd name="connsiteX9" fmla="*/ 104777 w 104692"/>
                <a:gd name="connsiteY9" fmla="*/ 96391 h 142073"/>
                <a:gd name="connsiteX10" fmla="*/ 59757 w 104692"/>
                <a:gd name="connsiteY10" fmla="*/ 50847 h 142073"/>
                <a:gd name="connsiteX11" fmla="*/ 30664 w 104692"/>
                <a:gd name="connsiteY11" fmla="*/ 63946 h 142073"/>
                <a:gd name="connsiteX12" fmla="*/ 31301 w 104692"/>
                <a:gd name="connsiteY12" fmla="*/ 116946 h 142073"/>
                <a:gd name="connsiteX13" fmla="*/ 31301 w 104692"/>
                <a:gd name="connsiteY13" fmla="*/ 75432 h 142073"/>
                <a:gd name="connsiteX14" fmla="*/ 33637 w 104692"/>
                <a:gd name="connsiteY14" fmla="*/ 68177 h 142073"/>
                <a:gd name="connsiteX15" fmla="*/ 58695 w 104692"/>
                <a:gd name="connsiteY15" fmla="*/ 55280 h 142073"/>
                <a:gd name="connsiteX16" fmla="*/ 80993 w 104692"/>
                <a:gd name="connsiteY16" fmla="*/ 68177 h 142073"/>
                <a:gd name="connsiteX17" fmla="*/ 87151 w 104692"/>
                <a:gd name="connsiteY17" fmla="*/ 96189 h 142073"/>
                <a:gd name="connsiteX18" fmla="*/ 80568 w 104692"/>
                <a:gd name="connsiteY18" fmla="*/ 124805 h 142073"/>
                <a:gd name="connsiteX19" fmla="*/ 56572 w 104692"/>
                <a:gd name="connsiteY19" fmla="*/ 137703 h 142073"/>
                <a:gd name="connsiteX20" fmla="*/ 34274 w 104692"/>
                <a:gd name="connsiteY20" fmla="*/ 125410 h 142073"/>
                <a:gd name="connsiteX21" fmla="*/ 31301 w 104692"/>
                <a:gd name="connsiteY21" fmla="*/ 116946 h 14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92" h="142073">
                  <a:moveTo>
                    <a:pt x="30664" y="63946"/>
                  </a:moveTo>
                  <a:lnTo>
                    <a:pt x="30664" y="63"/>
                  </a:lnTo>
                  <a:lnTo>
                    <a:pt x="85" y="2280"/>
                  </a:lnTo>
                  <a:lnTo>
                    <a:pt x="85" y="8527"/>
                  </a:lnTo>
                  <a:cubicBezTo>
                    <a:pt x="14950" y="8527"/>
                    <a:pt x="16649" y="9937"/>
                    <a:pt x="16649" y="19812"/>
                  </a:cubicBezTo>
                  <a:lnTo>
                    <a:pt x="16649" y="139920"/>
                  </a:lnTo>
                  <a:lnTo>
                    <a:pt x="21957" y="139920"/>
                  </a:lnTo>
                  <a:cubicBezTo>
                    <a:pt x="22170" y="139718"/>
                    <a:pt x="23869" y="136897"/>
                    <a:pt x="29602" y="127425"/>
                  </a:cubicBezTo>
                  <a:cubicBezTo>
                    <a:pt x="32788" y="132060"/>
                    <a:pt x="41707" y="142136"/>
                    <a:pt x="57421" y="142136"/>
                  </a:cubicBezTo>
                  <a:cubicBezTo>
                    <a:pt x="82692" y="142136"/>
                    <a:pt x="104777" y="122387"/>
                    <a:pt x="104777" y="96391"/>
                  </a:cubicBezTo>
                  <a:cubicBezTo>
                    <a:pt x="104777" y="70797"/>
                    <a:pt x="83966" y="50847"/>
                    <a:pt x="59757" y="50847"/>
                  </a:cubicBezTo>
                  <a:cubicBezTo>
                    <a:pt x="43193" y="50847"/>
                    <a:pt x="34062" y="60318"/>
                    <a:pt x="30664" y="63946"/>
                  </a:cubicBezTo>
                  <a:close/>
                  <a:moveTo>
                    <a:pt x="31301" y="116946"/>
                  </a:moveTo>
                  <a:lnTo>
                    <a:pt x="31301" y="75432"/>
                  </a:lnTo>
                  <a:cubicBezTo>
                    <a:pt x="31301" y="71603"/>
                    <a:pt x="31301" y="71402"/>
                    <a:pt x="33637" y="68177"/>
                  </a:cubicBezTo>
                  <a:cubicBezTo>
                    <a:pt x="41919" y="56892"/>
                    <a:pt x="53599" y="55280"/>
                    <a:pt x="58695" y="55280"/>
                  </a:cubicBezTo>
                  <a:cubicBezTo>
                    <a:pt x="68251" y="55280"/>
                    <a:pt x="75896" y="60520"/>
                    <a:pt x="80993" y="68177"/>
                  </a:cubicBezTo>
                  <a:cubicBezTo>
                    <a:pt x="86514" y="76440"/>
                    <a:pt x="87151" y="87927"/>
                    <a:pt x="87151" y="96189"/>
                  </a:cubicBezTo>
                  <a:cubicBezTo>
                    <a:pt x="87151" y="103646"/>
                    <a:pt x="86726" y="115737"/>
                    <a:pt x="80568" y="124805"/>
                  </a:cubicBezTo>
                  <a:cubicBezTo>
                    <a:pt x="76109" y="131053"/>
                    <a:pt x="68039" y="137703"/>
                    <a:pt x="56572" y="137703"/>
                  </a:cubicBezTo>
                  <a:cubicBezTo>
                    <a:pt x="47016" y="137703"/>
                    <a:pt x="39371" y="132866"/>
                    <a:pt x="34274" y="125410"/>
                  </a:cubicBezTo>
                  <a:cubicBezTo>
                    <a:pt x="31301" y="121178"/>
                    <a:pt x="31301" y="120573"/>
                    <a:pt x="31301" y="116946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7C85D24-D828-A088-5B30-CEFE997AB3C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034912" y="3404125"/>
              <a:ext cx="82182" cy="92498"/>
            </a:xfrm>
            <a:custGeom>
              <a:avLst/>
              <a:gdLst>
                <a:gd name="connsiteX0" fmla="*/ 17928 w 82182"/>
                <a:gd name="connsiteY0" fmla="*/ 39561 h 92498"/>
                <a:gd name="connsiteX1" fmla="*/ 44261 w 82182"/>
                <a:gd name="connsiteY1" fmla="*/ 4496 h 92498"/>
                <a:gd name="connsiteX2" fmla="*/ 68257 w 82182"/>
                <a:gd name="connsiteY2" fmla="*/ 39561 h 92498"/>
                <a:gd name="connsiteX3" fmla="*/ 17928 w 82182"/>
                <a:gd name="connsiteY3" fmla="*/ 39561 h 92498"/>
                <a:gd name="connsiteX4" fmla="*/ 17716 w 82182"/>
                <a:gd name="connsiteY4" fmla="*/ 43793 h 92498"/>
                <a:gd name="connsiteX5" fmla="*/ 76964 w 82182"/>
                <a:gd name="connsiteY5" fmla="*/ 43793 h 92498"/>
                <a:gd name="connsiteX6" fmla="*/ 82273 w 82182"/>
                <a:gd name="connsiteY6" fmla="*/ 39561 h 92498"/>
                <a:gd name="connsiteX7" fmla="*/ 44261 w 82182"/>
                <a:gd name="connsiteY7" fmla="*/ 63 h 92498"/>
                <a:gd name="connsiteX8" fmla="*/ 90 w 82182"/>
                <a:gd name="connsiteY8" fmla="*/ 46010 h 92498"/>
                <a:gd name="connsiteX9" fmla="*/ 46809 w 82182"/>
                <a:gd name="connsiteY9" fmla="*/ 92562 h 92498"/>
                <a:gd name="connsiteX10" fmla="*/ 82273 w 82182"/>
                <a:gd name="connsiteY10" fmla="*/ 66364 h 92498"/>
                <a:gd name="connsiteX11" fmla="*/ 79512 w 82182"/>
                <a:gd name="connsiteY11" fmla="*/ 63946 h 92498"/>
                <a:gd name="connsiteX12" fmla="*/ 76751 w 82182"/>
                <a:gd name="connsiteY12" fmla="*/ 66767 h 92498"/>
                <a:gd name="connsiteX13" fmla="*/ 48083 w 82182"/>
                <a:gd name="connsiteY13" fmla="*/ 87524 h 92498"/>
                <a:gd name="connsiteX14" fmla="*/ 24087 w 82182"/>
                <a:gd name="connsiteY14" fmla="*/ 74022 h 92498"/>
                <a:gd name="connsiteX15" fmla="*/ 17716 w 82182"/>
                <a:gd name="connsiteY15" fmla="*/ 43793 h 9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182" h="92498">
                  <a:moveTo>
                    <a:pt x="17928" y="39561"/>
                  </a:moveTo>
                  <a:cubicBezTo>
                    <a:pt x="19203" y="9534"/>
                    <a:pt x="37041" y="4496"/>
                    <a:pt x="44261" y="4496"/>
                  </a:cubicBezTo>
                  <a:cubicBezTo>
                    <a:pt x="66134" y="4496"/>
                    <a:pt x="68257" y="31702"/>
                    <a:pt x="68257" y="39561"/>
                  </a:cubicBezTo>
                  <a:lnTo>
                    <a:pt x="17928" y="39561"/>
                  </a:lnTo>
                  <a:close/>
                  <a:moveTo>
                    <a:pt x="17716" y="43793"/>
                  </a:moveTo>
                  <a:lnTo>
                    <a:pt x="76964" y="43793"/>
                  </a:lnTo>
                  <a:cubicBezTo>
                    <a:pt x="81636" y="43793"/>
                    <a:pt x="82273" y="43793"/>
                    <a:pt x="82273" y="39561"/>
                  </a:cubicBezTo>
                  <a:cubicBezTo>
                    <a:pt x="82273" y="19610"/>
                    <a:pt x="70805" y="63"/>
                    <a:pt x="44261" y="63"/>
                  </a:cubicBezTo>
                  <a:cubicBezTo>
                    <a:pt x="19627" y="63"/>
                    <a:pt x="90" y="20820"/>
                    <a:pt x="90" y="46010"/>
                  </a:cubicBezTo>
                  <a:cubicBezTo>
                    <a:pt x="90" y="73014"/>
                    <a:pt x="22388" y="92562"/>
                    <a:pt x="46809" y="92562"/>
                  </a:cubicBezTo>
                  <a:cubicBezTo>
                    <a:pt x="72717" y="92562"/>
                    <a:pt x="82273" y="70193"/>
                    <a:pt x="82273" y="66364"/>
                  </a:cubicBezTo>
                  <a:cubicBezTo>
                    <a:pt x="82273" y="64349"/>
                    <a:pt x="80574" y="63946"/>
                    <a:pt x="79512" y="63946"/>
                  </a:cubicBezTo>
                  <a:cubicBezTo>
                    <a:pt x="77601" y="63946"/>
                    <a:pt x="77176" y="65155"/>
                    <a:pt x="76751" y="66767"/>
                  </a:cubicBezTo>
                  <a:cubicBezTo>
                    <a:pt x="69319" y="87524"/>
                    <a:pt x="50207" y="87524"/>
                    <a:pt x="48083" y="87524"/>
                  </a:cubicBezTo>
                  <a:cubicBezTo>
                    <a:pt x="37465" y="87524"/>
                    <a:pt x="28971" y="81478"/>
                    <a:pt x="24087" y="74022"/>
                  </a:cubicBezTo>
                  <a:cubicBezTo>
                    <a:pt x="17716" y="64349"/>
                    <a:pt x="17716" y="51048"/>
                    <a:pt x="17716" y="43793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6ED2BC7-1D38-D785-16BB-A2CAA36D9BF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132266" y="3404125"/>
              <a:ext cx="95773" cy="92498"/>
            </a:xfrm>
            <a:custGeom>
              <a:avLst/>
              <a:gdLst>
                <a:gd name="connsiteX0" fmla="*/ 61891 w 95773"/>
                <a:gd name="connsiteY0" fmla="*/ 75029 h 92498"/>
                <a:gd name="connsiteX1" fmla="*/ 78455 w 95773"/>
                <a:gd name="connsiteY1" fmla="*/ 91554 h 92498"/>
                <a:gd name="connsiteX2" fmla="*/ 95868 w 95773"/>
                <a:gd name="connsiteY2" fmla="*/ 72409 h 92498"/>
                <a:gd name="connsiteX3" fmla="*/ 95868 w 95773"/>
                <a:gd name="connsiteY3" fmla="*/ 61124 h 92498"/>
                <a:gd name="connsiteX4" fmla="*/ 90559 w 95773"/>
                <a:gd name="connsiteY4" fmla="*/ 61124 h 92498"/>
                <a:gd name="connsiteX5" fmla="*/ 90559 w 95773"/>
                <a:gd name="connsiteY5" fmla="*/ 72409 h 92498"/>
                <a:gd name="connsiteX6" fmla="*/ 82914 w 95773"/>
                <a:gd name="connsiteY6" fmla="*/ 85307 h 92498"/>
                <a:gd name="connsiteX7" fmla="*/ 75057 w 95773"/>
                <a:gd name="connsiteY7" fmla="*/ 75231 h 92498"/>
                <a:gd name="connsiteX8" fmla="*/ 75057 w 95773"/>
                <a:gd name="connsiteY8" fmla="*/ 34926 h 92498"/>
                <a:gd name="connsiteX9" fmla="*/ 67412 w 95773"/>
                <a:gd name="connsiteY9" fmla="*/ 11147 h 92498"/>
                <a:gd name="connsiteX10" fmla="*/ 38319 w 95773"/>
                <a:gd name="connsiteY10" fmla="*/ 63 h 92498"/>
                <a:gd name="connsiteX11" fmla="*/ 6253 w 95773"/>
                <a:gd name="connsiteY11" fmla="*/ 22835 h 92498"/>
                <a:gd name="connsiteX12" fmla="*/ 16022 w 95773"/>
                <a:gd name="connsiteY12" fmla="*/ 32306 h 92498"/>
                <a:gd name="connsiteX13" fmla="*/ 25790 w 95773"/>
                <a:gd name="connsiteY13" fmla="*/ 23036 h 92498"/>
                <a:gd name="connsiteX14" fmla="*/ 14960 w 95773"/>
                <a:gd name="connsiteY14" fmla="*/ 13766 h 92498"/>
                <a:gd name="connsiteX15" fmla="*/ 37894 w 95773"/>
                <a:gd name="connsiteY15" fmla="*/ 4496 h 92498"/>
                <a:gd name="connsiteX16" fmla="*/ 60404 w 95773"/>
                <a:gd name="connsiteY16" fmla="*/ 30291 h 92498"/>
                <a:gd name="connsiteX17" fmla="*/ 60404 w 95773"/>
                <a:gd name="connsiteY17" fmla="*/ 37748 h 92498"/>
                <a:gd name="connsiteX18" fmla="*/ 21331 w 95773"/>
                <a:gd name="connsiteY18" fmla="*/ 45002 h 92498"/>
                <a:gd name="connsiteX19" fmla="*/ 95 w 95773"/>
                <a:gd name="connsiteY19" fmla="*/ 71200 h 92498"/>
                <a:gd name="connsiteX20" fmla="*/ 34072 w 95773"/>
                <a:gd name="connsiteY20" fmla="*/ 92562 h 92498"/>
                <a:gd name="connsiteX21" fmla="*/ 61891 w 95773"/>
                <a:gd name="connsiteY21" fmla="*/ 75029 h 92498"/>
                <a:gd name="connsiteX22" fmla="*/ 60404 w 95773"/>
                <a:gd name="connsiteY22" fmla="*/ 41980 h 92498"/>
                <a:gd name="connsiteX23" fmla="*/ 60404 w 95773"/>
                <a:gd name="connsiteY23" fmla="*/ 62132 h 92498"/>
                <a:gd name="connsiteX24" fmla="*/ 35559 w 95773"/>
                <a:gd name="connsiteY24" fmla="*/ 88128 h 92498"/>
                <a:gd name="connsiteX25" fmla="*/ 16446 w 95773"/>
                <a:gd name="connsiteY25" fmla="*/ 70999 h 92498"/>
                <a:gd name="connsiteX26" fmla="*/ 60404 w 95773"/>
                <a:gd name="connsiteY26" fmla="*/ 41980 h 9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773" h="92498">
                  <a:moveTo>
                    <a:pt x="61891" y="75029"/>
                  </a:moveTo>
                  <a:cubicBezTo>
                    <a:pt x="62740" y="83090"/>
                    <a:pt x="68474" y="91554"/>
                    <a:pt x="78455" y="91554"/>
                  </a:cubicBezTo>
                  <a:cubicBezTo>
                    <a:pt x="82914" y="91554"/>
                    <a:pt x="95868" y="88733"/>
                    <a:pt x="95868" y="72409"/>
                  </a:cubicBezTo>
                  <a:lnTo>
                    <a:pt x="95868" y="61124"/>
                  </a:lnTo>
                  <a:lnTo>
                    <a:pt x="90559" y="61124"/>
                  </a:lnTo>
                  <a:lnTo>
                    <a:pt x="90559" y="72409"/>
                  </a:lnTo>
                  <a:cubicBezTo>
                    <a:pt x="90559" y="84098"/>
                    <a:pt x="85250" y="85307"/>
                    <a:pt x="82914" y="85307"/>
                  </a:cubicBezTo>
                  <a:cubicBezTo>
                    <a:pt x="75906" y="85307"/>
                    <a:pt x="75057" y="76238"/>
                    <a:pt x="75057" y="75231"/>
                  </a:cubicBezTo>
                  <a:lnTo>
                    <a:pt x="75057" y="34926"/>
                  </a:lnTo>
                  <a:cubicBezTo>
                    <a:pt x="75057" y="26462"/>
                    <a:pt x="75057" y="18603"/>
                    <a:pt x="67412" y="11147"/>
                  </a:cubicBezTo>
                  <a:cubicBezTo>
                    <a:pt x="59130" y="3287"/>
                    <a:pt x="48512" y="63"/>
                    <a:pt x="38319" y="63"/>
                  </a:cubicBezTo>
                  <a:cubicBezTo>
                    <a:pt x="20906" y="63"/>
                    <a:pt x="6253" y="9534"/>
                    <a:pt x="6253" y="22835"/>
                  </a:cubicBezTo>
                  <a:cubicBezTo>
                    <a:pt x="6253" y="28881"/>
                    <a:pt x="10500" y="32306"/>
                    <a:pt x="16022" y="32306"/>
                  </a:cubicBezTo>
                  <a:cubicBezTo>
                    <a:pt x="21968" y="32306"/>
                    <a:pt x="25790" y="28276"/>
                    <a:pt x="25790" y="23036"/>
                  </a:cubicBezTo>
                  <a:cubicBezTo>
                    <a:pt x="25790" y="20618"/>
                    <a:pt x="24728" y="13968"/>
                    <a:pt x="14960" y="13766"/>
                  </a:cubicBezTo>
                  <a:cubicBezTo>
                    <a:pt x="20694" y="6713"/>
                    <a:pt x="31099" y="4496"/>
                    <a:pt x="37894" y="4496"/>
                  </a:cubicBezTo>
                  <a:cubicBezTo>
                    <a:pt x="48300" y="4496"/>
                    <a:pt x="60404" y="12356"/>
                    <a:pt x="60404" y="30291"/>
                  </a:cubicBezTo>
                  <a:lnTo>
                    <a:pt x="60404" y="37748"/>
                  </a:lnTo>
                  <a:cubicBezTo>
                    <a:pt x="49574" y="38352"/>
                    <a:pt x="34709" y="38957"/>
                    <a:pt x="21331" y="45002"/>
                  </a:cubicBezTo>
                  <a:cubicBezTo>
                    <a:pt x="5404" y="51854"/>
                    <a:pt x="95" y="62333"/>
                    <a:pt x="95" y="71200"/>
                  </a:cubicBezTo>
                  <a:cubicBezTo>
                    <a:pt x="95" y="87524"/>
                    <a:pt x="20694" y="92562"/>
                    <a:pt x="34072" y="92562"/>
                  </a:cubicBezTo>
                  <a:cubicBezTo>
                    <a:pt x="48088" y="92562"/>
                    <a:pt x="57856" y="84501"/>
                    <a:pt x="61891" y="75029"/>
                  </a:cubicBezTo>
                  <a:close/>
                  <a:moveTo>
                    <a:pt x="60404" y="41980"/>
                  </a:moveTo>
                  <a:lnTo>
                    <a:pt x="60404" y="62132"/>
                  </a:lnTo>
                  <a:cubicBezTo>
                    <a:pt x="60404" y="81276"/>
                    <a:pt x="45115" y="88128"/>
                    <a:pt x="35559" y="88128"/>
                  </a:cubicBezTo>
                  <a:cubicBezTo>
                    <a:pt x="25153" y="88128"/>
                    <a:pt x="16446" y="81075"/>
                    <a:pt x="16446" y="70999"/>
                  </a:cubicBezTo>
                  <a:cubicBezTo>
                    <a:pt x="16446" y="59915"/>
                    <a:pt x="25365" y="43189"/>
                    <a:pt x="60404" y="41980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282A8FB-EC41-386E-B09F-5514178B16D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36321" y="3405334"/>
              <a:ext cx="165850" cy="89073"/>
            </a:xfrm>
            <a:custGeom>
              <a:avLst/>
              <a:gdLst>
                <a:gd name="connsiteX0" fmla="*/ 16664 w 165850"/>
                <a:gd name="connsiteY0" fmla="*/ 19812 h 89073"/>
                <a:gd name="connsiteX1" fmla="*/ 16664 w 165850"/>
                <a:gd name="connsiteY1" fmla="*/ 73820 h 89073"/>
                <a:gd name="connsiteX2" fmla="*/ 100 w 165850"/>
                <a:gd name="connsiteY2" fmla="*/ 82889 h 89073"/>
                <a:gd name="connsiteX3" fmla="*/ 100 w 165850"/>
                <a:gd name="connsiteY3" fmla="*/ 89136 h 89073"/>
                <a:gd name="connsiteX4" fmla="*/ 24096 w 165850"/>
                <a:gd name="connsiteY4" fmla="*/ 88531 h 89073"/>
                <a:gd name="connsiteX5" fmla="*/ 47880 w 165850"/>
                <a:gd name="connsiteY5" fmla="*/ 89136 h 89073"/>
                <a:gd name="connsiteX6" fmla="*/ 47880 w 165850"/>
                <a:gd name="connsiteY6" fmla="*/ 82889 h 89073"/>
                <a:gd name="connsiteX7" fmla="*/ 31316 w 165850"/>
                <a:gd name="connsiteY7" fmla="*/ 73820 h 89073"/>
                <a:gd name="connsiteX8" fmla="*/ 31316 w 165850"/>
                <a:gd name="connsiteY8" fmla="*/ 36740 h 89073"/>
                <a:gd name="connsiteX9" fmla="*/ 59985 w 165850"/>
                <a:gd name="connsiteY9" fmla="*/ 4496 h 89073"/>
                <a:gd name="connsiteX10" fmla="*/ 75699 w 165850"/>
                <a:gd name="connsiteY10" fmla="*/ 26865 h 89073"/>
                <a:gd name="connsiteX11" fmla="*/ 75699 w 165850"/>
                <a:gd name="connsiteY11" fmla="*/ 73820 h 89073"/>
                <a:gd name="connsiteX12" fmla="*/ 59135 w 165850"/>
                <a:gd name="connsiteY12" fmla="*/ 82889 h 89073"/>
                <a:gd name="connsiteX13" fmla="*/ 59135 w 165850"/>
                <a:gd name="connsiteY13" fmla="*/ 89136 h 89073"/>
                <a:gd name="connsiteX14" fmla="*/ 83132 w 165850"/>
                <a:gd name="connsiteY14" fmla="*/ 88531 h 89073"/>
                <a:gd name="connsiteX15" fmla="*/ 106916 w 165850"/>
                <a:gd name="connsiteY15" fmla="*/ 89136 h 89073"/>
                <a:gd name="connsiteX16" fmla="*/ 106916 w 165850"/>
                <a:gd name="connsiteY16" fmla="*/ 82889 h 89073"/>
                <a:gd name="connsiteX17" fmla="*/ 90352 w 165850"/>
                <a:gd name="connsiteY17" fmla="*/ 73820 h 89073"/>
                <a:gd name="connsiteX18" fmla="*/ 90352 w 165850"/>
                <a:gd name="connsiteY18" fmla="*/ 36740 h 89073"/>
                <a:gd name="connsiteX19" fmla="*/ 119020 w 165850"/>
                <a:gd name="connsiteY19" fmla="*/ 4496 h 89073"/>
                <a:gd name="connsiteX20" fmla="*/ 134734 w 165850"/>
                <a:gd name="connsiteY20" fmla="*/ 26865 h 89073"/>
                <a:gd name="connsiteX21" fmla="*/ 134734 w 165850"/>
                <a:gd name="connsiteY21" fmla="*/ 73820 h 89073"/>
                <a:gd name="connsiteX22" fmla="*/ 118171 w 165850"/>
                <a:gd name="connsiteY22" fmla="*/ 82889 h 89073"/>
                <a:gd name="connsiteX23" fmla="*/ 118171 w 165850"/>
                <a:gd name="connsiteY23" fmla="*/ 89136 h 89073"/>
                <a:gd name="connsiteX24" fmla="*/ 142167 w 165850"/>
                <a:gd name="connsiteY24" fmla="*/ 88531 h 89073"/>
                <a:gd name="connsiteX25" fmla="*/ 165951 w 165850"/>
                <a:gd name="connsiteY25" fmla="*/ 89136 h 89073"/>
                <a:gd name="connsiteX26" fmla="*/ 165951 w 165850"/>
                <a:gd name="connsiteY26" fmla="*/ 82889 h 89073"/>
                <a:gd name="connsiteX27" fmla="*/ 149387 w 165850"/>
                <a:gd name="connsiteY27" fmla="*/ 76843 h 89073"/>
                <a:gd name="connsiteX28" fmla="*/ 149387 w 165850"/>
                <a:gd name="connsiteY28" fmla="*/ 38352 h 89073"/>
                <a:gd name="connsiteX29" fmla="*/ 142804 w 165850"/>
                <a:gd name="connsiteY29" fmla="*/ 7519 h 89073"/>
                <a:gd name="connsiteX30" fmla="*/ 120506 w 165850"/>
                <a:gd name="connsiteY30" fmla="*/ 63 h 89073"/>
                <a:gd name="connsiteX31" fmla="*/ 89715 w 165850"/>
                <a:gd name="connsiteY31" fmla="*/ 19812 h 89073"/>
                <a:gd name="connsiteX32" fmla="*/ 61471 w 165850"/>
                <a:gd name="connsiteY32" fmla="*/ 63 h 89073"/>
                <a:gd name="connsiteX33" fmla="*/ 30042 w 165850"/>
                <a:gd name="connsiteY33" fmla="*/ 21223 h 89073"/>
                <a:gd name="connsiteX34" fmla="*/ 30042 w 165850"/>
                <a:gd name="connsiteY34" fmla="*/ 63 h 89073"/>
                <a:gd name="connsiteX35" fmla="*/ 100 w 165850"/>
                <a:gd name="connsiteY35" fmla="*/ 2280 h 89073"/>
                <a:gd name="connsiteX36" fmla="*/ 100 w 165850"/>
                <a:gd name="connsiteY36" fmla="*/ 8527 h 89073"/>
                <a:gd name="connsiteX37" fmla="*/ 16664 w 165850"/>
                <a:gd name="connsiteY37" fmla="*/ 19812 h 8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5850" h="89073">
                  <a:moveTo>
                    <a:pt x="16664" y="19812"/>
                  </a:moveTo>
                  <a:lnTo>
                    <a:pt x="16664" y="73820"/>
                  </a:lnTo>
                  <a:cubicBezTo>
                    <a:pt x="16664" y="82889"/>
                    <a:pt x="14328" y="82889"/>
                    <a:pt x="100" y="82889"/>
                  </a:cubicBezTo>
                  <a:lnTo>
                    <a:pt x="100" y="89136"/>
                  </a:lnTo>
                  <a:cubicBezTo>
                    <a:pt x="7532" y="88934"/>
                    <a:pt x="18363" y="88531"/>
                    <a:pt x="24096" y="88531"/>
                  </a:cubicBezTo>
                  <a:cubicBezTo>
                    <a:pt x="29618" y="88531"/>
                    <a:pt x="40660" y="88934"/>
                    <a:pt x="47880" y="89136"/>
                  </a:cubicBezTo>
                  <a:lnTo>
                    <a:pt x="47880" y="82889"/>
                  </a:lnTo>
                  <a:cubicBezTo>
                    <a:pt x="33652" y="82889"/>
                    <a:pt x="31316" y="82889"/>
                    <a:pt x="31316" y="73820"/>
                  </a:cubicBezTo>
                  <a:lnTo>
                    <a:pt x="31316" y="36740"/>
                  </a:lnTo>
                  <a:cubicBezTo>
                    <a:pt x="31316" y="15782"/>
                    <a:pt x="46394" y="4496"/>
                    <a:pt x="59985" y="4496"/>
                  </a:cubicBezTo>
                  <a:cubicBezTo>
                    <a:pt x="73363" y="4496"/>
                    <a:pt x="75699" y="15379"/>
                    <a:pt x="75699" y="26865"/>
                  </a:cubicBezTo>
                  <a:lnTo>
                    <a:pt x="75699" y="73820"/>
                  </a:lnTo>
                  <a:cubicBezTo>
                    <a:pt x="75699" y="82889"/>
                    <a:pt x="73363" y="82889"/>
                    <a:pt x="59135" y="82889"/>
                  </a:cubicBezTo>
                  <a:lnTo>
                    <a:pt x="59135" y="89136"/>
                  </a:lnTo>
                  <a:cubicBezTo>
                    <a:pt x="66568" y="88934"/>
                    <a:pt x="77398" y="88531"/>
                    <a:pt x="83132" y="88531"/>
                  </a:cubicBezTo>
                  <a:cubicBezTo>
                    <a:pt x="88653" y="88531"/>
                    <a:pt x="99695" y="88934"/>
                    <a:pt x="106916" y="89136"/>
                  </a:cubicBezTo>
                  <a:lnTo>
                    <a:pt x="106916" y="82889"/>
                  </a:lnTo>
                  <a:cubicBezTo>
                    <a:pt x="92688" y="82889"/>
                    <a:pt x="90352" y="82889"/>
                    <a:pt x="90352" y="73820"/>
                  </a:cubicBezTo>
                  <a:lnTo>
                    <a:pt x="90352" y="36740"/>
                  </a:lnTo>
                  <a:cubicBezTo>
                    <a:pt x="90352" y="15782"/>
                    <a:pt x="105429" y="4496"/>
                    <a:pt x="119020" y="4496"/>
                  </a:cubicBezTo>
                  <a:cubicBezTo>
                    <a:pt x="132398" y="4496"/>
                    <a:pt x="134734" y="15379"/>
                    <a:pt x="134734" y="26865"/>
                  </a:cubicBezTo>
                  <a:lnTo>
                    <a:pt x="134734" y="73820"/>
                  </a:lnTo>
                  <a:cubicBezTo>
                    <a:pt x="134734" y="82889"/>
                    <a:pt x="132398" y="82889"/>
                    <a:pt x="118171" y="82889"/>
                  </a:cubicBezTo>
                  <a:lnTo>
                    <a:pt x="118171" y="89136"/>
                  </a:lnTo>
                  <a:cubicBezTo>
                    <a:pt x="125603" y="88934"/>
                    <a:pt x="136433" y="88531"/>
                    <a:pt x="142167" y="88531"/>
                  </a:cubicBezTo>
                  <a:cubicBezTo>
                    <a:pt x="147688" y="88531"/>
                    <a:pt x="158731" y="88934"/>
                    <a:pt x="165951" y="89136"/>
                  </a:cubicBezTo>
                  <a:lnTo>
                    <a:pt x="165951" y="82889"/>
                  </a:lnTo>
                  <a:cubicBezTo>
                    <a:pt x="154908" y="82889"/>
                    <a:pt x="149599" y="82889"/>
                    <a:pt x="149387" y="76843"/>
                  </a:cubicBezTo>
                  <a:lnTo>
                    <a:pt x="149387" y="38352"/>
                  </a:lnTo>
                  <a:cubicBezTo>
                    <a:pt x="149387" y="21021"/>
                    <a:pt x="149387" y="14774"/>
                    <a:pt x="142804" y="7519"/>
                  </a:cubicBezTo>
                  <a:cubicBezTo>
                    <a:pt x="139831" y="4093"/>
                    <a:pt x="132823" y="63"/>
                    <a:pt x="120506" y="63"/>
                  </a:cubicBezTo>
                  <a:cubicBezTo>
                    <a:pt x="102668" y="63"/>
                    <a:pt x="93325" y="12154"/>
                    <a:pt x="89715" y="19812"/>
                  </a:cubicBezTo>
                  <a:cubicBezTo>
                    <a:pt x="86742" y="2280"/>
                    <a:pt x="71027" y="63"/>
                    <a:pt x="61471" y="63"/>
                  </a:cubicBezTo>
                  <a:cubicBezTo>
                    <a:pt x="45969" y="63"/>
                    <a:pt x="35988" y="8728"/>
                    <a:pt x="30042" y="21223"/>
                  </a:cubicBezTo>
                  <a:lnTo>
                    <a:pt x="30042" y="63"/>
                  </a:lnTo>
                  <a:lnTo>
                    <a:pt x="100" y="2280"/>
                  </a:lnTo>
                  <a:lnTo>
                    <a:pt x="100" y="8527"/>
                  </a:lnTo>
                  <a:cubicBezTo>
                    <a:pt x="14965" y="8527"/>
                    <a:pt x="16664" y="9937"/>
                    <a:pt x="16664" y="19812"/>
                  </a:cubicBez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76D4D14-06EE-C1DC-7C2A-2201344D633F}"/>
              </a:ext>
            </a:extLst>
          </p:cNvPr>
          <p:cNvCxnSpPr>
            <a:cxnSpLocks/>
          </p:cNvCxnSpPr>
          <p:nvPr/>
        </p:nvCxnSpPr>
        <p:spPr>
          <a:xfrm>
            <a:off x="11233438" y="607384"/>
            <a:ext cx="0" cy="36000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614D434-E383-81AF-BF6F-56377C45E37B}"/>
              </a:ext>
            </a:extLst>
          </p:cNvPr>
          <p:cNvCxnSpPr>
            <a:cxnSpLocks/>
          </p:cNvCxnSpPr>
          <p:nvPr/>
        </p:nvCxnSpPr>
        <p:spPr>
          <a:xfrm>
            <a:off x="9625561" y="877384"/>
            <a:ext cx="0" cy="18000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4CFD2DA-D1FD-29DD-3795-001CE49B1D4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9332591" y="1067750"/>
            <a:ext cx="288000" cy="40964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 descr="\documentclass{article}&#10;\usepackage{amsmath}&#10;\pagestyle{empty}&#10;\begin{document}&#10;&#10;$\sigma_t$&#10;&#10;\end{document}" title="IguanaTex Vector Display">
            <a:extLst>
              <a:ext uri="{FF2B5EF4-FFF2-40B4-BE49-F238E27FC236}">
                <a16:creationId xmlns:a16="http://schemas.microsoft.com/office/drawing/2014/main" id="{643B4789-E6C3-FA81-5BE5-F748DF4EF91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419739" y="1136950"/>
            <a:ext cx="113703" cy="83632"/>
            <a:chOff x="6267447" y="3706449"/>
            <a:chExt cx="113703" cy="83632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BD5490E-E8FD-8D63-386F-E3C5C3F3A03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67447" y="3706449"/>
              <a:ext cx="75241" cy="62867"/>
            </a:xfrm>
            <a:custGeom>
              <a:avLst/>
              <a:gdLst>
                <a:gd name="connsiteX0" fmla="*/ 68349 w 75241"/>
                <a:gd name="connsiteY0" fmla="*/ 8312 h 62867"/>
                <a:gd name="connsiteX1" fmla="*/ 75318 w 75241"/>
                <a:gd name="connsiteY1" fmla="*/ 3476 h 62867"/>
                <a:gd name="connsiteX2" fmla="*/ 69771 w 75241"/>
                <a:gd name="connsiteY2" fmla="*/ 63 h 62867"/>
                <a:gd name="connsiteX3" fmla="*/ 37342 w 75241"/>
                <a:gd name="connsiteY3" fmla="*/ 63 h 62867"/>
                <a:gd name="connsiteX4" fmla="*/ 77 w 75241"/>
                <a:gd name="connsiteY4" fmla="*/ 40457 h 62867"/>
                <a:gd name="connsiteX5" fmla="*/ 21412 w 75241"/>
                <a:gd name="connsiteY5" fmla="*/ 62930 h 62867"/>
                <a:gd name="connsiteX6" fmla="*/ 57112 w 75241"/>
                <a:gd name="connsiteY6" fmla="*/ 23816 h 62867"/>
                <a:gd name="connsiteX7" fmla="*/ 52703 w 75241"/>
                <a:gd name="connsiteY7" fmla="*/ 8312 h 62867"/>
                <a:gd name="connsiteX8" fmla="*/ 68349 w 75241"/>
                <a:gd name="connsiteY8" fmla="*/ 8312 h 62867"/>
                <a:gd name="connsiteX9" fmla="*/ 21554 w 75241"/>
                <a:gd name="connsiteY9" fmla="*/ 59801 h 62867"/>
                <a:gd name="connsiteX10" fmla="*/ 8895 w 75241"/>
                <a:gd name="connsiteY10" fmla="*/ 44440 h 62867"/>
                <a:gd name="connsiteX11" fmla="*/ 15580 w 75241"/>
                <a:gd name="connsiteY11" fmla="*/ 20118 h 62867"/>
                <a:gd name="connsiteX12" fmla="*/ 34924 w 75241"/>
                <a:gd name="connsiteY12" fmla="*/ 8312 h 62867"/>
                <a:gd name="connsiteX13" fmla="*/ 48009 w 75241"/>
                <a:gd name="connsiteY13" fmla="*/ 22109 h 62867"/>
                <a:gd name="connsiteX14" fmla="*/ 40329 w 75241"/>
                <a:gd name="connsiteY14" fmla="*/ 47711 h 62867"/>
                <a:gd name="connsiteX15" fmla="*/ 21554 w 75241"/>
                <a:gd name="connsiteY15" fmla="*/ 59801 h 6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241" h="62867">
                  <a:moveTo>
                    <a:pt x="68349" y="8312"/>
                  </a:moveTo>
                  <a:cubicBezTo>
                    <a:pt x="70198" y="8312"/>
                    <a:pt x="75318" y="8312"/>
                    <a:pt x="75318" y="3476"/>
                  </a:cubicBezTo>
                  <a:cubicBezTo>
                    <a:pt x="75318" y="63"/>
                    <a:pt x="72331" y="63"/>
                    <a:pt x="69771" y="63"/>
                  </a:cubicBezTo>
                  <a:lnTo>
                    <a:pt x="37342" y="63"/>
                  </a:lnTo>
                  <a:cubicBezTo>
                    <a:pt x="15865" y="63"/>
                    <a:pt x="77" y="23531"/>
                    <a:pt x="77" y="40457"/>
                  </a:cubicBezTo>
                  <a:cubicBezTo>
                    <a:pt x="77" y="52974"/>
                    <a:pt x="8468" y="62930"/>
                    <a:pt x="21412" y="62930"/>
                  </a:cubicBezTo>
                  <a:cubicBezTo>
                    <a:pt x="38195" y="62930"/>
                    <a:pt x="57112" y="45720"/>
                    <a:pt x="57112" y="23816"/>
                  </a:cubicBezTo>
                  <a:cubicBezTo>
                    <a:pt x="57112" y="21398"/>
                    <a:pt x="57112" y="14571"/>
                    <a:pt x="52703" y="8312"/>
                  </a:cubicBezTo>
                  <a:lnTo>
                    <a:pt x="68349" y="8312"/>
                  </a:lnTo>
                  <a:close/>
                  <a:moveTo>
                    <a:pt x="21554" y="59801"/>
                  </a:moveTo>
                  <a:cubicBezTo>
                    <a:pt x="14585" y="59801"/>
                    <a:pt x="8895" y="54680"/>
                    <a:pt x="8895" y="44440"/>
                  </a:cubicBezTo>
                  <a:cubicBezTo>
                    <a:pt x="8895" y="40173"/>
                    <a:pt x="10602" y="28509"/>
                    <a:pt x="15580" y="20118"/>
                  </a:cubicBezTo>
                  <a:cubicBezTo>
                    <a:pt x="21554" y="10304"/>
                    <a:pt x="30088" y="8312"/>
                    <a:pt x="34924" y="8312"/>
                  </a:cubicBezTo>
                  <a:cubicBezTo>
                    <a:pt x="46871" y="8312"/>
                    <a:pt x="48009" y="17700"/>
                    <a:pt x="48009" y="22109"/>
                  </a:cubicBezTo>
                  <a:cubicBezTo>
                    <a:pt x="48009" y="28794"/>
                    <a:pt x="45165" y="40457"/>
                    <a:pt x="40329" y="47711"/>
                  </a:cubicBezTo>
                  <a:cubicBezTo>
                    <a:pt x="34782" y="56103"/>
                    <a:pt x="27101" y="59801"/>
                    <a:pt x="21554" y="59801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1002C45-5EE5-FC75-9B78-B8AA90692B6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47498" y="3726859"/>
              <a:ext cx="33652" cy="63222"/>
            </a:xfrm>
            <a:custGeom>
              <a:avLst/>
              <a:gdLst>
                <a:gd name="connsiteX0" fmla="*/ 20393 w 33652"/>
                <a:gd name="connsiteY0" fmla="*/ 22964 h 63222"/>
                <a:gd name="connsiteX1" fmla="*/ 30549 w 33652"/>
                <a:gd name="connsiteY1" fmla="*/ 22964 h 63222"/>
                <a:gd name="connsiteX2" fmla="*/ 33735 w 33652"/>
                <a:gd name="connsiteY2" fmla="*/ 20773 h 63222"/>
                <a:gd name="connsiteX3" fmla="*/ 30748 w 33652"/>
                <a:gd name="connsiteY3" fmla="*/ 19380 h 63222"/>
                <a:gd name="connsiteX4" fmla="*/ 21289 w 33652"/>
                <a:gd name="connsiteY4" fmla="*/ 19380 h 63222"/>
                <a:gd name="connsiteX5" fmla="*/ 24973 w 33652"/>
                <a:gd name="connsiteY5" fmla="*/ 4644 h 63222"/>
                <a:gd name="connsiteX6" fmla="*/ 25272 w 33652"/>
                <a:gd name="connsiteY6" fmla="*/ 3250 h 63222"/>
                <a:gd name="connsiteX7" fmla="*/ 21887 w 33652"/>
                <a:gd name="connsiteY7" fmla="*/ 64 h 63222"/>
                <a:gd name="connsiteX8" fmla="*/ 17207 w 33652"/>
                <a:gd name="connsiteY8" fmla="*/ 4345 h 63222"/>
                <a:gd name="connsiteX9" fmla="*/ 13424 w 33652"/>
                <a:gd name="connsiteY9" fmla="*/ 19380 h 63222"/>
                <a:gd name="connsiteX10" fmla="*/ 3268 w 33652"/>
                <a:gd name="connsiteY10" fmla="*/ 19380 h 63222"/>
                <a:gd name="connsiteX11" fmla="*/ 82 w 33652"/>
                <a:gd name="connsiteY11" fmla="*/ 21570 h 63222"/>
                <a:gd name="connsiteX12" fmla="*/ 3069 w 33652"/>
                <a:gd name="connsiteY12" fmla="*/ 22964 h 63222"/>
                <a:gd name="connsiteX13" fmla="*/ 12528 w 33652"/>
                <a:gd name="connsiteY13" fmla="*/ 22964 h 63222"/>
                <a:gd name="connsiteX14" fmla="*/ 6654 w 33652"/>
                <a:gd name="connsiteY14" fmla="*/ 46461 h 63222"/>
                <a:gd name="connsiteX15" fmla="*/ 5160 w 33652"/>
                <a:gd name="connsiteY15" fmla="*/ 53828 h 63222"/>
                <a:gd name="connsiteX16" fmla="*/ 15813 w 33652"/>
                <a:gd name="connsiteY16" fmla="*/ 63287 h 63222"/>
                <a:gd name="connsiteX17" fmla="*/ 33137 w 33652"/>
                <a:gd name="connsiteY17" fmla="*/ 48054 h 63222"/>
                <a:gd name="connsiteX18" fmla="*/ 31544 w 33652"/>
                <a:gd name="connsiteY18" fmla="*/ 46759 h 63222"/>
                <a:gd name="connsiteX19" fmla="*/ 29454 w 33652"/>
                <a:gd name="connsiteY19" fmla="*/ 48651 h 63222"/>
                <a:gd name="connsiteX20" fmla="*/ 16112 w 33652"/>
                <a:gd name="connsiteY20" fmla="*/ 60499 h 63222"/>
                <a:gd name="connsiteX21" fmla="*/ 12627 w 33652"/>
                <a:gd name="connsiteY21" fmla="*/ 55621 h 63222"/>
                <a:gd name="connsiteX22" fmla="*/ 13225 w 33652"/>
                <a:gd name="connsiteY22" fmla="*/ 51538 h 63222"/>
                <a:gd name="connsiteX23" fmla="*/ 20393 w 33652"/>
                <a:gd name="connsiteY23" fmla="*/ 22964 h 6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52" h="63222">
                  <a:moveTo>
                    <a:pt x="20393" y="22964"/>
                  </a:moveTo>
                  <a:lnTo>
                    <a:pt x="30549" y="22964"/>
                  </a:lnTo>
                  <a:cubicBezTo>
                    <a:pt x="32440" y="22964"/>
                    <a:pt x="33735" y="22964"/>
                    <a:pt x="33735" y="20773"/>
                  </a:cubicBezTo>
                  <a:cubicBezTo>
                    <a:pt x="33735" y="19380"/>
                    <a:pt x="32440" y="19380"/>
                    <a:pt x="30748" y="19380"/>
                  </a:cubicBezTo>
                  <a:lnTo>
                    <a:pt x="21289" y="19380"/>
                  </a:lnTo>
                  <a:lnTo>
                    <a:pt x="24973" y="4644"/>
                  </a:lnTo>
                  <a:cubicBezTo>
                    <a:pt x="25073" y="4146"/>
                    <a:pt x="25272" y="3649"/>
                    <a:pt x="25272" y="3250"/>
                  </a:cubicBezTo>
                  <a:cubicBezTo>
                    <a:pt x="25272" y="1458"/>
                    <a:pt x="23878" y="64"/>
                    <a:pt x="21887" y="64"/>
                  </a:cubicBezTo>
                  <a:cubicBezTo>
                    <a:pt x="19398" y="64"/>
                    <a:pt x="17904" y="1757"/>
                    <a:pt x="17207" y="4345"/>
                  </a:cubicBezTo>
                  <a:cubicBezTo>
                    <a:pt x="16510" y="6835"/>
                    <a:pt x="17805" y="2056"/>
                    <a:pt x="13424" y="19380"/>
                  </a:cubicBezTo>
                  <a:lnTo>
                    <a:pt x="3268" y="19380"/>
                  </a:lnTo>
                  <a:cubicBezTo>
                    <a:pt x="1377" y="19380"/>
                    <a:pt x="82" y="19380"/>
                    <a:pt x="82" y="21570"/>
                  </a:cubicBezTo>
                  <a:cubicBezTo>
                    <a:pt x="82" y="22964"/>
                    <a:pt x="1277" y="22964"/>
                    <a:pt x="3069" y="22964"/>
                  </a:cubicBezTo>
                  <a:lnTo>
                    <a:pt x="12528" y="22964"/>
                  </a:lnTo>
                  <a:lnTo>
                    <a:pt x="6654" y="46461"/>
                  </a:lnTo>
                  <a:cubicBezTo>
                    <a:pt x="6056" y="48950"/>
                    <a:pt x="5160" y="52534"/>
                    <a:pt x="5160" y="53828"/>
                  </a:cubicBezTo>
                  <a:cubicBezTo>
                    <a:pt x="5160" y="59703"/>
                    <a:pt x="10138" y="63287"/>
                    <a:pt x="15813" y="63287"/>
                  </a:cubicBezTo>
                  <a:cubicBezTo>
                    <a:pt x="26865" y="63287"/>
                    <a:pt x="33137" y="49348"/>
                    <a:pt x="33137" y="48054"/>
                  </a:cubicBezTo>
                  <a:cubicBezTo>
                    <a:pt x="33137" y="46759"/>
                    <a:pt x="31843" y="46759"/>
                    <a:pt x="31544" y="46759"/>
                  </a:cubicBezTo>
                  <a:cubicBezTo>
                    <a:pt x="30350" y="46759"/>
                    <a:pt x="30250" y="46959"/>
                    <a:pt x="29454" y="48651"/>
                  </a:cubicBezTo>
                  <a:cubicBezTo>
                    <a:pt x="26666" y="54924"/>
                    <a:pt x="21588" y="60499"/>
                    <a:pt x="16112" y="60499"/>
                  </a:cubicBezTo>
                  <a:cubicBezTo>
                    <a:pt x="14021" y="60499"/>
                    <a:pt x="12627" y="59205"/>
                    <a:pt x="12627" y="55621"/>
                  </a:cubicBezTo>
                  <a:cubicBezTo>
                    <a:pt x="12627" y="54625"/>
                    <a:pt x="13026" y="52534"/>
                    <a:pt x="13225" y="51538"/>
                  </a:cubicBezTo>
                  <a:lnTo>
                    <a:pt x="20393" y="22964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24" name="Group 123" descr="\documentclass{article}&#10;\usepackage{amsmath}&#10;\pagestyle{empty}&#10;\begin{document}&#10;&#10;$\sigma_{y,0}$&#10;&#10;\end{document}" title="IguanaTex Vector Display">
            <a:extLst>
              <a:ext uri="{FF2B5EF4-FFF2-40B4-BE49-F238E27FC236}">
                <a16:creationId xmlns:a16="http://schemas.microsoft.com/office/drawing/2014/main" id="{ED0C6CF5-20CA-46DF-49E8-80FC0786077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500845" y="740146"/>
            <a:ext cx="229228" cy="110301"/>
            <a:chOff x="6489117" y="3219468"/>
            <a:chExt cx="229228" cy="110301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9B3A695-B378-7407-9D27-C6699C3095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89117" y="3219468"/>
              <a:ext cx="77592" cy="67357"/>
            </a:xfrm>
            <a:custGeom>
              <a:avLst/>
              <a:gdLst>
                <a:gd name="connsiteX0" fmla="*/ 70482 w 77592"/>
                <a:gd name="connsiteY0" fmla="*/ 8902 h 67357"/>
                <a:gd name="connsiteX1" fmla="*/ 77669 w 77592"/>
                <a:gd name="connsiteY1" fmla="*/ 3720 h 67357"/>
                <a:gd name="connsiteX2" fmla="*/ 71949 w 77592"/>
                <a:gd name="connsiteY2" fmla="*/ 63 h 67357"/>
                <a:gd name="connsiteX3" fmla="*/ 38506 w 77592"/>
                <a:gd name="connsiteY3" fmla="*/ 63 h 67357"/>
                <a:gd name="connsiteX4" fmla="*/ 77 w 77592"/>
                <a:gd name="connsiteY4" fmla="*/ 43342 h 67357"/>
                <a:gd name="connsiteX5" fmla="*/ 22078 w 77592"/>
                <a:gd name="connsiteY5" fmla="*/ 67420 h 67357"/>
                <a:gd name="connsiteX6" fmla="*/ 58895 w 77592"/>
                <a:gd name="connsiteY6" fmla="*/ 25512 h 67357"/>
                <a:gd name="connsiteX7" fmla="*/ 54348 w 77592"/>
                <a:gd name="connsiteY7" fmla="*/ 8902 h 67357"/>
                <a:gd name="connsiteX8" fmla="*/ 70482 w 77592"/>
                <a:gd name="connsiteY8" fmla="*/ 8902 h 67357"/>
                <a:gd name="connsiteX9" fmla="*/ 22225 w 77592"/>
                <a:gd name="connsiteY9" fmla="*/ 64068 h 67357"/>
                <a:gd name="connsiteX10" fmla="*/ 9171 w 77592"/>
                <a:gd name="connsiteY10" fmla="*/ 47609 h 67357"/>
                <a:gd name="connsiteX11" fmla="*/ 16065 w 77592"/>
                <a:gd name="connsiteY11" fmla="*/ 21550 h 67357"/>
                <a:gd name="connsiteX12" fmla="*/ 36013 w 77592"/>
                <a:gd name="connsiteY12" fmla="*/ 8902 h 67357"/>
                <a:gd name="connsiteX13" fmla="*/ 49507 w 77592"/>
                <a:gd name="connsiteY13" fmla="*/ 23684 h 67357"/>
                <a:gd name="connsiteX14" fmla="*/ 41587 w 77592"/>
                <a:gd name="connsiteY14" fmla="*/ 51114 h 67357"/>
                <a:gd name="connsiteX15" fmla="*/ 22225 w 77592"/>
                <a:gd name="connsiteY15" fmla="*/ 64068 h 6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592" h="67357">
                  <a:moveTo>
                    <a:pt x="70482" y="8902"/>
                  </a:moveTo>
                  <a:cubicBezTo>
                    <a:pt x="72389" y="8902"/>
                    <a:pt x="77669" y="8902"/>
                    <a:pt x="77669" y="3720"/>
                  </a:cubicBezTo>
                  <a:cubicBezTo>
                    <a:pt x="77669" y="63"/>
                    <a:pt x="74589" y="63"/>
                    <a:pt x="71949" y="63"/>
                  </a:cubicBezTo>
                  <a:lnTo>
                    <a:pt x="38506" y="63"/>
                  </a:lnTo>
                  <a:cubicBezTo>
                    <a:pt x="16358" y="63"/>
                    <a:pt x="77" y="25208"/>
                    <a:pt x="77" y="43342"/>
                  </a:cubicBezTo>
                  <a:cubicBezTo>
                    <a:pt x="77" y="56753"/>
                    <a:pt x="8731" y="67420"/>
                    <a:pt x="22078" y="67420"/>
                  </a:cubicBezTo>
                  <a:cubicBezTo>
                    <a:pt x="39386" y="67420"/>
                    <a:pt x="58895" y="48981"/>
                    <a:pt x="58895" y="25512"/>
                  </a:cubicBezTo>
                  <a:cubicBezTo>
                    <a:pt x="58895" y="22922"/>
                    <a:pt x="58895" y="15607"/>
                    <a:pt x="54348" y="8902"/>
                  </a:cubicBezTo>
                  <a:lnTo>
                    <a:pt x="70482" y="8902"/>
                  </a:lnTo>
                  <a:close/>
                  <a:moveTo>
                    <a:pt x="22225" y="64068"/>
                  </a:moveTo>
                  <a:cubicBezTo>
                    <a:pt x="15038" y="64068"/>
                    <a:pt x="9171" y="58582"/>
                    <a:pt x="9171" y="47609"/>
                  </a:cubicBezTo>
                  <a:cubicBezTo>
                    <a:pt x="9171" y="43038"/>
                    <a:pt x="10931" y="30541"/>
                    <a:pt x="16065" y="21550"/>
                  </a:cubicBezTo>
                  <a:cubicBezTo>
                    <a:pt x="22225" y="11035"/>
                    <a:pt x="31026" y="8902"/>
                    <a:pt x="36013" y="8902"/>
                  </a:cubicBezTo>
                  <a:cubicBezTo>
                    <a:pt x="48334" y="8902"/>
                    <a:pt x="49507" y="18959"/>
                    <a:pt x="49507" y="23684"/>
                  </a:cubicBezTo>
                  <a:cubicBezTo>
                    <a:pt x="49507" y="30846"/>
                    <a:pt x="46574" y="43342"/>
                    <a:pt x="41587" y="51114"/>
                  </a:cubicBezTo>
                  <a:cubicBezTo>
                    <a:pt x="35866" y="60106"/>
                    <a:pt x="27946" y="64068"/>
                    <a:pt x="22225" y="64068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14671A6-3C75-EF87-AB00-24EDA4AC271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72183" y="3260964"/>
              <a:ext cx="52672" cy="68805"/>
            </a:xfrm>
            <a:custGeom>
              <a:avLst/>
              <a:gdLst>
                <a:gd name="connsiteX0" fmla="*/ 52344 w 52672"/>
                <a:gd name="connsiteY0" fmla="*/ 6891 h 68805"/>
                <a:gd name="connsiteX1" fmla="*/ 52755 w 52672"/>
                <a:gd name="connsiteY1" fmla="*/ 4545 h 68805"/>
                <a:gd name="connsiteX2" fmla="*/ 49366 w 52672"/>
                <a:gd name="connsiteY2" fmla="*/ 1131 h 68805"/>
                <a:gd name="connsiteX3" fmla="*/ 45157 w 52672"/>
                <a:gd name="connsiteY3" fmla="*/ 3691 h 68805"/>
                <a:gd name="connsiteX4" fmla="*/ 43514 w 52672"/>
                <a:gd name="connsiteY4" fmla="*/ 9878 h 68805"/>
                <a:gd name="connsiteX5" fmla="*/ 41358 w 52672"/>
                <a:gd name="connsiteY5" fmla="*/ 18732 h 68805"/>
                <a:gd name="connsiteX6" fmla="*/ 37251 w 52672"/>
                <a:gd name="connsiteY6" fmla="*/ 35907 h 68805"/>
                <a:gd name="connsiteX7" fmla="*/ 24622 w 52672"/>
                <a:gd name="connsiteY7" fmla="*/ 45188 h 68805"/>
                <a:gd name="connsiteX8" fmla="*/ 17640 w 52672"/>
                <a:gd name="connsiteY8" fmla="*/ 36334 h 68805"/>
                <a:gd name="connsiteX9" fmla="*/ 23082 w 52672"/>
                <a:gd name="connsiteY9" fmla="*/ 15639 h 68805"/>
                <a:gd name="connsiteX10" fmla="*/ 24827 w 52672"/>
                <a:gd name="connsiteY10" fmla="*/ 9132 h 68805"/>
                <a:gd name="connsiteX11" fmla="*/ 15073 w 52672"/>
                <a:gd name="connsiteY11" fmla="*/ 64 h 68805"/>
                <a:gd name="connsiteX12" fmla="*/ 82 w 52672"/>
                <a:gd name="connsiteY12" fmla="*/ 16386 h 68805"/>
                <a:gd name="connsiteX13" fmla="*/ 1828 w 52672"/>
                <a:gd name="connsiteY13" fmla="*/ 17772 h 68805"/>
                <a:gd name="connsiteX14" fmla="*/ 3676 w 52672"/>
                <a:gd name="connsiteY14" fmla="*/ 16066 h 68805"/>
                <a:gd name="connsiteX15" fmla="*/ 14765 w 52672"/>
                <a:gd name="connsiteY15" fmla="*/ 3051 h 68805"/>
                <a:gd name="connsiteX16" fmla="*/ 17332 w 52672"/>
                <a:gd name="connsiteY16" fmla="*/ 6785 h 68805"/>
                <a:gd name="connsiteX17" fmla="*/ 15894 w 52672"/>
                <a:gd name="connsiteY17" fmla="*/ 12972 h 68805"/>
                <a:gd name="connsiteX18" fmla="*/ 9939 w 52672"/>
                <a:gd name="connsiteY18" fmla="*/ 34627 h 68805"/>
                <a:gd name="connsiteX19" fmla="*/ 13943 w 52672"/>
                <a:gd name="connsiteY19" fmla="*/ 44868 h 68805"/>
                <a:gd name="connsiteX20" fmla="*/ 24211 w 52672"/>
                <a:gd name="connsiteY20" fmla="*/ 48175 h 68805"/>
                <a:gd name="connsiteX21" fmla="*/ 35402 w 52672"/>
                <a:gd name="connsiteY21" fmla="*/ 43374 h 68805"/>
                <a:gd name="connsiteX22" fmla="*/ 28626 w 52672"/>
                <a:gd name="connsiteY22" fmla="*/ 59056 h 68805"/>
                <a:gd name="connsiteX23" fmla="*/ 16305 w 52672"/>
                <a:gd name="connsiteY23" fmla="*/ 65883 h 68805"/>
                <a:gd name="connsiteX24" fmla="*/ 8604 w 52672"/>
                <a:gd name="connsiteY24" fmla="*/ 62362 h 68805"/>
                <a:gd name="connsiteX25" fmla="*/ 14149 w 52672"/>
                <a:gd name="connsiteY25" fmla="*/ 56495 h 68805"/>
                <a:gd name="connsiteX26" fmla="*/ 10145 w 52672"/>
                <a:gd name="connsiteY26" fmla="*/ 52442 h 68805"/>
                <a:gd name="connsiteX27" fmla="*/ 4189 w 52672"/>
                <a:gd name="connsiteY27" fmla="*/ 59482 h 68805"/>
                <a:gd name="connsiteX28" fmla="*/ 16408 w 52672"/>
                <a:gd name="connsiteY28" fmla="*/ 68870 h 68805"/>
                <a:gd name="connsiteX29" fmla="*/ 42590 w 52672"/>
                <a:gd name="connsiteY29" fmla="*/ 47215 h 68805"/>
                <a:gd name="connsiteX30" fmla="*/ 52344 w 52672"/>
                <a:gd name="connsiteY30" fmla="*/ 6891 h 6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2672" h="68805">
                  <a:moveTo>
                    <a:pt x="52344" y="6891"/>
                  </a:moveTo>
                  <a:cubicBezTo>
                    <a:pt x="52755" y="5398"/>
                    <a:pt x="52755" y="5185"/>
                    <a:pt x="52755" y="4545"/>
                  </a:cubicBezTo>
                  <a:cubicBezTo>
                    <a:pt x="52755" y="2411"/>
                    <a:pt x="51112" y="1131"/>
                    <a:pt x="49366" y="1131"/>
                  </a:cubicBezTo>
                  <a:cubicBezTo>
                    <a:pt x="48237" y="1131"/>
                    <a:pt x="46286" y="1664"/>
                    <a:pt x="45157" y="3691"/>
                  </a:cubicBezTo>
                  <a:cubicBezTo>
                    <a:pt x="44849" y="4331"/>
                    <a:pt x="44027" y="7745"/>
                    <a:pt x="43514" y="9878"/>
                  </a:cubicBezTo>
                  <a:lnTo>
                    <a:pt x="41358" y="18732"/>
                  </a:lnTo>
                  <a:cubicBezTo>
                    <a:pt x="40742" y="21293"/>
                    <a:pt x="37559" y="34734"/>
                    <a:pt x="37251" y="35907"/>
                  </a:cubicBezTo>
                  <a:cubicBezTo>
                    <a:pt x="37148" y="35907"/>
                    <a:pt x="32630" y="45188"/>
                    <a:pt x="24622" y="45188"/>
                  </a:cubicBezTo>
                  <a:cubicBezTo>
                    <a:pt x="17640" y="45188"/>
                    <a:pt x="17640" y="38254"/>
                    <a:pt x="17640" y="36334"/>
                  </a:cubicBezTo>
                  <a:cubicBezTo>
                    <a:pt x="17640" y="30573"/>
                    <a:pt x="20001" y="23853"/>
                    <a:pt x="23082" y="15639"/>
                  </a:cubicBezTo>
                  <a:cubicBezTo>
                    <a:pt x="24314" y="12225"/>
                    <a:pt x="24827" y="10945"/>
                    <a:pt x="24827" y="9132"/>
                  </a:cubicBezTo>
                  <a:cubicBezTo>
                    <a:pt x="24827" y="4011"/>
                    <a:pt x="20617" y="64"/>
                    <a:pt x="15073" y="64"/>
                  </a:cubicBezTo>
                  <a:cubicBezTo>
                    <a:pt x="4703" y="64"/>
                    <a:pt x="82" y="14572"/>
                    <a:pt x="82" y="16386"/>
                  </a:cubicBezTo>
                  <a:cubicBezTo>
                    <a:pt x="82" y="17772"/>
                    <a:pt x="1520" y="17772"/>
                    <a:pt x="1828" y="17772"/>
                  </a:cubicBezTo>
                  <a:cubicBezTo>
                    <a:pt x="3265" y="17772"/>
                    <a:pt x="3368" y="17239"/>
                    <a:pt x="3676" y="16066"/>
                  </a:cubicBezTo>
                  <a:cubicBezTo>
                    <a:pt x="6243" y="7211"/>
                    <a:pt x="10658" y="3051"/>
                    <a:pt x="14765" y="3051"/>
                  </a:cubicBezTo>
                  <a:cubicBezTo>
                    <a:pt x="16510" y="3051"/>
                    <a:pt x="17332" y="4225"/>
                    <a:pt x="17332" y="6785"/>
                  </a:cubicBezTo>
                  <a:cubicBezTo>
                    <a:pt x="17332" y="9238"/>
                    <a:pt x="16408" y="11585"/>
                    <a:pt x="15894" y="12972"/>
                  </a:cubicBezTo>
                  <a:cubicBezTo>
                    <a:pt x="10966" y="25986"/>
                    <a:pt x="9939" y="29933"/>
                    <a:pt x="9939" y="34627"/>
                  </a:cubicBezTo>
                  <a:cubicBezTo>
                    <a:pt x="9939" y="36440"/>
                    <a:pt x="9939" y="41454"/>
                    <a:pt x="13943" y="44868"/>
                  </a:cubicBezTo>
                  <a:cubicBezTo>
                    <a:pt x="17126" y="47641"/>
                    <a:pt x="21439" y="48175"/>
                    <a:pt x="24211" y="48175"/>
                  </a:cubicBezTo>
                  <a:cubicBezTo>
                    <a:pt x="28318" y="48175"/>
                    <a:pt x="32014" y="46575"/>
                    <a:pt x="35402" y="43374"/>
                  </a:cubicBezTo>
                  <a:cubicBezTo>
                    <a:pt x="34068" y="49241"/>
                    <a:pt x="32938" y="53722"/>
                    <a:pt x="28626" y="59056"/>
                  </a:cubicBezTo>
                  <a:cubicBezTo>
                    <a:pt x="25854" y="62362"/>
                    <a:pt x="21747" y="65883"/>
                    <a:pt x="16305" y="65883"/>
                  </a:cubicBezTo>
                  <a:cubicBezTo>
                    <a:pt x="15586" y="65883"/>
                    <a:pt x="10761" y="65883"/>
                    <a:pt x="8604" y="62362"/>
                  </a:cubicBezTo>
                  <a:cubicBezTo>
                    <a:pt x="14149" y="61722"/>
                    <a:pt x="14149" y="56602"/>
                    <a:pt x="14149" y="56495"/>
                  </a:cubicBezTo>
                  <a:cubicBezTo>
                    <a:pt x="14149" y="53082"/>
                    <a:pt x="11171" y="52442"/>
                    <a:pt x="10145" y="52442"/>
                  </a:cubicBezTo>
                  <a:cubicBezTo>
                    <a:pt x="7578" y="52442"/>
                    <a:pt x="4189" y="54575"/>
                    <a:pt x="4189" y="59482"/>
                  </a:cubicBezTo>
                  <a:cubicBezTo>
                    <a:pt x="4189" y="64923"/>
                    <a:pt x="9118" y="68870"/>
                    <a:pt x="16408" y="68870"/>
                  </a:cubicBezTo>
                  <a:cubicBezTo>
                    <a:pt x="26778" y="68870"/>
                    <a:pt x="39407" y="60549"/>
                    <a:pt x="42590" y="47215"/>
                  </a:cubicBezTo>
                  <a:lnTo>
                    <a:pt x="52344" y="6891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8F79FD2-4337-57FE-C1B1-8D5209CCBBE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42028" y="3295740"/>
              <a:ext cx="13039" cy="32855"/>
            </a:xfrm>
            <a:custGeom>
              <a:avLst/>
              <a:gdLst>
                <a:gd name="connsiteX0" fmla="*/ 10251 w 13039"/>
                <a:gd name="connsiteY0" fmla="*/ 10625 h 32855"/>
                <a:gd name="connsiteX1" fmla="*/ 2243 w 13039"/>
                <a:gd name="connsiteY1" fmla="*/ 30147 h 32855"/>
                <a:gd name="connsiteX2" fmla="*/ 1524 w 13039"/>
                <a:gd name="connsiteY2" fmla="*/ 31427 h 32855"/>
                <a:gd name="connsiteX3" fmla="*/ 2962 w 13039"/>
                <a:gd name="connsiteY3" fmla="*/ 32920 h 32855"/>
                <a:gd name="connsiteX4" fmla="*/ 13126 w 13039"/>
                <a:gd name="connsiteY4" fmla="*/ 11692 h 32855"/>
                <a:gd name="connsiteX5" fmla="*/ 5939 w 13039"/>
                <a:gd name="connsiteY5" fmla="*/ 64 h 32855"/>
                <a:gd name="connsiteX6" fmla="*/ 87 w 13039"/>
                <a:gd name="connsiteY6" fmla="*/ 6145 h 32855"/>
                <a:gd name="connsiteX7" fmla="*/ 6042 w 13039"/>
                <a:gd name="connsiteY7" fmla="*/ 12332 h 32855"/>
                <a:gd name="connsiteX8" fmla="*/ 10251 w 13039"/>
                <a:gd name="connsiteY8" fmla="*/ 10625 h 3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39" h="32855">
                  <a:moveTo>
                    <a:pt x="10251" y="10625"/>
                  </a:moveTo>
                  <a:cubicBezTo>
                    <a:pt x="10251" y="16492"/>
                    <a:pt x="9225" y="23319"/>
                    <a:pt x="2243" y="30147"/>
                  </a:cubicBezTo>
                  <a:cubicBezTo>
                    <a:pt x="1832" y="30573"/>
                    <a:pt x="1524" y="30893"/>
                    <a:pt x="1524" y="31427"/>
                  </a:cubicBezTo>
                  <a:cubicBezTo>
                    <a:pt x="1524" y="32173"/>
                    <a:pt x="2346" y="32920"/>
                    <a:pt x="2962" y="32920"/>
                  </a:cubicBezTo>
                  <a:cubicBezTo>
                    <a:pt x="4399" y="32920"/>
                    <a:pt x="13126" y="24386"/>
                    <a:pt x="13126" y="11692"/>
                  </a:cubicBezTo>
                  <a:cubicBezTo>
                    <a:pt x="13126" y="5078"/>
                    <a:pt x="10662" y="64"/>
                    <a:pt x="5939" y="64"/>
                  </a:cubicBezTo>
                  <a:cubicBezTo>
                    <a:pt x="2551" y="64"/>
                    <a:pt x="87" y="2838"/>
                    <a:pt x="87" y="6145"/>
                  </a:cubicBezTo>
                  <a:cubicBezTo>
                    <a:pt x="87" y="9558"/>
                    <a:pt x="2448" y="12332"/>
                    <a:pt x="6042" y="12332"/>
                  </a:cubicBezTo>
                  <a:cubicBezTo>
                    <a:pt x="8506" y="12332"/>
                    <a:pt x="10149" y="10625"/>
                    <a:pt x="10251" y="10625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32BF8D0-CB17-AE31-6329-04ACE0A1ECA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70704" y="3237176"/>
              <a:ext cx="47641" cy="72965"/>
            </a:xfrm>
            <a:custGeom>
              <a:avLst/>
              <a:gdLst>
                <a:gd name="connsiteX0" fmla="*/ 47730 w 47641"/>
                <a:gd name="connsiteY0" fmla="*/ 36867 h 72965"/>
                <a:gd name="connsiteX1" fmla="*/ 41672 w 47641"/>
                <a:gd name="connsiteY1" fmla="*/ 9238 h 72965"/>
                <a:gd name="connsiteX2" fmla="*/ 23910 w 47641"/>
                <a:gd name="connsiteY2" fmla="*/ 64 h 72965"/>
                <a:gd name="connsiteX3" fmla="*/ 89 w 47641"/>
                <a:gd name="connsiteY3" fmla="*/ 36867 h 72965"/>
                <a:gd name="connsiteX4" fmla="*/ 23910 w 47641"/>
                <a:gd name="connsiteY4" fmla="*/ 73030 h 72965"/>
                <a:gd name="connsiteX5" fmla="*/ 47730 w 47641"/>
                <a:gd name="connsiteY5" fmla="*/ 36867 h 72965"/>
                <a:gd name="connsiteX6" fmla="*/ 23910 w 47641"/>
                <a:gd name="connsiteY6" fmla="*/ 70043 h 72965"/>
                <a:gd name="connsiteX7" fmla="*/ 10870 w 47641"/>
                <a:gd name="connsiteY7" fmla="*/ 58415 h 72965"/>
                <a:gd name="connsiteX8" fmla="*/ 9432 w 47641"/>
                <a:gd name="connsiteY8" fmla="*/ 35480 h 72965"/>
                <a:gd name="connsiteX9" fmla="*/ 10973 w 47641"/>
                <a:gd name="connsiteY9" fmla="*/ 13719 h 72965"/>
                <a:gd name="connsiteX10" fmla="*/ 23910 w 47641"/>
                <a:gd name="connsiteY10" fmla="*/ 3051 h 72965"/>
                <a:gd name="connsiteX11" fmla="*/ 36641 w 47641"/>
                <a:gd name="connsiteY11" fmla="*/ 12759 h 72965"/>
                <a:gd name="connsiteX12" fmla="*/ 38387 w 47641"/>
                <a:gd name="connsiteY12" fmla="*/ 35480 h 72965"/>
                <a:gd name="connsiteX13" fmla="*/ 37052 w 47641"/>
                <a:gd name="connsiteY13" fmla="*/ 57989 h 72965"/>
                <a:gd name="connsiteX14" fmla="*/ 23910 w 47641"/>
                <a:gd name="connsiteY14" fmla="*/ 70043 h 7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41" h="72965">
                  <a:moveTo>
                    <a:pt x="47730" y="36867"/>
                  </a:moveTo>
                  <a:cubicBezTo>
                    <a:pt x="47730" y="25133"/>
                    <a:pt x="46395" y="16706"/>
                    <a:pt x="41672" y="9238"/>
                  </a:cubicBezTo>
                  <a:cubicBezTo>
                    <a:pt x="38489" y="4331"/>
                    <a:pt x="32124" y="64"/>
                    <a:pt x="23910" y="64"/>
                  </a:cubicBezTo>
                  <a:cubicBezTo>
                    <a:pt x="89" y="64"/>
                    <a:pt x="89" y="29187"/>
                    <a:pt x="89" y="36867"/>
                  </a:cubicBezTo>
                  <a:cubicBezTo>
                    <a:pt x="89" y="44548"/>
                    <a:pt x="89" y="73030"/>
                    <a:pt x="23910" y="73030"/>
                  </a:cubicBezTo>
                  <a:cubicBezTo>
                    <a:pt x="47730" y="73030"/>
                    <a:pt x="47730" y="44548"/>
                    <a:pt x="47730" y="36867"/>
                  </a:cubicBezTo>
                  <a:close/>
                  <a:moveTo>
                    <a:pt x="23910" y="70043"/>
                  </a:moveTo>
                  <a:cubicBezTo>
                    <a:pt x="19187" y="70043"/>
                    <a:pt x="12923" y="67163"/>
                    <a:pt x="10870" y="58415"/>
                  </a:cubicBezTo>
                  <a:cubicBezTo>
                    <a:pt x="9432" y="52122"/>
                    <a:pt x="9432" y="43374"/>
                    <a:pt x="9432" y="35480"/>
                  </a:cubicBezTo>
                  <a:cubicBezTo>
                    <a:pt x="9432" y="27693"/>
                    <a:pt x="9432" y="19586"/>
                    <a:pt x="10973" y="13719"/>
                  </a:cubicBezTo>
                  <a:cubicBezTo>
                    <a:pt x="13129" y="5291"/>
                    <a:pt x="19700" y="3051"/>
                    <a:pt x="23910" y="3051"/>
                  </a:cubicBezTo>
                  <a:cubicBezTo>
                    <a:pt x="29454" y="3051"/>
                    <a:pt x="34793" y="6571"/>
                    <a:pt x="36641" y="12759"/>
                  </a:cubicBezTo>
                  <a:cubicBezTo>
                    <a:pt x="38284" y="18519"/>
                    <a:pt x="38387" y="26200"/>
                    <a:pt x="38387" y="35480"/>
                  </a:cubicBezTo>
                  <a:cubicBezTo>
                    <a:pt x="38387" y="43374"/>
                    <a:pt x="38387" y="51268"/>
                    <a:pt x="37052" y="57989"/>
                  </a:cubicBezTo>
                  <a:cubicBezTo>
                    <a:pt x="34998" y="67696"/>
                    <a:pt x="28017" y="70043"/>
                    <a:pt x="23910" y="70043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25" name="Group 124" descr="\documentclass{article}&#10;\usepackage{amsmath}&#10;\pagestyle{empty}&#10;\begin{document}&#10;&#10;$$\sigma_{y}$$&#10;&#10;\end{document}" title="IguanaTex Vector Display">
            <a:extLst>
              <a:ext uri="{FF2B5EF4-FFF2-40B4-BE49-F238E27FC236}">
                <a16:creationId xmlns:a16="http://schemas.microsoft.com/office/drawing/2014/main" id="{83A299F5-A649-9B22-C17D-CD9584E34BF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11252945" y="765640"/>
            <a:ext cx="128333" cy="110302"/>
            <a:chOff x="10212591" y="3411911"/>
            <a:chExt cx="128333" cy="110302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9D7C2C1-5EC4-4990-0614-1CC42198979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12591" y="3411911"/>
              <a:ext cx="73360" cy="67357"/>
            </a:xfrm>
            <a:custGeom>
              <a:avLst/>
              <a:gdLst>
                <a:gd name="connsiteX0" fmla="*/ 66793 w 73360"/>
                <a:gd name="connsiteY0" fmla="*/ 8914 h 67357"/>
                <a:gd name="connsiteX1" fmla="*/ 73589 w 73360"/>
                <a:gd name="connsiteY1" fmla="*/ 3732 h 67357"/>
                <a:gd name="connsiteX2" fmla="*/ 68180 w 73360"/>
                <a:gd name="connsiteY2" fmla="*/ 75 h 67357"/>
                <a:gd name="connsiteX3" fmla="*/ 36562 w 73360"/>
                <a:gd name="connsiteY3" fmla="*/ 75 h 67357"/>
                <a:gd name="connsiteX4" fmla="*/ 228 w 73360"/>
                <a:gd name="connsiteY4" fmla="*/ 43354 h 67357"/>
                <a:gd name="connsiteX5" fmla="*/ 21030 w 73360"/>
                <a:gd name="connsiteY5" fmla="*/ 67432 h 67357"/>
                <a:gd name="connsiteX6" fmla="*/ 55838 w 73360"/>
                <a:gd name="connsiteY6" fmla="*/ 25524 h 67357"/>
                <a:gd name="connsiteX7" fmla="*/ 51539 w 73360"/>
                <a:gd name="connsiteY7" fmla="*/ 8914 h 67357"/>
                <a:gd name="connsiteX8" fmla="*/ 66793 w 73360"/>
                <a:gd name="connsiteY8" fmla="*/ 8914 h 67357"/>
                <a:gd name="connsiteX9" fmla="*/ 21169 w 73360"/>
                <a:gd name="connsiteY9" fmla="*/ 64080 h 67357"/>
                <a:gd name="connsiteX10" fmla="*/ 8826 w 73360"/>
                <a:gd name="connsiteY10" fmla="*/ 47621 h 67357"/>
                <a:gd name="connsiteX11" fmla="*/ 15344 w 73360"/>
                <a:gd name="connsiteY11" fmla="*/ 21562 h 67357"/>
                <a:gd name="connsiteX12" fmla="*/ 34204 w 73360"/>
                <a:gd name="connsiteY12" fmla="*/ 8914 h 67357"/>
                <a:gd name="connsiteX13" fmla="*/ 46963 w 73360"/>
                <a:gd name="connsiteY13" fmla="*/ 23696 h 67357"/>
                <a:gd name="connsiteX14" fmla="*/ 39474 w 73360"/>
                <a:gd name="connsiteY14" fmla="*/ 51126 h 67357"/>
                <a:gd name="connsiteX15" fmla="*/ 21169 w 73360"/>
                <a:gd name="connsiteY15" fmla="*/ 64080 h 6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360" h="67357">
                  <a:moveTo>
                    <a:pt x="66793" y="8914"/>
                  </a:moveTo>
                  <a:cubicBezTo>
                    <a:pt x="68596" y="8914"/>
                    <a:pt x="73589" y="8914"/>
                    <a:pt x="73589" y="3732"/>
                  </a:cubicBezTo>
                  <a:cubicBezTo>
                    <a:pt x="73589" y="75"/>
                    <a:pt x="70676" y="75"/>
                    <a:pt x="68180" y="75"/>
                  </a:cubicBezTo>
                  <a:lnTo>
                    <a:pt x="36562" y="75"/>
                  </a:lnTo>
                  <a:cubicBezTo>
                    <a:pt x="15622" y="75"/>
                    <a:pt x="228" y="25220"/>
                    <a:pt x="228" y="43354"/>
                  </a:cubicBezTo>
                  <a:cubicBezTo>
                    <a:pt x="228" y="56765"/>
                    <a:pt x="8410" y="67432"/>
                    <a:pt x="21030" y="67432"/>
                  </a:cubicBezTo>
                  <a:cubicBezTo>
                    <a:pt x="37394" y="67432"/>
                    <a:pt x="55838" y="48993"/>
                    <a:pt x="55838" y="25524"/>
                  </a:cubicBezTo>
                  <a:cubicBezTo>
                    <a:pt x="55838" y="22934"/>
                    <a:pt x="55838" y="15619"/>
                    <a:pt x="51539" y="8914"/>
                  </a:cubicBezTo>
                  <a:lnTo>
                    <a:pt x="66793" y="8914"/>
                  </a:lnTo>
                  <a:close/>
                  <a:moveTo>
                    <a:pt x="21169" y="64080"/>
                  </a:moveTo>
                  <a:cubicBezTo>
                    <a:pt x="14373" y="64080"/>
                    <a:pt x="8826" y="58594"/>
                    <a:pt x="8826" y="47621"/>
                  </a:cubicBezTo>
                  <a:cubicBezTo>
                    <a:pt x="8826" y="43050"/>
                    <a:pt x="10490" y="30553"/>
                    <a:pt x="15344" y="21562"/>
                  </a:cubicBezTo>
                  <a:cubicBezTo>
                    <a:pt x="21169" y="11047"/>
                    <a:pt x="29489" y="8914"/>
                    <a:pt x="34204" y="8914"/>
                  </a:cubicBezTo>
                  <a:cubicBezTo>
                    <a:pt x="45853" y="8914"/>
                    <a:pt x="46963" y="18971"/>
                    <a:pt x="46963" y="23696"/>
                  </a:cubicBezTo>
                  <a:cubicBezTo>
                    <a:pt x="46963" y="30858"/>
                    <a:pt x="44189" y="43354"/>
                    <a:pt x="39474" y="51126"/>
                  </a:cubicBezTo>
                  <a:cubicBezTo>
                    <a:pt x="34066" y="60117"/>
                    <a:pt x="26577" y="64080"/>
                    <a:pt x="21169" y="64080"/>
                  </a:cubicBez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37A2342-C21A-9AC6-D69B-F78B57CA59E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291126" y="3453408"/>
              <a:ext cx="49798" cy="68805"/>
            </a:xfrm>
            <a:custGeom>
              <a:avLst/>
              <a:gdLst>
                <a:gd name="connsiteX0" fmla="*/ 49645 w 49798"/>
                <a:gd name="connsiteY0" fmla="*/ 6903 h 68805"/>
                <a:gd name="connsiteX1" fmla="*/ 50033 w 49798"/>
                <a:gd name="connsiteY1" fmla="*/ 4557 h 68805"/>
                <a:gd name="connsiteX2" fmla="*/ 46830 w 49798"/>
                <a:gd name="connsiteY2" fmla="*/ 1143 h 68805"/>
                <a:gd name="connsiteX3" fmla="*/ 42850 w 49798"/>
                <a:gd name="connsiteY3" fmla="*/ 3703 h 68805"/>
                <a:gd name="connsiteX4" fmla="*/ 41296 w 49798"/>
                <a:gd name="connsiteY4" fmla="*/ 9890 h 68805"/>
                <a:gd name="connsiteX5" fmla="*/ 39258 w 49798"/>
                <a:gd name="connsiteY5" fmla="*/ 18744 h 68805"/>
                <a:gd name="connsiteX6" fmla="*/ 35375 w 49798"/>
                <a:gd name="connsiteY6" fmla="*/ 35919 h 68805"/>
                <a:gd name="connsiteX7" fmla="*/ 23435 w 49798"/>
                <a:gd name="connsiteY7" fmla="*/ 45200 h 68805"/>
                <a:gd name="connsiteX8" fmla="*/ 16834 w 49798"/>
                <a:gd name="connsiteY8" fmla="*/ 36346 h 68805"/>
                <a:gd name="connsiteX9" fmla="*/ 21979 w 49798"/>
                <a:gd name="connsiteY9" fmla="*/ 15651 h 68805"/>
                <a:gd name="connsiteX10" fmla="*/ 23629 w 49798"/>
                <a:gd name="connsiteY10" fmla="*/ 9144 h 68805"/>
                <a:gd name="connsiteX11" fmla="*/ 14407 w 49798"/>
                <a:gd name="connsiteY11" fmla="*/ 76 h 68805"/>
                <a:gd name="connsiteX12" fmla="*/ 234 w 49798"/>
                <a:gd name="connsiteY12" fmla="*/ 16397 h 68805"/>
                <a:gd name="connsiteX13" fmla="*/ 1884 w 49798"/>
                <a:gd name="connsiteY13" fmla="*/ 17784 h 68805"/>
                <a:gd name="connsiteX14" fmla="*/ 3632 w 49798"/>
                <a:gd name="connsiteY14" fmla="*/ 16077 h 68805"/>
                <a:gd name="connsiteX15" fmla="*/ 14116 w 49798"/>
                <a:gd name="connsiteY15" fmla="*/ 3063 h 68805"/>
                <a:gd name="connsiteX16" fmla="*/ 16542 w 49798"/>
                <a:gd name="connsiteY16" fmla="*/ 6797 h 68805"/>
                <a:gd name="connsiteX17" fmla="*/ 15183 w 49798"/>
                <a:gd name="connsiteY17" fmla="*/ 12984 h 68805"/>
                <a:gd name="connsiteX18" fmla="*/ 9553 w 49798"/>
                <a:gd name="connsiteY18" fmla="*/ 34639 h 68805"/>
                <a:gd name="connsiteX19" fmla="*/ 13339 w 49798"/>
                <a:gd name="connsiteY19" fmla="*/ 44880 h 68805"/>
                <a:gd name="connsiteX20" fmla="*/ 23046 w 49798"/>
                <a:gd name="connsiteY20" fmla="*/ 48187 h 68805"/>
                <a:gd name="connsiteX21" fmla="*/ 33627 w 49798"/>
                <a:gd name="connsiteY21" fmla="*/ 43386 h 68805"/>
                <a:gd name="connsiteX22" fmla="*/ 27221 w 49798"/>
                <a:gd name="connsiteY22" fmla="*/ 59067 h 68805"/>
                <a:gd name="connsiteX23" fmla="*/ 15572 w 49798"/>
                <a:gd name="connsiteY23" fmla="*/ 65895 h 68805"/>
                <a:gd name="connsiteX24" fmla="*/ 8291 w 49798"/>
                <a:gd name="connsiteY24" fmla="*/ 62374 h 68805"/>
                <a:gd name="connsiteX25" fmla="*/ 13533 w 49798"/>
                <a:gd name="connsiteY25" fmla="*/ 56507 h 68805"/>
                <a:gd name="connsiteX26" fmla="*/ 9747 w 49798"/>
                <a:gd name="connsiteY26" fmla="*/ 52454 h 68805"/>
                <a:gd name="connsiteX27" fmla="*/ 4117 w 49798"/>
                <a:gd name="connsiteY27" fmla="*/ 59494 h 68805"/>
                <a:gd name="connsiteX28" fmla="*/ 15669 w 49798"/>
                <a:gd name="connsiteY28" fmla="*/ 68882 h 68805"/>
                <a:gd name="connsiteX29" fmla="*/ 40423 w 49798"/>
                <a:gd name="connsiteY29" fmla="*/ 47227 h 68805"/>
                <a:gd name="connsiteX30" fmla="*/ 49645 w 49798"/>
                <a:gd name="connsiteY30" fmla="*/ 6903 h 6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798" h="68805">
                  <a:moveTo>
                    <a:pt x="49645" y="6903"/>
                  </a:moveTo>
                  <a:cubicBezTo>
                    <a:pt x="50033" y="5410"/>
                    <a:pt x="50033" y="5197"/>
                    <a:pt x="50033" y="4557"/>
                  </a:cubicBezTo>
                  <a:cubicBezTo>
                    <a:pt x="50033" y="2423"/>
                    <a:pt x="48480" y="1143"/>
                    <a:pt x="46830" y="1143"/>
                  </a:cubicBezTo>
                  <a:cubicBezTo>
                    <a:pt x="45762" y="1143"/>
                    <a:pt x="43917" y="1676"/>
                    <a:pt x="42850" y="3703"/>
                  </a:cubicBezTo>
                  <a:cubicBezTo>
                    <a:pt x="42558" y="4343"/>
                    <a:pt x="41782" y="7757"/>
                    <a:pt x="41296" y="9890"/>
                  </a:cubicBezTo>
                  <a:lnTo>
                    <a:pt x="39258" y="18744"/>
                  </a:lnTo>
                  <a:cubicBezTo>
                    <a:pt x="38675" y="21305"/>
                    <a:pt x="35666" y="34746"/>
                    <a:pt x="35375" y="35919"/>
                  </a:cubicBezTo>
                  <a:cubicBezTo>
                    <a:pt x="35278" y="35919"/>
                    <a:pt x="31006" y="45200"/>
                    <a:pt x="23435" y="45200"/>
                  </a:cubicBezTo>
                  <a:cubicBezTo>
                    <a:pt x="16834" y="45200"/>
                    <a:pt x="16834" y="38266"/>
                    <a:pt x="16834" y="36346"/>
                  </a:cubicBezTo>
                  <a:cubicBezTo>
                    <a:pt x="16834" y="30585"/>
                    <a:pt x="19066" y="23865"/>
                    <a:pt x="21979" y="15651"/>
                  </a:cubicBezTo>
                  <a:cubicBezTo>
                    <a:pt x="23144" y="12237"/>
                    <a:pt x="23629" y="10957"/>
                    <a:pt x="23629" y="9144"/>
                  </a:cubicBezTo>
                  <a:cubicBezTo>
                    <a:pt x="23629" y="4023"/>
                    <a:pt x="19649" y="76"/>
                    <a:pt x="14407" y="76"/>
                  </a:cubicBezTo>
                  <a:cubicBezTo>
                    <a:pt x="4602" y="76"/>
                    <a:pt x="234" y="14584"/>
                    <a:pt x="234" y="16397"/>
                  </a:cubicBezTo>
                  <a:cubicBezTo>
                    <a:pt x="234" y="17784"/>
                    <a:pt x="1593" y="17784"/>
                    <a:pt x="1884" y="17784"/>
                  </a:cubicBezTo>
                  <a:cubicBezTo>
                    <a:pt x="3243" y="17784"/>
                    <a:pt x="3340" y="17251"/>
                    <a:pt x="3632" y="16077"/>
                  </a:cubicBezTo>
                  <a:cubicBezTo>
                    <a:pt x="6059" y="7223"/>
                    <a:pt x="10233" y="3063"/>
                    <a:pt x="14116" y="3063"/>
                  </a:cubicBezTo>
                  <a:cubicBezTo>
                    <a:pt x="15766" y="3063"/>
                    <a:pt x="16542" y="4237"/>
                    <a:pt x="16542" y="6797"/>
                  </a:cubicBezTo>
                  <a:cubicBezTo>
                    <a:pt x="16542" y="9250"/>
                    <a:pt x="15669" y="11597"/>
                    <a:pt x="15183" y="12984"/>
                  </a:cubicBezTo>
                  <a:cubicBezTo>
                    <a:pt x="10524" y="25998"/>
                    <a:pt x="9553" y="29945"/>
                    <a:pt x="9553" y="34639"/>
                  </a:cubicBezTo>
                  <a:cubicBezTo>
                    <a:pt x="9553" y="36452"/>
                    <a:pt x="9553" y="41466"/>
                    <a:pt x="13339" y="44880"/>
                  </a:cubicBezTo>
                  <a:cubicBezTo>
                    <a:pt x="16348" y="47653"/>
                    <a:pt x="20425" y="48187"/>
                    <a:pt x="23046" y="48187"/>
                  </a:cubicBezTo>
                  <a:cubicBezTo>
                    <a:pt x="26929" y="48187"/>
                    <a:pt x="30424" y="46587"/>
                    <a:pt x="33627" y="43386"/>
                  </a:cubicBezTo>
                  <a:cubicBezTo>
                    <a:pt x="32366" y="49253"/>
                    <a:pt x="31298" y="53734"/>
                    <a:pt x="27221" y="59067"/>
                  </a:cubicBezTo>
                  <a:cubicBezTo>
                    <a:pt x="24600" y="62374"/>
                    <a:pt x="20717" y="65895"/>
                    <a:pt x="15572" y="65895"/>
                  </a:cubicBezTo>
                  <a:cubicBezTo>
                    <a:pt x="14892" y="65895"/>
                    <a:pt x="10330" y="65895"/>
                    <a:pt x="8291" y="62374"/>
                  </a:cubicBezTo>
                  <a:cubicBezTo>
                    <a:pt x="13533" y="61734"/>
                    <a:pt x="13533" y="56614"/>
                    <a:pt x="13533" y="56507"/>
                  </a:cubicBezTo>
                  <a:cubicBezTo>
                    <a:pt x="13533" y="53094"/>
                    <a:pt x="10718" y="52454"/>
                    <a:pt x="9747" y="52454"/>
                  </a:cubicBezTo>
                  <a:cubicBezTo>
                    <a:pt x="7320" y="52454"/>
                    <a:pt x="4117" y="54587"/>
                    <a:pt x="4117" y="59494"/>
                  </a:cubicBezTo>
                  <a:cubicBezTo>
                    <a:pt x="4117" y="64935"/>
                    <a:pt x="8777" y="68882"/>
                    <a:pt x="15669" y="68882"/>
                  </a:cubicBezTo>
                  <a:cubicBezTo>
                    <a:pt x="25473" y="68882"/>
                    <a:pt x="37413" y="60561"/>
                    <a:pt x="40423" y="47227"/>
                  </a:cubicBezTo>
                  <a:lnTo>
                    <a:pt x="49645" y="6903"/>
                  </a:lnTo>
                  <a:close/>
                </a:path>
              </a:pathLst>
            </a:custGeom>
            <a:solidFill>
              <a:srgbClr val="8C8C8C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377" name="Graphic 637">
            <a:extLst>
              <a:ext uri="{FF2B5EF4-FFF2-40B4-BE49-F238E27FC236}">
                <a16:creationId xmlns:a16="http://schemas.microsoft.com/office/drawing/2014/main" id="{909A805E-F6F7-6F12-1BC1-E7096EB52EE6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0743159" y="1067750"/>
            <a:ext cx="121719" cy="137640"/>
          </a:xfrm>
          <a:custGeom>
            <a:avLst/>
            <a:gdLst>
              <a:gd name="connsiteX0" fmla="*/ 67740 w 121719"/>
              <a:gd name="connsiteY0" fmla="*/ 15794 h 137640"/>
              <a:gd name="connsiteX1" fmla="*/ 89102 w 121719"/>
              <a:gd name="connsiteY1" fmla="*/ 6322 h 137640"/>
              <a:gd name="connsiteX2" fmla="*/ 96760 w 121719"/>
              <a:gd name="connsiteY2" fmla="*/ 2493 h 137640"/>
              <a:gd name="connsiteX3" fmla="*/ 93535 w 121719"/>
              <a:gd name="connsiteY3" fmla="*/ 75 h 137640"/>
              <a:gd name="connsiteX4" fmla="*/ 63710 w 121719"/>
              <a:gd name="connsiteY4" fmla="*/ 679 h 137640"/>
              <a:gd name="connsiteX5" fmla="*/ 36907 w 121719"/>
              <a:gd name="connsiteY5" fmla="*/ 75 h 137640"/>
              <a:gd name="connsiteX6" fmla="*/ 33078 w 121719"/>
              <a:gd name="connsiteY6" fmla="*/ 4105 h 137640"/>
              <a:gd name="connsiteX7" fmla="*/ 38721 w 121719"/>
              <a:gd name="connsiteY7" fmla="*/ 6322 h 137640"/>
              <a:gd name="connsiteX8" fmla="*/ 46379 w 121719"/>
              <a:gd name="connsiteY8" fmla="*/ 6725 h 137640"/>
              <a:gd name="connsiteX9" fmla="*/ 51820 w 121719"/>
              <a:gd name="connsiteY9" fmla="*/ 9949 h 137640"/>
              <a:gd name="connsiteX10" fmla="*/ 51014 w 121719"/>
              <a:gd name="connsiteY10" fmla="*/ 13778 h 137640"/>
              <a:gd name="connsiteX11" fmla="*/ 24010 w 121719"/>
              <a:gd name="connsiteY11" fmla="*/ 121996 h 137640"/>
              <a:gd name="connsiteX12" fmla="*/ 5671 w 121719"/>
              <a:gd name="connsiteY12" fmla="*/ 131468 h 137640"/>
              <a:gd name="connsiteX13" fmla="*/ 230 w 121719"/>
              <a:gd name="connsiteY13" fmla="*/ 135498 h 137640"/>
              <a:gd name="connsiteX14" fmla="*/ 5671 w 121719"/>
              <a:gd name="connsiteY14" fmla="*/ 137715 h 137640"/>
              <a:gd name="connsiteX15" fmla="*/ 98976 w 121719"/>
              <a:gd name="connsiteY15" fmla="*/ 137715 h 137640"/>
              <a:gd name="connsiteX16" fmla="*/ 105224 w 121719"/>
              <a:gd name="connsiteY16" fmla="*/ 134289 h 137640"/>
              <a:gd name="connsiteX17" fmla="*/ 121144 w 121719"/>
              <a:gd name="connsiteY17" fmla="*/ 90760 h 137640"/>
              <a:gd name="connsiteX18" fmla="*/ 121950 w 121719"/>
              <a:gd name="connsiteY18" fmla="*/ 87939 h 137640"/>
              <a:gd name="connsiteX19" fmla="*/ 119532 w 121719"/>
              <a:gd name="connsiteY19" fmla="*/ 85722 h 137640"/>
              <a:gd name="connsiteX20" fmla="*/ 116106 w 121719"/>
              <a:gd name="connsiteY20" fmla="*/ 89954 h 137640"/>
              <a:gd name="connsiteX21" fmla="*/ 65524 w 121719"/>
              <a:gd name="connsiteY21" fmla="*/ 131468 h 137640"/>
              <a:gd name="connsiteX22" fmla="*/ 46580 w 121719"/>
              <a:gd name="connsiteY22" fmla="*/ 131468 h 137640"/>
              <a:gd name="connsiteX23" fmla="*/ 42147 w 121719"/>
              <a:gd name="connsiteY23" fmla="*/ 131266 h 137640"/>
              <a:gd name="connsiteX24" fmla="*/ 39527 w 121719"/>
              <a:gd name="connsiteY24" fmla="*/ 129251 h 137640"/>
              <a:gd name="connsiteX25" fmla="*/ 40535 w 121719"/>
              <a:gd name="connsiteY25" fmla="*/ 124616 h 137640"/>
              <a:gd name="connsiteX26" fmla="*/ 67740 w 121719"/>
              <a:gd name="connsiteY26" fmla="*/ 15794 h 1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719" h="137640">
                <a:moveTo>
                  <a:pt x="67740" y="15794"/>
                </a:moveTo>
                <a:cubicBezTo>
                  <a:pt x="69554" y="8539"/>
                  <a:pt x="70159" y="6322"/>
                  <a:pt x="89102" y="6322"/>
                </a:cubicBezTo>
                <a:cubicBezTo>
                  <a:pt x="95147" y="6322"/>
                  <a:pt x="96760" y="6322"/>
                  <a:pt x="96760" y="2493"/>
                </a:cubicBezTo>
                <a:cubicBezTo>
                  <a:pt x="96760" y="75"/>
                  <a:pt x="94543" y="75"/>
                  <a:pt x="93535" y="75"/>
                </a:cubicBezTo>
                <a:cubicBezTo>
                  <a:pt x="86885" y="75"/>
                  <a:pt x="70360" y="679"/>
                  <a:pt x="63710" y="679"/>
                </a:cubicBezTo>
                <a:cubicBezTo>
                  <a:pt x="57664" y="679"/>
                  <a:pt x="42953" y="75"/>
                  <a:pt x="36907" y="75"/>
                </a:cubicBezTo>
                <a:cubicBezTo>
                  <a:pt x="35497" y="75"/>
                  <a:pt x="33078" y="75"/>
                  <a:pt x="33078" y="4105"/>
                </a:cubicBezTo>
                <a:cubicBezTo>
                  <a:pt x="33078" y="6322"/>
                  <a:pt x="34892" y="6322"/>
                  <a:pt x="38721" y="6322"/>
                </a:cubicBezTo>
                <a:cubicBezTo>
                  <a:pt x="39124" y="6322"/>
                  <a:pt x="42953" y="6322"/>
                  <a:pt x="46379" y="6725"/>
                </a:cubicBezTo>
                <a:cubicBezTo>
                  <a:pt x="50006" y="7128"/>
                  <a:pt x="51820" y="7330"/>
                  <a:pt x="51820" y="9949"/>
                </a:cubicBezTo>
                <a:cubicBezTo>
                  <a:pt x="51820" y="10755"/>
                  <a:pt x="51619" y="11360"/>
                  <a:pt x="51014" y="13778"/>
                </a:cubicBezTo>
                <a:lnTo>
                  <a:pt x="24010" y="121996"/>
                </a:lnTo>
                <a:cubicBezTo>
                  <a:pt x="21995" y="129855"/>
                  <a:pt x="21592" y="131468"/>
                  <a:pt x="5671" y="131468"/>
                </a:cubicBezTo>
                <a:cubicBezTo>
                  <a:pt x="2245" y="131468"/>
                  <a:pt x="230" y="131468"/>
                  <a:pt x="230" y="135498"/>
                </a:cubicBezTo>
                <a:cubicBezTo>
                  <a:pt x="230" y="137715"/>
                  <a:pt x="2044" y="137715"/>
                  <a:pt x="5671" y="137715"/>
                </a:cubicBezTo>
                <a:lnTo>
                  <a:pt x="98976" y="137715"/>
                </a:lnTo>
                <a:cubicBezTo>
                  <a:pt x="103813" y="137715"/>
                  <a:pt x="104015" y="137715"/>
                  <a:pt x="105224" y="134289"/>
                </a:cubicBezTo>
                <a:lnTo>
                  <a:pt x="121144" y="90760"/>
                </a:lnTo>
                <a:cubicBezTo>
                  <a:pt x="121950" y="88543"/>
                  <a:pt x="121950" y="88140"/>
                  <a:pt x="121950" y="87939"/>
                </a:cubicBezTo>
                <a:cubicBezTo>
                  <a:pt x="121950" y="87133"/>
                  <a:pt x="121345" y="85722"/>
                  <a:pt x="119532" y="85722"/>
                </a:cubicBezTo>
                <a:cubicBezTo>
                  <a:pt x="117718" y="85722"/>
                  <a:pt x="117517" y="86730"/>
                  <a:pt x="116106" y="89954"/>
                </a:cubicBezTo>
                <a:cubicBezTo>
                  <a:pt x="109254" y="108494"/>
                  <a:pt x="100387" y="131468"/>
                  <a:pt x="65524" y="131468"/>
                </a:cubicBezTo>
                <a:lnTo>
                  <a:pt x="46580" y="131468"/>
                </a:lnTo>
                <a:cubicBezTo>
                  <a:pt x="43759" y="131468"/>
                  <a:pt x="43356" y="131468"/>
                  <a:pt x="42147" y="131266"/>
                </a:cubicBezTo>
                <a:cubicBezTo>
                  <a:pt x="40132" y="131065"/>
                  <a:pt x="39527" y="130863"/>
                  <a:pt x="39527" y="129251"/>
                </a:cubicBezTo>
                <a:cubicBezTo>
                  <a:pt x="39527" y="128646"/>
                  <a:pt x="39527" y="128243"/>
                  <a:pt x="40535" y="124616"/>
                </a:cubicBezTo>
                <a:lnTo>
                  <a:pt x="67740" y="15794"/>
                </a:lnTo>
                <a:close/>
              </a:path>
            </a:pathLst>
          </a:custGeom>
          <a:solidFill>
            <a:srgbClr val="000000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58AA9377-E51E-ECE6-094E-C0A36074D20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0421248" y="961281"/>
            <a:ext cx="684000" cy="97287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31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0FF35554-4988-3E08-233C-D9418590AD43}"/>
              </a:ext>
            </a:extLst>
          </p:cNvPr>
          <p:cNvSpPr/>
          <p:nvPr/>
        </p:nvSpPr>
        <p:spPr>
          <a:xfrm>
            <a:off x="6254177" y="4273454"/>
            <a:ext cx="296608" cy="100186"/>
          </a:xfrm>
          <a:custGeom>
            <a:avLst/>
            <a:gdLst>
              <a:gd name="connsiteX0" fmla="*/ 936434 w 936434"/>
              <a:gd name="connsiteY0" fmla="*/ 0 h 517793"/>
              <a:gd name="connsiteX1" fmla="*/ 0 w 936434"/>
              <a:gd name="connsiteY1" fmla="*/ 0 h 517793"/>
              <a:gd name="connsiteX2" fmla="*/ 0 w 936434"/>
              <a:gd name="connsiteY2" fmla="*/ 119318 h 517793"/>
              <a:gd name="connsiteX3" fmla="*/ 594911 w 936434"/>
              <a:gd name="connsiteY3" fmla="*/ 517793 h 517793"/>
              <a:gd name="connsiteX4" fmla="*/ 936434 w 936434"/>
              <a:gd name="connsiteY4" fmla="*/ 517793 h 517793"/>
              <a:gd name="connsiteX5" fmla="*/ 936434 w 936434"/>
              <a:gd name="connsiteY5" fmla="*/ 0 h 51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434" h="517793">
                <a:moveTo>
                  <a:pt x="936434" y="0"/>
                </a:moveTo>
                <a:lnTo>
                  <a:pt x="0" y="0"/>
                </a:lnTo>
                <a:lnTo>
                  <a:pt x="0" y="119318"/>
                </a:lnTo>
                <a:lnTo>
                  <a:pt x="594911" y="517793"/>
                </a:lnTo>
                <a:lnTo>
                  <a:pt x="936434" y="517793"/>
                </a:lnTo>
                <a:lnTo>
                  <a:pt x="93643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>
              <a:rot lat="19862155" lon="8701373" rev="10452173"/>
            </a:camera>
            <a:lightRig rig="threePt" dir="t"/>
          </a:scene3d>
          <a:sp3d>
            <a:bevelT w="0" h="381000"/>
            <a:bevelB w="0" h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5F00A0-B9B8-C72F-8C77-147B393E45BE}"/>
              </a:ext>
            </a:extLst>
          </p:cNvPr>
          <p:cNvSpPr txBox="1">
            <a:spLocks/>
          </p:cNvSpPr>
          <p:nvPr/>
        </p:nvSpPr>
        <p:spPr>
          <a:xfrm>
            <a:off x="923481" y="3661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THz streaking of femtosecond bunches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4905F-B759-298E-AFCE-15F122E40B38}"/>
              </a:ext>
            </a:extLst>
          </p:cNvPr>
          <p:cNvSpPr txBox="1"/>
          <p:nvPr/>
        </p:nvSpPr>
        <p:spPr>
          <a:xfrm>
            <a:off x="945253" y="1163755"/>
            <a:ext cx="685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Avenir Next LT Pro Light" panose="020B0304020202020204" pitchFamily="34" charset="0"/>
              </a:rPr>
              <a:t>Preliminary results</a:t>
            </a:r>
          </a:p>
        </p:txBody>
      </p:sp>
      <p:pic>
        <p:nvPicPr>
          <p:cNvPr id="6" name="Picture 2" descr="Download University of California, Los Angeles (UCLA) Logo ...">
            <a:extLst>
              <a:ext uri="{FF2B5EF4-FFF2-40B4-BE49-F238E27FC236}">
                <a16:creationId xmlns:a16="http://schemas.microsoft.com/office/drawing/2014/main" id="{1CFBB9E0-8958-1847-577F-6909078D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48" y="6280856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C500718-EEC0-E273-9CC4-058DB24CEFC8}"/>
              </a:ext>
            </a:extLst>
          </p:cNvPr>
          <p:cNvGrpSpPr/>
          <p:nvPr/>
        </p:nvGrpSpPr>
        <p:grpSpPr>
          <a:xfrm>
            <a:off x="1235709" y="2093919"/>
            <a:ext cx="1066919" cy="954086"/>
            <a:chOff x="1485416" y="1587775"/>
            <a:chExt cx="1066919" cy="954086"/>
          </a:xfrm>
          <a:solidFill>
            <a:schemeClr val="bg1">
              <a:lumMod val="95000"/>
            </a:schemeClr>
          </a:solidFill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A4D240BC-8243-2449-72F3-F7E980606CB3}"/>
                </a:ext>
              </a:extLst>
            </p:cNvPr>
            <p:cNvSpPr/>
            <p:nvPr/>
          </p:nvSpPr>
          <p:spPr>
            <a:xfrm rot="5400000">
              <a:off x="1485416" y="158777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6CEF59-AB3D-6479-7126-3B323EF17AD5}"/>
                </a:ext>
              </a:extLst>
            </p:cNvPr>
            <p:cNvGrpSpPr/>
            <p:nvPr/>
          </p:nvGrpSpPr>
          <p:grpSpPr>
            <a:xfrm>
              <a:off x="1605929" y="1634057"/>
              <a:ext cx="931828" cy="907804"/>
              <a:chOff x="8269828" y="5339024"/>
              <a:chExt cx="931828" cy="907804"/>
            </a:xfrm>
            <a:grpFill/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AEA0218-F201-0686-BAB6-465A9C015FAC}"/>
                  </a:ext>
                </a:extLst>
              </p:cNvPr>
              <p:cNvGrpSpPr/>
              <p:nvPr/>
            </p:nvGrpSpPr>
            <p:grpSpPr>
              <a:xfrm>
                <a:off x="8269828" y="5339024"/>
                <a:ext cx="931828" cy="804075"/>
                <a:chOff x="392250" y="4766351"/>
                <a:chExt cx="931828" cy="804075"/>
              </a:xfrm>
              <a:grpFill/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CEB60DD-F6C0-6B4B-EE87-7DDC02113DD6}"/>
                    </a:ext>
                  </a:extLst>
                </p:cNvPr>
                <p:cNvGrpSpPr/>
                <p:nvPr/>
              </p:nvGrpSpPr>
              <p:grpSpPr>
                <a:xfrm>
                  <a:off x="392250" y="4766351"/>
                  <a:ext cx="837890" cy="769456"/>
                  <a:chOff x="392250" y="4766351"/>
                  <a:chExt cx="837890" cy="769456"/>
                </a:xfrm>
                <a:grpFill/>
              </p:grpSpPr>
              <p:sp>
                <p:nvSpPr>
                  <p:cNvPr id="18" name="Block Arc 17">
                    <a:extLst>
                      <a:ext uri="{FF2B5EF4-FFF2-40B4-BE49-F238E27FC236}">
                        <a16:creationId xmlns:a16="http://schemas.microsoft.com/office/drawing/2014/main" id="{5D446E8B-9C70-23B5-59E6-804D6F404E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140" y="4815807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27940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Block Arc 18">
                    <a:extLst>
                      <a:ext uri="{FF2B5EF4-FFF2-40B4-BE49-F238E27FC236}">
                        <a16:creationId xmlns:a16="http://schemas.microsoft.com/office/drawing/2014/main" id="{6ABAF952-CFBE-2125-0F23-B9F057F816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DBF7304-72CE-14CD-B670-A7108FEA1E5F}"/>
                    </a:ext>
                  </a:extLst>
                </p:cNvPr>
                <p:cNvGrpSpPr/>
                <p:nvPr/>
              </p:nvGrpSpPr>
              <p:grpSpPr>
                <a:xfrm>
                  <a:off x="398220" y="4769526"/>
                  <a:ext cx="925858" cy="800900"/>
                  <a:chOff x="186392" y="4685451"/>
                  <a:chExt cx="925858" cy="800900"/>
                </a:xfrm>
                <a:grpFill/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DFB255F-82DB-5DDC-426A-26C5DFC81A39}"/>
                      </a:ext>
                    </a:extLst>
                  </p:cNvPr>
                  <p:cNvGrpSpPr/>
                  <p:nvPr/>
                </p:nvGrpSpPr>
                <p:grpSpPr>
                  <a:xfrm>
                    <a:off x="186392" y="4685451"/>
                    <a:ext cx="924156" cy="798658"/>
                    <a:chOff x="186392" y="4685451"/>
                    <a:chExt cx="924156" cy="798658"/>
                  </a:xfrm>
                  <a:grpFill/>
                </p:grpSpPr>
                <p:sp>
                  <p:nvSpPr>
                    <p:cNvPr id="16" name="Block Arc 15">
                      <a:extLst>
                        <a:ext uri="{FF2B5EF4-FFF2-40B4-BE49-F238E27FC236}">
                          <a16:creationId xmlns:a16="http://schemas.microsoft.com/office/drawing/2014/main" id="{0EB334E1-A69F-9D67-6D6F-32213CDD165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6392" y="46854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0061"/>
                        <a:gd name="adj3" fmla="val 33484"/>
                      </a:avLst>
                    </a:prstGeom>
                    <a:grpFill/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90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" name="Block Arc 16">
                      <a:extLst>
                        <a:ext uri="{FF2B5EF4-FFF2-40B4-BE49-F238E27FC236}">
                          <a16:creationId xmlns:a16="http://schemas.microsoft.com/office/drawing/2014/main" id="{C70F82BE-8FED-4687-258B-40664A326D9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0548" y="4764109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234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5" name="Block Arc 14">
                    <a:extLst>
                      <a:ext uri="{FF2B5EF4-FFF2-40B4-BE49-F238E27FC236}">
                        <a16:creationId xmlns:a16="http://schemas.microsoft.com/office/drawing/2014/main" id="{E7ED5194-300D-BF28-D7FD-88DA0FDDB4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36ABB34E-F9EE-167B-E813-2B674B969F94}"/>
                  </a:ext>
                </a:extLst>
              </p:cNvPr>
              <p:cNvSpPr/>
              <p:nvPr/>
            </p:nvSpPr>
            <p:spPr>
              <a:xfrm rot="5400000">
                <a:off x="8478233" y="5526828"/>
                <a:ext cx="720000" cy="720000"/>
              </a:xfrm>
              <a:prstGeom prst="blockArc">
                <a:avLst>
                  <a:gd name="adj1" fmla="val 10808834"/>
                  <a:gd name="adj2" fmla="val 15368944"/>
                  <a:gd name="adj3" fmla="val 1965"/>
                </a:avLst>
              </a:prstGeom>
              <a:grpFill/>
              <a:ln w="0"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19894546" lon="17603902" rev="3408121"/>
                </a:camera>
                <a:lightRig rig="soft" dir="t"/>
              </a:scene3d>
              <a:sp3d extrusionH="419100" prstMaterial="flat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B49D0E67-7DFA-9F4D-DB89-2CFDC56FC0BF}"/>
                </a:ext>
              </a:extLst>
            </p:cNvPr>
            <p:cNvSpPr/>
            <p:nvPr/>
          </p:nvSpPr>
          <p:spPr>
            <a:xfrm rot="5400000">
              <a:off x="1832335" y="172606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7B2DDFAE-3FF7-ACAD-3B40-7E871CAABD68}"/>
                </a:ext>
              </a:extLst>
            </p:cNvPr>
            <p:cNvSpPr/>
            <p:nvPr/>
          </p:nvSpPr>
          <p:spPr>
            <a:xfrm rot="5400000">
              <a:off x="1880759" y="2016171"/>
              <a:ext cx="116988" cy="116988"/>
            </a:xfrm>
            <a:prstGeom prst="blockArc">
              <a:avLst>
                <a:gd name="adj1" fmla="val 10808834"/>
                <a:gd name="adj2" fmla="val 10729499"/>
                <a:gd name="adj3" fmla="val 4763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772B32-2DC6-3031-D64A-F7206C207092}"/>
              </a:ext>
            </a:extLst>
          </p:cNvPr>
          <p:cNvGrpSpPr/>
          <p:nvPr/>
        </p:nvGrpSpPr>
        <p:grpSpPr>
          <a:xfrm>
            <a:off x="2401998" y="2541634"/>
            <a:ext cx="2408064" cy="1492381"/>
            <a:chOff x="4407201" y="2494842"/>
            <a:chExt cx="2408064" cy="1492381"/>
          </a:xfrm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04705E77-E074-C09D-78FD-FC1178F02AEA}"/>
                </a:ext>
              </a:extLst>
            </p:cNvPr>
            <p:cNvSpPr/>
            <p:nvPr/>
          </p:nvSpPr>
          <p:spPr>
            <a:xfrm rot="5400000">
              <a:off x="4407201" y="2494842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1934E04-D6A2-992B-8845-74F0B4A2E362}"/>
                </a:ext>
              </a:extLst>
            </p:cNvPr>
            <p:cNvGrpSpPr/>
            <p:nvPr/>
          </p:nvGrpSpPr>
          <p:grpSpPr>
            <a:xfrm>
              <a:off x="4589342" y="2571033"/>
              <a:ext cx="2225923" cy="1416190"/>
              <a:chOff x="4589342" y="2571033"/>
              <a:chExt cx="2225923" cy="141619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119E096-5945-5327-DD81-6135DE39D50B}"/>
                  </a:ext>
                </a:extLst>
              </p:cNvPr>
              <p:cNvGrpSpPr/>
              <p:nvPr/>
            </p:nvGrpSpPr>
            <p:grpSpPr>
              <a:xfrm>
                <a:off x="4589342" y="2571033"/>
                <a:ext cx="1356152" cy="1074507"/>
                <a:chOff x="8269828" y="5339024"/>
                <a:chExt cx="1356152" cy="1074507"/>
              </a:xfrm>
              <a:solidFill>
                <a:schemeClr val="bg1">
                  <a:lumMod val="95000"/>
                </a:schemeClr>
              </a:solidFill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351649A-28F0-181F-D4D0-71D969C7155D}"/>
                    </a:ext>
                  </a:extLst>
                </p:cNvPr>
                <p:cNvGrpSpPr/>
                <p:nvPr/>
              </p:nvGrpSpPr>
              <p:grpSpPr>
                <a:xfrm>
                  <a:off x="8269828" y="5339024"/>
                  <a:ext cx="931828" cy="804075"/>
                  <a:chOff x="392250" y="4766351"/>
                  <a:chExt cx="931828" cy="804075"/>
                </a:xfrm>
                <a:grpFill/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1499B65C-DFF6-FA08-62F6-BEDA0C8761AF}"/>
                      </a:ext>
                    </a:extLst>
                  </p:cNvPr>
                  <p:cNvGrpSpPr/>
                  <p:nvPr/>
                </p:nvGrpSpPr>
                <p:grpSpPr>
                  <a:xfrm>
                    <a:off x="392250" y="4766351"/>
                    <a:ext cx="837890" cy="767075"/>
                    <a:chOff x="392250" y="4766351"/>
                    <a:chExt cx="837890" cy="767075"/>
                  </a:xfrm>
                  <a:grpFill/>
                </p:grpSpPr>
                <p:sp>
                  <p:nvSpPr>
                    <p:cNvPr id="68" name="Block Arc 67">
                      <a:extLst>
                        <a:ext uri="{FF2B5EF4-FFF2-40B4-BE49-F238E27FC236}">
                          <a16:creationId xmlns:a16="http://schemas.microsoft.com/office/drawing/2014/main" id="{308BB331-70E7-2F34-34FB-86A22530426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10140" y="481342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3492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9" name="Block Arc 68">
                      <a:extLst>
                        <a:ext uri="{FF2B5EF4-FFF2-40B4-BE49-F238E27FC236}">
                          <a16:creationId xmlns:a16="http://schemas.microsoft.com/office/drawing/2014/main" id="{230DF724-0B77-92EA-B3D5-476265E9950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841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4FEEC958-5978-7B14-A160-0723761CBF38}"/>
                      </a:ext>
                    </a:extLst>
                  </p:cNvPr>
                  <p:cNvGrpSpPr/>
                  <p:nvPr/>
                </p:nvGrpSpPr>
                <p:grpSpPr>
                  <a:xfrm>
                    <a:off x="398220" y="4769526"/>
                    <a:ext cx="925858" cy="800900"/>
                    <a:chOff x="186392" y="4685451"/>
                    <a:chExt cx="925858" cy="800900"/>
                  </a:xfrm>
                  <a:grpFill/>
                </p:grpSpPr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EA7BDE11-F8A8-2BBE-A1CE-DB86C1DCA3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392" y="4685451"/>
                      <a:ext cx="924156" cy="798658"/>
                      <a:chOff x="186392" y="4685451"/>
                      <a:chExt cx="924156" cy="798658"/>
                    </a:xfrm>
                    <a:grpFill/>
                  </p:grpSpPr>
                  <p:sp>
                    <p:nvSpPr>
                      <p:cNvPr id="66" name="Block Arc 65">
                        <a:extLst>
                          <a:ext uri="{FF2B5EF4-FFF2-40B4-BE49-F238E27FC236}">
                            <a16:creationId xmlns:a16="http://schemas.microsoft.com/office/drawing/2014/main" id="{AE3C6C58-E4EA-75D7-71EF-DB0C39B796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7" name="Block Arc 66">
                        <a:extLst>
                          <a:ext uri="{FF2B5EF4-FFF2-40B4-BE49-F238E27FC236}">
                            <a16:creationId xmlns:a16="http://schemas.microsoft.com/office/drawing/2014/main" id="{F3F65649-32C3-A8D4-0B99-4966F7C1976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0548" y="4764109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34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5" name="Block Arc 64">
                      <a:extLst>
                        <a:ext uri="{FF2B5EF4-FFF2-40B4-BE49-F238E27FC236}">
                          <a16:creationId xmlns:a16="http://schemas.microsoft.com/office/drawing/2014/main" id="{59526A01-6966-1BA7-8465-A5F54A14708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07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0" name="Block Arc 49">
                  <a:extLst>
                    <a:ext uri="{FF2B5EF4-FFF2-40B4-BE49-F238E27FC236}">
                      <a16:creationId xmlns:a16="http://schemas.microsoft.com/office/drawing/2014/main" id="{BE33A046-19F7-16C3-BEDE-F76155FA62B7}"/>
                    </a:ext>
                  </a:extLst>
                </p:cNvPr>
                <p:cNvSpPr/>
                <p:nvPr/>
              </p:nvSpPr>
              <p:spPr>
                <a:xfrm rot="5400000">
                  <a:off x="8463674" y="5519869"/>
                  <a:ext cx="720000" cy="720000"/>
                </a:xfrm>
                <a:prstGeom prst="blockArc">
                  <a:avLst>
                    <a:gd name="adj1" fmla="val 10808834"/>
                    <a:gd name="adj2" fmla="val 15368944"/>
                    <a:gd name="adj3" fmla="val 1965"/>
                  </a:avLst>
                </a:prstGeom>
                <a:grpFill/>
                <a:ln w="0"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4762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7CC3FC10-687C-A609-7192-4297380BDB3B}"/>
                    </a:ext>
                  </a:extLst>
                </p:cNvPr>
                <p:cNvGrpSpPr/>
                <p:nvPr/>
              </p:nvGrpSpPr>
              <p:grpSpPr>
                <a:xfrm>
                  <a:off x="8492180" y="5429405"/>
                  <a:ext cx="1133800" cy="984126"/>
                  <a:chOff x="181630" y="4683070"/>
                  <a:chExt cx="1133800" cy="984126"/>
                </a:xfrm>
                <a:grpFill/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A2B40E12-DE33-F2C5-745B-1FD05ADEAC64}"/>
                      </a:ext>
                    </a:extLst>
                  </p:cNvPr>
                  <p:cNvGrpSpPr/>
                  <p:nvPr/>
                </p:nvGrpSpPr>
                <p:grpSpPr>
                  <a:xfrm>
                    <a:off x="181630" y="4683070"/>
                    <a:ext cx="1133800" cy="883855"/>
                    <a:chOff x="181630" y="4683070"/>
                    <a:chExt cx="1133800" cy="883855"/>
                  </a:xfrm>
                  <a:grpFill/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2F6C4107-C658-300A-80EF-ED85849C59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048510" cy="850693"/>
                      <a:chOff x="181630" y="4683070"/>
                      <a:chExt cx="1048510" cy="850693"/>
                    </a:xfrm>
                    <a:grpFill/>
                  </p:grpSpPr>
                  <p:grpSp>
                    <p:nvGrpSpPr>
                      <p:cNvPr id="58" name="Group 57">
                        <a:extLst>
                          <a:ext uri="{FF2B5EF4-FFF2-40B4-BE49-F238E27FC236}">
                            <a16:creationId xmlns:a16="http://schemas.microsoft.com/office/drawing/2014/main" id="{70E0B582-6F3C-F29F-6C18-76D6167AEE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sp>
                      <p:nvSpPr>
                        <p:cNvPr id="60" name="Block Arc 59">
                          <a:extLst>
                            <a:ext uri="{FF2B5EF4-FFF2-40B4-BE49-F238E27FC236}">
                              <a16:creationId xmlns:a16="http://schemas.microsoft.com/office/drawing/2014/main" id="{805D91A2-81A3-1691-9027-8B1B628285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1630" y="468307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Block Arc 60">
                          <a:extLst>
                            <a:ext uri="{FF2B5EF4-FFF2-40B4-BE49-F238E27FC236}">
                              <a16:creationId xmlns:a16="http://schemas.microsoft.com/office/drawing/2014/main" id="{E4BD30C9-6F13-9FE9-1F59-0BCB595DEF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10140" y="4813763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3810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9" name="Block Arc 58">
                        <a:extLst>
                          <a:ext uri="{FF2B5EF4-FFF2-40B4-BE49-F238E27FC236}">
                            <a16:creationId xmlns:a16="http://schemas.microsoft.com/office/drawing/2014/main" id="{A52CC8FA-220D-C3A4-B572-5AA1DA897F2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EAB1C74B-D62B-E36B-3283-70F9004B96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17210" cy="797399"/>
                      <a:chOff x="186392" y="4685451"/>
                      <a:chExt cx="917210" cy="797399"/>
                    </a:xfrm>
                    <a:grpFill/>
                  </p:grpSpPr>
                  <p:sp>
                    <p:nvSpPr>
                      <p:cNvPr id="56" name="Block Arc 55">
                        <a:extLst>
                          <a:ext uri="{FF2B5EF4-FFF2-40B4-BE49-F238E27FC236}">
                            <a16:creationId xmlns:a16="http://schemas.microsoft.com/office/drawing/2014/main" id="{7CFE47DF-62EB-D4F5-34B6-32C66AD91AB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57" name="Block Arc 56">
                        <a:extLst>
                          <a:ext uri="{FF2B5EF4-FFF2-40B4-BE49-F238E27FC236}">
                            <a16:creationId xmlns:a16="http://schemas.microsoft.com/office/drawing/2014/main" id="{D353CDA8-9D76-8ACE-13C5-1615BF2D354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83602" y="4762850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286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53" name="Block Arc 52">
                    <a:extLst>
                      <a:ext uri="{FF2B5EF4-FFF2-40B4-BE49-F238E27FC236}">
                        <a16:creationId xmlns:a16="http://schemas.microsoft.com/office/drawing/2014/main" id="{40943713-D843-7BE7-1214-78C858E6FAC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6096" y="4947196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3D569FB-1752-B125-A074-B9D26ADA4D3E}"/>
                  </a:ext>
                </a:extLst>
              </p:cNvPr>
              <p:cNvGrpSpPr/>
              <p:nvPr/>
            </p:nvGrpSpPr>
            <p:grpSpPr>
              <a:xfrm>
                <a:off x="5236461" y="2827808"/>
                <a:ext cx="1578804" cy="1159415"/>
                <a:chOff x="5236461" y="2827808"/>
                <a:chExt cx="1578804" cy="1159415"/>
              </a:xfrm>
            </p:grpSpPr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id="{D243B8B2-58BE-487C-4DEC-0441BA80DBA5}"/>
                    </a:ext>
                  </a:extLst>
                </p:cNvPr>
                <p:cNvSpPr/>
                <p:nvPr/>
              </p:nvSpPr>
              <p:spPr>
                <a:xfrm rot="5400000">
                  <a:off x="5236461" y="2827808"/>
                  <a:ext cx="720000" cy="720000"/>
                </a:xfrm>
                <a:prstGeom prst="blockArc">
                  <a:avLst>
                    <a:gd name="adj1" fmla="val 10808834"/>
                    <a:gd name="adj2" fmla="val 10061"/>
                    <a:gd name="adj3" fmla="val 3348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59437B89-8CA5-32E8-5B88-32676CCBB0EC}"/>
                    </a:ext>
                  </a:extLst>
                </p:cNvPr>
                <p:cNvGrpSpPr/>
                <p:nvPr/>
              </p:nvGrpSpPr>
              <p:grpSpPr>
                <a:xfrm>
                  <a:off x="5449933" y="2912716"/>
                  <a:ext cx="1356152" cy="1074507"/>
                  <a:chOff x="8269828" y="5339024"/>
                  <a:chExt cx="1356152" cy="1074507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B0E82A25-3CCB-C9BC-FB49-CFC9607D1CC7}"/>
                      </a:ext>
                    </a:extLst>
                  </p:cNvPr>
                  <p:cNvGrpSpPr/>
                  <p:nvPr/>
                </p:nvGrpSpPr>
                <p:grpSpPr>
                  <a:xfrm>
                    <a:off x="8269828" y="5339024"/>
                    <a:ext cx="931828" cy="804075"/>
                    <a:chOff x="392250" y="4766351"/>
                    <a:chExt cx="931828" cy="804075"/>
                  </a:xfrm>
                  <a:grpFill/>
                </p:grpSpPr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2E6E2025-892E-2519-71DE-91A57860D8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2250" y="4766351"/>
                      <a:ext cx="837890" cy="767075"/>
                      <a:chOff x="392250" y="4766351"/>
                      <a:chExt cx="837890" cy="767075"/>
                    </a:xfrm>
                    <a:grpFill/>
                  </p:grpSpPr>
                  <p:sp>
                    <p:nvSpPr>
                      <p:cNvPr id="47" name="Block Arc 46">
                        <a:extLst>
                          <a:ext uri="{FF2B5EF4-FFF2-40B4-BE49-F238E27FC236}">
                            <a16:creationId xmlns:a16="http://schemas.microsoft.com/office/drawing/2014/main" id="{41FEF251-D25B-CC77-A775-05C5136EC53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10140" y="4813426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3810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8" name="Block Arc 47">
                        <a:extLst>
                          <a:ext uri="{FF2B5EF4-FFF2-40B4-BE49-F238E27FC236}">
                            <a16:creationId xmlns:a16="http://schemas.microsoft.com/office/drawing/2014/main" id="{2C8CFB1B-96A4-7965-B700-C01AA1A376C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0B2CDCC7-4560-2FF4-7170-CE641BF5FE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25858" cy="800900"/>
                      <a:chOff x="186392" y="4685451"/>
                      <a:chExt cx="925858" cy="800900"/>
                    </a:xfrm>
                    <a:grpFill/>
                  </p:grpSpPr>
                  <p:grpSp>
                    <p:nvGrpSpPr>
                      <p:cNvPr id="43" name="Group 42">
                        <a:extLst>
                          <a:ext uri="{FF2B5EF4-FFF2-40B4-BE49-F238E27FC236}">
                            <a16:creationId xmlns:a16="http://schemas.microsoft.com/office/drawing/2014/main" id="{48057358-7BFB-D5CC-4DCF-D2CD4D92F4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6392" y="4685451"/>
                        <a:ext cx="924156" cy="798658"/>
                        <a:chOff x="186392" y="4685451"/>
                        <a:chExt cx="924156" cy="798658"/>
                      </a:xfrm>
                      <a:grpFill/>
                    </p:grpSpPr>
                    <p:sp>
                      <p:nvSpPr>
                        <p:cNvPr id="45" name="Block Arc 44">
                          <a:extLst>
                            <a:ext uri="{FF2B5EF4-FFF2-40B4-BE49-F238E27FC236}">
                              <a16:creationId xmlns:a16="http://schemas.microsoft.com/office/drawing/2014/main" id="{8398745A-B464-DA0B-3AA8-CB50B99A05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" name="Block Arc 45">
                          <a:extLst>
                            <a:ext uri="{FF2B5EF4-FFF2-40B4-BE49-F238E27FC236}">
                              <a16:creationId xmlns:a16="http://schemas.microsoft.com/office/drawing/2014/main" id="{8F47CF0E-FFEE-4102-E201-5E02E57248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0548" y="4764109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34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4" name="Block Arc 43">
                        <a:extLst>
                          <a:ext uri="{FF2B5EF4-FFF2-40B4-BE49-F238E27FC236}">
                            <a16:creationId xmlns:a16="http://schemas.microsoft.com/office/drawing/2014/main" id="{6D924399-8E99-514A-0E01-00374D676D2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9" name="Block Arc 28">
                    <a:extLst>
                      <a:ext uri="{FF2B5EF4-FFF2-40B4-BE49-F238E27FC236}">
                        <a16:creationId xmlns:a16="http://schemas.microsoft.com/office/drawing/2014/main" id="{8894C600-228C-86B6-F18F-28AE79DD124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63674" y="5519869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01D13617-2D3E-F06B-8407-A85348223D1B}"/>
                      </a:ext>
                    </a:extLst>
                  </p:cNvPr>
                  <p:cNvGrpSpPr/>
                  <p:nvPr/>
                </p:nvGrpSpPr>
                <p:grpSpPr>
                  <a:xfrm>
                    <a:off x="8492180" y="5429405"/>
                    <a:ext cx="1133800" cy="984126"/>
                    <a:chOff x="181630" y="4683070"/>
                    <a:chExt cx="1133800" cy="984126"/>
                  </a:xfrm>
                  <a:grpFill/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ECF16ADC-B104-FB14-4992-2DDC3586A3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133800" cy="883855"/>
                      <a:chOff x="181630" y="4683070"/>
                      <a:chExt cx="1133800" cy="883855"/>
                    </a:xfrm>
                    <a:grpFill/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FF16FE38-2D39-9E1B-3E0E-B43B1FBFBC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grpSp>
                      <p:nvGrpSpPr>
                        <p:cNvPr id="37" name="Group 36">
                          <a:extLst>
                            <a:ext uri="{FF2B5EF4-FFF2-40B4-BE49-F238E27FC236}">
                              <a16:creationId xmlns:a16="http://schemas.microsoft.com/office/drawing/2014/main" id="{43799520-3F99-9B64-C600-0A91EB2D30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630" y="4683070"/>
                          <a:ext cx="1048510" cy="850693"/>
                          <a:chOff x="181630" y="4683070"/>
                          <a:chExt cx="1048510" cy="850693"/>
                        </a:xfrm>
                        <a:grpFill/>
                      </p:grpSpPr>
                      <p:sp>
                        <p:nvSpPr>
                          <p:cNvPr id="39" name="Block Arc 38">
                            <a:extLst>
                              <a:ext uri="{FF2B5EF4-FFF2-40B4-BE49-F238E27FC236}">
                                <a16:creationId xmlns:a16="http://schemas.microsoft.com/office/drawing/2014/main" id="{FB74198B-BB75-F360-7B26-9B4F37ABB3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1630" y="4683070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" name="Block Arc 39">
                            <a:extLst>
                              <a:ext uri="{FF2B5EF4-FFF2-40B4-BE49-F238E27FC236}">
                                <a16:creationId xmlns:a16="http://schemas.microsoft.com/office/drawing/2014/main" id="{FEED4561-0AD0-7459-613B-27D659C63C9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10140" y="4813763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38100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8" name="Block Arc 37">
                          <a:extLst>
                            <a:ext uri="{FF2B5EF4-FFF2-40B4-BE49-F238E27FC236}">
                              <a16:creationId xmlns:a16="http://schemas.microsoft.com/office/drawing/2014/main" id="{DAD8A822-F822-E0D7-11EA-FCEAB20E92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2250" y="47663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07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4" name="Group 33">
                        <a:extLst>
                          <a:ext uri="{FF2B5EF4-FFF2-40B4-BE49-F238E27FC236}">
                            <a16:creationId xmlns:a16="http://schemas.microsoft.com/office/drawing/2014/main" id="{97B59018-4460-2D9B-22E4-353894D2B1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220" y="4769526"/>
                        <a:ext cx="917210" cy="797399"/>
                        <a:chOff x="186392" y="4685451"/>
                        <a:chExt cx="917210" cy="797399"/>
                      </a:xfrm>
                      <a:grpFill/>
                    </p:grpSpPr>
                    <p:sp>
                      <p:nvSpPr>
                        <p:cNvPr id="35" name="Block Arc 34">
                          <a:extLst>
                            <a:ext uri="{FF2B5EF4-FFF2-40B4-BE49-F238E27FC236}">
                              <a16:creationId xmlns:a16="http://schemas.microsoft.com/office/drawing/2014/main" id="{7D32601E-3F39-CF00-F97D-9182A61749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" name="Block Arc 35">
                          <a:extLst>
                            <a:ext uri="{FF2B5EF4-FFF2-40B4-BE49-F238E27FC236}">
                              <a16:creationId xmlns:a16="http://schemas.microsoft.com/office/drawing/2014/main" id="{960161ED-1AA3-96ED-B3BF-59ABCE8C77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83602" y="476285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286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32" name="Block Arc 31">
                      <a:extLst>
                        <a:ext uri="{FF2B5EF4-FFF2-40B4-BE49-F238E27FC236}">
                          <a16:creationId xmlns:a16="http://schemas.microsoft.com/office/drawing/2014/main" id="{47CCF9D8-0369-4C68-C978-87D7C21A7A2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86096" y="494719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5368944"/>
                        <a:gd name="adj3" fmla="val 1965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4635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D6623984-E2A3-DC67-5E11-14FBC4A94A5F}"/>
                    </a:ext>
                  </a:extLst>
                </p:cNvPr>
                <p:cNvSpPr/>
                <p:nvPr/>
              </p:nvSpPr>
              <p:spPr>
                <a:xfrm rot="5400000">
                  <a:off x="6095265" y="3172312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61782DE-522D-DBF5-76C7-DF90313525C4}"/>
              </a:ext>
            </a:extLst>
          </p:cNvPr>
          <p:cNvCxnSpPr>
            <a:cxnSpLocks noChangeAspect="1"/>
            <a:stCxn id="9" idx="2"/>
          </p:cNvCxnSpPr>
          <p:nvPr/>
        </p:nvCxnSpPr>
        <p:spPr>
          <a:xfrm>
            <a:off x="1689545" y="2580835"/>
            <a:ext cx="4824000" cy="1846173"/>
          </a:xfrm>
          <a:prstGeom prst="line">
            <a:avLst/>
          </a:prstGeom>
          <a:ln w="12700">
            <a:solidFill>
              <a:srgbClr val="00B050"/>
            </a:solidFill>
          </a:ln>
          <a:effectLst>
            <a:glow rad="63500">
              <a:srgbClr val="60CE9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120E943-88E5-2AE6-D2F4-BD8384AD1E86}"/>
              </a:ext>
            </a:extLst>
          </p:cNvPr>
          <p:cNvGrpSpPr/>
          <p:nvPr/>
        </p:nvGrpSpPr>
        <p:grpSpPr>
          <a:xfrm>
            <a:off x="2176705" y="2811854"/>
            <a:ext cx="452616" cy="827369"/>
            <a:chOff x="3647961" y="2551108"/>
            <a:chExt cx="452616" cy="82736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FAA5BA8-6E69-BA43-F670-EC6B68EC322A}"/>
                </a:ext>
              </a:extLst>
            </p:cNvPr>
            <p:cNvSpPr/>
            <p:nvPr/>
          </p:nvSpPr>
          <p:spPr>
            <a:xfrm>
              <a:off x="3654311" y="2910706"/>
              <a:ext cx="446266" cy="467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55DA2A8-7737-4CA5-39D4-03C4CF7C7FAF}"/>
                </a:ext>
              </a:extLst>
            </p:cNvPr>
            <p:cNvCxnSpPr/>
            <p:nvPr/>
          </p:nvCxnSpPr>
          <p:spPr>
            <a:xfrm flipV="1">
              <a:off x="3647961" y="256412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4294354-F731-781A-9DD8-167477A835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69903" y="255110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65A9A453-2AC1-E7A8-AEAD-21B7A4A14D49}"/>
              </a:ext>
            </a:extLst>
          </p:cNvPr>
          <p:cNvSpPr/>
          <p:nvPr/>
        </p:nvSpPr>
        <p:spPr>
          <a:xfrm>
            <a:off x="6156316" y="3550112"/>
            <a:ext cx="446266" cy="467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 descr="\documentclass{article}&#10;\usepackage{amsmath}&#10;\pagestyle{empty}&#10;\begin{document}&#10;&#10;rf photogun&#10;&#10;&#10;\end{document}" title="IguanaTex Vector Display">
            <a:extLst>
              <a:ext uri="{FF2B5EF4-FFF2-40B4-BE49-F238E27FC236}">
                <a16:creationId xmlns:a16="http://schemas.microsoft.com/office/drawing/2014/main" id="{AC221815-BCA7-D268-D38C-1F17FC631CC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rot="1242975">
            <a:off x="1815324" y="2237874"/>
            <a:ext cx="773291" cy="138317"/>
            <a:chOff x="4409656" y="2551075"/>
            <a:chExt cx="773291" cy="13831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8B18D0F-12E7-363A-63DB-A8777473454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09656" y="2591006"/>
              <a:ext cx="51015" cy="67109"/>
            </a:xfrm>
            <a:custGeom>
              <a:avLst/>
              <a:gdLst>
                <a:gd name="connsiteX0" fmla="*/ 21181 w 51015"/>
                <a:gd name="connsiteY0" fmla="*/ 16764 h 67109"/>
                <a:gd name="connsiteX1" fmla="*/ 21181 w 51015"/>
                <a:gd name="connsiteY1" fmla="*/ 63 h 67109"/>
                <a:gd name="connsiteX2" fmla="*/ 77 w 51015"/>
                <a:gd name="connsiteY2" fmla="*/ 1733 h 67109"/>
                <a:gd name="connsiteX3" fmla="*/ 77 w 51015"/>
                <a:gd name="connsiteY3" fmla="*/ 6440 h 67109"/>
                <a:gd name="connsiteX4" fmla="*/ 11920 w 51015"/>
                <a:gd name="connsiteY4" fmla="*/ 14942 h 67109"/>
                <a:gd name="connsiteX5" fmla="*/ 11920 w 51015"/>
                <a:gd name="connsiteY5" fmla="*/ 55633 h 67109"/>
                <a:gd name="connsiteX6" fmla="*/ 77 w 51015"/>
                <a:gd name="connsiteY6" fmla="*/ 62465 h 67109"/>
                <a:gd name="connsiteX7" fmla="*/ 77 w 51015"/>
                <a:gd name="connsiteY7" fmla="*/ 67172 h 67109"/>
                <a:gd name="connsiteX8" fmla="*/ 17385 w 51015"/>
                <a:gd name="connsiteY8" fmla="*/ 66716 h 67109"/>
                <a:gd name="connsiteX9" fmla="*/ 36668 w 51015"/>
                <a:gd name="connsiteY9" fmla="*/ 67172 h 67109"/>
                <a:gd name="connsiteX10" fmla="*/ 36668 w 51015"/>
                <a:gd name="connsiteY10" fmla="*/ 62465 h 67109"/>
                <a:gd name="connsiteX11" fmla="*/ 33479 w 51015"/>
                <a:gd name="connsiteY11" fmla="*/ 62465 h 67109"/>
                <a:gd name="connsiteX12" fmla="*/ 21940 w 51015"/>
                <a:gd name="connsiteY12" fmla="*/ 55329 h 67109"/>
                <a:gd name="connsiteX13" fmla="*/ 21940 w 51015"/>
                <a:gd name="connsiteY13" fmla="*/ 31947 h 67109"/>
                <a:gd name="connsiteX14" fmla="*/ 39856 w 51015"/>
                <a:gd name="connsiteY14" fmla="*/ 3403 h 67109"/>
                <a:gd name="connsiteX15" fmla="*/ 41526 w 51015"/>
                <a:gd name="connsiteY15" fmla="*/ 3555 h 67109"/>
                <a:gd name="connsiteX16" fmla="*/ 38034 w 51015"/>
                <a:gd name="connsiteY16" fmla="*/ 9476 h 67109"/>
                <a:gd name="connsiteX17" fmla="*/ 44563 w 51015"/>
                <a:gd name="connsiteY17" fmla="*/ 16005 h 67109"/>
                <a:gd name="connsiteX18" fmla="*/ 51092 w 51015"/>
                <a:gd name="connsiteY18" fmla="*/ 9324 h 67109"/>
                <a:gd name="connsiteX19" fmla="*/ 39856 w 51015"/>
                <a:gd name="connsiteY19" fmla="*/ 63 h 67109"/>
                <a:gd name="connsiteX20" fmla="*/ 21181 w 51015"/>
                <a:gd name="connsiteY20" fmla="*/ 16764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15" h="67109">
                  <a:moveTo>
                    <a:pt x="21181" y="16764"/>
                  </a:moveTo>
                  <a:lnTo>
                    <a:pt x="21181" y="63"/>
                  </a:lnTo>
                  <a:lnTo>
                    <a:pt x="77" y="1733"/>
                  </a:lnTo>
                  <a:lnTo>
                    <a:pt x="77" y="6440"/>
                  </a:lnTo>
                  <a:cubicBezTo>
                    <a:pt x="10705" y="6440"/>
                    <a:pt x="11920" y="7502"/>
                    <a:pt x="11920" y="14942"/>
                  </a:cubicBezTo>
                  <a:lnTo>
                    <a:pt x="11920" y="55633"/>
                  </a:lnTo>
                  <a:cubicBezTo>
                    <a:pt x="11920" y="62465"/>
                    <a:pt x="10249" y="62465"/>
                    <a:pt x="77" y="62465"/>
                  </a:cubicBezTo>
                  <a:lnTo>
                    <a:pt x="77" y="67172"/>
                  </a:lnTo>
                  <a:cubicBezTo>
                    <a:pt x="5998" y="67020"/>
                    <a:pt x="13134" y="66716"/>
                    <a:pt x="17385" y="66716"/>
                  </a:cubicBezTo>
                  <a:cubicBezTo>
                    <a:pt x="23459" y="66716"/>
                    <a:pt x="30595" y="66716"/>
                    <a:pt x="36668" y="67172"/>
                  </a:cubicBezTo>
                  <a:lnTo>
                    <a:pt x="36668" y="62465"/>
                  </a:lnTo>
                  <a:lnTo>
                    <a:pt x="33479" y="62465"/>
                  </a:lnTo>
                  <a:cubicBezTo>
                    <a:pt x="22244" y="62465"/>
                    <a:pt x="21940" y="60795"/>
                    <a:pt x="21940" y="55329"/>
                  </a:cubicBezTo>
                  <a:lnTo>
                    <a:pt x="21940" y="31947"/>
                  </a:lnTo>
                  <a:cubicBezTo>
                    <a:pt x="21940" y="16916"/>
                    <a:pt x="28317" y="3403"/>
                    <a:pt x="39856" y="3403"/>
                  </a:cubicBezTo>
                  <a:cubicBezTo>
                    <a:pt x="40919" y="3403"/>
                    <a:pt x="41223" y="3403"/>
                    <a:pt x="41526" y="3555"/>
                  </a:cubicBezTo>
                  <a:cubicBezTo>
                    <a:pt x="41071" y="3707"/>
                    <a:pt x="38034" y="5529"/>
                    <a:pt x="38034" y="9476"/>
                  </a:cubicBezTo>
                  <a:cubicBezTo>
                    <a:pt x="38034" y="13728"/>
                    <a:pt x="41223" y="16005"/>
                    <a:pt x="44563" y="16005"/>
                  </a:cubicBezTo>
                  <a:cubicBezTo>
                    <a:pt x="47296" y="16005"/>
                    <a:pt x="51092" y="14183"/>
                    <a:pt x="51092" y="9324"/>
                  </a:cubicBezTo>
                  <a:cubicBezTo>
                    <a:pt x="51092" y="4466"/>
                    <a:pt x="46385" y="63"/>
                    <a:pt x="39856" y="63"/>
                  </a:cubicBezTo>
                  <a:cubicBezTo>
                    <a:pt x="28773" y="63"/>
                    <a:pt x="23307" y="10235"/>
                    <a:pt x="21181" y="167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04F9F3E-2A20-4366-B9FA-CF3AADD37DF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469882" y="2551075"/>
              <a:ext cx="49193" cy="107040"/>
            </a:xfrm>
            <a:custGeom>
              <a:avLst/>
              <a:gdLst>
                <a:gd name="connsiteX0" fmla="*/ 21641 w 49193"/>
                <a:gd name="connsiteY0" fmla="*/ 41664 h 107040"/>
                <a:gd name="connsiteX1" fmla="*/ 21641 w 49193"/>
                <a:gd name="connsiteY1" fmla="*/ 24052 h 107040"/>
                <a:gd name="connsiteX2" fmla="*/ 35609 w 49193"/>
                <a:gd name="connsiteY2" fmla="*/ 3403 h 107040"/>
                <a:gd name="connsiteX3" fmla="*/ 40619 w 49193"/>
                <a:gd name="connsiteY3" fmla="*/ 4466 h 107040"/>
                <a:gd name="connsiteX4" fmla="*/ 36064 w 49193"/>
                <a:gd name="connsiteY4" fmla="*/ 10843 h 107040"/>
                <a:gd name="connsiteX5" fmla="*/ 42593 w 49193"/>
                <a:gd name="connsiteY5" fmla="*/ 17371 h 107040"/>
                <a:gd name="connsiteX6" fmla="*/ 49274 w 49193"/>
                <a:gd name="connsiteY6" fmla="*/ 10691 h 107040"/>
                <a:gd name="connsiteX7" fmla="*/ 35609 w 49193"/>
                <a:gd name="connsiteY7" fmla="*/ 63 h 107040"/>
                <a:gd name="connsiteX8" fmla="*/ 12075 w 49193"/>
                <a:gd name="connsiteY8" fmla="*/ 24204 h 107040"/>
                <a:gd name="connsiteX9" fmla="*/ 12075 w 49193"/>
                <a:gd name="connsiteY9" fmla="*/ 41664 h 107040"/>
                <a:gd name="connsiteX10" fmla="*/ 81 w 49193"/>
                <a:gd name="connsiteY10" fmla="*/ 41664 h 107040"/>
                <a:gd name="connsiteX11" fmla="*/ 81 w 49193"/>
                <a:gd name="connsiteY11" fmla="*/ 46371 h 107040"/>
                <a:gd name="connsiteX12" fmla="*/ 12075 w 49193"/>
                <a:gd name="connsiteY12" fmla="*/ 46371 h 107040"/>
                <a:gd name="connsiteX13" fmla="*/ 12075 w 49193"/>
                <a:gd name="connsiteY13" fmla="*/ 95564 h 107040"/>
                <a:gd name="connsiteX14" fmla="*/ 232 w 49193"/>
                <a:gd name="connsiteY14" fmla="*/ 102397 h 107040"/>
                <a:gd name="connsiteX15" fmla="*/ 232 w 49193"/>
                <a:gd name="connsiteY15" fmla="*/ 107103 h 107040"/>
                <a:gd name="connsiteX16" fmla="*/ 17541 w 49193"/>
                <a:gd name="connsiteY16" fmla="*/ 106648 h 107040"/>
                <a:gd name="connsiteX17" fmla="*/ 36824 w 49193"/>
                <a:gd name="connsiteY17" fmla="*/ 107103 h 107040"/>
                <a:gd name="connsiteX18" fmla="*/ 36824 w 49193"/>
                <a:gd name="connsiteY18" fmla="*/ 102397 h 107040"/>
                <a:gd name="connsiteX19" fmla="*/ 33635 w 49193"/>
                <a:gd name="connsiteY19" fmla="*/ 102397 h 107040"/>
                <a:gd name="connsiteX20" fmla="*/ 22096 w 49193"/>
                <a:gd name="connsiteY20" fmla="*/ 95261 h 107040"/>
                <a:gd name="connsiteX21" fmla="*/ 22096 w 49193"/>
                <a:gd name="connsiteY21" fmla="*/ 46371 h 107040"/>
                <a:gd name="connsiteX22" fmla="*/ 39405 w 49193"/>
                <a:gd name="connsiteY22" fmla="*/ 46371 h 107040"/>
                <a:gd name="connsiteX23" fmla="*/ 39405 w 49193"/>
                <a:gd name="connsiteY23" fmla="*/ 41664 h 107040"/>
                <a:gd name="connsiteX24" fmla="*/ 21641 w 49193"/>
                <a:gd name="connsiteY24" fmla="*/ 41664 h 10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93" h="107040">
                  <a:moveTo>
                    <a:pt x="21641" y="41664"/>
                  </a:moveTo>
                  <a:lnTo>
                    <a:pt x="21641" y="24052"/>
                  </a:lnTo>
                  <a:cubicBezTo>
                    <a:pt x="21641" y="10691"/>
                    <a:pt x="28928" y="3403"/>
                    <a:pt x="35609" y="3403"/>
                  </a:cubicBezTo>
                  <a:cubicBezTo>
                    <a:pt x="36064" y="3403"/>
                    <a:pt x="38342" y="3403"/>
                    <a:pt x="40619" y="4466"/>
                  </a:cubicBezTo>
                  <a:cubicBezTo>
                    <a:pt x="38797" y="5073"/>
                    <a:pt x="36064" y="7047"/>
                    <a:pt x="36064" y="10843"/>
                  </a:cubicBezTo>
                  <a:cubicBezTo>
                    <a:pt x="36064" y="14335"/>
                    <a:pt x="38494" y="17371"/>
                    <a:pt x="42593" y="17371"/>
                  </a:cubicBezTo>
                  <a:cubicBezTo>
                    <a:pt x="46996" y="17371"/>
                    <a:pt x="49274" y="14335"/>
                    <a:pt x="49274" y="10691"/>
                  </a:cubicBezTo>
                  <a:cubicBezTo>
                    <a:pt x="49274" y="5073"/>
                    <a:pt x="43656" y="63"/>
                    <a:pt x="35609" y="63"/>
                  </a:cubicBezTo>
                  <a:cubicBezTo>
                    <a:pt x="24981" y="63"/>
                    <a:pt x="12075" y="8110"/>
                    <a:pt x="12075" y="24204"/>
                  </a:cubicBezTo>
                  <a:lnTo>
                    <a:pt x="12075" y="41664"/>
                  </a:lnTo>
                  <a:lnTo>
                    <a:pt x="81" y="41664"/>
                  </a:lnTo>
                  <a:lnTo>
                    <a:pt x="81" y="46371"/>
                  </a:lnTo>
                  <a:lnTo>
                    <a:pt x="12075" y="46371"/>
                  </a:lnTo>
                  <a:lnTo>
                    <a:pt x="12075" y="95564"/>
                  </a:lnTo>
                  <a:cubicBezTo>
                    <a:pt x="12075" y="102397"/>
                    <a:pt x="10405" y="102397"/>
                    <a:pt x="232" y="102397"/>
                  </a:cubicBezTo>
                  <a:lnTo>
                    <a:pt x="232" y="107103"/>
                  </a:lnTo>
                  <a:cubicBezTo>
                    <a:pt x="6154" y="106952"/>
                    <a:pt x="13290" y="106648"/>
                    <a:pt x="17541" y="106648"/>
                  </a:cubicBezTo>
                  <a:cubicBezTo>
                    <a:pt x="23614" y="106648"/>
                    <a:pt x="30750" y="106648"/>
                    <a:pt x="36824" y="107103"/>
                  </a:cubicBezTo>
                  <a:lnTo>
                    <a:pt x="36824" y="102397"/>
                  </a:lnTo>
                  <a:lnTo>
                    <a:pt x="33635" y="102397"/>
                  </a:lnTo>
                  <a:cubicBezTo>
                    <a:pt x="22400" y="102397"/>
                    <a:pt x="22096" y="100726"/>
                    <a:pt x="22096" y="95261"/>
                  </a:cubicBezTo>
                  <a:lnTo>
                    <a:pt x="22096" y="46371"/>
                  </a:lnTo>
                  <a:lnTo>
                    <a:pt x="39405" y="46371"/>
                  </a:lnTo>
                  <a:lnTo>
                    <a:pt x="39405" y="41664"/>
                  </a:lnTo>
                  <a:lnTo>
                    <a:pt x="21641" y="416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4C996E-9F9C-9702-B2A3-4CF1A9E82B6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566126" y="2591006"/>
              <a:ext cx="74852" cy="96564"/>
            </a:xfrm>
            <a:custGeom>
              <a:avLst/>
              <a:gdLst>
                <a:gd name="connsiteX0" fmla="*/ 21951 w 74852"/>
                <a:gd name="connsiteY0" fmla="*/ 10084 h 96564"/>
                <a:gd name="connsiteX1" fmla="*/ 21951 w 74852"/>
                <a:gd name="connsiteY1" fmla="*/ 63 h 96564"/>
                <a:gd name="connsiteX2" fmla="*/ 87 w 74852"/>
                <a:gd name="connsiteY2" fmla="*/ 1733 h 96564"/>
                <a:gd name="connsiteX3" fmla="*/ 87 w 74852"/>
                <a:gd name="connsiteY3" fmla="*/ 6440 h 96564"/>
                <a:gd name="connsiteX4" fmla="*/ 11930 w 74852"/>
                <a:gd name="connsiteY4" fmla="*/ 14031 h 96564"/>
                <a:gd name="connsiteX5" fmla="*/ 11930 w 74852"/>
                <a:gd name="connsiteY5" fmla="*/ 85088 h 96564"/>
                <a:gd name="connsiteX6" fmla="*/ 87 w 74852"/>
                <a:gd name="connsiteY6" fmla="*/ 91920 h 96564"/>
                <a:gd name="connsiteX7" fmla="*/ 87 w 74852"/>
                <a:gd name="connsiteY7" fmla="*/ 96627 h 96564"/>
                <a:gd name="connsiteX8" fmla="*/ 17092 w 74852"/>
                <a:gd name="connsiteY8" fmla="*/ 96172 h 96564"/>
                <a:gd name="connsiteX9" fmla="*/ 34249 w 74852"/>
                <a:gd name="connsiteY9" fmla="*/ 96627 h 96564"/>
                <a:gd name="connsiteX10" fmla="*/ 34249 w 74852"/>
                <a:gd name="connsiteY10" fmla="*/ 91920 h 96564"/>
                <a:gd name="connsiteX11" fmla="*/ 22406 w 74852"/>
                <a:gd name="connsiteY11" fmla="*/ 85088 h 96564"/>
                <a:gd name="connsiteX12" fmla="*/ 22406 w 74852"/>
                <a:gd name="connsiteY12" fmla="*/ 59580 h 96564"/>
                <a:gd name="connsiteX13" fmla="*/ 22406 w 74852"/>
                <a:gd name="connsiteY13" fmla="*/ 58214 h 96564"/>
                <a:gd name="connsiteX14" fmla="*/ 41081 w 74852"/>
                <a:gd name="connsiteY14" fmla="*/ 68842 h 96564"/>
                <a:gd name="connsiteX15" fmla="*/ 74939 w 74852"/>
                <a:gd name="connsiteY15" fmla="*/ 34376 h 96564"/>
                <a:gd name="connsiteX16" fmla="*/ 43207 w 74852"/>
                <a:gd name="connsiteY16" fmla="*/ 63 h 96564"/>
                <a:gd name="connsiteX17" fmla="*/ 21951 w 74852"/>
                <a:gd name="connsiteY17" fmla="*/ 10084 h 96564"/>
                <a:gd name="connsiteX18" fmla="*/ 22406 w 74852"/>
                <a:gd name="connsiteY18" fmla="*/ 49863 h 96564"/>
                <a:gd name="connsiteX19" fmla="*/ 22406 w 74852"/>
                <a:gd name="connsiteY19" fmla="*/ 16005 h 96564"/>
                <a:gd name="connsiteX20" fmla="*/ 41992 w 74852"/>
                <a:gd name="connsiteY20" fmla="*/ 3859 h 96564"/>
                <a:gd name="connsiteX21" fmla="*/ 62338 w 74852"/>
                <a:gd name="connsiteY21" fmla="*/ 34376 h 96564"/>
                <a:gd name="connsiteX22" fmla="*/ 40474 w 74852"/>
                <a:gd name="connsiteY22" fmla="*/ 65502 h 96564"/>
                <a:gd name="connsiteX23" fmla="*/ 24532 w 74852"/>
                <a:gd name="connsiteY23" fmla="*/ 56240 h 96564"/>
                <a:gd name="connsiteX24" fmla="*/ 22406 w 74852"/>
                <a:gd name="connsiteY24" fmla="*/ 49863 h 9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52" h="96564">
                  <a:moveTo>
                    <a:pt x="21951" y="10084"/>
                  </a:moveTo>
                  <a:lnTo>
                    <a:pt x="21951" y="63"/>
                  </a:lnTo>
                  <a:lnTo>
                    <a:pt x="87" y="1733"/>
                  </a:lnTo>
                  <a:lnTo>
                    <a:pt x="87" y="6440"/>
                  </a:lnTo>
                  <a:cubicBezTo>
                    <a:pt x="10867" y="6440"/>
                    <a:pt x="11930" y="7351"/>
                    <a:pt x="11930" y="14031"/>
                  </a:cubicBezTo>
                  <a:lnTo>
                    <a:pt x="11930" y="85088"/>
                  </a:lnTo>
                  <a:cubicBezTo>
                    <a:pt x="11930" y="91920"/>
                    <a:pt x="10260" y="91920"/>
                    <a:pt x="87" y="91920"/>
                  </a:cubicBezTo>
                  <a:lnTo>
                    <a:pt x="87" y="96627"/>
                  </a:lnTo>
                  <a:cubicBezTo>
                    <a:pt x="5249" y="96475"/>
                    <a:pt x="13144" y="96172"/>
                    <a:pt x="17092" y="96172"/>
                  </a:cubicBezTo>
                  <a:cubicBezTo>
                    <a:pt x="21191" y="96172"/>
                    <a:pt x="28935" y="96475"/>
                    <a:pt x="34249" y="96627"/>
                  </a:cubicBezTo>
                  <a:lnTo>
                    <a:pt x="34249" y="91920"/>
                  </a:lnTo>
                  <a:cubicBezTo>
                    <a:pt x="24076" y="91920"/>
                    <a:pt x="22406" y="91920"/>
                    <a:pt x="22406" y="85088"/>
                  </a:cubicBezTo>
                  <a:lnTo>
                    <a:pt x="22406" y="59580"/>
                  </a:lnTo>
                  <a:lnTo>
                    <a:pt x="22406" y="58214"/>
                  </a:lnTo>
                  <a:cubicBezTo>
                    <a:pt x="23165" y="60643"/>
                    <a:pt x="29542" y="68842"/>
                    <a:pt x="41081" y="68842"/>
                  </a:cubicBezTo>
                  <a:cubicBezTo>
                    <a:pt x="59149" y="68842"/>
                    <a:pt x="74939" y="53963"/>
                    <a:pt x="74939" y="34376"/>
                  </a:cubicBezTo>
                  <a:cubicBezTo>
                    <a:pt x="74939" y="15094"/>
                    <a:pt x="60212" y="63"/>
                    <a:pt x="43207" y="63"/>
                  </a:cubicBezTo>
                  <a:cubicBezTo>
                    <a:pt x="31364" y="63"/>
                    <a:pt x="24987" y="6743"/>
                    <a:pt x="21951" y="10084"/>
                  </a:cubicBezTo>
                  <a:close/>
                  <a:moveTo>
                    <a:pt x="22406" y="49863"/>
                  </a:moveTo>
                  <a:lnTo>
                    <a:pt x="22406" y="16005"/>
                  </a:lnTo>
                  <a:cubicBezTo>
                    <a:pt x="26809" y="8262"/>
                    <a:pt x="34249" y="3859"/>
                    <a:pt x="41992" y="3859"/>
                  </a:cubicBezTo>
                  <a:cubicBezTo>
                    <a:pt x="53076" y="3859"/>
                    <a:pt x="62338" y="17220"/>
                    <a:pt x="62338" y="34376"/>
                  </a:cubicBezTo>
                  <a:cubicBezTo>
                    <a:pt x="62338" y="52748"/>
                    <a:pt x="51709" y="65502"/>
                    <a:pt x="40474" y="65502"/>
                  </a:cubicBezTo>
                  <a:cubicBezTo>
                    <a:pt x="34401" y="65502"/>
                    <a:pt x="28631" y="62465"/>
                    <a:pt x="24532" y="56240"/>
                  </a:cubicBezTo>
                  <a:cubicBezTo>
                    <a:pt x="22406" y="53052"/>
                    <a:pt x="22406" y="52900"/>
                    <a:pt x="22406" y="498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4C0035F-7D8F-906C-8E47-12015FFD803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51084" y="2552745"/>
              <a:ext cx="76370" cy="105370"/>
            </a:xfrm>
            <a:custGeom>
              <a:avLst/>
              <a:gdLst>
                <a:gd name="connsiteX0" fmla="*/ 11935 w 76370"/>
                <a:gd name="connsiteY0" fmla="*/ 93894 h 105370"/>
                <a:gd name="connsiteX1" fmla="*/ 93 w 76370"/>
                <a:gd name="connsiteY1" fmla="*/ 100726 h 105370"/>
                <a:gd name="connsiteX2" fmla="*/ 93 w 76370"/>
                <a:gd name="connsiteY2" fmla="*/ 105433 h 105370"/>
                <a:gd name="connsiteX3" fmla="*/ 17249 w 76370"/>
                <a:gd name="connsiteY3" fmla="*/ 104978 h 105370"/>
                <a:gd name="connsiteX4" fmla="*/ 34254 w 76370"/>
                <a:gd name="connsiteY4" fmla="*/ 105433 h 105370"/>
                <a:gd name="connsiteX5" fmla="*/ 34254 w 76370"/>
                <a:gd name="connsiteY5" fmla="*/ 100726 h 105370"/>
                <a:gd name="connsiteX6" fmla="*/ 22412 w 76370"/>
                <a:gd name="connsiteY6" fmla="*/ 93894 h 105370"/>
                <a:gd name="connsiteX7" fmla="*/ 22412 w 76370"/>
                <a:gd name="connsiteY7" fmla="*/ 65957 h 105370"/>
                <a:gd name="connsiteX8" fmla="*/ 42909 w 76370"/>
                <a:gd name="connsiteY8" fmla="*/ 41664 h 105370"/>
                <a:gd name="connsiteX9" fmla="*/ 54144 w 76370"/>
                <a:gd name="connsiteY9" fmla="*/ 58518 h 105370"/>
                <a:gd name="connsiteX10" fmla="*/ 54144 w 76370"/>
                <a:gd name="connsiteY10" fmla="*/ 93894 h 105370"/>
                <a:gd name="connsiteX11" fmla="*/ 42301 w 76370"/>
                <a:gd name="connsiteY11" fmla="*/ 100726 h 105370"/>
                <a:gd name="connsiteX12" fmla="*/ 42301 w 76370"/>
                <a:gd name="connsiteY12" fmla="*/ 105433 h 105370"/>
                <a:gd name="connsiteX13" fmla="*/ 59458 w 76370"/>
                <a:gd name="connsiteY13" fmla="*/ 104978 h 105370"/>
                <a:gd name="connsiteX14" fmla="*/ 76463 w 76370"/>
                <a:gd name="connsiteY14" fmla="*/ 105433 h 105370"/>
                <a:gd name="connsiteX15" fmla="*/ 76463 w 76370"/>
                <a:gd name="connsiteY15" fmla="*/ 100726 h 105370"/>
                <a:gd name="connsiteX16" fmla="*/ 64621 w 76370"/>
                <a:gd name="connsiteY16" fmla="*/ 96172 h 105370"/>
                <a:gd name="connsiteX17" fmla="*/ 64621 w 76370"/>
                <a:gd name="connsiteY17" fmla="*/ 67172 h 105370"/>
                <a:gd name="connsiteX18" fmla="*/ 59914 w 76370"/>
                <a:gd name="connsiteY18" fmla="*/ 43942 h 105370"/>
                <a:gd name="connsiteX19" fmla="*/ 43972 w 76370"/>
                <a:gd name="connsiteY19" fmla="*/ 38324 h 105370"/>
                <a:gd name="connsiteX20" fmla="*/ 21956 w 76370"/>
                <a:gd name="connsiteY20" fmla="*/ 53203 h 105370"/>
                <a:gd name="connsiteX21" fmla="*/ 21956 w 76370"/>
                <a:gd name="connsiteY21" fmla="*/ 63 h 105370"/>
                <a:gd name="connsiteX22" fmla="*/ 93 w 76370"/>
                <a:gd name="connsiteY22" fmla="*/ 1733 h 105370"/>
                <a:gd name="connsiteX23" fmla="*/ 93 w 76370"/>
                <a:gd name="connsiteY23" fmla="*/ 6440 h 105370"/>
                <a:gd name="connsiteX24" fmla="*/ 11935 w 76370"/>
                <a:gd name="connsiteY24" fmla="*/ 14942 h 105370"/>
                <a:gd name="connsiteX25" fmla="*/ 11935 w 76370"/>
                <a:gd name="connsiteY25" fmla="*/ 93894 h 1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105370">
                  <a:moveTo>
                    <a:pt x="11935" y="93894"/>
                  </a:moveTo>
                  <a:cubicBezTo>
                    <a:pt x="11935" y="100726"/>
                    <a:pt x="10265" y="100726"/>
                    <a:pt x="93" y="100726"/>
                  </a:cubicBezTo>
                  <a:lnTo>
                    <a:pt x="93" y="105433"/>
                  </a:lnTo>
                  <a:cubicBezTo>
                    <a:pt x="5407" y="105281"/>
                    <a:pt x="13150" y="104978"/>
                    <a:pt x="17249" y="104978"/>
                  </a:cubicBezTo>
                  <a:cubicBezTo>
                    <a:pt x="21197" y="104978"/>
                    <a:pt x="29092" y="105281"/>
                    <a:pt x="34254" y="105433"/>
                  </a:cubicBezTo>
                  <a:lnTo>
                    <a:pt x="34254" y="100726"/>
                  </a:lnTo>
                  <a:cubicBezTo>
                    <a:pt x="24082" y="100726"/>
                    <a:pt x="22412" y="100726"/>
                    <a:pt x="22412" y="93894"/>
                  </a:cubicBezTo>
                  <a:lnTo>
                    <a:pt x="22412" y="65957"/>
                  </a:lnTo>
                  <a:cubicBezTo>
                    <a:pt x="22412" y="50167"/>
                    <a:pt x="33192" y="41664"/>
                    <a:pt x="42909" y="41664"/>
                  </a:cubicBezTo>
                  <a:cubicBezTo>
                    <a:pt x="52474" y="41664"/>
                    <a:pt x="54144" y="49863"/>
                    <a:pt x="54144" y="58518"/>
                  </a:cubicBezTo>
                  <a:lnTo>
                    <a:pt x="54144" y="93894"/>
                  </a:lnTo>
                  <a:cubicBezTo>
                    <a:pt x="54144" y="100726"/>
                    <a:pt x="52474" y="100726"/>
                    <a:pt x="42301" y="100726"/>
                  </a:cubicBezTo>
                  <a:lnTo>
                    <a:pt x="42301" y="105433"/>
                  </a:lnTo>
                  <a:cubicBezTo>
                    <a:pt x="47616" y="105281"/>
                    <a:pt x="55359" y="104978"/>
                    <a:pt x="59458" y="104978"/>
                  </a:cubicBezTo>
                  <a:cubicBezTo>
                    <a:pt x="63406" y="104978"/>
                    <a:pt x="71301" y="105281"/>
                    <a:pt x="76463" y="105433"/>
                  </a:cubicBezTo>
                  <a:lnTo>
                    <a:pt x="76463" y="100726"/>
                  </a:lnTo>
                  <a:cubicBezTo>
                    <a:pt x="68568" y="100726"/>
                    <a:pt x="64772" y="100726"/>
                    <a:pt x="64621" y="96172"/>
                  </a:cubicBezTo>
                  <a:lnTo>
                    <a:pt x="64621" y="67172"/>
                  </a:lnTo>
                  <a:cubicBezTo>
                    <a:pt x="64621" y="54114"/>
                    <a:pt x="64621" y="49408"/>
                    <a:pt x="59914" y="43942"/>
                  </a:cubicBezTo>
                  <a:cubicBezTo>
                    <a:pt x="57788" y="41361"/>
                    <a:pt x="52778" y="38324"/>
                    <a:pt x="43972" y="38324"/>
                  </a:cubicBezTo>
                  <a:cubicBezTo>
                    <a:pt x="31218" y="38324"/>
                    <a:pt x="24537" y="47434"/>
                    <a:pt x="21956" y="53203"/>
                  </a:cubicBezTo>
                  <a:lnTo>
                    <a:pt x="21956" y="63"/>
                  </a:lnTo>
                  <a:lnTo>
                    <a:pt x="93" y="1733"/>
                  </a:lnTo>
                  <a:lnTo>
                    <a:pt x="93" y="6440"/>
                  </a:lnTo>
                  <a:cubicBezTo>
                    <a:pt x="10721" y="6440"/>
                    <a:pt x="11935" y="7502"/>
                    <a:pt x="11935" y="14942"/>
                  </a:cubicBezTo>
                  <a:lnTo>
                    <a:pt x="11935" y="938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8C2EBAB-483B-FC36-C1E8-3666826E724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34827" y="2590095"/>
              <a:ext cx="67260" cy="69690"/>
            </a:xfrm>
            <a:custGeom>
              <a:avLst/>
              <a:gdLst>
                <a:gd name="connsiteX0" fmla="*/ 67359 w 67260"/>
                <a:gd name="connsiteY0" fmla="*/ 35591 h 69690"/>
                <a:gd name="connsiteX1" fmla="*/ 33804 w 67260"/>
                <a:gd name="connsiteY1" fmla="*/ 63 h 69690"/>
                <a:gd name="connsiteX2" fmla="*/ 98 w 67260"/>
                <a:gd name="connsiteY2" fmla="*/ 35591 h 69690"/>
                <a:gd name="connsiteX3" fmla="*/ 33653 w 67260"/>
                <a:gd name="connsiteY3" fmla="*/ 69753 h 69690"/>
                <a:gd name="connsiteX4" fmla="*/ 67359 w 67260"/>
                <a:gd name="connsiteY4" fmla="*/ 35591 h 69690"/>
                <a:gd name="connsiteX5" fmla="*/ 33804 w 67260"/>
                <a:gd name="connsiteY5" fmla="*/ 65957 h 69690"/>
                <a:gd name="connsiteX6" fmla="*/ 16496 w 67260"/>
                <a:gd name="connsiteY6" fmla="*/ 55785 h 69690"/>
                <a:gd name="connsiteX7" fmla="*/ 12700 w 67260"/>
                <a:gd name="connsiteY7" fmla="*/ 34376 h 69690"/>
                <a:gd name="connsiteX8" fmla="*/ 16344 w 67260"/>
                <a:gd name="connsiteY8" fmla="*/ 13576 h 69690"/>
                <a:gd name="connsiteX9" fmla="*/ 33653 w 67260"/>
                <a:gd name="connsiteY9" fmla="*/ 3403 h 69690"/>
                <a:gd name="connsiteX10" fmla="*/ 50809 w 67260"/>
                <a:gd name="connsiteY10" fmla="*/ 13272 h 69690"/>
                <a:gd name="connsiteX11" fmla="*/ 54757 w 67260"/>
                <a:gd name="connsiteY11" fmla="*/ 34376 h 69690"/>
                <a:gd name="connsiteX12" fmla="*/ 51417 w 67260"/>
                <a:gd name="connsiteY12" fmla="*/ 54722 h 69690"/>
                <a:gd name="connsiteX13" fmla="*/ 33804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59" y="35591"/>
                  </a:moveTo>
                  <a:cubicBezTo>
                    <a:pt x="67359" y="16157"/>
                    <a:pt x="52176" y="63"/>
                    <a:pt x="33804" y="63"/>
                  </a:cubicBezTo>
                  <a:cubicBezTo>
                    <a:pt x="14826" y="63"/>
                    <a:pt x="98" y="16612"/>
                    <a:pt x="98" y="35591"/>
                  </a:cubicBezTo>
                  <a:cubicBezTo>
                    <a:pt x="98" y="55177"/>
                    <a:pt x="15888" y="69753"/>
                    <a:pt x="33653" y="69753"/>
                  </a:cubicBezTo>
                  <a:cubicBezTo>
                    <a:pt x="52024" y="69753"/>
                    <a:pt x="67359" y="54874"/>
                    <a:pt x="67359" y="35591"/>
                  </a:cubicBezTo>
                  <a:close/>
                  <a:moveTo>
                    <a:pt x="33804" y="65957"/>
                  </a:moveTo>
                  <a:cubicBezTo>
                    <a:pt x="27276" y="65957"/>
                    <a:pt x="20595" y="62769"/>
                    <a:pt x="16496" y="55785"/>
                  </a:cubicBezTo>
                  <a:cubicBezTo>
                    <a:pt x="12700" y="49104"/>
                    <a:pt x="12700" y="39842"/>
                    <a:pt x="12700" y="34376"/>
                  </a:cubicBezTo>
                  <a:cubicBezTo>
                    <a:pt x="12700" y="28455"/>
                    <a:pt x="12700" y="20256"/>
                    <a:pt x="16344" y="13576"/>
                  </a:cubicBezTo>
                  <a:cubicBezTo>
                    <a:pt x="20443" y="6591"/>
                    <a:pt x="27579" y="3403"/>
                    <a:pt x="33653" y="3403"/>
                  </a:cubicBezTo>
                  <a:cubicBezTo>
                    <a:pt x="40333" y="3403"/>
                    <a:pt x="46862" y="6743"/>
                    <a:pt x="50809" y="13272"/>
                  </a:cubicBezTo>
                  <a:cubicBezTo>
                    <a:pt x="54757" y="19801"/>
                    <a:pt x="54757" y="28607"/>
                    <a:pt x="54757" y="34376"/>
                  </a:cubicBezTo>
                  <a:cubicBezTo>
                    <a:pt x="54757" y="39842"/>
                    <a:pt x="54757" y="48041"/>
                    <a:pt x="51417" y="54722"/>
                  </a:cubicBezTo>
                  <a:cubicBezTo>
                    <a:pt x="48077" y="61554"/>
                    <a:pt x="41396" y="65957"/>
                    <a:pt x="33804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DD8CEA4-3A03-5D4A-985B-0137790CD7D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09376" y="2564740"/>
              <a:ext cx="47522" cy="95045"/>
            </a:xfrm>
            <a:custGeom>
              <a:avLst/>
              <a:gdLst>
                <a:gd name="connsiteX0" fmla="*/ 23485 w 47522"/>
                <a:gd name="connsiteY0" fmla="*/ 32706 h 95045"/>
                <a:gd name="connsiteX1" fmla="*/ 45197 w 47522"/>
                <a:gd name="connsiteY1" fmla="*/ 32706 h 95045"/>
                <a:gd name="connsiteX2" fmla="*/ 45197 w 47522"/>
                <a:gd name="connsiteY2" fmla="*/ 28000 h 95045"/>
                <a:gd name="connsiteX3" fmla="*/ 23485 w 47522"/>
                <a:gd name="connsiteY3" fmla="*/ 28000 h 95045"/>
                <a:gd name="connsiteX4" fmla="*/ 23485 w 47522"/>
                <a:gd name="connsiteY4" fmla="*/ 63 h 95045"/>
                <a:gd name="connsiteX5" fmla="*/ 19689 w 47522"/>
                <a:gd name="connsiteY5" fmla="*/ 63 h 95045"/>
                <a:gd name="connsiteX6" fmla="*/ 103 w 47522"/>
                <a:gd name="connsiteY6" fmla="*/ 29366 h 95045"/>
                <a:gd name="connsiteX7" fmla="*/ 103 w 47522"/>
                <a:gd name="connsiteY7" fmla="*/ 32706 h 95045"/>
                <a:gd name="connsiteX8" fmla="*/ 13009 w 47522"/>
                <a:gd name="connsiteY8" fmla="*/ 32706 h 95045"/>
                <a:gd name="connsiteX9" fmla="*/ 13009 w 47522"/>
                <a:gd name="connsiteY9" fmla="*/ 74612 h 95045"/>
                <a:gd name="connsiteX10" fmla="*/ 32595 w 47522"/>
                <a:gd name="connsiteY10" fmla="*/ 95109 h 95045"/>
                <a:gd name="connsiteX11" fmla="*/ 47626 w 47522"/>
                <a:gd name="connsiteY11" fmla="*/ 74612 h 95045"/>
                <a:gd name="connsiteX12" fmla="*/ 47626 w 47522"/>
                <a:gd name="connsiteY12" fmla="*/ 65957 h 95045"/>
                <a:gd name="connsiteX13" fmla="*/ 43830 w 47522"/>
                <a:gd name="connsiteY13" fmla="*/ 65957 h 95045"/>
                <a:gd name="connsiteX14" fmla="*/ 43830 w 47522"/>
                <a:gd name="connsiteY14" fmla="*/ 74308 h 95045"/>
                <a:gd name="connsiteX15" fmla="*/ 33658 w 47522"/>
                <a:gd name="connsiteY15" fmla="*/ 91313 h 95045"/>
                <a:gd name="connsiteX16" fmla="*/ 23485 w 47522"/>
                <a:gd name="connsiteY16" fmla="*/ 74915 h 95045"/>
                <a:gd name="connsiteX17" fmla="*/ 23485 w 47522"/>
                <a:gd name="connsiteY17" fmla="*/ 32706 h 9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522" h="95045">
                  <a:moveTo>
                    <a:pt x="23485" y="32706"/>
                  </a:moveTo>
                  <a:lnTo>
                    <a:pt x="45197" y="32706"/>
                  </a:lnTo>
                  <a:lnTo>
                    <a:pt x="45197" y="28000"/>
                  </a:lnTo>
                  <a:lnTo>
                    <a:pt x="23485" y="28000"/>
                  </a:lnTo>
                  <a:lnTo>
                    <a:pt x="23485" y="63"/>
                  </a:lnTo>
                  <a:lnTo>
                    <a:pt x="19689" y="63"/>
                  </a:lnTo>
                  <a:cubicBezTo>
                    <a:pt x="19537" y="12513"/>
                    <a:pt x="14982" y="28759"/>
                    <a:pt x="103" y="29366"/>
                  </a:cubicBezTo>
                  <a:lnTo>
                    <a:pt x="103" y="32706"/>
                  </a:lnTo>
                  <a:lnTo>
                    <a:pt x="13009" y="32706"/>
                  </a:lnTo>
                  <a:lnTo>
                    <a:pt x="13009" y="74612"/>
                  </a:lnTo>
                  <a:cubicBezTo>
                    <a:pt x="13009" y="93287"/>
                    <a:pt x="27129" y="95109"/>
                    <a:pt x="32595" y="95109"/>
                  </a:cubicBezTo>
                  <a:cubicBezTo>
                    <a:pt x="43375" y="95109"/>
                    <a:pt x="47626" y="84329"/>
                    <a:pt x="47626" y="74612"/>
                  </a:cubicBezTo>
                  <a:lnTo>
                    <a:pt x="47626" y="65957"/>
                  </a:lnTo>
                  <a:lnTo>
                    <a:pt x="43830" y="65957"/>
                  </a:lnTo>
                  <a:lnTo>
                    <a:pt x="43830" y="74308"/>
                  </a:lnTo>
                  <a:cubicBezTo>
                    <a:pt x="43830" y="85543"/>
                    <a:pt x="39275" y="91313"/>
                    <a:pt x="33658" y="91313"/>
                  </a:cubicBezTo>
                  <a:cubicBezTo>
                    <a:pt x="23485" y="91313"/>
                    <a:pt x="23485" y="77496"/>
                    <a:pt x="23485" y="74915"/>
                  </a:cubicBezTo>
                  <a:lnTo>
                    <a:pt x="23485" y="327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C576CEB-F16C-520B-2DEE-92EF4554BD3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869788" y="2590095"/>
              <a:ext cx="67260" cy="69690"/>
            </a:xfrm>
            <a:custGeom>
              <a:avLst/>
              <a:gdLst>
                <a:gd name="connsiteX0" fmla="*/ 67368 w 67260"/>
                <a:gd name="connsiteY0" fmla="*/ 35591 h 69690"/>
                <a:gd name="connsiteX1" fmla="*/ 33813 w 67260"/>
                <a:gd name="connsiteY1" fmla="*/ 63 h 69690"/>
                <a:gd name="connsiteX2" fmla="*/ 107 w 67260"/>
                <a:gd name="connsiteY2" fmla="*/ 35591 h 69690"/>
                <a:gd name="connsiteX3" fmla="*/ 33661 w 67260"/>
                <a:gd name="connsiteY3" fmla="*/ 69753 h 69690"/>
                <a:gd name="connsiteX4" fmla="*/ 67368 w 67260"/>
                <a:gd name="connsiteY4" fmla="*/ 35591 h 69690"/>
                <a:gd name="connsiteX5" fmla="*/ 33813 w 67260"/>
                <a:gd name="connsiteY5" fmla="*/ 65957 h 69690"/>
                <a:gd name="connsiteX6" fmla="*/ 16505 w 67260"/>
                <a:gd name="connsiteY6" fmla="*/ 55785 h 69690"/>
                <a:gd name="connsiteX7" fmla="*/ 12709 w 67260"/>
                <a:gd name="connsiteY7" fmla="*/ 34376 h 69690"/>
                <a:gd name="connsiteX8" fmla="*/ 16353 w 67260"/>
                <a:gd name="connsiteY8" fmla="*/ 13576 h 69690"/>
                <a:gd name="connsiteX9" fmla="*/ 33661 w 67260"/>
                <a:gd name="connsiteY9" fmla="*/ 3403 h 69690"/>
                <a:gd name="connsiteX10" fmla="*/ 50818 w 67260"/>
                <a:gd name="connsiteY10" fmla="*/ 13272 h 69690"/>
                <a:gd name="connsiteX11" fmla="*/ 54766 w 67260"/>
                <a:gd name="connsiteY11" fmla="*/ 34376 h 69690"/>
                <a:gd name="connsiteX12" fmla="*/ 51426 w 67260"/>
                <a:gd name="connsiteY12" fmla="*/ 54722 h 69690"/>
                <a:gd name="connsiteX13" fmla="*/ 33813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68" y="35591"/>
                  </a:moveTo>
                  <a:cubicBezTo>
                    <a:pt x="67368" y="16157"/>
                    <a:pt x="52185" y="63"/>
                    <a:pt x="33813" y="63"/>
                  </a:cubicBezTo>
                  <a:cubicBezTo>
                    <a:pt x="14834" y="63"/>
                    <a:pt x="107" y="16612"/>
                    <a:pt x="107" y="35591"/>
                  </a:cubicBezTo>
                  <a:cubicBezTo>
                    <a:pt x="107" y="55177"/>
                    <a:pt x="15897" y="69753"/>
                    <a:pt x="33661" y="69753"/>
                  </a:cubicBezTo>
                  <a:cubicBezTo>
                    <a:pt x="52033" y="69753"/>
                    <a:pt x="67368" y="54874"/>
                    <a:pt x="67368" y="35591"/>
                  </a:cubicBezTo>
                  <a:close/>
                  <a:moveTo>
                    <a:pt x="33813" y="65957"/>
                  </a:moveTo>
                  <a:cubicBezTo>
                    <a:pt x="27285" y="65957"/>
                    <a:pt x="20604" y="62769"/>
                    <a:pt x="16505" y="55785"/>
                  </a:cubicBezTo>
                  <a:cubicBezTo>
                    <a:pt x="12709" y="49104"/>
                    <a:pt x="12709" y="39842"/>
                    <a:pt x="12709" y="34376"/>
                  </a:cubicBezTo>
                  <a:cubicBezTo>
                    <a:pt x="12709" y="28455"/>
                    <a:pt x="12709" y="20256"/>
                    <a:pt x="16353" y="13576"/>
                  </a:cubicBezTo>
                  <a:cubicBezTo>
                    <a:pt x="20452" y="6591"/>
                    <a:pt x="27588" y="3403"/>
                    <a:pt x="33661" y="3403"/>
                  </a:cubicBezTo>
                  <a:cubicBezTo>
                    <a:pt x="40342" y="3403"/>
                    <a:pt x="46871" y="6743"/>
                    <a:pt x="50818" y="13272"/>
                  </a:cubicBezTo>
                  <a:cubicBezTo>
                    <a:pt x="54766" y="19801"/>
                    <a:pt x="54766" y="28607"/>
                    <a:pt x="54766" y="34376"/>
                  </a:cubicBezTo>
                  <a:cubicBezTo>
                    <a:pt x="54766" y="39842"/>
                    <a:pt x="54766" y="48041"/>
                    <a:pt x="51426" y="54722"/>
                  </a:cubicBezTo>
                  <a:cubicBezTo>
                    <a:pt x="48085" y="61554"/>
                    <a:pt x="41405" y="65957"/>
                    <a:pt x="33813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06B4587-210B-9C16-04FC-157824BBE45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45704" y="2589336"/>
              <a:ext cx="69386" cy="100056"/>
            </a:xfrm>
            <a:custGeom>
              <a:avLst/>
              <a:gdLst>
                <a:gd name="connsiteX0" fmla="*/ 29567 w 69386"/>
                <a:gd name="connsiteY0" fmla="*/ 42727 h 100056"/>
                <a:gd name="connsiteX1" fmla="*/ 16358 w 69386"/>
                <a:gd name="connsiteY1" fmla="*/ 24052 h 100056"/>
                <a:gd name="connsiteX2" fmla="*/ 18787 w 69386"/>
                <a:gd name="connsiteY2" fmla="*/ 11298 h 100056"/>
                <a:gd name="connsiteX3" fmla="*/ 29567 w 69386"/>
                <a:gd name="connsiteY3" fmla="*/ 5225 h 100056"/>
                <a:gd name="connsiteX4" fmla="*/ 42776 w 69386"/>
                <a:gd name="connsiteY4" fmla="*/ 23900 h 100056"/>
                <a:gd name="connsiteX5" fmla="*/ 40347 w 69386"/>
                <a:gd name="connsiteY5" fmla="*/ 36654 h 100056"/>
                <a:gd name="connsiteX6" fmla="*/ 29567 w 69386"/>
                <a:gd name="connsiteY6" fmla="*/ 42727 h 100056"/>
                <a:gd name="connsiteX7" fmla="*/ 11955 w 69386"/>
                <a:gd name="connsiteY7" fmla="*/ 48649 h 100056"/>
                <a:gd name="connsiteX8" fmla="*/ 14536 w 69386"/>
                <a:gd name="connsiteY8" fmla="*/ 41513 h 100056"/>
                <a:gd name="connsiteX9" fmla="*/ 29567 w 69386"/>
                <a:gd name="connsiteY9" fmla="*/ 46219 h 100056"/>
                <a:gd name="connsiteX10" fmla="*/ 54164 w 69386"/>
                <a:gd name="connsiteY10" fmla="*/ 24052 h 100056"/>
                <a:gd name="connsiteX11" fmla="*/ 47939 w 69386"/>
                <a:gd name="connsiteY11" fmla="*/ 9324 h 100056"/>
                <a:gd name="connsiteX12" fmla="*/ 61603 w 69386"/>
                <a:gd name="connsiteY12" fmla="*/ 3403 h 100056"/>
                <a:gd name="connsiteX13" fmla="*/ 63122 w 69386"/>
                <a:gd name="connsiteY13" fmla="*/ 3555 h 100056"/>
                <a:gd name="connsiteX14" fmla="*/ 60692 w 69386"/>
                <a:gd name="connsiteY14" fmla="*/ 7654 h 100056"/>
                <a:gd name="connsiteX15" fmla="*/ 65095 w 69386"/>
                <a:gd name="connsiteY15" fmla="*/ 12057 h 100056"/>
                <a:gd name="connsiteX16" fmla="*/ 69498 w 69386"/>
                <a:gd name="connsiteY16" fmla="*/ 7502 h 100056"/>
                <a:gd name="connsiteX17" fmla="*/ 61755 w 69386"/>
                <a:gd name="connsiteY17" fmla="*/ 63 h 100056"/>
                <a:gd name="connsiteX18" fmla="*/ 45661 w 69386"/>
                <a:gd name="connsiteY18" fmla="*/ 7199 h 100056"/>
                <a:gd name="connsiteX19" fmla="*/ 29567 w 69386"/>
                <a:gd name="connsiteY19" fmla="*/ 1733 h 100056"/>
                <a:gd name="connsiteX20" fmla="*/ 4970 w 69386"/>
                <a:gd name="connsiteY20" fmla="*/ 23900 h 100056"/>
                <a:gd name="connsiteX21" fmla="*/ 12106 w 69386"/>
                <a:gd name="connsiteY21" fmla="*/ 39539 h 100056"/>
                <a:gd name="connsiteX22" fmla="*/ 7400 w 69386"/>
                <a:gd name="connsiteY22" fmla="*/ 52141 h 100056"/>
                <a:gd name="connsiteX23" fmla="*/ 14080 w 69386"/>
                <a:gd name="connsiteY23" fmla="*/ 65654 h 100056"/>
                <a:gd name="connsiteX24" fmla="*/ 112 w 69386"/>
                <a:gd name="connsiteY24" fmla="*/ 80837 h 100056"/>
                <a:gd name="connsiteX25" fmla="*/ 33666 w 69386"/>
                <a:gd name="connsiteY25" fmla="*/ 100119 h 100056"/>
                <a:gd name="connsiteX26" fmla="*/ 67373 w 69386"/>
                <a:gd name="connsiteY26" fmla="*/ 80533 h 100056"/>
                <a:gd name="connsiteX27" fmla="*/ 57504 w 69386"/>
                <a:gd name="connsiteY27" fmla="*/ 63224 h 100056"/>
                <a:gd name="connsiteX28" fmla="*/ 31389 w 69386"/>
                <a:gd name="connsiteY28" fmla="*/ 58973 h 100056"/>
                <a:gd name="connsiteX29" fmla="*/ 20002 w 69386"/>
                <a:gd name="connsiteY29" fmla="*/ 58821 h 100056"/>
                <a:gd name="connsiteX30" fmla="*/ 11955 w 69386"/>
                <a:gd name="connsiteY30" fmla="*/ 48649 h 100056"/>
                <a:gd name="connsiteX31" fmla="*/ 33818 w 69386"/>
                <a:gd name="connsiteY31" fmla="*/ 96627 h 100056"/>
                <a:gd name="connsiteX32" fmla="*/ 8007 w 69386"/>
                <a:gd name="connsiteY32" fmla="*/ 80837 h 100056"/>
                <a:gd name="connsiteX33" fmla="*/ 20457 w 69386"/>
                <a:gd name="connsiteY33" fmla="*/ 67779 h 100056"/>
                <a:gd name="connsiteX34" fmla="*/ 29415 w 69386"/>
                <a:gd name="connsiteY34" fmla="*/ 67779 h 100056"/>
                <a:gd name="connsiteX35" fmla="*/ 59478 w 69386"/>
                <a:gd name="connsiteY35" fmla="*/ 80837 h 100056"/>
                <a:gd name="connsiteX36" fmla="*/ 33818 w 69386"/>
                <a:gd name="connsiteY36" fmla="*/ 96627 h 10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386" h="100056">
                  <a:moveTo>
                    <a:pt x="29567" y="42727"/>
                  </a:moveTo>
                  <a:cubicBezTo>
                    <a:pt x="16358" y="42727"/>
                    <a:pt x="16358" y="27544"/>
                    <a:pt x="16358" y="24052"/>
                  </a:cubicBezTo>
                  <a:cubicBezTo>
                    <a:pt x="16358" y="19953"/>
                    <a:pt x="16510" y="15094"/>
                    <a:pt x="18787" y="11298"/>
                  </a:cubicBezTo>
                  <a:cubicBezTo>
                    <a:pt x="20002" y="9476"/>
                    <a:pt x="23494" y="5225"/>
                    <a:pt x="29567" y="5225"/>
                  </a:cubicBezTo>
                  <a:cubicBezTo>
                    <a:pt x="42776" y="5225"/>
                    <a:pt x="42776" y="20408"/>
                    <a:pt x="42776" y="23900"/>
                  </a:cubicBezTo>
                  <a:cubicBezTo>
                    <a:pt x="42776" y="28000"/>
                    <a:pt x="42624" y="32858"/>
                    <a:pt x="40347" y="36654"/>
                  </a:cubicBezTo>
                  <a:cubicBezTo>
                    <a:pt x="39132" y="38476"/>
                    <a:pt x="35640" y="42727"/>
                    <a:pt x="29567" y="42727"/>
                  </a:cubicBezTo>
                  <a:close/>
                  <a:moveTo>
                    <a:pt x="11955" y="48649"/>
                  </a:moveTo>
                  <a:cubicBezTo>
                    <a:pt x="11955" y="48041"/>
                    <a:pt x="11955" y="44549"/>
                    <a:pt x="14536" y="41513"/>
                  </a:cubicBezTo>
                  <a:cubicBezTo>
                    <a:pt x="20457" y="45764"/>
                    <a:pt x="26682" y="46219"/>
                    <a:pt x="29567" y="46219"/>
                  </a:cubicBezTo>
                  <a:cubicBezTo>
                    <a:pt x="43687" y="46219"/>
                    <a:pt x="54164" y="35743"/>
                    <a:pt x="54164" y="24052"/>
                  </a:cubicBezTo>
                  <a:cubicBezTo>
                    <a:pt x="54164" y="18434"/>
                    <a:pt x="51734" y="12817"/>
                    <a:pt x="47939" y="9324"/>
                  </a:cubicBezTo>
                  <a:cubicBezTo>
                    <a:pt x="53404" y="4162"/>
                    <a:pt x="58870" y="3403"/>
                    <a:pt x="61603" y="3403"/>
                  </a:cubicBezTo>
                  <a:cubicBezTo>
                    <a:pt x="61907" y="3403"/>
                    <a:pt x="62666" y="3403"/>
                    <a:pt x="63122" y="3555"/>
                  </a:cubicBezTo>
                  <a:cubicBezTo>
                    <a:pt x="61451" y="4162"/>
                    <a:pt x="60692" y="5832"/>
                    <a:pt x="60692" y="7654"/>
                  </a:cubicBezTo>
                  <a:cubicBezTo>
                    <a:pt x="60692" y="10235"/>
                    <a:pt x="62666" y="12057"/>
                    <a:pt x="65095" y="12057"/>
                  </a:cubicBezTo>
                  <a:cubicBezTo>
                    <a:pt x="66614" y="12057"/>
                    <a:pt x="69498" y="10995"/>
                    <a:pt x="69498" y="7502"/>
                  </a:cubicBezTo>
                  <a:cubicBezTo>
                    <a:pt x="69498" y="4921"/>
                    <a:pt x="67677" y="63"/>
                    <a:pt x="61755" y="63"/>
                  </a:cubicBezTo>
                  <a:cubicBezTo>
                    <a:pt x="58719" y="63"/>
                    <a:pt x="52038" y="974"/>
                    <a:pt x="45661" y="7199"/>
                  </a:cubicBezTo>
                  <a:cubicBezTo>
                    <a:pt x="39284" y="2188"/>
                    <a:pt x="32907" y="1733"/>
                    <a:pt x="29567" y="1733"/>
                  </a:cubicBezTo>
                  <a:cubicBezTo>
                    <a:pt x="15447" y="1733"/>
                    <a:pt x="4970" y="12209"/>
                    <a:pt x="4970" y="23900"/>
                  </a:cubicBezTo>
                  <a:cubicBezTo>
                    <a:pt x="4970" y="30581"/>
                    <a:pt x="8311" y="36350"/>
                    <a:pt x="12106" y="39539"/>
                  </a:cubicBezTo>
                  <a:cubicBezTo>
                    <a:pt x="10133" y="41816"/>
                    <a:pt x="7400" y="46827"/>
                    <a:pt x="7400" y="52141"/>
                  </a:cubicBezTo>
                  <a:cubicBezTo>
                    <a:pt x="7400" y="56847"/>
                    <a:pt x="9374" y="62617"/>
                    <a:pt x="14080" y="65654"/>
                  </a:cubicBezTo>
                  <a:cubicBezTo>
                    <a:pt x="4970" y="68235"/>
                    <a:pt x="112" y="74763"/>
                    <a:pt x="112" y="80837"/>
                  </a:cubicBezTo>
                  <a:cubicBezTo>
                    <a:pt x="112" y="91768"/>
                    <a:pt x="15143" y="100119"/>
                    <a:pt x="33666" y="100119"/>
                  </a:cubicBezTo>
                  <a:cubicBezTo>
                    <a:pt x="51582" y="100119"/>
                    <a:pt x="67373" y="92376"/>
                    <a:pt x="67373" y="80533"/>
                  </a:cubicBezTo>
                  <a:cubicBezTo>
                    <a:pt x="67373" y="75219"/>
                    <a:pt x="65247" y="67476"/>
                    <a:pt x="57504" y="63224"/>
                  </a:cubicBezTo>
                  <a:cubicBezTo>
                    <a:pt x="49457" y="58973"/>
                    <a:pt x="40651" y="58973"/>
                    <a:pt x="31389" y="58973"/>
                  </a:cubicBezTo>
                  <a:cubicBezTo>
                    <a:pt x="27593" y="58973"/>
                    <a:pt x="21065" y="58973"/>
                    <a:pt x="20002" y="58821"/>
                  </a:cubicBezTo>
                  <a:cubicBezTo>
                    <a:pt x="15143" y="58214"/>
                    <a:pt x="11955" y="53507"/>
                    <a:pt x="11955" y="48649"/>
                  </a:cubicBezTo>
                  <a:close/>
                  <a:moveTo>
                    <a:pt x="33818" y="96627"/>
                  </a:moveTo>
                  <a:cubicBezTo>
                    <a:pt x="18483" y="96627"/>
                    <a:pt x="8007" y="88884"/>
                    <a:pt x="8007" y="80837"/>
                  </a:cubicBezTo>
                  <a:cubicBezTo>
                    <a:pt x="8007" y="73852"/>
                    <a:pt x="13777" y="68235"/>
                    <a:pt x="20457" y="67779"/>
                  </a:cubicBezTo>
                  <a:lnTo>
                    <a:pt x="29415" y="67779"/>
                  </a:lnTo>
                  <a:cubicBezTo>
                    <a:pt x="42473" y="67779"/>
                    <a:pt x="59478" y="67779"/>
                    <a:pt x="59478" y="80837"/>
                  </a:cubicBezTo>
                  <a:cubicBezTo>
                    <a:pt x="59478" y="89036"/>
                    <a:pt x="48698" y="96627"/>
                    <a:pt x="33818" y="9662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DAE06B-9CEB-C231-5B53-F6C12BD9233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022227" y="2591006"/>
              <a:ext cx="76370" cy="68779"/>
            </a:xfrm>
            <a:custGeom>
              <a:avLst/>
              <a:gdLst>
                <a:gd name="connsiteX0" fmla="*/ 54624 w 76370"/>
                <a:gd name="connsiteY0" fmla="*/ 55177 h 68779"/>
                <a:gd name="connsiteX1" fmla="*/ 54624 w 76370"/>
                <a:gd name="connsiteY1" fmla="*/ 68842 h 68779"/>
                <a:gd name="connsiteX2" fmla="*/ 76488 w 76370"/>
                <a:gd name="connsiteY2" fmla="*/ 67172 h 68779"/>
                <a:gd name="connsiteX3" fmla="*/ 76488 w 76370"/>
                <a:gd name="connsiteY3" fmla="*/ 62465 h 68779"/>
                <a:gd name="connsiteX4" fmla="*/ 64645 w 76370"/>
                <a:gd name="connsiteY4" fmla="*/ 53963 h 68779"/>
                <a:gd name="connsiteX5" fmla="*/ 64645 w 76370"/>
                <a:gd name="connsiteY5" fmla="*/ 63 h 68779"/>
                <a:gd name="connsiteX6" fmla="*/ 42326 w 76370"/>
                <a:gd name="connsiteY6" fmla="*/ 1733 h 68779"/>
                <a:gd name="connsiteX7" fmla="*/ 42326 w 76370"/>
                <a:gd name="connsiteY7" fmla="*/ 6440 h 68779"/>
                <a:gd name="connsiteX8" fmla="*/ 54169 w 76370"/>
                <a:gd name="connsiteY8" fmla="*/ 14942 h 68779"/>
                <a:gd name="connsiteX9" fmla="*/ 54169 w 76370"/>
                <a:gd name="connsiteY9" fmla="*/ 41968 h 68779"/>
                <a:gd name="connsiteX10" fmla="*/ 35797 w 76370"/>
                <a:gd name="connsiteY10" fmla="*/ 65502 h 68779"/>
                <a:gd name="connsiteX11" fmla="*/ 22436 w 76370"/>
                <a:gd name="connsiteY11" fmla="*/ 50471 h 68779"/>
                <a:gd name="connsiteX12" fmla="*/ 22436 w 76370"/>
                <a:gd name="connsiteY12" fmla="*/ 63 h 68779"/>
                <a:gd name="connsiteX13" fmla="*/ 117 w 76370"/>
                <a:gd name="connsiteY13" fmla="*/ 1733 h 68779"/>
                <a:gd name="connsiteX14" fmla="*/ 117 w 76370"/>
                <a:gd name="connsiteY14" fmla="*/ 6440 h 68779"/>
                <a:gd name="connsiteX15" fmla="*/ 11960 w 76370"/>
                <a:gd name="connsiteY15" fmla="*/ 20408 h 68779"/>
                <a:gd name="connsiteX16" fmla="*/ 11960 w 76370"/>
                <a:gd name="connsiteY16" fmla="*/ 43183 h 68779"/>
                <a:gd name="connsiteX17" fmla="*/ 35038 w 76370"/>
                <a:gd name="connsiteY17" fmla="*/ 68842 h 68779"/>
                <a:gd name="connsiteX18" fmla="*/ 54624 w 76370"/>
                <a:gd name="connsiteY18" fmla="*/ 55177 h 6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370" h="68779">
                  <a:moveTo>
                    <a:pt x="54624" y="55177"/>
                  </a:moveTo>
                  <a:lnTo>
                    <a:pt x="54624" y="68842"/>
                  </a:lnTo>
                  <a:lnTo>
                    <a:pt x="76488" y="67172"/>
                  </a:lnTo>
                  <a:lnTo>
                    <a:pt x="76488" y="62465"/>
                  </a:lnTo>
                  <a:cubicBezTo>
                    <a:pt x="65860" y="62465"/>
                    <a:pt x="64645" y="61402"/>
                    <a:pt x="64645" y="53963"/>
                  </a:cubicBezTo>
                  <a:lnTo>
                    <a:pt x="64645" y="63"/>
                  </a:lnTo>
                  <a:lnTo>
                    <a:pt x="42326" y="1733"/>
                  </a:lnTo>
                  <a:lnTo>
                    <a:pt x="42326" y="6440"/>
                  </a:lnTo>
                  <a:cubicBezTo>
                    <a:pt x="52954" y="6440"/>
                    <a:pt x="54169" y="7502"/>
                    <a:pt x="54169" y="14942"/>
                  </a:cubicBezTo>
                  <a:lnTo>
                    <a:pt x="54169" y="41968"/>
                  </a:lnTo>
                  <a:cubicBezTo>
                    <a:pt x="54169" y="55177"/>
                    <a:pt x="46881" y="65502"/>
                    <a:pt x="35797" y="65502"/>
                  </a:cubicBezTo>
                  <a:cubicBezTo>
                    <a:pt x="23043" y="65502"/>
                    <a:pt x="22436" y="58366"/>
                    <a:pt x="22436" y="50471"/>
                  </a:cubicBezTo>
                  <a:lnTo>
                    <a:pt x="22436" y="63"/>
                  </a:lnTo>
                  <a:lnTo>
                    <a:pt x="117" y="1733"/>
                  </a:lnTo>
                  <a:lnTo>
                    <a:pt x="117" y="6440"/>
                  </a:lnTo>
                  <a:cubicBezTo>
                    <a:pt x="11960" y="6440"/>
                    <a:pt x="11960" y="6895"/>
                    <a:pt x="11960" y="20408"/>
                  </a:cubicBezTo>
                  <a:lnTo>
                    <a:pt x="11960" y="43183"/>
                  </a:lnTo>
                  <a:cubicBezTo>
                    <a:pt x="11960" y="55025"/>
                    <a:pt x="11960" y="68842"/>
                    <a:pt x="35038" y="68842"/>
                  </a:cubicBezTo>
                  <a:cubicBezTo>
                    <a:pt x="43540" y="68842"/>
                    <a:pt x="50221" y="64591"/>
                    <a:pt x="54624" y="5517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926D217-9A8E-BF07-4C36-B6E85F6BFB9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106577" y="2591006"/>
              <a:ext cx="76370" cy="67109"/>
            </a:xfrm>
            <a:custGeom>
              <a:avLst/>
              <a:gdLst>
                <a:gd name="connsiteX0" fmla="*/ 11965 w 76370"/>
                <a:gd name="connsiteY0" fmla="*/ 14942 h 67109"/>
                <a:gd name="connsiteX1" fmla="*/ 11965 w 76370"/>
                <a:gd name="connsiteY1" fmla="*/ 55633 h 67109"/>
                <a:gd name="connsiteX2" fmla="*/ 122 w 76370"/>
                <a:gd name="connsiteY2" fmla="*/ 62465 h 67109"/>
                <a:gd name="connsiteX3" fmla="*/ 122 w 76370"/>
                <a:gd name="connsiteY3" fmla="*/ 67172 h 67109"/>
                <a:gd name="connsiteX4" fmla="*/ 17279 w 76370"/>
                <a:gd name="connsiteY4" fmla="*/ 66716 h 67109"/>
                <a:gd name="connsiteX5" fmla="*/ 34284 w 76370"/>
                <a:gd name="connsiteY5" fmla="*/ 67172 h 67109"/>
                <a:gd name="connsiteX6" fmla="*/ 34284 w 76370"/>
                <a:gd name="connsiteY6" fmla="*/ 62465 h 67109"/>
                <a:gd name="connsiteX7" fmla="*/ 22442 w 76370"/>
                <a:gd name="connsiteY7" fmla="*/ 55633 h 67109"/>
                <a:gd name="connsiteX8" fmla="*/ 22442 w 76370"/>
                <a:gd name="connsiteY8" fmla="*/ 27696 h 67109"/>
                <a:gd name="connsiteX9" fmla="*/ 42939 w 76370"/>
                <a:gd name="connsiteY9" fmla="*/ 3403 h 67109"/>
                <a:gd name="connsiteX10" fmla="*/ 54174 w 76370"/>
                <a:gd name="connsiteY10" fmla="*/ 20256 h 67109"/>
                <a:gd name="connsiteX11" fmla="*/ 54174 w 76370"/>
                <a:gd name="connsiteY11" fmla="*/ 55633 h 67109"/>
                <a:gd name="connsiteX12" fmla="*/ 42331 w 76370"/>
                <a:gd name="connsiteY12" fmla="*/ 62465 h 67109"/>
                <a:gd name="connsiteX13" fmla="*/ 42331 w 76370"/>
                <a:gd name="connsiteY13" fmla="*/ 67172 h 67109"/>
                <a:gd name="connsiteX14" fmla="*/ 59488 w 76370"/>
                <a:gd name="connsiteY14" fmla="*/ 66716 h 67109"/>
                <a:gd name="connsiteX15" fmla="*/ 76493 w 76370"/>
                <a:gd name="connsiteY15" fmla="*/ 67172 h 67109"/>
                <a:gd name="connsiteX16" fmla="*/ 76493 w 76370"/>
                <a:gd name="connsiteY16" fmla="*/ 62465 h 67109"/>
                <a:gd name="connsiteX17" fmla="*/ 64650 w 76370"/>
                <a:gd name="connsiteY17" fmla="*/ 57910 h 67109"/>
                <a:gd name="connsiteX18" fmla="*/ 64650 w 76370"/>
                <a:gd name="connsiteY18" fmla="*/ 28911 h 67109"/>
                <a:gd name="connsiteX19" fmla="*/ 59944 w 76370"/>
                <a:gd name="connsiteY19" fmla="*/ 5681 h 67109"/>
                <a:gd name="connsiteX20" fmla="*/ 44001 w 76370"/>
                <a:gd name="connsiteY20" fmla="*/ 63 h 67109"/>
                <a:gd name="connsiteX21" fmla="*/ 21531 w 76370"/>
                <a:gd name="connsiteY21" fmla="*/ 16005 h 67109"/>
                <a:gd name="connsiteX22" fmla="*/ 21531 w 76370"/>
                <a:gd name="connsiteY22" fmla="*/ 63 h 67109"/>
                <a:gd name="connsiteX23" fmla="*/ 122 w 76370"/>
                <a:gd name="connsiteY23" fmla="*/ 1733 h 67109"/>
                <a:gd name="connsiteX24" fmla="*/ 122 w 76370"/>
                <a:gd name="connsiteY24" fmla="*/ 6440 h 67109"/>
                <a:gd name="connsiteX25" fmla="*/ 11965 w 76370"/>
                <a:gd name="connsiteY25" fmla="*/ 14942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67109">
                  <a:moveTo>
                    <a:pt x="11965" y="14942"/>
                  </a:moveTo>
                  <a:lnTo>
                    <a:pt x="11965" y="55633"/>
                  </a:lnTo>
                  <a:cubicBezTo>
                    <a:pt x="11965" y="62465"/>
                    <a:pt x="10295" y="62465"/>
                    <a:pt x="122" y="62465"/>
                  </a:cubicBezTo>
                  <a:lnTo>
                    <a:pt x="122" y="67172"/>
                  </a:lnTo>
                  <a:cubicBezTo>
                    <a:pt x="5436" y="67020"/>
                    <a:pt x="13180" y="66716"/>
                    <a:pt x="17279" y="66716"/>
                  </a:cubicBezTo>
                  <a:cubicBezTo>
                    <a:pt x="21227" y="66716"/>
                    <a:pt x="29122" y="67020"/>
                    <a:pt x="34284" y="67172"/>
                  </a:cubicBezTo>
                  <a:lnTo>
                    <a:pt x="34284" y="62465"/>
                  </a:lnTo>
                  <a:cubicBezTo>
                    <a:pt x="24112" y="62465"/>
                    <a:pt x="22442" y="62465"/>
                    <a:pt x="22442" y="55633"/>
                  </a:cubicBezTo>
                  <a:lnTo>
                    <a:pt x="22442" y="27696"/>
                  </a:lnTo>
                  <a:cubicBezTo>
                    <a:pt x="22442" y="11906"/>
                    <a:pt x="33221" y="3403"/>
                    <a:pt x="42939" y="3403"/>
                  </a:cubicBezTo>
                  <a:cubicBezTo>
                    <a:pt x="52504" y="3403"/>
                    <a:pt x="54174" y="11602"/>
                    <a:pt x="54174" y="20256"/>
                  </a:cubicBezTo>
                  <a:lnTo>
                    <a:pt x="54174" y="55633"/>
                  </a:lnTo>
                  <a:cubicBezTo>
                    <a:pt x="54174" y="62465"/>
                    <a:pt x="52504" y="62465"/>
                    <a:pt x="42331" y="62465"/>
                  </a:cubicBezTo>
                  <a:lnTo>
                    <a:pt x="42331" y="67172"/>
                  </a:lnTo>
                  <a:cubicBezTo>
                    <a:pt x="47645" y="67020"/>
                    <a:pt x="55389" y="66716"/>
                    <a:pt x="59488" y="66716"/>
                  </a:cubicBezTo>
                  <a:cubicBezTo>
                    <a:pt x="63436" y="66716"/>
                    <a:pt x="71331" y="67020"/>
                    <a:pt x="76493" y="67172"/>
                  </a:cubicBezTo>
                  <a:lnTo>
                    <a:pt x="76493" y="62465"/>
                  </a:lnTo>
                  <a:cubicBezTo>
                    <a:pt x="68598" y="62465"/>
                    <a:pt x="64802" y="62465"/>
                    <a:pt x="64650" y="57910"/>
                  </a:cubicBezTo>
                  <a:lnTo>
                    <a:pt x="64650" y="28911"/>
                  </a:lnTo>
                  <a:cubicBezTo>
                    <a:pt x="64650" y="15853"/>
                    <a:pt x="64650" y="11146"/>
                    <a:pt x="59944" y="5681"/>
                  </a:cubicBezTo>
                  <a:cubicBezTo>
                    <a:pt x="57818" y="3099"/>
                    <a:pt x="52808" y="63"/>
                    <a:pt x="44001" y="63"/>
                  </a:cubicBezTo>
                  <a:cubicBezTo>
                    <a:pt x="32918" y="63"/>
                    <a:pt x="25782" y="6591"/>
                    <a:pt x="21531" y="16005"/>
                  </a:cubicBezTo>
                  <a:lnTo>
                    <a:pt x="21531" y="63"/>
                  </a:lnTo>
                  <a:lnTo>
                    <a:pt x="122" y="1733"/>
                  </a:lnTo>
                  <a:lnTo>
                    <a:pt x="122" y="6440"/>
                  </a:lnTo>
                  <a:cubicBezTo>
                    <a:pt x="10751" y="6440"/>
                    <a:pt x="11965" y="7502"/>
                    <a:pt x="11965" y="149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0" name="Group 89" descr="\documentclass{article}&#10;\usepackage{amsmath}&#10;\pagestyle{empty}&#10;\begin{document}&#10;&#10;buncher linac&#10;&#10;&#10;\end{document}" title="IguanaTex Vector Display">
            <a:extLst>
              <a:ext uri="{FF2B5EF4-FFF2-40B4-BE49-F238E27FC236}">
                <a16:creationId xmlns:a16="http://schemas.microsoft.com/office/drawing/2014/main" id="{415BAE51-84B1-E683-A9E2-8BBA9438AE2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193641">
            <a:off x="3005936" y="2728199"/>
            <a:ext cx="889198" cy="103218"/>
            <a:chOff x="7775940" y="3849154"/>
            <a:chExt cx="889198" cy="103218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15B5F2-F211-EAE8-7CA1-FEF997C5F58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75940" y="3849154"/>
              <a:ext cx="75497" cy="103217"/>
            </a:xfrm>
            <a:custGeom>
              <a:avLst/>
              <a:gdLst>
                <a:gd name="connsiteX0" fmla="*/ 22129 w 75497"/>
                <a:gd name="connsiteY0" fmla="*/ 46474 h 103217"/>
                <a:gd name="connsiteX1" fmla="*/ 22129 w 75497"/>
                <a:gd name="connsiteY1" fmla="*/ 63 h 103217"/>
                <a:gd name="connsiteX2" fmla="*/ 77 w 75497"/>
                <a:gd name="connsiteY2" fmla="*/ 1673 h 103217"/>
                <a:gd name="connsiteX3" fmla="*/ 77 w 75497"/>
                <a:gd name="connsiteY3" fmla="*/ 6212 h 103217"/>
                <a:gd name="connsiteX4" fmla="*/ 12022 w 75497"/>
                <a:gd name="connsiteY4" fmla="*/ 14411 h 103217"/>
                <a:gd name="connsiteX5" fmla="*/ 12022 w 75497"/>
                <a:gd name="connsiteY5" fmla="*/ 101670 h 103217"/>
                <a:gd name="connsiteX6" fmla="*/ 15850 w 75497"/>
                <a:gd name="connsiteY6" fmla="*/ 101670 h 103217"/>
                <a:gd name="connsiteX7" fmla="*/ 21363 w 75497"/>
                <a:gd name="connsiteY7" fmla="*/ 92593 h 103217"/>
                <a:gd name="connsiteX8" fmla="*/ 41424 w 75497"/>
                <a:gd name="connsiteY8" fmla="*/ 103280 h 103217"/>
                <a:gd name="connsiteX9" fmla="*/ 75574 w 75497"/>
                <a:gd name="connsiteY9" fmla="*/ 70046 h 103217"/>
                <a:gd name="connsiteX10" fmla="*/ 43109 w 75497"/>
                <a:gd name="connsiteY10" fmla="*/ 36958 h 103217"/>
                <a:gd name="connsiteX11" fmla="*/ 22129 w 75497"/>
                <a:gd name="connsiteY11" fmla="*/ 46474 h 103217"/>
                <a:gd name="connsiteX12" fmla="*/ 22588 w 75497"/>
                <a:gd name="connsiteY12" fmla="*/ 84979 h 103217"/>
                <a:gd name="connsiteX13" fmla="*/ 22588 w 75497"/>
                <a:gd name="connsiteY13" fmla="*/ 54819 h 103217"/>
                <a:gd name="connsiteX14" fmla="*/ 24273 w 75497"/>
                <a:gd name="connsiteY14" fmla="*/ 49549 h 103217"/>
                <a:gd name="connsiteX15" fmla="*/ 42343 w 75497"/>
                <a:gd name="connsiteY15" fmla="*/ 40179 h 103217"/>
                <a:gd name="connsiteX16" fmla="*/ 58423 w 75497"/>
                <a:gd name="connsiteY16" fmla="*/ 49549 h 103217"/>
                <a:gd name="connsiteX17" fmla="*/ 62864 w 75497"/>
                <a:gd name="connsiteY17" fmla="*/ 69899 h 103217"/>
                <a:gd name="connsiteX18" fmla="*/ 58117 w 75497"/>
                <a:gd name="connsiteY18" fmla="*/ 90689 h 103217"/>
                <a:gd name="connsiteX19" fmla="*/ 40812 w 75497"/>
                <a:gd name="connsiteY19" fmla="*/ 100060 h 103217"/>
                <a:gd name="connsiteX20" fmla="*/ 24732 w 75497"/>
                <a:gd name="connsiteY20" fmla="*/ 91129 h 103217"/>
                <a:gd name="connsiteX21" fmla="*/ 22588 w 75497"/>
                <a:gd name="connsiteY21" fmla="*/ 84979 h 1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497" h="103217">
                  <a:moveTo>
                    <a:pt x="22129" y="46474"/>
                  </a:moveTo>
                  <a:lnTo>
                    <a:pt x="22129" y="63"/>
                  </a:lnTo>
                  <a:lnTo>
                    <a:pt x="77" y="1673"/>
                  </a:lnTo>
                  <a:lnTo>
                    <a:pt x="77" y="6212"/>
                  </a:lnTo>
                  <a:cubicBezTo>
                    <a:pt x="10796" y="6212"/>
                    <a:pt x="12022" y="7237"/>
                    <a:pt x="12022" y="14411"/>
                  </a:cubicBezTo>
                  <a:lnTo>
                    <a:pt x="12022" y="101670"/>
                  </a:lnTo>
                  <a:lnTo>
                    <a:pt x="15850" y="101670"/>
                  </a:lnTo>
                  <a:cubicBezTo>
                    <a:pt x="16003" y="101524"/>
                    <a:pt x="17228" y="99474"/>
                    <a:pt x="21363" y="92593"/>
                  </a:cubicBezTo>
                  <a:cubicBezTo>
                    <a:pt x="23660" y="95960"/>
                    <a:pt x="30092" y="103280"/>
                    <a:pt x="41424" y="103280"/>
                  </a:cubicBezTo>
                  <a:cubicBezTo>
                    <a:pt x="59648" y="103280"/>
                    <a:pt x="75574" y="88932"/>
                    <a:pt x="75574" y="70046"/>
                  </a:cubicBezTo>
                  <a:cubicBezTo>
                    <a:pt x="75574" y="51452"/>
                    <a:pt x="60567" y="36958"/>
                    <a:pt x="43109" y="36958"/>
                  </a:cubicBezTo>
                  <a:cubicBezTo>
                    <a:pt x="31164" y="36958"/>
                    <a:pt x="24579" y="43839"/>
                    <a:pt x="22129" y="46474"/>
                  </a:cubicBezTo>
                  <a:close/>
                  <a:moveTo>
                    <a:pt x="22588" y="84979"/>
                  </a:moveTo>
                  <a:lnTo>
                    <a:pt x="22588" y="54819"/>
                  </a:lnTo>
                  <a:cubicBezTo>
                    <a:pt x="22588" y="52038"/>
                    <a:pt x="22588" y="51891"/>
                    <a:pt x="24273" y="49549"/>
                  </a:cubicBezTo>
                  <a:cubicBezTo>
                    <a:pt x="30245" y="41350"/>
                    <a:pt x="38668" y="40179"/>
                    <a:pt x="42343" y="40179"/>
                  </a:cubicBezTo>
                  <a:cubicBezTo>
                    <a:pt x="49234" y="40179"/>
                    <a:pt x="54748" y="43985"/>
                    <a:pt x="58423" y="49549"/>
                  </a:cubicBezTo>
                  <a:cubicBezTo>
                    <a:pt x="62404" y="55551"/>
                    <a:pt x="62864" y="63897"/>
                    <a:pt x="62864" y="69899"/>
                  </a:cubicBezTo>
                  <a:cubicBezTo>
                    <a:pt x="62864" y="75317"/>
                    <a:pt x="62558" y="84101"/>
                    <a:pt x="58117" y="90689"/>
                  </a:cubicBezTo>
                  <a:cubicBezTo>
                    <a:pt x="54901" y="95228"/>
                    <a:pt x="49081" y="100060"/>
                    <a:pt x="40812" y="100060"/>
                  </a:cubicBezTo>
                  <a:cubicBezTo>
                    <a:pt x="33921" y="100060"/>
                    <a:pt x="28408" y="96546"/>
                    <a:pt x="24732" y="91129"/>
                  </a:cubicBezTo>
                  <a:cubicBezTo>
                    <a:pt x="22588" y="88054"/>
                    <a:pt x="22588" y="87615"/>
                    <a:pt x="22588" y="849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CD79038-EE67-FF3E-D92A-D24F4900098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61630" y="3886049"/>
              <a:ext cx="77029" cy="66322"/>
            </a:xfrm>
            <a:custGeom>
              <a:avLst/>
              <a:gdLst>
                <a:gd name="connsiteX0" fmla="*/ 55059 w 77029"/>
                <a:gd name="connsiteY0" fmla="*/ 53209 h 66322"/>
                <a:gd name="connsiteX1" fmla="*/ 55059 w 77029"/>
                <a:gd name="connsiteY1" fmla="*/ 66386 h 66322"/>
                <a:gd name="connsiteX2" fmla="*/ 77111 w 77029"/>
                <a:gd name="connsiteY2" fmla="*/ 64775 h 66322"/>
                <a:gd name="connsiteX3" fmla="*/ 77111 w 77029"/>
                <a:gd name="connsiteY3" fmla="*/ 60237 h 66322"/>
                <a:gd name="connsiteX4" fmla="*/ 65167 w 77029"/>
                <a:gd name="connsiteY4" fmla="*/ 52038 h 66322"/>
                <a:gd name="connsiteX5" fmla="*/ 65167 w 77029"/>
                <a:gd name="connsiteY5" fmla="*/ 63 h 66322"/>
                <a:gd name="connsiteX6" fmla="*/ 42655 w 77029"/>
                <a:gd name="connsiteY6" fmla="*/ 1673 h 66322"/>
                <a:gd name="connsiteX7" fmla="*/ 42655 w 77029"/>
                <a:gd name="connsiteY7" fmla="*/ 6212 h 66322"/>
                <a:gd name="connsiteX8" fmla="*/ 54600 w 77029"/>
                <a:gd name="connsiteY8" fmla="*/ 14411 h 66322"/>
                <a:gd name="connsiteX9" fmla="*/ 54600 w 77029"/>
                <a:gd name="connsiteY9" fmla="*/ 40471 h 66322"/>
                <a:gd name="connsiteX10" fmla="*/ 36070 w 77029"/>
                <a:gd name="connsiteY10" fmla="*/ 63165 h 66322"/>
                <a:gd name="connsiteX11" fmla="*/ 22594 w 77029"/>
                <a:gd name="connsiteY11" fmla="*/ 48670 h 66322"/>
                <a:gd name="connsiteX12" fmla="*/ 22594 w 77029"/>
                <a:gd name="connsiteY12" fmla="*/ 63 h 66322"/>
                <a:gd name="connsiteX13" fmla="*/ 82 w 77029"/>
                <a:gd name="connsiteY13" fmla="*/ 1673 h 66322"/>
                <a:gd name="connsiteX14" fmla="*/ 82 w 77029"/>
                <a:gd name="connsiteY14" fmla="*/ 6212 h 66322"/>
                <a:gd name="connsiteX15" fmla="*/ 12027 w 77029"/>
                <a:gd name="connsiteY15" fmla="*/ 19681 h 66322"/>
                <a:gd name="connsiteX16" fmla="*/ 12027 w 77029"/>
                <a:gd name="connsiteY16" fmla="*/ 41643 h 66322"/>
                <a:gd name="connsiteX17" fmla="*/ 35304 w 77029"/>
                <a:gd name="connsiteY17" fmla="*/ 66386 h 66322"/>
                <a:gd name="connsiteX18" fmla="*/ 55059 w 77029"/>
                <a:gd name="connsiteY18" fmla="*/ 53209 h 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9" h="66322">
                  <a:moveTo>
                    <a:pt x="55059" y="53209"/>
                  </a:moveTo>
                  <a:lnTo>
                    <a:pt x="55059" y="66386"/>
                  </a:lnTo>
                  <a:lnTo>
                    <a:pt x="77111" y="64775"/>
                  </a:lnTo>
                  <a:lnTo>
                    <a:pt x="77111" y="60237"/>
                  </a:lnTo>
                  <a:cubicBezTo>
                    <a:pt x="66392" y="60237"/>
                    <a:pt x="65167" y="59212"/>
                    <a:pt x="65167" y="52038"/>
                  </a:cubicBezTo>
                  <a:lnTo>
                    <a:pt x="65167" y="63"/>
                  </a:lnTo>
                  <a:lnTo>
                    <a:pt x="42655" y="1673"/>
                  </a:lnTo>
                  <a:lnTo>
                    <a:pt x="42655" y="6212"/>
                  </a:lnTo>
                  <a:cubicBezTo>
                    <a:pt x="53375" y="6212"/>
                    <a:pt x="54600" y="7237"/>
                    <a:pt x="54600" y="14411"/>
                  </a:cubicBezTo>
                  <a:lnTo>
                    <a:pt x="54600" y="40471"/>
                  </a:lnTo>
                  <a:cubicBezTo>
                    <a:pt x="54600" y="53209"/>
                    <a:pt x="47249" y="63165"/>
                    <a:pt x="36070" y="63165"/>
                  </a:cubicBezTo>
                  <a:cubicBezTo>
                    <a:pt x="23206" y="63165"/>
                    <a:pt x="22594" y="56283"/>
                    <a:pt x="22594" y="48670"/>
                  </a:cubicBezTo>
                  <a:lnTo>
                    <a:pt x="22594" y="63"/>
                  </a:lnTo>
                  <a:lnTo>
                    <a:pt x="82" y="1673"/>
                  </a:lnTo>
                  <a:lnTo>
                    <a:pt x="82" y="6212"/>
                  </a:lnTo>
                  <a:cubicBezTo>
                    <a:pt x="12027" y="6212"/>
                    <a:pt x="12027" y="6651"/>
                    <a:pt x="12027" y="19681"/>
                  </a:cubicBezTo>
                  <a:lnTo>
                    <a:pt x="12027" y="41643"/>
                  </a:lnTo>
                  <a:cubicBezTo>
                    <a:pt x="12027" y="53063"/>
                    <a:pt x="12027" y="66386"/>
                    <a:pt x="35304" y="66386"/>
                  </a:cubicBezTo>
                  <a:cubicBezTo>
                    <a:pt x="43880" y="66386"/>
                    <a:pt x="50618" y="62286"/>
                    <a:pt x="55059" y="532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4C4E892-5682-434B-D502-E81E62DB585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46708" y="3886049"/>
              <a:ext cx="77029" cy="64712"/>
            </a:xfrm>
            <a:custGeom>
              <a:avLst/>
              <a:gdLst>
                <a:gd name="connsiteX0" fmla="*/ 12033 w 77029"/>
                <a:gd name="connsiteY0" fmla="*/ 14411 h 64712"/>
                <a:gd name="connsiteX1" fmla="*/ 12033 w 77029"/>
                <a:gd name="connsiteY1" fmla="*/ 53648 h 64712"/>
                <a:gd name="connsiteX2" fmla="*/ 88 w 77029"/>
                <a:gd name="connsiteY2" fmla="*/ 60237 h 64712"/>
                <a:gd name="connsiteX3" fmla="*/ 88 w 77029"/>
                <a:gd name="connsiteY3" fmla="*/ 64775 h 64712"/>
                <a:gd name="connsiteX4" fmla="*/ 17393 w 77029"/>
                <a:gd name="connsiteY4" fmla="*/ 64336 h 64712"/>
                <a:gd name="connsiteX5" fmla="*/ 34544 w 77029"/>
                <a:gd name="connsiteY5" fmla="*/ 64775 h 64712"/>
                <a:gd name="connsiteX6" fmla="*/ 34544 w 77029"/>
                <a:gd name="connsiteY6" fmla="*/ 60237 h 64712"/>
                <a:gd name="connsiteX7" fmla="*/ 22599 w 77029"/>
                <a:gd name="connsiteY7" fmla="*/ 53648 h 64712"/>
                <a:gd name="connsiteX8" fmla="*/ 22599 w 77029"/>
                <a:gd name="connsiteY8" fmla="*/ 26709 h 64712"/>
                <a:gd name="connsiteX9" fmla="*/ 43273 w 77029"/>
                <a:gd name="connsiteY9" fmla="*/ 3284 h 64712"/>
                <a:gd name="connsiteX10" fmla="*/ 54605 w 77029"/>
                <a:gd name="connsiteY10" fmla="*/ 19535 h 64712"/>
                <a:gd name="connsiteX11" fmla="*/ 54605 w 77029"/>
                <a:gd name="connsiteY11" fmla="*/ 53648 h 64712"/>
                <a:gd name="connsiteX12" fmla="*/ 42661 w 77029"/>
                <a:gd name="connsiteY12" fmla="*/ 60237 h 64712"/>
                <a:gd name="connsiteX13" fmla="*/ 42661 w 77029"/>
                <a:gd name="connsiteY13" fmla="*/ 64775 h 64712"/>
                <a:gd name="connsiteX14" fmla="*/ 59965 w 77029"/>
                <a:gd name="connsiteY14" fmla="*/ 64336 h 64712"/>
                <a:gd name="connsiteX15" fmla="*/ 77117 w 77029"/>
                <a:gd name="connsiteY15" fmla="*/ 64775 h 64712"/>
                <a:gd name="connsiteX16" fmla="*/ 77117 w 77029"/>
                <a:gd name="connsiteY16" fmla="*/ 60237 h 64712"/>
                <a:gd name="connsiteX17" fmla="*/ 65172 w 77029"/>
                <a:gd name="connsiteY17" fmla="*/ 55844 h 64712"/>
                <a:gd name="connsiteX18" fmla="*/ 65172 w 77029"/>
                <a:gd name="connsiteY18" fmla="*/ 27880 h 64712"/>
                <a:gd name="connsiteX19" fmla="*/ 60425 w 77029"/>
                <a:gd name="connsiteY19" fmla="*/ 5480 h 64712"/>
                <a:gd name="connsiteX20" fmla="*/ 44345 w 77029"/>
                <a:gd name="connsiteY20" fmla="*/ 63 h 64712"/>
                <a:gd name="connsiteX21" fmla="*/ 21680 w 77029"/>
                <a:gd name="connsiteY21" fmla="*/ 15436 h 64712"/>
                <a:gd name="connsiteX22" fmla="*/ 21680 w 77029"/>
                <a:gd name="connsiteY22" fmla="*/ 63 h 64712"/>
                <a:gd name="connsiteX23" fmla="*/ 88 w 77029"/>
                <a:gd name="connsiteY23" fmla="*/ 1673 h 64712"/>
                <a:gd name="connsiteX24" fmla="*/ 88 w 77029"/>
                <a:gd name="connsiteY24" fmla="*/ 6212 h 64712"/>
                <a:gd name="connsiteX25" fmla="*/ 12033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33" y="14411"/>
                  </a:moveTo>
                  <a:lnTo>
                    <a:pt x="12033" y="53648"/>
                  </a:lnTo>
                  <a:cubicBezTo>
                    <a:pt x="12033" y="60237"/>
                    <a:pt x="10348" y="60237"/>
                    <a:pt x="88" y="60237"/>
                  </a:cubicBezTo>
                  <a:lnTo>
                    <a:pt x="88" y="64775"/>
                  </a:lnTo>
                  <a:cubicBezTo>
                    <a:pt x="5448" y="64629"/>
                    <a:pt x="13258" y="64336"/>
                    <a:pt x="17393" y="64336"/>
                  </a:cubicBezTo>
                  <a:cubicBezTo>
                    <a:pt x="21374" y="64336"/>
                    <a:pt x="29337" y="64629"/>
                    <a:pt x="34544" y="64775"/>
                  </a:cubicBezTo>
                  <a:lnTo>
                    <a:pt x="34544" y="60237"/>
                  </a:lnTo>
                  <a:cubicBezTo>
                    <a:pt x="24284" y="60237"/>
                    <a:pt x="22599" y="60237"/>
                    <a:pt x="22599" y="53648"/>
                  </a:cubicBezTo>
                  <a:lnTo>
                    <a:pt x="22599" y="26709"/>
                  </a:lnTo>
                  <a:cubicBezTo>
                    <a:pt x="22599" y="11483"/>
                    <a:pt x="33472" y="3284"/>
                    <a:pt x="43273" y="3284"/>
                  </a:cubicBezTo>
                  <a:cubicBezTo>
                    <a:pt x="52921" y="3284"/>
                    <a:pt x="54605" y="11190"/>
                    <a:pt x="54605" y="19535"/>
                  </a:cubicBezTo>
                  <a:lnTo>
                    <a:pt x="54605" y="53648"/>
                  </a:lnTo>
                  <a:cubicBezTo>
                    <a:pt x="54605" y="60237"/>
                    <a:pt x="52921" y="60237"/>
                    <a:pt x="42661" y="60237"/>
                  </a:cubicBezTo>
                  <a:lnTo>
                    <a:pt x="42661" y="64775"/>
                  </a:lnTo>
                  <a:cubicBezTo>
                    <a:pt x="48020" y="64629"/>
                    <a:pt x="55831" y="64336"/>
                    <a:pt x="59965" y="64336"/>
                  </a:cubicBezTo>
                  <a:cubicBezTo>
                    <a:pt x="63947" y="64336"/>
                    <a:pt x="71910" y="64629"/>
                    <a:pt x="77117" y="64775"/>
                  </a:cubicBezTo>
                  <a:lnTo>
                    <a:pt x="77117" y="60237"/>
                  </a:lnTo>
                  <a:cubicBezTo>
                    <a:pt x="69154" y="60237"/>
                    <a:pt x="65325" y="60237"/>
                    <a:pt x="65172" y="55844"/>
                  </a:cubicBezTo>
                  <a:lnTo>
                    <a:pt x="65172" y="27880"/>
                  </a:lnTo>
                  <a:cubicBezTo>
                    <a:pt x="65172" y="15289"/>
                    <a:pt x="65172" y="10751"/>
                    <a:pt x="60425" y="5480"/>
                  </a:cubicBezTo>
                  <a:cubicBezTo>
                    <a:pt x="58281" y="2991"/>
                    <a:pt x="53227" y="63"/>
                    <a:pt x="44345" y="63"/>
                  </a:cubicBezTo>
                  <a:cubicBezTo>
                    <a:pt x="33166" y="63"/>
                    <a:pt x="25968" y="6358"/>
                    <a:pt x="21680" y="15436"/>
                  </a:cubicBezTo>
                  <a:lnTo>
                    <a:pt x="21680" y="63"/>
                  </a:lnTo>
                  <a:lnTo>
                    <a:pt x="88" y="1673"/>
                  </a:lnTo>
                  <a:lnTo>
                    <a:pt x="88" y="6212"/>
                  </a:lnTo>
                  <a:cubicBezTo>
                    <a:pt x="10808" y="6212"/>
                    <a:pt x="12033" y="7237"/>
                    <a:pt x="12033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4A225A5-A81A-590B-64A4-381FBB3C16A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32092" y="3885171"/>
              <a:ext cx="58346" cy="67201"/>
            </a:xfrm>
            <a:custGeom>
              <a:avLst/>
              <a:gdLst>
                <a:gd name="connsiteX0" fmla="*/ 12804 w 58346"/>
                <a:gd name="connsiteY0" fmla="*/ 33737 h 67201"/>
                <a:gd name="connsiteX1" fmla="*/ 33478 w 58346"/>
                <a:gd name="connsiteY1" fmla="*/ 3723 h 67201"/>
                <a:gd name="connsiteX2" fmla="*/ 49864 w 58346"/>
                <a:gd name="connsiteY2" fmla="*/ 9140 h 67201"/>
                <a:gd name="connsiteX3" fmla="*/ 42666 w 58346"/>
                <a:gd name="connsiteY3" fmla="*/ 15875 h 67201"/>
                <a:gd name="connsiteX4" fmla="*/ 49711 w 58346"/>
                <a:gd name="connsiteY4" fmla="*/ 22610 h 67201"/>
                <a:gd name="connsiteX5" fmla="*/ 56755 w 58346"/>
                <a:gd name="connsiteY5" fmla="*/ 15728 h 67201"/>
                <a:gd name="connsiteX6" fmla="*/ 33325 w 58346"/>
                <a:gd name="connsiteY6" fmla="*/ 63 h 67201"/>
                <a:gd name="connsiteX7" fmla="*/ 93 w 58346"/>
                <a:gd name="connsiteY7" fmla="*/ 34029 h 67201"/>
                <a:gd name="connsiteX8" fmla="*/ 33018 w 58346"/>
                <a:gd name="connsiteY8" fmla="*/ 67264 h 67201"/>
                <a:gd name="connsiteX9" fmla="*/ 58439 w 58346"/>
                <a:gd name="connsiteY9" fmla="*/ 48231 h 67201"/>
                <a:gd name="connsiteX10" fmla="*/ 56449 w 58346"/>
                <a:gd name="connsiteY10" fmla="*/ 46767 h 67201"/>
                <a:gd name="connsiteX11" fmla="*/ 54458 w 58346"/>
                <a:gd name="connsiteY11" fmla="*/ 48231 h 67201"/>
                <a:gd name="connsiteX12" fmla="*/ 34397 w 58346"/>
                <a:gd name="connsiteY12" fmla="*/ 63604 h 67201"/>
                <a:gd name="connsiteX13" fmla="*/ 12804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04" y="33737"/>
                  </a:moveTo>
                  <a:cubicBezTo>
                    <a:pt x="12804" y="9872"/>
                    <a:pt x="25361" y="3723"/>
                    <a:pt x="33478" y="3723"/>
                  </a:cubicBezTo>
                  <a:cubicBezTo>
                    <a:pt x="34856" y="3723"/>
                    <a:pt x="44504" y="3869"/>
                    <a:pt x="49864" y="9140"/>
                  </a:cubicBezTo>
                  <a:cubicBezTo>
                    <a:pt x="43585" y="9579"/>
                    <a:pt x="42666" y="13972"/>
                    <a:pt x="42666" y="15875"/>
                  </a:cubicBezTo>
                  <a:cubicBezTo>
                    <a:pt x="42666" y="19681"/>
                    <a:pt x="45423" y="22610"/>
                    <a:pt x="49711" y="22610"/>
                  </a:cubicBezTo>
                  <a:cubicBezTo>
                    <a:pt x="53692" y="22610"/>
                    <a:pt x="56755" y="20121"/>
                    <a:pt x="56755" y="15728"/>
                  </a:cubicBezTo>
                  <a:cubicBezTo>
                    <a:pt x="56755" y="5773"/>
                    <a:pt x="45116" y="63"/>
                    <a:pt x="33325" y="63"/>
                  </a:cubicBezTo>
                  <a:cubicBezTo>
                    <a:pt x="14182" y="63"/>
                    <a:pt x="93" y="15875"/>
                    <a:pt x="93" y="34029"/>
                  </a:cubicBezTo>
                  <a:cubicBezTo>
                    <a:pt x="93" y="52770"/>
                    <a:pt x="15254" y="67264"/>
                    <a:pt x="33018" y="67264"/>
                  </a:cubicBezTo>
                  <a:cubicBezTo>
                    <a:pt x="53539" y="67264"/>
                    <a:pt x="58439" y="49695"/>
                    <a:pt x="58439" y="48231"/>
                  </a:cubicBezTo>
                  <a:cubicBezTo>
                    <a:pt x="58439" y="46767"/>
                    <a:pt x="56908" y="46767"/>
                    <a:pt x="56449" y="46767"/>
                  </a:cubicBezTo>
                  <a:cubicBezTo>
                    <a:pt x="55070" y="46767"/>
                    <a:pt x="54764" y="47353"/>
                    <a:pt x="54458" y="48231"/>
                  </a:cubicBezTo>
                  <a:cubicBezTo>
                    <a:pt x="50017" y="61847"/>
                    <a:pt x="40063" y="63604"/>
                    <a:pt x="34397" y="63604"/>
                  </a:cubicBezTo>
                  <a:cubicBezTo>
                    <a:pt x="26280" y="63604"/>
                    <a:pt x="12804" y="57308"/>
                    <a:pt x="12804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5924D76-E90A-6383-0750-B7C95687AD8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95594" y="3849154"/>
              <a:ext cx="77029" cy="101607"/>
            </a:xfrm>
            <a:custGeom>
              <a:avLst/>
              <a:gdLst>
                <a:gd name="connsiteX0" fmla="*/ 12042 w 77029"/>
                <a:gd name="connsiteY0" fmla="*/ 90543 h 101607"/>
                <a:gd name="connsiteX1" fmla="*/ 97 w 77029"/>
                <a:gd name="connsiteY1" fmla="*/ 97131 h 101607"/>
                <a:gd name="connsiteX2" fmla="*/ 97 w 77029"/>
                <a:gd name="connsiteY2" fmla="*/ 101670 h 101607"/>
                <a:gd name="connsiteX3" fmla="*/ 17402 w 77029"/>
                <a:gd name="connsiteY3" fmla="*/ 101231 h 101607"/>
                <a:gd name="connsiteX4" fmla="*/ 34554 w 77029"/>
                <a:gd name="connsiteY4" fmla="*/ 101670 h 101607"/>
                <a:gd name="connsiteX5" fmla="*/ 34554 w 77029"/>
                <a:gd name="connsiteY5" fmla="*/ 97131 h 101607"/>
                <a:gd name="connsiteX6" fmla="*/ 22609 w 77029"/>
                <a:gd name="connsiteY6" fmla="*/ 90543 h 101607"/>
                <a:gd name="connsiteX7" fmla="*/ 22609 w 77029"/>
                <a:gd name="connsiteY7" fmla="*/ 63604 h 101607"/>
                <a:gd name="connsiteX8" fmla="*/ 43283 w 77029"/>
                <a:gd name="connsiteY8" fmla="*/ 40179 h 101607"/>
                <a:gd name="connsiteX9" fmla="*/ 54615 w 77029"/>
                <a:gd name="connsiteY9" fmla="*/ 56430 h 101607"/>
                <a:gd name="connsiteX10" fmla="*/ 54615 w 77029"/>
                <a:gd name="connsiteY10" fmla="*/ 90543 h 101607"/>
                <a:gd name="connsiteX11" fmla="*/ 42670 w 77029"/>
                <a:gd name="connsiteY11" fmla="*/ 97131 h 101607"/>
                <a:gd name="connsiteX12" fmla="*/ 42670 w 77029"/>
                <a:gd name="connsiteY12" fmla="*/ 101670 h 101607"/>
                <a:gd name="connsiteX13" fmla="*/ 59975 w 77029"/>
                <a:gd name="connsiteY13" fmla="*/ 101231 h 101607"/>
                <a:gd name="connsiteX14" fmla="*/ 77127 w 77029"/>
                <a:gd name="connsiteY14" fmla="*/ 101670 h 101607"/>
                <a:gd name="connsiteX15" fmla="*/ 77127 w 77029"/>
                <a:gd name="connsiteY15" fmla="*/ 97131 h 101607"/>
                <a:gd name="connsiteX16" fmla="*/ 65182 w 77029"/>
                <a:gd name="connsiteY16" fmla="*/ 92739 h 101607"/>
                <a:gd name="connsiteX17" fmla="*/ 65182 w 77029"/>
                <a:gd name="connsiteY17" fmla="*/ 64775 h 101607"/>
                <a:gd name="connsiteX18" fmla="*/ 60434 w 77029"/>
                <a:gd name="connsiteY18" fmla="*/ 42375 h 101607"/>
                <a:gd name="connsiteX19" fmla="*/ 44355 w 77029"/>
                <a:gd name="connsiteY19" fmla="*/ 36958 h 101607"/>
                <a:gd name="connsiteX20" fmla="*/ 22150 w 77029"/>
                <a:gd name="connsiteY20" fmla="*/ 51306 h 101607"/>
                <a:gd name="connsiteX21" fmla="*/ 22150 w 77029"/>
                <a:gd name="connsiteY21" fmla="*/ 63 h 101607"/>
                <a:gd name="connsiteX22" fmla="*/ 97 w 77029"/>
                <a:gd name="connsiteY22" fmla="*/ 1673 h 101607"/>
                <a:gd name="connsiteX23" fmla="*/ 97 w 77029"/>
                <a:gd name="connsiteY23" fmla="*/ 6212 h 101607"/>
                <a:gd name="connsiteX24" fmla="*/ 12042 w 77029"/>
                <a:gd name="connsiteY24" fmla="*/ 14411 h 101607"/>
                <a:gd name="connsiteX25" fmla="*/ 12042 w 77029"/>
                <a:gd name="connsiteY25" fmla="*/ 9054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101607">
                  <a:moveTo>
                    <a:pt x="12042" y="90543"/>
                  </a:moveTo>
                  <a:cubicBezTo>
                    <a:pt x="12042" y="97131"/>
                    <a:pt x="10358" y="97131"/>
                    <a:pt x="97" y="97131"/>
                  </a:cubicBezTo>
                  <a:lnTo>
                    <a:pt x="97" y="101670"/>
                  </a:lnTo>
                  <a:cubicBezTo>
                    <a:pt x="5457" y="101524"/>
                    <a:pt x="13267" y="101231"/>
                    <a:pt x="17402" y="101231"/>
                  </a:cubicBezTo>
                  <a:cubicBezTo>
                    <a:pt x="21384" y="101231"/>
                    <a:pt x="29347" y="101524"/>
                    <a:pt x="34554" y="101670"/>
                  </a:cubicBezTo>
                  <a:lnTo>
                    <a:pt x="34554" y="97131"/>
                  </a:lnTo>
                  <a:cubicBezTo>
                    <a:pt x="24294" y="97131"/>
                    <a:pt x="22609" y="97131"/>
                    <a:pt x="22609" y="90543"/>
                  </a:cubicBezTo>
                  <a:lnTo>
                    <a:pt x="22609" y="63604"/>
                  </a:lnTo>
                  <a:cubicBezTo>
                    <a:pt x="22609" y="48377"/>
                    <a:pt x="33482" y="40179"/>
                    <a:pt x="43283" y="40179"/>
                  </a:cubicBezTo>
                  <a:cubicBezTo>
                    <a:pt x="52931" y="40179"/>
                    <a:pt x="54615" y="48085"/>
                    <a:pt x="54615" y="56430"/>
                  </a:cubicBezTo>
                  <a:lnTo>
                    <a:pt x="54615" y="90543"/>
                  </a:lnTo>
                  <a:cubicBezTo>
                    <a:pt x="54615" y="97131"/>
                    <a:pt x="52931" y="97131"/>
                    <a:pt x="42670" y="97131"/>
                  </a:cubicBezTo>
                  <a:lnTo>
                    <a:pt x="42670" y="101670"/>
                  </a:lnTo>
                  <a:cubicBezTo>
                    <a:pt x="48030" y="101524"/>
                    <a:pt x="55840" y="101231"/>
                    <a:pt x="59975" y="101231"/>
                  </a:cubicBezTo>
                  <a:cubicBezTo>
                    <a:pt x="63957" y="101231"/>
                    <a:pt x="71920" y="101524"/>
                    <a:pt x="77127" y="101670"/>
                  </a:cubicBezTo>
                  <a:lnTo>
                    <a:pt x="77127" y="97131"/>
                  </a:lnTo>
                  <a:cubicBezTo>
                    <a:pt x="69163" y="97131"/>
                    <a:pt x="65335" y="97131"/>
                    <a:pt x="65182" y="92739"/>
                  </a:cubicBezTo>
                  <a:lnTo>
                    <a:pt x="65182" y="64775"/>
                  </a:lnTo>
                  <a:cubicBezTo>
                    <a:pt x="65182" y="52184"/>
                    <a:pt x="65182" y="47645"/>
                    <a:pt x="60434" y="42375"/>
                  </a:cubicBezTo>
                  <a:cubicBezTo>
                    <a:pt x="58291" y="39886"/>
                    <a:pt x="53237" y="36958"/>
                    <a:pt x="44355" y="36958"/>
                  </a:cubicBezTo>
                  <a:cubicBezTo>
                    <a:pt x="31491" y="36958"/>
                    <a:pt x="24753" y="45742"/>
                    <a:pt x="22150" y="51306"/>
                  </a:cubicBezTo>
                  <a:lnTo>
                    <a:pt x="22150" y="63"/>
                  </a:lnTo>
                  <a:lnTo>
                    <a:pt x="97" y="1673"/>
                  </a:lnTo>
                  <a:lnTo>
                    <a:pt x="97" y="6212"/>
                  </a:lnTo>
                  <a:cubicBezTo>
                    <a:pt x="10817" y="6212"/>
                    <a:pt x="12042" y="7237"/>
                    <a:pt x="12042" y="14411"/>
                  </a:cubicBezTo>
                  <a:lnTo>
                    <a:pt x="12042" y="90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3F40373-290A-52EE-4009-312C44CE18A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180059" y="3885171"/>
              <a:ext cx="59265" cy="67201"/>
            </a:xfrm>
            <a:custGeom>
              <a:avLst/>
              <a:gdLst>
                <a:gd name="connsiteX0" fmla="*/ 12967 w 59265"/>
                <a:gd name="connsiteY0" fmla="*/ 28759 h 67201"/>
                <a:gd name="connsiteX1" fmla="*/ 31956 w 59265"/>
                <a:gd name="connsiteY1" fmla="*/ 3284 h 67201"/>
                <a:gd name="connsiteX2" fmla="*/ 49261 w 59265"/>
                <a:gd name="connsiteY2" fmla="*/ 28759 h 67201"/>
                <a:gd name="connsiteX3" fmla="*/ 12967 w 59265"/>
                <a:gd name="connsiteY3" fmla="*/ 28759 h 67201"/>
                <a:gd name="connsiteX4" fmla="*/ 12814 w 59265"/>
                <a:gd name="connsiteY4" fmla="*/ 31833 h 67201"/>
                <a:gd name="connsiteX5" fmla="*/ 55540 w 59265"/>
                <a:gd name="connsiteY5" fmla="*/ 31833 h 67201"/>
                <a:gd name="connsiteX6" fmla="*/ 59368 w 59265"/>
                <a:gd name="connsiteY6" fmla="*/ 28759 h 67201"/>
                <a:gd name="connsiteX7" fmla="*/ 31956 w 59265"/>
                <a:gd name="connsiteY7" fmla="*/ 63 h 67201"/>
                <a:gd name="connsiteX8" fmla="*/ 103 w 59265"/>
                <a:gd name="connsiteY8" fmla="*/ 33444 h 67201"/>
                <a:gd name="connsiteX9" fmla="*/ 33794 w 59265"/>
                <a:gd name="connsiteY9" fmla="*/ 67264 h 67201"/>
                <a:gd name="connsiteX10" fmla="*/ 59368 w 59265"/>
                <a:gd name="connsiteY10" fmla="*/ 48231 h 67201"/>
                <a:gd name="connsiteX11" fmla="*/ 57377 w 59265"/>
                <a:gd name="connsiteY11" fmla="*/ 46474 h 67201"/>
                <a:gd name="connsiteX12" fmla="*/ 55386 w 59265"/>
                <a:gd name="connsiteY12" fmla="*/ 48524 h 67201"/>
                <a:gd name="connsiteX13" fmla="*/ 34713 w 59265"/>
                <a:gd name="connsiteY13" fmla="*/ 63604 h 67201"/>
                <a:gd name="connsiteX14" fmla="*/ 17408 w 59265"/>
                <a:gd name="connsiteY14" fmla="*/ 53795 h 67201"/>
                <a:gd name="connsiteX15" fmla="*/ 12814 w 59265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265" h="67201">
                  <a:moveTo>
                    <a:pt x="12967" y="28759"/>
                  </a:moveTo>
                  <a:cubicBezTo>
                    <a:pt x="13886" y="6944"/>
                    <a:pt x="26749" y="3284"/>
                    <a:pt x="31956" y="3284"/>
                  </a:cubicBezTo>
                  <a:cubicBezTo>
                    <a:pt x="47729" y="3284"/>
                    <a:pt x="49261" y="23049"/>
                    <a:pt x="49261" y="28759"/>
                  </a:cubicBezTo>
                  <a:lnTo>
                    <a:pt x="12967" y="28759"/>
                  </a:lnTo>
                  <a:close/>
                  <a:moveTo>
                    <a:pt x="12814" y="31833"/>
                  </a:moveTo>
                  <a:lnTo>
                    <a:pt x="55540" y="31833"/>
                  </a:lnTo>
                  <a:cubicBezTo>
                    <a:pt x="58909" y="31833"/>
                    <a:pt x="59368" y="31833"/>
                    <a:pt x="59368" y="28759"/>
                  </a:cubicBezTo>
                  <a:cubicBezTo>
                    <a:pt x="59368" y="14264"/>
                    <a:pt x="51098" y="63"/>
                    <a:pt x="31956" y="63"/>
                  </a:cubicBezTo>
                  <a:cubicBezTo>
                    <a:pt x="14192" y="63"/>
                    <a:pt x="103" y="15143"/>
                    <a:pt x="103" y="33444"/>
                  </a:cubicBezTo>
                  <a:cubicBezTo>
                    <a:pt x="103" y="53063"/>
                    <a:pt x="16183" y="67264"/>
                    <a:pt x="33794" y="67264"/>
                  </a:cubicBezTo>
                  <a:cubicBezTo>
                    <a:pt x="52477" y="67264"/>
                    <a:pt x="59368" y="51013"/>
                    <a:pt x="59368" y="48231"/>
                  </a:cubicBezTo>
                  <a:cubicBezTo>
                    <a:pt x="59368" y="46767"/>
                    <a:pt x="58143" y="46474"/>
                    <a:pt x="57377" y="46474"/>
                  </a:cubicBezTo>
                  <a:cubicBezTo>
                    <a:pt x="55999" y="46474"/>
                    <a:pt x="55693" y="47353"/>
                    <a:pt x="55386" y="48524"/>
                  </a:cubicBezTo>
                  <a:cubicBezTo>
                    <a:pt x="50026" y="63604"/>
                    <a:pt x="36244" y="63604"/>
                    <a:pt x="34713" y="63604"/>
                  </a:cubicBezTo>
                  <a:cubicBezTo>
                    <a:pt x="27056" y="63604"/>
                    <a:pt x="20930" y="59212"/>
                    <a:pt x="17408" y="53795"/>
                  </a:cubicBezTo>
                  <a:cubicBezTo>
                    <a:pt x="12814" y="46767"/>
                    <a:pt x="12814" y="37104"/>
                    <a:pt x="12814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915C6A4-F09B-EC51-43CB-83EB47F7C39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48121" y="3886049"/>
              <a:ext cx="51454" cy="64712"/>
            </a:xfrm>
            <a:custGeom>
              <a:avLst/>
              <a:gdLst>
                <a:gd name="connsiteX0" fmla="*/ 21394 w 51454"/>
                <a:gd name="connsiteY0" fmla="*/ 16168 h 64712"/>
                <a:gd name="connsiteX1" fmla="*/ 21394 w 51454"/>
                <a:gd name="connsiteY1" fmla="*/ 63 h 64712"/>
                <a:gd name="connsiteX2" fmla="*/ 107 w 51454"/>
                <a:gd name="connsiteY2" fmla="*/ 1673 h 64712"/>
                <a:gd name="connsiteX3" fmla="*/ 107 w 51454"/>
                <a:gd name="connsiteY3" fmla="*/ 6212 h 64712"/>
                <a:gd name="connsiteX4" fmla="*/ 12052 w 51454"/>
                <a:gd name="connsiteY4" fmla="*/ 14411 h 64712"/>
                <a:gd name="connsiteX5" fmla="*/ 12052 w 51454"/>
                <a:gd name="connsiteY5" fmla="*/ 53648 h 64712"/>
                <a:gd name="connsiteX6" fmla="*/ 107 w 51454"/>
                <a:gd name="connsiteY6" fmla="*/ 60237 h 64712"/>
                <a:gd name="connsiteX7" fmla="*/ 107 w 51454"/>
                <a:gd name="connsiteY7" fmla="*/ 64775 h 64712"/>
                <a:gd name="connsiteX8" fmla="*/ 17565 w 51454"/>
                <a:gd name="connsiteY8" fmla="*/ 64336 h 64712"/>
                <a:gd name="connsiteX9" fmla="*/ 37014 w 51454"/>
                <a:gd name="connsiteY9" fmla="*/ 64775 h 64712"/>
                <a:gd name="connsiteX10" fmla="*/ 37014 w 51454"/>
                <a:gd name="connsiteY10" fmla="*/ 60237 h 64712"/>
                <a:gd name="connsiteX11" fmla="*/ 33798 w 51454"/>
                <a:gd name="connsiteY11" fmla="*/ 60237 h 64712"/>
                <a:gd name="connsiteX12" fmla="*/ 22160 w 51454"/>
                <a:gd name="connsiteY12" fmla="*/ 53355 h 64712"/>
                <a:gd name="connsiteX13" fmla="*/ 22160 w 51454"/>
                <a:gd name="connsiteY13" fmla="*/ 30808 h 64712"/>
                <a:gd name="connsiteX14" fmla="*/ 40230 w 51454"/>
                <a:gd name="connsiteY14" fmla="*/ 3284 h 64712"/>
                <a:gd name="connsiteX15" fmla="*/ 41915 w 51454"/>
                <a:gd name="connsiteY15" fmla="*/ 3430 h 64712"/>
                <a:gd name="connsiteX16" fmla="*/ 38392 w 51454"/>
                <a:gd name="connsiteY16" fmla="*/ 9140 h 64712"/>
                <a:gd name="connsiteX17" fmla="*/ 44977 w 51454"/>
                <a:gd name="connsiteY17" fmla="*/ 15436 h 64712"/>
                <a:gd name="connsiteX18" fmla="*/ 51562 w 51454"/>
                <a:gd name="connsiteY18" fmla="*/ 8994 h 64712"/>
                <a:gd name="connsiteX19" fmla="*/ 40230 w 51454"/>
                <a:gd name="connsiteY19" fmla="*/ 63 h 64712"/>
                <a:gd name="connsiteX20" fmla="*/ 21394 w 51454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54" h="64712">
                  <a:moveTo>
                    <a:pt x="21394" y="16168"/>
                  </a:moveTo>
                  <a:lnTo>
                    <a:pt x="21394" y="63"/>
                  </a:lnTo>
                  <a:lnTo>
                    <a:pt x="107" y="1673"/>
                  </a:lnTo>
                  <a:lnTo>
                    <a:pt x="107" y="6212"/>
                  </a:lnTo>
                  <a:cubicBezTo>
                    <a:pt x="10827" y="6212"/>
                    <a:pt x="12052" y="7237"/>
                    <a:pt x="12052" y="14411"/>
                  </a:cubicBezTo>
                  <a:lnTo>
                    <a:pt x="12052" y="53648"/>
                  </a:lnTo>
                  <a:cubicBezTo>
                    <a:pt x="12052" y="60237"/>
                    <a:pt x="10368" y="60237"/>
                    <a:pt x="107" y="60237"/>
                  </a:cubicBezTo>
                  <a:lnTo>
                    <a:pt x="107" y="64775"/>
                  </a:lnTo>
                  <a:cubicBezTo>
                    <a:pt x="6080" y="64629"/>
                    <a:pt x="13277" y="64336"/>
                    <a:pt x="17565" y="64336"/>
                  </a:cubicBezTo>
                  <a:cubicBezTo>
                    <a:pt x="23691" y="64336"/>
                    <a:pt x="30888" y="64336"/>
                    <a:pt x="37014" y="64775"/>
                  </a:cubicBezTo>
                  <a:lnTo>
                    <a:pt x="37014" y="60237"/>
                  </a:lnTo>
                  <a:lnTo>
                    <a:pt x="33798" y="60237"/>
                  </a:lnTo>
                  <a:cubicBezTo>
                    <a:pt x="22466" y="60237"/>
                    <a:pt x="22160" y="58626"/>
                    <a:pt x="22160" y="53355"/>
                  </a:cubicBezTo>
                  <a:lnTo>
                    <a:pt x="22160" y="30808"/>
                  </a:lnTo>
                  <a:cubicBezTo>
                    <a:pt x="22160" y="16314"/>
                    <a:pt x="28591" y="3284"/>
                    <a:pt x="40230" y="3284"/>
                  </a:cubicBezTo>
                  <a:cubicBezTo>
                    <a:pt x="41302" y="3284"/>
                    <a:pt x="41608" y="3284"/>
                    <a:pt x="41915" y="3430"/>
                  </a:cubicBezTo>
                  <a:cubicBezTo>
                    <a:pt x="41455" y="3577"/>
                    <a:pt x="38392" y="5333"/>
                    <a:pt x="38392" y="9140"/>
                  </a:cubicBezTo>
                  <a:cubicBezTo>
                    <a:pt x="38392" y="13240"/>
                    <a:pt x="41608" y="15436"/>
                    <a:pt x="44977" y="15436"/>
                  </a:cubicBezTo>
                  <a:cubicBezTo>
                    <a:pt x="47734" y="15436"/>
                    <a:pt x="51562" y="13679"/>
                    <a:pt x="51562" y="8994"/>
                  </a:cubicBezTo>
                  <a:cubicBezTo>
                    <a:pt x="51562" y="4309"/>
                    <a:pt x="46815" y="63"/>
                    <a:pt x="40230" y="63"/>
                  </a:cubicBezTo>
                  <a:cubicBezTo>
                    <a:pt x="29051" y="63"/>
                    <a:pt x="23538" y="9872"/>
                    <a:pt x="21394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237CEF4-0B41-5FD3-DD4D-34D0842DF38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59913" y="3849154"/>
              <a:ext cx="33996" cy="101607"/>
            </a:xfrm>
            <a:custGeom>
              <a:avLst/>
              <a:gdLst>
                <a:gd name="connsiteX0" fmla="*/ 22167 w 33996"/>
                <a:gd name="connsiteY0" fmla="*/ 63 h 101607"/>
                <a:gd name="connsiteX1" fmla="*/ 115 w 33996"/>
                <a:gd name="connsiteY1" fmla="*/ 1673 h 101607"/>
                <a:gd name="connsiteX2" fmla="*/ 115 w 33996"/>
                <a:gd name="connsiteY2" fmla="*/ 6212 h 101607"/>
                <a:gd name="connsiteX3" fmla="*/ 12060 w 33996"/>
                <a:gd name="connsiteY3" fmla="*/ 14411 h 101607"/>
                <a:gd name="connsiteX4" fmla="*/ 12060 w 33996"/>
                <a:gd name="connsiteY4" fmla="*/ 90543 h 101607"/>
                <a:gd name="connsiteX5" fmla="*/ 115 w 33996"/>
                <a:gd name="connsiteY5" fmla="*/ 97131 h 101607"/>
                <a:gd name="connsiteX6" fmla="*/ 115 w 33996"/>
                <a:gd name="connsiteY6" fmla="*/ 101670 h 101607"/>
                <a:gd name="connsiteX7" fmla="*/ 17113 w 33996"/>
                <a:gd name="connsiteY7" fmla="*/ 101231 h 101607"/>
                <a:gd name="connsiteX8" fmla="*/ 34112 w 33996"/>
                <a:gd name="connsiteY8" fmla="*/ 101670 h 101607"/>
                <a:gd name="connsiteX9" fmla="*/ 34112 w 33996"/>
                <a:gd name="connsiteY9" fmla="*/ 97131 h 101607"/>
                <a:gd name="connsiteX10" fmla="*/ 22167 w 33996"/>
                <a:gd name="connsiteY10" fmla="*/ 90543 h 101607"/>
                <a:gd name="connsiteX11" fmla="*/ 22167 w 33996"/>
                <a:gd name="connsiteY11" fmla="*/ 6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96" h="101607">
                  <a:moveTo>
                    <a:pt x="22167" y="63"/>
                  </a:moveTo>
                  <a:lnTo>
                    <a:pt x="115" y="1673"/>
                  </a:lnTo>
                  <a:lnTo>
                    <a:pt x="115" y="6212"/>
                  </a:lnTo>
                  <a:cubicBezTo>
                    <a:pt x="10834" y="6212"/>
                    <a:pt x="12060" y="7237"/>
                    <a:pt x="12060" y="14411"/>
                  </a:cubicBezTo>
                  <a:lnTo>
                    <a:pt x="12060" y="90543"/>
                  </a:lnTo>
                  <a:cubicBezTo>
                    <a:pt x="12060" y="97131"/>
                    <a:pt x="10375" y="97131"/>
                    <a:pt x="115" y="97131"/>
                  </a:cubicBezTo>
                  <a:lnTo>
                    <a:pt x="115" y="101670"/>
                  </a:lnTo>
                  <a:cubicBezTo>
                    <a:pt x="5168" y="101524"/>
                    <a:pt x="13285" y="101231"/>
                    <a:pt x="17113" y="101231"/>
                  </a:cubicBezTo>
                  <a:cubicBezTo>
                    <a:pt x="20942" y="101231"/>
                    <a:pt x="28445" y="101524"/>
                    <a:pt x="34112" y="101670"/>
                  </a:cubicBezTo>
                  <a:lnTo>
                    <a:pt x="34112" y="97131"/>
                  </a:lnTo>
                  <a:cubicBezTo>
                    <a:pt x="23851" y="97131"/>
                    <a:pt x="22167" y="97131"/>
                    <a:pt x="22167" y="90543"/>
                  </a:cubicBezTo>
                  <a:lnTo>
                    <a:pt x="2216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95A4CE5-1266-46D1-CF66-619D0EE8966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402452" y="3852815"/>
              <a:ext cx="32771" cy="97947"/>
            </a:xfrm>
            <a:custGeom>
              <a:avLst/>
              <a:gdLst>
                <a:gd name="connsiteX0" fmla="*/ 22170 w 32771"/>
                <a:gd name="connsiteY0" fmla="*/ 33297 h 97947"/>
                <a:gd name="connsiteX1" fmla="*/ 730 w 32771"/>
                <a:gd name="connsiteY1" fmla="*/ 34908 h 97947"/>
                <a:gd name="connsiteX2" fmla="*/ 730 w 32771"/>
                <a:gd name="connsiteY2" fmla="*/ 39447 h 97947"/>
                <a:gd name="connsiteX3" fmla="*/ 12062 w 32771"/>
                <a:gd name="connsiteY3" fmla="*/ 47499 h 97947"/>
                <a:gd name="connsiteX4" fmla="*/ 12062 w 32771"/>
                <a:gd name="connsiteY4" fmla="*/ 86883 h 97947"/>
                <a:gd name="connsiteX5" fmla="*/ 117 w 32771"/>
                <a:gd name="connsiteY5" fmla="*/ 93471 h 97947"/>
                <a:gd name="connsiteX6" fmla="*/ 117 w 32771"/>
                <a:gd name="connsiteY6" fmla="*/ 98010 h 97947"/>
                <a:gd name="connsiteX7" fmla="*/ 16963 w 32771"/>
                <a:gd name="connsiteY7" fmla="*/ 97571 h 97947"/>
                <a:gd name="connsiteX8" fmla="*/ 32889 w 32771"/>
                <a:gd name="connsiteY8" fmla="*/ 98010 h 97947"/>
                <a:gd name="connsiteX9" fmla="*/ 32889 w 32771"/>
                <a:gd name="connsiteY9" fmla="*/ 93471 h 97947"/>
                <a:gd name="connsiteX10" fmla="*/ 22170 w 32771"/>
                <a:gd name="connsiteY10" fmla="*/ 87029 h 97947"/>
                <a:gd name="connsiteX11" fmla="*/ 22170 w 32771"/>
                <a:gd name="connsiteY11" fmla="*/ 33297 h 97947"/>
                <a:gd name="connsiteX12" fmla="*/ 22782 w 32771"/>
                <a:gd name="connsiteY12" fmla="*/ 7822 h 97947"/>
                <a:gd name="connsiteX13" fmla="*/ 14666 w 32771"/>
                <a:gd name="connsiteY13" fmla="*/ 63 h 97947"/>
                <a:gd name="connsiteX14" fmla="*/ 6549 w 32771"/>
                <a:gd name="connsiteY14" fmla="*/ 7822 h 97947"/>
                <a:gd name="connsiteX15" fmla="*/ 14666 w 32771"/>
                <a:gd name="connsiteY15" fmla="*/ 15582 h 97947"/>
                <a:gd name="connsiteX16" fmla="*/ 22782 w 32771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771" h="97947">
                  <a:moveTo>
                    <a:pt x="22170" y="33297"/>
                  </a:moveTo>
                  <a:lnTo>
                    <a:pt x="730" y="34908"/>
                  </a:lnTo>
                  <a:lnTo>
                    <a:pt x="730" y="39447"/>
                  </a:lnTo>
                  <a:cubicBezTo>
                    <a:pt x="10684" y="39447"/>
                    <a:pt x="12062" y="40325"/>
                    <a:pt x="12062" y="47499"/>
                  </a:cubicBezTo>
                  <a:lnTo>
                    <a:pt x="12062" y="86883"/>
                  </a:lnTo>
                  <a:cubicBezTo>
                    <a:pt x="12062" y="93471"/>
                    <a:pt x="10378" y="93471"/>
                    <a:pt x="117" y="93471"/>
                  </a:cubicBezTo>
                  <a:lnTo>
                    <a:pt x="117" y="98010"/>
                  </a:lnTo>
                  <a:cubicBezTo>
                    <a:pt x="5018" y="97863"/>
                    <a:pt x="13287" y="97571"/>
                    <a:pt x="16963" y="97571"/>
                  </a:cubicBezTo>
                  <a:cubicBezTo>
                    <a:pt x="22323" y="97571"/>
                    <a:pt x="27683" y="97863"/>
                    <a:pt x="32889" y="98010"/>
                  </a:cubicBezTo>
                  <a:lnTo>
                    <a:pt x="32889" y="93471"/>
                  </a:lnTo>
                  <a:cubicBezTo>
                    <a:pt x="22782" y="93471"/>
                    <a:pt x="22170" y="92739"/>
                    <a:pt x="22170" y="87029"/>
                  </a:cubicBezTo>
                  <a:lnTo>
                    <a:pt x="22170" y="33297"/>
                  </a:lnTo>
                  <a:close/>
                  <a:moveTo>
                    <a:pt x="22782" y="7822"/>
                  </a:moveTo>
                  <a:cubicBezTo>
                    <a:pt x="22782" y="3137"/>
                    <a:pt x="18954" y="63"/>
                    <a:pt x="14666" y="63"/>
                  </a:cubicBezTo>
                  <a:cubicBezTo>
                    <a:pt x="9918" y="63"/>
                    <a:pt x="6549" y="4016"/>
                    <a:pt x="6549" y="7822"/>
                  </a:cubicBezTo>
                  <a:cubicBezTo>
                    <a:pt x="6549" y="11775"/>
                    <a:pt x="9918" y="15582"/>
                    <a:pt x="14666" y="15582"/>
                  </a:cubicBezTo>
                  <a:cubicBezTo>
                    <a:pt x="18954" y="15582"/>
                    <a:pt x="22782" y="12507"/>
                    <a:pt x="22782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7FDCEF6-6C69-078B-2031-E668869CF9D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444838" y="3886049"/>
              <a:ext cx="77029" cy="64712"/>
            </a:xfrm>
            <a:custGeom>
              <a:avLst/>
              <a:gdLst>
                <a:gd name="connsiteX0" fmla="*/ 12065 w 77029"/>
                <a:gd name="connsiteY0" fmla="*/ 14411 h 64712"/>
                <a:gd name="connsiteX1" fmla="*/ 12065 w 77029"/>
                <a:gd name="connsiteY1" fmla="*/ 53648 h 64712"/>
                <a:gd name="connsiteX2" fmla="*/ 120 w 77029"/>
                <a:gd name="connsiteY2" fmla="*/ 60237 h 64712"/>
                <a:gd name="connsiteX3" fmla="*/ 120 w 77029"/>
                <a:gd name="connsiteY3" fmla="*/ 64775 h 64712"/>
                <a:gd name="connsiteX4" fmla="*/ 17425 w 77029"/>
                <a:gd name="connsiteY4" fmla="*/ 64336 h 64712"/>
                <a:gd name="connsiteX5" fmla="*/ 34577 w 77029"/>
                <a:gd name="connsiteY5" fmla="*/ 64775 h 64712"/>
                <a:gd name="connsiteX6" fmla="*/ 34577 w 77029"/>
                <a:gd name="connsiteY6" fmla="*/ 60237 h 64712"/>
                <a:gd name="connsiteX7" fmla="*/ 22632 w 77029"/>
                <a:gd name="connsiteY7" fmla="*/ 53648 h 64712"/>
                <a:gd name="connsiteX8" fmla="*/ 22632 w 77029"/>
                <a:gd name="connsiteY8" fmla="*/ 26709 h 64712"/>
                <a:gd name="connsiteX9" fmla="*/ 43306 w 77029"/>
                <a:gd name="connsiteY9" fmla="*/ 3284 h 64712"/>
                <a:gd name="connsiteX10" fmla="*/ 54638 w 77029"/>
                <a:gd name="connsiteY10" fmla="*/ 19535 h 64712"/>
                <a:gd name="connsiteX11" fmla="*/ 54638 w 77029"/>
                <a:gd name="connsiteY11" fmla="*/ 53648 h 64712"/>
                <a:gd name="connsiteX12" fmla="*/ 42693 w 77029"/>
                <a:gd name="connsiteY12" fmla="*/ 60237 h 64712"/>
                <a:gd name="connsiteX13" fmla="*/ 42693 w 77029"/>
                <a:gd name="connsiteY13" fmla="*/ 64775 h 64712"/>
                <a:gd name="connsiteX14" fmla="*/ 59998 w 77029"/>
                <a:gd name="connsiteY14" fmla="*/ 64336 h 64712"/>
                <a:gd name="connsiteX15" fmla="*/ 77149 w 77029"/>
                <a:gd name="connsiteY15" fmla="*/ 64775 h 64712"/>
                <a:gd name="connsiteX16" fmla="*/ 77149 w 77029"/>
                <a:gd name="connsiteY16" fmla="*/ 60237 h 64712"/>
                <a:gd name="connsiteX17" fmla="*/ 65205 w 77029"/>
                <a:gd name="connsiteY17" fmla="*/ 55844 h 64712"/>
                <a:gd name="connsiteX18" fmla="*/ 65205 w 77029"/>
                <a:gd name="connsiteY18" fmla="*/ 27880 h 64712"/>
                <a:gd name="connsiteX19" fmla="*/ 60457 w 77029"/>
                <a:gd name="connsiteY19" fmla="*/ 5480 h 64712"/>
                <a:gd name="connsiteX20" fmla="*/ 44378 w 77029"/>
                <a:gd name="connsiteY20" fmla="*/ 63 h 64712"/>
                <a:gd name="connsiteX21" fmla="*/ 21713 w 77029"/>
                <a:gd name="connsiteY21" fmla="*/ 15436 h 64712"/>
                <a:gd name="connsiteX22" fmla="*/ 21713 w 77029"/>
                <a:gd name="connsiteY22" fmla="*/ 63 h 64712"/>
                <a:gd name="connsiteX23" fmla="*/ 120 w 77029"/>
                <a:gd name="connsiteY23" fmla="*/ 1673 h 64712"/>
                <a:gd name="connsiteX24" fmla="*/ 120 w 77029"/>
                <a:gd name="connsiteY24" fmla="*/ 6212 h 64712"/>
                <a:gd name="connsiteX25" fmla="*/ 12065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65" y="14411"/>
                  </a:moveTo>
                  <a:lnTo>
                    <a:pt x="12065" y="53648"/>
                  </a:lnTo>
                  <a:cubicBezTo>
                    <a:pt x="12065" y="60237"/>
                    <a:pt x="10381" y="60237"/>
                    <a:pt x="120" y="60237"/>
                  </a:cubicBezTo>
                  <a:lnTo>
                    <a:pt x="120" y="64775"/>
                  </a:lnTo>
                  <a:cubicBezTo>
                    <a:pt x="5480" y="64629"/>
                    <a:pt x="13290" y="64336"/>
                    <a:pt x="17425" y="64336"/>
                  </a:cubicBezTo>
                  <a:cubicBezTo>
                    <a:pt x="21407" y="64336"/>
                    <a:pt x="29370" y="64629"/>
                    <a:pt x="34577" y="64775"/>
                  </a:cubicBezTo>
                  <a:lnTo>
                    <a:pt x="34577" y="60237"/>
                  </a:lnTo>
                  <a:cubicBezTo>
                    <a:pt x="24316" y="60237"/>
                    <a:pt x="22632" y="60237"/>
                    <a:pt x="22632" y="53648"/>
                  </a:cubicBezTo>
                  <a:lnTo>
                    <a:pt x="22632" y="26709"/>
                  </a:lnTo>
                  <a:cubicBezTo>
                    <a:pt x="22632" y="11483"/>
                    <a:pt x="33505" y="3284"/>
                    <a:pt x="43306" y="3284"/>
                  </a:cubicBezTo>
                  <a:cubicBezTo>
                    <a:pt x="52953" y="3284"/>
                    <a:pt x="54638" y="11190"/>
                    <a:pt x="54638" y="19535"/>
                  </a:cubicBezTo>
                  <a:lnTo>
                    <a:pt x="54638" y="53648"/>
                  </a:lnTo>
                  <a:cubicBezTo>
                    <a:pt x="54638" y="60237"/>
                    <a:pt x="52953" y="60237"/>
                    <a:pt x="42693" y="60237"/>
                  </a:cubicBezTo>
                  <a:lnTo>
                    <a:pt x="42693" y="64775"/>
                  </a:lnTo>
                  <a:cubicBezTo>
                    <a:pt x="48053" y="64629"/>
                    <a:pt x="55863" y="64336"/>
                    <a:pt x="59998" y="64336"/>
                  </a:cubicBezTo>
                  <a:cubicBezTo>
                    <a:pt x="63979" y="64336"/>
                    <a:pt x="71943" y="64629"/>
                    <a:pt x="77149" y="64775"/>
                  </a:cubicBezTo>
                  <a:lnTo>
                    <a:pt x="77149" y="60237"/>
                  </a:lnTo>
                  <a:cubicBezTo>
                    <a:pt x="69186" y="60237"/>
                    <a:pt x="65358" y="60237"/>
                    <a:pt x="65205" y="55844"/>
                  </a:cubicBezTo>
                  <a:lnTo>
                    <a:pt x="65205" y="27880"/>
                  </a:lnTo>
                  <a:cubicBezTo>
                    <a:pt x="65205" y="15289"/>
                    <a:pt x="65205" y="10751"/>
                    <a:pt x="60457" y="5480"/>
                  </a:cubicBezTo>
                  <a:cubicBezTo>
                    <a:pt x="58313" y="2991"/>
                    <a:pt x="53260" y="63"/>
                    <a:pt x="44378" y="63"/>
                  </a:cubicBezTo>
                  <a:cubicBezTo>
                    <a:pt x="33198" y="63"/>
                    <a:pt x="26001" y="6358"/>
                    <a:pt x="21713" y="15436"/>
                  </a:cubicBezTo>
                  <a:lnTo>
                    <a:pt x="21713" y="63"/>
                  </a:lnTo>
                  <a:lnTo>
                    <a:pt x="120" y="1673"/>
                  </a:lnTo>
                  <a:lnTo>
                    <a:pt x="120" y="6212"/>
                  </a:lnTo>
                  <a:cubicBezTo>
                    <a:pt x="10840" y="6212"/>
                    <a:pt x="12065" y="7237"/>
                    <a:pt x="12065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FD62DC-74AF-DFC7-BA19-5397D979417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531447" y="3885171"/>
              <a:ext cx="69065" cy="67201"/>
            </a:xfrm>
            <a:custGeom>
              <a:avLst/>
              <a:gdLst>
                <a:gd name="connsiteX0" fmla="*/ 44689 w 69065"/>
                <a:gd name="connsiteY0" fmla="*/ 54527 h 67201"/>
                <a:gd name="connsiteX1" fmla="*/ 56634 w 69065"/>
                <a:gd name="connsiteY1" fmla="*/ 66532 h 67201"/>
                <a:gd name="connsiteX2" fmla="*/ 69192 w 69065"/>
                <a:gd name="connsiteY2" fmla="*/ 52623 h 67201"/>
                <a:gd name="connsiteX3" fmla="*/ 69192 w 69065"/>
                <a:gd name="connsiteY3" fmla="*/ 44424 h 67201"/>
                <a:gd name="connsiteX4" fmla="*/ 65363 w 69065"/>
                <a:gd name="connsiteY4" fmla="*/ 44424 h 67201"/>
                <a:gd name="connsiteX5" fmla="*/ 65363 w 69065"/>
                <a:gd name="connsiteY5" fmla="*/ 52623 h 67201"/>
                <a:gd name="connsiteX6" fmla="*/ 59850 w 69065"/>
                <a:gd name="connsiteY6" fmla="*/ 61993 h 67201"/>
                <a:gd name="connsiteX7" fmla="*/ 54184 w 69065"/>
                <a:gd name="connsiteY7" fmla="*/ 54673 h 67201"/>
                <a:gd name="connsiteX8" fmla="*/ 54184 w 69065"/>
                <a:gd name="connsiteY8" fmla="*/ 25391 h 67201"/>
                <a:gd name="connsiteX9" fmla="*/ 48671 w 69065"/>
                <a:gd name="connsiteY9" fmla="*/ 8115 h 67201"/>
                <a:gd name="connsiteX10" fmla="*/ 27691 w 69065"/>
                <a:gd name="connsiteY10" fmla="*/ 63 h 67201"/>
                <a:gd name="connsiteX11" fmla="*/ 4567 w 69065"/>
                <a:gd name="connsiteY11" fmla="*/ 16607 h 67201"/>
                <a:gd name="connsiteX12" fmla="*/ 11611 w 69065"/>
                <a:gd name="connsiteY12" fmla="*/ 23488 h 67201"/>
                <a:gd name="connsiteX13" fmla="*/ 18656 w 69065"/>
                <a:gd name="connsiteY13" fmla="*/ 16753 h 67201"/>
                <a:gd name="connsiteX14" fmla="*/ 10845 w 69065"/>
                <a:gd name="connsiteY14" fmla="*/ 10019 h 67201"/>
                <a:gd name="connsiteX15" fmla="*/ 27385 w 69065"/>
                <a:gd name="connsiteY15" fmla="*/ 3284 h 67201"/>
                <a:gd name="connsiteX16" fmla="*/ 43617 w 69065"/>
                <a:gd name="connsiteY16" fmla="*/ 22024 h 67201"/>
                <a:gd name="connsiteX17" fmla="*/ 43617 w 69065"/>
                <a:gd name="connsiteY17" fmla="*/ 27441 h 67201"/>
                <a:gd name="connsiteX18" fmla="*/ 15440 w 69065"/>
                <a:gd name="connsiteY18" fmla="*/ 32712 h 67201"/>
                <a:gd name="connsiteX19" fmla="*/ 126 w 69065"/>
                <a:gd name="connsiteY19" fmla="*/ 51745 h 67201"/>
                <a:gd name="connsiteX20" fmla="*/ 24628 w 69065"/>
                <a:gd name="connsiteY20" fmla="*/ 67264 h 67201"/>
                <a:gd name="connsiteX21" fmla="*/ 44689 w 69065"/>
                <a:gd name="connsiteY21" fmla="*/ 54527 h 67201"/>
                <a:gd name="connsiteX22" fmla="*/ 43617 w 69065"/>
                <a:gd name="connsiteY22" fmla="*/ 30516 h 67201"/>
                <a:gd name="connsiteX23" fmla="*/ 43617 w 69065"/>
                <a:gd name="connsiteY23" fmla="*/ 45156 h 67201"/>
                <a:gd name="connsiteX24" fmla="*/ 25700 w 69065"/>
                <a:gd name="connsiteY24" fmla="*/ 64043 h 67201"/>
                <a:gd name="connsiteX25" fmla="*/ 11917 w 69065"/>
                <a:gd name="connsiteY25" fmla="*/ 51598 h 67201"/>
                <a:gd name="connsiteX26" fmla="*/ 43617 w 69065"/>
                <a:gd name="connsiteY26" fmla="*/ 30516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065" h="67201">
                  <a:moveTo>
                    <a:pt x="44689" y="54527"/>
                  </a:moveTo>
                  <a:cubicBezTo>
                    <a:pt x="45302" y="60383"/>
                    <a:pt x="49437" y="66532"/>
                    <a:pt x="56634" y="66532"/>
                  </a:cubicBezTo>
                  <a:cubicBezTo>
                    <a:pt x="59850" y="66532"/>
                    <a:pt x="69192" y="64482"/>
                    <a:pt x="69192" y="52623"/>
                  </a:cubicBezTo>
                  <a:lnTo>
                    <a:pt x="69192" y="44424"/>
                  </a:lnTo>
                  <a:lnTo>
                    <a:pt x="65363" y="44424"/>
                  </a:lnTo>
                  <a:lnTo>
                    <a:pt x="65363" y="52623"/>
                  </a:lnTo>
                  <a:cubicBezTo>
                    <a:pt x="65363" y="61115"/>
                    <a:pt x="61535" y="61993"/>
                    <a:pt x="59850" y="61993"/>
                  </a:cubicBezTo>
                  <a:cubicBezTo>
                    <a:pt x="54797" y="61993"/>
                    <a:pt x="54184" y="55405"/>
                    <a:pt x="54184" y="54673"/>
                  </a:cubicBezTo>
                  <a:lnTo>
                    <a:pt x="54184" y="25391"/>
                  </a:lnTo>
                  <a:cubicBezTo>
                    <a:pt x="54184" y="19242"/>
                    <a:pt x="54184" y="13532"/>
                    <a:pt x="48671" y="8115"/>
                  </a:cubicBezTo>
                  <a:cubicBezTo>
                    <a:pt x="42699" y="2405"/>
                    <a:pt x="35042" y="63"/>
                    <a:pt x="27691" y="63"/>
                  </a:cubicBezTo>
                  <a:cubicBezTo>
                    <a:pt x="15133" y="63"/>
                    <a:pt x="4567" y="6944"/>
                    <a:pt x="4567" y="16607"/>
                  </a:cubicBezTo>
                  <a:cubicBezTo>
                    <a:pt x="4567" y="20999"/>
                    <a:pt x="7630" y="23488"/>
                    <a:pt x="11611" y="23488"/>
                  </a:cubicBezTo>
                  <a:cubicBezTo>
                    <a:pt x="15899" y="23488"/>
                    <a:pt x="18656" y="20560"/>
                    <a:pt x="18656" y="16753"/>
                  </a:cubicBezTo>
                  <a:cubicBezTo>
                    <a:pt x="18656" y="14996"/>
                    <a:pt x="17890" y="10165"/>
                    <a:pt x="10845" y="10019"/>
                  </a:cubicBezTo>
                  <a:cubicBezTo>
                    <a:pt x="14980" y="4894"/>
                    <a:pt x="22484" y="3284"/>
                    <a:pt x="27385" y="3284"/>
                  </a:cubicBezTo>
                  <a:cubicBezTo>
                    <a:pt x="34888" y="3284"/>
                    <a:pt x="43617" y="8994"/>
                    <a:pt x="43617" y="22024"/>
                  </a:cubicBezTo>
                  <a:lnTo>
                    <a:pt x="43617" y="27441"/>
                  </a:lnTo>
                  <a:cubicBezTo>
                    <a:pt x="35807" y="27880"/>
                    <a:pt x="25087" y="28320"/>
                    <a:pt x="15440" y="32712"/>
                  </a:cubicBezTo>
                  <a:cubicBezTo>
                    <a:pt x="3954" y="37690"/>
                    <a:pt x="126" y="45303"/>
                    <a:pt x="126" y="51745"/>
                  </a:cubicBezTo>
                  <a:cubicBezTo>
                    <a:pt x="126" y="63604"/>
                    <a:pt x="14980" y="67264"/>
                    <a:pt x="24628" y="67264"/>
                  </a:cubicBezTo>
                  <a:cubicBezTo>
                    <a:pt x="34735" y="67264"/>
                    <a:pt x="41780" y="61408"/>
                    <a:pt x="44689" y="54527"/>
                  </a:cubicBezTo>
                  <a:close/>
                  <a:moveTo>
                    <a:pt x="43617" y="30516"/>
                  </a:moveTo>
                  <a:lnTo>
                    <a:pt x="43617" y="45156"/>
                  </a:lnTo>
                  <a:cubicBezTo>
                    <a:pt x="43617" y="59065"/>
                    <a:pt x="32591" y="64043"/>
                    <a:pt x="25700" y="64043"/>
                  </a:cubicBezTo>
                  <a:cubicBezTo>
                    <a:pt x="18196" y="64043"/>
                    <a:pt x="11917" y="58919"/>
                    <a:pt x="11917" y="51598"/>
                  </a:cubicBezTo>
                  <a:cubicBezTo>
                    <a:pt x="11917" y="43546"/>
                    <a:pt x="18349" y="31394"/>
                    <a:pt x="43617" y="305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1B6C5D3-8E92-D3BE-A62D-83B684BB132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606792" y="3885171"/>
              <a:ext cx="58346" cy="67201"/>
            </a:xfrm>
            <a:custGeom>
              <a:avLst/>
              <a:gdLst>
                <a:gd name="connsiteX0" fmla="*/ 12841 w 58346"/>
                <a:gd name="connsiteY0" fmla="*/ 33737 h 67201"/>
                <a:gd name="connsiteX1" fmla="*/ 33515 w 58346"/>
                <a:gd name="connsiteY1" fmla="*/ 3723 h 67201"/>
                <a:gd name="connsiteX2" fmla="*/ 49901 w 58346"/>
                <a:gd name="connsiteY2" fmla="*/ 9140 h 67201"/>
                <a:gd name="connsiteX3" fmla="*/ 42703 w 58346"/>
                <a:gd name="connsiteY3" fmla="*/ 15875 h 67201"/>
                <a:gd name="connsiteX4" fmla="*/ 49748 w 58346"/>
                <a:gd name="connsiteY4" fmla="*/ 22610 h 67201"/>
                <a:gd name="connsiteX5" fmla="*/ 56792 w 58346"/>
                <a:gd name="connsiteY5" fmla="*/ 15728 h 67201"/>
                <a:gd name="connsiteX6" fmla="*/ 33362 w 58346"/>
                <a:gd name="connsiteY6" fmla="*/ 63 h 67201"/>
                <a:gd name="connsiteX7" fmla="*/ 131 w 58346"/>
                <a:gd name="connsiteY7" fmla="*/ 34029 h 67201"/>
                <a:gd name="connsiteX8" fmla="*/ 33056 w 58346"/>
                <a:gd name="connsiteY8" fmla="*/ 67264 h 67201"/>
                <a:gd name="connsiteX9" fmla="*/ 58477 w 58346"/>
                <a:gd name="connsiteY9" fmla="*/ 48231 h 67201"/>
                <a:gd name="connsiteX10" fmla="*/ 56486 w 58346"/>
                <a:gd name="connsiteY10" fmla="*/ 46767 h 67201"/>
                <a:gd name="connsiteX11" fmla="*/ 54495 w 58346"/>
                <a:gd name="connsiteY11" fmla="*/ 48231 h 67201"/>
                <a:gd name="connsiteX12" fmla="*/ 34434 w 58346"/>
                <a:gd name="connsiteY12" fmla="*/ 63604 h 67201"/>
                <a:gd name="connsiteX13" fmla="*/ 12841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41" y="33737"/>
                  </a:moveTo>
                  <a:cubicBezTo>
                    <a:pt x="12841" y="9872"/>
                    <a:pt x="25399" y="3723"/>
                    <a:pt x="33515" y="3723"/>
                  </a:cubicBezTo>
                  <a:cubicBezTo>
                    <a:pt x="34893" y="3723"/>
                    <a:pt x="44541" y="3869"/>
                    <a:pt x="49901" y="9140"/>
                  </a:cubicBezTo>
                  <a:cubicBezTo>
                    <a:pt x="43622" y="9579"/>
                    <a:pt x="42703" y="13972"/>
                    <a:pt x="42703" y="15875"/>
                  </a:cubicBezTo>
                  <a:cubicBezTo>
                    <a:pt x="42703" y="19681"/>
                    <a:pt x="45460" y="22610"/>
                    <a:pt x="49748" y="22610"/>
                  </a:cubicBezTo>
                  <a:cubicBezTo>
                    <a:pt x="53730" y="22610"/>
                    <a:pt x="56792" y="20121"/>
                    <a:pt x="56792" y="15728"/>
                  </a:cubicBezTo>
                  <a:cubicBezTo>
                    <a:pt x="56792" y="5773"/>
                    <a:pt x="45154" y="63"/>
                    <a:pt x="33362" y="63"/>
                  </a:cubicBezTo>
                  <a:cubicBezTo>
                    <a:pt x="14220" y="63"/>
                    <a:pt x="131" y="15875"/>
                    <a:pt x="131" y="34029"/>
                  </a:cubicBezTo>
                  <a:cubicBezTo>
                    <a:pt x="131" y="52770"/>
                    <a:pt x="15292" y="67264"/>
                    <a:pt x="33056" y="67264"/>
                  </a:cubicBezTo>
                  <a:cubicBezTo>
                    <a:pt x="53576" y="67264"/>
                    <a:pt x="58477" y="49695"/>
                    <a:pt x="58477" y="48231"/>
                  </a:cubicBezTo>
                  <a:cubicBezTo>
                    <a:pt x="58477" y="46767"/>
                    <a:pt x="56945" y="46767"/>
                    <a:pt x="56486" y="46767"/>
                  </a:cubicBezTo>
                  <a:cubicBezTo>
                    <a:pt x="55108" y="46767"/>
                    <a:pt x="54802" y="47353"/>
                    <a:pt x="54495" y="48231"/>
                  </a:cubicBezTo>
                  <a:cubicBezTo>
                    <a:pt x="50054" y="61847"/>
                    <a:pt x="40100" y="63604"/>
                    <a:pt x="34434" y="63604"/>
                  </a:cubicBezTo>
                  <a:cubicBezTo>
                    <a:pt x="26318" y="63604"/>
                    <a:pt x="12841" y="57308"/>
                    <a:pt x="12841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8BA3149-2A64-8469-7B6A-3F42DBA4127C}"/>
              </a:ext>
            </a:extLst>
          </p:cNvPr>
          <p:cNvSpPr/>
          <p:nvPr/>
        </p:nvSpPr>
        <p:spPr>
          <a:xfrm>
            <a:off x="4746830" y="3015326"/>
            <a:ext cx="446266" cy="467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11A7F99-5918-7C19-1B9F-9512DC44FC66}"/>
              </a:ext>
            </a:extLst>
          </p:cNvPr>
          <p:cNvGrpSpPr/>
          <p:nvPr/>
        </p:nvGrpSpPr>
        <p:grpSpPr>
          <a:xfrm flipV="1">
            <a:off x="4750443" y="3475528"/>
            <a:ext cx="445075" cy="365948"/>
            <a:chOff x="8126920" y="3081138"/>
            <a:chExt cx="445075" cy="365948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E888019-7686-1B8A-2BE6-410C1466E2B0}"/>
                </a:ext>
              </a:extLst>
            </p:cNvPr>
            <p:cNvCxnSpPr/>
            <p:nvPr/>
          </p:nvCxnSpPr>
          <p:spPr>
            <a:xfrm flipV="1">
              <a:off x="8126920" y="309415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1FAA97-4BB5-169D-36BC-73B1D98C6B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8862" y="308113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C61B08A4-BC69-A581-B6B5-5D898A5B7AE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307320" y="3692017"/>
            <a:ext cx="213373" cy="141809"/>
            <a:chOff x="4929097" y="4397893"/>
            <a:chExt cx="213373" cy="141809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7AA0BDB-D477-7D50-F25F-E58ABE04AAB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D2446BC-323A-42D8-9688-94454E0C388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0" name="Group 109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7FB01950-FF9C-53B5-B065-F8E9D0F3ED5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rot="16200000">
            <a:off x="1979811" y="3361957"/>
            <a:ext cx="210382" cy="138165"/>
            <a:chOff x="4603757" y="3926305"/>
            <a:chExt cx="210382" cy="138165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9CE3B8D-B324-659E-2281-E73FFED3CC6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F638A06-6760-2F32-CF26-F604A1B6937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3" name="Group 112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137BCC90-DA24-6158-C0C1-A573902D275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253983" y="3371752"/>
            <a:ext cx="213373" cy="141809"/>
            <a:chOff x="4929097" y="4397893"/>
            <a:chExt cx="213373" cy="141809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503922E-BB74-195A-E537-95E5A39F68F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F420D36-9DA4-C760-95E2-2AEFF4455FE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6" name="Group 115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C8DACCF5-06D8-E36F-E1E2-218EA586A61D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 rot="16200000">
            <a:off x="5954143" y="3718085"/>
            <a:ext cx="210382" cy="138165"/>
            <a:chOff x="4603757" y="3926305"/>
            <a:chExt cx="210382" cy="138165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5007E92-BFF0-CB6F-06D6-011EED4BDAD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E63DA67-D6EF-F236-9A0A-97FAA45BBEE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19" name="Group 118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BCA5BE17-161A-1BEA-96AB-55D0FD3A58E2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862729" y="2830063"/>
            <a:ext cx="213373" cy="141809"/>
            <a:chOff x="4929097" y="4397893"/>
            <a:chExt cx="213373" cy="141809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8630C02-14BC-055B-7860-463005C39A7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CF30005-B93B-BA9F-4295-DA230266CCC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2" name="Group 121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57EFAB63-D403-8AF8-0F57-A29056F5EE86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 rot="16200000">
            <a:off x="4544050" y="3155282"/>
            <a:ext cx="210382" cy="138165"/>
            <a:chOff x="4603757" y="3926305"/>
            <a:chExt cx="210382" cy="138165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FD75A41-AB49-BFDB-38EC-1F4C7C9C31A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EFDE018-6E64-B738-B5E1-D6B91DD4919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F28285CC-A978-0474-C1AD-0BD61BA0F6B3}"/>
              </a:ext>
            </a:extLst>
          </p:cNvPr>
          <p:cNvSpPr/>
          <p:nvPr/>
        </p:nvSpPr>
        <p:spPr>
          <a:xfrm>
            <a:off x="5179497" y="3023688"/>
            <a:ext cx="40332" cy="9376"/>
          </a:xfrm>
          <a:custGeom>
            <a:avLst/>
            <a:gdLst>
              <a:gd name="connsiteX0" fmla="*/ 83 w 40332"/>
              <a:gd name="connsiteY0" fmla="*/ 9480 h 9376"/>
              <a:gd name="connsiteX1" fmla="*/ 83 w 40332"/>
              <a:gd name="connsiteY1" fmla="*/ 104 h 9376"/>
              <a:gd name="connsiteX2" fmla="*/ 40416 w 40332"/>
              <a:gd name="connsiteY2" fmla="*/ 104 h 9376"/>
              <a:gd name="connsiteX3" fmla="*/ 40416 w 40332"/>
              <a:gd name="connsiteY3" fmla="*/ 9480 h 9376"/>
              <a:gd name="connsiteX4" fmla="*/ 83 w 40332"/>
              <a:gd name="connsiteY4" fmla="*/ 9480 h 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2" h="9376">
                <a:moveTo>
                  <a:pt x="83" y="9480"/>
                </a:moveTo>
                <a:lnTo>
                  <a:pt x="83" y="104"/>
                </a:lnTo>
                <a:lnTo>
                  <a:pt x="40416" y="104"/>
                </a:lnTo>
                <a:lnTo>
                  <a:pt x="40416" y="9480"/>
                </a:lnTo>
                <a:lnTo>
                  <a:pt x="83" y="9480"/>
                </a:lnTo>
                <a:close/>
              </a:path>
            </a:pathLst>
          </a:custGeom>
          <a:solidFill>
            <a:srgbClr val="262626"/>
          </a:solidFill>
          <a:ln w="9525" cap="sq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3446149-BF3C-4A15-A148-C05AAA94C541}"/>
              </a:ext>
            </a:extLst>
          </p:cNvPr>
          <p:cNvGrpSpPr/>
          <p:nvPr/>
        </p:nvGrpSpPr>
        <p:grpSpPr>
          <a:xfrm>
            <a:off x="767046" y="2580810"/>
            <a:ext cx="1058872" cy="1513873"/>
            <a:chOff x="1094970" y="2505888"/>
            <a:chExt cx="1058872" cy="1513873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857AB31-F035-A90A-56D3-55AF5D5860C6}"/>
                </a:ext>
              </a:extLst>
            </p:cNvPr>
            <p:cNvSpPr/>
            <p:nvPr/>
          </p:nvSpPr>
          <p:spPr>
            <a:xfrm>
              <a:off x="1477592" y="3780649"/>
              <a:ext cx="497800" cy="2223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 w="0" h="381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C6492D2-A230-745B-256C-08B2F64EF4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34466" y="3890114"/>
              <a:ext cx="288000" cy="7896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F944985-0A50-BFEC-2673-EC540B2296F5}"/>
                </a:ext>
              </a:extLst>
            </p:cNvPr>
            <p:cNvCxnSpPr>
              <a:cxnSpLocks/>
            </p:cNvCxnSpPr>
            <p:nvPr/>
          </p:nvCxnSpPr>
          <p:spPr>
            <a:xfrm>
              <a:off x="2016015" y="3387568"/>
              <a:ext cx="0" cy="50400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A0DB02A-5E47-ED71-A5E4-F559C122C0E4}"/>
                </a:ext>
              </a:extLst>
            </p:cNvPr>
            <p:cNvSpPr/>
            <p:nvPr/>
          </p:nvSpPr>
          <p:spPr>
            <a:xfrm rot="15712343">
              <a:off x="1899087" y="3336924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CD5C19D-0BB7-7041-E31C-9C77B83D196F}"/>
                </a:ext>
              </a:extLst>
            </p:cNvPr>
            <p:cNvSpPr/>
            <p:nvPr/>
          </p:nvSpPr>
          <p:spPr>
            <a:xfrm rot="15712343">
              <a:off x="1897654" y="3254246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 descr="\documentclass{article}&#10;\usepackage{amsmath}&#10;\pagestyle{empty}&#10;\begin{document}&#10;&#10;THG&#10;&#10;&#10;\end{document}" title="IguanaTex Vector Display">
              <a:extLst>
                <a:ext uri="{FF2B5EF4-FFF2-40B4-BE49-F238E27FC236}">
                  <a16:creationId xmlns:a16="http://schemas.microsoft.com/office/drawing/2014/main" id="{45966D46-3F50-88B4-B92D-C86573F75F9E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 rot="1193641">
              <a:off x="1528564" y="3248328"/>
              <a:ext cx="337151" cy="106438"/>
              <a:chOff x="1591837" y="2099429"/>
              <a:chExt cx="337151" cy="106438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022FE7B-8783-7EA2-87F6-250763CDA0ED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591837" y="2103528"/>
                <a:ext cx="100777" cy="99118"/>
              </a:xfrm>
              <a:custGeom>
                <a:avLst/>
                <a:gdLst>
                  <a:gd name="connsiteX0" fmla="*/ 97904 w 100777"/>
                  <a:gd name="connsiteY0" fmla="*/ 63 h 99118"/>
                  <a:gd name="connsiteX1" fmla="*/ 3027 w 100777"/>
                  <a:gd name="connsiteY1" fmla="*/ 63 h 99118"/>
                  <a:gd name="connsiteX2" fmla="*/ 77 w 100777"/>
                  <a:gd name="connsiteY2" fmla="*/ 33005 h 99118"/>
                  <a:gd name="connsiteX3" fmla="*/ 3959 w 100777"/>
                  <a:gd name="connsiteY3" fmla="*/ 33005 h 99118"/>
                  <a:gd name="connsiteX4" fmla="*/ 31909 w 100777"/>
                  <a:gd name="connsiteY4" fmla="*/ 4601 h 99118"/>
                  <a:gd name="connsiteX5" fmla="*/ 40295 w 100777"/>
                  <a:gd name="connsiteY5" fmla="*/ 4894 h 99118"/>
                  <a:gd name="connsiteX6" fmla="*/ 43555 w 100777"/>
                  <a:gd name="connsiteY6" fmla="*/ 10458 h 99118"/>
                  <a:gd name="connsiteX7" fmla="*/ 43555 w 100777"/>
                  <a:gd name="connsiteY7" fmla="*/ 87615 h 99118"/>
                  <a:gd name="connsiteX8" fmla="*/ 27251 w 100777"/>
                  <a:gd name="connsiteY8" fmla="*/ 94642 h 99118"/>
                  <a:gd name="connsiteX9" fmla="*/ 21040 w 100777"/>
                  <a:gd name="connsiteY9" fmla="*/ 94642 h 99118"/>
                  <a:gd name="connsiteX10" fmla="*/ 21040 w 100777"/>
                  <a:gd name="connsiteY10" fmla="*/ 99181 h 99118"/>
                  <a:gd name="connsiteX11" fmla="*/ 50388 w 100777"/>
                  <a:gd name="connsiteY11" fmla="*/ 98742 h 99118"/>
                  <a:gd name="connsiteX12" fmla="*/ 79891 w 100777"/>
                  <a:gd name="connsiteY12" fmla="*/ 99181 h 99118"/>
                  <a:gd name="connsiteX13" fmla="*/ 79891 w 100777"/>
                  <a:gd name="connsiteY13" fmla="*/ 94642 h 99118"/>
                  <a:gd name="connsiteX14" fmla="*/ 73680 w 100777"/>
                  <a:gd name="connsiteY14" fmla="*/ 94642 h 99118"/>
                  <a:gd name="connsiteX15" fmla="*/ 57376 w 100777"/>
                  <a:gd name="connsiteY15" fmla="*/ 87615 h 99118"/>
                  <a:gd name="connsiteX16" fmla="*/ 57376 w 100777"/>
                  <a:gd name="connsiteY16" fmla="*/ 10458 h 99118"/>
                  <a:gd name="connsiteX17" fmla="*/ 60171 w 100777"/>
                  <a:gd name="connsiteY17" fmla="*/ 4894 h 99118"/>
                  <a:gd name="connsiteX18" fmla="*/ 69022 w 100777"/>
                  <a:gd name="connsiteY18" fmla="*/ 4601 h 99118"/>
                  <a:gd name="connsiteX19" fmla="*/ 96972 w 100777"/>
                  <a:gd name="connsiteY19" fmla="*/ 33005 h 99118"/>
                  <a:gd name="connsiteX20" fmla="*/ 100854 w 100777"/>
                  <a:gd name="connsiteY20" fmla="*/ 33005 h 99118"/>
                  <a:gd name="connsiteX21" fmla="*/ 97904 w 100777"/>
                  <a:gd name="connsiteY21" fmla="*/ 63 h 9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777" h="99118">
                    <a:moveTo>
                      <a:pt x="97904" y="63"/>
                    </a:moveTo>
                    <a:lnTo>
                      <a:pt x="3027" y="63"/>
                    </a:lnTo>
                    <a:lnTo>
                      <a:pt x="77" y="33005"/>
                    </a:lnTo>
                    <a:lnTo>
                      <a:pt x="3959" y="33005"/>
                    </a:lnTo>
                    <a:cubicBezTo>
                      <a:pt x="6133" y="9433"/>
                      <a:pt x="8462" y="4601"/>
                      <a:pt x="31909" y="4601"/>
                    </a:cubicBezTo>
                    <a:cubicBezTo>
                      <a:pt x="34704" y="4601"/>
                      <a:pt x="38742" y="4601"/>
                      <a:pt x="40295" y="4894"/>
                    </a:cubicBezTo>
                    <a:cubicBezTo>
                      <a:pt x="43555" y="5480"/>
                      <a:pt x="43555" y="7090"/>
                      <a:pt x="43555" y="10458"/>
                    </a:cubicBezTo>
                    <a:lnTo>
                      <a:pt x="43555" y="87615"/>
                    </a:lnTo>
                    <a:cubicBezTo>
                      <a:pt x="43555" y="92593"/>
                      <a:pt x="43555" y="94642"/>
                      <a:pt x="27251" y="94642"/>
                    </a:cubicBezTo>
                    <a:lnTo>
                      <a:pt x="21040" y="94642"/>
                    </a:lnTo>
                    <a:lnTo>
                      <a:pt x="21040" y="99181"/>
                    </a:lnTo>
                    <a:cubicBezTo>
                      <a:pt x="27406" y="98742"/>
                      <a:pt x="43245" y="98742"/>
                      <a:pt x="50388" y="98742"/>
                    </a:cubicBezTo>
                    <a:cubicBezTo>
                      <a:pt x="57531" y="98742"/>
                      <a:pt x="73525" y="98742"/>
                      <a:pt x="79891" y="99181"/>
                    </a:cubicBezTo>
                    <a:lnTo>
                      <a:pt x="79891" y="94642"/>
                    </a:lnTo>
                    <a:lnTo>
                      <a:pt x="73680" y="94642"/>
                    </a:lnTo>
                    <a:cubicBezTo>
                      <a:pt x="57376" y="94642"/>
                      <a:pt x="57376" y="92593"/>
                      <a:pt x="57376" y="87615"/>
                    </a:cubicBezTo>
                    <a:lnTo>
                      <a:pt x="57376" y="10458"/>
                    </a:lnTo>
                    <a:cubicBezTo>
                      <a:pt x="57376" y="7530"/>
                      <a:pt x="57376" y="5480"/>
                      <a:pt x="60171" y="4894"/>
                    </a:cubicBezTo>
                    <a:cubicBezTo>
                      <a:pt x="61879" y="4601"/>
                      <a:pt x="66071" y="4601"/>
                      <a:pt x="69022" y="4601"/>
                    </a:cubicBezTo>
                    <a:cubicBezTo>
                      <a:pt x="92469" y="4601"/>
                      <a:pt x="94798" y="9433"/>
                      <a:pt x="96972" y="33005"/>
                    </a:cubicBezTo>
                    <a:lnTo>
                      <a:pt x="100854" y="33005"/>
                    </a:lnTo>
                    <a:lnTo>
                      <a:pt x="9790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C5DFE05-25A9-4260-FB95-C32278D63015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1703519" y="2102650"/>
                <a:ext cx="106057" cy="99996"/>
              </a:xfrm>
              <a:custGeom>
                <a:avLst/>
                <a:gdLst>
                  <a:gd name="connsiteX0" fmla="*/ 90147 w 106057"/>
                  <a:gd name="connsiteY0" fmla="*/ 11483 h 99996"/>
                  <a:gd name="connsiteX1" fmla="*/ 102414 w 106057"/>
                  <a:gd name="connsiteY1" fmla="*/ 4601 h 99996"/>
                  <a:gd name="connsiteX2" fmla="*/ 106141 w 106057"/>
                  <a:gd name="connsiteY2" fmla="*/ 4601 h 99996"/>
                  <a:gd name="connsiteX3" fmla="*/ 106141 w 106057"/>
                  <a:gd name="connsiteY3" fmla="*/ 63 h 99996"/>
                  <a:gd name="connsiteX4" fmla="*/ 83315 w 106057"/>
                  <a:gd name="connsiteY4" fmla="*/ 502 h 99996"/>
                  <a:gd name="connsiteX5" fmla="*/ 60333 w 106057"/>
                  <a:gd name="connsiteY5" fmla="*/ 63 h 99996"/>
                  <a:gd name="connsiteX6" fmla="*/ 60333 w 106057"/>
                  <a:gd name="connsiteY6" fmla="*/ 4601 h 99996"/>
                  <a:gd name="connsiteX7" fmla="*/ 64060 w 106057"/>
                  <a:gd name="connsiteY7" fmla="*/ 4601 h 99996"/>
                  <a:gd name="connsiteX8" fmla="*/ 76327 w 106057"/>
                  <a:gd name="connsiteY8" fmla="*/ 11483 h 99996"/>
                  <a:gd name="connsiteX9" fmla="*/ 76327 w 106057"/>
                  <a:gd name="connsiteY9" fmla="*/ 45742 h 99996"/>
                  <a:gd name="connsiteX10" fmla="*/ 29898 w 106057"/>
                  <a:gd name="connsiteY10" fmla="*/ 45742 h 99996"/>
                  <a:gd name="connsiteX11" fmla="*/ 29898 w 106057"/>
                  <a:gd name="connsiteY11" fmla="*/ 11483 h 99996"/>
                  <a:gd name="connsiteX12" fmla="*/ 42165 w 106057"/>
                  <a:gd name="connsiteY12" fmla="*/ 4601 h 99996"/>
                  <a:gd name="connsiteX13" fmla="*/ 45892 w 106057"/>
                  <a:gd name="connsiteY13" fmla="*/ 4601 h 99996"/>
                  <a:gd name="connsiteX14" fmla="*/ 45892 w 106057"/>
                  <a:gd name="connsiteY14" fmla="*/ 63 h 99996"/>
                  <a:gd name="connsiteX15" fmla="*/ 23066 w 106057"/>
                  <a:gd name="connsiteY15" fmla="*/ 502 h 99996"/>
                  <a:gd name="connsiteX16" fmla="*/ 84 w 106057"/>
                  <a:gd name="connsiteY16" fmla="*/ 63 h 99996"/>
                  <a:gd name="connsiteX17" fmla="*/ 84 w 106057"/>
                  <a:gd name="connsiteY17" fmla="*/ 4601 h 99996"/>
                  <a:gd name="connsiteX18" fmla="*/ 3811 w 106057"/>
                  <a:gd name="connsiteY18" fmla="*/ 4601 h 99996"/>
                  <a:gd name="connsiteX19" fmla="*/ 16078 w 106057"/>
                  <a:gd name="connsiteY19" fmla="*/ 11483 h 99996"/>
                  <a:gd name="connsiteX20" fmla="*/ 16078 w 106057"/>
                  <a:gd name="connsiteY20" fmla="*/ 88640 h 99996"/>
                  <a:gd name="connsiteX21" fmla="*/ 3811 w 106057"/>
                  <a:gd name="connsiteY21" fmla="*/ 95521 h 99996"/>
                  <a:gd name="connsiteX22" fmla="*/ 84 w 106057"/>
                  <a:gd name="connsiteY22" fmla="*/ 95521 h 99996"/>
                  <a:gd name="connsiteX23" fmla="*/ 84 w 106057"/>
                  <a:gd name="connsiteY23" fmla="*/ 100060 h 99996"/>
                  <a:gd name="connsiteX24" fmla="*/ 22910 w 106057"/>
                  <a:gd name="connsiteY24" fmla="*/ 99620 h 99996"/>
                  <a:gd name="connsiteX25" fmla="*/ 45892 w 106057"/>
                  <a:gd name="connsiteY25" fmla="*/ 100060 h 99996"/>
                  <a:gd name="connsiteX26" fmla="*/ 45892 w 106057"/>
                  <a:gd name="connsiteY26" fmla="*/ 95521 h 99996"/>
                  <a:gd name="connsiteX27" fmla="*/ 42165 w 106057"/>
                  <a:gd name="connsiteY27" fmla="*/ 95521 h 99996"/>
                  <a:gd name="connsiteX28" fmla="*/ 29898 w 106057"/>
                  <a:gd name="connsiteY28" fmla="*/ 88640 h 99996"/>
                  <a:gd name="connsiteX29" fmla="*/ 29898 w 106057"/>
                  <a:gd name="connsiteY29" fmla="*/ 50281 h 99996"/>
                  <a:gd name="connsiteX30" fmla="*/ 76327 w 106057"/>
                  <a:gd name="connsiteY30" fmla="*/ 50281 h 99996"/>
                  <a:gd name="connsiteX31" fmla="*/ 76327 w 106057"/>
                  <a:gd name="connsiteY31" fmla="*/ 88640 h 99996"/>
                  <a:gd name="connsiteX32" fmla="*/ 64060 w 106057"/>
                  <a:gd name="connsiteY32" fmla="*/ 95521 h 99996"/>
                  <a:gd name="connsiteX33" fmla="*/ 60333 w 106057"/>
                  <a:gd name="connsiteY33" fmla="*/ 95521 h 99996"/>
                  <a:gd name="connsiteX34" fmla="*/ 60333 w 106057"/>
                  <a:gd name="connsiteY34" fmla="*/ 100060 h 99996"/>
                  <a:gd name="connsiteX35" fmla="*/ 83159 w 106057"/>
                  <a:gd name="connsiteY35" fmla="*/ 99620 h 99996"/>
                  <a:gd name="connsiteX36" fmla="*/ 106141 w 106057"/>
                  <a:gd name="connsiteY36" fmla="*/ 100060 h 99996"/>
                  <a:gd name="connsiteX37" fmla="*/ 106141 w 106057"/>
                  <a:gd name="connsiteY37" fmla="*/ 95521 h 99996"/>
                  <a:gd name="connsiteX38" fmla="*/ 102414 w 106057"/>
                  <a:gd name="connsiteY38" fmla="*/ 95521 h 99996"/>
                  <a:gd name="connsiteX39" fmla="*/ 90147 w 106057"/>
                  <a:gd name="connsiteY39" fmla="*/ 88640 h 99996"/>
                  <a:gd name="connsiteX40" fmla="*/ 90147 w 106057"/>
                  <a:gd name="connsiteY40" fmla="*/ 11483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6057" h="99996">
                    <a:moveTo>
                      <a:pt x="90147" y="11483"/>
                    </a:moveTo>
                    <a:cubicBezTo>
                      <a:pt x="90147" y="6212"/>
                      <a:pt x="90458" y="4601"/>
                      <a:pt x="102414" y="4601"/>
                    </a:cubicBezTo>
                    <a:lnTo>
                      <a:pt x="106141" y="4601"/>
                    </a:lnTo>
                    <a:lnTo>
                      <a:pt x="106141" y="63"/>
                    </a:lnTo>
                    <a:cubicBezTo>
                      <a:pt x="100706" y="502"/>
                      <a:pt x="89215" y="502"/>
                      <a:pt x="83315" y="502"/>
                    </a:cubicBezTo>
                    <a:cubicBezTo>
                      <a:pt x="77414" y="502"/>
                      <a:pt x="65768" y="502"/>
                      <a:pt x="60333" y="63"/>
                    </a:cubicBezTo>
                    <a:lnTo>
                      <a:pt x="60333" y="4601"/>
                    </a:lnTo>
                    <a:lnTo>
                      <a:pt x="64060" y="4601"/>
                    </a:lnTo>
                    <a:cubicBezTo>
                      <a:pt x="76016" y="4601"/>
                      <a:pt x="76327" y="6212"/>
                      <a:pt x="76327" y="11483"/>
                    </a:cubicBezTo>
                    <a:lnTo>
                      <a:pt x="76327" y="45742"/>
                    </a:lnTo>
                    <a:lnTo>
                      <a:pt x="29898" y="45742"/>
                    </a:lnTo>
                    <a:lnTo>
                      <a:pt x="29898" y="11483"/>
                    </a:lnTo>
                    <a:cubicBezTo>
                      <a:pt x="29898" y="6212"/>
                      <a:pt x="30208" y="4601"/>
                      <a:pt x="42165" y="4601"/>
                    </a:cubicBezTo>
                    <a:lnTo>
                      <a:pt x="45892" y="4601"/>
                    </a:lnTo>
                    <a:lnTo>
                      <a:pt x="45892" y="63"/>
                    </a:lnTo>
                    <a:cubicBezTo>
                      <a:pt x="40457" y="502"/>
                      <a:pt x="28966" y="502"/>
                      <a:pt x="23066" y="502"/>
                    </a:cubicBezTo>
                    <a:cubicBezTo>
                      <a:pt x="17165" y="502"/>
                      <a:pt x="5519" y="502"/>
                      <a:pt x="84" y="63"/>
                    </a:cubicBezTo>
                    <a:lnTo>
                      <a:pt x="84" y="4601"/>
                    </a:lnTo>
                    <a:lnTo>
                      <a:pt x="3811" y="4601"/>
                    </a:lnTo>
                    <a:cubicBezTo>
                      <a:pt x="15767" y="4601"/>
                      <a:pt x="16078" y="6212"/>
                      <a:pt x="16078" y="11483"/>
                    </a:cubicBezTo>
                    <a:lnTo>
                      <a:pt x="16078" y="88640"/>
                    </a:lnTo>
                    <a:cubicBezTo>
                      <a:pt x="16078" y="93910"/>
                      <a:pt x="15767" y="95521"/>
                      <a:pt x="3811" y="95521"/>
                    </a:cubicBezTo>
                    <a:lnTo>
                      <a:pt x="84" y="95521"/>
                    </a:lnTo>
                    <a:lnTo>
                      <a:pt x="84" y="100060"/>
                    </a:lnTo>
                    <a:cubicBezTo>
                      <a:pt x="5519" y="99620"/>
                      <a:pt x="17010" y="99620"/>
                      <a:pt x="22910" y="99620"/>
                    </a:cubicBezTo>
                    <a:cubicBezTo>
                      <a:pt x="28811" y="99620"/>
                      <a:pt x="40457" y="99620"/>
                      <a:pt x="45892" y="100060"/>
                    </a:cubicBezTo>
                    <a:lnTo>
                      <a:pt x="45892" y="95521"/>
                    </a:lnTo>
                    <a:lnTo>
                      <a:pt x="42165" y="95521"/>
                    </a:lnTo>
                    <a:cubicBezTo>
                      <a:pt x="30208" y="95521"/>
                      <a:pt x="29898" y="93910"/>
                      <a:pt x="29898" y="88640"/>
                    </a:cubicBezTo>
                    <a:lnTo>
                      <a:pt x="29898" y="50281"/>
                    </a:lnTo>
                    <a:lnTo>
                      <a:pt x="76327" y="50281"/>
                    </a:lnTo>
                    <a:lnTo>
                      <a:pt x="76327" y="88640"/>
                    </a:lnTo>
                    <a:cubicBezTo>
                      <a:pt x="76327" y="93910"/>
                      <a:pt x="76016" y="95521"/>
                      <a:pt x="64060" y="95521"/>
                    </a:cubicBezTo>
                    <a:lnTo>
                      <a:pt x="60333" y="95521"/>
                    </a:lnTo>
                    <a:lnTo>
                      <a:pt x="60333" y="100060"/>
                    </a:lnTo>
                    <a:cubicBezTo>
                      <a:pt x="65768" y="99620"/>
                      <a:pt x="77259" y="99620"/>
                      <a:pt x="83159" y="99620"/>
                    </a:cubicBezTo>
                    <a:cubicBezTo>
                      <a:pt x="89060" y="99620"/>
                      <a:pt x="100706" y="99620"/>
                      <a:pt x="106141" y="100060"/>
                    </a:cubicBezTo>
                    <a:lnTo>
                      <a:pt x="106141" y="95521"/>
                    </a:lnTo>
                    <a:lnTo>
                      <a:pt x="102414" y="95521"/>
                    </a:lnTo>
                    <a:cubicBezTo>
                      <a:pt x="90458" y="95521"/>
                      <a:pt x="90147" y="93910"/>
                      <a:pt x="90147" y="88640"/>
                    </a:cubicBezTo>
                    <a:lnTo>
                      <a:pt x="90147" y="1148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F8DFB11-1A7D-2218-1681-97613762D49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1823552" y="2099429"/>
                <a:ext cx="105436" cy="106438"/>
              </a:xfrm>
              <a:custGeom>
                <a:avLst/>
                <a:gdLst>
                  <a:gd name="connsiteX0" fmla="*/ 83477 w 105436"/>
                  <a:gd name="connsiteY0" fmla="*/ 94057 h 106438"/>
                  <a:gd name="connsiteX1" fmla="*/ 93415 w 105436"/>
                  <a:gd name="connsiteY1" fmla="*/ 103134 h 106438"/>
                  <a:gd name="connsiteX2" fmla="*/ 94813 w 105436"/>
                  <a:gd name="connsiteY2" fmla="*/ 99767 h 106438"/>
                  <a:gd name="connsiteX3" fmla="*/ 94813 w 105436"/>
                  <a:gd name="connsiteY3" fmla="*/ 74292 h 106438"/>
                  <a:gd name="connsiteX4" fmla="*/ 105527 w 105436"/>
                  <a:gd name="connsiteY4" fmla="*/ 67850 h 106438"/>
                  <a:gd name="connsiteX5" fmla="*/ 105527 w 105436"/>
                  <a:gd name="connsiteY5" fmla="*/ 63311 h 106438"/>
                  <a:gd name="connsiteX6" fmla="*/ 86583 w 105436"/>
                  <a:gd name="connsiteY6" fmla="*/ 63750 h 106438"/>
                  <a:gd name="connsiteX7" fmla="*/ 61583 w 105436"/>
                  <a:gd name="connsiteY7" fmla="*/ 63311 h 106438"/>
                  <a:gd name="connsiteX8" fmla="*/ 61583 w 105436"/>
                  <a:gd name="connsiteY8" fmla="*/ 67850 h 106438"/>
                  <a:gd name="connsiteX9" fmla="*/ 66552 w 105436"/>
                  <a:gd name="connsiteY9" fmla="*/ 67850 h 106438"/>
                  <a:gd name="connsiteX10" fmla="*/ 80993 w 105436"/>
                  <a:gd name="connsiteY10" fmla="*/ 74877 h 106438"/>
                  <a:gd name="connsiteX11" fmla="*/ 80993 w 105436"/>
                  <a:gd name="connsiteY11" fmla="*/ 84247 h 106438"/>
                  <a:gd name="connsiteX12" fmla="*/ 56924 w 105436"/>
                  <a:gd name="connsiteY12" fmla="*/ 101963 h 106438"/>
                  <a:gd name="connsiteX13" fmla="*/ 16085 w 105436"/>
                  <a:gd name="connsiteY13" fmla="*/ 53209 h 106438"/>
                  <a:gd name="connsiteX14" fmla="*/ 55993 w 105436"/>
                  <a:gd name="connsiteY14" fmla="*/ 4601 h 106438"/>
                  <a:gd name="connsiteX15" fmla="*/ 89844 w 105436"/>
                  <a:gd name="connsiteY15" fmla="*/ 39300 h 106438"/>
                  <a:gd name="connsiteX16" fmla="*/ 92328 w 105436"/>
                  <a:gd name="connsiteY16" fmla="*/ 41789 h 106438"/>
                  <a:gd name="connsiteX17" fmla="*/ 94813 w 105436"/>
                  <a:gd name="connsiteY17" fmla="*/ 38275 h 106438"/>
                  <a:gd name="connsiteX18" fmla="*/ 94813 w 105436"/>
                  <a:gd name="connsiteY18" fmla="*/ 3577 h 106438"/>
                  <a:gd name="connsiteX19" fmla="*/ 93105 w 105436"/>
                  <a:gd name="connsiteY19" fmla="*/ 63 h 106438"/>
                  <a:gd name="connsiteX20" fmla="*/ 90620 w 105436"/>
                  <a:gd name="connsiteY20" fmla="*/ 1820 h 106438"/>
                  <a:gd name="connsiteX21" fmla="*/ 82856 w 105436"/>
                  <a:gd name="connsiteY21" fmla="*/ 12654 h 106438"/>
                  <a:gd name="connsiteX22" fmla="*/ 54129 w 105436"/>
                  <a:gd name="connsiteY22" fmla="*/ 63 h 106438"/>
                  <a:gd name="connsiteX23" fmla="*/ 91 w 105436"/>
                  <a:gd name="connsiteY23" fmla="*/ 53209 h 106438"/>
                  <a:gd name="connsiteX24" fmla="*/ 54440 w 105436"/>
                  <a:gd name="connsiteY24" fmla="*/ 106501 h 106438"/>
                  <a:gd name="connsiteX25" fmla="*/ 83477 w 105436"/>
                  <a:gd name="connsiteY25" fmla="*/ 94057 h 1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436" h="106438">
                    <a:moveTo>
                      <a:pt x="83477" y="94057"/>
                    </a:moveTo>
                    <a:cubicBezTo>
                      <a:pt x="85496" y="97278"/>
                      <a:pt x="91707" y="103134"/>
                      <a:pt x="93415" y="103134"/>
                    </a:cubicBezTo>
                    <a:cubicBezTo>
                      <a:pt x="94813" y="103134"/>
                      <a:pt x="94813" y="101963"/>
                      <a:pt x="94813" y="99767"/>
                    </a:cubicBezTo>
                    <a:lnTo>
                      <a:pt x="94813" y="74292"/>
                    </a:lnTo>
                    <a:cubicBezTo>
                      <a:pt x="94813" y="68582"/>
                      <a:pt x="95434" y="67850"/>
                      <a:pt x="105527" y="67850"/>
                    </a:cubicBezTo>
                    <a:lnTo>
                      <a:pt x="105527" y="63311"/>
                    </a:lnTo>
                    <a:cubicBezTo>
                      <a:pt x="99782" y="63457"/>
                      <a:pt x="91242" y="63750"/>
                      <a:pt x="86583" y="63750"/>
                    </a:cubicBezTo>
                    <a:cubicBezTo>
                      <a:pt x="80372" y="63750"/>
                      <a:pt x="67173" y="63750"/>
                      <a:pt x="61583" y="63311"/>
                    </a:cubicBezTo>
                    <a:lnTo>
                      <a:pt x="61583" y="67850"/>
                    </a:lnTo>
                    <a:lnTo>
                      <a:pt x="66552" y="67850"/>
                    </a:lnTo>
                    <a:cubicBezTo>
                      <a:pt x="80527" y="67850"/>
                      <a:pt x="80993" y="69460"/>
                      <a:pt x="80993" y="74877"/>
                    </a:cubicBezTo>
                    <a:lnTo>
                      <a:pt x="80993" y="84247"/>
                    </a:lnTo>
                    <a:cubicBezTo>
                      <a:pt x="80993" y="100645"/>
                      <a:pt x="61272" y="101963"/>
                      <a:pt x="56924" y="101963"/>
                    </a:cubicBezTo>
                    <a:cubicBezTo>
                      <a:pt x="46831" y="101963"/>
                      <a:pt x="16085" y="96839"/>
                      <a:pt x="16085" y="53209"/>
                    </a:cubicBezTo>
                    <a:cubicBezTo>
                      <a:pt x="16085" y="9433"/>
                      <a:pt x="46676" y="4601"/>
                      <a:pt x="55993" y="4601"/>
                    </a:cubicBezTo>
                    <a:cubicBezTo>
                      <a:pt x="72608" y="4601"/>
                      <a:pt x="86738" y="17778"/>
                      <a:pt x="89844" y="39300"/>
                    </a:cubicBezTo>
                    <a:cubicBezTo>
                      <a:pt x="90155" y="41350"/>
                      <a:pt x="90155" y="41789"/>
                      <a:pt x="92328" y="41789"/>
                    </a:cubicBezTo>
                    <a:cubicBezTo>
                      <a:pt x="94813" y="41789"/>
                      <a:pt x="94813" y="41350"/>
                      <a:pt x="94813" y="38275"/>
                    </a:cubicBezTo>
                    <a:lnTo>
                      <a:pt x="94813" y="3577"/>
                    </a:lnTo>
                    <a:cubicBezTo>
                      <a:pt x="94813" y="1088"/>
                      <a:pt x="94813" y="63"/>
                      <a:pt x="93105" y="63"/>
                    </a:cubicBezTo>
                    <a:cubicBezTo>
                      <a:pt x="92484" y="63"/>
                      <a:pt x="91863" y="63"/>
                      <a:pt x="90620" y="1820"/>
                    </a:cubicBezTo>
                    <a:lnTo>
                      <a:pt x="82856" y="12654"/>
                    </a:lnTo>
                    <a:cubicBezTo>
                      <a:pt x="77887" y="7969"/>
                      <a:pt x="69502" y="63"/>
                      <a:pt x="54129" y="63"/>
                    </a:cubicBezTo>
                    <a:cubicBezTo>
                      <a:pt x="25247" y="63"/>
                      <a:pt x="91" y="23195"/>
                      <a:pt x="91" y="53209"/>
                    </a:cubicBezTo>
                    <a:cubicBezTo>
                      <a:pt x="91" y="83223"/>
                      <a:pt x="24936" y="106501"/>
                      <a:pt x="54440" y="106501"/>
                    </a:cubicBezTo>
                    <a:cubicBezTo>
                      <a:pt x="65775" y="106501"/>
                      <a:pt x="78198" y="102695"/>
                      <a:pt x="83477" y="940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0746CC-0D0E-71E2-AB84-2C3487DB0262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017469" y="2505888"/>
              <a:ext cx="0" cy="875627"/>
            </a:xfrm>
            <a:prstGeom prst="line">
              <a:avLst/>
            </a:prstGeom>
            <a:ln w="12700">
              <a:solidFill>
                <a:srgbClr val="7030A0"/>
              </a:solidFill>
            </a:ln>
            <a:effectLst>
              <a:glow rad="63500">
                <a:srgbClr val="C39BE1">
                  <a:alpha val="44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52ECBAC0-C15B-E948-CC22-549058A7AAC9}"/>
                </a:ext>
              </a:extLst>
            </p:cNvPr>
            <p:cNvSpPr/>
            <p:nvPr/>
          </p:nvSpPr>
          <p:spPr>
            <a:xfrm rot="1323961">
              <a:off x="1912563" y="3778482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 descr="\documentclass{article}&#10;\usepackage{amsmath}&#10;\pagestyle{empty}&#10;\begin{document}&#10;&#10;laser&#10;&#10;&#10;\end{document}" title="IguanaTex Vector Display">
              <a:extLst>
                <a:ext uri="{FF2B5EF4-FFF2-40B4-BE49-F238E27FC236}">
                  <a16:creationId xmlns:a16="http://schemas.microsoft.com/office/drawing/2014/main" id="{C7D4BAA4-0562-F85C-C021-3291179D9F16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 rot="1242975">
              <a:off x="1094970" y="3578467"/>
              <a:ext cx="299412" cy="103218"/>
              <a:chOff x="2162475" y="4242921"/>
              <a:chExt cx="299412" cy="103218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961EDB0-8E79-1D5A-6BE3-BB5FBD51622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2162475" y="4242921"/>
                <a:ext cx="34127" cy="101607"/>
              </a:xfrm>
              <a:custGeom>
                <a:avLst/>
                <a:gdLst>
                  <a:gd name="connsiteX0" fmla="*/ 22214 w 34127"/>
                  <a:gd name="connsiteY0" fmla="*/ 63 h 101607"/>
                  <a:gd name="connsiteX1" fmla="*/ 77 w 34127"/>
                  <a:gd name="connsiteY1" fmla="*/ 1673 h 101607"/>
                  <a:gd name="connsiteX2" fmla="*/ 77 w 34127"/>
                  <a:gd name="connsiteY2" fmla="*/ 6212 h 101607"/>
                  <a:gd name="connsiteX3" fmla="*/ 12068 w 34127"/>
                  <a:gd name="connsiteY3" fmla="*/ 14411 h 101607"/>
                  <a:gd name="connsiteX4" fmla="*/ 12068 w 34127"/>
                  <a:gd name="connsiteY4" fmla="*/ 90543 h 101607"/>
                  <a:gd name="connsiteX5" fmla="*/ 77 w 34127"/>
                  <a:gd name="connsiteY5" fmla="*/ 97131 h 101607"/>
                  <a:gd name="connsiteX6" fmla="*/ 77 w 34127"/>
                  <a:gd name="connsiteY6" fmla="*/ 101670 h 101607"/>
                  <a:gd name="connsiteX7" fmla="*/ 17141 w 34127"/>
                  <a:gd name="connsiteY7" fmla="*/ 101231 h 101607"/>
                  <a:gd name="connsiteX8" fmla="*/ 34204 w 34127"/>
                  <a:gd name="connsiteY8" fmla="*/ 101670 h 101607"/>
                  <a:gd name="connsiteX9" fmla="*/ 34204 w 34127"/>
                  <a:gd name="connsiteY9" fmla="*/ 97131 h 101607"/>
                  <a:gd name="connsiteX10" fmla="*/ 22214 w 34127"/>
                  <a:gd name="connsiteY10" fmla="*/ 90543 h 101607"/>
                  <a:gd name="connsiteX11" fmla="*/ 22214 w 34127"/>
                  <a:gd name="connsiteY11" fmla="*/ 63 h 10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27" h="101607">
                    <a:moveTo>
                      <a:pt x="22214" y="63"/>
                    </a:moveTo>
                    <a:lnTo>
                      <a:pt x="77" y="1673"/>
                    </a:lnTo>
                    <a:lnTo>
                      <a:pt x="77" y="6212"/>
                    </a:lnTo>
                    <a:cubicBezTo>
                      <a:pt x="10838" y="6212"/>
                      <a:pt x="12068" y="7237"/>
                      <a:pt x="12068" y="14411"/>
                    </a:cubicBezTo>
                    <a:lnTo>
                      <a:pt x="12068" y="90543"/>
                    </a:lnTo>
                    <a:cubicBezTo>
                      <a:pt x="12068" y="97131"/>
                      <a:pt x="10377" y="97131"/>
                      <a:pt x="77" y="97131"/>
                    </a:cubicBezTo>
                    <a:lnTo>
                      <a:pt x="77" y="101670"/>
                    </a:lnTo>
                    <a:cubicBezTo>
                      <a:pt x="5150" y="101524"/>
                      <a:pt x="13297" y="101231"/>
                      <a:pt x="17141" y="101231"/>
                    </a:cubicBezTo>
                    <a:cubicBezTo>
                      <a:pt x="20984" y="101231"/>
                      <a:pt x="28516" y="101524"/>
                      <a:pt x="34204" y="101670"/>
                    </a:cubicBezTo>
                    <a:lnTo>
                      <a:pt x="34204" y="97131"/>
                    </a:lnTo>
                    <a:cubicBezTo>
                      <a:pt x="23905" y="97131"/>
                      <a:pt x="22214" y="97131"/>
                      <a:pt x="22214" y="90543"/>
                    </a:cubicBezTo>
                    <a:lnTo>
                      <a:pt x="2221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BB9EEE2-C502-8384-3292-F18311E937C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2206561" y="4278938"/>
                <a:ext cx="69331" cy="67201"/>
              </a:xfrm>
              <a:custGeom>
                <a:avLst/>
                <a:gdLst>
                  <a:gd name="connsiteX0" fmla="*/ 44814 w 69331"/>
                  <a:gd name="connsiteY0" fmla="*/ 54527 h 67201"/>
                  <a:gd name="connsiteX1" fmla="*/ 56805 w 69331"/>
                  <a:gd name="connsiteY1" fmla="*/ 66532 h 67201"/>
                  <a:gd name="connsiteX2" fmla="*/ 69411 w 69331"/>
                  <a:gd name="connsiteY2" fmla="*/ 52623 h 67201"/>
                  <a:gd name="connsiteX3" fmla="*/ 69411 w 69331"/>
                  <a:gd name="connsiteY3" fmla="*/ 44424 h 67201"/>
                  <a:gd name="connsiteX4" fmla="*/ 65568 w 69331"/>
                  <a:gd name="connsiteY4" fmla="*/ 44424 h 67201"/>
                  <a:gd name="connsiteX5" fmla="*/ 65568 w 69331"/>
                  <a:gd name="connsiteY5" fmla="*/ 52623 h 67201"/>
                  <a:gd name="connsiteX6" fmla="*/ 60034 w 69331"/>
                  <a:gd name="connsiteY6" fmla="*/ 61993 h 67201"/>
                  <a:gd name="connsiteX7" fmla="*/ 54346 w 69331"/>
                  <a:gd name="connsiteY7" fmla="*/ 54673 h 67201"/>
                  <a:gd name="connsiteX8" fmla="*/ 54346 w 69331"/>
                  <a:gd name="connsiteY8" fmla="*/ 25391 h 67201"/>
                  <a:gd name="connsiteX9" fmla="*/ 48811 w 69331"/>
                  <a:gd name="connsiteY9" fmla="*/ 8115 h 67201"/>
                  <a:gd name="connsiteX10" fmla="*/ 27751 w 69331"/>
                  <a:gd name="connsiteY10" fmla="*/ 63 h 67201"/>
                  <a:gd name="connsiteX11" fmla="*/ 4538 w 69331"/>
                  <a:gd name="connsiteY11" fmla="*/ 16607 h 67201"/>
                  <a:gd name="connsiteX12" fmla="*/ 11609 w 69331"/>
                  <a:gd name="connsiteY12" fmla="*/ 23488 h 67201"/>
                  <a:gd name="connsiteX13" fmla="*/ 18681 w 69331"/>
                  <a:gd name="connsiteY13" fmla="*/ 16753 h 67201"/>
                  <a:gd name="connsiteX14" fmla="*/ 10840 w 69331"/>
                  <a:gd name="connsiteY14" fmla="*/ 10019 h 67201"/>
                  <a:gd name="connsiteX15" fmla="*/ 27443 w 69331"/>
                  <a:gd name="connsiteY15" fmla="*/ 3284 h 67201"/>
                  <a:gd name="connsiteX16" fmla="*/ 43738 w 69331"/>
                  <a:gd name="connsiteY16" fmla="*/ 22024 h 67201"/>
                  <a:gd name="connsiteX17" fmla="*/ 43738 w 69331"/>
                  <a:gd name="connsiteY17" fmla="*/ 27441 h 67201"/>
                  <a:gd name="connsiteX18" fmla="*/ 15452 w 69331"/>
                  <a:gd name="connsiteY18" fmla="*/ 32712 h 67201"/>
                  <a:gd name="connsiteX19" fmla="*/ 79 w 69331"/>
                  <a:gd name="connsiteY19" fmla="*/ 51745 h 67201"/>
                  <a:gd name="connsiteX20" fmla="*/ 24676 w 69331"/>
                  <a:gd name="connsiteY20" fmla="*/ 67264 h 67201"/>
                  <a:gd name="connsiteX21" fmla="*/ 44814 w 69331"/>
                  <a:gd name="connsiteY21" fmla="*/ 54527 h 67201"/>
                  <a:gd name="connsiteX22" fmla="*/ 43738 w 69331"/>
                  <a:gd name="connsiteY22" fmla="*/ 30516 h 67201"/>
                  <a:gd name="connsiteX23" fmla="*/ 43738 w 69331"/>
                  <a:gd name="connsiteY23" fmla="*/ 45156 h 67201"/>
                  <a:gd name="connsiteX24" fmla="*/ 25752 w 69331"/>
                  <a:gd name="connsiteY24" fmla="*/ 64043 h 67201"/>
                  <a:gd name="connsiteX25" fmla="*/ 11917 w 69331"/>
                  <a:gd name="connsiteY25" fmla="*/ 51598 h 67201"/>
                  <a:gd name="connsiteX26" fmla="*/ 43738 w 69331"/>
                  <a:gd name="connsiteY26" fmla="*/ 30516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331" h="67201">
                    <a:moveTo>
                      <a:pt x="44814" y="54527"/>
                    </a:moveTo>
                    <a:cubicBezTo>
                      <a:pt x="45429" y="60383"/>
                      <a:pt x="49580" y="66532"/>
                      <a:pt x="56805" y="66532"/>
                    </a:cubicBezTo>
                    <a:cubicBezTo>
                      <a:pt x="60034" y="66532"/>
                      <a:pt x="69411" y="64482"/>
                      <a:pt x="69411" y="52623"/>
                    </a:cubicBezTo>
                    <a:lnTo>
                      <a:pt x="69411" y="44424"/>
                    </a:lnTo>
                    <a:lnTo>
                      <a:pt x="65568" y="44424"/>
                    </a:lnTo>
                    <a:lnTo>
                      <a:pt x="65568" y="52623"/>
                    </a:lnTo>
                    <a:cubicBezTo>
                      <a:pt x="65568" y="61115"/>
                      <a:pt x="61725" y="61993"/>
                      <a:pt x="60034" y="61993"/>
                    </a:cubicBezTo>
                    <a:cubicBezTo>
                      <a:pt x="54961" y="61993"/>
                      <a:pt x="54346" y="55405"/>
                      <a:pt x="54346" y="54673"/>
                    </a:cubicBezTo>
                    <a:lnTo>
                      <a:pt x="54346" y="25391"/>
                    </a:lnTo>
                    <a:cubicBezTo>
                      <a:pt x="54346" y="19242"/>
                      <a:pt x="54346" y="13532"/>
                      <a:pt x="48811" y="8115"/>
                    </a:cubicBezTo>
                    <a:cubicBezTo>
                      <a:pt x="42816" y="2405"/>
                      <a:pt x="35130" y="63"/>
                      <a:pt x="27751" y="63"/>
                    </a:cubicBezTo>
                    <a:cubicBezTo>
                      <a:pt x="15145" y="63"/>
                      <a:pt x="4538" y="6944"/>
                      <a:pt x="4538" y="16607"/>
                    </a:cubicBezTo>
                    <a:cubicBezTo>
                      <a:pt x="4538" y="20999"/>
                      <a:pt x="7612" y="23488"/>
                      <a:pt x="11609" y="23488"/>
                    </a:cubicBezTo>
                    <a:cubicBezTo>
                      <a:pt x="15914" y="23488"/>
                      <a:pt x="18681" y="20560"/>
                      <a:pt x="18681" y="16753"/>
                    </a:cubicBezTo>
                    <a:cubicBezTo>
                      <a:pt x="18681" y="14996"/>
                      <a:pt x="17912" y="10165"/>
                      <a:pt x="10840" y="10019"/>
                    </a:cubicBezTo>
                    <a:cubicBezTo>
                      <a:pt x="14991" y="4894"/>
                      <a:pt x="22524" y="3284"/>
                      <a:pt x="27443" y="3284"/>
                    </a:cubicBezTo>
                    <a:cubicBezTo>
                      <a:pt x="34976" y="3284"/>
                      <a:pt x="43738" y="8994"/>
                      <a:pt x="43738" y="22024"/>
                    </a:cubicBezTo>
                    <a:lnTo>
                      <a:pt x="43738" y="27441"/>
                    </a:lnTo>
                    <a:cubicBezTo>
                      <a:pt x="35898" y="27880"/>
                      <a:pt x="25137" y="28320"/>
                      <a:pt x="15452" y="32712"/>
                    </a:cubicBezTo>
                    <a:cubicBezTo>
                      <a:pt x="3923" y="37690"/>
                      <a:pt x="79" y="45303"/>
                      <a:pt x="79" y="51745"/>
                    </a:cubicBezTo>
                    <a:cubicBezTo>
                      <a:pt x="79" y="63604"/>
                      <a:pt x="14991" y="67264"/>
                      <a:pt x="24676" y="67264"/>
                    </a:cubicBezTo>
                    <a:cubicBezTo>
                      <a:pt x="34822" y="67264"/>
                      <a:pt x="41894" y="61408"/>
                      <a:pt x="44814" y="54527"/>
                    </a:cubicBezTo>
                    <a:close/>
                    <a:moveTo>
                      <a:pt x="43738" y="30516"/>
                    </a:moveTo>
                    <a:lnTo>
                      <a:pt x="43738" y="45156"/>
                    </a:lnTo>
                    <a:cubicBezTo>
                      <a:pt x="43738" y="59065"/>
                      <a:pt x="32670" y="64043"/>
                      <a:pt x="25752" y="64043"/>
                    </a:cubicBezTo>
                    <a:cubicBezTo>
                      <a:pt x="18219" y="64043"/>
                      <a:pt x="11917" y="58919"/>
                      <a:pt x="11917" y="51598"/>
                    </a:cubicBezTo>
                    <a:cubicBezTo>
                      <a:pt x="11917" y="43546"/>
                      <a:pt x="18373" y="31394"/>
                      <a:pt x="43738" y="305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4524768-3205-227F-4E0C-6A636C7B0C05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2282042" y="4278938"/>
                <a:ext cx="50269" cy="67201"/>
              </a:xfrm>
              <a:custGeom>
                <a:avLst/>
                <a:gdLst>
                  <a:gd name="connsiteX0" fmla="*/ 26987 w 50269"/>
                  <a:gd name="connsiteY0" fmla="*/ 37250 h 67201"/>
                  <a:gd name="connsiteX1" fmla="*/ 42975 w 50269"/>
                  <a:gd name="connsiteY1" fmla="*/ 50720 h 67201"/>
                  <a:gd name="connsiteX2" fmla="*/ 25603 w 50269"/>
                  <a:gd name="connsiteY2" fmla="*/ 64043 h 67201"/>
                  <a:gd name="connsiteX3" fmla="*/ 4235 w 50269"/>
                  <a:gd name="connsiteY3" fmla="*/ 43253 h 67201"/>
                  <a:gd name="connsiteX4" fmla="*/ 2083 w 50269"/>
                  <a:gd name="connsiteY4" fmla="*/ 40764 h 67201"/>
                  <a:gd name="connsiteX5" fmla="*/ 84 w 50269"/>
                  <a:gd name="connsiteY5" fmla="*/ 44424 h 67201"/>
                  <a:gd name="connsiteX6" fmla="*/ 84 w 50269"/>
                  <a:gd name="connsiteY6" fmla="*/ 63750 h 67201"/>
                  <a:gd name="connsiteX7" fmla="*/ 1775 w 50269"/>
                  <a:gd name="connsiteY7" fmla="*/ 67264 h 67201"/>
                  <a:gd name="connsiteX8" fmla="*/ 5619 w 50269"/>
                  <a:gd name="connsiteY8" fmla="*/ 64336 h 67201"/>
                  <a:gd name="connsiteX9" fmla="*/ 8693 w 50269"/>
                  <a:gd name="connsiteY9" fmla="*/ 60969 h 67201"/>
                  <a:gd name="connsiteX10" fmla="*/ 25603 w 50269"/>
                  <a:gd name="connsiteY10" fmla="*/ 67264 h 67201"/>
                  <a:gd name="connsiteX11" fmla="*/ 50354 w 50269"/>
                  <a:gd name="connsiteY11" fmla="*/ 46913 h 67201"/>
                  <a:gd name="connsiteX12" fmla="*/ 43897 w 50269"/>
                  <a:gd name="connsiteY12" fmla="*/ 33005 h 67201"/>
                  <a:gd name="connsiteX13" fmla="*/ 26372 w 50269"/>
                  <a:gd name="connsiteY13" fmla="*/ 25977 h 67201"/>
                  <a:gd name="connsiteX14" fmla="*/ 7463 w 50269"/>
                  <a:gd name="connsiteY14" fmla="*/ 13972 h 67201"/>
                  <a:gd name="connsiteX15" fmla="*/ 24681 w 50269"/>
                  <a:gd name="connsiteY15" fmla="*/ 2845 h 67201"/>
                  <a:gd name="connsiteX16" fmla="*/ 42667 w 50269"/>
                  <a:gd name="connsiteY16" fmla="*/ 20560 h 67201"/>
                  <a:gd name="connsiteX17" fmla="*/ 44512 w 50269"/>
                  <a:gd name="connsiteY17" fmla="*/ 21878 h 67201"/>
                  <a:gd name="connsiteX18" fmla="*/ 46510 w 50269"/>
                  <a:gd name="connsiteY18" fmla="*/ 18364 h 67201"/>
                  <a:gd name="connsiteX19" fmla="*/ 46510 w 50269"/>
                  <a:gd name="connsiteY19" fmla="*/ 3577 h 67201"/>
                  <a:gd name="connsiteX20" fmla="*/ 44819 w 50269"/>
                  <a:gd name="connsiteY20" fmla="*/ 63 h 67201"/>
                  <a:gd name="connsiteX21" fmla="*/ 41745 w 50269"/>
                  <a:gd name="connsiteY21" fmla="*/ 1820 h 67201"/>
                  <a:gd name="connsiteX22" fmla="*/ 39132 w 50269"/>
                  <a:gd name="connsiteY22" fmla="*/ 4162 h 67201"/>
                  <a:gd name="connsiteX23" fmla="*/ 24681 w 50269"/>
                  <a:gd name="connsiteY23" fmla="*/ 63 h 67201"/>
                  <a:gd name="connsiteX24" fmla="*/ 84 w 50269"/>
                  <a:gd name="connsiteY24" fmla="*/ 18071 h 67201"/>
                  <a:gd name="connsiteX25" fmla="*/ 6695 w 50269"/>
                  <a:gd name="connsiteY25" fmla="*/ 30516 h 67201"/>
                  <a:gd name="connsiteX26" fmla="*/ 26987 w 50269"/>
                  <a:gd name="connsiteY26" fmla="*/ 37250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269" h="67201">
                    <a:moveTo>
                      <a:pt x="26987" y="37250"/>
                    </a:moveTo>
                    <a:cubicBezTo>
                      <a:pt x="30369" y="37836"/>
                      <a:pt x="42975" y="40179"/>
                      <a:pt x="42975" y="50720"/>
                    </a:cubicBezTo>
                    <a:cubicBezTo>
                      <a:pt x="42975" y="58187"/>
                      <a:pt x="37594" y="64043"/>
                      <a:pt x="25603" y="64043"/>
                    </a:cubicBezTo>
                    <a:cubicBezTo>
                      <a:pt x="12690" y="64043"/>
                      <a:pt x="7156" y="55698"/>
                      <a:pt x="4235" y="43253"/>
                    </a:cubicBezTo>
                    <a:cubicBezTo>
                      <a:pt x="3774" y="41350"/>
                      <a:pt x="3620" y="40764"/>
                      <a:pt x="2083" y="40764"/>
                    </a:cubicBezTo>
                    <a:cubicBezTo>
                      <a:pt x="84" y="40764"/>
                      <a:pt x="84" y="41789"/>
                      <a:pt x="84" y="44424"/>
                    </a:cubicBezTo>
                    <a:lnTo>
                      <a:pt x="84" y="63750"/>
                    </a:lnTo>
                    <a:cubicBezTo>
                      <a:pt x="84" y="66239"/>
                      <a:pt x="84" y="67264"/>
                      <a:pt x="1775" y="67264"/>
                    </a:cubicBezTo>
                    <a:cubicBezTo>
                      <a:pt x="2544" y="67264"/>
                      <a:pt x="2698" y="67118"/>
                      <a:pt x="5619" y="64336"/>
                    </a:cubicBezTo>
                    <a:cubicBezTo>
                      <a:pt x="5926" y="64043"/>
                      <a:pt x="5926" y="63750"/>
                      <a:pt x="8693" y="60969"/>
                    </a:cubicBezTo>
                    <a:cubicBezTo>
                      <a:pt x="15457" y="67118"/>
                      <a:pt x="22375" y="67264"/>
                      <a:pt x="25603" y="67264"/>
                    </a:cubicBezTo>
                    <a:cubicBezTo>
                      <a:pt x="43282" y="67264"/>
                      <a:pt x="50354" y="57455"/>
                      <a:pt x="50354" y="46913"/>
                    </a:cubicBezTo>
                    <a:cubicBezTo>
                      <a:pt x="50354" y="39154"/>
                      <a:pt x="45742" y="34761"/>
                      <a:pt x="43897" y="33005"/>
                    </a:cubicBezTo>
                    <a:cubicBezTo>
                      <a:pt x="38824" y="28320"/>
                      <a:pt x="32829" y="27148"/>
                      <a:pt x="26372" y="25977"/>
                    </a:cubicBezTo>
                    <a:cubicBezTo>
                      <a:pt x="17763" y="24367"/>
                      <a:pt x="7463" y="22463"/>
                      <a:pt x="7463" y="13972"/>
                    </a:cubicBezTo>
                    <a:cubicBezTo>
                      <a:pt x="7463" y="8847"/>
                      <a:pt x="11460" y="2845"/>
                      <a:pt x="24681" y="2845"/>
                    </a:cubicBezTo>
                    <a:cubicBezTo>
                      <a:pt x="41591" y="2845"/>
                      <a:pt x="42360" y="16021"/>
                      <a:pt x="42667" y="20560"/>
                    </a:cubicBezTo>
                    <a:cubicBezTo>
                      <a:pt x="42821" y="21878"/>
                      <a:pt x="44205" y="21878"/>
                      <a:pt x="44512" y="21878"/>
                    </a:cubicBezTo>
                    <a:cubicBezTo>
                      <a:pt x="46510" y="21878"/>
                      <a:pt x="46510" y="21146"/>
                      <a:pt x="46510" y="18364"/>
                    </a:cubicBezTo>
                    <a:lnTo>
                      <a:pt x="46510" y="3577"/>
                    </a:lnTo>
                    <a:cubicBezTo>
                      <a:pt x="46510" y="1088"/>
                      <a:pt x="46510" y="63"/>
                      <a:pt x="44819" y="63"/>
                    </a:cubicBezTo>
                    <a:cubicBezTo>
                      <a:pt x="44051" y="63"/>
                      <a:pt x="43743" y="63"/>
                      <a:pt x="41745" y="1820"/>
                    </a:cubicBezTo>
                    <a:cubicBezTo>
                      <a:pt x="41284" y="2405"/>
                      <a:pt x="39746" y="3723"/>
                      <a:pt x="39132" y="4162"/>
                    </a:cubicBezTo>
                    <a:cubicBezTo>
                      <a:pt x="33290" y="63"/>
                      <a:pt x="26987" y="63"/>
                      <a:pt x="24681" y="63"/>
                    </a:cubicBezTo>
                    <a:cubicBezTo>
                      <a:pt x="5926" y="63"/>
                      <a:pt x="84" y="9872"/>
                      <a:pt x="84" y="18071"/>
                    </a:cubicBezTo>
                    <a:cubicBezTo>
                      <a:pt x="84" y="23195"/>
                      <a:pt x="2544" y="27295"/>
                      <a:pt x="6695" y="30516"/>
                    </a:cubicBezTo>
                    <a:cubicBezTo>
                      <a:pt x="11614" y="34322"/>
                      <a:pt x="15918" y="35201"/>
                      <a:pt x="26987" y="37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846371B-F08A-0CB5-DAE5-DDB2C555B0B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2341911" y="4278938"/>
                <a:ext cx="59492" cy="67201"/>
              </a:xfrm>
              <a:custGeom>
                <a:avLst/>
                <a:gdLst>
                  <a:gd name="connsiteX0" fmla="*/ 13002 w 59492"/>
                  <a:gd name="connsiteY0" fmla="*/ 28759 h 67201"/>
                  <a:gd name="connsiteX1" fmla="*/ 32064 w 59492"/>
                  <a:gd name="connsiteY1" fmla="*/ 3284 h 67201"/>
                  <a:gd name="connsiteX2" fmla="*/ 49435 w 59492"/>
                  <a:gd name="connsiteY2" fmla="*/ 28759 h 67201"/>
                  <a:gd name="connsiteX3" fmla="*/ 13002 w 59492"/>
                  <a:gd name="connsiteY3" fmla="*/ 28759 h 67201"/>
                  <a:gd name="connsiteX4" fmla="*/ 12848 w 59492"/>
                  <a:gd name="connsiteY4" fmla="*/ 31833 h 67201"/>
                  <a:gd name="connsiteX5" fmla="*/ 55738 w 59492"/>
                  <a:gd name="connsiteY5" fmla="*/ 31833 h 67201"/>
                  <a:gd name="connsiteX6" fmla="*/ 59581 w 59492"/>
                  <a:gd name="connsiteY6" fmla="*/ 28759 h 67201"/>
                  <a:gd name="connsiteX7" fmla="*/ 32064 w 59492"/>
                  <a:gd name="connsiteY7" fmla="*/ 63 h 67201"/>
                  <a:gd name="connsiteX8" fmla="*/ 88 w 59492"/>
                  <a:gd name="connsiteY8" fmla="*/ 33444 h 67201"/>
                  <a:gd name="connsiteX9" fmla="*/ 33909 w 59492"/>
                  <a:gd name="connsiteY9" fmla="*/ 67264 h 67201"/>
                  <a:gd name="connsiteX10" fmla="*/ 59581 w 59492"/>
                  <a:gd name="connsiteY10" fmla="*/ 48231 h 67201"/>
                  <a:gd name="connsiteX11" fmla="*/ 57583 w 59492"/>
                  <a:gd name="connsiteY11" fmla="*/ 46474 h 67201"/>
                  <a:gd name="connsiteX12" fmla="*/ 55584 w 59492"/>
                  <a:gd name="connsiteY12" fmla="*/ 48524 h 67201"/>
                  <a:gd name="connsiteX13" fmla="*/ 34831 w 59492"/>
                  <a:gd name="connsiteY13" fmla="*/ 63604 h 67201"/>
                  <a:gd name="connsiteX14" fmla="*/ 17460 w 59492"/>
                  <a:gd name="connsiteY14" fmla="*/ 53795 h 67201"/>
                  <a:gd name="connsiteX15" fmla="*/ 12848 w 59492"/>
                  <a:gd name="connsiteY15" fmla="*/ 31833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92" h="67201">
                    <a:moveTo>
                      <a:pt x="13002" y="28759"/>
                    </a:moveTo>
                    <a:cubicBezTo>
                      <a:pt x="13924" y="6944"/>
                      <a:pt x="26837" y="3284"/>
                      <a:pt x="32064" y="3284"/>
                    </a:cubicBezTo>
                    <a:cubicBezTo>
                      <a:pt x="47898" y="3284"/>
                      <a:pt x="49435" y="23049"/>
                      <a:pt x="49435" y="28759"/>
                    </a:cubicBezTo>
                    <a:lnTo>
                      <a:pt x="13002" y="28759"/>
                    </a:lnTo>
                    <a:close/>
                    <a:moveTo>
                      <a:pt x="12848" y="31833"/>
                    </a:moveTo>
                    <a:lnTo>
                      <a:pt x="55738" y="31833"/>
                    </a:lnTo>
                    <a:cubicBezTo>
                      <a:pt x="59120" y="31833"/>
                      <a:pt x="59581" y="31833"/>
                      <a:pt x="59581" y="28759"/>
                    </a:cubicBezTo>
                    <a:cubicBezTo>
                      <a:pt x="59581" y="14264"/>
                      <a:pt x="51280" y="63"/>
                      <a:pt x="32064" y="63"/>
                    </a:cubicBezTo>
                    <a:cubicBezTo>
                      <a:pt x="14231" y="63"/>
                      <a:pt x="88" y="15143"/>
                      <a:pt x="88" y="33444"/>
                    </a:cubicBezTo>
                    <a:cubicBezTo>
                      <a:pt x="88" y="53063"/>
                      <a:pt x="16230" y="67264"/>
                      <a:pt x="33909" y="67264"/>
                    </a:cubicBezTo>
                    <a:cubicBezTo>
                      <a:pt x="52664" y="67264"/>
                      <a:pt x="59581" y="51013"/>
                      <a:pt x="59581" y="48231"/>
                    </a:cubicBezTo>
                    <a:cubicBezTo>
                      <a:pt x="59581" y="46767"/>
                      <a:pt x="58352" y="46474"/>
                      <a:pt x="57583" y="46474"/>
                    </a:cubicBezTo>
                    <a:cubicBezTo>
                      <a:pt x="56199" y="46474"/>
                      <a:pt x="55892" y="47353"/>
                      <a:pt x="55584" y="48524"/>
                    </a:cubicBezTo>
                    <a:cubicBezTo>
                      <a:pt x="50204" y="63604"/>
                      <a:pt x="36368" y="63604"/>
                      <a:pt x="34831" y="63604"/>
                    </a:cubicBezTo>
                    <a:cubicBezTo>
                      <a:pt x="27145" y="63604"/>
                      <a:pt x="20995" y="59212"/>
                      <a:pt x="17460" y="53795"/>
                    </a:cubicBezTo>
                    <a:cubicBezTo>
                      <a:pt x="12848" y="46767"/>
                      <a:pt x="12848" y="37104"/>
                      <a:pt x="12848" y="318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3017073-B19B-57A3-9670-D025AC95A0FB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2410235" y="4279816"/>
                <a:ext cx="51652" cy="64712"/>
              </a:xfrm>
              <a:custGeom>
                <a:avLst/>
                <a:gdLst>
                  <a:gd name="connsiteX0" fmla="*/ 21461 w 51652"/>
                  <a:gd name="connsiteY0" fmla="*/ 16168 h 64712"/>
                  <a:gd name="connsiteX1" fmla="*/ 21461 w 51652"/>
                  <a:gd name="connsiteY1" fmla="*/ 63 h 64712"/>
                  <a:gd name="connsiteX2" fmla="*/ 93 w 51652"/>
                  <a:gd name="connsiteY2" fmla="*/ 1673 h 64712"/>
                  <a:gd name="connsiteX3" fmla="*/ 93 w 51652"/>
                  <a:gd name="connsiteY3" fmla="*/ 6212 h 64712"/>
                  <a:gd name="connsiteX4" fmla="*/ 12084 w 51652"/>
                  <a:gd name="connsiteY4" fmla="*/ 14411 h 64712"/>
                  <a:gd name="connsiteX5" fmla="*/ 12084 w 51652"/>
                  <a:gd name="connsiteY5" fmla="*/ 53648 h 64712"/>
                  <a:gd name="connsiteX6" fmla="*/ 93 w 51652"/>
                  <a:gd name="connsiteY6" fmla="*/ 60237 h 64712"/>
                  <a:gd name="connsiteX7" fmla="*/ 93 w 51652"/>
                  <a:gd name="connsiteY7" fmla="*/ 64775 h 64712"/>
                  <a:gd name="connsiteX8" fmla="*/ 17618 w 51652"/>
                  <a:gd name="connsiteY8" fmla="*/ 64336 h 64712"/>
                  <a:gd name="connsiteX9" fmla="*/ 37141 w 51652"/>
                  <a:gd name="connsiteY9" fmla="*/ 64775 h 64712"/>
                  <a:gd name="connsiteX10" fmla="*/ 37141 w 51652"/>
                  <a:gd name="connsiteY10" fmla="*/ 60237 h 64712"/>
                  <a:gd name="connsiteX11" fmla="*/ 33913 w 51652"/>
                  <a:gd name="connsiteY11" fmla="*/ 60237 h 64712"/>
                  <a:gd name="connsiteX12" fmla="*/ 22230 w 51652"/>
                  <a:gd name="connsiteY12" fmla="*/ 53355 h 64712"/>
                  <a:gd name="connsiteX13" fmla="*/ 22230 w 51652"/>
                  <a:gd name="connsiteY13" fmla="*/ 30808 h 64712"/>
                  <a:gd name="connsiteX14" fmla="*/ 40370 w 51652"/>
                  <a:gd name="connsiteY14" fmla="*/ 3284 h 64712"/>
                  <a:gd name="connsiteX15" fmla="*/ 42061 w 51652"/>
                  <a:gd name="connsiteY15" fmla="*/ 3430 h 64712"/>
                  <a:gd name="connsiteX16" fmla="*/ 38525 w 51652"/>
                  <a:gd name="connsiteY16" fmla="*/ 9140 h 64712"/>
                  <a:gd name="connsiteX17" fmla="*/ 45135 w 51652"/>
                  <a:gd name="connsiteY17" fmla="*/ 15436 h 64712"/>
                  <a:gd name="connsiteX18" fmla="*/ 51746 w 51652"/>
                  <a:gd name="connsiteY18" fmla="*/ 8994 h 64712"/>
                  <a:gd name="connsiteX19" fmla="*/ 40370 w 51652"/>
                  <a:gd name="connsiteY19" fmla="*/ 63 h 64712"/>
                  <a:gd name="connsiteX20" fmla="*/ 21461 w 51652"/>
                  <a:gd name="connsiteY20" fmla="*/ 16168 h 6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652" h="64712">
                    <a:moveTo>
                      <a:pt x="21461" y="16168"/>
                    </a:moveTo>
                    <a:lnTo>
                      <a:pt x="21461" y="63"/>
                    </a:lnTo>
                    <a:lnTo>
                      <a:pt x="93" y="1673"/>
                    </a:lnTo>
                    <a:lnTo>
                      <a:pt x="93" y="6212"/>
                    </a:lnTo>
                    <a:cubicBezTo>
                      <a:pt x="10854" y="6212"/>
                      <a:pt x="12084" y="7237"/>
                      <a:pt x="12084" y="14411"/>
                    </a:cubicBezTo>
                    <a:lnTo>
                      <a:pt x="12084" y="53648"/>
                    </a:lnTo>
                    <a:cubicBezTo>
                      <a:pt x="12084" y="60237"/>
                      <a:pt x="10393" y="60237"/>
                      <a:pt x="93" y="60237"/>
                    </a:cubicBezTo>
                    <a:lnTo>
                      <a:pt x="93" y="64775"/>
                    </a:lnTo>
                    <a:cubicBezTo>
                      <a:pt x="6088" y="64629"/>
                      <a:pt x="13313" y="64336"/>
                      <a:pt x="17618" y="64336"/>
                    </a:cubicBezTo>
                    <a:cubicBezTo>
                      <a:pt x="23767" y="64336"/>
                      <a:pt x="30992" y="64336"/>
                      <a:pt x="37141" y="64775"/>
                    </a:cubicBezTo>
                    <a:lnTo>
                      <a:pt x="37141" y="60237"/>
                    </a:lnTo>
                    <a:lnTo>
                      <a:pt x="33913" y="60237"/>
                    </a:lnTo>
                    <a:cubicBezTo>
                      <a:pt x="22537" y="60237"/>
                      <a:pt x="22230" y="58626"/>
                      <a:pt x="22230" y="53355"/>
                    </a:cubicBezTo>
                    <a:lnTo>
                      <a:pt x="22230" y="30808"/>
                    </a:lnTo>
                    <a:cubicBezTo>
                      <a:pt x="22230" y="16314"/>
                      <a:pt x="28686" y="3284"/>
                      <a:pt x="40370" y="3284"/>
                    </a:cubicBezTo>
                    <a:cubicBezTo>
                      <a:pt x="41446" y="3284"/>
                      <a:pt x="41753" y="3284"/>
                      <a:pt x="42061" y="3430"/>
                    </a:cubicBezTo>
                    <a:cubicBezTo>
                      <a:pt x="41600" y="3577"/>
                      <a:pt x="38525" y="5333"/>
                      <a:pt x="38525" y="9140"/>
                    </a:cubicBezTo>
                    <a:cubicBezTo>
                      <a:pt x="38525" y="13240"/>
                      <a:pt x="41753" y="15436"/>
                      <a:pt x="45135" y="15436"/>
                    </a:cubicBezTo>
                    <a:cubicBezTo>
                      <a:pt x="47902" y="15436"/>
                      <a:pt x="51746" y="13679"/>
                      <a:pt x="51746" y="8994"/>
                    </a:cubicBezTo>
                    <a:cubicBezTo>
                      <a:pt x="51746" y="4309"/>
                      <a:pt x="46980" y="63"/>
                      <a:pt x="40370" y="63"/>
                    </a:cubicBezTo>
                    <a:cubicBezTo>
                      <a:pt x="29148" y="63"/>
                      <a:pt x="23613" y="9872"/>
                      <a:pt x="21461" y="16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4" name="Group 143" descr="\documentclass{article}&#10;\usepackage{amsmath}&#10;\pagestyle{empty}&#10;\begin{document}&#10;&#10;100 fs&#10;&#10;&#10;\end{document}" title="IguanaTex Vector Display">
            <a:extLst>
              <a:ext uri="{FF2B5EF4-FFF2-40B4-BE49-F238E27FC236}">
                <a16:creationId xmlns:a16="http://schemas.microsoft.com/office/drawing/2014/main" id="{417FC43A-65FB-C50C-042A-A72D5363E942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896321">
            <a:off x="1182292" y="2502526"/>
            <a:ext cx="373214" cy="106438"/>
            <a:chOff x="3936760" y="5073652"/>
            <a:chExt cx="373214" cy="106438"/>
          </a:xfrm>
          <a:solidFill>
            <a:srgbClr val="7030A0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0C435F3-7BE6-28DA-FD66-65DB0293F4E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36760" y="5079362"/>
              <a:ext cx="51106" cy="97507"/>
            </a:xfrm>
            <a:custGeom>
              <a:avLst/>
              <a:gdLst>
                <a:gd name="connsiteX0" fmla="*/ 31824 w 51106"/>
                <a:gd name="connsiteY0" fmla="*/ 3869 h 97507"/>
                <a:gd name="connsiteX1" fmla="*/ 28263 w 51106"/>
                <a:gd name="connsiteY1" fmla="*/ 63 h 97507"/>
                <a:gd name="connsiteX2" fmla="*/ 77 w 51106"/>
                <a:gd name="connsiteY2" fmla="*/ 9433 h 97507"/>
                <a:gd name="connsiteX3" fmla="*/ 77 w 51106"/>
                <a:gd name="connsiteY3" fmla="*/ 13972 h 97507"/>
                <a:gd name="connsiteX4" fmla="*/ 20364 w 51106"/>
                <a:gd name="connsiteY4" fmla="*/ 10165 h 97507"/>
                <a:gd name="connsiteX5" fmla="*/ 20364 w 51106"/>
                <a:gd name="connsiteY5" fmla="*/ 86004 h 97507"/>
                <a:gd name="connsiteX6" fmla="*/ 5962 w 51106"/>
                <a:gd name="connsiteY6" fmla="*/ 93032 h 97507"/>
                <a:gd name="connsiteX7" fmla="*/ 1006 w 51106"/>
                <a:gd name="connsiteY7" fmla="*/ 93032 h 97507"/>
                <a:gd name="connsiteX8" fmla="*/ 1006 w 51106"/>
                <a:gd name="connsiteY8" fmla="*/ 97571 h 97507"/>
                <a:gd name="connsiteX9" fmla="*/ 26094 w 51106"/>
                <a:gd name="connsiteY9" fmla="*/ 97131 h 97507"/>
                <a:gd name="connsiteX10" fmla="*/ 51183 w 51106"/>
                <a:gd name="connsiteY10" fmla="*/ 97571 h 97507"/>
                <a:gd name="connsiteX11" fmla="*/ 51183 w 51106"/>
                <a:gd name="connsiteY11" fmla="*/ 93032 h 97507"/>
                <a:gd name="connsiteX12" fmla="*/ 46227 w 51106"/>
                <a:gd name="connsiteY12" fmla="*/ 93032 h 97507"/>
                <a:gd name="connsiteX13" fmla="*/ 31824 w 51106"/>
                <a:gd name="connsiteY13" fmla="*/ 86004 h 97507"/>
                <a:gd name="connsiteX14" fmla="*/ 31824 w 51106"/>
                <a:gd name="connsiteY14" fmla="*/ 3869 h 9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6" h="97507">
                  <a:moveTo>
                    <a:pt x="31824" y="3869"/>
                  </a:moveTo>
                  <a:cubicBezTo>
                    <a:pt x="31824" y="356"/>
                    <a:pt x="31824" y="63"/>
                    <a:pt x="28263" y="63"/>
                  </a:cubicBezTo>
                  <a:cubicBezTo>
                    <a:pt x="18661" y="9433"/>
                    <a:pt x="5032" y="9433"/>
                    <a:pt x="77" y="9433"/>
                  </a:cubicBezTo>
                  <a:lnTo>
                    <a:pt x="77" y="13972"/>
                  </a:lnTo>
                  <a:cubicBezTo>
                    <a:pt x="3174" y="13972"/>
                    <a:pt x="12311" y="13972"/>
                    <a:pt x="20364" y="10165"/>
                  </a:cubicBezTo>
                  <a:lnTo>
                    <a:pt x="20364" y="86004"/>
                  </a:lnTo>
                  <a:cubicBezTo>
                    <a:pt x="20364" y="91275"/>
                    <a:pt x="19900" y="93032"/>
                    <a:pt x="5962" y="93032"/>
                  </a:cubicBezTo>
                  <a:lnTo>
                    <a:pt x="1006" y="93032"/>
                  </a:lnTo>
                  <a:lnTo>
                    <a:pt x="1006" y="97571"/>
                  </a:lnTo>
                  <a:cubicBezTo>
                    <a:pt x="6426" y="97131"/>
                    <a:pt x="19900" y="97131"/>
                    <a:pt x="26094" y="97131"/>
                  </a:cubicBezTo>
                  <a:cubicBezTo>
                    <a:pt x="32289" y="97131"/>
                    <a:pt x="45763" y="97131"/>
                    <a:pt x="51183" y="97571"/>
                  </a:cubicBezTo>
                  <a:lnTo>
                    <a:pt x="51183" y="93032"/>
                  </a:lnTo>
                  <a:lnTo>
                    <a:pt x="46227" y="93032"/>
                  </a:lnTo>
                  <a:cubicBezTo>
                    <a:pt x="32289" y="93032"/>
                    <a:pt x="31824" y="91421"/>
                    <a:pt x="31824" y="86004"/>
                  </a:cubicBezTo>
                  <a:lnTo>
                    <a:pt x="31824" y="3869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3DCA37-3B00-64A7-3BD6-774AE9707A9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06451" y="5079362"/>
              <a:ext cx="65199" cy="100728"/>
            </a:xfrm>
            <a:custGeom>
              <a:avLst/>
              <a:gdLst>
                <a:gd name="connsiteX0" fmla="*/ 65281 w 65199"/>
                <a:gd name="connsiteY0" fmla="*/ 50720 h 100728"/>
                <a:gd name="connsiteX1" fmla="*/ 59086 w 65199"/>
                <a:gd name="connsiteY1" fmla="*/ 16460 h 100728"/>
                <a:gd name="connsiteX2" fmla="*/ 32759 w 65199"/>
                <a:gd name="connsiteY2" fmla="*/ 63 h 100728"/>
                <a:gd name="connsiteX3" fmla="*/ 5812 w 65199"/>
                <a:gd name="connsiteY3" fmla="*/ 17485 h 100728"/>
                <a:gd name="connsiteX4" fmla="*/ 82 w 65199"/>
                <a:gd name="connsiteY4" fmla="*/ 50720 h 100728"/>
                <a:gd name="connsiteX5" fmla="*/ 7051 w 65199"/>
                <a:gd name="connsiteY5" fmla="*/ 86004 h 100728"/>
                <a:gd name="connsiteX6" fmla="*/ 32604 w 65199"/>
                <a:gd name="connsiteY6" fmla="*/ 100792 h 100728"/>
                <a:gd name="connsiteX7" fmla="*/ 59551 w 65199"/>
                <a:gd name="connsiteY7" fmla="*/ 83808 h 100728"/>
                <a:gd name="connsiteX8" fmla="*/ 65281 w 65199"/>
                <a:gd name="connsiteY8" fmla="*/ 50720 h 100728"/>
                <a:gd name="connsiteX9" fmla="*/ 32604 w 65199"/>
                <a:gd name="connsiteY9" fmla="*/ 97571 h 100728"/>
                <a:gd name="connsiteX10" fmla="*/ 14639 w 65199"/>
                <a:gd name="connsiteY10" fmla="*/ 79855 h 100728"/>
                <a:gd name="connsiteX11" fmla="*/ 12936 w 65199"/>
                <a:gd name="connsiteY11" fmla="*/ 48963 h 100728"/>
                <a:gd name="connsiteX12" fmla="*/ 14175 w 65199"/>
                <a:gd name="connsiteY12" fmla="*/ 22024 h 100728"/>
                <a:gd name="connsiteX13" fmla="*/ 32604 w 65199"/>
                <a:gd name="connsiteY13" fmla="*/ 3284 h 100728"/>
                <a:gd name="connsiteX14" fmla="*/ 50878 w 65199"/>
                <a:gd name="connsiteY14" fmla="*/ 20413 h 100728"/>
                <a:gd name="connsiteX15" fmla="*/ 52427 w 65199"/>
                <a:gd name="connsiteY15" fmla="*/ 48963 h 100728"/>
                <a:gd name="connsiteX16" fmla="*/ 50723 w 65199"/>
                <a:gd name="connsiteY16" fmla="*/ 79270 h 100728"/>
                <a:gd name="connsiteX17" fmla="*/ 32604 w 65199"/>
                <a:gd name="connsiteY17" fmla="*/ 97571 h 1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199" h="100728">
                  <a:moveTo>
                    <a:pt x="65281" y="50720"/>
                  </a:moveTo>
                  <a:cubicBezTo>
                    <a:pt x="65281" y="39007"/>
                    <a:pt x="64506" y="27295"/>
                    <a:pt x="59086" y="16460"/>
                  </a:cubicBezTo>
                  <a:cubicBezTo>
                    <a:pt x="51962" y="2405"/>
                    <a:pt x="39263" y="63"/>
                    <a:pt x="32759" y="63"/>
                  </a:cubicBezTo>
                  <a:cubicBezTo>
                    <a:pt x="23467" y="63"/>
                    <a:pt x="12161" y="3869"/>
                    <a:pt x="5812" y="17485"/>
                  </a:cubicBezTo>
                  <a:cubicBezTo>
                    <a:pt x="856" y="27587"/>
                    <a:pt x="82" y="39007"/>
                    <a:pt x="82" y="50720"/>
                  </a:cubicBezTo>
                  <a:cubicBezTo>
                    <a:pt x="82" y="61701"/>
                    <a:pt x="701" y="74877"/>
                    <a:pt x="7051" y="86004"/>
                  </a:cubicBezTo>
                  <a:cubicBezTo>
                    <a:pt x="13710" y="97863"/>
                    <a:pt x="25015" y="100792"/>
                    <a:pt x="32604" y="100792"/>
                  </a:cubicBezTo>
                  <a:cubicBezTo>
                    <a:pt x="40967" y="100792"/>
                    <a:pt x="52737" y="97717"/>
                    <a:pt x="59551" y="83808"/>
                  </a:cubicBezTo>
                  <a:cubicBezTo>
                    <a:pt x="64506" y="73706"/>
                    <a:pt x="65281" y="62286"/>
                    <a:pt x="65281" y="50720"/>
                  </a:cubicBezTo>
                  <a:close/>
                  <a:moveTo>
                    <a:pt x="32604" y="97571"/>
                  </a:moveTo>
                  <a:cubicBezTo>
                    <a:pt x="26564" y="97571"/>
                    <a:pt x="17427" y="93910"/>
                    <a:pt x="14639" y="79855"/>
                  </a:cubicBezTo>
                  <a:cubicBezTo>
                    <a:pt x="12936" y="71071"/>
                    <a:pt x="12936" y="57601"/>
                    <a:pt x="12936" y="48963"/>
                  </a:cubicBezTo>
                  <a:cubicBezTo>
                    <a:pt x="12936" y="39593"/>
                    <a:pt x="12936" y="29930"/>
                    <a:pt x="14175" y="22024"/>
                  </a:cubicBezTo>
                  <a:cubicBezTo>
                    <a:pt x="17117" y="4601"/>
                    <a:pt x="28732" y="3284"/>
                    <a:pt x="32604" y="3284"/>
                  </a:cubicBezTo>
                  <a:cubicBezTo>
                    <a:pt x="37714" y="3284"/>
                    <a:pt x="47936" y="5919"/>
                    <a:pt x="50878" y="20413"/>
                  </a:cubicBezTo>
                  <a:cubicBezTo>
                    <a:pt x="52427" y="28612"/>
                    <a:pt x="52427" y="39739"/>
                    <a:pt x="52427" y="48963"/>
                  </a:cubicBezTo>
                  <a:cubicBezTo>
                    <a:pt x="52427" y="59944"/>
                    <a:pt x="52427" y="69899"/>
                    <a:pt x="50723" y="79270"/>
                  </a:cubicBezTo>
                  <a:cubicBezTo>
                    <a:pt x="48400" y="93178"/>
                    <a:pt x="39573" y="97571"/>
                    <a:pt x="32604" y="97571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FDEC587-CAA8-DDC2-C72E-0B94697AD8B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083885" y="5079362"/>
              <a:ext cx="65199" cy="100728"/>
            </a:xfrm>
            <a:custGeom>
              <a:avLst/>
              <a:gdLst>
                <a:gd name="connsiteX0" fmla="*/ 65286 w 65199"/>
                <a:gd name="connsiteY0" fmla="*/ 50720 h 100728"/>
                <a:gd name="connsiteX1" fmla="*/ 59091 w 65199"/>
                <a:gd name="connsiteY1" fmla="*/ 16460 h 100728"/>
                <a:gd name="connsiteX2" fmla="*/ 32764 w 65199"/>
                <a:gd name="connsiteY2" fmla="*/ 63 h 100728"/>
                <a:gd name="connsiteX3" fmla="*/ 5817 w 65199"/>
                <a:gd name="connsiteY3" fmla="*/ 17485 h 100728"/>
                <a:gd name="connsiteX4" fmla="*/ 87 w 65199"/>
                <a:gd name="connsiteY4" fmla="*/ 50720 h 100728"/>
                <a:gd name="connsiteX5" fmla="*/ 7056 w 65199"/>
                <a:gd name="connsiteY5" fmla="*/ 86004 h 100728"/>
                <a:gd name="connsiteX6" fmla="*/ 32609 w 65199"/>
                <a:gd name="connsiteY6" fmla="*/ 100792 h 100728"/>
                <a:gd name="connsiteX7" fmla="*/ 59556 w 65199"/>
                <a:gd name="connsiteY7" fmla="*/ 83808 h 100728"/>
                <a:gd name="connsiteX8" fmla="*/ 65286 w 65199"/>
                <a:gd name="connsiteY8" fmla="*/ 50720 h 100728"/>
                <a:gd name="connsiteX9" fmla="*/ 32609 w 65199"/>
                <a:gd name="connsiteY9" fmla="*/ 97571 h 100728"/>
                <a:gd name="connsiteX10" fmla="*/ 14644 w 65199"/>
                <a:gd name="connsiteY10" fmla="*/ 79855 h 100728"/>
                <a:gd name="connsiteX11" fmla="*/ 12941 w 65199"/>
                <a:gd name="connsiteY11" fmla="*/ 48963 h 100728"/>
                <a:gd name="connsiteX12" fmla="*/ 14180 w 65199"/>
                <a:gd name="connsiteY12" fmla="*/ 22024 h 100728"/>
                <a:gd name="connsiteX13" fmla="*/ 32609 w 65199"/>
                <a:gd name="connsiteY13" fmla="*/ 3284 h 100728"/>
                <a:gd name="connsiteX14" fmla="*/ 50883 w 65199"/>
                <a:gd name="connsiteY14" fmla="*/ 20413 h 100728"/>
                <a:gd name="connsiteX15" fmla="*/ 52432 w 65199"/>
                <a:gd name="connsiteY15" fmla="*/ 48963 h 100728"/>
                <a:gd name="connsiteX16" fmla="*/ 50728 w 65199"/>
                <a:gd name="connsiteY16" fmla="*/ 79270 h 100728"/>
                <a:gd name="connsiteX17" fmla="*/ 32609 w 65199"/>
                <a:gd name="connsiteY17" fmla="*/ 97571 h 1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199" h="100728">
                  <a:moveTo>
                    <a:pt x="65286" y="50720"/>
                  </a:moveTo>
                  <a:cubicBezTo>
                    <a:pt x="65286" y="39007"/>
                    <a:pt x="64511" y="27295"/>
                    <a:pt x="59091" y="16460"/>
                  </a:cubicBezTo>
                  <a:cubicBezTo>
                    <a:pt x="51967" y="2405"/>
                    <a:pt x="39268" y="63"/>
                    <a:pt x="32764" y="63"/>
                  </a:cubicBezTo>
                  <a:cubicBezTo>
                    <a:pt x="23472" y="63"/>
                    <a:pt x="12166" y="3869"/>
                    <a:pt x="5817" y="17485"/>
                  </a:cubicBezTo>
                  <a:cubicBezTo>
                    <a:pt x="861" y="27587"/>
                    <a:pt x="87" y="39007"/>
                    <a:pt x="87" y="50720"/>
                  </a:cubicBezTo>
                  <a:cubicBezTo>
                    <a:pt x="87" y="61701"/>
                    <a:pt x="706" y="74877"/>
                    <a:pt x="7056" y="86004"/>
                  </a:cubicBezTo>
                  <a:cubicBezTo>
                    <a:pt x="13715" y="97863"/>
                    <a:pt x="25020" y="100792"/>
                    <a:pt x="32609" y="100792"/>
                  </a:cubicBezTo>
                  <a:cubicBezTo>
                    <a:pt x="40972" y="100792"/>
                    <a:pt x="52742" y="97717"/>
                    <a:pt x="59556" y="83808"/>
                  </a:cubicBezTo>
                  <a:cubicBezTo>
                    <a:pt x="64511" y="73706"/>
                    <a:pt x="65286" y="62286"/>
                    <a:pt x="65286" y="50720"/>
                  </a:cubicBezTo>
                  <a:close/>
                  <a:moveTo>
                    <a:pt x="32609" y="97571"/>
                  </a:moveTo>
                  <a:cubicBezTo>
                    <a:pt x="26569" y="97571"/>
                    <a:pt x="17432" y="93910"/>
                    <a:pt x="14644" y="79855"/>
                  </a:cubicBezTo>
                  <a:cubicBezTo>
                    <a:pt x="12941" y="71071"/>
                    <a:pt x="12941" y="57601"/>
                    <a:pt x="12941" y="48963"/>
                  </a:cubicBezTo>
                  <a:cubicBezTo>
                    <a:pt x="12941" y="39593"/>
                    <a:pt x="12941" y="29930"/>
                    <a:pt x="14180" y="22024"/>
                  </a:cubicBezTo>
                  <a:cubicBezTo>
                    <a:pt x="17122" y="4601"/>
                    <a:pt x="28737" y="3284"/>
                    <a:pt x="32609" y="3284"/>
                  </a:cubicBezTo>
                  <a:cubicBezTo>
                    <a:pt x="37719" y="3284"/>
                    <a:pt x="47941" y="5919"/>
                    <a:pt x="50883" y="20413"/>
                  </a:cubicBezTo>
                  <a:cubicBezTo>
                    <a:pt x="52432" y="28612"/>
                    <a:pt x="52432" y="39739"/>
                    <a:pt x="52432" y="48963"/>
                  </a:cubicBezTo>
                  <a:cubicBezTo>
                    <a:pt x="52432" y="59944"/>
                    <a:pt x="52432" y="69899"/>
                    <a:pt x="50728" y="79270"/>
                  </a:cubicBezTo>
                  <a:cubicBezTo>
                    <a:pt x="48405" y="93178"/>
                    <a:pt x="39578" y="97571"/>
                    <a:pt x="32609" y="97571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4BCC608-D710-8204-BF9B-DECD1169F8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12012" y="5073652"/>
              <a:ext cx="50176" cy="103217"/>
            </a:xfrm>
            <a:custGeom>
              <a:avLst/>
              <a:gdLst>
                <a:gd name="connsiteX0" fmla="*/ 22086 w 50176"/>
                <a:gd name="connsiteY0" fmla="*/ 40179 h 103217"/>
                <a:gd name="connsiteX1" fmla="*/ 22086 w 50176"/>
                <a:gd name="connsiteY1" fmla="*/ 23195 h 103217"/>
                <a:gd name="connsiteX2" fmla="*/ 36334 w 50176"/>
                <a:gd name="connsiteY2" fmla="*/ 3284 h 103217"/>
                <a:gd name="connsiteX3" fmla="*/ 41445 w 50176"/>
                <a:gd name="connsiteY3" fmla="*/ 4309 h 103217"/>
                <a:gd name="connsiteX4" fmla="*/ 36799 w 50176"/>
                <a:gd name="connsiteY4" fmla="*/ 10458 h 103217"/>
                <a:gd name="connsiteX5" fmla="*/ 43458 w 50176"/>
                <a:gd name="connsiteY5" fmla="*/ 16753 h 103217"/>
                <a:gd name="connsiteX6" fmla="*/ 50272 w 50176"/>
                <a:gd name="connsiteY6" fmla="*/ 10311 h 103217"/>
                <a:gd name="connsiteX7" fmla="*/ 36334 w 50176"/>
                <a:gd name="connsiteY7" fmla="*/ 63 h 103217"/>
                <a:gd name="connsiteX8" fmla="*/ 12329 w 50176"/>
                <a:gd name="connsiteY8" fmla="*/ 23342 h 103217"/>
                <a:gd name="connsiteX9" fmla="*/ 12329 w 50176"/>
                <a:gd name="connsiteY9" fmla="*/ 40179 h 103217"/>
                <a:gd name="connsiteX10" fmla="*/ 95 w 50176"/>
                <a:gd name="connsiteY10" fmla="*/ 40179 h 103217"/>
                <a:gd name="connsiteX11" fmla="*/ 95 w 50176"/>
                <a:gd name="connsiteY11" fmla="*/ 44717 h 103217"/>
                <a:gd name="connsiteX12" fmla="*/ 12329 w 50176"/>
                <a:gd name="connsiteY12" fmla="*/ 44717 h 103217"/>
                <a:gd name="connsiteX13" fmla="*/ 12329 w 50176"/>
                <a:gd name="connsiteY13" fmla="*/ 92153 h 103217"/>
                <a:gd name="connsiteX14" fmla="*/ 250 w 50176"/>
                <a:gd name="connsiteY14" fmla="*/ 98742 h 103217"/>
                <a:gd name="connsiteX15" fmla="*/ 250 w 50176"/>
                <a:gd name="connsiteY15" fmla="*/ 103280 h 103217"/>
                <a:gd name="connsiteX16" fmla="*/ 17905 w 50176"/>
                <a:gd name="connsiteY16" fmla="*/ 102841 h 103217"/>
                <a:gd name="connsiteX17" fmla="*/ 37573 w 50176"/>
                <a:gd name="connsiteY17" fmla="*/ 103280 h 103217"/>
                <a:gd name="connsiteX18" fmla="*/ 37573 w 50176"/>
                <a:gd name="connsiteY18" fmla="*/ 98742 h 103217"/>
                <a:gd name="connsiteX19" fmla="*/ 34321 w 50176"/>
                <a:gd name="connsiteY19" fmla="*/ 98742 h 103217"/>
                <a:gd name="connsiteX20" fmla="*/ 22551 w 50176"/>
                <a:gd name="connsiteY20" fmla="*/ 91861 h 103217"/>
                <a:gd name="connsiteX21" fmla="*/ 22551 w 50176"/>
                <a:gd name="connsiteY21" fmla="*/ 44717 h 103217"/>
                <a:gd name="connsiteX22" fmla="*/ 40206 w 50176"/>
                <a:gd name="connsiteY22" fmla="*/ 44717 h 103217"/>
                <a:gd name="connsiteX23" fmla="*/ 40206 w 50176"/>
                <a:gd name="connsiteY23" fmla="*/ 40179 h 103217"/>
                <a:gd name="connsiteX24" fmla="*/ 22086 w 50176"/>
                <a:gd name="connsiteY24" fmla="*/ 40179 h 1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176" h="103217">
                  <a:moveTo>
                    <a:pt x="22086" y="40179"/>
                  </a:moveTo>
                  <a:lnTo>
                    <a:pt x="22086" y="23195"/>
                  </a:lnTo>
                  <a:cubicBezTo>
                    <a:pt x="22086" y="10311"/>
                    <a:pt x="29520" y="3284"/>
                    <a:pt x="36334" y="3284"/>
                  </a:cubicBezTo>
                  <a:cubicBezTo>
                    <a:pt x="36799" y="3284"/>
                    <a:pt x="39122" y="3284"/>
                    <a:pt x="41445" y="4309"/>
                  </a:cubicBezTo>
                  <a:cubicBezTo>
                    <a:pt x="39586" y="4894"/>
                    <a:pt x="36799" y="6798"/>
                    <a:pt x="36799" y="10458"/>
                  </a:cubicBezTo>
                  <a:cubicBezTo>
                    <a:pt x="36799" y="13825"/>
                    <a:pt x="39276" y="16753"/>
                    <a:pt x="43458" y="16753"/>
                  </a:cubicBezTo>
                  <a:cubicBezTo>
                    <a:pt x="47949" y="16753"/>
                    <a:pt x="50272" y="13825"/>
                    <a:pt x="50272" y="10311"/>
                  </a:cubicBezTo>
                  <a:cubicBezTo>
                    <a:pt x="50272" y="4894"/>
                    <a:pt x="44542" y="63"/>
                    <a:pt x="36334" y="63"/>
                  </a:cubicBezTo>
                  <a:cubicBezTo>
                    <a:pt x="25493" y="63"/>
                    <a:pt x="12329" y="7822"/>
                    <a:pt x="12329" y="23342"/>
                  </a:cubicBezTo>
                  <a:lnTo>
                    <a:pt x="12329" y="40179"/>
                  </a:lnTo>
                  <a:lnTo>
                    <a:pt x="95" y="40179"/>
                  </a:lnTo>
                  <a:lnTo>
                    <a:pt x="95" y="44717"/>
                  </a:lnTo>
                  <a:lnTo>
                    <a:pt x="12329" y="44717"/>
                  </a:lnTo>
                  <a:lnTo>
                    <a:pt x="12329" y="92153"/>
                  </a:lnTo>
                  <a:cubicBezTo>
                    <a:pt x="12329" y="98742"/>
                    <a:pt x="10626" y="98742"/>
                    <a:pt x="250" y="98742"/>
                  </a:cubicBezTo>
                  <a:lnTo>
                    <a:pt x="250" y="103280"/>
                  </a:lnTo>
                  <a:cubicBezTo>
                    <a:pt x="6290" y="103134"/>
                    <a:pt x="13568" y="102841"/>
                    <a:pt x="17905" y="102841"/>
                  </a:cubicBezTo>
                  <a:cubicBezTo>
                    <a:pt x="24099" y="102841"/>
                    <a:pt x="31378" y="102841"/>
                    <a:pt x="37573" y="103280"/>
                  </a:cubicBezTo>
                  <a:lnTo>
                    <a:pt x="37573" y="98742"/>
                  </a:lnTo>
                  <a:lnTo>
                    <a:pt x="34321" y="98742"/>
                  </a:lnTo>
                  <a:cubicBezTo>
                    <a:pt x="22860" y="98742"/>
                    <a:pt x="22551" y="97131"/>
                    <a:pt x="22551" y="91861"/>
                  </a:cubicBezTo>
                  <a:lnTo>
                    <a:pt x="22551" y="44717"/>
                  </a:lnTo>
                  <a:lnTo>
                    <a:pt x="40206" y="44717"/>
                  </a:lnTo>
                  <a:lnTo>
                    <a:pt x="40206" y="40179"/>
                  </a:lnTo>
                  <a:lnTo>
                    <a:pt x="22086" y="40179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BBA5F15-F079-31FB-F34C-9A0A56A8C0C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59333" y="5111279"/>
              <a:ext cx="50641" cy="67201"/>
            </a:xfrm>
            <a:custGeom>
              <a:avLst/>
              <a:gdLst>
                <a:gd name="connsiteX0" fmla="*/ 27200 w 50641"/>
                <a:gd name="connsiteY0" fmla="*/ 37250 h 67201"/>
                <a:gd name="connsiteX1" fmla="*/ 43306 w 50641"/>
                <a:gd name="connsiteY1" fmla="*/ 50720 h 67201"/>
                <a:gd name="connsiteX2" fmla="*/ 25806 w 50641"/>
                <a:gd name="connsiteY2" fmla="*/ 64043 h 67201"/>
                <a:gd name="connsiteX3" fmla="*/ 4279 w 50641"/>
                <a:gd name="connsiteY3" fmla="*/ 43253 h 67201"/>
                <a:gd name="connsiteX4" fmla="*/ 2111 w 50641"/>
                <a:gd name="connsiteY4" fmla="*/ 40764 h 67201"/>
                <a:gd name="connsiteX5" fmla="*/ 98 w 50641"/>
                <a:gd name="connsiteY5" fmla="*/ 44424 h 67201"/>
                <a:gd name="connsiteX6" fmla="*/ 98 w 50641"/>
                <a:gd name="connsiteY6" fmla="*/ 63750 h 67201"/>
                <a:gd name="connsiteX7" fmla="*/ 1802 w 50641"/>
                <a:gd name="connsiteY7" fmla="*/ 67264 h 67201"/>
                <a:gd name="connsiteX8" fmla="*/ 5673 w 50641"/>
                <a:gd name="connsiteY8" fmla="*/ 64336 h 67201"/>
                <a:gd name="connsiteX9" fmla="*/ 8771 w 50641"/>
                <a:gd name="connsiteY9" fmla="*/ 60969 h 67201"/>
                <a:gd name="connsiteX10" fmla="*/ 25806 w 50641"/>
                <a:gd name="connsiteY10" fmla="*/ 67264 h 67201"/>
                <a:gd name="connsiteX11" fmla="*/ 50740 w 50641"/>
                <a:gd name="connsiteY11" fmla="*/ 46913 h 67201"/>
                <a:gd name="connsiteX12" fmla="*/ 44235 w 50641"/>
                <a:gd name="connsiteY12" fmla="*/ 33005 h 67201"/>
                <a:gd name="connsiteX13" fmla="*/ 26580 w 50641"/>
                <a:gd name="connsiteY13" fmla="*/ 25977 h 67201"/>
                <a:gd name="connsiteX14" fmla="*/ 7532 w 50641"/>
                <a:gd name="connsiteY14" fmla="*/ 13972 h 67201"/>
                <a:gd name="connsiteX15" fmla="*/ 24877 w 50641"/>
                <a:gd name="connsiteY15" fmla="*/ 2845 h 67201"/>
                <a:gd name="connsiteX16" fmla="*/ 42996 w 50641"/>
                <a:gd name="connsiteY16" fmla="*/ 20560 h 67201"/>
                <a:gd name="connsiteX17" fmla="*/ 44855 w 50641"/>
                <a:gd name="connsiteY17" fmla="*/ 21878 h 67201"/>
                <a:gd name="connsiteX18" fmla="*/ 46868 w 50641"/>
                <a:gd name="connsiteY18" fmla="*/ 18364 h 67201"/>
                <a:gd name="connsiteX19" fmla="*/ 46868 w 50641"/>
                <a:gd name="connsiteY19" fmla="*/ 3577 h 67201"/>
                <a:gd name="connsiteX20" fmla="*/ 45164 w 50641"/>
                <a:gd name="connsiteY20" fmla="*/ 63 h 67201"/>
                <a:gd name="connsiteX21" fmla="*/ 42067 w 50641"/>
                <a:gd name="connsiteY21" fmla="*/ 1820 h 67201"/>
                <a:gd name="connsiteX22" fmla="*/ 39434 w 50641"/>
                <a:gd name="connsiteY22" fmla="*/ 4162 h 67201"/>
                <a:gd name="connsiteX23" fmla="*/ 24877 w 50641"/>
                <a:gd name="connsiteY23" fmla="*/ 63 h 67201"/>
                <a:gd name="connsiteX24" fmla="*/ 98 w 50641"/>
                <a:gd name="connsiteY24" fmla="*/ 18071 h 67201"/>
                <a:gd name="connsiteX25" fmla="*/ 6757 w 50641"/>
                <a:gd name="connsiteY25" fmla="*/ 30516 h 67201"/>
                <a:gd name="connsiteX26" fmla="*/ 27200 w 50641"/>
                <a:gd name="connsiteY26" fmla="*/ 37250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41" h="67201">
                  <a:moveTo>
                    <a:pt x="27200" y="37250"/>
                  </a:moveTo>
                  <a:cubicBezTo>
                    <a:pt x="30607" y="37836"/>
                    <a:pt x="43306" y="40179"/>
                    <a:pt x="43306" y="50720"/>
                  </a:cubicBezTo>
                  <a:cubicBezTo>
                    <a:pt x="43306" y="58187"/>
                    <a:pt x="37886" y="64043"/>
                    <a:pt x="25806" y="64043"/>
                  </a:cubicBezTo>
                  <a:cubicBezTo>
                    <a:pt x="12797" y="64043"/>
                    <a:pt x="7222" y="55698"/>
                    <a:pt x="4279" y="43253"/>
                  </a:cubicBezTo>
                  <a:cubicBezTo>
                    <a:pt x="3815" y="41350"/>
                    <a:pt x="3660" y="40764"/>
                    <a:pt x="2111" y="40764"/>
                  </a:cubicBezTo>
                  <a:cubicBezTo>
                    <a:pt x="98" y="40764"/>
                    <a:pt x="98" y="41789"/>
                    <a:pt x="98" y="44424"/>
                  </a:cubicBezTo>
                  <a:lnTo>
                    <a:pt x="98" y="63750"/>
                  </a:lnTo>
                  <a:cubicBezTo>
                    <a:pt x="98" y="66239"/>
                    <a:pt x="98" y="67264"/>
                    <a:pt x="1802" y="67264"/>
                  </a:cubicBezTo>
                  <a:cubicBezTo>
                    <a:pt x="2576" y="67264"/>
                    <a:pt x="2731" y="67118"/>
                    <a:pt x="5673" y="64336"/>
                  </a:cubicBezTo>
                  <a:cubicBezTo>
                    <a:pt x="5983" y="64043"/>
                    <a:pt x="5983" y="63750"/>
                    <a:pt x="8771" y="60969"/>
                  </a:cubicBezTo>
                  <a:cubicBezTo>
                    <a:pt x="15585" y="67118"/>
                    <a:pt x="22554" y="67264"/>
                    <a:pt x="25806" y="67264"/>
                  </a:cubicBezTo>
                  <a:cubicBezTo>
                    <a:pt x="43616" y="67264"/>
                    <a:pt x="50740" y="57455"/>
                    <a:pt x="50740" y="46913"/>
                  </a:cubicBezTo>
                  <a:cubicBezTo>
                    <a:pt x="50740" y="39154"/>
                    <a:pt x="46094" y="34761"/>
                    <a:pt x="44235" y="33005"/>
                  </a:cubicBezTo>
                  <a:cubicBezTo>
                    <a:pt x="39125" y="28320"/>
                    <a:pt x="33085" y="27148"/>
                    <a:pt x="26580" y="25977"/>
                  </a:cubicBezTo>
                  <a:cubicBezTo>
                    <a:pt x="17908" y="24367"/>
                    <a:pt x="7532" y="22463"/>
                    <a:pt x="7532" y="13972"/>
                  </a:cubicBezTo>
                  <a:cubicBezTo>
                    <a:pt x="7532" y="8847"/>
                    <a:pt x="11558" y="2845"/>
                    <a:pt x="24877" y="2845"/>
                  </a:cubicBezTo>
                  <a:cubicBezTo>
                    <a:pt x="41912" y="2845"/>
                    <a:pt x="42687" y="16021"/>
                    <a:pt x="42996" y="20560"/>
                  </a:cubicBezTo>
                  <a:cubicBezTo>
                    <a:pt x="43151" y="21878"/>
                    <a:pt x="44545" y="21878"/>
                    <a:pt x="44855" y="21878"/>
                  </a:cubicBezTo>
                  <a:cubicBezTo>
                    <a:pt x="46868" y="21878"/>
                    <a:pt x="46868" y="21146"/>
                    <a:pt x="46868" y="18364"/>
                  </a:cubicBezTo>
                  <a:lnTo>
                    <a:pt x="46868" y="3577"/>
                  </a:lnTo>
                  <a:cubicBezTo>
                    <a:pt x="46868" y="1088"/>
                    <a:pt x="46868" y="63"/>
                    <a:pt x="45164" y="63"/>
                  </a:cubicBezTo>
                  <a:cubicBezTo>
                    <a:pt x="44390" y="63"/>
                    <a:pt x="44080" y="63"/>
                    <a:pt x="42067" y="1820"/>
                  </a:cubicBezTo>
                  <a:cubicBezTo>
                    <a:pt x="41602" y="2405"/>
                    <a:pt x="40054" y="3723"/>
                    <a:pt x="39434" y="4162"/>
                  </a:cubicBezTo>
                  <a:cubicBezTo>
                    <a:pt x="33549" y="63"/>
                    <a:pt x="27200" y="63"/>
                    <a:pt x="24877" y="63"/>
                  </a:cubicBezTo>
                  <a:cubicBezTo>
                    <a:pt x="5983" y="63"/>
                    <a:pt x="98" y="9872"/>
                    <a:pt x="98" y="18071"/>
                  </a:cubicBezTo>
                  <a:cubicBezTo>
                    <a:pt x="98" y="23195"/>
                    <a:pt x="2576" y="27295"/>
                    <a:pt x="6757" y="30516"/>
                  </a:cubicBezTo>
                  <a:cubicBezTo>
                    <a:pt x="11713" y="34322"/>
                    <a:pt x="16049" y="35201"/>
                    <a:pt x="27200" y="37250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50" name="Freeform 6">
            <a:extLst>
              <a:ext uri="{FF2B5EF4-FFF2-40B4-BE49-F238E27FC236}">
                <a16:creationId xmlns:a16="http://schemas.microsoft.com/office/drawing/2014/main" id="{ECBFB0E3-E869-F4F6-AF61-1F64225379F9}"/>
              </a:ext>
            </a:extLst>
          </p:cNvPr>
          <p:cNvSpPr>
            <a:spLocks/>
          </p:cNvSpPr>
          <p:nvPr/>
        </p:nvSpPr>
        <p:spPr bwMode="auto">
          <a:xfrm rot="16200000">
            <a:off x="1462054" y="2566786"/>
            <a:ext cx="88618" cy="297519"/>
          </a:xfrm>
          <a:custGeom>
            <a:avLst/>
            <a:gdLst>
              <a:gd name="T0" fmla="*/ 55 w 2610"/>
              <a:gd name="T1" fmla="*/ 2064 h 2064"/>
              <a:gd name="T2" fmla="*/ 181 w 2610"/>
              <a:gd name="T3" fmla="*/ 2062 h 2064"/>
              <a:gd name="T4" fmla="*/ 296 w 2610"/>
              <a:gd name="T5" fmla="*/ 2055 h 2064"/>
              <a:gd name="T6" fmla="*/ 356 w 2610"/>
              <a:gd name="T7" fmla="*/ 2046 h 2064"/>
              <a:gd name="T8" fmla="*/ 422 w 2610"/>
              <a:gd name="T9" fmla="*/ 2031 h 2064"/>
              <a:gd name="T10" fmla="*/ 462 w 2610"/>
              <a:gd name="T11" fmla="*/ 2016 h 2064"/>
              <a:gd name="T12" fmla="*/ 491 w 2610"/>
              <a:gd name="T13" fmla="*/ 2002 h 2064"/>
              <a:gd name="T14" fmla="*/ 524 w 2610"/>
              <a:gd name="T15" fmla="*/ 1982 h 2064"/>
              <a:gd name="T16" fmla="*/ 554 w 2610"/>
              <a:gd name="T17" fmla="*/ 1960 h 2064"/>
              <a:gd name="T18" fmla="*/ 594 w 2610"/>
              <a:gd name="T19" fmla="*/ 1922 h 2064"/>
              <a:gd name="T20" fmla="*/ 651 w 2610"/>
              <a:gd name="T21" fmla="*/ 1850 h 2064"/>
              <a:gd name="T22" fmla="*/ 712 w 2610"/>
              <a:gd name="T23" fmla="*/ 1743 h 2064"/>
              <a:gd name="T24" fmla="*/ 769 w 2610"/>
              <a:gd name="T25" fmla="*/ 1612 h 2064"/>
              <a:gd name="T26" fmla="*/ 897 w 2610"/>
              <a:gd name="T27" fmla="*/ 1209 h 2064"/>
              <a:gd name="T28" fmla="*/ 1013 w 2610"/>
              <a:gd name="T29" fmla="*/ 750 h 2064"/>
              <a:gd name="T30" fmla="*/ 1130 w 2610"/>
              <a:gd name="T31" fmla="*/ 308 h 2064"/>
              <a:gd name="T32" fmla="*/ 1187 w 2610"/>
              <a:gd name="T33" fmla="*/ 148 h 2064"/>
              <a:gd name="T34" fmla="*/ 1216 w 2610"/>
              <a:gd name="T35" fmla="*/ 85 h 2064"/>
              <a:gd name="T36" fmla="*/ 1238 w 2610"/>
              <a:gd name="T37" fmla="*/ 49 h 2064"/>
              <a:gd name="T38" fmla="*/ 1253 w 2610"/>
              <a:gd name="T39" fmla="*/ 30 h 2064"/>
              <a:gd name="T40" fmla="*/ 1264 w 2610"/>
              <a:gd name="T41" fmla="*/ 18 h 2064"/>
              <a:gd name="T42" fmla="*/ 1272 w 2610"/>
              <a:gd name="T43" fmla="*/ 12 h 2064"/>
              <a:gd name="T44" fmla="*/ 1279 w 2610"/>
              <a:gd name="T45" fmla="*/ 8 h 2064"/>
              <a:gd name="T46" fmla="*/ 1287 w 2610"/>
              <a:gd name="T47" fmla="*/ 4 h 2064"/>
              <a:gd name="T48" fmla="*/ 1294 w 2610"/>
              <a:gd name="T49" fmla="*/ 2 h 2064"/>
              <a:gd name="T50" fmla="*/ 1302 w 2610"/>
              <a:gd name="T51" fmla="*/ 0 h 2064"/>
              <a:gd name="T52" fmla="*/ 1309 w 2610"/>
              <a:gd name="T53" fmla="*/ 0 h 2064"/>
              <a:gd name="T54" fmla="*/ 1316 w 2610"/>
              <a:gd name="T55" fmla="*/ 2 h 2064"/>
              <a:gd name="T56" fmla="*/ 1324 w 2610"/>
              <a:gd name="T57" fmla="*/ 4 h 2064"/>
              <a:gd name="T58" fmla="*/ 1331 w 2610"/>
              <a:gd name="T59" fmla="*/ 8 h 2064"/>
              <a:gd name="T60" fmla="*/ 1338 w 2610"/>
              <a:gd name="T61" fmla="*/ 12 h 2064"/>
              <a:gd name="T62" fmla="*/ 1346 w 2610"/>
              <a:gd name="T63" fmla="*/ 18 h 2064"/>
              <a:gd name="T64" fmla="*/ 1357 w 2610"/>
              <a:gd name="T65" fmla="*/ 29 h 2064"/>
              <a:gd name="T66" fmla="*/ 1372 w 2610"/>
              <a:gd name="T67" fmla="*/ 48 h 2064"/>
              <a:gd name="T68" fmla="*/ 1394 w 2610"/>
              <a:gd name="T69" fmla="*/ 85 h 2064"/>
              <a:gd name="T70" fmla="*/ 1424 w 2610"/>
              <a:gd name="T71" fmla="*/ 148 h 2064"/>
              <a:gd name="T72" fmla="*/ 1485 w 2610"/>
              <a:gd name="T73" fmla="*/ 326 h 2064"/>
              <a:gd name="T74" fmla="*/ 1606 w 2610"/>
              <a:gd name="T75" fmla="*/ 787 h 2064"/>
              <a:gd name="T76" fmla="*/ 1719 w 2610"/>
              <a:gd name="T77" fmla="*/ 1231 h 2064"/>
              <a:gd name="T78" fmla="*/ 1839 w 2610"/>
              <a:gd name="T79" fmla="*/ 1607 h 2064"/>
              <a:gd name="T80" fmla="*/ 1898 w 2610"/>
              <a:gd name="T81" fmla="*/ 1743 h 2064"/>
              <a:gd name="T82" fmla="*/ 1958 w 2610"/>
              <a:gd name="T83" fmla="*/ 1847 h 2064"/>
              <a:gd name="T84" fmla="*/ 2002 w 2610"/>
              <a:gd name="T85" fmla="*/ 1906 h 2064"/>
              <a:gd name="T86" fmla="*/ 2033 w 2610"/>
              <a:gd name="T87" fmla="*/ 1938 h 2064"/>
              <a:gd name="T88" fmla="*/ 2065 w 2610"/>
              <a:gd name="T89" fmla="*/ 1966 h 2064"/>
              <a:gd name="T90" fmla="*/ 2094 w 2610"/>
              <a:gd name="T91" fmla="*/ 1987 h 2064"/>
              <a:gd name="T92" fmla="*/ 2136 w 2610"/>
              <a:gd name="T93" fmla="*/ 2010 h 2064"/>
              <a:gd name="T94" fmla="*/ 2192 w 2610"/>
              <a:gd name="T95" fmla="*/ 2032 h 2064"/>
              <a:gd name="T96" fmla="*/ 2254 w 2610"/>
              <a:gd name="T97" fmla="*/ 2046 h 2064"/>
              <a:gd name="T98" fmla="*/ 2316 w 2610"/>
              <a:gd name="T99" fmla="*/ 2055 h 2064"/>
              <a:gd name="T100" fmla="*/ 2418 w 2610"/>
              <a:gd name="T101" fmla="*/ 2061 h 2064"/>
              <a:gd name="T102" fmla="*/ 2550 w 2610"/>
              <a:gd name="T103" fmla="*/ 2064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0" h="2064">
                <a:moveTo>
                  <a:pt x="0" y="2064"/>
                </a:moveTo>
                <a:lnTo>
                  <a:pt x="55" y="2064"/>
                </a:lnTo>
                <a:lnTo>
                  <a:pt x="119" y="2063"/>
                </a:lnTo>
                <a:lnTo>
                  <a:pt x="181" y="2062"/>
                </a:lnTo>
                <a:lnTo>
                  <a:pt x="238" y="2059"/>
                </a:lnTo>
                <a:lnTo>
                  <a:pt x="296" y="2055"/>
                </a:lnTo>
                <a:lnTo>
                  <a:pt x="326" y="2051"/>
                </a:lnTo>
                <a:lnTo>
                  <a:pt x="356" y="2046"/>
                </a:lnTo>
                <a:lnTo>
                  <a:pt x="389" y="2040"/>
                </a:lnTo>
                <a:lnTo>
                  <a:pt x="422" y="2031"/>
                </a:lnTo>
                <a:lnTo>
                  <a:pt x="448" y="2022"/>
                </a:lnTo>
                <a:lnTo>
                  <a:pt x="462" y="2016"/>
                </a:lnTo>
                <a:lnTo>
                  <a:pt x="475" y="2010"/>
                </a:lnTo>
                <a:lnTo>
                  <a:pt x="491" y="2002"/>
                </a:lnTo>
                <a:lnTo>
                  <a:pt x="508" y="1993"/>
                </a:lnTo>
                <a:lnTo>
                  <a:pt x="524" y="1982"/>
                </a:lnTo>
                <a:lnTo>
                  <a:pt x="541" y="1970"/>
                </a:lnTo>
                <a:lnTo>
                  <a:pt x="554" y="1960"/>
                </a:lnTo>
                <a:lnTo>
                  <a:pt x="567" y="1948"/>
                </a:lnTo>
                <a:lnTo>
                  <a:pt x="594" y="1922"/>
                </a:lnTo>
                <a:lnTo>
                  <a:pt x="622" y="1889"/>
                </a:lnTo>
                <a:lnTo>
                  <a:pt x="651" y="1850"/>
                </a:lnTo>
                <a:lnTo>
                  <a:pt x="681" y="1800"/>
                </a:lnTo>
                <a:lnTo>
                  <a:pt x="712" y="1743"/>
                </a:lnTo>
                <a:lnTo>
                  <a:pt x="740" y="1682"/>
                </a:lnTo>
                <a:lnTo>
                  <a:pt x="769" y="1612"/>
                </a:lnTo>
                <a:lnTo>
                  <a:pt x="831" y="1436"/>
                </a:lnTo>
                <a:lnTo>
                  <a:pt x="897" y="1209"/>
                </a:lnTo>
                <a:lnTo>
                  <a:pt x="949" y="1008"/>
                </a:lnTo>
                <a:lnTo>
                  <a:pt x="1013" y="750"/>
                </a:lnTo>
                <a:lnTo>
                  <a:pt x="1068" y="531"/>
                </a:lnTo>
                <a:lnTo>
                  <a:pt x="1130" y="308"/>
                </a:lnTo>
                <a:lnTo>
                  <a:pt x="1158" y="222"/>
                </a:lnTo>
                <a:lnTo>
                  <a:pt x="1187" y="148"/>
                </a:lnTo>
                <a:lnTo>
                  <a:pt x="1201" y="115"/>
                </a:lnTo>
                <a:lnTo>
                  <a:pt x="1216" y="85"/>
                </a:lnTo>
                <a:lnTo>
                  <a:pt x="1231" y="60"/>
                </a:lnTo>
                <a:lnTo>
                  <a:pt x="1238" y="49"/>
                </a:lnTo>
                <a:lnTo>
                  <a:pt x="1245" y="39"/>
                </a:lnTo>
                <a:lnTo>
                  <a:pt x="1253" y="30"/>
                </a:lnTo>
                <a:lnTo>
                  <a:pt x="1260" y="22"/>
                </a:lnTo>
                <a:lnTo>
                  <a:pt x="1264" y="18"/>
                </a:lnTo>
                <a:lnTo>
                  <a:pt x="1268" y="15"/>
                </a:lnTo>
                <a:lnTo>
                  <a:pt x="1272" y="12"/>
                </a:lnTo>
                <a:lnTo>
                  <a:pt x="1275" y="10"/>
                </a:lnTo>
                <a:lnTo>
                  <a:pt x="1279" y="8"/>
                </a:lnTo>
                <a:lnTo>
                  <a:pt x="1283" y="6"/>
                </a:lnTo>
                <a:lnTo>
                  <a:pt x="1287" y="4"/>
                </a:lnTo>
                <a:lnTo>
                  <a:pt x="1290" y="3"/>
                </a:lnTo>
                <a:lnTo>
                  <a:pt x="1294" y="2"/>
                </a:lnTo>
                <a:lnTo>
                  <a:pt x="1298" y="1"/>
                </a:lnTo>
                <a:lnTo>
                  <a:pt x="1302" y="0"/>
                </a:lnTo>
                <a:lnTo>
                  <a:pt x="1305" y="0"/>
                </a:lnTo>
                <a:lnTo>
                  <a:pt x="1309" y="0"/>
                </a:lnTo>
                <a:lnTo>
                  <a:pt x="1313" y="1"/>
                </a:lnTo>
                <a:lnTo>
                  <a:pt x="1316" y="2"/>
                </a:lnTo>
                <a:lnTo>
                  <a:pt x="1320" y="3"/>
                </a:lnTo>
                <a:lnTo>
                  <a:pt x="1324" y="4"/>
                </a:lnTo>
                <a:lnTo>
                  <a:pt x="1328" y="6"/>
                </a:lnTo>
                <a:lnTo>
                  <a:pt x="1331" y="8"/>
                </a:lnTo>
                <a:lnTo>
                  <a:pt x="1335" y="10"/>
                </a:lnTo>
                <a:lnTo>
                  <a:pt x="1338" y="12"/>
                </a:lnTo>
                <a:lnTo>
                  <a:pt x="1342" y="15"/>
                </a:lnTo>
                <a:lnTo>
                  <a:pt x="1346" y="18"/>
                </a:lnTo>
                <a:lnTo>
                  <a:pt x="1350" y="22"/>
                </a:lnTo>
                <a:lnTo>
                  <a:pt x="1357" y="29"/>
                </a:lnTo>
                <a:lnTo>
                  <a:pt x="1364" y="38"/>
                </a:lnTo>
                <a:lnTo>
                  <a:pt x="1372" y="48"/>
                </a:lnTo>
                <a:lnTo>
                  <a:pt x="1379" y="59"/>
                </a:lnTo>
                <a:lnTo>
                  <a:pt x="1394" y="85"/>
                </a:lnTo>
                <a:lnTo>
                  <a:pt x="1409" y="114"/>
                </a:lnTo>
                <a:lnTo>
                  <a:pt x="1424" y="148"/>
                </a:lnTo>
                <a:lnTo>
                  <a:pt x="1455" y="230"/>
                </a:lnTo>
                <a:lnTo>
                  <a:pt x="1485" y="326"/>
                </a:lnTo>
                <a:lnTo>
                  <a:pt x="1543" y="531"/>
                </a:lnTo>
                <a:lnTo>
                  <a:pt x="1606" y="787"/>
                </a:lnTo>
                <a:lnTo>
                  <a:pt x="1661" y="1008"/>
                </a:lnTo>
                <a:lnTo>
                  <a:pt x="1719" y="1231"/>
                </a:lnTo>
                <a:lnTo>
                  <a:pt x="1780" y="1436"/>
                </a:lnTo>
                <a:lnTo>
                  <a:pt x="1839" y="1607"/>
                </a:lnTo>
                <a:lnTo>
                  <a:pt x="1869" y="1679"/>
                </a:lnTo>
                <a:lnTo>
                  <a:pt x="1898" y="1743"/>
                </a:lnTo>
                <a:lnTo>
                  <a:pt x="1928" y="1799"/>
                </a:lnTo>
                <a:lnTo>
                  <a:pt x="1958" y="1847"/>
                </a:lnTo>
                <a:lnTo>
                  <a:pt x="1987" y="1888"/>
                </a:lnTo>
                <a:lnTo>
                  <a:pt x="2002" y="1906"/>
                </a:lnTo>
                <a:lnTo>
                  <a:pt x="2017" y="1922"/>
                </a:lnTo>
                <a:lnTo>
                  <a:pt x="2033" y="1938"/>
                </a:lnTo>
                <a:lnTo>
                  <a:pt x="2049" y="1953"/>
                </a:lnTo>
                <a:lnTo>
                  <a:pt x="2065" y="1966"/>
                </a:lnTo>
                <a:lnTo>
                  <a:pt x="2081" y="1978"/>
                </a:lnTo>
                <a:lnTo>
                  <a:pt x="2094" y="1987"/>
                </a:lnTo>
                <a:lnTo>
                  <a:pt x="2108" y="1996"/>
                </a:lnTo>
                <a:lnTo>
                  <a:pt x="2136" y="2010"/>
                </a:lnTo>
                <a:lnTo>
                  <a:pt x="2164" y="2022"/>
                </a:lnTo>
                <a:lnTo>
                  <a:pt x="2192" y="2032"/>
                </a:lnTo>
                <a:lnTo>
                  <a:pt x="2223" y="2040"/>
                </a:lnTo>
                <a:lnTo>
                  <a:pt x="2254" y="2046"/>
                </a:lnTo>
                <a:lnTo>
                  <a:pt x="2285" y="2051"/>
                </a:lnTo>
                <a:lnTo>
                  <a:pt x="2316" y="2055"/>
                </a:lnTo>
                <a:lnTo>
                  <a:pt x="2373" y="2059"/>
                </a:lnTo>
                <a:lnTo>
                  <a:pt x="2418" y="2061"/>
                </a:lnTo>
                <a:lnTo>
                  <a:pt x="2492" y="2063"/>
                </a:lnTo>
                <a:lnTo>
                  <a:pt x="2550" y="2064"/>
                </a:lnTo>
                <a:lnTo>
                  <a:pt x="2610" y="2064"/>
                </a:lnTo>
              </a:path>
            </a:pathLst>
          </a:custGeom>
          <a:solidFill>
            <a:schemeClr val="bg1"/>
          </a:solidFill>
          <a:ln w="1270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01ED1C67-97DC-E531-1C21-99572A9883E0}"/>
              </a:ext>
            </a:extLst>
          </p:cNvPr>
          <p:cNvSpPr/>
          <p:nvPr/>
        </p:nvSpPr>
        <p:spPr>
          <a:xfrm>
            <a:off x="2341885" y="3371488"/>
            <a:ext cx="128607" cy="93149"/>
          </a:xfrm>
          <a:custGeom>
            <a:avLst/>
            <a:gdLst>
              <a:gd name="connsiteX0" fmla="*/ 0 w 297180"/>
              <a:gd name="connsiteY0" fmla="*/ 266700 h 266700"/>
              <a:gd name="connsiteX1" fmla="*/ 243840 w 297180"/>
              <a:gd name="connsiteY1" fmla="*/ 60960 h 266700"/>
              <a:gd name="connsiteX2" fmla="*/ 297180 w 29718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266700">
                <a:moveTo>
                  <a:pt x="0" y="266700"/>
                </a:moveTo>
                <a:cubicBezTo>
                  <a:pt x="97155" y="186055"/>
                  <a:pt x="194310" y="105410"/>
                  <a:pt x="243840" y="60960"/>
                </a:cubicBezTo>
                <a:cubicBezTo>
                  <a:pt x="293370" y="16510"/>
                  <a:pt x="273050" y="12700"/>
                  <a:pt x="297180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635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4F80E087-5A13-FA54-1A38-C0F1C3070DBA}"/>
              </a:ext>
            </a:extLst>
          </p:cNvPr>
          <p:cNvSpPr/>
          <p:nvPr/>
        </p:nvSpPr>
        <p:spPr>
          <a:xfrm rot="15559147">
            <a:off x="4912136" y="3229767"/>
            <a:ext cx="128607" cy="93149"/>
          </a:xfrm>
          <a:custGeom>
            <a:avLst/>
            <a:gdLst>
              <a:gd name="connsiteX0" fmla="*/ 0 w 297180"/>
              <a:gd name="connsiteY0" fmla="*/ 266700 h 266700"/>
              <a:gd name="connsiteX1" fmla="*/ 243840 w 297180"/>
              <a:gd name="connsiteY1" fmla="*/ 60960 h 266700"/>
              <a:gd name="connsiteX2" fmla="*/ 297180 w 29718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266700">
                <a:moveTo>
                  <a:pt x="0" y="266700"/>
                </a:moveTo>
                <a:cubicBezTo>
                  <a:pt x="97155" y="186055"/>
                  <a:pt x="194310" y="105410"/>
                  <a:pt x="243840" y="60960"/>
                </a:cubicBezTo>
                <a:cubicBezTo>
                  <a:pt x="293370" y="16510"/>
                  <a:pt x="273050" y="12700"/>
                  <a:pt x="297180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635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E4229BB3-AC8F-9C09-592C-4FAEBF4BD5FB}"/>
              </a:ext>
            </a:extLst>
          </p:cNvPr>
          <p:cNvSpPr/>
          <p:nvPr/>
        </p:nvSpPr>
        <p:spPr>
          <a:xfrm rot="18278258">
            <a:off x="6320871" y="3760798"/>
            <a:ext cx="128607" cy="93149"/>
          </a:xfrm>
          <a:custGeom>
            <a:avLst/>
            <a:gdLst>
              <a:gd name="connsiteX0" fmla="*/ 0 w 297180"/>
              <a:gd name="connsiteY0" fmla="*/ 266700 h 266700"/>
              <a:gd name="connsiteX1" fmla="*/ 243840 w 297180"/>
              <a:gd name="connsiteY1" fmla="*/ 60960 h 266700"/>
              <a:gd name="connsiteX2" fmla="*/ 297180 w 29718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266700">
                <a:moveTo>
                  <a:pt x="0" y="266700"/>
                </a:moveTo>
                <a:cubicBezTo>
                  <a:pt x="97155" y="186055"/>
                  <a:pt x="194310" y="105410"/>
                  <a:pt x="243840" y="60960"/>
                </a:cubicBezTo>
                <a:cubicBezTo>
                  <a:pt x="293370" y="16510"/>
                  <a:pt x="273050" y="12700"/>
                  <a:pt x="297180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635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991C3E1-7E53-51B3-40FB-A350D22C2ECE}"/>
              </a:ext>
            </a:extLst>
          </p:cNvPr>
          <p:cNvSpPr txBox="1"/>
          <p:nvPr/>
        </p:nvSpPr>
        <p:spPr>
          <a:xfrm>
            <a:off x="7197328" y="1302254"/>
            <a:ext cx="376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 Light" panose="020B0304020202020204" pitchFamily="34" charset="0"/>
              </a:rPr>
              <a:t>Operating at compressing gun phase: </a:t>
            </a:r>
          </a:p>
          <a:p>
            <a:r>
              <a:rPr lang="en-US" sz="1400" dirty="0">
                <a:latin typeface="Avenir Next LT Pro Light" panose="020B0304020202020204" pitchFamily="34" charset="0"/>
              </a:rPr>
              <a:t>short pulse in buncher 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92EFC02-9097-1C60-AE98-7468ABE72390}"/>
              </a:ext>
            </a:extLst>
          </p:cNvPr>
          <p:cNvSpPr txBox="1"/>
          <p:nvPr/>
        </p:nvSpPr>
        <p:spPr>
          <a:xfrm>
            <a:off x="7154489" y="4250281"/>
            <a:ext cx="3808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Next LT Pro Light" panose="020B0304020202020204" pitchFamily="34" charset="0"/>
              </a:rPr>
              <a:t>~5 fs bunch length (record at Pegasus) </a:t>
            </a:r>
          </a:p>
          <a:p>
            <a:r>
              <a:rPr lang="en-US" sz="1600" dirty="0">
                <a:latin typeface="Avenir Next LT Pro Light" panose="020B0304020202020204" pitchFamily="34" charset="0"/>
              </a:rPr>
              <a:t>at low charge &lt;10 </a:t>
            </a:r>
            <a:r>
              <a:rPr lang="en-US" sz="1600" dirty="0" err="1">
                <a:latin typeface="Avenir Next LT Pro Light" panose="020B0304020202020204" pitchFamily="34" charset="0"/>
              </a:rPr>
              <a:t>fC</a:t>
            </a:r>
            <a:endParaRPr lang="en-US" sz="1600" dirty="0">
              <a:latin typeface="Avenir Next LT Pro Light" panose="020B0304020202020204" pitchFamily="34" charset="0"/>
            </a:endParaRPr>
          </a:p>
          <a:p>
            <a:endParaRPr lang="en-US" sz="1600" dirty="0">
              <a:latin typeface="Avenir Next LT Pro Light" panose="020B0304020202020204" pitchFamily="34" charset="0"/>
            </a:endParaRPr>
          </a:p>
          <a:p>
            <a:r>
              <a:rPr lang="en-US" sz="1600" dirty="0">
                <a:latin typeface="Avenir Next LT Pro Light" panose="020B0304020202020204" pitchFamily="34" charset="0"/>
              </a:rPr>
              <a:t>Next step is to use linearizer to go to even shorter bunches (at higher charge)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384FF88-4264-CAD8-6C4A-AA425E229346}"/>
              </a:ext>
            </a:extLst>
          </p:cNvPr>
          <p:cNvSpPr txBox="1"/>
          <p:nvPr/>
        </p:nvSpPr>
        <p:spPr>
          <a:xfrm>
            <a:off x="1157324" y="5496744"/>
            <a:ext cx="112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venir Next LT Pro Light" panose="020B0304020202020204" pitchFamily="34" charset="0"/>
              </a:rPr>
              <a:t>Unstreaked</a:t>
            </a:r>
            <a:endParaRPr lang="en-US" sz="1400" i="1" dirty="0">
              <a:latin typeface="Avenir Next LT Pro Light" panose="020B03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18BFE2F-FFF5-37D4-A266-B16C5A69CFEF}"/>
              </a:ext>
            </a:extLst>
          </p:cNvPr>
          <p:cNvSpPr txBox="1"/>
          <p:nvPr/>
        </p:nvSpPr>
        <p:spPr>
          <a:xfrm>
            <a:off x="2861396" y="5496744"/>
            <a:ext cx="112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venir Next LT Pro Light" panose="020B0304020202020204" pitchFamily="34" charset="0"/>
              </a:rPr>
              <a:t>Streaked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304F6630-E156-CA4E-583F-2F20BFC0485D}"/>
              </a:ext>
            </a:extLst>
          </p:cNvPr>
          <p:cNvSpPr/>
          <p:nvPr/>
        </p:nvSpPr>
        <p:spPr>
          <a:xfrm flipV="1">
            <a:off x="6274970" y="4145380"/>
            <a:ext cx="296608" cy="100186"/>
          </a:xfrm>
          <a:custGeom>
            <a:avLst/>
            <a:gdLst>
              <a:gd name="connsiteX0" fmla="*/ 936434 w 936434"/>
              <a:gd name="connsiteY0" fmla="*/ 0 h 517793"/>
              <a:gd name="connsiteX1" fmla="*/ 0 w 936434"/>
              <a:gd name="connsiteY1" fmla="*/ 0 h 517793"/>
              <a:gd name="connsiteX2" fmla="*/ 0 w 936434"/>
              <a:gd name="connsiteY2" fmla="*/ 119318 h 517793"/>
              <a:gd name="connsiteX3" fmla="*/ 594911 w 936434"/>
              <a:gd name="connsiteY3" fmla="*/ 517793 h 517793"/>
              <a:gd name="connsiteX4" fmla="*/ 936434 w 936434"/>
              <a:gd name="connsiteY4" fmla="*/ 517793 h 517793"/>
              <a:gd name="connsiteX5" fmla="*/ 936434 w 936434"/>
              <a:gd name="connsiteY5" fmla="*/ 0 h 51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434" h="517793">
                <a:moveTo>
                  <a:pt x="936434" y="0"/>
                </a:moveTo>
                <a:lnTo>
                  <a:pt x="0" y="0"/>
                </a:lnTo>
                <a:lnTo>
                  <a:pt x="0" y="119318"/>
                </a:lnTo>
                <a:lnTo>
                  <a:pt x="594911" y="517793"/>
                </a:lnTo>
                <a:lnTo>
                  <a:pt x="936434" y="517793"/>
                </a:lnTo>
                <a:lnTo>
                  <a:pt x="93643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>
              <a:rot lat="19862155" lon="8701373" rev="10452173"/>
            </a:camera>
            <a:lightRig rig="threePt" dir="t"/>
          </a:scene3d>
          <a:sp3d>
            <a:bevelT w="0" h="381000"/>
            <a:bevelB w="0" h="63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279F12B-6865-E03F-0F97-78139669F079}"/>
              </a:ext>
            </a:extLst>
          </p:cNvPr>
          <p:cNvGrpSpPr/>
          <p:nvPr/>
        </p:nvGrpSpPr>
        <p:grpSpPr>
          <a:xfrm flipV="1">
            <a:off x="6156317" y="4013611"/>
            <a:ext cx="445075" cy="365948"/>
            <a:chOff x="9452105" y="3801138"/>
            <a:chExt cx="445075" cy="36594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389083B-8B40-EA39-9C6B-4E88B1B405E1}"/>
                </a:ext>
              </a:extLst>
            </p:cNvPr>
            <p:cNvCxnSpPr/>
            <p:nvPr/>
          </p:nvCxnSpPr>
          <p:spPr>
            <a:xfrm flipV="1">
              <a:off x="9452105" y="381415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33BAA7C-5D1A-56D8-CE49-A31FDE2C97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74047" y="380113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6">
            <a:extLst>
              <a:ext uri="{FF2B5EF4-FFF2-40B4-BE49-F238E27FC236}">
                <a16:creationId xmlns:a16="http://schemas.microsoft.com/office/drawing/2014/main" id="{E05667C8-DA7D-D8F0-A4EC-86C045BDF235}"/>
              </a:ext>
            </a:extLst>
          </p:cNvPr>
          <p:cNvSpPr>
            <a:spLocks/>
          </p:cNvSpPr>
          <p:nvPr/>
        </p:nvSpPr>
        <p:spPr bwMode="auto">
          <a:xfrm rot="1430018">
            <a:off x="5340819" y="3806785"/>
            <a:ext cx="894845" cy="498139"/>
          </a:xfrm>
          <a:custGeom>
            <a:avLst/>
            <a:gdLst>
              <a:gd name="T0" fmla="*/ 119 w 2608"/>
              <a:gd name="T1" fmla="*/ 598 h 840"/>
              <a:gd name="T2" fmla="*/ 296 w 2608"/>
              <a:gd name="T3" fmla="*/ 596 h 840"/>
              <a:gd name="T4" fmla="*/ 474 w 2608"/>
              <a:gd name="T5" fmla="*/ 585 h 840"/>
              <a:gd name="T6" fmla="*/ 567 w 2608"/>
              <a:gd name="T7" fmla="*/ 586 h 840"/>
              <a:gd name="T8" fmla="*/ 607 w 2608"/>
              <a:gd name="T9" fmla="*/ 594 h 840"/>
              <a:gd name="T10" fmla="*/ 650 w 2608"/>
              <a:gd name="T11" fmla="*/ 610 h 840"/>
              <a:gd name="T12" fmla="*/ 696 w 2608"/>
              <a:gd name="T13" fmla="*/ 640 h 840"/>
              <a:gd name="T14" fmla="*/ 740 w 2608"/>
              <a:gd name="T15" fmla="*/ 679 h 840"/>
              <a:gd name="T16" fmla="*/ 830 w 2608"/>
              <a:gd name="T17" fmla="*/ 779 h 840"/>
              <a:gd name="T18" fmla="*/ 863 w 2608"/>
              <a:gd name="T19" fmla="*/ 811 h 840"/>
              <a:gd name="T20" fmla="*/ 888 w 2608"/>
              <a:gd name="T21" fmla="*/ 829 h 840"/>
              <a:gd name="T22" fmla="*/ 906 w 2608"/>
              <a:gd name="T23" fmla="*/ 837 h 840"/>
              <a:gd name="T24" fmla="*/ 916 w 2608"/>
              <a:gd name="T25" fmla="*/ 839 h 840"/>
              <a:gd name="T26" fmla="*/ 925 w 2608"/>
              <a:gd name="T27" fmla="*/ 840 h 840"/>
              <a:gd name="T28" fmla="*/ 936 w 2608"/>
              <a:gd name="T29" fmla="*/ 839 h 840"/>
              <a:gd name="T30" fmla="*/ 945 w 2608"/>
              <a:gd name="T31" fmla="*/ 837 h 840"/>
              <a:gd name="T32" fmla="*/ 957 w 2608"/>
              <a:gd name="T33" fmla="*/ 831 h 840"/>
              <a:gd name="T34" fmla="*/ 968 w 2608"/>
              <a:gd name="T35" fmla="*/ 822 h 840"/>
              <a:gd name="T36" fmla="*/ 980 w 2608"/>
              <a:gd name="T37" fmla="*/ 810 h 840"/>
              <a:gd name="T38" fmla="*/ 1004 w 2608"/>
              <a:gd name="T39" fmla="*/ 776 h 840"/>
              <a:gd name="T40" fmla="*/ 1040 w 2608"/>
              <a:gd name="T41" fmla="*/ 703 h 840"/>
              <a:gd name="T42" fmla="*/ 1129 w 2608"/>
              <a:gd name="T43" fmla="*/ 417 h 840"/>
              <a:gd name="T44" fmla="*/ 1230 w 2608"/>
              <a:gd name="T45" fmla="*/ 93 h 840"/>
              <a:gd name="T46" fmla="*/ 1252 w 2608"/>
              <a:gd name="T47" fmla="*/ 47 h 840"/>
              <a:gd name="T48" fmla="*/ 1267 w 2608"/>
              <a:gd name="T49" fmla="*/ 24 h 840"/>
              <a:gd name="T50" fmla="*/ 1278 w 2608"/>
              <a:gd name="T51" fmla="*/ 12 h 840"/>
              <a:gd name="T52" fmla="*/ 1286 w 2608"/>
              <a:gd name="T53" fmla="*/ 6 h 840"/>
              <a:gd name="T54" fmla="*/ 1291 w 2608"/>
              <a:gd name="T55" fmla="*/ 3 h 840"/>
              <a:gd name="T56" fmla="*/ 1297 w 2608"/>
              <a:gd name="T57" fmla="*/ 1 h 840"/>
              <a:gd name="T58" fmla="*/ 1302 w 2608"/>
              <a:gd name="T59" fmla="*/ 0 h 840"/>
              <a:gd name="T60" fmla="*/ 1308 w 2608"/>
              <a:gd name="T61" fmla="*/ 0 h 840"/>
              <a:gd name="T62" fmla="*/ 1313 w 2608"/>
              <a:gd name="T63" fmla="*/ 2 h 840"/>
              <a:gd name="T64" fmla="*/ 1319 w 2608"/>
              <a:gd name="T65" fmla="*/ 4 h 840"/>
              <a:gd name="T66" fmla="*/ 1325 w 2608"/>
              <a:gd name="T67" fmla="*/ 8 h 840"/>
              <a:gd name="T68" fmla="*/ 1334 w 2608"/>
              <a:gd name="T69" fmla="*/ 16 h 840"/>
              <a:gd name="T70" fmla="*/ 1345 w 2608"/>
              <a:gd name="T71" fmla="*/ 29 h 840"/>
              <a:gd name="T72" fmla="*/ 1363 w 2608"/>
              <a:gd name="T73" fmla="*/ 60 h 840"/>
              <a:gd name="T74" fmla="*/ 1393 w 2608"/>
              <a:gd name="T75" fmla="*/ 129 h 840"/>
              <a:gd name="T76" fmla="*/ 1513 w 2608"/>
              <a:gd name="T77" fmla="*/ 536 h 840"/>
              <a:gd name="T78" fmla="*/ 1573 w 2608"/>
              <a:gd name="T79" fmla="*/ 713 h 840"/>
              <a:gd name="T80" fmla="*/ 1605 w 2608"/>
              <a:gd name="T81" fmla="*/ 778 h 840"/>
              <a:gd name="T82" fmla="*/ 1626 w 2608"/>
              <a:gd name="T83" fmla="*/ 807 h 840"/>
              <a:gd name="T84" fmla="*/ 1643 w 2608"/>
              <a:gd name="T85" fmla="*/ 824 h 840"/>
              <a:gd name="T86" fmla="*/ 1653 w 2608"/>
              <a:gd name="T87" fmla="*/ 832 h 840"/>
              <a:gd name="T88" fmla="*/ 1664 w 2608"/>
              <a:gd name="T89" fmla="*/ 837 h 840"/>
              <a:gd name="T90" fmla="*/ 1674 w 2608"/>
              <a:gd name="T91" fmla="*/ 840 h 840"/>
              <a:gd name="T92" fmla="*/ 1685 w 2608"/>
              <a:gd name="T93" fmla="*/ 840 h 840"/>
              <a:gd name="T94" fmla="*/ 1696 w 2608"/>
              <a:gd name="T95" fmla="*/ 839 h 840"/>
              <a:gd name="T96" fmla="*/ 1707 w 2608"/>
              <a:gd name="T97" fmla="*/ 835 h 840"/>
              <a:gd name="T98" fmla="*/ 1726 w 2608"/>
              <a:gd name="T99" fmla="*/ 826 h 840"/>
              <a:gd name="T100" fmla="*/ 1748 w 2608"/>
              <a:gd name="T101" fmla="*/ 808 h 840"/>
              <a:gd name="T102" fmla="*/ 1808 w 2608"/>
              <a:gd name="T103" fmla="*/ 746 h 840"/>
              <a:gd name="T104" fmla="*/ 1882 w 2608"/>
              <a:gd name="T105" fmla="*/ 666 h 840"/>
              <a:gd name="T106" fmla="*/ 1927 w 2608"/>
              <a:gd name="T107" fmla="*/ 630 h 840"/>
              <a:gd name="T108" fmla="*/ 1971 w 2608"/>
              <a:gd name="T109" fmla="*/ 605 h 840"/>
              <a:gd name="T110" fmla="*/ 2015 w 2608"/>
              <a:gd name="T111" fmla="*/ 590 h 840"/>
              <a:gd name="T112" fmla="*/ 2063 w 2608"/>
              <a:gd name="T113" fmla="*/ 584 h 840"/>
              <a:gd name="T114" fmla="*/ 2134 w 2608"/>
              <a:gd name="T115" fmla="*/ 585 h 840"/>
              <a:gd name="T116" fmla="*/ 2315 w 2608"/>
              <a:gd name="T117" fmla="*/ 596 h 840"/>
              <a:gd name="T118" fmla="*/ 2490 w 2608"/>
              <a:gd name="T119" fmla="*/ 598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8" h="840">
                <a:moveTo>
                  <a:pt x="0" y="598"/>
                </a:moveTo>
                <a:lnTo>
                  <a:pt x="55" y="598"/>
                </a:lnTo>
                <a:lnTo>
                  <a:pt x="119" y="598"/>
                </a:lnTo>
                <a:lnTo>
                  <a:pt x="181" y="598"/>
                </a:lnTo>
                <a:lnTo>
                  <a:pt x="237" y="598"/>
                </a:lnTo>
                <a:lnTo>
                  <a:pt x="296" y="596"/>
                </a:lnTo>
                <a:lnTo>
                  <a:pt x="356" y="593"/>
                </a:lnTo>
                <a:lnTo>
                  <a:pt x="421" y="589"/>
                </a:lnTo>
                <a:lnTo>
                  <a:pt x="474" y="585"/>
                </a:lnTo>
                <a:lnTo>
                  <a:pt x="507" y="584"/>
                </a:lnTo>
                <a:lnTo>
                  <a:pt x="541" y="584"/>
                </a:lnTo>
                <a:lnTo>
                  <a:pt x="567" y="586"/>
                </a:lnTo>
                <a:lnTo>
                  <a:pt x="580" y="588"/>
                </a:lnTo>
                <a:lnTo>
                  <a:pt x="593" y="590"/>
                </a:lnTo>
                <a:lnTo>
                  <a:pt x="607" y="594"/>
                </a:lnTo>
                <a:lnTo>
                  <a:pt x="622" y="598"/>
                </a:lnTo>
                <a:lnTo>
                  <a:pt x="636" y="604"/>
                </a:lnTo>
                <a:lnTo>
                  <a:pt x="650" y="610"/>
                </a:lnTo>
                <a:lnTo>
                  <a:pt x="666" y="619"/>
                </a:lnTo>
                <a:lnTo>
                  <a:pt x="681" y="629"/>
                </a:lnTo>
                <a:lnTo>
                  <a:pt x="696" y="640"/>
                </a:lnTo>
                <a:lnTo>
                  <a:pt x="711" y="653"/>
                </a:lnTo>
                <a:lnTo>
                  <a:pt x="726" y="665"/>
                </a:lnTo>
                <a:lnTo>
                  <a:pt x="740" y="679"/>
                </a:lnTo>
                <a:lnTo>
                  <a:pt x="768" y="710"/>
                </a:lnTo>
                <a:lnTo>
                  <a:pt x="799" y="744"/>
                </a:lnTo>
                <a:lnTo>
                  <a:pt x="830" y="779"/>
                </a:lnTo>
                <a:lnTo>
                  <a:pt x="847" y="796"/>
                </a:lnTo>
                <a:lnTo>
                  <a:pt x="855" y="803"/>
                </a:lnTo>
                <a:lnTo>
                  <a:pt x="863" y="811"/>
                </a:lnTo>
                <a:lnTo>
                  <a:pt x="871" y="818"/>
                </a:lnTo>
                <a:lnTo>
                  <a:pt x="880" y="823"/>
                </a:lnTo>
                <a:lnTo>
                  <a:pt x="888" y="829"/>
                </a:lnTo>
                <a:lnTo>
                  <a:pt x="896" y="833"/>
                </a:lnTo>
                <a:lnTo>
                  <a:pt x="903" y="836"/>
                </a:lnTo>
                <a:lnTo>
                  <a:pt x="906" y="837"/>
                </a:lnTo>
                <a:lnTo>
                  <a:pt x="909" y="838"/>
                </a:lnTo>
                <a:lnTo>
                  <a:pt x="913" y="839"/>
                </a:lnTo>
                <a:lnTo>
                  <a:pt x="916" y="839"/>
                </a:lnTo>
                <a:lnTo>
                  <a:pt x="919" y="840"/>
                </a:lnTo>
                <a:lnTo>
                  <a:pt x="922" y="840"/>
                </a:lnTo>
                <a:lnTo>
                  <a:pt x="925" y="840"/>
                </a:lnTo>
                <a:lnTo>
                  <a:pt x="929" y="840"/>
                </a:lnTo>
                <a:lnTo>
                  <a:pt x="932" y="840"/>
                </a:lnTo>
                <a:lnTo>
                  <a:pt x="936" y="839"/>
                </a:lnTo>
                <a:lnTo>
                  <a:pt x="939" y="838"/>
                </a:lnTo>
                <a:lnTo>
                  <a:pt x="942" y="838"/>
                </a:lnTo>
                <a:lnTo>
                  <a:pt x="945" y="837"/>
                </a:lnTo>
                <a:lnTo>
                  <a:pt x="949" y="835"/>
                </a:lnTo>
                <a:lnTo>
                  <a:pt x="953" y="833"/>
                </a:lnTo>
                <a:lnTo>
                  <a:pt x="957" y="831"/>
                </a:lnTo>
                <a:lnTo>
                  <a:pt x="960" y="828"/>
                </a:lnTo>
                <a:lnTo>
                  <a:pt x="965" y="825"/>
                </a:lnTo>
                <a:lnTo>
                  <a:pt x="968" y="822"/>
                </a:lnTo>
                <a:lnTo>
                  <a:pt x="972" y="818"/>
                </a:lnTo>
                <a:lnTo>
                  <a:pt x="977" y="814"/>
                </a:lnTo>
                <a:lnTo>
                  <a:pt x="980" y="810"/>
                </a:lnTo>
                <a:lnTo>
                  <a:pt x="988" y="800"/>
                </a:lnTo>
                <a:lnTo>
                  <a:pt x="996" y="789"/>
                </a:lnTo>
                <a:lnTo>
                  <a:pt x="1004" y="776"/>
                </a:lnTo>
                <a:lnTo>
                  <a:pt x="1012" y="762"/>
                </a:lnTo>
                <a:lnTo>
                  <a:pt x="1026" y="735"/>
                </a:lnTo>
                <a:lnTo>
                  <a:pt x="1040" y="703"/>
                </a:lnTo>
                <a:lnTo>
                  <a:pt x="1067" y="627"/>
                </a:lnTo>
                <a:lnTo>
                  <a:pt x="1098" y="527"/>
                </a:lnTo>
                <a:lnTo>
                  <a:pt x="1129" y="417"/>
                </a:lnTo>
                <a:lnTo>
                  <a:pt x="1186" y="219"/>
                </a:lnTo>
                <a:lnTo>
                  <a:pt x="1215" y="130"/>
                </a:lnTo>
                <a:lnTo>
                  <a:pt x="1230" y="93"/>
                </a:lnTo>
                <a:lnTo>
                  <a:pt x="1237" y="76"/>
                </a:lnTo>
                <a:lnTo>
                  <a:pt x="1244" y="61"/>
                </a:lnTo>
                <a:lnTo>
                  <a:pt x="1252" y="47"/>
                </a:lnTo>
                <a:lnTo>
                  <a:pt x="1259" y="35"/>
                </a:lnTo>
                <a:lnTo>
                  <a:pt x="1263" y="29"/>
                </a:lnTo>
                <a:lnTo>
                  <a:pt x="1267" y="24"/>
                </a:lnTo>
                <a:lnTo>
                  <a:pt x="1271" y="20"/>
                </a:lnTo>
                <a:lnTo>
                  <a:pt x="1274" y="16"/>
                </a:lnTo>
                <a:lnTo>
                  <a:pt x="1278" y="12"/>
                </a:lnTo>
                <a:lnTo>
                  <a:pt x="1282" y="9"/>
                </a:lnTo>
                <a:lnTo>
                  <a:pt x="1284" y="8"/>
                </a:lnTo>
                <a:lnTo>
                  <a:pt x="1286" y="6"/>
                </a:lnTo>
                <a:lnTo>
                  <a:pt x="1288" y="5"/>
                </a:lnTo>
                <a:lnTo>
                  <a:pt x="1289" y="4"/>
                </a:lnTo>
                <a:lnTo>
                  <a:pt x="1291" y="3"/>
                </a:lnTo>
                <a:lnTo>
                  <a:pt x="1293" y="2"/>
                </a:lnTo>
                <a:lnTo>
                  <a:pt x="1295" y="2"/>
                </a:lnTo>
                <a:lnTo>
                  <a:pt x="1297" y="1"/>
                </a:lnTo>
                <a:lnTo>
                  <a:pt x="1299" y="1"/>
                </a:lnTo>
                <a:lnTo>
                  <a:pt x="1301" y="0"/>
                </a:lnTo>
                <a:lnTo>
                  <a:pt x="1302" y="0"/>
                </a:lnTo>
                <a:lnTo>
                  <a:pt x="1304" y="0"/>
                </a:lnTo>
                <a:lnTo>
                  <a:pt x="1306" y="0"/>
                </a:lnTo>
                <a:lnTo>
                  <a:pt x="1308" y="0"/>
                </a:lnTo>
                <a:lnTo>
                  <a:pt x="1310" y="1"/>
                </a:lnTo>
                <a:lnTo>
                  <a:pt x="1312" y="1"/>
                </a:lnTo>
                <a:lnTo>
                  <a:pt x="1313" y="2"/>
                </a:lnTo>
                <a:lnTo>
                  <a:pt x="1315" y="2"/>
                </a:lnTo>
                <a:lnTo>
                  <a:pt x="1317" y="3"/>
                </a:lnTo>
                <a:lnTo>
                  <a:pt x="1319" y="4"/>
                </a:lnTo>
                <a:lnTo>
                  <a:pt x="1321" y="5"/>
                </a:lnTo>
                <a:lnTo>
                  <a:pt x="1323" y="6"/>
                </a:lnTo>
                <a:lnTo>
                  <a:pt x="1325" y="8"/>
                </a:lnTo>
                <a:lnTo>
                  <a:pt x="1327" y="9"/>
                </a:lnTo>
                <a:lnTo>
                  <a:pt x="1330" y="12"/>
                </a:lnTo>
                <a:lnTo>
                  <a:pt x="1334" y="16"/>
                </a:lnTo>
                <a:lnTo>
                  <a:pt x="1337" y="19"/>
                </a:lnTo>
                <a:lnTo>
                  <a:pt x="1341" y="24"/>
                </a:lnTo>
                <a:lnTo>
                  <a:pt x="1345" y="29"/>
                </a:lnTo>
                <a:lnTo>
                  <a:pt x="1349" y="34"/>
                </a:lnTo>
                <a:lnTo>
                  <a:pt x="1356" y="46"/>
                </a:lnTo>
                <a:lnTo>
                  <a:pt x="1363" y="60"/>
                </a:lnTo>
                <a:lnTo>
                  <a:pt x="1371" y="75"/>
                </a:lnTo>
                <a:lnTo>
                  <a:pt x="1378" y="92"/>
                </a:lnTo>
                <a:lnTo>
                  <a:pt x="1393" y="129"/>
                </a:lnTo>
                <a:lnTo>
                  <a:pt x="1423" y="219"/>
                </a:lnTo>
                <a:lnTo>
                  <a:pt x="1484" y="436"/>
                </a:lnTo>
                <a:lnTo>
                  <a:pt x="1513" y="536"/>
                </a:lnTo>
                <a:lnTo>
                  <a:pt x="1541" y="627"/>
                </a:lnTo>
                <a:lnTo>
                  <a:pt x="1557" y="673"/>
                </a:lnTo>
                <a:lnTo>
                  <a:pt x="1573" y="713"/>
                </a:lnTo>
                <a:lnTo>
                  <a:pt x="1590" y="749"/>
                </a:lnTo>
                <a:lnTo>
                  <a:pt x="1597" y="764"/>
                </a:lnTo>
                <a:lnTo>
                  <a:pt x="1605" y="778"/>
                </a:lnTo>
                <a:lnTo>
                  <a:pt x="1612" y="789"/>
                </a:lnTo>
                <a:lnTo>
                  <a:pt x="1619" y="799"/>
                </a:lnTo>
                <a:lnTo>
                  <a:pt x="1626" y="807"/>
                </a:lnTo>
                <a:lnTo>
                  <a:pt x="1633" y="815"/>
                </a:lnTo>
                <a:lnTo>
                  <a:pt x="1639" y="821"/>
                </a:lnTo>
                <a:lnTo>
                  <a:pt x="1643" y="824"/>
                </a:lnTo>
                <a:lnTo>
                  <a:pt x="1646" y="827"/>
                </a:lnTo>
                <a:lnTo>
                  <a:pt x="1650" y="829"/>
                </a:lnTo>
                <a:lnTo>
                  <a:pt x="1653" y="832"/>
                </a:lnTo>
                <a:lnTo>
                  <a:pt x="1656" y="834"/>
                </a:lnTo>
                <a:lnTo>
                  <a:pt x="1660" y="835"/>
                </a:lnTo>
                <a:lnTo>
                  <a:pt x="1664" y="837"/>
                </a:lnTo>
                <a:lnTo>
                  <a:pt x="1667" y="838"/>
                </a:lnTo>
                <a:lnTo>
                  <a:pt x="1671" y="839"/>
                </a:lnTo>
                <a:lnTo>
                  <a:pt x="1674" y="840"/>
                </a:lnTo>
                <a:lnTo>
                  <a:pt x="1678" y="840"/>
                </a:lnTo>
                <a:lnTo>
                  <a:pt x="1682" y="840"/>
                </a:lnTo>
                <a:lnTo>
                  <a:pt x="1685" y="840"/>
                </a:lnTo>
                <a:lnTo>
                  <a:pt x="1689" y="840"/>
                </a:lnTo>
                <a:lnTo>
                  <a:pt x="1693" y="839"/>
                </a:lnTo>
                <a:lnTo>
                  <a:pt x="1696" y="839"/>
                </a:lnTo>
                <a:lnTo>
                  <a:pt x="1700" y="838"/>
                </a:lnTo>
                <a:lnTo>
                  <a:pt x="1704" y="837"/>
                </a:lnTo>
                <a:lnTo>
                  <a:pt x="1707" y="835"/>
                </a:lnTo>
                <a:lnTo>
                  <a:pt x="1711" y="834"/>
                </a:lnTo>
                <a:lnTo>
                  <a:pt x="1718" y="830"/>
                </a:lnTo>
                <a:lnTo>
                  <a:pt x="1726" y="826"/>
                </a:lnTo>
                <a:lnTo>
                  <a:pt x="1733" y="820"/>
                </a:lnTo>
                <a:lnTo>
                  <a:pt x="1741" y="815"/>
                </a:lnTo>
                <a:lnTo>
                  <a:pt x="1748" y="808"/>
                </a:lnTo>
                <a:lnTo>
                  <a:pt x="1763" y="794"/>
                </a:lnTo>
                <a:lnTo>
                  <a:pt x="1778" y="779"/>
                </a:lnTo>
                <a:lnTo>
                  <a:pt x="1808" y="746"/>
                </a:lnTo>
                <a:lnTo>
                  <a:pt x="1838" y="712"/>
                </a:lnTo>
                <a:lnTo>
                  <a:pt x="1867" y="680"/>
                </a:lnTo>
                <a:lnTo>
                  <a:pt x="1882" y="666"/>
                </a:lnTo>
                <a:lnTo>
                  <a:pt x="1897" y="653"/>
                </a:lnTo>
                <a:lnTo>
                  <a:pt x="1912" y="640"/>
                </a:lnTo>
                <a:lnTo>
                  <a:pt x="1927" y="630"/>
                </a:lnTo>
                <a:lnTo>
                  <a:pt x="1941" y="620"/>
                </a:lnTo>
                <a:lnTo>
                  <a:pt x="1956" y="611"/>
                </a:lnTo>
                <a:lnTo>
                  <a:pt x="1971" y="605"/>
                </a:lnTo>
                <a:lnTo>
                  <a:pt x="1986" y="599"/>
                </a:lnTo>
                <a:lnTo>
                  <a:pt x="2001" y="594"/>
                </a:lnTo>
                <a:lnTo>
                  <a:pt x="2015" y="590"/>
                </a:lnTo>
                <a:lnTo>
                  <a:pt x="2032" y="587"/>
                </a:lnTo>
                <a:lnTo>
                  <a:pt x="2047" y="585"/>
                </a:lnTo>
                <a:lnTo>
                  <a:pt x="2063" y="584"/>
                </a:lnTo>
                <a:lnTo>
                  <a:pt x="2079" y="584"/>
                </a:lnTo>
                <a:lnTo>
                  <a:pt x="2107" y="584"/>
                </a:lnTo>
                <a:lnTo>
                  <a:pt x="2134" y="585"/>
                </a:lnTo>
                <a:lnTo>
                  <a:pt x="2190" y="589"/>
                </a:lnTo>
                <a:lnTo>
                  <a:pt x="2253" y="593"/>
                </a:lnTo>
                <a:lnTo>
                  <a:pt x="2315" y="596"/>
                </a:lnTo>
                <a:lnTo>
                  <a:pt x="2371" y="598"/>
                </a:lnTo>
                <a:lnTo>
                  <a:pt x="2416" y="598"/>
                </a:lnTo>
                <a:lnTo>
                  <a:pt x="2490" y="598"/>
                </a:lnTo>
                <a:lnTo>
                  <a:pt x="2548" y="598"/>
                </a:lnTo>
                <a:lnTo>
                  <a:pt x="2608" y="598"/>
                </a:lnTo>
              </a:path>
            </a:pathLst>
          </a:custGeom>
          <a:noFill/>
          <a:ln w="22225" cap="flat">
            <a:solidFill>
              <a:srgbClr val="FFC000"/>
            </a:solidFill>
            <a:prstDash val="solid"/>
            <a:round/>
            <a:headEnd w="lg" len="lg"/>
            <a:tailEnd type="stealth" w="lg" len="lg"/>
          </a:ln>
          <a:scene3d>
            <a:camera prst="isometricOffAxis1Righ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69" y="1886114"/>
            <a:ext cx="3002820" cy="2252115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720264" y="4845340"/>
            <a:ext cx="1202356" cy="606552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97040" y="4842366"/>
            <a:ext cx="1302000" cy="6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455"/>
          </a:xfrm>
        </p:spPr>
        <p:txBody>
          <a:bodyPr/>
          <a:lstStyle/>
          <a:p>
            <a:r>
              <a:rPr lang="en-US" dirty="0" smtClean="0"/>
              <a:t>Conclusions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52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Towards sub-fs electron beams for coherent radiation generation and ultrafast electron diffraction by </a:t>
            </a:r>
            <a:r>
              <a:rPr lang="en-US" dirty="0"/>
              <a:t>l</a:t>
            </a:r>
            <a:r>
              <a:rPr lang="en-US" dirty="0" smtClean="0"/>
              <a:t>inearized RF compression</a:t>
            </a:r>
          </a:p>
          <a:p>
            <a:endParaRPr lang="en-US" dirty="0"/>
          </a:p>
          <a:p>
            <a:r>
              <a:rPr lang="en-US" dirty="0" smtClean="0"/>
              <a:t>Benchmarking beam dynamics</a:t>
            </a:r>
          </a:p>
          <a:p>
            <a:pPr lvl="1"/>
            <a:r>
              <a:rPr lang="en-US" dirty="0" smtClean="0"/>
              <a:t>Indirec</a:t>
            </a:r>
            <a:r>
              <a:rPr lang="en-US" dirty="0" smtClean="0"/>
              <a:t>t tomographic LPS measurements</a:t>
            </a:r>
          </a:p>
          <a:p>
            <a:pPr lvl="1"/>
            <a:r>
              <a:rPr lang="en-US" dirty="0" smtClean="0"/>
              <a:t>EOS amplitude based peak current reconstruction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Direct THz streaking. </a:t>
            </a:r>
          </a:p>
          <a:p>
            <a:pPr lvl="1"/>
            <a:r>
              <a:rPr lang="en-US" dirty="0" smtClean="0"/>
              <a:t>Novel waveguide structures</a:t>
            </a:r>
          </a:p>
          <a:p>
            <a:pPr lvl="1"/>
            <a:r>
              <a:rPr lang="en-US" dirty="0" smtClean="0"/>
              <a:t>Record streaking power </a:t>
            </a:r>
          </a:p>
          <a:p>
            <a:pPr lvl="1"/>
            <a:r>
              <a:rPr lang="en-US" dirty="0" smtClean="0"/>
              <a:t>Sub-fs resolution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8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3558" y="207310"/>
            <a:ext cx="10515600" cy="846339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5140" y="757422"/>
            <a:ext cx="10992436" cy="448020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M. Lenz, B. </a:t>
            </a:r>
            <a:r>
              <a:rPr lang="en-US" b="1" dirty="0" err="1" smtClean="0"/>
              <a:t>Schaap</a:t>
            </a:r>
            <a:r>
              <a:rPr lang="en-US" b="1" dirty="0" smtClean="0"/>
              <a:t>,</a:t>
            </a:r>
            <a:r>
              <a:rPr lang="en-US" dirty="0" smtClean="0"/>
              <a:t> P. Denham, A. Kulkarni, D. Garcia, Z. Liu (UCLA)</a:t>
            </a:r>
          </a:p>
          <a:p>
            <a:r>
              <a:rPr lang="en-US" b="1" dirty="0" smtClean="0"/>
              <a:t>Y. Yang</a:t>
            </a:r>
            <a:r>
              <a:rPr lang="en-US" dirty="0" smtClean="0"/>
              <a:t>, R.K. Li (Tsinghua University)</a:t>
            </a:r>
          </a:p>
          <a:p>
            <a:r>
              <a:rPr lang="en-US" dirty="0" smtClean="0"/>
              <a:t>M. Ota (</a:t>
            </a:r>
            <a:r>
              <a:rPr lang="en-US" smtClean="0"/>
              <a:t>Osaka University) </a:t>
            </a:r>
            <a:endParaRPr lang="en-US" dirty="0"/>
          </a:p>
          <a:p>
            <a:r>
              <a:rPr lang="en-US" dirty="0" smtClean="0"/>
              <a:t>A. </a:t>
            </a:r>
            <a:r>
              <a:rPr lang="en-US" dirty="0" err="1" smtClean="0"/>
              <a:t>Murokh</a:t>
            </a:r>
            <a:r>
              <a:rPr lang="en-US" dirty="0" smtClean="0"/>
              <a:t>, G. </a:t>
            </a:r>
            <a:r>
              <a:rPr lang="en-US" dirty="0" err="1" smtClean="0"/>
              <a:t>Andonian</a:t>
            </a:r>
            <a:r>
              <a:rPr lang="en-US" dirty="0" smtClean="0"/>
              <a:t>. </a:t>
            </a:r>
            <a:r>
              <a:rPr lang="en-US" dirty="0" err="1" smtClean="0"/>
              <a:t>RadiaBeam</a:t>
            </a:r>
            <a:r>
              <a:rPr lang="en-US" dirty="0" smtClean="0"/>
              <a:t> Technologies</a:t>
            </a:r>
          </a:p>
          <a:p>
            <a:r>
              <a:rPr lang="en-US" dirty="0" smtClean="0"/>
              <a:t>Work </a:t>
            </a:r>
            <a:r>
              <a:rPr lang="en-US" dirty="0"/>
              <a:t>supported by </a:t>
            </a:r>
            <a:r>
              <a:rPr lang="en-US" dirty="0" smtClean="0"/>
              <a:t>DOE </a:t>
            </a:r>
            <a:r>
              <a:rPr lang="en-US" dirty="0"/>
              <a:t>grants DE-SC0009914 and </a:t>
            </a:r>
            <a:r>
              <a:rPr lang="en-US" dirty="0" smtClean="0"/>
              <a:t>DE-SC0021190</a:t>
            </a:r>
          </a:p>
          <a:p>
            <a:r>
              <a:rPr lang="en-US" dirty="0" smtClean="0"/>
              <a:t>Photocathode development funded by Center for Bright Beams NSF </a:t>
            </a:r>
            <a:r>
              <a:rPr lang="en-US" dirty="0"/>
              <a:t>grant PHY-1549132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 descr="C:\Users\afisher\Documents\NAPAC Conference\Logos\NSF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00" y="5153763"/>
            <a:ext cx="1424939" cy="14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574435"/>
              </p:ext>
            </p:extLst>
          </p:nvPr>
        </p:nvGraphicFramePr>
        <p:xfrm>
          <a:off x="3585181" y="5153763"/>
          <a:ext cx="1315633" cy="1315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4" imgW="5714932" imgH="5714820" progId="AcroExch.Document.DC">
                  <p:embed/>
                </p:oleObj>
              </mc:Choice>
              <mc:Fallback>
                <p:oleObj name="Acrobat Document" r:id="rId4" imgW="5714932" imgH="5714820" progId="AcroExch.Document.DC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5181" y="5153763"/>
                        <a:ext cx="1315633" cy="1315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7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1" y="184821"/>
            <a:ext cx="10515600" cy="10636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58" y="1248446"/>
            <a:ext cx="10267950" cy="4261269"/>
          </a:xfrm>
        </p:spPr>
        <p:txBody>
          <a:bodyPr>
            <a:normAutofit/>
          </a:bodyPr>
          <a:lstStyle/>
          <a:p>
            <a:r>
              <a:rPr lang="en-US" dirty="0" smtClean="0"/>
              <a:t>Ultrashort high brightness electron beams applications</a:t>
            </a:r>
          </a:p>
          <a:p>
            <a:r>
              <a:rPr lang="en-US" dirty="0" smtClean="0"/>
              <a:t>Generation of fs electron beams</a:t>
            </a:r>
            <a:endParaRPr lang="en-US" dirty="0"/>
          </a:p>
          <a:p>
            <a:r>
              <a:rPr lang="en-US" dirty="0" smtClean="0"/>
              <a:t>Measurements of fs electron beams</a:t>
            </a:r>
          </a:p>
          <a:p>
            <a:r>
              <a:rPr lang="en-US" dirty="0" smtClean="0"/>
              <a:t>THz streaking structures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54896" y="1251327"/>
            <a:ext cx="0" cy="5026047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46819" y="3836869"/>
            <a:ext cx="7435019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5776" y="3931669"/>
            <a:ext cx="4019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accelerator injection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4070" y="3905988"/>
            <a:ext cx="528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Coherent radiation generation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948" y="818838"/>
            <a:ext cx="51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Ultrafast electron diffraction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8665" y="818838"/>
            <a:ext cx="260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electron lasers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75996" y="281096"/>
            <a:ext cx="10304592" cy="463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67" b="1" dirty="0" smtClean="0"/>
              <a:t>Applications of ultrashort relativistic e-beams</a:t>
            </a:r>
            <a:endParaRPr lang="en-US" sz="2667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82" y="1396365"/>
            <a:ext cx="4162073" cy="2140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ccelerator_complete_w_labels-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50" y="4446145"/>
            <a:ext cx="3415801" cy="2273216"/>
          </a:xfrm>
          <a:prstGeom prst="rect">
            <a:avLst/>
          </a:prstGeom>
        </p:spPr>
      </p:pic>
      <p:pic>
        <p:nvPicPr>
          <p:cNvPr id="12" name="Picture 2" descr="illustration of a compact X-ray free electron laser">
            <a:extLst>
              <a:ext uri="{FF2B5EF4-FFF2-40B4-BE49-F238E27FC236}">
                <a16:creationId xmlns:a16="http://schemas.microsoft.com/office/drawing/2014/main" id="{FB602CF4-D67A-BA87-49AA-149CBEBE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57" y="4372340"/>
            <a:ext cx="3438479" cy="22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fisher\Documents\NAPAC Conference\Figures\nature photonics cov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03" y="1406995"/>
            <a:ext cx="1683350" cy="22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fisher\Documents\ATC\Figures\Undulator on Beaml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07" y="1406995"/>
            <a:ext cx="2979018" cy="22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02" y="430877"/>
            <a:ext cx="7445292" cy="551648"/>
          </a:xfrm>
        </p:spPr>
        <p:txBody>
          <a:bodyPr>
            <a:noAutofit/>
          </a:bodyPr>
          <a:lstStyle/>
          <a:p>
            <a:r>
              <a:rPr lang="en-US" sz="3000" dirty="0"/>
              <a:t>Pegasus </a:t>
            </a:r>
            <a:r>
              <a:rPr lang="en-US" sz="3000" dirty="0" smtClean="0"/>
              <a:t>Laboratory</a:t>
            </a:r>
            <a:br>
              <a:rPr lang="en-US" sz="3000" dirty="0" smtClean="0"/>
            </a:br>
            <a:r>
              <a:rPr lang="en-US" sz="3000" b="1" i="1" u="sng" dirty="0" smtClean="0"/>
              <a:t>High </a:t>
            </a:r>
            <a:r>
              <a:rPr lang="en-US" sz="3000" b="1" i="1" u="sng" dirty="0"/>
              <a:t>peak brightness </a:t>
            </a:r>
            <a:r>
              <a:rPr lang="en-US" sz="3000" dirty="0"/>
              <a:t> beam research at </a:t>
            </a:r>
            <a:r>
              <a:rPr lang="en-US" sz="3000" dirty="0" smtClean="0"/>
              <a:t>UCLA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55" y="1328145"/>
            <a:ext cx="5465965" cy="22947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600" b="1" dirty="0"/>
              <a:t>3-14 MeV student-run university-size accelerator beamline optimized for sub-</a:t>
            </a:r>
            <a:r>
              <a:rPr lang="en-US" sz="1600" b="1" dirty="0" err="1"/>
              <a:t>pC</a:t>
            </a:r>
            <a:r>
              <a:rPr lang="en-US" sz="1600" b="1" dirty="0"/>
              <a:t> beams</a:t>
            </a:r>
            <a:endParaRPr lang="en-US" sz="1600" dirty="0"/>
          </a:p>
          <a:p>
            <a:pPr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600" dirty="0"/>
              <a:t>Ultralow charge beams with high peak brightness or phase space density:</a:t>
            </a:r>
          </a:p>
          <a:p>
            <a:pPr lvl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400" dirty="0">
                <a:solidFill>
                  <a:srgbClr val="FF0000"/>
                </a:solidFill>
              </a:rPr>
              <a:t>Single shot imaging / UEM</a:t>
            </a:r>
          </a:p>
          <a:p>
            <a:pPr lvl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400" dirty="0">
                <a:solidFill>
                  <a:srgbClr val="00B050"/>
                </a:solidFill>
              </a:rPr>
              <a:t>High resolution ultrafast electron diffraction</a:t>
            </a:r>
            <a:endParaRPr lang="en-US" sz="1400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400" dirty="0">
                <a:solidFill>
                  <a:srgbClr val="7030A0"/>
                </a:solidFill>
              </a:rPr>
              <a:t>ACHIP: </a:t>
            </a:r>
            <a:r>
              <a:rPr lang="en-US" sz="1400" i="1" dirty="0">
                <a:solidFill>
                  <a:srgbClr val="7030A0"/>
                </a:solidFill>
              </a:rPr>
              <a:t>few fs acceleration bucket, sub-micron aperture</a:t>
            </a:r>
            <a:endParaRPr lang="en-US" sz="1400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THz acceleration / amplification</a:t>
            </a:r>
            <a:endParaRPr lang="en-US" sz="7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3" r="882"/>
          <a:stretch/>
        </p:blipFill>
        <p:spPr>
          <a:xfrm>
            <a:off x="6403928" y="1415955"/>
            <a:ext cx="3255131" cy="21191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92647" y="4284876"/>
            <a:ext cx="5901693" cy="1601270"/>
            <a:chOff x="200182" y="4914899"/>
            <a:chExt cx="5648564" cy="181335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51" y="5285950"/>
              <a:ext cx="4740751" cy="144230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30938" y="4914899"/>
              <a:ext cx="379266" cy="33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Sol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17525" y="4914899"/>
              <a:ext cx="379266" cy="33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Sol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1929" y="4914899"/>
              <a:ext cx="521952" cy="33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Linac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0182" y="4914899"/>
              <a:ext cx="455978" cy="33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Gun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21740" y="4914899"/>
              <a:ext cx="612472" cy="33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Dipole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97862" y="5232349"/>
              <a:ext cx="48628" cy="434076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868420" y="5232349"/>
              <a:ext cx="84806" cy="445519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1857286" y="5277064"/>
              <a:ext cx="7855" cy="375375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469753" y="5284231"/>
              <a:ext cx="483" cy="405861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200400" y="5284231"/>
              <a:ext cx="4185" cy="354463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4953077" y="5171025"/>
              <a:ext cx="209541" cy="662430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80944" y="5504260"/>
              <a:ext cx="480127" cy="329272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8" idx="2"/>
            </p:cNvCxnSpPr>
            <p:nvPr/>
          </p:nvCxnSpPr>
          <p:spPr>
            <a:xfrm flipH="1">
              <a:off x="4477663" y="5534112"/>
              <a:ext cx="148195" cy="299343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379498" y="4917889"/>
              <a:ext cx="1469248" cy="33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Spectrometer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22941" y="5063666"/>
              <a:ext cx="607870" cy="33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Quads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81747" y="5194285"/>
              <a:ext cx="1888222" cy="33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Deflector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1244565" y="6091024"/>
            <a:ext cx="487773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99896" y="6072764"/>
            <a:ext cx="4865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6 m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4952" y="4099527"/>
            <a:ext cx="3884009" cy="1718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50"/>
              </a:spcBef>
            </a:pPr>
            <a:r>
              <a:rPr lang="en-US" sz="900" dirty="0">
                <a:solidFill>
                  <a:srgbClr val="F79646">
                    <a:lumMod val="75000"/>
                  </a:srgbClr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E. Curry et al. Meter-scale THz-driven acceleration of a relativistic electron beam. </a:t>
            </a:r>
            <a:r>
              <a:rPr lang="en-US" sz="900" b="1" dirty="0">
                <a:solidFill>
                  <a:srgbClr val="F79646">
                    <a:lumMod val="75000"/>
                  </a:srgbClr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Phys. Rev. Lett. 120, 094801 (2018)</a:t>
            </a:r>
          </a:p>
          <a:p>
            <a:pPr algn="just">
              <a:lnSpc>
                <a:spcPct val="115000"/>
              </a:lnSpc>
              <a:spcBef>
                <a:spcPts val="450"/>
              </a:spcBef>
            </a:pPr>
            <a:r>
              <a:rPr lang="en-US" sz="900" dirty="0">
                <a:solidFill>
                  <a:srgbClr val="7030A0"/>
                </a:solidFill>
                <a:latin typeface="Calibri" panose="020F0502020204030204"/>
              </a:rPr>
              <a:t>D. Cesar et al., Onset of non-linear effects in high gradient dielectric laser accelerator. </a:t>
            </a:r>
            <a:r>
              <a:rPr lang="en-US" sz="900" b="1" dirty="0">
                <a:solidFill>
                  <a:srgbClr val="7030A0"/>
                </a:solidFill>
                <a:latin typeface="Calibri" panose="020F0502020204030204"/>
              </a:rPr>
              <a:t>Communications Physics 1, 46 (2018)</a:t>
            </a:r>
          </a:p>
          <a:p>
            <a:pPr algn="just">
              <a:lnSpc>
                <a:spcPct val="115000"/>
              </a:lnSpc>
              <a:spcBef>
                <a:spcPts val="450"/>
              </a:spcBef>
            </a:pPr>
            <a:r>
              <a:rPr lang="en-US" sz="900" dirty="0">
                <a:solidFill>
                  <a:srgbClr val="FF0000"/>
                </a:solidFill>
                <a:latin typeface="Calibri" panose="020F0502020204030204"/>
              </a:rPr>
              <a:t>D. Cesar, et al., Demonstration of single-shot picosecond time-resolved MeV electron imaging using a compact permanent magnet quadrupole based lens.</a:t>
            </a:r>
            <a:r>
              <a:rPr lang="en-US" sz="900" b="1" dirty="0">
                <a:solidFill>
                  <a:srgbClr val="FF0000"/>
                </a:solidFill>
                <a:latin typeface="Calibri" panose="020F0502020204030204"/>
              </a:rPr>
              <a:t> Phys. Rev. Lett., 117, 024801 (2016)</a:t>
            </a:r>
          </a:p>
          <a:p>
            <a:pPr algn="just">
              <a:lnSpc>
                <a:spcPct val="115000"/>
              </a:lnSpc>
              <a:spcBef>
                <a:spcPts val="450"/>
              </a:spcBef>
            </a:pPr>
            <a:r>
              <a:rPr lang="en-US" sz="900" dirty="0">
                <a:solidFill>
                  <a:srgbClr val="00B050"/>
                </a:solidFill>
                <a:latin typeface="Calibri" panose="020F0502020204030204"/>
              </a:rPr>
              <a:t>J Maxson, et al., Direct measurement of sub-10 fs relativistic electron beams with ultralow emittance.</a:t>
            </a:r>
            <a:r>
              <a:rPr lang="en-US" sz="900" b="1" dirty="0">
                <a:solidFill>
                  <a:srgbClr val="00B050"/>
                </a:solidFill>
                <a:latin typeface="Calibri" panose="020F0502020204030204"/>
              </a:rPr>
              <a:t> Phys. Rev. Lett., 118 154802 (2017)</a:t>
            </a:r>
            <a:endParaRPr lang="en-US" sz="300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262" y="207016"/>
            <a:ext cx="1074594" cy="4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06" y="34763"/>
            <a:ext cx="10515600" cy="832414"/>
          </a:xfrm>
        </p:spPr>
        <p:txBody>
          <a:bodyPr/>
          <a:lstStyle/>
          <a:p>
            <a:r>
              <a:rPr lang="en-US" dirty="0" smtClean="0"/>
              <a:t>How to generate fs beams ?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3653" y="3191116"/>
            <a:ext cx="6354392" cy="3730600"/>
            <a:chOff x="1265555" y="2700387"/>
            <a:chExt cx="6354392" cy="3730600"/>
          </a:xfrm>
        </p:grpSpPr>
        <p:sp>
          <p:nvSpPr>
            <p:cNvPr id="5" name="Freeform: Shape 35">
              <a:extLst>
                <a:ext uri="{FF2B5EF4-FFF2-40B4-BE49-F238E27FC236}">
                  <a16:creationId xmlns:a16="http://schemas.microsoft.com/office/drawing/2014/main" id="{7D5E713A-95E5-2DD9-6AA9-2A6C419C0D36}"/>
                </a:ext>
              </a:extLst>
            </p:cNvPr>
            <p:cNvSpPr/>
            <p:nvPr/>
          </p:nvSpPr>
          <p:spPr>
            <a:xfrm>
              <a:off x="2621916" y="5142916"/>
              <a:ext cx="127000" cy="127000"/>
            </a:xfrm>
            <a:custGeom>
              <a:avLst/>
              <a:gdLst>
                <a:gd name="connsiteX0" fmla="*/ 127168 w 127000"/>
                <a:gd name="connsiteY0" fmla="*/ 63756 h 127000"/>
                <a:gd name="connsiteX1" fmla="*/ 63668 w 127000"/>
                <a:gd name="connsiteY1" fmla="*/ 127256 h 127000"/>
                <a:gd name="connsiteX2" fmla="*/ 167 w 127000"/>
                <a:gd name="connsiteY2" fmla="*/ 63756 h 127000"/>
                <a:gd name="connsiteX3" fmla="*/ 63668 w 127000"/>
                <a:gd name="connsiteY3" fmla="*/ 256 h 127000"/>
                <a:gd name="connsiteX4" fmla="*/ 127168 w 127000"/>
                <a:gd name="connsiteY4" fmla="*/ 63756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127000">
                  <a:moveTo>
                    <a:pt x="127168" y="63756"/>
                  </a:moveTo>
                  <a:cubicBezTo>
                    <a:pt x="127168" y="98826"/>
                    <a:pt x="98738" y="127256"/>
                    <a:pt x="63668" y="127256"/>
                  </a:cubicBezTo>
                  <a:cubicBezTo>
                    <a:pt x="28597" y="127256"/>
                    <a:pt x="167" y="98826"/>
                    <a:pt x="167" y="63756"/>
                  </a:cubicBezTo>
                  <a:cubicBezTo>
                    <a:pt x="167" y="28686"/>
                    <a:pt x="28597" y="256"/>
                    <a:pt x="63668" y="256"/>
                  </a:cubicBezTo>
                  <a:cubicBezTo>
                    <a:pt x="98738" y="256"/>
                    <a:pt x="127168" y="28686"/>
                    <a:pt x="127168" y="63756"/>
                  </a:cubicBezTo>
                  <a:close/>
                </a:path>
              </a:pathLst>
            </a:custGeom>
            <a:solidFill>
              <a:srgbClr val="0000FF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6">
              <a:extLst>
                <a:ext uri="{FF2B5EF4-FFF2-40B4-BE49-F238E27FC236}">
                  <a16:creationId xmlns:a16="http://schemas.microsoft.com/office/drawing/2014/main" id="{3BCB5121-7025-E236-B13C-62A46B59783A}"/>
                </a:ext>
              </a:extLst>
            </p:cNvPr>
            <p:cNvSpPr/>
            <p:nvPr/>
          </p:nvSpPr>
          <p:spPr>
            <a:xfrm>
              <a:off x="2534402" y="5700821"/>
              <a:ext cx="127000" cy="127000"/>
            </a:xfrm>
            <a:custGeom>
              <a:avLst/>
              <a:gdLst>
                <a:gd name="connsiteX0" fmla="*/ 127159 w 127000"/>
                <a:gd name="connsiteY0" fmla="*/ 63814 h 127000"/>
                <a:gd name="connsiteX1" fmla="*/ 63658 w 127000"/>
                <a:gd name="connsiteY1" fmla="*/ 127315 h 127000"/>
                <a:gd name="connsiteX2" fmla="*/ 158 w 127000"/>
                <a:gd name="connsiteY2" fmla="*/ 63814 h 127000"/>
                <a:gd name="connsiteX3" fmla="*/ 63658 w 127000"/>
                <a:gd name="connsiteY3" fmla="*/ 314 h 127000"/>
                <a:gd name="connsiteX4" fmla="*/ 127159 w 127000"/>
                <a:gd name="connsiteY4" fmla="*/ 63814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127000">
                  <a:moveTo>
                    <a:pt x="127159" y="63814"/>
                  </a:moveTo>
                  <a:cubicBezTo>
                    <a:pt x="127159" y="98885"/>
                    <a:pt x="98729" y="127315"/>
                    <a:pt x="63658" y="127315"/>
                  </a:cubicBezTo>
                  <a:cubicBezTo>
                    <a:pt x="28588" y="127315"/>
                    <a:pt x="158" y="98885"/>
                    <a:pt x="158" y="63814"/>
                  </a:cubicBezTo>
                  <a:cubicBezTo>
                    <a:pt x="158" y="28744"/>
                    <a:pt x="28588" y="314"/>
                    <a:pt x="63658" y="314"/>
                  </a:cubicBezTo>
                  <a:cubicBezTo>
                    <a:pt x="98729" y="314"/>
                    <a:pt x="127159" y="28744"/>
                    <a:pt x="127159" y="63814"/>
                  </a:cubicBezTo>
                  <a:close/>
                </a:path>
              </a:pathLst>
            </a:custGeom>
            <a:solidFill>
              <a:srgbClr val="0000FF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7">
              <a:extLst>
                <a:ext uri="{FF2B5EF4-FFF2-40B4-BE49-F238E27FC236}">
                  <a16:creationId xmlns:a16="http://schemas.microsoft.com/office/drawing/2014/main" id="{6EF28820-3418-84BC-E49C-F50F73B5E502}"/>
                </a:ext>
              </a:extLst>
            </p:cNvPr>
            <p:cNvSpPr/>
            <p:nvPr/>
          </p:nvSpPr>
          <p:spPr>
            <a:xfrm>
              <a:off x="4825656" y="5485816"/>
              <a:ext cx="95250" cy="95250"/>
            </a:xfrm>
            <a:custGeom>
              <a:avLst/>
              <a:gdLst>
                <a:gd name="connsiteX0" fmla="*/ 397 w 95250"/>
                <a:gd name="connsiteY0" fmla="*/ 290 h 95250"/>
                <a:gd name="connsiteX1" fmla="*/ 397 w 95250"/>
                <a:gd name="connsiteY1" fmla="*/ 95540 h 95250"/>
                <a:gd name="connsiteX2" fmla="*/ 95647 w 95250"/>
                <a:gd name="connsiteY2" fmla="*/ 95540 h 95250"/>
                <a:gd name="connsiteX3" fmla="*/ 95647 w 95250"/>
                <a:gd name="connsiteY3" fmla="*/ 29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397" y="290"/>
                  </a:moveTo>
                  <a:lnTo>
                    <a:pt x="397" y="95540"/>
                  </a:lnTo>
                  <a:lnTo>
                    <a:pt x="95647" y="95540"/>
                  </a:lnTo>
                  <a:lnTo>
                    <a:pt x="95647" y="290"/>
                  </a:lnTo>
                  <a:close/>
                </a:path>
              </a:pathLst>
            </a:custGeom>
            <a:solidFill>
              <a:srgbClr val="FF0000"/>
            </a:solidFill>
            <a:ln w="9525" cap="sq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8F6BEFB9-9581-292B-5A86-137F25A4410B}"/>
                </a:ext>
              </a:extLst>
            </p:cNvPr>
            <p:cNvSpPr/>
            <p:nvPr/>
          </p:nvSpPr>
          <p:spPr>
            <a:xfrm>
              <a:off x="3075364" y="5551222"/>
              <a:ext cx="95250" cy="95250"/>
            </a:xfrm>
            <a:custGeom>
              <a:avLst/>
              <a:gdLst>
                <a:gd name="connsiteX0" fmla="*/ 213 w 95250"/>
                <a:gd name="connsiteY0" fmla="*/ 297 h 95250"/>
                <a:gd name="connsiteX1" fmla="*/ 213 w 95250"/>
                <a:gd name="connsiteY1" fmla="*/ 95547 h 95250"/>
                <a:gd name="connsiteX2" fmla="*/ 95463 w 95250"/>
                <a:gd name="connsiteY2" fmla="*/ 95547 h 95250"/>
                <a:gd name="connsiteX3" fmla="*/ 95463 w 95250"/>
                <a:gd name="connsiteY3" fmla="*/ 29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213" y="297"/>
                  </a:moveTo>
                  <a:lnTo>
                    <a:pt x="213" y="95547"/>
                  </a:lnTo>
                  <a:lnTo>
                    <a:pt x="95463" y="95547"/>
                  </a:lnTo>
                  <a:lnTo>
                    <a:pt x="95463" y="297"/>
                  </a:lnTo>
                  <a:close/>
                </a:path>
              </a:pathLst>
            </a:custGeom>
            <a:solidFill>
              <a:srgbClr val="FF0000"/>
            </a:solidFill>
            <a:ln w="9525" cap="sq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9">
              <a:extLst>
                <a:ext uri="{FF2B5EF4-FFF2-40B4-BE49-F238E27FC236}">
                  <a16:creationId xmlns:a16="http://schemas.microsoft.com/office/drawing/2014/main" id="{3DBC906F-4A15-3AA2-A9C6-3F59A3099A58}"/>
                </a:ext>
              </a:extLst>
            </p:cNvPr>
            <p:cNvSpPr/>
            <p:nvPr/>
          </p:nvSpPr>
          <p:spPr>
            <a:xfrm>
              <a:off x="2074951" y="3356026"/>
              <a:ext cx="127000" cy="168910"/>
            </a:xfrm>
            <a:custGeom>
              <a:avLst/>
              <a:gdLst>
                <a:gd name="connsiteX0" fmla="*/ 110 w 127000"/>
                <a:gd name="connsiteY0" fmla="*/ 84526 h 168910"/>
                <a:gd name="connsiteX1" fmla="*/ 63610 w 127000"/>
                <a:gd name="connsiteY1" fmla="*/ 168981 h 168910"/>
                <a:gd name="connsiteX2" fmla="*/ 127111 w 127000"/>
                <a:gd name="connsiteY2" fmla="*/ 84526 h 168910"/>
                <a:gd name="connsiteX3" fmla="*/ 63610 w 127000"/>
                <a:gd name="connsiteY3" fmla="*/ 70 h 16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168910">
                  <a:moveTo>
                    <a:pt x="110" y="84526"/>
                  </a:moveTo>
                  <a:lnTo>
                    <a:pt x="63610" y="168981"/>
                  </a:lnTo>
                  <a:lnTo>
                    <a:pt x="127111" y="84526"/>
                  </a:lnTo>
                  <a:lnTo>
                    <a:pt x="63610" y="70"/>
                  </a:lnTo>
                  <a:close/>
                </a:path>
              </a:pathLst>
            </a:custGeom>
            <a:solidFill>
              <a:schemeClr val="tx1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0">
              <a:extLst>
                <a:ext uri="{FF2B5EF4-FFF2-40B4-BE49-F238E27FC236}">
                  <a16:creationId xmlns:a16="http://schemas.microsoft.com/office/drawing/2014/main" id="{36BFA13E-369F-D9F7-BC90-30E283F9470E}"/>
                </a:ext>
              </a:extLst>
            </p:cNvPr>
            <p:cNvSpPr/>
            <p:nvPr/>
          </p:nvSpPr>
          <p:spPr>
            <a:xfrm>
              <a:off x="2621916" y="4075478"/>
              <a:ext cx="127000" cy="168910"/>
            </a:xfrm>
            <a:custGeom>
              <a:avLst/>
              <a:gdLst>
                <a:gd name="connsiteX0" fmla="*/ 167 w 127000"/>
                <a:gd name="connsiteY0" fmla="*/ 84601 h 168910"/>
                <a:gd name="connsiteX1" fmla="*/ 63668 w 127000"/>
                <a:gd name="connsiteY1" fmla="*/ 169056 h 168910"/>
                <a:gd name="connsiteX2" fmla="*/ 127168 w 127000"/>
                <a:gd name="connsiteY2" fmla="*/ 84601 h 168910"/>
                <a:gd name="connsiteX3" fmla="*/ 63668 w 127000"/>
                <a:gd name="connsiteY3" fmla="*/ 146 h 16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" h="168910">
                  <a:moveTo>
                    <a:pt x="167" y="84601"/>
                  </a:moveTo>
                  <a:lnTo>
                    <a:pt x="63668" y="169056"/>
                  </a:lnTo>
                  <a:lnTo>
                    <a:pt x="127168" y="84601"/>
                  </a:lnTo>
                  <a:lnTo>
                    <a:pt x="63668" y="146"/>
                  </a:lnTo>
                  <a:close/>
                </a:path>
              </a:pathLst>
            </a:custGeom>
            <a:solidFill>
              <a:schemeClr val="tx1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7501F1E8-8342-4450-3EAB-7292395BF5EE}"/>
                </a:ext>
              </a:extLst>
            </p:cNvPr>
            <p:cNvGrpSpPr/>
            <p:nvPr/>
          </p:nvGrpSpPr>
          <p:grpSpPr>
            <a:xfrm>
              <a:off x="4489540" y="5340243"/>
              <a:ext cx="758424" cy="123825"/>
              <a:chOff x="4489540" y="5340243"/>
              <a:chExt cx="758424" cy="123825"/>
            </a:xfrm>
            <a:solidFill>
              <a:srgbClr val="000000"/>
            </a:solidFill>
          </p:grpSpPr>
          <p:sp>
            <p:nvSpPr>
              <p:cNvPr id="202" name="Freeform: Shape 43">
                <a:extLst>
                  <a:ext uri="{FF2B5EF4-FFF2-40B4-BE49-F238E27FC236}">
                    <a16:creationId xmlns:a16="http://schemas.microsoft.com/office/drawing/2014/main" id="{95C8F82E-B18F-64F3-6DDD-E0363A265AE7}"/>
                  </a:ext>
                </a:extLst>
              </p:cNvPr>
              <p:cNvSpPr/>
              <p:nvPr/>
            </p:nvSpPr>
            <p:spPr>
              <a:xfrm>
                <a:off x="4489540" y="5348577"/>
                <a:ext cx="104775" cy="84534"/>
              </a:xfrm>
              <a:custGeom>
                <a:avLst/>
                <a:gdLst>
                  <a:gd name="connsiteX0" fmla="*/ 397 w 104775"/>
                  <a:gd name="connsiteY0" fmla="*/ 84811 h 84534"/>
                  <a:gd name="connsiteX1" fmla="*/ 397 w 104775"/>
                  <a:gd name="connsiteY1" fmla="*/ 80494 h 84534"/>
                  <a:gd name="connsiteX2" fmla="*/ 13196 w 104775"/>
                  <a:gd name="connsiteY2" fmla="*/ 73202 h 84534"/>
                  <a:gd name="connsiteX3" fmla="*/ 13196 w 104775"/>
                  <a:gd name="connsiteY3" fmla="*/ 8461 h 84534"/>
                  <a:gd name="connsiteX4" fmla="*/ 397 w 104775"/>
                  <a:gd name="connsiteY4" fmla="*/ 4592 h 84534"/>
                  <a:gd name="connsiteX5" fmla="*/ 397 w 104775"/>
                  <a:gd name="connsiteY5" fmla="*/ 276 h 84534"/>
                  <a:gd name="connsiteX6" fmla="*/ 23763 w 104775"/>
                  <a:gd name="connsiteY6" fmla="*/ 276 h 84534"/>
                  <a:gd name="connsiteX7" fmla="*/ 25847 w 104775"/>
                  <a:gd name="connsiteY7" fmla="*/ 1615 h 84534"/>
                  <a:gd name="connsiteX8" fmla="*/ 52785 w 104775"/>
                  <a:gd name="connsiteY8" fmla="*/ 71714 h 84534"/>
                  <a:gd name="connsiteX9" fmla="*/ 79722 w 104775"/>
                  <a:gd name="connsiteY9" fmla="*/ 1615 h 84534"/>
                  <a:gd name="connsiteX10" fmla="*/ 81806 w 104775"/>
                  <a:gd name="connsiteY10" fmla="*/ 276 h 84534"/>
                  <a:gd name="connsiteX11" fmla="*/ 105172 w 104775"/>
                  <a:gd name="connsiteY11" fmla="*/ 276 h 84534"/>
                  <a:gd name="connsiteX12" fmla="*/ 105172 w 104775"/>
                  <a:gd name="connsiteY12" fmla="*/ 4592 h 84534"/>
                  <a:gd name="connsiteX13" fmla="*/ 92372 w 104775"/>
                  <a:gd name="connsiteY13" fmla="*/ 8461 h 84534"/>
                  <a:gd name="connsiteX14" fmla="*/ 92372 w 104775"/>
                  <a:gd name="connsiteY14" fmla="*/ 76476 h 84534"/>
                  <a:gd name="connsiteX15" fmla="*/ 105172 w 104775"/>
                  <a:gd name="connsiteY15" fmla="*/ 80494 h 84534"/>
                  <a:gd name="connsiteX16" fmla="*/ 105172 w 104775"/>
                  <a:gd name="connsiteY16" fmla="*/ 84811 h 84534"/>
                  <a:gd name="connsiteX17" fmla="*/ 69155 w 104775"/>
                  <a:gd name="connsiteY17" fmla="*/ 84811 h 84534"/>
                  <a:gd name="connsiteX18" fmla="*/ 69155 w 104775"/>
                  <a:gd name="connsiteY18" fmla="*/ 80494 h 84534"/>
                  <a:gd name="connsiteX19" fmla="*/ 81806 w 104775"/>
                  <a:gd name="connsiteY19" fmla="*/ 76476 h 84534"/>
                  <a:gd name="connsiteX20" fmla="*/ 81806 w 104775"/>
                  <a:gd name="connsiteY20" fmla="*/ 4443 h 84534"/>
                  <a:gd name="connsiteX21" fmla="*/ 51445 w 104775"/>
                  <a:gd name="connsiteY21" fmla="*/ 83470 h 84534"/>
                  <a:gd name="connsiteX22" fmla="*/ 49361 w 104775"/>
                  <a:gd name="connsiteY22" fmla="*/ 84811 h 84534"/>
                  <a:gd name="connsiteX23" fmla="*/ 47278 w 104775"/>
                  <a:gd name="connsiteY23" fmla="*/ 83470 h 84534"/>
                  <a:gd name="connsiteX24" fmla="*/ 17066 w 104775"/>
                  <a:gd name="connsiteY24" fmla="*/ 5484 h 84534"/>
                  <a:gd name="connsiteX25" fmla="*/ 17066 w 104775"/>
                  <a:gd name="connsiteY25" fmla="*/ 73202 h 84534"/>
                  <a:gd name="connsiteX26" fmla="*/ 29865 w 104775"/>
                  <a:gd name="connsiteY26" fmla="*/ 80494 h 84534"/>
                  <a:gd name="connsiteX27" fmla="*/ 29865 w 104775"/>
                  <a:gd name="connsiteY27" fmla="*/ 84811 h 84534"/>
                  <a:gd name="connsiteX28" fmla="*/ 397 w 104775"/>
                  <a:gd name="connsiteY28" fmla="*/ 84811 h 8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775" h="84534">
                    <a:moveTo>
                      <a:pt x="397" y="84811"/>
                    </a:moveTo>
                    <a:lnTo>
                      <a:pt x="397" y="80494"/>
                    </a:lnTo>
                    <a:cubicBezTo>
                      <a:pt x="8930" y="80494"/>
                      <a:pt x="13196" y="78063"/>
                      <a:pt x="13196" y="73202"/>
                    </a:cubicBezTo>
                    <a:lnTo>
                      <a:pt x="13196" y="8461"/>
                    </a:lnTo>
                    <a:cubicBezTo>
                      <a:pt x="13196" y="5882"/>
                      <a:pt x="8930" y="4592"/>
                      <a:pt x="397" y="4592"/>
                    </a:cubicBezTo>
                    <a:lnTo>
                      <a:pt x="397" y="276"/>
                    </a:lnTo>
                    <a:lnTo>
                      <a:pt x="23763" y="276"/>
                    </a:lnTo>
                    <a:cubicBezTo>
                      <a:pt x="24854" y="276"/>
                      <a:pt x="25549" y="723"/>
                      <a:pt x="25847" y="1615"/>
                    </a:cubicBezTo>
                    <a:lnTo>
                      <a:pt x="52785" y="71714"/>
                    </a:lnTo>
                    <a:lnTo>
                      <a:pt x="79722" y="1615"/>
                    </a:lnTo>
                    <a:cubicBezTo>
                      <a:pt x="80119" y="723"/>
                      <a:pt x="80814" y="276"/>
                      <a:pt x="81806" y="276"/>
                    </a:cubicBezTo>
                    <a:lnTo>
                      <a:pt x="105172" y="276"/>
                    </a:lnTo>
                    <a:lnTo>
                      <a:pt x="105172" y="4592"/>
                    </a:lnTo>
                    <a:cubicBezTo>
                      <a:pt x="96639" y="4592"/>
                      <a:pt x="92372" y="5882"/>
                      <a:pt x="92372" y="8461"/>
                    </a:cubicBezTo>
                    <a:lnTo>
                      <a:pt x="92372" y="76476"/>
                    </a:lnTo>
                    <a:cubicBezTo>
                      <a:pt x="92372" y="79155"/>
                      <a:pt x="96639" y="80494"/>
                      <a:pt x="105172" y="80494"/>
                    </a:cubicBezTo>
                    <a:lnTo>
                      <a:pt x="105172" y="84811"/>
                    </a:lnTo>
                    <a:lnTo>
                      <a:pt x="69155" y="84811"/>
                    </a:lnTo>
                    <a:lnTo>
                      <a:pt x="69155" y="80494"/>
                    </a:lnTo>
                    <a:cubicBezTo>
                      <a:pt x="77590" y="80494"/>
                      <a:pt x="81806" y="79155"/>
                      <a:pt x="81806" y="76476"/>
                    </a:cubicBezTo>
                    <a:lnTo>
                      <a:pt x="81806" y="4443"/>
                    </a:lnTo>
                    <a:lnTo>
                      <a:pt x="51445" y="83470"/>
                    </a:lnTo>
                    <a:cubicBezTo>
                      <a:pt x="51048" y="84364"/>
                      <a:pt x="50354" y="84811"/>
                      <a:pt x="49361" y="84811"/>
                    </a:cubicBezTo>
                    <a:cubicBezTo>
                      <a:pt x="48270" y="84811"/>
                      <a:pt x="47575" y="84364"/>
                      <a:pt x="47278" y="83470"/>
                    </a:cubicBezTo>
                    <a:lnTo>
                      <a:pt x="17066" y="5484"/>
                    </a:lnTo>
                    <a:lnTo>
                      <a:pt x="17066" y="73202"/>
                    </a:lnTo>
                    <a:cubicBezTo>
                      <a:pt x="17066" y="78063"/>
                      <a:pt x="21332" y="80494"/>
                      <a:pt x="29865" y="80494"/>
                    </a:cubicBezTo>
                    <a:lnTo>
                      <a:pt x="29865" y="84811"/>
                    </a:lnTo>
                    <a:lnTo>
                      <a:pt x="397" y="848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44">
                <a:extLst>
                  <a:ext uri="{FF2B5EF4-FFF2-40B4-BE49-F238E27FC236}">
                    <a16:creationId xmlns:a16="http://schemas.microsoft.com/office/drawing/2014/main" id="{B7F43DC6-3AA8-36CE-DC3D-CD669DACEB38}"/>
                  </a:ext>
                </a:extLst>
              </p:cNvPr>
              <p:cNvSpPr/>
              <p:nvPr/>
            </p:nvSpPr>
            <p:spPr>
              <a:xfrm>
                <a:off x="4606552" y="5377598"/>
                <a:ext cx="56108" cy="56852"/>
              </a:xfrm>
              <a:custGeom>
                <a:avLst/>
                <a:gdLst>
                  <a:gd name="connsiteX0" fmla="*/ 397 w 56108"/>
                  <a:gd name="connsiteY0" fmla="*/ 43585 h 56852"/>
                  <a:gd name="connsiteX1" fmla="*/ 6202 w 56108"/>
                  <a:gd name="connsiteY1" fmla="*/ 31679 h 56852"/>
                  <a:gd name="connsiteX2" fmla="*/ 20192 w 56108"/>
                  <a:gd name="connsiteY2" fmla="*/ 25131 h 56852"/>
                  <a:gd name="connsiteX3" fmla="*/ 35670 w 56108"/>
                  <a:gd name="connsiteY3" fmla="*/ 23196 h 56852"/>
                  <a:gd name="connsiteX4" fmla="*/ 35670 w 56108"/>
                  <a:gd name="connsiteY4" fmla="*/ 18136 h 56852"/>
                  <a:gd name="connsiteX5" fmla="*/ 34107 w 56108"/>
                  <a:gd name="connsiteY5" fmla="*/ 11216 h 56852"/>
                  <a:gd name="connsiteX6" fmla="*/ 29567 w 56108"/>
                  <a:gd name="connsiteY6" fmla="*/ 5708 h 56852"/>
                  <a:gd name="connsiteX7" fmla="*/ 23019 w 56108"/>
                  <a:gd name="connsiteY7" fmla="*/ 3551 h 56852"/>
                  <a:gd name="connsiteX8" fmla="*/ 10517 w 56108"/>
                  <a:gd name="connsiteY8" fmla="*/ 7271 h 56852"/>
                  <a:gd name="connsiteX9" fmla="*/ 14387 w 56108"/>
                  <a:gd name="connsiteY9" fmla="*/ 9057 h 56852"/>
                  <a:gd name="connsiteX10" fmla="*/ 15875 w 56108"/>
                  <a:gd name="connsiteY10" fmla="*/ 13224 h 56852"/>
                  <a:gd name="connsiteX11" fmla="*/ 14164 w 56108"/>
                  <a:gd name="connsiteY11" fmla="*/ 17392 h 56852"/>
                  <a:gd name="connsiteX12" fmla="*/ 10072 w 56108"/>
                  <a:gd name="connsiteY12" fmla="*/ 19178 h 56852"/>
                  <a:gd name="connsiteX13" fmla="*/ 5755 w 56108"/>
                  <a:gd name="connsiteY13" fmla="*/ 17392 h 56852"/>
                  <a:gd name="connsiteX14" fmla="*/ 3969 w 56108"/>
                  <a:gd name="connsiteY14" fmla="*/ 13224 h 56852"/>
                  <a:gd name="connsiteX15" fmla="*/ 9922 w 56108"/>
                  <a:gd name="connsiteY15" fmla="*/ 3477 h 56852"/>
                  <a:gd name="connsiteX16" fmla="*/ 23019 w 56108"/>
                  <a:gd name="connsiteY16" fmla="*/ 276 h 56852"/>
                  <a:gd name="connsiteX17" fmla="*/ 33139 w 56108"/>
                  <a:gd name="connsiteY17" fmla="*/ 2435 h 56852"/>
                  <a:gd name="connsiteX18" fmla="*/ 41399 w 56108"/>
                  <a:gd name="connsiteY18" fmla="*/ 8611 h 56852"/>
                  <a:gd name="connsiteX19" fmla="*/ 44600 w 56108"/>
                  <a:gd name="connsiteY19" fmla="*/ 17838 h 56852"/>
                  <a:gd name="connsiteX20" fmla="*/ 44600 w 56108"/>
                  <a:gd name="connsiteY20" fmla="*/ 45818 h 56852"/>
                  <a:gd name="connsiteX21" fmla="*/ 45641 w 56108"/>
                  <a:gd name="connsiteY21" fmla="*/ 50208 h 56852"/>
                  <a:gd name="connsiteX22" fmla="*/ 48916 w 56108"/>
                  <a:gd name="connsiteY22" fmla="*/ 52218 h 56852"/>
                  <a:gd name="connsiteX23" fmla="*/ 51966 w 56108"/>
                  <a:gd name="connsiteY23" fmla="*/ 50134 h 56852"/>
                  <a:gd name="connsiteX24" fmla="*/ 52934 w 56108"/>
                  <a:gd name="connsiteY24" fmla="*/ 45818 h 56852"/>
                  <a:gd name="connsiteX25" fmla="*/ 52934 w 56108"/>
                  <a:gd name="connsiteY25" fmla="*/ 37781 h 56852"/>
                  <a:gd name="connsiteX26" fmla="*/ 56506 w 56108"/>
                  <a:gd name="connsiteY26" fmla="*/ 37781 h 56852"/>
                  <a:gd name="connsiteX27" fmla="*/ 56506 w 56108"/>
                  <a:gd name="connsiteY27" fmla="*/ 45818 h 56852"/>
                  <a:gd name="connsiteX28" fmla="*/ 55092 w 56108"/>
                  <a:gd name="connsiteY28" fmla="*/ 51027 h 56852"/>
                  <a:gd name="connsiteX29" fmla="*/ 51222 w 56108"/>
                  <a:gd name="connsiteY29" fmla="*/ 55045 h 56852"/>
                  <a:gd name="connsiteX30" fmla="*/ 45939 w 56108"/>
                  <a:gd name="connsiteY30" fmla="*/ 56534 h 56852"/>
                  <a:gd name="connsiteX31" fmla="*/ 39613 w 56108"/>
                  <a:gd name="connsiteY31" fmla="*/ 53706 h 56852"/>
                  <a:gd name="connsiteX32" fmla="*/ 36711 w 56108"/>
                  <a:gd name="connsiteY32" fmla="*/ 47009 h 56852"/>
                  <a:gd name="connsiteX33" fmla="*/ 30014 w 56108"/>
                  <a:gd name="connsiteY33" fmla="*/ 54375 h 56852"/>
                  <a:gd name="connsiteX34" fmla="*/ 20341 w 56108"/>
                  <a:gd name="connsiteY34" fmla="*/ 57129 h 56852"/>
                  <a:gd name="connsiteX35" fmla="*/ 11113 w 56108"/>
                  <a:gd name="connsiteY35" fmla="*/ 55790 h 56852"/>
                  <a:gd name="connsiteX36" fmla="*/ 3448 w 56108"/>
                  <a:gd name="connsiteY36" fmla="*/ 51399 h 56852"/>
                  <a:gd name="connsiteX37" fmla="*/ 397 w 56108"/>
                  <a:gd name="connsiteY37" fmla="*/ 43585 h 56852"/>
                  <a:gd name="connsiteX38" fmla="*/ 10517 w 56108"/>
                  <a:gd name="connsiteY38" fmla="*/ 43585 h 56852"/>
                  <a:gd name="connsiteX39" fmla="*/ 13718 w 56108"/>
                  <a:gd name="connsiteY39" fmla="*/ 50952 h 56852"/>
                  <a:gd name="connsiteX40" fmla="*/ 21233 w 56108"/>
                  <a:gd name="connsiteY40" fmla="*/ 53854 h 56852"/>
                  <a:gd name="connsiteX41" fmla="*/ 28526 w 56108"/>
                  <a:gd name="connsiteY41" fmla="*/ 51920 h 56852"/>
                  <a:gd name="connsiteX42" fmla="*/ 33735 w 56108"/>
                  <a:gd name="connsiteY42" fmla="*/ 46488 h 56852"/>
                  <a:gd name="connsiteX43" fmla="*/ 35670 w 56108"/>
                  <a:gd name="connsiteY43" fmla="*/ 39270 h 56852"/>
                  <a:gd name="connsiteX44" fmla="*/ 35670 w 56108"/>
                  <a:gd name="connsiteY44" fmla="*/ 26321 h 56852"/>
                  <a:gd name="connsiteX45" fmla="*/ 24135 w 56108"/>
                  <a:gd name="connsiteY45" fmla="*/ 28182 h 56852"/>
                  <a:gd name="connsiteX46" fmla="*/ 14387 w 56108"/>
                  <a:gd name="connsiteY46" fmla="*/ 33986 h 56852"/>
                  <a:gd name="connsiteX47" fmla="*/ 10517 w 56108"/>
                  <a:gd name="connsiteY47" fmla="*/ 43585 h 5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6108" h="56852">
                    <a:moveTo>
                      <a:pt x="397" y="43585"/>
                    </a:moveTo>
                    <a:cubicBezTo>
                      <a:pt x="397" y="38724"/>
                      <a:pt x="2332" y="34755"/>
                      <a:pt x="6202" y="31679"/>
                    </a:cubicBezTo>
                    <a:cubicBezTo>
                      <a:pt x="10072" y="28603"/>
                      <a:pt x="14735" y="26420"/>
                      <a:pt x="20192" y="25131"/>
                    </a:cubicBezTo>
                    <a:cubicBezTo>
                      <a:pt x="25649" y="23841"/>
                      <a:pt x="30808" y="23196"/>
                      <a:pt x="35670" y="23196"/>
                    </a:cubicBezTo>
                    <a:lnTo>
                      <a:pt x="35670" y="18136"/>
                    </a:lnTo>
                    <a:cubicBezTo>
                      <a:pt x="35670" y="15754"/>
                      <a:pt x="35149" y="13448"/>
                      <a:pt x="34107" y="11216"/>
                    </a:cubicBezTo>
                    <a:cubicBezTo>
                      <a:pt x="33065" y="8983"/>
                      <a:pt x="31551" y="7147"/>
                      <a:pt x="29567" y="5708"/>
                    </a:cubicBezTo>
                    <a:cubicBezTo>
                      <a:pt x="27583" y="4270"/>
                      <a:pt x="25400" y="3551"/>
                      <a:pt x="23019" y="3551"/>
                    </a:cubicBezTo>
                    <a:cubicBezTo>
                      <a:pt x="17562" y="3551"/>
                      <a:pt x="13395" y="4791"/>
                      <a:pt x="10517" y="7271"/>
                    </a:cubicBezTo>
                    <a:cubicBezTo>
                      <a:pt x="12105" y="7271"/>
                      <a:pt x="13395" y="7867"/>
                      <a:pt x="14387" y="9057"/>
                    </a:cubicBezTo>
                    <a:cubicBezTo>
                      <a:pt x="15379" y="10248"/>
                      <a:pt x="15875" y="11637"/>
                      <a:pt x="15875" y="13224"/>
                    </a:cubicBezTo>
                    <a:cubicBezTo>
                      <a:pt x="15875" y="14812"/>
                      <a:pt x="15305" y="16201"/>
                      <a:pt x="14164" y="17392"/>
                    </a:cubicBezTo>
                    <a:cubicBezTo>
                      <a:pt x="13023" y="18582"/>
                      <a:pt x="11659" y="19178"/>
                      <a:pt x="10072" y="19178"/>
                    </a:cubicBezTo>
                    <a:cubicBezTo>
                      <a:pt x="8385" y="19178"/>
                      <a:pt x="6945" y="18582"/>
                      <a:pt x="5755" y="17392"/>
                    </a:cubicBezTo>
                    <a:cubicBezTo>
                      <a:pt x="4564" y="16201"/>
                      <a:pt x="3969" y="14812"/>
                      <a:pt x="3969" y="13224"/>
                    </a:cubicBezTo>
                    <a:cubicBezTo>
                      <a:pt x="3969" y="8859"/>
                      <a:pt x="5953" y="5610"/>
                      <a:pt x="9922" y="3477"/>
                    </a:cubicBezTo>
                    <a:cubicBezTo>
                      <a:pt x="13891" y="1343"/>
                      <a:pt x="18256" y="276"/>
                      <a:pt x="23019" y="276"/>
                    </a:cubicBezTo>
                    <a:cubicBezTo>
                      <a:pt x="26393" y="276"/>
                      <a:pt x="29766" y="996"/>
                      <a:pt x="33139" y="2435"/>
                    </a:cubicBezTo>
                    <a:cubicBezTo>
                      <a:pt x="36513" y="3874"/>
                      <a:pt x="39267" y="5932"/>
                      <a:pt x="41399" y="8611"/>
                    </a:cubicBezTo>
                    <a:cubicBezTo>
                      <a:pt x="43533" y="11290"/>
                      <a:pt x="44600" y="14366"/>
                      <a:pt x="44600" y="17838"/>
                    </a:cubicBezTo>
                    <a:lnTo>
                      <a:pt x="44600" y="45818"/>
                    </a:lnTo>
                    <a:cubicBezTo>
                      <a:pt x="44600" y="47406"/>
                      <a:pt x="44946" y="48869"/>
                      <a:pt x="45641" y="50208"/>
                    </a:cubicBezTo>
                    <a:cubicBezTo>
                      <a:pt x="46335" y="51548"/>
                      <a:pt x="47427" y="52218"/>
                      <a:pt x="48916" y="52218"/>
                    </a:cubicBezTo>
                    <a:cubicBezTo>
                      <a:pt x="50304" y="52218"/>
                      <a:pt x="51322" y="51523"/>
                      <a:pt x="51966" y="50134"/>
                    </a:cubicBezTo>
                    <a:cubicBezTo>
                      <a:pt x="52611" y="48745"/>
                      <a:pt x="52934" y="47307"/>
                      <a:pt x="52934" y="45818"/>
                    </a:cubicBezTo>
                    <a:lnTo>
                      <a:pt x="52934" y="37781"/>
                    </a:lnTo>
                    <a:lnTo>
                      <a:pt x="56506" y="37781"/>
                    </a:lnTo>
                    <a:lnTo>
                      <a:pt x="56506" y="45818"/>
                    </a:lnTo>
                    <a:cubicBezTo>
                      <a:pt x="56506" y="47604"/>
                      <a:pt x="56034" y="49340"/>
                      <a:pt x="55092" y="51027"/>
                    </a:cubicBezTo>
                    <a:cubicBezTo>
                      <a:pt x="54150" y="52714"/>
                      <a:pt x="52860" y="54053"/>
                      <a:pt x="51222" y="55045"/>
                    </a:cubicBezTo>
                    <a:cubicBezTo>
                      <a:pt x="49585" y="56037"/>
                      <a:pt x="47824" y="56534"/>
                      <a:pt x="45939" y="56534"/>
                    </a:cubicBezTo>
                    <a:cubicBezTo>
                      <a:pt x="43459" y="56534"/>
                      <a:pt x="41350" y="55591"/>
                      <a:pt x="39613" y="53706"/>
                    </a:cubicBezTo>
                    <a:cubicBezTo>
                      <a:pt x="37877" y="51820"/>
                      <a:pt x="36910" y="49588"/>
                      <a:pt x="36711" y="47009"/>
                    </a:cubicBezTo>
                    <a:cubicBezTo>
                      <a:pt x="35223" y="50085"/>
                      <a:pt x="32991" y="52540"/>
                      <a:pt x="30014" y="54375"/>
                    </a:cubicBezTo>
                    <a:cubicBezTo>
                      <a:pt x="27038" y="56211"/>
                      <a:pt x="23813" y="57129"/>
                      <a:pt x="20341" y="57129"/>
                    </a:cubicBezTo>
                    <a:cubicBezTo>
                      <a:pt x="17265" y="57129"/>
                      <a:pt x="14188" y="56683"/>
                      <a:pt x="11113" y="55790"/>
                    </a:cubicBezTo>
                    <a:cubicBezTo>
                      <a:pt x="8037" y="54896"/>
                      <a:pt x="5482" y="53433"/>
                      <a:pt x="3448" y="51399"/>
                    </a:cubicBezTo>
                    <a:cubicBezTo>
                      <a:pt x="1414" y="49365"/>
                      <a:pt x="397" y="46760"/>
                      <a:pt x="397" y="43585"/>
                    </a:cubicBezTo>
                    <a:close/>
                    <a:moveTo>
                      <a:pt x="10517" y="43585"/>
                    </a:moveTo>
                    <a:cubicBezTo>
                      <a:pt x="10517" y="46562"/>
                      <a:pt x="11584" y="49018"/>
                      <a:pt x="13718" y="50952"/>
                    </a:cubicBezTo>
                    <a:cubicBezTo>
                      <a:pt x="15850" y="52887"/>
                      <a:pt x="18356" y="53854"/>
                      <a:pt x="21233" y="53854"/>
                    </a:cubicBezTo>
                    <a:cubicBezTo>
                      <a:pt x="23912" y="53854"/>
                      <a:pt x="26343" y="53209"/>
                      <a:pt x="28526" y="51920"/>
                    </a:cubicBezTo>
                    <a:cubicBezTo>
                      <a:pt x="30708" y="50630"/>
                      <a:pt x="32445" y="48819"/>
                      <a:pt x="33735" y="46488"/>
                    </a:cubicBezTo>
                    <a:cubicBezTo>
                      <a:pt x="35025" y="44156"/>
                      <a:pt x="35670" y="41750"/>
                      <a:pt x="35670" y="39270"/>
                    </a:cubicBezTo>
                    <a:lnTo>
                      <a:pt x="35670" y="26321"/>
                    </a:lnTo>
                    <a:cubicBezTo>
                      <a:pt x="31899" y="26321"/>
                      <a:pt x="28055" y="26941"/>
                      <a:pt x="24135" y="28182"/>
                    </a:cubicBezTo>
                    <a:cubicBezTo>
                      <a:pt x="20216" y="29422"/>
                      <a:pt x="16967" y="31357"/>
                      <a:pt x="14387" y="33986"/>
                    </a:cubicBezTo>
                    <a:cubicBezTo>
                      <a:pt x="11807" y="36616"/>
                      <a:pt x="10517" y="39815"/>
                      <a:pt x="10517" y="435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45">
                <a:extLst>
                  <a:ext uri="{FF2B5EF4-FFF2-40B4-BE49-F238E27FC236}">
                    <a16:creationId xmlns:a16="http://schemas.microsoft.com/office/drawing/2014/main" id="{0B529C74-AC93-EC4C-6F60-257B38F7A2FE}"/>
                  </a:ext>
                </a:extLst>
              </p:cNvPr>
              <p:cNvSpPr/>
              <p:nvPr/>
            </p:nvSpPr>
            <p:spPr>
              <a:xfrm>
                <a:off x="4666629" y="5379682"/>
                <a:ext cx="62359" cy="53429"/>
              </a:xfrm>
              <a:custGeom>
                <a:avLst/>
                <a:gdLst>
                  <a:gd name="connsiteX0" fmla="*/ 397 w 62359"/>
                  <a:gd name="connsiteY0" fmla="*/ 53706 h 53429"/>
                  <a:gd name="connsiteX1" fmla="*/ 397 w 62359"/>
                  <a:gd name="connsiteY1" fmla="*/ 49389 h 53429"/>
                  <a:gd name="connsiteX2" fmla="*/ 9327 w 62359"/>
                  <a:gd name="connsiteY2" fmla="*/ 47529 h 53429"/>
                  <a:gd name="connsiteX3" fmla="*/ 16322 w 62359"/>
                  <a:gd name="connsiteY3" fmla="*/ 42097 h 53429"/>
                  <a:gd name="connsiteX4" fmla="*/ 27633 w 62359"/>
                  <a:gd name="connsiteY4" fmla="*/ 27661 h 53429"/>
                  <a:gd name="connsiteX5" fmla="*/ 13048 w 62359"/>
                  <a:gd name="connsiteY5" fmla="*/ 8611 h 53429"/>
                  <a:gd name="connsiteX6" fmla="*/ 8286 w 62359"/>
                  <a:gd name="connsiteY6" fmla="*/ 5336 h 53429"/>
                  <a:gd name="connsiteX7" fmla="*/ 992 w 62359"/>
                  <a:gd name="connsiteY7" fmla="*/ 4741 h 53429"/>
                  <a:gd name="connsiteX8" fmla="*/ 992 w 62359"/>
                  <a:gd name="connsiteY8" fmla="*/ 276 h 53429"/>
                  <a:gd name="connsiteX9" fmla="*/ 26740 w 62359"/>
                  <a:gd name="connsiteY9" fmla="*/ 276 h 53429"/>
                  <a:gd name="connsiteX10" fmla="*/ 26740 w 62359"/>
                  <a:gd name="connsiteY10" fmla="*/ 4741 h 53429"/>
                  <a:gd name="connsiteX11" fmla="*/ 23689 w 62359"/>
                  <a:gd name="connsiteY11" fmla="*/ 5410 h 53429"/>
                  <a:gd name="connsiteX12" fmla="*/ 22275 w 62359"/>
                  <a:gd name="connsiteY12" fmla="*/ 7569 h 53429"/>
                  <a:gd name="connsiteX13" fmla="*/ 22722 w 62359"/>
                  <a:gd name="connsiteY13" fmla="*/ 8611 h 53429"/>
                  <a:gd name="connsiteX14" fmla="*/ 32544 w 62359"/>
                  <a:gd name="connsiteY14" fmla="*/ 21559 h 53429"/>
                  <a:gd name="connsiteX15" fmla="*/ 39986 w 62359"/>
                  <a:gd name="connsiteY15" fmla="*/ 12034 h 53429"/>
                  <a:gd name="connsiteX16" fmla="*/ 41474 w 62359"/>
                  <a:gd name="connsiteY16" fmla="*/ 8312 h 53429"/>
                  <a:gd name="connsiteX17" fmla="*/ 40507 w 62359"/>
                  <a:gd name="connsiteY17" fmla="*/ 5783 h 53429"/>
                  <a:gd name="connsiteX18" fmla="*/ 37902 w 62359"/>
                  <a:gd name="connsiteY18" fmla="*/ 4741 h 53429"/>
                  <a:gd name="connsiteX19" fmla="*/ 37902 w 62359"/>
                  <a:gd name="connsiteY19" fmla="*/ 276 h 53429"/>
                  <a:gd name="connsiteX20" fmla="*/ 60673 w 62359"/>
                  <a:gd name="connsiteY20" fmla="*/ 276 h 53429"/>
                  <a:gd name="connsiteX21" fmla="*/ 60673 w 62359"/>
                  <a:gd name="connsiteY21" fmla="*/ 4741 h 53429"/>
                  <a:gd name="connsiteX22" fmla="*/ 51743 w 62359"/>
                  <a:gd name="connsiteY22" fmla="*/ 6527 h 53429"/>
                  <a:gd name="connsiteX23" fmla="*/ 44600 w 62359"/>
                  <a:gd name="connsiteY23" fmla="*/ 12034 h 53429"/>
                  <a:gd name="connsiteX24" fmla="*/ 34777 w 62359"/>
                  <a:gd name="connsiteY24" fmla="*/ 24535 h 53429"/>
                  <a:gd name="connsiteX25" fmla="*/ 50701 w 62359"/>
                  <a:gd name="connsiteY25" fmla="*/ 45371 h 53429"/>
                  <a:gd name="connsiteX26" fmla="*/ 55613 w 62359"/>
                  <a:gd name="connsiteY26" fmla="*/ 48794 h 53429"/>
                  <a:gd name="connsiteX27" fmla="*/ 62756 w 62359"/>
                  <a:gd name="connsiteY27" fmla="*/ 49389 h 53429"/>
                  <a:gd name="connsiteX28" fmla="*/ 62756 w 62359"/>
                  <a:gd name="connsiteY28" fmla="*/ 53706 h 53429"/>
                  <a:gd name="connsiteX29" fmla="*/ 37009 w 62359"/>
                  <a:gd name="connsiteY29" fmla="*/ 53706 h 53429"/>
                  <a:gd name="connsiteX30" fmla="*/ 37009 w 62359"/>
                  <a:gd name="connsiteY30" fmla="*/ 49389 h 53429"/>
                  <a:gd name="connsiteX31" fmla="*/ 39986 w 62359"/>
                  <a:gd name="connsiteY31" fmla="*/ 48645 h 53429"/>
                  <a:gd name="connsiteX32" fmla="*/ 41325 w 62359"/>
                  <a:gd name="connsiteY32" fmla="*/ 46562 h 53429"/>
                  <a:gd name="connsiteX33" fmla="*/ 41028 w 62359"/>
                  <a:gd name="connsiteY33" fmla="*/ 45371 h 53429"/>
                  <a:gd name="connsiteX34" fmla="*/ 29866 w 62359"/>
                  <a:gd name="connsiteY34" fmla="*/ 30637 h 53429"/>
                  <a:gd name="connsiteX35" fmla="*/ 20936 w 62359"/>
                  <a:gd name="connsiteY35" fmla="*/ 42097 h 53429"/>
                  <a:gd name="connsiteX36" fmla="*/ 19597 w 62359"/>
                  <a:gd name="connsiteY36" fmla="*/ 45669 h 53429"/>
                  <a:gd name="connsiteX37" fmla="*/ 20638 w 62359"/>
                  <a:gd name="connsiteY37" fmla="*/ 48273 h 53429"/>
                  <a:gd name="connsiteX38" fmla="*/ 23019 w 62359"/>
                  <a:gd name="connsiteY38" fmla="*/ 49389 h 53429"/>
                  <a:gd name="connsiteX39" fmla="*/ 23019 w 62359"/>
                  <a:gd name="connsiteY39" fmla="*/ 53706 h 53429"/>
                  <a:gd name="connsiteX40" fmla="*/ 397 w 62359"/>
                  <a:gd name="connsiteY40" fmla="*/ 53706 h 5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2359" h="53429">
                    <a:moveTo>
                      <a:pt x="397" y="53706"/>
                    </a:moveTo>
                    <a:lnTo>
                      <a:pt x="397" y="49389"/>
                    </a:lnTo>
                    <a:cubicBezTo>
                      <a:pt x="3572" y="49389"/>
                      <a:pt x="6548" y="48769"/>
                      <a:pt x="9327" y="47529"/>
                    </a:cubicBezTo>
                    <a:cubicBezTo>
                      <a:pt x="12105" y="46289"/>
                      <a:pt x="14437" y="44478"/>
                      <a:pt x="16322" y="42097"/>
                    </a:cubicBezTo>
                    <a:lnTo>
                      <a:pt x="27633" y="27661"/>
                    </a:lnTo>
                    <a:lnTo>
                      <a:pt x="13048" y="8611"/>
                    </a:lnTo>
                    <a:cubicBezTo>
                      <a:pt x="11559" y="6824"/>
                      <a:pt x="9973" y="5733"/>
                      <a:pt x="8286" y="5336"/>
                    </a:cubicBezTo>
                    <a:cubicBezTo>
                      <a:pt x="6599" y="4939"/>
                      <a:pt x="4167" y="4741"/>
                      <a:pt x="992" y="4741"/>
                    </a:cubicBezTo>
                    <a:lnTo>
                      <a:pt x="992" y="276"/>
                    </a:lnTo>
                    <a:lnTo>
                      <a:pt x="26740" y="276"/>
                    </a:lnTo>
                    <a:lnTo>
                      <a:pt x="26740" y="4741"/>
                    </a:lnTo>
                    <a:cubicBezTo>
                      <a:pt x="25649" y="4741"/>
                      <a:pt x="24632" y="4964"/>
                      <a:pt x="23689" y="5410"/>
                    </a:cubicBezTo>
                    <a:cubicBezTo>
                      <a:pt x="22747" y="5857"/>
                      <a:pt x="22275" y="6577"/>
                      <a:pt x="22275" y="7569"/>
                    </a:cubicBezTo>
                    <a:cubicBezTo>
                      <a:pt x="22275" y="7866"/>
                      <a:pt x="22424" y="8214"/>
                      <a:pt x="22722" y="8611"/>
                    </a:cubicBezTo>
                    <a:lnTo>
                      <a:pt x="32544" y="21559"/>
                    </a:lnTo>
                    <a:lnTo>
                      <a:pt x="39986" y="12034"/>
                    </a:lnTo>
                    <a:cubicBezTo>
                      <a:pt x="40977" y="10744"/>
                      <a:pt x="41474" y="9503"/>
                      <a:pt x="41474" y="8312"/>
                    </a:cubicBezTo>
                    <a:cubicBezTo>
                      <a:pt x="41474" y="7321"/>
                      <a:pt x="41152" y="6477"/>
                      <a:pt x="40507" y="5783"/>
                    </a:cubicBezTo>
                    <a:cubicBezTo>
                      <a:pt x="39862" y="5088"/>
                      <a:pt x="38993" y="4741"/>
                      <a:pt x="37902" y="4741"/>
                    </a:cubicBezTo>
                    <a:lnTo>
                      <a:pt x="37902" y="276"/>
                    </a:lnTo>
                    <a:lnTo>
                      <a:pt x="60673" y="276"/>
                    </a:lnTo>
                    <a:lnTo>
                      <a:pt x="60673" y="4741"/>
                    </a:lnTo>
                    <a:cubicBezTo>
                      <a:pt x="57498" y="4741"/>
                      <a:pt x="54522" y="5336"/>
                      <a:pt x="51743" y="6527"/>
                    </a:cubicBezTo>
                    <a:cubicBezTo>
                      <a:pt x="48965" y="7717"/>
                      <a:pt x="46584" y="9553"/>
                      <a:pt x="44600" y="12034"/>
                    </a:cubicBezTo>
                    <a:lnTo>
                      <a:pt x="34777" y="24535"/>
                    </a:lnTo>
                    <a:lnTo>
                      <a:pt x="50701" y="45371"/>
                    </a:lnTo>
                    <a:cubicBezTo>
                      <a:pt x="52289" y="47256"/>
                      <a:pt x="53926" y="48397"/>
                      <a:pt x="55613" y="48794"/>
                    </a:cubicBezTo>
                    <a:cubicBezTo>
                      <a:pt x="57299" y="49191"/>
                      <a:pt x="59681" y="49389"/>
                      <a:pt x="62756" y="49389"/>
                    </a:cubicBezTo>
                    <a:lnTo>
                      <a:pt x="62756" y="53706"/>
                    </a:lnTo>
                    <a:lnTo>
                      <a:pt x="37009" y="53706"/>
                    </a:lnTo>
                    <a:lnTo>
                      <a:pt x="37009" y="49389"/>
                    </a:lnTo>
                    <a:cubicBezTo>
                      <a:pt x="38101" y="49389"/>
                      <a:pt x="39093" y="49141"/>
                      <a:pt x="39986" y="48645"/>
                    </a:cubicBezTo>
                    <a:cubicBezTo>
                      <a:pt x="40878" y="48149"/>
                      <a:pt x="41325" y="47455"/>
                      <a:pt x="41325" y="46562"/>
                    </a:cubicBezTo>
                    <a:cubicBezTo>
                      <a:pt x="41325" y="46165"/>
                      <a:pt x="41226" y="45768"/>
                      <a:pt x="41028" y="45371"/>
                    </a:cubicBezTo>
                    <a:lnTo>
                      <a:pt x="29866" y="30637"/>
                    </a:lnTo>
                    <a:lnTo>
                      <a:pt x="20936" y="42097"/>
                    </a:lnTo>
                    <a:cubicBezTo>
                      <a:pt x="20043" y="43089"/>
                      <a:pt x="19597" y="44280"/>
                      <a:pt x="19597" y="45669"/>
                    </a:cubicBezTo>
                    <a:cubicBezTo>
                      <a:pt x="19597" y="46661"/>
                      <a:pt x="19943" y="47529"/>
                      <a:pt x="20638" y="48273"/>
                    </a:cubicBezTo>
                    <a:cubicBezTo>
                      <a:pt x="21332" y="49017"/>
                      <a:pt x="22126" y="49389"/>
                      <a:pt x="23019" y="49389"/>
                    </a:cubicBezTo>
                    <a:lnTo>
                      <a:pt x="23019" y="53706"/>
                    </a:lnTo>
                    <a:lnTo>
                      <a:pt x="397" y="5370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46">
                <a:extLst>
                  <a:ext uri="{FF2B5EF4-FFF2-40B4-BE49-F238E27FC236}">
                    <a16:creationId xmlns:a16="http://schemas.microsoft.com/office/drawing/2014/main" id="{9A8A4CA5-05F5-1CEB-F493-6C9D734969B9}"/>
                  </a:ext>
                </a:extLst>
              </p:cNvPr>
              <p:cNvSpPr/>
              <p:nvPr/>
            </p:nvSpPr>
            <p:spPr>
              <a:xfrm>
                <a:off x="4735592" y="5377598"/>
                <a:ext cx="54918" cy="56852"/>
              </a:xfrm>
              <a:custGeom>
                <a:avLst/>
                <a:gdLst>
                  <a:gd name="connsiteX0" fmla="*/ 27931 w 54918"/>
                  <a:gd name="connsiteY0" fmla="*/ 57129 h 56852"/>
                  <a:gd name="connsiteX1" fmla="*/ 14164 w 54918"/>
                  <a:gd name="connsiteY1" fmla="*/ 53409 h 56852"/>
                  <a:gd name="connsiteX2" fmla="*/ 4118 w 54918"/>
                  <a:gd name="connsiteY2" fmla="*/ 43288 h 56852"/>
                  <a:gd name="connsiteX3" fmla="*/ 397 w 54918"/>
                  <a:gd name="connsiteY3" fmla="*/ 29447 h 56852"/>
                  <a:gd name="connsiteX4" fmla="*/ 2407 w 54918"/>
                  <a:gd name="connsiteY4" fmla="*/ 18508 h 56852"/>
                  <a:gd name="connsiteX5" fmla="*/ 8210 w 54918"/>
                  <a:gd name="connsiteY5" fmla="*/ 9057 h 56852"/>
                  <a:gd name="connsiteX6" fmla="*/ 17066 w 54918"/>
                  <a:gd name="connsiteY6" fmla="*/ 2583 h 56852"/>
                  <a:gd name="connsiteX7" fmla="*/ 27931 w 54918"/>
                  <a:gd name="connsiteY7" fmla="*/ 276 h 56852"/>
                  <a:gd name="connsiteX8" fmla="*/ 41772 w 54918"/>
                  <a:gd name="connsiteY8" fmla="*/ 4295 h 56852"/>
                  <a:gd name="connsiteX9" fmla="*/ 51668 w 54918"/>
                  <a:gd name="connsiteY9" fmla="*/ 15085 h 56852"/>
                  <a:gd name="connsiteX10" fmla="*/ 55315 w 54918"/>
                  <a:gd name="connsiteY10" fmla="*/ 29447 h 56852"/>
                  <a:gd name="connsiteX11" fmla="*/ 51594 w 54918"/>
                  <a:gd name="connsiteY11" fmla="*/ 43288 h 56852"/>
                  <a:gd name="connsiteX12" fmla="*/ 41623 w 54918"/>
                  <a:gd name="connsiteY12" fmla="*/ 53409 h 56852"/>
                  <a:gd name="connsiteX13" fmla="*/ 27931 w 54918"/>
                  <a:gd name="connsiteY13" fmla="*/ 57129 h 56852"/>
                  <a:gd name="connsiteX14" fmla="*/ 27931 w 54918"/>
                  <a:gd name="connsiteY14" fmla="*/ 53557 h 56852"/>
                  <a:gd name="connsiteX15" fmla="*/ 41176 w 54918"/>
                  <a:gd name="connsiteY15" fmla="*/ 46339 h 56852"/>
                  <a:gd name="connsiteX16" fmla="*/ 44450 w 54918"/>
                  <a:gd name="connsiteY16" fmla="*/ 28107 h 56852"/>
                  <a:gd name="connsiteX17" fmla="*/ 43781 w 54918"/>
                  <a:gd name="connsiteY17" fmla="*/ 17764 h 56852"/>
                  <a:gd name="connsiteX18" fmla="*/ 40878 w 54918"/>
                  <a:gd name="connsiteY18" fmla="*/ 10248 h 56852"/>
                  <a:gd name="connsiteX19" fmla="*/ 37381 w 54918"/>
                  <a:gd name="connsiteY19" fmla="*/ 6750 h 56852"/>
                  <a:gd name="connsiteX20" fmla="*/ 32842 w 54918"/>
                  <a:gd name="connsiteY20" fmla="*/ 4369 h 56852"/>
                  <a:gd name="connsiteX21" fmla="*/ 27931 w 54918"/>
                  <a:gd name="connsiteY21" fmla="*/ 3551 h 56852"/>
                  <a:gd name="connsiteX22" fmla="*/ 20563 w 54918"/>
                  <a:gd name="connsiteY22" fmla="*/ 5337 h 56852"/>
                  <a:gd name="connsiteX23" fmla="*/ 14834 w 54918"/>
                  <a:gd name="connsiteY23" fmla="*/ 10248 h 56852"/>
                  <a:gd name="connsiteX24" fmla="*/ 11858 w 54918"/>
                  <a:gd name="connsiteY24" fmla="*/ 18061 h 56852"/>
                  <a:gd name="connsiteX25" fmla="*/ 11262 w 54918"/>
                  <a:gd name="connsiteY25" fmla="*/ 28107 h 56852"/>
                  <a:gd name="connsiteX26" fmla="*/ 12453 w 54918"/>
                  <a:gd name="connsiteY26" fmla="*/ 40535 h 56852"/>
                  <a:gd name="connsiteX27" fmla="*/ 17290 w 54918"/>
                  <a:gd name="connsiteY27" fmla="*/ 49837 h 56852"/>
                  <a:gd name="connsiteX28" fmla="*/ 27931 w 54918"/>
                  <a:gd name="connsiteY28" fmla="*/ 53557 h 5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918" h="56852">
                    <a:moveTo>
                      <a:pt x="27931" y="57129"/>
                    </a:moveTo>
                    <a:cubicBezTo>
                      <a:pt x="22969" y="57129"/>
                      <a:pt x="18380" y="55889"/>
                      <a:pt x="14164" y="53409"/>
                    </a:cubicBezTo>
                    <a:cubicBezTo>
                      <a:pt x="9947" y="50928"/>
                      <a:pt x="6599" y="47554"/>
                      <a:pt x="4118" y="43288"/>
                    </a:cubicBezTo>
                    <a:cubicBezTo>
                      <a:pt x="1637" y="39022"/>
                      <a:pt x="397" y="34408"/>
                      <a:pt x="397" y="29447"/>
                    </a:cubicBezTo>
                    <a:cubicBezTo>
                      <a:pt x="397" y="25677"/>
                      <a:pt x="1067" y="22030"/>
                      <a:pt x="2407" y="18508"/>
                    </a:cubicBezTo>
                    <a:cubicBezTo>
                      <a:pt x="3746" y="14986"/>
                      <a:pt x="5681" y="11835"/>
                      <a:pt x="8210" y="9057"/>
                    </a:cubicBezTo>
                    <a:cubicBezTo>
                      <a:pt x="10741" y="6279"/>
                      <a:pt x="13693" y="4121"/>
                      <a:pt x="17066" y="2583"/>
                    </a:cubicBezTo>
                    <a:cubicBezTo>
                      <a:pt x="20440" y="1045"/>
                      <a:pt x="24061" y="276"/>
                      <a:pt x="27931" y="276"/>
                    </a:cubicBezTo>
                    <a:cubicBezTo>
                      <a:pt x="32991" y="276"/>
                      <a:pt x="37605" y="1616"/>
                      <a:pt x="41772" y="4295"/>
                    </a:cubicBezTo>
                    <a:cubicBezTo>
                      <a:pt x="45939" y="6974"/>
                      <a:pt x="49237" y="10571"/>
                      <a:pt x="51668" y="15085"/>
                    </a:cubicBezTo>
                    <a:cubicBezTo>
                      <a:pt x="54100" y="19600"/>
                      <a:pt x="55315" y="24387"/>
                      <a:pt x="55315" y="29447"/>
                    </a:cubicBezTo>
                    <a:cubicBezTo>
                      <a:pt x="55315" y="34408"/>
                      <a:pt x="54075" y="39022"/>
                      <a:pt x="51594" y="43288"/>
                    </a:cubicBezTo>
                    <a:cubicBezTo>
                      <a:pt x="49114" y="47554"/>
                      <a:pt x="45790" y="50928"/>
                      <a:pt x="41623" y="53409"/>
                    </a:cubicBezTo>
                    <a:cubicBezTo>
                      <a:pt x="37456" y="55889"/>
                      <a:pt x="32892" y="57129"/>
                      <a:pt x="27931" y="57129"/>
                    </a:cubicBezTo>
                    <a:close/>
                    <a:moveTo>
                      <a:pt x="27931" y="53557"/>
                    </a:moveTo>
                    <a:cubicBezTo>
                      <a:pt x="34578" y="53557"/>
                      <a:pt x="38993" y="51151"/>
                      <a:pt x="41176" y="46339"/>
                    </a:cubicBezTo>
                    <a:cubicBezTo>
                      <a:pt x="43359" y="41527"/>
                      <a:pt x="44450" y="35450"/>
                      <a:pt x="44450" y="28107"/>
                    </a:cubicBezTo>
                    <a:cubicBezTo>
                      <a:pt x="44450" y="23940"/>
                      <a:pt x="44227" y="20493"/>
                      <a:pt x="43781" y="17764"/>
                    </a:cubicBezTo>
                    <a:cubicBezTo>
                      <a:pt x="43334" y="15035"/>
                      <a:pt x="42367" y="12530"/>
                      <a:pt x="40878" y="10248"/>
                    </a:cubicBezTo>
                    <a:cubicBezTo>
                      <a:pt x="39986" y="8958"/>
                      <a:pt x="38820" y="7792"/>
                      <a:pt x="37381" y="6750"/>
                    </a:cubicBezTo>
                    <a:cubicBezTo>
                      <a:pt x="35942" y="5709"/>
                      <a:pt x="34430" y="4915"/>
                      <a:pt x="32842" y="4369"/>
                    </a:cubicBezTo>
                    <a:cubicBezTo>
                      <a:pt x="31254" y="3824"/>
                      <a:pt x="29618" y="3551"/>
                      <a:pt x="27931" y="3551"/>
                    </a:cubicBezTo>
                    <a:cubicBezTo>
                      <a:pt x="25351" y="3551"/>
                      <a:pt x="22895" y="4146"/>
                      <a:pt x="20563" y="5337"/>
                    </a:cubicBezTo>
                    <a:cubicBezTo>
                      <a:pt x="18232" y="6527"/>
                      <a:pt x="16322" y="8165"/>
                      <a:pt x="14834" y="10248"/>
                    </a:cubicBezTo>
                    <a:cubicBezTo>
                      <a:pt x="13246" y="12629"/>
                      <a:pt x="12255" y="15234"/>
                      <a:pt x="11858" y="18061"/>
                    </a:cubicBezTo>
                    <a:cubicBezTo>
                      <a:pt x="11460" y="20889"/>
                      <a:pt x="11262" y="24238"/>
                      <a:pt x="11262" y="28107"/>
                    </a:cubicBezTo>
                    <a:cubicBezTo>
                      <a:pt x="11262" y="32672"/>
                      <a:pt x="11659" y="36814"/>
                      <a:pt x="12453" y="40535"/>
                    </a:cubicBezTo>
                    <a:cubicBezTo>
                      <a:pt x="13246" y="44255"/>
                      <a:pt x="14859" y="47356"/>
                      <a:pt x="17290" y="49837"/>
                    </a:cubicBezTo>
                    <a:cubicBezTo>
                      <a:pt x="19720" y="52317"/>
                      <a:pt x="23268" y="53557"/>
                      <a:pt x="27931" y="5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47">
                <a:extLst>
                  <a:ext uri="{FF2B5EF4-FFF2-40B4-BE49-F238E27FC236}">
                    <a16:creationId xmlns:a16="http://schemas.microsoft.com/office/drawing/2014/main" id="{4ED0A63B-1D91-F554-AAA0-E8433FEF2F89}"/>
                  </a:ext>
                </a:extLst>
              </p:cNvPr>
              <p:cNvSpPr/>
              <p:nvPr/>
            </p:nvSpPr>
            <p:spPr>
              <a:xfrm>
                <a:off x="4799390" y="5378343"/>
                <a:ext cx="62804" cy="54768"/>
              </a:xfrm>
              <a:custGeom>
                <a:avLst/>
                <a:gdLst>
                  <a:gd name="connsiteX0" fmla="*/ 397 w 62804"/>
                  <a:gd name="connsiteY0" fmla="*/ 55045 h 54768"/>
                  <a:gd name="connsiteX1" fmla="*/ 397 w 62804"/>
                  <a:gd name="connsiteY1" fmla="*/ 50728 h 54768"/>
                  <a:gd name="connsiteX2" fmla="*/ 7317 w 62804"/>
                  <a:gd name="connsiteY2" fmla="*/ 50059 h 54768"/>
                  <a:gd name="connsiteX3" fmla="*/ 10071 w 62804"/>
                  <a:gd name="connsiteY3" fmla="*/ 46711 h 54768"/>
                  <a:gd name="connsiteX4" fmla="*/ 10071 w 62804"/>
                  <a:gd name="connsiteY4" fmla="*/ 12926 h 54768"/>
                  <a:gd name="connsiteX5" fmla="*/ 9029 w 62804"/>
                  <a:gd name="connsiteY5" fmla="*/ 8164 h 54768"/>
                  <a:gd name="connsiteX6" fmla="*/ 6126 w 62804"/>
                  <a:gd name="connsiteY6" fmla="*/ 6378 h 54768"/>
                  <a:gd name="connsiteX7" fmla="*/ 397 w 62804"/>
                  <a:gd name="connsiteY7" fmla="*/ 6080 h 54768"/>
                  <a:gd name="connsiteX8" fmla="*/ 397 w 62804"/>
                  <a:gd name="connsiteY8" fmla="*/ 1615 h 54768"/>
                  <a:gd name="connsiteX9" fmla="*/ 18256 w 62804"/>
                  <a:gd name="connsiteY9" fmla="*/ 276 h 54768"/>
                  <a:gd name="connsiteX10" fmla="*/ 18256 w 62804"/>
                  <a:gd name="connsiteY10" fmla="*/ 12480 h 54768"/>
                  <a:gd name="connsiteX11" fmla="*/ 25697 w 62804"/>
                  <a:gd name="connsiteY11" fmla="*/ 3699 h 54768"/>
                  <a:gd name="connsiteX12" fmla="*/ 36264 w 62804"/>
                  <a:gd name="connsiteY12" fmla="*/ 276 h 54768"/>
                  <a:gd name="connsiteX13" fmla="*/ 49213 w 62804"/>
                  <a:gd name="connsiteY13" fmla="*/ 4443 h 54768"/>
                  <a:gd name="connsiteX14" fmla="*/ 53528 w 62804"/>
                  <a:gd name="connsiteY14" fmla="*/ 16945 h 54768"/>
                  <a:gd name="connsiteX15" fmla="*/ 53528 w 62804"/>
                  <a:gd name="connsiteY15" fmla="*/ 46711 h 54768"/>
                  <a:gd name="connsiteX16" fmla="*/ 56207 w 62804"/>
                  <a:gd name="connsiteY16" fmla="*/ 50059 h 54768"/>
                  <a:gd name="connsiteX17" fmla="*/ 63202 w 62804"/>
                  <a:gd name="connsiteY17" fmla="*/ 50728 h 54768"/>
                  <a:gd name="connsiteX18" fmla="*/ 63202 w 62804"/>
                  <a:gd name="connsiteY18" fmla="*/ 55045 h 54768"/>
                  <a:gd name="connsiteX19" fmla="*/ 34776 w 62804"/>
                  <a:gd name="connsiteY19" fmla="*/ 55045 h 54768"/>
                  <a:gd name="connsiteX20" fmla="*/ 34776 w 62804"/>
                  <a:gd name="connsiteY20" fmla="*/ 50728 h 54768"/>
                  <a:gd name="connsiteX21" fmla="*/ 41771 w 62804"/>
                  <a:gd name="connsiteY21" fmla="*/ 50059 h 54768"/>
                  <a:gd name="connsiteX22" fmla="*/ 44450 w 62804"/>
                  <a:gd name="connsiteY22" fmla="*/ 46711 h 54768"/>
                  <a:gd name="connsiteX23" fmla="*/ 44450 w 62804"/>
                  <a:gd name="connsiteY23" fmla="*/ 17391 h 54768"/>
                  <a:gd name="connsiteX24" fmla="*/ 42739 w 62804"/>
                  <a:gd name="connsiteY24" fmla="*/ 7420 h 54768"/>
                  <a:gd name="connsiteX25" fmla="*/ 35521 w 62804"/>
                  <a:gd name="connsiteY25" fmla="*/ 3550 h 54768"/>
                  <a:gd name="connsiteX26" fmla="*/ 23763 w 62804"/>
                  <a:gd name="connsiteY26" fmla="*/ 9280 h 54768"/>
                  <a:gd name="connsiteX27" fmla="*/ 19149 w 62804"/>
                  <a:gd name="connsiteY27" fmla="*/ 22303 h 54768"/>
                  <a:gd name="connsiteX28" fmla="*/ 19149 w 62804"/>
                  <a:gd name="connsiteY28" fmla="*/ 46711 h 54768"/>
                  <a:gd name="connsiteX29" fmla="*/ 21828 w 62804"/>
                  <a:gd name="connsiteY29" fmla="*/ 50059 h 54768"/>
                  <a:gd name="connsiteX30" fmla="*/ 28674 w 62804"/>
                  <a:gd name="connsiteY30" fmla="*/ 50728 h 54768"/>
                  <a:gd name="connsiteX31" fmla="*/ 28674 w 62804"/>
                  <a:gd name="connsiteY31" fmla="*/ 55045 h 54768"/>
                  <a:gd name="connsiteX32" fmla="*/ 397 w 62804"/>
                  <a:gd name="connsiteY32" fmla="*/ 55045 h 5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804" h="54768">
                    <a:moveTo>
                      <a:pt x="397" y="55045"/>
                    </a:moveTo>
                    <a:lnTo>
                      <a:pt x="397" y="50728"/>
                    </a:lnTo>
                    <a:cubicBezTo>
                      <a:pt x="3175" y="50728"/>
                      <a:pt x="5482" y="50505"/>
                      <a:pt x="7317" y="50059"/>
                    </a:cubicBezTo>
                    <a:cubicBezTo>
                      <a:pt x="9153" y="49612"/>
                      <a:pt x="10071" y="48496"/>
                      <a:pt x="10071" y="46711"/>
                    </a:cubicBezTo>
                    <a:lnTo>
                      <a:pt x="10071" y="12926"/>
                    </a:lnTo>
                    <a:cubicBezTo>
                      <a:pt x="10071" y="10743"/>
                      <a:pt x="9723" y="9156"/>
                      <a:pt x="9029" y="8164"/>
                    </a:cubicBezTo>
                    <a:cubicBezTo>
                      <a:pt x="8334" y="7171"/>
                      <a:pt x="7367" y="6576"/>
                      <a:pt x="6126" y="6378"/>
                    </a:cubicBezTo>
                    <a:cubicBezTo>
                      <a:pt x="4886" y="6179"/>
                      <a:pt x="2976" y="6080"/>
                      <a:pt x="397" y="6080"/>
                    </a:cubicBezTo>
                    <a:lnTo>
                      <a:pt x="397" y="1615"/>
                    </a:lnTo>
                    <a:lnTo>
                      <a:pt x="18256" y="276"/>
                    </a:lnTo>
                    <a:lnTo>
                      <a:pt x="18256" y="12480"/>
                    </a:lnTo>
                    <a:cubicBezTo>
                      <a:pt x="19943" y="8908"/>
                      <a:pt x="22423" y="5981"/>
                      <a:pt x="25697" y="3699"/>
                    </a:cubicBezTo>
                    <a:cubicBezTo>
                      <a:pt x="28971" y="1417"/>
                      <a:pt x="32494" y="276"/>
                      <a:pt x="36264" y="276"/>
                    </a:cubicBezTo>
                    <a:cubicBezTo>
                      <a:pt x="42019" y="276"/>
                      <a:pt x="46335" y="1665"/>
                      <a:pt x="49213" y="4443"/>
                    </a:cubicBezTo>
                    <a:cubicBezTo>
                      <a:pt x="52090" y="7222"/>
                      <a:pt x="53528" y="11389"/>
                      <a:pt x="53528" y="16945"/>
                    </a:cubicBezTo>
                    <a:lnTo>
                      <a:pt x="53528" y="46711"/>
                    </a:lnTo>
                    <a:cubicBezTo>
                      <a:pt x="53528" y="48496"/>
                      <a:pt x="54421" y="49612"/>
                      <a:pt x="56207" y="50059"/>
                    </a:cubicBezTo>
                    <a:cubicBezTo>
                      <a:pt x="57993" y="50505"/>
                      <a:pt x="60325" y="50728"/>
                      <a:pt x="63202" y="50728"/>
                    </a:cubicBezTo>
                    <a:lnTo>
                      <a:pt x="63202" y="55045"/>
                    </a:lnTo>
                    <a:lnTo>
                      <a:pt x="34776" y="55045"/>
                    </a:lnTo>
                    <a:lnTo>
                      <a:pt x="34776" y="50728"/>
                    </a:lnTo>
                    <a:cubicBezTo>
                      <a:pt x="37653" y="50728"/>
                      <a:pt x="39985" y="50505"/>
                      <a:pt x="41771" y="50059"/>
                    </a:cubicBezTo>
                    <a:cubicBezTo>
                      <a:pt x="43557" y="49612"/>
                      <a:pt x="44450" y="48496"/>
                      <a:pt x="44450" y="46711"/>
                    </a:cubicBezTo>
                    <a:lnTo>
                      <a:pt x="44450" y="17391"/>
                    </a:lnTo>
                    <a:cubicBezTo>
                      <a:pt x="44450" y="13323"/>
                      <a:pt x="43880" y="9999"/>
                      <a:pt x="42739" y="7420"/>
                    </a:cubicBezTo>
                    <a:cubicBezTo>
                      <a:pt x="41597" y="4840"/>
                      <a:pt x="39191" y="3550"/>
                      <a:pt x="35521" y="3550"/>
                    </a:cubicBezTo>
                    <a:cubicBezTo>
                      <a:pt x="30758" y="3550"/>
                      <a:pt x="26839" y="5460"/>
                      <a:pt x="23763" y="9280"/>
                    </a:cubicBezTo>
                    <a:cubicBezTo>
                      <a:pt x="20687" y="13100"/>
                      <a:pt x="19149" y="17441"/>
                      <a:pt x="19149" y="22303"/>
                    </a:cubicBezTo>
                    <a:lnTo>
                      <a:pt x="19149" y="46711"/>
                    </a:lnTo>
                    <a:cubicBezTo>
                      <a:pt x="19149" y="48496"/>
                      <a:pt x="20042" y="49612"/>
                      <a:pt x="21828" y="50059"/>
                    </a:cubicBezTo>
                    <a:cubicBezTo>
                      <a:pt x="23614" y="50505"/>
                      <a:pt x="25896" y="50728"/>
                      <a:pt x="28674" y="50728"/>
                    </a:cubicBezTo>
                    <a:lnTo>
                      <a:pt x="28674" y="55045"/>
                    </a:lnTo>
                    <a:lnTo>
                      <a:pt x="397" y="5504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48">
                <a:extLst>
                  <a:ext uri="{FF2B5EF4-FFF2-40B4-BE49-F238E27FC236}">
                    <a16:creationId xmlns:a16="http://schemas.microsoft.com/office/drawing/2014/main" id="{D13CEB06-5510-9936-85EB-9BF3AC57EAA1}"/>
                  </a:ext>
                </a:extLst>
              </p:cNvPr>
              <p:cNvSpPr/>
              <p:nvPr/>
            </p:nvSpPr>
            <p:spPr>
              <a:xfrm>
                <a:off x="4920613" y="5340243"/>
                <a:ext cx="29021" cy="123825"/>
              </a:xfrm>
              <a:custGeom>
                <a:avLst/>
                <a:gdLst>
                  <a:gd name="connsiteX0" fmla="*/ 26740 w 29021"/>
                  <a:gd name="connsiteY0" fmla="*/ 123803 h 123825"/>
                  <a:gd name="connsiteX1" fmla="*/ 14908 w 29021"/>
                  <a:gd name="connsiteY1" fmla="*/ 111376 h 123825"/>
                  <a:gd name="connsiteX2" fmla="*/ 6723 w 29021"/>
                  <a:gd name="connsiteY2" fmla="*/ 96344 h 123825"/>
                  <a:gd name="connsiteX3" fmla="*/ 1960 w 29021"/>
                  <a:gd name="connsiteY3" fmla="*/ 79676 h 123825"/>
                  <a:gd name="connsiteX4" fmla="*/ 397 w 29021"/>
                  <a:gd name="connsiteY4" fmla="*/ 62189 h 123825"/>
                  <a:gd name="connsiteX5" fmla="*/ 1960 w 29021"/>
                  <a:gd name="connsiteY5" fmla="*/ 44552 h 123825"/>
                  <a:gd name="connsiteX6" fmla="*/ 6723 w 29021"/>
                  <a:gd name="connsiteY6" fmla="*/ 27809 h 123825"/>
                  <a:gd name="connsiteX7" fmla="*/ 14983 w 29021"/>
                  <a:gd name="connsiteY7" fmla="*/ 12778 h 123825"/>
                  <a:gd name="connsiteX8" fmla="*/ 26740 w 29021"/>
                  <a:gd name="connsiteY8" fmla="*/ 573 h 123825"/>
                  <a:gd name="connsiteX9" fmla="*/ 27336 w 29021"/>
                  <a:gd name="connsiteY9" fmla="*/ 276 h 123825"/>
                  <a:gd name="connsiteX10" fmla="*/ 28526 w 29021"/>
                  <a:gd name="connsiteY10" fmla="*/ 276 h 123825"/>
                  <a:gd name="connsiteX11" fmla="*/ 29122 w 29021"/>
                  <a:gd name="connsiteY11" fmla="*/ 573 h 123825"/>
                  <a:gd name="connsiteX12" fmla="*/ 29419 w 29021"/>
                  <a:gd name="connsiteY12" fmla="*/ 1317 h 123825"/>
                  <a:gd name="connsiteX13" fmla="*/ 29270 w 29021"/>
                  <a:gd name="connsiteY13" fmla="*/ 2211 h 123825"/>
                  <a:gd name="connsiteX14" fmla="*/ 19150 w 29021"/>
                  <a:gd name="connsiteY14" fmla="*/ 14787 h 123825"/>
                  <a:gd name="connsiteX15" fmla="*/ 12676 w 29021"/>
                  <a:gd name="connsiteY15" fmla="*/ 29223 h 123825"/>
                  <a:gd name="connsiteX16" fmla="*/ 9104 w 29021"/>
                  <a:gd name="connsiteY16" fmla="*/ 45073 h 123825"/>
                  <a:gd name="connsiteX17" fmla="*/ 7988 w 29021"/>
                  <a:gd name="connsiteY17" fmla="*/ 62189 h 123825"/>
                  <a:gd name="connsiteX18" fmla="*/ 29122 w 29021"/>
                  <a:gd name="connsiteY18" fmla="*/ 122017 h 123825"/>
                  <a:gd name="connsiteX19" fmla="*/ 29419 w 29021"/>
                  <a:gd name="connsiteY19" fmla="*/ 123059 h 123825"/>
                  <a:gd name="connsiteX20" fmla="*/ 29122 w 29021"/>
                  <a:gd name="connsiteY20" fmla="*/ 123729 h 123825"/>
                  <a:gd name="connsiteX21" fmla="*/ 28526 w 29021"/>
                  <a:gd name="connsiteY21" fmla="*/ 124101 h 123825"/>
                  <a:gd name="connsiteX22" fmla="*/ 27336 w 29021"/>
                  <a:gd name="connsiteY22" fmla="*/ 124101 h 123825"/>
                  <a:gd name="connsiteX23" fmla="*/ 26740 w 29021"/>
                  <a:gd name="connsiteY23" fmla="*/ 1238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021" h="123825">
                    <a:moveTo>
                      <a:pt x="26740" y="123803"/>
                    </a:moveTo>
                    <a:cubicBezTo>
                      <a:pt x="22176" y="120231"/>
                      <a:pt x="18232" y="116089"/>
                      <a:pt x="14908" y="111376"/>
                    </a:cubicBezTo>
                    <a:cubicBezTo>
                      <a:pt x="11584" y="106663"/>
                      <a:pt x="8856" y="101652"/>
                      <a:pt x="6723" y="96344"/>
                    </a:cubicBezTo>
                    <a:cubicBezTo>
                      <a:pt x="4590" y="91036"/>
                      <a:pt x="3002" y="85480"/>
                      <a:pt x="1960" y="79676"/>
                    </a:cubicBezTo>
                    <a:cubicBezTo>
                      <a:pt x="918" y="73871"/>
                      <a:pt x="397" y="68042"/>
                      <a:pt x="397" y="62189"/>
                    </a:cubicBezTo>
                    <a:cubicBezTo>
                      <a:pt x="397" y="56236"/>
                      <a:pt x="918" y="50357"/>
                      <a:pt x="1960" y="44552"/>
                    </a:cubicBezTo>
                    <a:cubicBezTo>
                      <a:pt x="3002" y="38748"/>
                      <a:pt x="4590" y="33167"/>
                      <a:pt x="6723" y="27809"/>
                    </a:cubicBezTo>
                    <a:cubicBezTo>
                      <a:pt x="8856" y="22451"/>
                      <a:pt x="11609" y="17441"/>
                      <a:pt x="14983" y="12778"/>
                    </a:cubicBezTo>
                    <a:cubicBezTo>
                      <a:pt x="18356" y="8114"/>
                      <a:pt x="22275" y="4046"/>
                      <a:pt x="26740" y="573"/>
                    </a:cubicBezTo>
                    <a:cubicBezTo>
                      <a:pt x="26740" y="375"/>
                      <a:pt x="26939" y="276"/>
                      <a:pt x="27336" y="276"/>
                    </a:cubicBezTo>
                    <a:lnTo>
                      <a:pt x="28526" y="276"/>
                    </a:lnTo>
                    <a:cubicBezTo>
                      <a:pt x="28724" y="276"/>
                      <a:pt x="28923" y="375"/>
                      <a:pt x="29122" y="573"/>
                    </a:cubicBezTo>
                    <a:cubicBezTo>
                      <a:pt x="29320" y="772"/>
                      <a:pt x="29419" y="1020"/>
                      <a:pt x="29419" y="1317"/>
                    </a:cubicBezTo>
                    <a:cubicBezTo>
                      <a:pt x="29419" y="1714"/>
                      <a:pt x="29369" y="2012"/>
                      <a:pt x="29270" y="2211"/>
                    </a:cubicBezTo>
                    <a:cubicBezTo>
                      <a:pt x="25202" y="6080"/>
                      <a:pt x="21829" y="10272"/>
                      <a:pt x="19150" y="14787"/>
                    </a:cubicBezTo>
                    <a:cubicBezTo>
                      <a:pt x="16471" y="19301"/>
                      <a:pt x="14313" y="24113"/>
                      <a:pt x="12676" y="29223"/>
                    </a:cubicBezTo>
                    <a:cubicBezTo>
                      <a:pt x="11039" y="34333"/>
                      <a:pt x="9848" y="39616"/>
                      <a:pt x="9104" y="45073"/>
                    </a:cubicBezTo>
                    <a:cubicBezTo>
                      <a:pt x="8360" y="50530"/>
                      <a:pt x="7988" y="56236"/>
                      <a:pt x="7988" y="62189"/>
                    </a:cubicBezTo>
                    <a:cubicBezTo>
                      <a:pt x="7988" y="88382"/>
                      <a:pt x="15032" y="108325"/>
                      <a:pt x="29122" y="122017"/>
                    </a:cubicBezTo>
                    <a:cubicBezTo>
                      <a:pt x="29320" y="122216"/>
                      <a:pt x="29419" y="122563"/>
                      <a:pt x="29419" y="123059"/>
                    </a:cubicBezTo>
                    <a:cubicBezTo>
                      <a:pt x="29419" y="123257"/>
                      <a:pt x="29320" y="123480"/>
                      <a:pt x="29122" y="123729"/>
                    </a:cubicBezTo>
                    <a:cubicBezTo>
                      <a:pt x="28923" y="123977"/>
                      <a:pt x="28724" y="124101"/>
                      <a:pt x="28526" y="124101"/>
                    </a:cubicBezTo>
                    <a:lnTo>
                      <a:pt x="27336" y="124101"/>
                    </a:lnTo>
                    <a:cubicBezTo>
                      <a:pt x="26939" y="124101"/>
                      <a:pt x="26740" y="124002"/>
                      <a:pt x="26740" y="1238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49">
                <a:extLst>
                  <a:ext uri="{FF2B5EF4-FFF2-40B4-BE49-F238E27FC236}">
                    <a16:creationId xmlns:a16="http://schemas.microsoft.com/office/drawing/2014/main" id="{32A8D7D8-09BD-AE2E-1CF6-C64AD7B60ED3}"/>
                  </a:ext>
                </a:extLst>
              </p:cNvPr>
              <p:cNvSpPr/>
              <p:nvPr/>
            </p:nvSpPr>
            <p:spPr>
              <a:xfrm>
                <a:off x="4964049" y="5350660"/>
                <a:ext cx="49560" cy="82451"/>
              </a:xfrm>
              <a:custGeom>
                <a:avLst/>
                <a:gdLst>
                  <a:gd name="connsiteX0" fmla="*/ 397 w 49560"/>
                  <a:gd name="connsiteY0" fmla="*/ 82727 h 82451"/>
                  <a:gd name="connsiteX1" fmla="*/ 397 w 49560"/>
                  <a:gd name="connsiteY1" fmla="*/ 79453 h 82451"/>
                  <a:gd name="connsiteX2" fmla="*/ 695 w 49560"/>
                  <a:gd name="connsiteY2" fmla="*/ 78709 h 82451"/>
                  <a:gd name="connsiteX3" fmla="*/ 19894 w 49560"/>
                  <a:gd name="connsiteY3" fmla="*/ 57426 h 82451"/>
                  <a:gd name="connsiteX4" fmla="*/ 27038 w 49560"/>
                  <a:gd name="connsiteY4" fmla="*/ 49464 h 82451"/>
                  <a:gd name="connsiteX5" fmla="*/ 32395 w 49560"/>
                  <a:gd name="connsiteY5" fmla="*/ 42097 h 82451"/>
                  <a:gd name="connsiteX6" fmla="*/ 36637 w 49560"/>
                  <a:gd name="connsiteY6" fmla="*/ 33614 h 82451"/>
                  <a:gd name="connsiteX7" fmla="*/ 38200 w 49560"/>
                  <a:gd name="connsiteY7" fmla="*/ 24535 h 82451"/>
                  <a:gd name="connsiteX8" fmla="*/ 36265 w 49560"/>
                  <a:gd name="connsiteY8" fmla="*/ 14787 h 82451"/>
                  <a:gd name="connsiteX9" fmla="*/ 30609 w 49560"/>
                  <a:gd name="connsiteY9" fmla="*/ 7346 h 82451"/>
                  <a:gd name="connsiteX10" fmla="*/ 21680 w 49560"/>
                  <a:gd name="connsiteY10" fmla="*/ 4592 h 82451"/>
                  <a:gd name="connsiteX11" fmla="*/ 12006 w 49560"/>
                  <a:gd name="connsiteY11" fmla="*/ 7867 h 82451"/>
                  <a:gd name="connsiteX12" fmla="*/ 5904 w 49560"/>
                  <a:gd name="connsiteY12" fmla="*/ 16201 h 82451"/>
                  <a:gd name="connsiteX13" fmla="*/ 7244 w 49560"/>
                  <a:gd name="connsiteY13" fmla="*/ 16052 h 82451"/>
                  <a:gd name="connsiteX14" fmla="*/ 12006 w 49560"/>
                  <a:gd name="connsiteY14" fmla="*/ 17913 h 82451"/>
                  <a:gd name="connsiteX15" fmla="*/ 13941 w 49560"/>
                  <a:gd name="connsiteY15" fmla="*/ 22749 h 82451"/>
                  <a:gd name="connsiteX16" fmla="*/ 12006 w 49560"/>
                  <a:gd name="connsiteY16" fmla="*/ 27586 h 82451"/>
                  <a:gd name="connsiteX17" fmla="*/ 7244 w 49560"/>
                  <a:gd name="connsiteY17" fmla="*/ 29595 h 82451"/>
                  <a:gd name="connsiteX18" fmla="*/ 2407 w 49560"/>
                  <a:gd name="connsiteY18" fmla="*/ 27586 h 82451"/>
                  <a:gd name="connsiteX19" fmla="*/ 397 w 49560"/>
                  <a:gd name="connsiteY19" fmla="*/ 22749 h 82451"/>
                  <a:gd name="connsiteX20" fmla="*/ 2183 w 49560"/>
                  <a:gd name="connsiteY20" fmla="*/ 14043 h 82451"/>
                  <a:gd name="connsiteX21" fmla="*/ 7244 w 49560"/>
                  <a:gd name="connsiteY21" fmla="*/ 6825 h 82451"/>
                  <a:gd name="connsiteX22" fmla="*/ 14685 w 49560"/>
                  <a:gd name="connsiteY22" fmla="*/ 1988 h 82451"/>
                  <a:gd name="connsiteX23" fmla="*/ 23466 w 49560"/>
                  <a:gd name="connsiteY23" fmla="*/ 276 h 82451"/>
                  <a:gd name="connsiteX24" fmla="*/ 36711 w 49560"/>
                  <a:gd name="connsiteY24" fmla="*/ 3253 h 82451"/>
                  <a:gd name="connsiteX25" fmla="*/ 46386 w 49560"/>
                  <a:gd name="connsiteY25" fmla="*/ 11736 h 82451"/>
                  <a:gd name="connsiteX26" fmla="*/ 49958 w 49560"/>
                  <a:gd name="connsiteY26" fmla="*/ 24535 h 82451"/>
                  <a:gd name="connsiteX27" fmla="*/ 47576 w 49560"/>
                  <a:gd name="connsiteY27" fmla="*/ 34730 h 82451"/>
                  <a:gd name="connsiteX28" fmla="*/ 41549 w 49560"/>
                  <a:gd name="connsiteY28" fmla="*/ 43511 h 82451"/>
                  <a:gd name="connsiteX29" fmla="*/ 32098 w 49560"/>
                  <a:gd name="connsiteY29" fmla="*/ 52515 h 82451"/>
                  <a:gd name="connsiteX30" fmla="*/ 24508 w 49560"/>
                  <a:gd name="connsiteY30" fmla="*/ 59212 h 82451"/>
                  <a:gd name="connsiteX31" fmla="*/ 10517 w 49560"/>
                  <a:gd name="connsiteY31" fmla="*/ 72756 h 82451"/>
                  <a:gd name="connsiteX32" fmla="*/ 22424 w 49560"/>
                  <a:gd name="connsiteY32" fmla="*/ 72756 h 82451"/>
                  <a:gd name="connsiteX33" fmla="*/ 37084 w 49560"/>
                  <a:gd name="connsiteY33" fmla="*/ 72607 h 82451"/>
                  <a:gd name="connsiteX34" fmla="*/ 43260 w 49560"/>
                  <a:gd name="connsiteY34" fmla="*/ 72012 h 82451"/>
                  <a:gd name="connsiteX35" fmla="*/ 46236 w 49560"/>
                  <a:gd name="connsiteY35" fmla="*/ 60701 h 82451"/>
                  <a:gd name="connsiteX36" fmla="*/ 49958 w 49560"/>
                  <a:gd name="connsiteY36" fmla="*/ 60701 h 82451"/>
                  <a:gd name="connsiteX37" fmla="*/ 46386 w 49560"/>
                  <a:gd name="connsiteY37" fmla="*/ 82727 h 82451"/>
                  <a:gd name="connsiteX38" fmla="*/ 397 w 49560"/>
                  <a:gd name="connsiteY38" fmla="*/ 82727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60" h="82451">
                    <a:moveTo>
                      <a:pt x="397" y="82727"/>
                    </a:moveTo>
                    <a:lnTo>
                      <a:pt x="397" y="79453"/>
                    </a:lnTo>
                    <a:cubicBezTo>
                      <a:pt x="397" y="79255"/>
                      <a:pt x="496" y="79007"/>
                      <a:pt x="695" y="78709"/>
                    </a:cubicBezTo>
                    <a:lnTo>
                      <a:pt x="19894" y="57426"/>
                    </a:lnTo>
                    <a:cubicBezTo>
                      <a:pt x="22870" y="54251"/>
                      <a:pt x="25252" y="51597"/>
                      <a:pt x="27038" y="49464"/>
                    </a:cubicBezTo>
                    <a:cubicBezTo>
                      <a:pt x="28823" y="47331"/>
                      <a:pt x="30609" y="44875"/>
                      <a:pt x="32395" y="42097"/>
                    </a:cubicBezTo>
                    <a:cubicBezTo>
                      <a:pt x="34181" y="39319"/>
                      <a:pt x="35596" y="36491"/>
                      <a:pt x="36637" y="33614"/>
                    </a:cubicBezTo>
                    <a:cubicBezTo>
                      <a:pt x="37679" y="30736"/>
                      <a:pt x="38200" y="27710"/>
                      <a:pt x="38200" y="24535"/>
                    </a:cubicBezTo>
                    <a:cubicBezTo>
                      <a:pt x="38200" y="21162"/>
                      <a:pt x="37555" y="17912"/>
                      <a:pt x="36265" y="14787"/>
                    </a:cubicBezTo>
                    <a:cubicBezTo>
                      <a:pt x="34975" y="11662"/>
                      <a:pt x="33090" y="9181"/>
                      <a:pt x="30609" y="7346"/>
                    </a:cubicBezTo>
                    <a:cubicBezTo>
                      <a:pt x="28129" y="5510"/>
                      <a:pt x="25153" y="4592"/>
                      <a:pt x="21680" y="4592"/>
                    </a:cubicBezTo>
                    <a:cubicBezTo>
                      <a:pt x="18108" y="4592"/>
                      <a:pt x="14884" y="5684"/>
                      <a:pt x="12006" y="7867"/>
                    </a:cubicBezTo>
                    <a:cubicBezTo>
                      <a:pt x="9129" y="10049"/>
                      <a:pt x="7095" y="12827"/>
                      <a:pt x="5904" y="16201"/>
                    </a:cubicBezTo>
                    <a:cubicBezTo>
                      <a:pt x="6302" y="16102"/>
                      <a:pt x="6747" y="16052"/>
                      <a:pt x="7244" y="16052"/>
                    </a:cubicBezTo>
                    <a:cubicBezTo>
                      <a:pt x="9129" y="16052"/>
                      <a:pt x="10716" y="16673"/>
                      <a:pt x="12006" y="17913"/>
                    </a:cubicBezTo>
                    <a:cubicBezTo>
                      <a:pt x="13296" y="19153"/>
                      <a:pt x="13941" y="20765"/>
                      <a:pt x="13941" y="22749"/>
                    </a:cubicBezTo>
                    <a:cubicBezTo>
                      <a:pt x="13941" y="24635"/>
                      <a:pt x="13296" y="26247"/>
                      <a:pt x="12006" y="27586"/>
                    </a:cubicBezTo>
                    <a:cubicBezTo>
                      <a:pt x="10716" y="28925"/>
                      <a:pt x="9129" y="29595"/>
                      <a:pt x="7244" y="29595"/>
                    </a:cubicBezTo>
                    <a:cubicBezTo>
                      <a:pt x="5359" y="29595"/>
                      <a:pt x="3746" y="28925"/>
                      <a:pt x="2407" y="27586"/>
                    </a:cubicBezTo>
                    <a:cubicBezTo>
                      <a:pt x="1067" y="26247"/>
                      <a:pt x="397" y="24635"/>
                      <a:pt x="397" y="22749"/>
                    </a:cubicBezTo>
                    <a:cubicBezTo>
                      <a:pt x="397" y="19674"/>
                      <a:pt x="992" y="16771"/>
                      <a:pt x="2183" y="14043"/>
                    </a:cubicBezTo>
                    <a:cubicBezTo>
                      <a:pt x="3374" y="11314"/>
                      <a:pt x="5061" y="8908"/>
                      <a:pt x="7244" y="6825"/>
                    </a:cubicBezTo>
                    <a:cubicBezTo>
                      <a:pt x="9426" y="4741"/>
                      <a:pt x="11906" y="3129"/>
                      <a:pt x="14685" y="1988"/>
                    </a:cubicBezTo>
                    <a:cubicBezTo>
                      <a:pt x="17463" y="847"/>
                      <a:pt x="20390" y="276"/>
                      <a:pt x="23466" y="276"/>
                    </a:cubicBezTo>
                    <a:cubicBezTo>
                      <a:pt x="28228" y="276"/>
                      <a:pt x="32643" y="1268"/>
                      <a:pt x="36711" y="3253"/>
                    </a:cubicBezTo>
                    <a:cubicBezTo>
                      <a:pt x="40779" y="5237"/>
                      <a:pt x="44004" y="8065"/>
                      <a:pt x="46386" y="11736"/>
                    </a:cubicBezTo>
                    <a:cubicBezTo>
                      <a:pt x="48767" y="15407"/>
                      <a:pt x="49958" y="19674"/>
                      <a:pt x="49958" y="24535"/>
                    </a:cubicBezTo>
                    <a:cubicBezTo>
                      <a:pt x="49958" y="28107"/>
                      <a:pt x="49164" y="31506"/>
                      <a:pt x="47576" y="34730"/>
                    </a:cubicBezTo>
                    <a:cubicBezTo>
                      <a:pt x="45988" y="37955"/>
                      <a:pt x="43980" y="40882"/>
                      <a:pt x="41549" y="43511"/>
                    </a:cubicBezTo>
                    <a:cubicBezTo>
                      <a:pt x="39117" y="46140"/>
                      <a:pt x="35967" y="49141"/>
                      <a:pt x="32098" y="52515"/>
                    </a:cubicBezTo>
                    <a:cubicBezTo>
                      <a:pt x="28228" y="55888"/>
                      <a:pt x="25698" y="58121"/>
                      <a:pt x="24508" y="59212"/>
                    </a:cubicBezTo>
                    <a:lnTo>
                      <a:pt x="10517" y="72756"/>
                    </a:lnTo>
                    <a:lnTo>
                      <a:pt x="22424" y="72756"/>
                    </a:lnTo>
                    <a:cubicBezTo>
                      <a:pt x="28278" y="72756"/>
                      <a:pt x="33164" y="72706"/>
                      <a:pt x="37084" y="72607"/>
                    </a:cubicBezTo>
                    <a:cubicBezTo>
                      <a:pt x="41003" y="72507"/>
                      <a:pt x="43061" y="72309"/>
                      <a:pt x="43260" y="72012"/>
                    </a:cubicBezTo>
                    <a:cubicBezTo>
                      <a:pt x="44252" y="71019"/>
                      <a:pt x="45245" y="67249"/>
                      <a:pt x="46236" y="60701"/>
                    </a:cubicBezTo>
                    <a:lnTo>
                      <a:pt x="49958" y="60701"/>
                    </a:lnTo>
                    <a:lnTo>
                      <a:pt x="46386" y="82727"/>
                    </a:lnTo>
                    <a:lnTo>
                      <a:pt x="397" y="82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50">
                <a:extLst>
                  <a:ext uri="{FF2B5EF4-FFF2-40B4-BE49-F238E27FC236}">
                    <a16:creationId xmlns:a16="http://schemas.microsoft.com/office/drawing/2014/main" id="{D06D40BF-6F65-8A02-A843-7901F2E8EA09}"/>
                  </a:ext>
                </a:extLst>
              </p:cNvPr>
              <p:cNvSpPr/>
              <p:nvPr/>
            </p:nvSpPr>
            <p:spPr>
              <a:xfrm>
                <a:off x="5026359" y="5350660"/>
                <a:ext cx="52090" cy="85129"/>
              </a:xfrm>
              <a:custGeom>
                <a:avLst/>
                <a:gdLst>
                  <a:gd name="connsiteX0" fmla="*/ 26442 w 52090"/>
                  <a:gd name="connsiteY0" fmla="*/ 85406 h 85129"/>
                  <a:gd name="connsiteX1" fmla="*/ 5829 w 52090"/>
                  <a:gd name="connsiteY1" fmla="*/ 72904 h 85129"/>
                  <a:gd name="connsiteX2" fmla="*/ 397 w 52090"/>
                  <a:gd name="connsiteY2" fmla="*/ 43287 h 85129"/>
                  <a:gd name="connsiteX3" fmla="*/ 2333 w 52090"/>
                  <a:gd name="connsiteY3" fmla="*/ 22972 h 85129"/>
                  <a:gd name="connsiteX4" fmla="*/ 10072 w 52090"/>
                  <a:gd name="connsiteY4" fmla="*/ 6899 h 85129"/>
                  <a:gd name="connsiteX5" fmla="*/ 26442 w 52090"/>
                  <a:gd name="connsiteY5" fmla="*/ 276 h 85129"/>
                  <a:gd name="connsiteX6" fmla="*/ 39837 w 52090"/>
                  <a:gd name="connsiteY6" fmla="*/ 4220 h 85129"/>
                  <a:gd name="connsiteX7" fmla="*/ 47725 w 52090"/>
                  <a:gd name="connsiteY7" fmla="*/ 14489 h 85129"/>
                  <a:gd name="connsiteX8" fmla="*/ 51445 w 52090"/>
                  <a:gd name="connsiteY8" fmla="*/ 28033 h 85129"/>
                  <a:gd name="connsiteX9" fmla="*/ 52487 w 52090"/>
                  <a:gd name="connsiteY9" fmla="*/ 43287 h 85129"/>
                  <a:gd name="connsiteX10" fmla="*/ 50478 w 52090"/>
                  <a:gd name="connsiteY10" fmla="*/ 63156 h 85129"/>
                  <a:gd name="connsiteX11" fmla="*/ 42739 w 52090"/>
                  <a:gd name="connsiteY11" fmla="*/ 78932 h 85129"/>
                  <a:gd name="connsiteX12" fmla="*/ 26442 w 52090"/>
                  <a:gd name="connsiteY12" fmla="*/ 85406 h 85129"/>
                  <a:gd name="connsiteX13" fmla="*/ 26442 w 52090"/>
                  <a:gd name="connsiteY13" fmla="*/ 82281 h 85129"/>
                  <a:gd name="connsiteX14" fmla="*/ 36711 w 52090"/>
                  <a:gd name="connsiteY14" fmla="*/ 75211 h 85129"/>
                  <a:gd name="connsiteX15" fmla="*/ 40878 w 52090"/>
                  <a:gd name="connsiteY15" fmla="*/ 59510 h 85129"/>
                  <a:gd name="connsiteX16" fmla="*/ 41623 w 52090"/>
                  <a:gd name="connsiteY16" fmla="*/ 41204 h 85129"/>
                  <a:gd name="connsiteX17" fmla="*/ 40878 w 52090"/>
                  <a:gd name="connsiteY17" fmla="*/ 24089 h 85129"/>
                  <a:gd name="connsiteX18" fmla="*/ 36785 w 52090"/>
                  <a:gd name="connsiteY18" fmla="*/ 9801 h 85129"/>
                  <a:gd name="connsiteX19" fmla="*/ 26442 w 52090"/>
                  <a:gd name="connsiteY19" fmla="*/ 3401 h 85129"/>
                  <a:gd name="connsiteX20" fmla="*/ 16025 w 52090"/>
                  <a:gd name="connsiteY20" fmla="*/ 9875 h 85129"/>
                  <a:gd name="connsiteX21" fmla="*/ 11858 w 52090"/>
                  <a:gd name="connsiteY21" fmla="*/ 24163 h 85129"/>
                  <a:gd name="connsiteX22" fmla="*/ 11113 w 52090"/>
                  <a:gd name="connsiteY22" fmla="*/ 41204 h 85129"/>
                  <a:gd name="connsiteX23" fmla="*/ 11411 w 52090"/>
                  <a:gd name="connsiteY23" fmla="*/ 54301 h 85129"/>
                  <a:gd name="connsiteX24" fmla="*/ 13197 w 52090"/>
                  <a:gd name="connsiteY24" fmla="*/ 66877 h 85129"/>
                  <a:gd name="connsiteX25" fmla="*/ 17885 w 52090"/>
                  <a:gd name="connsiteY25" fmla="*/ 77815 h 85129"/>
                  <a:gd name="connsiteX26" fmla="*/ 26442 w 52090"/>
                  <a:gd name="connsiteY26" fmla="*/ 82281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90" h="85129">
                    <a:moveTo>
                      <a:pt x="26442" y="85406"/>
                    </a:moveTo>
                    <a:cubicBezTo>
                      <a:pt x="16322" y="85406"/>
                      <a:pt x="9452" y="81239"/>
                      <a:pt x="5829" y="72904"/>
                    </a:cubicBezTo>
                    <a:cubicBezTo>
                      <a:pt x="2208" y="64570"/>
                      <a:pt x="397" y="54698"/>
                      <a:pt x="397" y="43287"/>
                    </a:cubicBezTo>
                    <a:cubicBezTo>
                      <a:pt x="397" y="36044"/>
                      <a:pt x="1042" y="29273"/>
                      <a:pt x="2333" y="22972"/>
                    </a:cubicBezTo>
                    <a:cubicBezTo>
                      <a:pt x="3622" y="16672"/>
                      <a:pt x="6202" y="11314"/>
                      <a:pt x="10072" y="6899"/>
                    </a:cubicBezTo>
                    <a:cubicBezTo>
                      <a:pt x="13941" y="2484"/>
                      <a:pt x="19398" y="276"/>
                      <a:pt x="26442" y="276"/>
                    </a:cubicBezTo>
                    <a:cubicBezTo>
                      <a:pt x="31899" y="276"/>
                      <a:pt x="36364" y="1591"/>
                      <a:pt x="39837" y="4220"/>
                    </a:cubicBezTo>
                    <a:cubicBezTo>
                      <a:pt x="43309" y="6849"/>
                      <a:pt x="45939" y="10272"/>
                      <a:pt x="47725" y="14489"/>
                    </a:cubicBezTo>
                    <a:cubicBezTo>
                      <a:pt x="49511" y="18706"/>
                      <a:pt x="50751" y="23221"/>
                      <a:pt x="51445" y="28033"/>
                    </a:cubicBezTo>
                    <a:cubicBezTo>
                      <a:pt x="52140" y="32845"/>
                      <a:pt x="52487" y="37930"/>
                      <a:pt x="52487" y="43287"/>
                    </a:cubicBezTo>
                    <a:cubicBezTo>
                      <a:pt x="52487" y="50332"/>
                      <a:pt x="51818" y="56955"/>
                      <a:pt x="50478" y="63156"/>
                    </a:cubicBezTo>
                    <a:cubicBezTo>
                      <a:pt x="49138" y="69357"/>
                      <a:pt x="46559" y="74616"/>
                      <a:pt x="42739" y="78932"/>
                    </a:cubicBezTo>
                    <a:cubicBezTo>
                      <a:pt x="38919" y="83248"/>
                      <a:pt x="33487" y="85406"/>
                      <a:pt x="26442" y="85406"/>
                    </a:cubicBezTo>
                    <a:close/>
                    <a:moveTo>
                      <a:pt x="26442" y="82281"/>
                    </a:moveTo>
                    <a:cubicBezTo>
                      <a:pt x="31007" y="82281"/>
                      <a:pt x="34430" y="79924"/>
                      <a:pt x="36711" y="75211"/>
                    </a:cubicBezTo>
                    <a:cubicBezTo>
                      <a:pt x="38993" y="70498"/>
                      <a:pt x="40382" y="65265"/>
                      <a:pt x="40878" y="59510"/>
                    </a:cubicBezTo>
                    <a:cubicBezTo>
                      <a:pt x="41375" y="53755"/>
                      <a:pt x="41623" y="47653"/>
                      <a:pt x="41623" y="41204"/>
                    </a:cubicBezTo>
                    <a:cubicBezTo>
                      <a:pt x="41623" y="35052"/>
                      <a:pt x="41375" y="29347"/>
                      <a:pt x="40878" y="24089"/>
                    </a:cubicBezTo>
                    <a:cubicBezTo>
                      <a:pt x="40382" y="18830"/>
                      <a:pt x="39018" y="14068"/>
                      <a:pt x="36785" y="9801"/>
                    </a:cubicBezTo>
                    <a:cubicBezTo>
                      <a:pt x="34554" y="5535"/>
                      <a:pt x="31106" y="3401"/>
                      <a:pt x="26442" y="3401"/>
                    </a:cubicBezTo>
                    <a:cubicBezTo>
                      <a:pt x="21779" y="3401"/>
                      <a:pt x="18306" y="5559"/>
                      <a:pt x="16025" y="9875"/>
                    </a:cubicBezTo>
                    <a:cubicBezTo>
                      <a:pt x="13743" y="14192"/>
                      <a:pt x="12354" y="18954"/>
                      <a:pt x="11858" y="24163"/>
                    </a:cubicBezTo>
                    <a:cubicBezTo>
                      <a:pt x="11361" y="29372"/>
                      <a:pt x="11113" y="35052"/>
                      <a:pt x="11113" y="41204"/>
                    </a:cubicBezTo>
                    <a:cubicBezTo>
                      <a:pt x="11113" y="45868"/>
                      <a:pt x="11212" y="50233"/>
                      <a:pt x="11411" y="54301"/>
                    </a:cubicBezTo>
                    <a:cubicBezTo>
                      <a:pt x="11609" y="58369"/>
                      <a:pt x="12204" y="62561"/>
                      <a:pt x="13197" y="66877"/>
                    </a:cubicBezTo>
                    <a:cubicBezTo>
                      <a:pt x="14188" y="71193"/>
                      <a:pt x="15751" y="74839"/>
                      <a:pt x="17885" y="77815"/>
                    </a:cubicBezTo>
                    <a:cubicBezTo>
                      <a:pt x="20018" y="80792"/>
                      <a:pt x="22870" y="82281"/>
                      <a:pt x="26442" y="822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51">
                <a:extLst>
                  <a:ext uri="{FF2B5EF4-FFF2-40B4-BE49-F238E27FC236}">
                    <a16:creationId xmlns:a16="http://schemas.microsoft.com/office/drawing/2014/main" id="{098AC5AE-AB3E-962F-0513-A4A2146E5824}"/>
                  </a:ext>
                </a:extLst>
              </p:cNvPr>
              <p:cNvSpPr/>
              <p:nvPr/>
            </p:nvSpPr>
            <p:spPr>
              <a:xfrm>
                <a:off x="5095664" y="5350660"/>
                <a:ext cx="41373" cy="82451"/>
              </a:xfrm>
              <a:custGeom>
                <a:avLst/>
                <a:gdLst>
                  <a:gd name="connsiteX0" fmla="*/ 1141 w 41373"/>
                  <a:gd name="connsiteY0" fmla="*/ 82727 h 82451"/>
                  <a:gd name="connsiteX1" fmla="*/ 1141 w 41373"/>
                  <a:gd name="connsiteY1" fmla="*/ 78411 h 82451"/>
                  <a:gd name="connsiteX2" fmla="*/ 16619 w 41373"/>
                  <a:gd name="connsiteY2" fmla="*/ 74393 h 82451"/>
                  <a:gd name="connsiteX3" fmla="*/ 16619 w 41373"/>
                  <a:gd name="connsiteY3" fmla="*/ 9504 h 82451"/>
                  <a:gd name="connsiteX4" fmla="*/ 397 w 41373"/>
                  <a:gd name="connsiteY4" fmla="*/ 12481 h 82451"/>
                  <a:gd name="connsiteX5" fmla="*/ 397 w 41373"/>
                  <a:gd name="connsiteY5" fmla="*/ 8164 h 82451"/>
                  <a:gd name="connsiteX6" fmla="*/ 23316 w 41373"/>
                  <a:gd name="connsiteY6" fmla="*/ 276 h 82451"/>
                  <a:gd name="connsiteX7" fmla="*/ 25102 w 41373"/>
                  <a:gd name="connsiteY7" fmla="*/ 276 h 82451"/>
                  <a:gd name="connsiteX8" fmla="*/ 25921 w 41373"/>
                  <a:gd name="connsiteY8" fmla="*/ 574 h 82451"/>
                  <a:gd name="connsiteX9" fmla="*/ 26293 w 41373"/>
                  <a:gd name="connsiteY9" fmla="*/ 1318 h 82451"/>
                  <a:gd name="connsiteX10" fmla="*/ 26293 w 41373"/>
                  <a:gd name="connsiteY10" fmla="*/ 74393 h 82451"/>
                  <a:gd name="connsiteX11" fmla="*/ 41771 w 41373"/>
                  <a:gd name="connsiteY11" fmla="*/ 78411 h 82451"/>
                  <a:gd name="connsiteX12" fmla="*/ 41771 w 41373"/>
                  <a:gd name="connsiteY12" fmla="*/ 82727 h 82451"/>
                  <a:gd name="connsiteX13" fmla="*/ 1141 w 41373"/>
                  <a:gd name="connsiteY13" fmla="*/ 82727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373" h="82451">
                    <a:moveTo>
                      <a:pt x="1141" y="82727"/>
                    </a:moveTo>
                    <a:lnTo>
                      <a:pt x="1141" y="78411"/>
                    </a:lnTo>
                    <a:cubicBezTo>
                      <a:pt x="11459" y="78411"/>
                      <a:pt x="16619" y="77072"/>
                      <a:pt x="16619" y="74393"/>
                    </a:cubicBezTo>
                    <a:lnTo>
                      <a:pt x="16619" y="9504"/>
                    </a:lnTo>
                    <a:cubicBezTo>
                      <a:pt x="12353" y="11488"/>
                      <a:pt x="6945" y="12481"/>
                      <a:pt x="397" y="12481"/>
                    </a:cubicBezTo>
                    <a:lnTo>
                      <a:pt x="397" y="8164"/>
                    </a:lnTo>
                    <a:cubicBezTo>
                      <a:pt x="10517" y="8164"/>
                      <a:pt x="18156" y="5535"/>
                      <a:pt x="23316" y="276"/>
                    </a:cubicBezTo>
                    <a:lnTo>
                      <a:pt x="25102" y="276"/>
                    </a:lnTo>
                    <a:cubicBezTo>
                      <a:pt x="25400" y="276"/>
                      <a:pt x="25673" y="376"/>
                      <a:pt x="25921" y="574"/>
                    </a:cubicBezTo>
                    <a:cubicBezTo>
                      <a:pt x="26169" y="772"/>
                      <a:pt x="26293" y="1020"/>
                      <a:pt x="26293" y="1318"/>
                    </a:cubicBezTo>
                    <a:lnTo>
                      <a:pt x="26293" y="74393"/>
                    </a:lnTo>
                    <a:cubicBezTo>
                      <a:pt x="26293" y="77072"/>
                      <a:pt x="31452" y="78411"/>
                      <a:pt x="41771" y="78411"/>
                    </a:cubicBezTo>
                    <a:lnTo>
                      <a:pt x="41771" y="82727"/>
                    </a:lnTo>
                    <a:lnTo>
                      <a:pt x="1141" y="82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52">
                <a:extLst>
                  <a:ext uri="{FF2B5EF4-FFF2-40B4-BE49-F238E27FC236}">
                    <a16:creationId xmlns:a16="http://schemas.microsoft.com/office/drawing/2014/main" id="{B935E27D-70AA-5264-AFD1-7F5BC63679AE}"/>
                  </a:ext>
                </a:extLst>
              </p:cNvPr>
              <p:cNvSpPr/>
              <p:nvPr/>
            </p:nvSpPr>
            <p:spPr>
              <a:xfrm>
                <a:off x="5155443" y="5349470"/>
                <a:ext cx="52982" cy="86320"/>
              </a:xfrm>
              <a:custGeom>
                <a:avLst/>
                <a:gdLst>
                  <a:gd name="connsiteX0" fmla="*/ 14982 w 52982"/>
                  <a:gd name="connsiteY0" fmla="*/ 80643 h 86320"/>
                  <a:gd name="connsiteX1" fmla="*/ 16172 w 52982"/>
                  <a:gd name="connsiteY1" fmla="*/ 67249 h 86320"/>
                  <a:gd name="connsiteX2" fmla="*/ 19670 w 52982"/>
                  <a:gd name="connsiteY2" fmla="*/ 54227 h 86320"/>
                  <a:gd name="connsiteX3" fmla="*/ 25251 w 52982"/>
                  <a:gd name="connsiteY3" fmla="*/ 41576 h 86320"/>
                  <a:gd name="connsiteX4" fmla="*/ 32544 w 52982"/>
                  <a:gd name="connsiteY4" fmla="*/ 29893 h 86320"/>
                  <a:gd name="connsiteX5" fmla="*/ 43855 w 52982"/>
                  <a:gd name="connsiteY5" fmla="*/ 14267 h 86320"/>
                  <a:gd name="connsiteX6" fmla="*/ 29716 w 52982"/>
                  <a:gd name="connsiteY6" fmla="*/ 14267 h 86320"/>
                  <a:gd name="connsiteX7" fmla="*/ 6945 w 52982"/>
                  <a:gd name="connsiteY7" fmla="*/ 14862 h 86320"/>
                  <a:gd name="connsiteX8" fmla="*/ 3969 w 52982"/>
                  <a:gd name="connsiteY8" fmla="*/ 26173 h 86320"/>
                  <a:gd name="connsiteX9" fmla="*/ 397 w 52982"/>
                  <a:gd name="connsiteY9" fmla="*/ 26173 h 86320"/>
                  <a:gd name="connsiteX10" fmla="*/ 4415 w 52982"/>
                  <a:gd name="connsiteY10" fmla="*/ 276 h 86320"/>
                  <a:gd name="connsiteX11" fmla="*/ 7987 w 52982"/>
                  <a:gd name="connsiteY11" fmla="*/ 276 h 86320"/>
                  <a:gd name="connsiteX12" fmla="*/ 7987 w 52982"/>
                  <a:gd name="connsiteY12" fmla="*/ 574 h 86320"/>
                  <a:gd name="connsiteX13" fmla="*/ 15577 w 52982"/>
                  <a:gd name="connsiteY13" fmla="*/ 3476 h 86320"/>
                  <a:gd name="connsiteX14" fmla="*/ 30460 w 52982"/>
                  <a:gd name="connsiteY14" fmla="*/ 4146 h 86320"/>
                  <a:gd name="connsiteX15" fmla="*/ 53380 w 52982"/>
                  <a:gd name="connsiteY15" fmla="*/ 4146 h 86320"/>
                  <a:gd name="connsiteX16" fmla="*/ 53380 w 52982"/>
                  <a:gd name="connsiteY16" fmla="*/ 7420 h 86320"/>
                  <a:gd name="connsiteX17" fmla="*/ 53380 w 52982"/>
                  <a:gd name="connsiteY17" fmla="*/ 7494 h 86320"/>
                  <a:gd name="connsiteX18" fmla="*/ 53380 w 52982"/>
                  <a:gd name="connsiteY18" fmla="*/ 7718 h 86320"/>
                  <a:gd name="connsiteX19" fmla="*/ 36264 w 52982"/>
                  <a:gd name="connsiteY19" fmla="*/ 31679 h 86320"/>
                  <a:gd name="connsiteX20" fmla="*/ 28451 w 52982"/>
                  <a:gd name="connsiteY20" fmla="*/ 52367 h 86320"/>
                  <a:gd name="connsiteX21" fmla="*/ 26888 w 52982"/>
                  <a:gd name="connsiteY21" fmla="*/ 80643 h 86320"/>
                  <a:gd name="connsiteX22" fmla="*/ 25102 w 52982"/>
                  <a:gd name="connsiteY22" fmla="*/ 84885 h 86320"/>
                  <a:gd name="connsiteX23" fmla="*/ 20935 w 52982"/>
                  <a:gd name="connsiteY23" fmla="*/ 86597 h 86320"/>
                  <a:gd name="connsiteX24" fmla="*/ 16693 w 52982"/>
                  <a:gd name="connsiteY24" fmla="*/ 84885 h 86320"/>
                  <a:gd name="connsiteX25" fmla="*/ 14982 w 52982"/>
                  <a:gd name="connsiteY25" fmla="*/ 80643 h 8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982" h="86320">
                    <a:moveTo>
                      <a:pt x="14982" y="80643"/>
                    </a:moveTo>
                    <a:cubicBezTo>
                      <a:pt x="14982" y="76080"/>
                      <a:pt x="15379" y="71615"/>
                      <a:pt x="16172" y="67249"/>
                    </a:cubicBezTo>
                    <a:cubicBezTo>
                      <a:pt x="16966" y="62884"/>
                      <a:pt x="18132" y="58543"/>
                      <a:pt x="19670" y="54227"/>
                    </a:cubicBezTo>
                    <a:cubicBezTo>
                      <a:pt x="21208" y="49911"/>
                      <a:pt x="23068" y="45694"/>
                      <a:pt x="25251" y="41576"/>
                    </a:cubicBezTo>
                    <a:cubicBezTo>
                      <a:pt x="27434" y="37458"/>
                      <a:pt x="29865" y="33564"/>
                      <a:pt x="32544" y="29893"/>
                    </a:cubicBezTo>
                    <a:lnTo>
                      <a:pt x="43855" y="14267"/>
                    </a:lnTo>
                    <a:lnTo>
                      <a:pt x="29716" y="14267"/>
                    </a:lnTo>
                    <a:cubicBezTo>
                      <a:pt x="15031" y="14267"/>
                      <a:pt x="7442" y="14465"/>
                      <a:pt x="6945" y="14862"/>
                    </a:cubicBezTo>
                    <a:cubicBezTo>
                      <a:pt x="5854" y="16152"/>
                      <a:pt x="4861" y="19922"/>
                      <a:pt x="3969" y="26173"/>
                    </a:cubicBezTo>
                    <a:lnTo>
                      <a:pt x="397" y="26173"/>
                    </a:lnTo>
                    <a:lnTo>
                      <a:pt x="4415" y="276"/>
                    </a:lnTo>
                    <a:lnTo>
                      <a:pt x="7987" y="276"/>
                    </a:lnTo>
                    <a:lnTo>
                      <a:pt x="7987" y="574"/>
                    </a:lnTo>
                    <a:cubicBezTo>
                      <a:pt x="7987" y="2062"/>
                      <a:pt x="10516" y="3029"/>
                      <a:pt x="15577" y="3476"/>
                    </a:cubicBezTo>
                    <a:cubicBezTo>
                      <a:pt x="20638" y="3923"/>
                      <a:pt x="25598" y="4146"/>
                      <a:pt x="30460" y="4146"/>
                    </a:cubicBezTo>
                    <a:lnTo>
                      <a:pt x="53380" y="4146"/>
                    </a:lnTo>
                    <a:lnTo>
                      <a:pt x="53380" y="7420"/>
                    </a:lnTo>
                    <a:cubicBezTo>
                      <a:pt x="53380" y="7420"/>
                      <a:pt x="53380" y="7445"/>
                      <a:pt x="53380" y="7494"/>
                    </a:cubicBezTo>
                    <a:cubicBezTo>
                      <a:pt x="53380" y="7544"/>
                      <a:pt x="53380" y="7618"/>
                      <a:pt x="53380" y="7718"/>
                    </a:cubicBezTo>
                    <a:lnTo>
                      <a:pt x="36264" y="31679"/>
                    </a:lnTo>
                    <a:cubicBezTo>
                      <a:pt x="32097" y="37930"/>
                      <a:pt x="29492" y="44826"/>
                      <a:pt x="28451" y="52367"/>
                    </a:cubicBezTo>
                    <a:cubicBezTo>
                      <a:pt x="27409" y="59907"/>
                      <a:pt x="26888" y="69333"/>
                      <a:pt x="26888" y="80643"/>
                    </a:cubicBezTo>
                    <a:cubicBezTo>
                      <a:pt x="26888" y="82330"/>
                      <a:pt x="26293" y="83744"/>
                      <a:pt x="25102" y="84885"/>
                    </a:cubicBezTo>
                    <a:cubicBezTo>
                      <a:pt x="23911" y="86026"/>
                      <a:pt x="22523" y="86597"/>
                      <a:pt x="20935" y="86597"/>
                    </a:cubicBezTo>
                    <a:cubicBezTo>
                      <a:pt x="19248" y="86597"/>
                      <a:pt x="17834" y="86026"/>
                      <a:pt x="16693" y="84885"/>
                    </a:cubicBezTo>
                    <a:cubicBezTo>
                      <a:pt x="15552" y="83744"/>
                      <a:pt x="14982" y="82330"/>
                      <a:pt x="14982" y="806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53">
                <a:extLst>
                  <a:ext uri="{FF2B5EF4-FFF2-40B4-BE49-F238E27FC236}">
                    <a16:creationId xmlns:a16="http://schemas.microsoft.com/office/drawing/2014/main" id="{818A1770-5B15-93B0-0E8E-BBE694717671}"/>
                  </a:ext>
                </a:extLst>
              </p:cNvPr>
              <p:cNvSpPr/>
              <p:nvPr/>
            </p:nvSpPr>
            <p:spPr>
              <a:xfrm>
                <a:off x="5218943" y="5340243"/>
                <a:ext cx="29021" cy="123825"/>
              </a:xfrm>
              <a:custGeom>
                <a:avLst/>
                <a:gdLst>
                  <a:gd name="connsiteX0" fmla="*/ 1439 w 29021"/>
                  <a:gd name="connsiteY0" fmla="*/ 124101 h 123825"/>
                  <a:gd name="connsiteX1" fmla="*/ 397 w 29021"/>
                  <a:gd name="connsiteY1" fmla="*/ 123059 h 123825"/>
                  <a:gd name="connsiteX2" fmla="*/ 547 w 29021"/>
                  <a:gd name="connsiteY2" fmla="*/ 122166 h 123825"/>
                  <a:gd name="connsiteX3" fmla="*/ 21828 w 29021"/>
                  <a:gd name="connsiteY3" fmla="*/ 62189 h 123825"/>
                  <a:gd name="connsiteX4" fmla="*/ 844 w 29021"/>
                  <a:gd name="connsiteY4" fmla="*/ 2359 h 123825"/>
                  <a:gd name="connsiteX5" fmla="*/ 397 w 29021"/>
                  <a:gd name="connsiteY5" fmla="*/ 1317 h 123825"/>
                  <a:gd name="connsiteX6" fmla="*/ 695 w 29021"/>
                  <a:gd name="connsiteY6" fmla="*/ 573 h 123825"/>
                  <a:gd name="connsiteX7" fmla="*/ 1439 w 29021"/>
                  <a:gd name="connsiteY7" fmla="*/ 276 h 123825"/>
                  <a:gd name="connsiteX8" fmla="*/ 2630 w 29021"/>
                  <a:gd name="connsiteY8" fmla="*/ 276 h 123825"/>
                  <a:gd name="connsiteX9" fmla="*/ 3225 w 29021"/>
                  <a:gd name="connsiteY9" fmla="*/ 573 h 123825"/>
                  <a:gd name="connsiteX10" fmla="*/ 18034 w 29021"/>
                  <a:gd name="connsiteY10" fmla="*/ 17615 h 123825"/>
                  <a:gd name="connsiteX11" fmla="*/ 26666 w 29021"/>
                  <a:gd name="connsiteY11" fmla="*/ 38972 h 123825"/>
                  <a:gd name="connsiteX12" fmla="*/ 29419 w 29021"/>
                  <a:gd name="connsiteY12" fmla="*/ 62189 h 123825"/>
                  <a:gd name="connsiteX13" fmla="*/ 27931 w 29021"/>
                  <a:gd name="connsiteY13" fmla="*/ 79453 h 123825"/>
                  <a:gd name="connsiteX14" fmla="*/ 23243 w 29021"/>
                  <a:gd name="connsiteY14" fmla="*/ 96196 h 123825"/>
                  <a:gd name="connsiteX15" fmla="*/ 15057 w 29021"/>
                  <a:gd name="connsiteY15" fmla="*/ 111450 h 123825"/>
                  <a:gd name="connsiteX16" fmla="*/ 3225 w 29021"/>
                  <a:gd name="connsiteY16" fmla="*/ 123803 h 123825"/>
                  <a:gd name="connsiteX17" fmla="*/ 2630 w 29021"/>
                  <a:gd name="connsiteY17" fmla="*/ 124101 h 123825"/>
                  <a:gd name="connsiteX18" fmla="*/ 1439 w 29021"/>
                  <a:gd name="connsiteY18" fmla="*/ 124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021" h="123825">
                    <a:moveTo>
                      <a:pt x="1439" y="124101"/>
                    </a:moveTo>
                    <a:cubicBezTo>
                      <a:pt x="745" y="124101"/>
                      <a:pt x="397" y="123754"/>
                      <a:pt x="397" y="123059"/>
                    </a:cubicBezTo>
                    <a:cubicBezTo>
                      <a:pt x="397" y="122662"/>
                      <a:pt x="447" y="122365"/>
                      <a:pt x="547" y="122166"/>
                    </a:cubicBezTo>
                    <a:cubicBezTo>
                      <a:pt x="14734" y="108375"/>
                      <a:pt x="21828" y="88382"/>
                      <a:pt x="21828" y="62189"/>
                    </a:cubicBezTo>
                    <a:cubicBezTo>
                      <a:pt x="21828" y="35995"/>
                      <a:pt x="14833" y="16052"/>
                      <a:pt x="844" y="2359"/>
                    </a:cubicBezTo>
                    <a:cubicBezTo>
                      <a:pt x="546" y="2161"/>
                      <a:pt x="397" y="1814"/>
                      <a:pt x="397" y="1317"/>
                    </a:cubicBezTo>
                    <a:cubicBezTo>
                      <a:pt x="397" y="1020"/>
                      <a:pt x="496" y="772"/>
                      <a:pt x="695" y="573"/>
                    </a:cubicBezTo>
                    <a:cubicBezTo>
                      <a:pt x="893" y="375"/>
                      <a:pt x="1141" y="276"/>
                      <a:pt x="1439" y="276"/>
                    </a:cubicBezTo>
                    <a:lnTo>
                      <a:pt x="2630" y="276"/>
                    </a:lnTo>
                    <a:cubicBezTo>
                      <a:pt x="2829" y="276"/>
                      <a:pt x="3027" y="375"/>
                      <a:pt x="3225" y="573"/>
                    </a:cubicBezTo>
                    <a:cubicBezTo>
                      <a:pt x="9178" y="5237"/>
                      <a:pt x="14114" y="10917"/>
                      <a:pt x="18034" y="17615"/>
                    </a:cubicBezTo>
                    <a:cubicBezTo>
                      <a:pt x="21953" y="24312"/>
                      <a:pt x="24831" y="31431"/>
                      <a:pt x="26666" y="38972"/>
                    </a:cubicBezTo>
                    <a:cubicBezTo>
                      <a:pt x="28502" y="46512"/>
                      <a:pt x="29419" y="54251"/>
                      <a:pt x="29419" y="62189"/>
                    </a:cubicBezTo>
                    <a:cubicBezTo>
                      <a:pt x="29419" y="68042"/>
                      <a:pt x="28923" y="73797"/>
                      <a:pt x="27931" y="79453"/>
                    </a:cubicBezTo>
                    <a:cubicBezTo>
                      <a:pt x="26938" y="85108"/>
                      <a:pt x="25375" y="90689"/>
                      <a:pt x="23243" y="96196"/>
                    </a:cubicBezTo>
                    <a:cubicBezTo>
                      <a:pt x="21109" y="101703"/>
                      <a:pt x="18380" y="106787"/>
                      <a:pt x="15057" y="111450"/>
                    </a:cubicBezTo>
                    <a:cubicBezTo>
                      <a:pt x="11734" y="116114"/>
                      <a:pt x="7789" y="120231"/>
                      <a:pt x="3225" y="123803"/>
                    </a:cubicBezTo>
                    <a:cubicBezTo>
                      <a:pt x="3027" y="124002"/>
                      <a:pt x="2829" y="124101"/>
                      <a:pt x="2630" y="124101"/>
                    </a:cubicBezTo>
                    <a:lnTo>
                      <a:pt x="1439" y="124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4E84C15B-4B46-FE12-255A-76FD6DB3049E}"/>
                </a:ext>
              </a:extLst>
            </p:cNvPr>
            <p:cNvGrpSpPr/>
            <p:nvPr/>
          </p:nvGrpSpPr>
          <p:grpSpPr>
            <a:xfrm>
              <a:off x="2427827" y="5013221"/>
              <a:ext cx="508800" cy="123825"/>
              <a:chOff x="2427827" y="5013221"/>
              <a:chExt cx="508800" cy="123825"/>
            </a:xfrm>
            <a:solidFill>
              <a:srgbClr val="000000"/>
            </a:solidFill>
          </p:grpSpPr>
          <p:sp>
            <p:nvSpPr>
              <p:cNvPr id="194" name="Freeform: Shape 57">
                <a:extLst>
                  <a:ext uri="{FF2B5EF4-FFF2-40B4-BE49-F238E27FC236}">
                    <a16:creationId xmlns:a16="http://schemas.microsoft.com/office/drawing/2014/main" id="{47FDF50C-F178-36F1-87C7-9AE766AEE598}"/>
                  </a:ext>
                </a:extLst>
              </p:cNvPr>
              <p:cNvSpPr/>
              <p:nvPr/>
            </p:nvSpPr>
            <p:spPr>
              <a:xfrm>
                <a:off x="2427827" y="5018727"/>
                <a:ext cx="83046" cy="111323"/>
              </a:xfrm>
              <a:custGeom>
                <a:avLst/>
                <a:gdLst>
                  <a:gd name="connsiteX0" fmla="*/ 41393 w 83046"/>
                  <a:gd name="connsiteY0" fmla="*/ 90283 h 111323"/>
                  <a:gd name="connsiteX1" fmla="*/ 20185 w 83046"/>
                  <a:gd name="connsiteY1" fmla="*/ 84032 h 111323"/>
                  <a:gd name="connsiteX2" fmla="*/ 5451 w 83046"/>
                  <a:gd name="connsiteY2" fmla="*/ 67438 h 111323"/>
                  <a:gd name="connsiteX3" fmla="*/ 167 w 83046"/>
                  <a:gd name="connsiteY3" fmla="*/ 45634 h 111323"/>
                  <a:gd name="connsiteX4" fmla="*/ 3218 w 83046"/>
                  <a:gd name="connsiteY4" fmla="*/ 28891 h 111323"/>
                  <a:gd name="connsiteX5" fmla="*/ 11702 w 83046"/>
                  <a:gd name="connsiteY5" fmla="*/ 14231 h 111323"/>
                  <a:gd name="connsiteX6" fmla="*/ 24799 w 83046"/>
                  <a:gd name="connsiteY6" fmla="*/ 4037 h 111323"/>
                  <a:gd name="connsiteX7" fmla="*/ 41393 w 83046"/>
                  <a:gd name="connsiteY7" fmla="*/ 242 h 111323"/>
                  <a:gd name="connsiteX8" fmla="*/ 57838 w 83046"/>
                  <a:gd name="connsiteY8" fmla="*/ 4037 h 111323"/>
                  <a:gd name="connsiteX9" fmla="*/ 71010 w 83046"/>
                  <a:gd name="connsiteY9" fmla="*/ 14306 h 111323"/>
                  <a:gd name="connsiteX10" fmla="*/ 79493 w 83046"/>
                  <a:gd name="connsiteY10" fmla="*/ 28817 h 111323"/>
                  <a:gd name="connsiteX11" fmla="*/ 82469 w 83046"/>
                  <a:gd name="connsiteY11" fmla="*/ 45634 h 111323"/>
                  <a:gd name="connsiteX12" fmla="*/ 79493 w 83046"/>
                  <a:gd name="connsiteY12" fmla="*/ 62229 h 111323"/>
                  <a:gd name="connsiteX13" fmla="*/ 70787 w 83046"/>
                  <a:gd name="connsiteY13" fmla="*/ 76739 h 111323"/>
                  <a:gd name="connsiteX14" fmla="*/ 57466 w 83046"/>
                  <a:gd name="connsiteY14" fmla="*/ 86711 h 111323"/>
                  <a:gd name="connsiteX15" fmla="*/ 62304 w 83046"/>
                  <a:gd name="connsiteY15" fmla="*/ 95268 h 111323"/>
                  <a:gd name="connsiteX16" fmla="*/ 69224 w 83046"/>
                  <a:gd name="connsiteY16" fmla="*/ 98320 h 111323"/>
                  <a:gd name="connsiteX17" fmla="*/ 77187 w 83046"/>
                  <a:gd name="connsiteY17" fmla="*/ 95119 h 111323"/>
                  <a:gd name="connsiteX18" fmla="*/ 80535 w 83046"/>
                  <a:gd name="connsiteY18" fmla="*/ 87306 h 111323"/>
                  <a:gd name="connsiteX19" fmla="*/ 80981 w 83046"/>
                  <a:gd name="connsiteY19" fmla="*/ 86636 h 111323"/>
                  <a:gd name="connsiteX20" fmla="*/ 81874 w 83046"/>
                  <a:gd name="connsiteY20" fmla="*/ 86264 h 111323"/>
                  <a:gd name="connsiteX21" fmla="*/ 83214 w 83046"/>
                  <a:gd name="connsiteY21" fmla="*/ 87901 h 111323"/>
                  <a:gd name="connsiteX22" fmla="*/ 79716 w 83046"/>
                  <a:gd name="connsiteY22" fmla="*/ 104123 h 111323"/>
                  <a:gd name="connsiteX23" fmla="*/ 68331 w 83046"/>
                  <a:gd name="connsiteY23" fmla="*/ 111565 h 111323"/>
                  <a:gd name="connsiteX24" fmla="*/ 61187 w 83046"/>
                  <a:gd name="connsiteY24" fmla="*/ 109407 h 111323"/>
                  <a:gd name="connsiteX25" fmla="*/ 56871 w 83046"/>
                  <a:gd name="connsiteY25" fmla="*/ 103975 h 111323"/>
                  <a:gd name="connsiteX26" fmla="*/ 54489 w 83046"/>
                  <a:gd name="connsiteY26" fmla="*/ 96384 h 111323"/>
                  <a:gd name="connsiteX27" fmla="*/ 53002 w 83046"/>
                  <a:gd name="connsiteY27" fmla="*/ 88497 h 111323"/>
                  <a:gd name="connsiteX28" fmla="*/ 41393 w 83046"/>
                  <a:gd name="connsiteY28" fmla="*/ 90283 h 111323"/>
                  <a:gd name="connsiteX29" fmla="*/ 41393 w 83046"/>
                  <a:gd name="connsiteY29" fmla="*/ 86711 h 111323"/>
                  <a:gd name="connsiteX30" fmla="*/ 52108 w 83046"/>
                  <a:gd name="connsiteY30" fmla="*/ 83883 h 111323"/>
                  <a:gd name="connsiteX31" fmla="*/ 48536 w 83046"/>
                  <a:gd name="connsiteY31" fmla="*/ 75400 h 111323"/>
                  <a:gd name="connsiteX32" fmla="*/ 41393 w 83046"/>
                  <a:gd name="connsiteY32" fmla="*/ 72275 h 111323"/>
                  <a:gd name="connsiteX33" fmla="*/ 36333 w 83046"/>
                  <a:gd name="connsiteY33" fmla="*/ 74432 h 111323"/>
                  <a:gd name="connsiteX34" fmla="*/ 34249 w 83046"/>
                  <a:gd name="connsiteY34" fmla="*/ 79567 h 111323"/>
                  <a:gd name="connsiteX35" fmla="*/ 36259 w 83046"/>
                  <a:gd name="connsiteY35" fmla="*/ 84702 h 111323"/>
                  <a:gd name="connsiteX36" fmla="*/ 41393 w 83046"/>
                  <a:gd name="connsiteY36" fmla="*/ 86711 h 111323"/>
                  <a:gd name="connsiteX37" fmla="*/ 31124 w 83046"/>
                  <a:gd name="connsiteY37" fmla="*/ 79567 h 111323"/>
                  <a:gd name="connsiteX38" fmla="*/ 32463 w 83046"/>
                  <a:gd name="connsiteY38" fmla="*/ 74432 h 111323"/>
                  <a:gd name="connsiteX39" fmla="*/ 36184 w 83046"/>
                  <a:gd name="connsiteY39" fmla="*/ 70489 h 111323"/>
                  <a:gd name="connsiteX40" fmla="*/ 41393 w 83046"/>
                  <a:gd name="connsiteY40" fmla="*/ 69000 h 111323"/>
                  <a:gd name="connsiteX41" fmla="*/ 49876 w 83046"/>
                  <a:gd name="connsiteY41" fmla="*/ 72498 h 111323"/>
                  <a:gd name="connsiteX42" fmla="*/ 55383 w 83046"/>
                  <a:gd name="connsiteY42" fmla="*/ 81948 h 111323"/>
                  <a:gd name="connsiteX43" fmla="*/ 62304 w 83046"/>
                  <a:gd name="connsiteY43" fmla="*/ 74656 h 111323"/>
                  <a:gd name="connsiteX44" fmla="*/ 66619 w 83046"/>
                  <a:gd name="connsiteY44" fmla="*/ 65801 h 111323"/>
                  <a:gd name="connsiteX45" fmla="*/ 68926 w 83046"/>
                  <a:gd name="connsiteY45" fmla="*/ 55977 h 111323"/>
                  <a:gd name="connsiteX46" fmla="*/ 69670 w 83046"/>
                  <a:gd name="connsiteY46" fmla="*/ 45634 h 111323"/>
                  <a:gd name="connsiteX47" fmla="*/ 67884 w 83046"/>
                  <a:gd name="connsiteY47" fmla="*/ 29486 h 111323"/>
                  <a:gd name="connsiteX48" fmla="*/ 62080 w 83046"/>
                  <a:gd name="connsiteY48" fmla="*/ 15869 h 111323"/>
                  <a:gd name="connsiteX49" fmla="*/ 53002 w 83046"/>
                  <a:gd name="connsiteY49" fmla="*/ 7237 h 111323"/>
                  <a:gd name="connsiteX50" fmla="*/ 41393 w 83046"/>
                  <a:gd name="connsiteY50" fmla="*/ 3962 h 111323"/>
                  <a:gd name="connsiteX51" fmla="*/ 29636 w 83046"/>
                  <a:gd name="connsiteY51" fmla="*/ 7162 h 111323"/>
                  <a:gd name="connsiteX52" fmla="*/ 20557 w 83046"/>
                  <a:gd name="connsiteY52" fmla="*/ 15869 h 111323"/>
                  <a:gd name="connsiteX53" fmla="*/ 14679 w 83046"/>
                  <a:gd name="connsiteY53" fmla="*/ 29635 h 111323"/>
                  <a:gd name="connsiteX54" fmla="*/ 12967 w 83046"/>
                  <a:gd name="connsiteY54" fmla="*/ 45634 h 111323"/>
                  <a:gd name="connsiteX55" fmla="*/ 17431 w 83046"/>
                  <a:gd name="connsiteY55" fmla="*/ 69670 h 111323"/>
                  <a:gd name="connsiteX56" fmla="*/ 32463 w 83046"/>
                  <a:gd name="connsiteY56" fmla="*/ 84925 h 111323"/>
                  <a:gd name="connsiteX57" fmla="*/ 31124 w 83046"/>
                  <a:gd name="connsiteY57" fmla="*/ 79567 h 11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3046" h="111323">
                    <a:moveTo>
                      <a:pt x="41393" y="90283"/>
                    </a:moveTo>
                    <a:cubicBezTo>
                      <a:pt x="33554" y="90283"/>
                      <a:pt x="26486" y="88199"/>
                      <a:pt x="20185" y="84032"/>
                    </a:cubicBezTo>
                    <a:cubicBezTo>
                      <a:pt x="13884" y="79865"/>
                      <a:pt x="8973" y="74333"/>
                      <a:pt x="5451" y="67438"/>
                    </a:cubicBezTo>
                    <a:cubicBezTo>
                      <a:pt x="1929" y="60542"/>
                      <a:pt x="167" y="53274"/>
                      <a:pt x="167" y="45634"/>
                    </a:cubicBezTo>
                    <a:cubicBezTo>
                      <a:pt x="167" y="39979"/>
                      <a:pt x="1185" y="34398"/>
                      <a:pt x="3218" y="28891"/>
                    </a:cubicBezTo>
                    <a:cubicBezTo>
                      <a:pt x="5252" y="23384"/>
                      <a:pt x="8080" y="18498"/>
                      <a:pt x="11702" y="14231"/>
                    </a:cubicBezTo>
                    <a:cubicBezTo>
                      <a:pt x="15324" y="9965"/>
                      <a:pt x="19689" y="6567"/>
                      <a:pt x="24799" y="4037"/>
                    </a:cubicBezTo>
                    <a:cubicBezTo>
                      <a:pt x="29908" y="1507"/>
                      <a:pt x="35439" y="242"/>
                      <a:pt x="41393" y="242"/>
                    </a:cubicBezTo>
                    <a:cubicBezTo>
                      <a:pt x="47247" y="242"/>
                      <a:pt x="52728" y="1507"/>
                      <a:pt x="57838" y="4037"/>
                    </a:cubicBezTo>
                    <a:cubicBezTo>
                      <a:pt x="62949" y="6567"/>
                      <a:pt x="67339" y="9990"/>
                      <a:pt x="71010" y="14306"/>
                    </a:cubicBezTo>
                    <a:cubicBezTo>
                      <a:pt x="74680" y="18622"/>
                      <a:pt x="77508" y="23459"/>
                      <a:pt x="79493" y="28817"/>
                    </a:cubicBezTo>
                    <a:cubicBezTo>
                      <a:pt x="81477" y="34174"/>
                      <a:pt x="82469" y="39780"/>
                      <a:pt x="82469" y="45634"/>
                    </a:cubicBezTo>
                    <a:cubicBezTo>
                      <a:pt x="82469" y="51290"/>
                      <a:pt x="81477" y="56821"/>
                      <a:pt x="79493" y="62229"/>
                    </a:cubicBezTo>
                    <a:cubicBezTo>
                      <a:pt x="77508" y="67636"/>
                      <a:pt x="74606" y="72473"/>
                      <a:pt x="70787" y="76739"/>
                    </a:cubicBezTo>
                    <a:cubicBezTo>
                      <a:pt x="66966" y="81006"/>
                      <a:pt x="62527" y="84330"/>
                      <a:pt x="57466" y="86711"/>
                    </a:cubicBezTo>
                    <a:cubicBezTo>
                      <a:pt x="59054" y="90382"/>
                      <a:pt x="60666" y="93234"/>
                      <a:pt x="62304" y="95268"/>
                    </a:cubicBezTo>
                    <a:cubicBezTo>
                      <a:pt x="63941" y="97303"/>
                      <a:pt x="66247" y="98320"/>
                      <a:pt x="69224" y="98320"/>
                    </a:cubicBezTo>
                    <a:cubicBezTo>
                      <a:pt x="72299" y="98320"/>
                      <a:pt x="74954" y="97253"/>
                      <a:pt x="77187" y="95119"/>
                    </a:cubicBezTo>
                    <a:cubicBezTo>
                      <a:pt x="79418" y="92987"/>
                      <a:pt x="80535" y="90382"/>
                      <a:pt x="80535" y="87306"/>
                    </a:cubicBezTo>
                    <a:cubicBezTo>
                      <a:pt x="80535" y="87108"/>
                      <a:pt x="80683" y="86885"/>
                      <a:pt x="80981" y="86636"/>
                    </a:cubicBezTo>
                    <a:cubicBezTo>
                      <a:pt x="81279" y="86388"/>
                      <a:pt x="81577" y="86264"/>
                      <a:pt x="81874" y="86264"/>
                    </a:cubicBezTo>
                    <a:cubicBezTo>
                      <a:pt x="82767" y="86264"/>
                      <a:pt x="83214" y="86810"/>
                      <a:pt x="83214" y="87901"/>
                    </a:cubicBezTo>
                    <a:cubicBezTo>
                      <a:pt x="83214" y="93755"/>
                      <a:pt x="82048" y="99163"/>
                      <a:pt x="79716" y="104123"/>
                    </a:cubicBezTo>
                    <a:cubicBezTo>
                      <a:pt x="77385" y="109085"/>
                      <a:pt x="73590" y="111565"/>
                      <a:pt x="68331" y="111565"/>
                    </a:cubicBezTo>
                    <a:cubicBezTo>
                      <a:pt x="65454" y="111565"/>
                      <a:pt x="63072" y="110846"/>
                      <a:pt x="61187" y="109407"/>
                    </a:cubicBezTo>
                    <a:cubicBezTo>
                      <a:pt x="59302" y="107969"/>
                      <a:pt x="57863" y="106158"/>
                      <a:pt x="56871" y="103975"/>
                    </a:cubicBezTo>
                    <a:cubicBezTo>
                      <a:pt x="55879" y="101792"/>
                      <a:pt x="55085" y="99262"/>
                      <a:pt x="54489" y="96384"/>
                    </a:cubicBezTo>
                    <a:cubicBezTo>
                      <a:pt x="53894" y="93507"/>
                      <a:pt x="53399" y="90878"/>
                      <a:pt x="53002" y="88497"/>
                    </a:cubicBezTo>
                    <a:cubicBezTo>
                      <a:pt x="49331" y="89687"/>
                      <a:pt x="45461" y="90283"/>
                      <a:pt x="41393" y="90283"/>
                    </a:cubicBezTo>
                    <a:close/>
                    <a:moveTo>
                      <a:pt x="41393" y="86711"/>
                    </a:moveTo>
                    <a:cubicBezTo>
                      <a:pt x="45064" y="86711"/>
                      <a:pt x="48636" y="85768"/>
                      <a:pt x="52108" y="83883"/>
                    </a:cubicBezTo>
                    <a:cubicBezTo>
                      <a:pt x="51315" y="80311"/>
                      <a:pt x="50124" y="77483"/>
                      <a:pt x="48536" y="75400"/>
                    </a:cubicBezTo>
                    <a:cubicBezTo>
                      <a:pt x="46948" y="73316"/>
                      <a:pt x="44567" y="72275"/>
                      <a:pt x="41393" y="72275"/>
                    </a:cubicBezTo>
                    <a:cubicBezTo>
                      <a:pt x="39408" y="72275"/>
                      <a:pt x="37722" y="72994"/>
                      <a:pt x="36333" y="74432"/>
                    </a:cubicBezTo>
                    <a:cubicBezTo>
                      <a:pt x="34943" y="75871"/>
                      <a:pt x="34249" y="77583"/>
                      <a:pt x="34249" y="79567"/>
                    </a:cubicBezTo>
                    <a:cubicBezTo>
                      <a:pt x="34249" y="81650"/>
                      <a:pt x="34918" y="83362"/>
                      <a:pt x="36259" y="84702"/>
                    </a:cubicBezTo>
                    <a:cubicBezTo>
                      <a:pt x="37598" y="86041"/>
                      <a:pt x="39309" y="86711"/>
                      <a:pt x="41393" y="86711"/>
                    </a:cubicBezTo>
                    <a:close/>
                    <a:moveTo>
                      <a:pt x="31124" y="79567"/>
                    </a:moveTo>
                    <a:cubicBezTo>
                      <a:pt x="31124" y="77781"/>
                      <a:pt x="31570" y="76070"/>
                      <a:pt x="32463" y="74432"/>
                    </a:cubicBezTo>
                    <a:cubicBezTo>
                      <a:pt x="33356" y="72795"/>
                      <a:pt x="34596" y="71481"/>
                      <a:pt x="36184" y="70489"/>
                    </a:cubicBezTo>
                    <a:cubicBezTo>
                      <a:pt x="37772" y="69496"/>
                      <a:pt x="39508" y="69000"/>
                      <a:pt x="41393" y="69000"/>
                    </a:cubicBezTo>
                    <a:cubicBezTo>
                      <a:pt x="44964" y="69000"/>
                      <a:pt x="47792" y="70166"/>
                      <a:pt x="49876" y="72498"/>
                    </a:cubicBezTo>
                    <a:cubicBezTo>
                      <a:pt x="51960" y="74829"/>
                      <a:pt x="53795" y="77979"/>
                      <a:pt x="55383" y="81948"/>
                    </a:cubicBezTo>
                    <a:cubicBezTo>
                      <a:pt x="58161" y="79865"/>
                      <a:pt x="60468" y="77434"/>
                      <a:pt x="62304" y="74656"/>
                    </a:cubicBezTo>
                    <a:cubicBezTo>
                      <a:pt x="64139" y="71878"/>
                      <a:pt x="65577" y="68926"/>
                      <a:pt x="66619" y="65801"/>
                    </a:cubicBezTo>
                    <a:cubicBezTo>
                      <a:pt x="67661" y="62675"/>
                      <a:pt x="68430" y="59401"/>
                      <a:pt x="68926" y="55977"/>
                    </a:cubicBezTo>
                    <a:cubicBezTo>
                      <a:pt x="69423" y="52555"/>
                      <a:pt x="69670" y="49107"/>
                      <a:pt x="69670" y="45634"/>
                    </a:cubicBezTo>
                    <a:cubicBezTo>
                      <a:pt x="69670" y="39880"/>
                      <a:pt x="69075" y="34497"/>
                      <a:pt x="67884" y="29486"/>
                    </a:cubicBezTo>
                    <a:cubicBezTo>
                      <a:pt x="66694" y="24476"/>
                      <a:pt x="64759" y="19936"/>
                      <a:pt x="62080" y="15869"/>
                    </a:cubicBezTo>
                    <a:cubicBezTo>
                      <a:pt x="59699" y="12297"/>
                      <a:pt x="56673" y="9419"/>
                      <a:pt x="53002" y="7237"/>
                    </a:cubicBezTo>
                    <a:cubicBezTo>
                      <a:pt x="49331" y="5054"/>
                      <a:pt x="45461" y="3962"/>
                      <a:pt x="41393" y="3962"/>
                    </a:cubicBezTo>
                    <a:cubicBezTo>
                      <a:pt x="37225" y="3962"/>
                      <a:pt x="33307" y="5029"/>
                      <a:pt x="29636" y="7162"/>
                    </a:cubicBezTo>
                    <a:cubicBezTo>
                      <a:pt x="25964" y="9295"/>
                      <a:pt x="22938" y="12198"/>
                      <a:pt x="20557" y="15869"/>
                    </a:cubicBezTo>
                    <a:cubicBezTo>
                      <a:pt x="17778" y="20036"/>
                      <a:pt x="15819" y="24625"/>
                      <a:pt x="14679" y="29635"/>
                    </a:cubicBezTo>
                    <a:cubicBezTo>
                      <a:pt x="13538" y="34646"/>
                      <a:pt x="12967" y="39979"/>
                      <a:pt x="12967" y="45634"/>
                    </a:cubicBezTo>
                    <a:cubicBezTo>
                      <a:pt x="12967" y="54465"/>
                      <a:pt x="14455" y="62476"/>
                      <a:pt x="17431" y="69670"/>
                    </a:cubicBezTo>
                    <a:cubicBezTo>
                      <a:pt x="20408" y="76864"/>
                      <a:pt x="25419" y="81949"/>
                      <a:pt x="32463" y="84925"/>
                    </a:cubicBezTo>
                    <a:cubicBezTo>
                      <a:pt x="31570" y="83238"/>
                      <a:pt x="31124" y="81452"/>
                      <a:pt x="31124" y="795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58">
                <a:extLst>
                  <a:ext uri="{FF2B5EF4-FFF2-40B4-BE49-F238E27FC236}">
                    <a16:creationId xmlns:a16="http://schemas.microsoft.com/office/drawing/2014/main" id="{1D8D54D7-7595-3790-03E9-7265860A20E2}"/>
                  </a:ext>
                </a:extLst>
              </p:cNvPr>
              <p:cNvSpPr/>
              <p:nvPr/>
            </p:nvSpPr>
            <p:spPr>
              <a:xfrm>
                <a:off x="2523480" y="5023192"/>
                <a:ext cx="26937" cy="82897"/>
              </a:xfrm>
              <a:custGeom>
                <a:avLst/>
                <a:gdLst>
                  <a:gd name="connsiteX0" fmla="*/ 167 w 26937"/>
                  <a:gd name="connsiteY0" fmla="*/ 83140 h 82897"/>
                  <a:gd name="connsiteX1" fmla="*/ 167 w 26937"/>
                  <a:gd name="connsiteY1" fmla="*/ 78823 h 82897"/>
                  <a:gd name="connsiteX2" fmla="*/ 7088 w 26937"/>
                  <a:gd name="connsiteY2" fmla="*/ 78154 h 82897"/>
                  <a:gd name="connsiteX3" fmla="*/ 9841 w 26937"/>
                  <a:gd name="connsiteY3" fmla="*/ 74805 h 82897"/>
                  <a:gd name="connsiteX4" fmla="*/ 9841 w 26937"/>
                  <a:gd name="connsiteY4" fmla="*/ 41021 h 82897"/>
                  <a:gd name="connsiteX5" fmla="*/ 7981 w 26937"/>
                  <a:gd name="connsiteY5" fmla="*/ 35217 h 82897"/>
                  <a:gd name="connsiteX6" fmla="*/ 614 w 26937"/>
                  <a:gd name="connsiteY6" fmla="*/ 34175 h 82897"/>
                  <a:gd name="connsiteX7" fmla="*/ 614 w 26937"/>
                  <a:gd name="connsiteY7" fmla="*/ 29710 h 82897"/>
                  <a:gd name="connsiteX8" fmla="*/ 18473 w 26937"/>
                  <a:gd name="connsiteY8" fmla="*/ 28371 h 82897"/>
                  <a:gd name="connsiteX9" fmla="*/ 18473 w 26937"/>
                  <a:gd name="connsiteY9" fmla="*/ 74805 h 82897"/>
                  <a:gd name="connsiteX10" fmla="*/ 20855 w 26937"/>
                  <a:gd name="connsiteY10" fmla="*/ 78154 h 82897"/>
                  <a:gd name="connsiteX11" fmla="*/ 27105 w 26937"/>
                  <a:gd name="connsiteY11" fmla="*/ 78823 h 82897"/>
                  <a:gd name="connsiteX12" fmla="*/ 27105 w 26937"/>
                  <a:gd name="connsiteY12" fmla="*/ 83140 h 82897"/>
                  <a:gd name="connsiteX13" fmla="*/ 167 w 26937"/>
                  <a:gd name="connsiteY13" fmla="*/ 83140 h 82897"/>
                  <a:gd name="connsiteX14" fmla="*/ 5377 w 26937"/>
                  <a:gd name="connsiteY14" fmla="*/ 7088 h 82897"/>
                  <a:gd name="connsiteX15" fmla="*/ 7460 w 26937"/>
                  <a:gd name="connsiteY15" fmla="*/ 2326 h 82897"/>
                  <a:gd name="connsiteX16" fmla="*/ 12074 w 26937"/>
                  <a:gd name="connsiteY16" fmla="*/ 242 h 82897"/>
                  <a:gd name="connsiteX17" fmla="*/ 15497 w 26937"/>
                  <a:gd name="connsiteY17" fmla="*/ 1210 h 82897"/>
                  <a:gd name="connsiteX18" fmla="*/ 18027 w 26937"/>
                  <a:gd name="connsiteY18" fmla="*/ 3814 h 82897"/>
                  <a:gd name="connsiteX19" fmla="*/ 18919 w 26937"/>
                  <a:gd name="connsiteY19" fmla="*/ 7088 h 82897"/>
                  <a:gd name="connsiteX20" fmla="*/ 16910 w 26937"/>
                  <a:gd name="connsiteY20" fmla="*/ 11851 h 82897"/>
                  <a:gd name="connsiteX21" fmla="*/ 12074 w 26937"/>
                  <a:gd name="connsiteY21" fmla="*/ 13934 h 82897"/>
                  <a:gd name="connsiteX22" fmla="*/ 7460 w 26937"/>
                  <a:gd name="connsiteY22" fmla="*/ 11851 h 82897"/>
                  <a:gd name="connsiteX23" fmla="*/ 5377 w 26937"/>
                  <a:gd name="connsiteY23" fmla="*/ 7088 h 8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937" h="82897">
                    <a:moveTo>
                      <a:pt x="167" y="83140"/>
                    </a:moveTo>
                    <a:lnTo>
                      <a:pt x="167" y="78823"/>
                    </a:lnTo>
                    <a:cubicBezTo>
                      <a:pt x="2946" y="78823"/>
                      <a:pt x="5253" y="78600"/>
                      <a:pt x="7088" y="78154"/>
                    </a:cubicBezTo>
                    <a:cubicBezTo>
                      <a:pt x="8924" y="77707"/>
                      <a:pt x="9841" y="76591"/>
                      <a:pt x="9841" y="74805"/>
                    </a:cubicBezTo>
                    <a:lnTo>
                      <a:pt x="9841" y="41021"/>
                    </a:lnTo>
                    <a:cubicBezTo>
                      <a:pt x="9841" y="37846"/>
                      <a:pt x="9221" y="35911"/>
                      <a:pt x="7981" y="35217"/>
                    </a:cubicBezTo>
                    <a:cubicBezTo>
                      <a:pt x="6741" y="34522"/>
                      <a:pt x="4285" y="34175"/>
                      <a:pt x="614" y="34175"/>
                    </a:cubicBezTo>
                    <a:lnTo>
                      <a:pt x="614" y="29710"/>
                    </a:lnTo>
                    <a:lnTo>
                      <a:pt x="18473" y="28371"/>
                    </a:lnTo>
                    <a:lnTo>
                      <a:pt x="18473" y="74805"/>
                    </a:lnTo>
                    <a:cubicBezTo>
                      <a:pt x="18473" y="76591"/>
                      <a:pt x="19267" y="77707"/>
                      <a:pt x="20855" y="78154"/>
                    </a:cubicBezTo>
                    <a:cubicBezTo>
                      <a:pt x="22443" y="78600"/>
                      <a:pt x="24526" y="78823"/>
                      <a:pt x="27105" y="78823"/>
                    </a:cubicBezTo>
                    <a:lnTo>
                      <a:pt x="27105" y="83140"/>
                    </a:lnTo>
                    <a:lnTo>
                      <a:pt x="167" y="83140"/>
                    </a:lnTo>
                    <a:close/>
                    <a:moveTo>
                      <a:pt x="5377" y="7088"/>
                    </a:moveTo>
                    <a:cubicBezTo>
                      <a:pt x="5377" y="5302"/>
                      <a:pt x="6071" y="3715"/>
                      <a:pt x="7460" y="2326"/>
                    </a:cubicBezTo>
                    <a:cubicBezTo>
                      <a:pt x="8849" y="937"/>
                      <a:pt x="10387" y="242"/>
                      <a:pt x="12074" y="242"/>
                    </a:cubicBezTo>
                    <a:cubicBezTo>
                      <a:pt x="13264" y="242"/>
                      <a:pt x="14405" y="564"/>
                      <a:pt x="15497" y="1210"/>
                    </a:cubicBezTo>
                    <a:cubicBezTo>
                      <a:pt x="16588" y="1855"/>
                      <a:pt x="17431" y="2723"/>
                      <a:pt x="18027" y="3814"/>
                    </a:cubicBezTo>
                    <a:cubicBezTo>
                      <a:pt x="18622" y="4905"/>
                      <a:pt x="18919" y="5997"/>
                      <a:pt x="18919" y="7088"/>
                    </a:cubicBezTo>
                    <a:cubicBezTo>
                      <a:pt x="18919" y="8874"/>
                      <a:pt x="18250" y="10462"/>
                      <a:pt x="16910" y="11851"/>
                    </a:cubicBezTo>
                    <a:cubicBezTo>
                      <a:pt x="15571" y="13240"/>
                      <a:pt x="13959" y="13934"/>
                      <a:pt x="12074" y="13934"/>
                    </a:cubicBezTo>
                    <a:cubicBezTo>
                      <a:pt x="10387" y="13934"/>
                      <a:pt x="8849" y="13240"/>
                      <a:pt x="7460" y="11851"/>
                    </a:cubicBezTo>
                    <a:cubicBezTo>
                      <a:pt x="6071" y="10462"/>
                      <a:pt x="5377" y="8874"/>
                      <a:pt x="5377" y="70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59">
                <a:extLst>
                  <a:ext uri="{FF2B5EF4-FFF2-40B4-BE49-F238E27FC236}">
                    <a16:creationId xmlns:a16="http://schemas.microsoft.com/office/drawing/2014/main" id="{C03FD50A-5764-F134-6B81-079A5C51E9E7}"/>
                  </a:ext>
                </a:extLst>
              </p:cNvPr>
              <p:cNvSpPr/>
              <p:nvPr/>
            </p:nvSpPr>
            <p:spPr>
              <a:xfrm>
                <a:off x="2609277" y="5013221"/>
                <a:ext cx="29021" cy="123825"/>
              </a:xfrm>
              <a:custGeom>
                <a:avLst/>
                <a:gdLst>
                  <a:gd name="connsiteX0" fmla="*/ 26511 w 29021"/>
                  <a:gd name="connsiteY0" fmla="*/ 123769 h 123825"/>
                  <a:gd name="connsiteX1" fmla="*/ 14679 w 29021"/>
                  <a:gd name="connsiteY1" fmla="*/ 111341 h 123825"/>
                  <a:gd name="connsiteX2" fmla="*/ 6493 w 29021"/>
                  <a:gd name="connsiteY2" fmla="*/ 96310 h 123825"/>
                  <a:gd name="connsiteX3" fmla="*/ 1730 w 29021"/>
                  <a:gd name="connsiteY3" fmla="*/ 79641 h 123825"/>
                  <a:gd name="connsiteX4" fmla="*/ 167 w 29021"/>
                  <a:gd name="connsiteY4" fmla="*/ 62154 h 123825"/>
                  <a:gd name="connsiteX5" fmla="*/ 1730 w 29021"/>
                  <a:gd name="connsiteY5" fmla="*/ 44518 h 123825"/>
                  <a:gd name="connsiteX6" fmla="*/ 6493 w 29021"/>
                  <a:gd name="connsiteY6" fmla="*/ 27775 h 123825"/>
                  <a:gd name="connsiteX7" fmla="*/ 14753 w 29021"/>
                  <a:gd name="connsiteY7" fmla="*/ 12743 h 123825"/>
                  <a:gd name="connsiteX8" fmla="*/ 26511 w 29021"/>
                  <a:gd name="connsiteY8" fmla="*/ 539 h 123825"/>
                  <a:gd name="connsiteX9" fmla="*/ 27106 w 29021"/>
                  <a:gd name="connsiteY9" fmla="*/ 242 h 123825"/>
                  <a:gd name="connsiteX10" fmla="*/ 28297 w 29021"/>
                  <a:gd name="connsiteY10" fmla="*/ 242 h 123825"/>
                  <a:gd name="connsiteX11" fmla="*/ 28892 w 29021"/>
                  <a:gd name="connsiteY11" fmla="*/ 539 h 123825"/>
                  <a:gd name="connsiteX12" fmla="*/ 29189 w 29021"/>
                  <a:gd name="connsiteY12" fmla="*/ 1283 h 123825"/>
                  <a:gd name="connsiteX13" fmla="*/ 29040 w 29021"/>
                  <a:gd name="connsiteY13" fmla="*/ 2176 h 123825"/>
                  <a:gd name="connsiteX14" fmla="*/ 18920 w 29021"/>
                  <a:gd name="connsiteY14" fmla="*/ 14752 h 123825"/>
                  <a:gd name="connsiteX15" fmla="*/ 12446 w 29021"/>
                  <a:gd name="connsiteY15" fmla="*/ 29188 h 123825"/>
                  <a:gd name="connsiteX16" fmla="*/ 8874 w 29021"/>
                  <a:gd name="connsiteY16" fmla="*/ 45039 h 123825"/>
                  <a:gd name="connsiteX17" fmla="*/ 7758 w 29021"/>
                  <a:gd name="connsiteY17" fmla="*/ 62154 h 123825"/>
                  <a:gd name="connsiteX18" fmla="*/ 28892 w 29021"/>
                  <a:gd name="connsiteY18" fmla="*/ 121983 h 123825"/>
                  <a:gd name="connsiteX19" fmla="*/ 29189 w 29021"/>
                  <a:gd name="connsiteY19" fmla="*/ 123025 h 123825"/>
                  <a:gd name="connsiteX20" fmla="*/ 28892 w 29021"/>
                  <a:gd name="connsiteY20" fmla="*/ 123694 h 123825"/>
                  <a:gd name="connsiteX21" fmla="*/ 28297 w 29021"/>
                  <a:gd name="connsiteY21" fmla="*/ 124067 h 123825"/>
                  <a:gd name="connsiteX22" fmla="*/ 27106 w 29021"/>
                  <a:gd name="connsiteY22" fmla="*/ 124067 h 123825"/>
                  <a:gd name="connsiteX23" fmla="*/ 26511 w 29021"/>
                  <a:gd name="connsiteY23" fmla="*/ 12376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021" h="123825">
                    <a:moveTo>
                      <a:pt x="26511" y="123769"/>
                    </a:moveTo>
                    <a:cubicBezTo>
                      <a:pt x="21946" y="120197"/>
                      <a:pt x="18002" y="116054"/>
                      <a:pt x="14679" y="111341"/>
                    </a:cubicBezTo>
                    <a:cubicBezTo>
                      <a:pt x="11354" y="106629"/>
                      <a:pt x="8626" y="101618"/>
                      <a:pt x="6493" y="96310"/>
                    </a:cubicBezTo>
                    <a:cubicBezTo>
                      <a:pt x="4360" y="91002"/>
                      <a:pt x="2772" y="85446"/>
                      <a:pt x="1730" y="79641"/>
                    </a:cubicBezTo>
                    <a:cubicBezTo>
                      <a:pt x="688" y="73837"/>
                      <a:pt x="167" y="68008"/>
                      <a:pt x="167" y="62154"/>
                    </a:cubicBezTo>
                    <a:cubicBezTo>
                      <a:pt x="167" y="56201"/>
                      <a:pt x="688" y="50322"/>
                      <a:pt x="1730" y="44518"/>
                    </a:cubicBezTo>
                    <a:cubicBezTo>
                      <a:pt x="2772" y="38713"/>
                      <a:pt x="4360" y="33132"/>
                      <a:pt x="6493" y="27775"/>
                    </a:cubicBezTo>
                    <a:cubicBezTo>
                      <a:pt x="8626" y="22417"/>
                      <a:pt x="11379" y="17406"/>
                      <a:pt x="14753" y="12743"/>
                    </a:cubicBezTo>
                    <a:cubicBezTo>
                      <a:pt x="18126" y="8080"/>
                      <a:pt x="22045" y="4012"/>
                      <a:pt x="26511" y="539"/>
                    </a:cubicBezTo>
                    <a:cubicBezTo>
                      <a:pt x="26511" y="341"/>
                      <a:pt x="26709" y="242"/>
                      <a:pt x="27106" y="242"/>
                    </a:cubicBezTo>
                    <a:lnTo>
                      <a:pt x="28297" y="242"/>
                    </a:lnTo>
                    <a:cubicBezTo>
                      <a:pt x="28495" y="242"/>
                      <a:pt x="28693" y="341"/>
                      <a:pt x="28892" y="539"/>
                    </a:cubicBezTo>
                    <a:cubicBezTo>
                      <a:pt x="29090" y="738"/>
                      <a:pt x="29189" y="986"/>
                      <a:pt x="29189" y="1283"/>
                    </a:cubicBezTo>
                    <a:cubicBezTo>
                      <a:pt x="29189" y="1680"/>
                      <a:pt x="29140" y="1978"/>
                      <a:pt x="29040" y="2176"/>
                    </a:cubicBezTo>
                    <a:cubicBezTo>
                      <a:pt x="24973" y="6046"/>
                      <a:pt x="21599" y="10238"/>
                      <a:pt x="18920" y="14752"/>
                    </a:cubicBezTo>
                    <a:cubicBezTo>
                      <a:pt x="16241" y="19266"/>
                      <a:pt x="14083" y="24078"/>
                      <a:pt x="12446" y="29188"/>
                    </a:cubicBezTo>
                    <a:cubicBezTo>
                      <a:pt x="10809" y="34298"/>
                      <a:pt x="9618" y="39582"/>
                      <a:pt x="8874" y="45039"/>
                    </a:cubicBezTo>
                    <a:cubicBezTo>
                      <a:pt x="8130" y="50496"/>
                      <a:pt x="7758" y="56201"/>
                      <a:pt x="7758" y="62154"/>
                    </a:cubicBezTo>
                    <a:cubicBezTo>
                      <a:pt x="7758" y="88348"/>
                      <a:pt x="14803" y="108291"/>
                      <a:pt x="28892" y="121983"/>
                    </a:cubicBezTo>
                    <a:cubicBezTo>
                      <a:pt x="29090" y="122182"/>
                      <a:pt x="29189" y="122529"/>
                      <a:pt x="29189" y="123025"/>
                    </a:cubicBezTo>
                    <a:cubicBezTo>
                      <a:pt x="29189" y="123223"/>
                      <a:pt x="29090" y="123446"/>
                      <a:pt x="28892" y="123694"/>
                    </a:cubicBezTo>
                    <a:cubicBezTo>
                      <a:pt x="28693" y="123943"/>
                      <a:pt x="28495" y="124067"/>
                      <a:pt x="28297" y="124067"/>
                    </a:cubicBezTo>
                    <a:lnTo>
                      <a:pt x="27106" y="124067"/>
                    </a:lnTo>
                    <a:cubicBezTo>
                      <a:pt x="26709" y="124067"/>
                      <a:pt x="26511" y="123968"/>
                      <a:pt x="26511" y="1237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60">
                <a:extLst>
                  <a:ext uri="{FF2B5EF4-FFF2-40B4-BE49-F238E27FC236}">
                    <a16:creationId xmlns:a16="http://schemas.microsoft.com/office/drawing/2014/main" id="{6BE04F82-7BEB-081F-55AB-3818D5D22193}"/>
                  </a:ext>
                </a:extLst>
              </p:cNvPr>
              <p:cNvSpPr/>
              <p:nvPr/>
            </p:nvSpPr>
            <p:spPr>
              <a:xfrm>
                <a:off x="2652713" y="5023638"/>
                <a:ext cx="49560" cy="82451"/>
              </a:xfrm>
              <a:custGeom>
                <a:avLst/>
                <a:gdLst>
                  <a:gd name="connsiteX0" fmla="*/ 167 w 49560"/>
                  <a:gd name="connsiteY0" fmla="*/ 82693 h 82451"/>
                  <a:gd name="connsiteX1" fmla="*/ 167 w 49560"/>
                  <a:gd name="connsiteY1" fmla="*/ 79418 h 82451"/>
                  <a:gd name="connsiteX2" fmla="*/ 465 w 49560"/>
                  <a:gd name="connsiteY2" fmla="*/ 78675 h 82451"/>
                  <a:gd name="connsiteX3" fmla="*/ 19664 w 49560"/>
                  <a:gd name="connsiteY3" fmla="*/ 57392 h 82451"/>
                  <a:gd name="connsiteX4" fmla="*/ 26808 w 49560"/>
                  <a:gd name="connsiteY4" fmla="*/ 49430 h 82451"/>
                  <a:gd name="connsiteX5" fmla="*/ 32166 w 49560"/>
                  <a:gd name="connsiteY5" fmla="*/ 42062 h 82451"/>
                  <a:gd name="connsiteX6" fmla="*/ 36407 w 49560"/>
                  <a:gd name="connsiteY6" fmla="*/ 33579 h 82451"/>
                  <a:gd name="connsiteX7" fmla="*/ 37970 w 49560"/>
                  <a:gd name="connsiteY7" fmla="*/ 24501 h 82451"/>
                  <a:gd name="connsiteX8" fmla="*/ 36036 w 49560"/>
                  <a:gd name="connsiteY8" fmla="*/ 14752 h 82451"/>
                  <a:gd name="connsiteX9" fmla="*/ 30380 w 49560"/>
                  <a:gd name="connsiteY9" fmla="*/ 7311 h 82451"/>
                  <a:gd name="connsiteX10" fmla="*/ 21450 w 49560"/>
                  <a:gd name="connsiteY10" fmla="*/ 4558 h 82451"/>
                  <a:gd name="connsiteX11" fmla="*/ 11776 w 49560"/>
                  <a:gd name="connsiteY11" fmla="*/ 7832 h 82451"/>
                  <a:gd name="connsiteX12" fmla="*/ 5675 w 49560"/>
                  <a:gd name="connsiteY12" fmla="*/ 16167 h 82451"/>
                  <a:gd name="connsiteX13" fmla="*/ 7014 w 49560"/>
                  <a:gd name="connsiteY13" fmla="*/ 16018 h 82451"/>
                  <a:gd name="connsiteX14" fmla="*/ 11776 w 49560"/>
                  <a:gd name="connsiteY14" fmla="*/ 17878 h 82451"/>
                  <a:gd name="connsiteX15" fmla="*/ 13711 w 49560"/>
                  <a:gd name="connsiteY15" fmla="*/ 22715 h 82451"/>
                  <a:gd name="connsiteX16" fmla="*/ 11776 w 49560"/>
                  <a:gd name="connsiteY16" fmla="*/ 27552 h 82451"/>
                  <a:gd name="connsiteX17" fmla="*/ 7014 w 49560"/>
                  <a:gd name="connsiteY17" fmla="*/ 29561 h 82451"/>
                  <a:gd name="connsiteX18" fmla="*/ 2177 w 49560"/>
                  <a:gd name="connsiteY18" fmla="*/ 27552 h 82451"/>
                  <a:gd name="connsiteX19" fmla="*/ 167 w 49560"/>
                  <a:gd name="connsiteY19" fmla="*/ 22715 h 82451"/>
                  <a:gd name="connsiteX20" fmla="*/ 1953 w 49560"/>
                  <a:gd name="connsiteY20" fmla="*/ 14008 h 82451"/>
                  <a:gd name="connsiteX21" fmla="*/ 7014 w 49560"/>
                  <a:gd name="connsiteY21" fmla="*/ 6790 h 82451"/>
                  <a:gd name="connsiteX22" fmla="*/ 14455 w 49560"/>
                  <a:gd name="connsiteY22" fmla="*/ 1954 h 82451"/>
                  <a:gd name="connsiteX23" fmla="*/ 23236 w 49560"/>
                  <a:gd name="connsiteY23" fmla="*/ 242 h 82451"/>
                  <a:gd name="connsiteX24" fmla="*/ 36481 w 49560"/>
                  <a:gd name="connsiteY24" fmla="*/ 3218 h 82451"/>
                  <a:gd name="connsiteX25" fmla="*/ 46156 w 49560"/>
                  <a:gd name="connsiteY25" fmla="*/ 11701 h 82451"/>
                  <a:gd name="connsiteX26" fmla="*/ 49728 w 49560"/>
                  <a:gd name="connsiteY26" fmla="*/ 24501 h 82451"/>
                  <a:gd name="connsiteX27" fmla="*/ 47347 w 49560"/>
                  <a:gd name="connsiteY27" fmla="*/ 34696 h 82451"/>
                  <a:gd name="connsiteX28" fmla="*/ 41318 w 49560"/>
                  <a:gd name="connsiteY28" fmla="*/ 43477 h 82451"/>
                  <a:gd name="connsiteX29" fmla="*/ 31868 w 49560"/>
                  <a:gd name="connsiteY29" fmla="*/ 52481 h 82451"/>
                  <a:gd name="connsiteX30" fmla="*/ 24278 w 49560"/>
                  <a:gd name="connsiteY30" fmla="*/ 59178 h 82451"/>
                  <a:gd name="connsiteX31" fmla="*/ 10288 w 49560"/>
                  <a:gd name="connsiteY31" fmla="*/ 72721 h 82451"/>
                  <a:gd name="connsiteX32" fmla="*/ 22194 w 49560"/>
                  <a:gd name="connsiteY32" fmla="*/ 72721 h 82451"/>
                  <a:gd name="connsiteX33" fmla="*/ 36854 w 49560"/>
                  <a:gd name="connsiteY33" fmla="*/ 72573 h 82451"/>
                  <a:gd name="connsiteX34" fmla="*/ 43030 w 49560"/>
                  <a:gd name="connsiteY34" fmla="*/ 71978 h 82451"/>
                  <a:gd name="connsiteX35" fmla="*/ 46006 w 49560"/>
                  <a:gd name="connsiteY35" fmla="*/ 60667 h 82451"/>
                  <a:gd name="connsiteX36" fmla="*/ 49728 w 49560"/>
                  <a:gd name="connsiteY36" fmla="*/ 60667 h 82451"/>
                  <a:gd name="connsiteX37" fmla="*/ 46156 w 49560"/>
                  <a:gd name="connsiteY37" fmla="*/ 82693 h 82451"/>
                  <a:gd name="connsiteX38" fmla="*/ 167 w 49560"/>
                  <a:gd name="connsiteY38" fmla="*/ 82693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60" h="82451">
                    <a:moveTo>
                      <a:pt x="167" y="82693"/>
                    </a:moveTo>
                    <a:lnTo>
                      <a:pt x="167" y="79418"/>
                    </a:lnTo>
                    <a:cubicBezTo>
                      <a:pt x="167" y="79220"/>
                      <a:pt x="267" y="78972"/>
                      <a:pt x="465" y="78675"/>
                    </a:cubicBezTo>
                    <a:lnTo>
                      <a:pt x="19664" y="57392"/>
                    </a:lnTo>
                    <a:cubicBezTo>
                      <a:pt x="22641" y="54217"/>
                      <a:pt x="25022" y="51563"/>
                      <a:pt x="26808" y="49430"/>
                    </a:cubicBezTo>
                    <a:cubicBezTo>
                      <a:pt x="28594" y="47296"/>
                      <a:pt x="30380" y="44840"/>
                      <a:pt x="32166" y="42062"/>
                    </a:cubicBezTo>
                    <a:cubicBezTo>
                      <a:pt x="33952" y="39284"/>
                      <a:pt x="35366" y="36457"/>
                      <a:pt x="36407" y="33579"/>
                    </a:cubicBezTo>
                    <a:cubicBezTo>
                      <a:pt x="37449" y="30702"/>
                      <a:pt x="37970" y="27676"/>
                      <a:pt x="37970" y="24501"/>
                    </a:cubicBezTo>
                    <a:cubicBezTo>
                      <a:pt x="37970" y="21127"/>
                      <a:pt x="37325" y="17878"/>
                      <a:pt x="36036" y="14752"/>
                    </a:cubicBezTo>
                    <a:cubicBezTo>
                      <a:pt x="34745" y="11627"/>
                      <a:pt x="32860" y="9147"/>
                      <a:pt x="30380" y="7311"/>
                    </a:cubicBezTo>
                    <a:cubicBezTo>
                      <a:pt x="27899" y="5476"/>
                      <a:pt x="24923" y="4558"/>
                      <a:pt x="21450" y="4558"/>
                    </a:cubicBezTo>
                    <a:cubicBezTo>
                      <a:pt x="17878" y="4558"/>
                      <a:pt x="14654" y="5649"/>
                      <a:pt x="11776" y="7832"/>
                    </a:cubicBezTo>
                    <a:cubicBezTo>
                      <a:pt x="8899" y="10015"/>
                      <a:pt x="6865" y="12793"/>
                      <a:pt x="5675" y="16167"/>
                    </a:cubicBezTo>
                    <a:cubicBezTo>
                      <a:pt x="6072" y="16068"/>
                      <a:pt x="6518" y="16018"/>
                      <a:pt x="7014" y="16018"/>
                    </a:cubicBezTo>
                    <a:cubicBezTo>
                      <a:pt x="8899" y="16018"/>
                      <a:pt x="10487" y="16638"/>
                      <a:pt x="11776" y="17878"/>
                    </a:cubicBezTo>
                    <a:cubicBezTo>
                      <a:pt x="13066" y="19119"/>
                      <a:pt x="13711" y="20731"/>
                      <a:pt x="13711" y="22715"/>
                    </a:cubicBezTo>
                    <a:cubicBezTo>
                      <a:pt x="13711" y="24600"/>
                      <a:pt x="13066" y="26213"/>
                      <a:pt x="11776" y="27552"/>
                    </a:cubicBezTo>
                    <a:cubicBezTo>
                      <a:pt x="10487" y="28891"/>
                      <a:pt x="8899" y="29561"/>
                      <a:pt x="7014" y="29561"/>
                    </a:cubicBezTo>
                    <a:cubicBezTo>
                      <a:pt x="5129" y="29561"/>
                      <a:pt x="3516" y="28891"/>
                      <a:pt x="2177" y="27552"/>
                    </a:cubicBezTo>
                    <a:cubicBezTo>
                      <a:pt x="837" y="26213"/>
                      <a:pt x="167" y="24600"/>
                      <a:pt x="167" y="22715"/>
                    </a:cubicBezTo>
                    <a:cubicBezTo>
                      <a:pt x="167" y="19639"/>
                      <a:pt x="763" y="16737"/>
                      <a:pt x="1953" y="14008"/>
                    </a:cubicBezTo>
                    <a:cubicBezTo>
                      <a:pt x="3144" y="11280"/>
                      <a:pt x="4831" y="8874"/>
                      <a:pt x="7014" y="6790"/>
                    </a:cubicBezTo>
                    <a:cubicBezTo>
                      <a:pt x="9196" y="4707"/>
                      <a:pt x="11677" y="3095"/>
                      <a:pt x="14455" y="1954"/>
                    </a:cubicBezTo>
                    <a:cubicBezTo>
                      <a:pt x="17233" y="812"/>
                      <a:pt x="20160" y="242"/>
                      <a:pt x="23236" y="242"/>
                    </a:cubicBezTo>
                    <a:cubicBezTo>
                      <a:pt x="27998" y="242"/>
                      <a:pt x="32414" y="1234"/>
                      <a:pt x="36481" y="3218"/>
                    </a:cubicBezTo>
                    <a:cubicBezTo>
                      <a:pt x="40550" y="5203"/>
                      <a:pt x="43775" y="8030"/>
                      <a:pt x="46156" y="11701"/>
                    </a:cubicBezTo>
                    <a:cubicBezTo>
                      <a:pt x="48537" y="15373"/>
                      <a:pt x="49728" y="19640"/>
                      <a:pt x="49728" y="24501"/>
                    </a:cubicBezTo>
                    <a:cubicBezTo>
                      <a:pt x="49728" y="28073"/>
                      <a:pt x="48934" y="31471"/>
                      <a:pt x="47347" y="34696"/>
                    </a:cubicBezTo>
                    <a:cubicBezTo>
                      <a:pt x="45759" y="37920"/>
                      <a:pt x="43750" y="40847"/>
                      <a:pt x="41318" y="43477"/>
                    </a:cubicBezTo>
                    <a:cubicBezTo>
                      <a:pt x="38887" y="46106"/>
                      <a:pt x="35738" y="49107"/>
                      <a:pt x="31868" y="52481"/>
                    </a:cubicBezTo>
                    <a:cubicBezTo>
                      <a:pt x="27999" y="55854"/>
                      <a:pt x="25469" y="58086"/>
                      <a:pt x="24278" y="59178"/>
                    </a:cubicBezTo>
                    <a:lnTo>
                      <a:pt x="10288" y="72721"/>
                    </a:lnTo>
                    <a:lnTo>
                      <a:pt x="22194" y="72721"/>
                    </a:lnTo>
                    <a:cubicBezTo>
                      <a:pt x="28048" y="72721"/>
                      <a:pt x="32935" y="72672"/>
                      <a:pt x="36854" y="72573"/>
                    </a:cubicBezTo>
                    <a:cubicBezTo>
                      <a:pt x="40773" y="72473"/>
                      <a:pt x="42832" y="72275"/>
                      <a:pt x="43030" y="71978"/>
                    </a:cubicBezTo>
                    <a:cubicBezTo>
                      <a:pt x="44022" y="70985"/>
                      <a:pt x="45015" y="67215"/>
                      <a:pt x="46006" y="60667"/>
                    </a:cubicBezTo>
                    <a:lnTo>
                      <a:pt x="49728" y="60667"/>
                    </a:lnTo>
                    <a:lnTo>
                      <a:pt x="46156" y="82693"/>
                    </a:lnTo>
                    <a:lnTo>
                      <a:pt x="167" y="8269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61">
                <a:extLst>
                  <a:ext uri="{FF2B5EF4-FFF2-40B4-BE49-F238E27FC236}">
                    <a16:creationId xmlns:a16="http://schemas.microsoft.com/office/drawing/2014/main" id="{CC0B5D44-128A-0DF4-85F5-682E99FE77A1}"/>
                  </a:ext>
                </a:extLst>
              </p:cNvPr>
              <p:cNvSpPr/>
              <p:nvPr/>
            </p:nvSpPr>
            <p:spPr>
              <a:xfrm>
                <a:off x="2715022" y="5023638"/>
                <a:ext cx="52090" cy="85129"/>
              </a:xfrm>
              <a:custGeom>
                <a:avLst/>
                <a:gdLst>
                  <a:gd name="connsiteX0" fmla="*/ 26213 w 52090"/>
                  <a:gd name="connsiteY0" fmla="*/ 85372 h 85129"/>
                  <a:gd name="connsiteX1" fmla="*/ 5599 w 52090"/>
                  <a:gd name="connsiteY1" fmla="*/ 72870 h 85129"/>
                  <a:gd name="connsiteX2" fmla="*/ 167 w 52090"/>
                  <a:gd name="connsiteY2" fmla="*/ 43253 h 85129"/>
                  <a:gd name="connsiteX3" fmla="*/ 2102 w 52090"/>
                  <a:gd name="connsiteY3" fmla="*/ 22938 h 85129"/>
                  <a:gd name="connsiteX4" fmla="*/ 9841 w 52090"/>
                  <a:gd name="connsiteY4" fmla="*/ 6865 h 85129"/>
                  <a:gd name="connsiteX5" fmla="*/ 26213 w 52090"/>
                  <a:gd name="connsiteY5" fmla="*/ 242 h 85129"/>
                  <a:gd name="connsiteX6" fmla="*/ 39607 w 52090"/>
                  <a:gd name="connsiteY6" fmla="*/ 4186 h 85129"/>
                  <a:gd name="connsiteX7" fmla="*/ 47495 w 52090"/>
                  <a:gd name="connsiteY7" fmla="*/ 14455 h 85129"/>
                  <a:gd name="connsiteX8" fmla="*/ 51216 w 52090"/>
                  <a:gd name="connsiteY8" fmla="*/ 27999 h 85129"/>
                  <a:gd name="connsiteX9" fmla="*/ 52258 w 52090"/>
                  <a:gd name="connsiteY9" fmla="*/ 43253 h 85129"/>
                  <a:gd name="connsiteX10" fmla="*/ 50248 w 52090"/>
                  <a:gd name="connsiteY10" fmla="*/ 63122 h 85129"/>
                  <a:gd name="connsiteX11" fmla="*/ 42509 w 52090"/>
                  <a:gd name="connsiteY11" fmla="*/ 78897 h 85129"/>
                  <a:gd name="connsiteX12" fmla="*/ 26213 w 52090"/>
                  <a:gd name="connsiteY12" fmla="*/ 85372 h 85129"/>
                  <a:gd name="connsiteX13" fmla="*/ 26213 w 52090"/>
                  <a:gd name="connsiteY13" fmla="*/ 82246 h 85129"/>
                  <a:gd name="connsiteX14" fmla="*/ 36481 w 52090"/>
                  <a:gd name="connsiteY14" fmla="*/ 75177 h 85129"/>
                  <a:gd name="connsiteX15" fmla="*/ 40649 w 52090"/>
                  <a:gd name="connsiteY15" fmla="*/ 59476 h 85129"/>
                  <a:gd name="connsiteX16" fmla="*/ 41393 w 52090"/>
                  <a:gd name="connsiteY16" fmla="*/ 41170 h 85129"/>
                  <a:gd name="connsiteX17" fmla="*/ 40649 w 52090"/>
                  <a:gd name="connsiteY17" fmla="*/ 24054 h 85129"/>
                  <a:gd name="connsiteX18" fmla="*/ 36556 w 52090"/>
                  <a:gd name="connsiteY18" fmla="*/ 9767 h 85129"/>
                  <a:gd name="connsiteX19" fmla="*/ 26213 w 52090"/>
                  <a:gd name="connsiteY19" fmla="*/ 3367 h 85129"/>
                  <a:gd name="connsiteX20" fmla="*/ 15794 w 52090"/>
                  <a:gd name="connsiteY20" fmla="*/ 9841 h 85129"/>
                  <a:gd name="connsiteX21" fmla="*/ 11627 w 52090"/>
                  <a:gd name="connsiteY21" fmla="*/ 24129 h 85129"/>
                  <a:gd name="connsiteX22" fmla="*/ 10883 w 52090"/>
                  <a:gd name="connsiteY22" fmla="*/ 41170 h 85129"/>
                  <a:gd name="connsiteX23" fmla="*/ 11181 w 52090"/>
                  <a:gd name="connsiteY23" fmla="*/ 54267 h 85129"/>
                  <a:gd name="connsiteX24" fmla="*/ 12967 w 52090"/>
                  <a:gd name="connsiteY24" fmla="*/ 66843 h 85129"/>
                  <a:gd name="connsiteX25" fmla="*/ 17655 w 52090"/>
                  <a:gd name="connsiteY25" fmla="*/ 77781 h 85129"/>
                  <a:gd name="connsiteX26" fmla="*/ 26213 w 52090"/>
                  <a:gd name="connsiteY26" fmla="*/ 82246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90" h="85129">
                    <a:moveTo>
                      <a:pt x="26213" y="85372"/>
                    </a:moveTo>
                    <a:cubicBezTo>
                      <a:pt x="16092" y="85372"/>
                      <a:pt x="9221" y="81204"/>
                      <a:pt x="5599" y="72870"/>
                    </a:cubicBezTo>
                    <a:cubicBezTo>
                      <a:pt x="1978" y="64536"/>
                      <a:pt x="167" y="54663"/>
                      <a:pt x="167" y="43253"/>
                    </a:cubicBezTo>
                    <a:cubicBezTo>
                      <a:pt x="167" y="36010"/>
                      <a:pt x="812" y="29239"/>
                      <a:pt x="2102" y="22938"/>
                    </a:cubicBezTo>
                    <a:cubicBezTo>
                      <a:pt x="3392" y="16638"/>
                      <a:pt x="5972" y="11280"/>
                      <a:pt x="9841" y="6865"/>
                    </a:cubicBezTo>
                    <a:cubicBezTo>
                      <a:pt x="13711" y="2449"/>
                      <a:pt x="19168" y="242"/>
                      <a:pt x="26213" y="242"/>
                    </a:cubicBezTo>
                    <a:cubicBezTo>
                      <a:pt x="31670" y="242"/>
                      <a:pt x="36134" y="1557"/>
                      <a:pt x="39607" y="4186"/>
                    </a:cubicBezTo>
                    <a:cubicBezTo>
                      <a:pt x="43079" y="6815"/>
                      <a:pt x="45709" y="10238"/>
                      <a:pt x="47495" y="14455"/>
                    </a:cubicBezTo>
                    <a:cubicBezTo>
                      <a:pt x="49281" y="18672"/>
                      <a:pt x="50521" y="23187"/>
                      <a:pt x="51216" y="27999"/>
                    </a:cubicBezTo>
                    <a:cubicBezTo>
                      <a:pt x="51910" y="32811"/>
                      <a:pt x="52258" y="37895"/>
                      <a:pt x="52258" y="43253"/>
                    </a:cubicBezTo>
                    <a:cubicBezTo>
                      <a:pt x="52258" y="50298"/>
                      <a:pt x="51588" y="56921"/>
                      <a:pt x="50248" y="63122"/>
                    </a:cubicBezTo>
                    <a:cubicBezTo>
                      <a:pt x="48909" y="69323"/>
                      <a:pt x="46329" y="74581"/>
                      <a:pt x="42509" y="78897"/>
                    </a:cubicBezTo>
                    <a:cubicBezTo>
                      <a:pt x="38689" y="83213"/>
                      <a:pt x="33257" y="85372"/>
                      <a:pt x="26213" y="85372"/>
                    </a:cubicBezTo>
                    <a:close/>
                    <a:moveTo>
                      <a:pt x="26213" y="82246"/>
                    </a:moveTo>
                    <a:cubicBezTo>
                      <a:pt x="30776" y="82246"/>
                      <a:pt x="34199" y="79890"/>
                      <a:pt x="36481" y="75177"/>
                    </a:cubicBezTo>
                    <a:cubicBezTo>
                      <a:pt x="38764" y="70464"/>
                      <a:pt x="40153" y="65230"/>
                      <a:pt x="40649" y="59476"/>
                    </a:cubicBezTo>
                    <a:cubicBezTo>
                      <a:pt x="41145" y="53721"/>
                      <a:pt x="41393" y="47619"/>
                      <a:pt x="41393" y="41170"/>
                    </a:cubicBezTo>
                    <a:cubicBezTo>
                      <a:pt x="41393" y="35018"/>
                      <a:pt x="41145" y="29313"/>
                      <a:pt x="40649" y="24054"/>
                    </a:cubicBezTo>
                    <a:cubicBezTo>
                      <a:pt x="40153" y="18796"/>
                      <a:pt x="38788" y="14033"/>
                      <a:pt x="36556" y="9767"/>
                    </a:cubicBezTo>
                    <a:cubicBezTo>
                      <a:pt x="34324" y="5500"/>
                      <a:pt x="30876" y="3367"/>
                      <a:pt x="26213" y="3367"/>
                    </a:cubicBezTo>
                    <a:cubicBezTo>
                      <a:pt x="21549" y="3367"/>
                      <a:pt x="18076" y="5525"/>
                      <a:pt x="15794" y="9841"/>
                    </a:cubicBezTo>
                    <a:cubicBezTo>
                      <a:pt x="13513" y="14157"/>
                      <a:pt x="12123" y="18920"/>
                      <a:pt x="11627" y="24129"/>
                    </a:cubicBezTo>
                    <a:cubicBezTo>
                      <a:pt x="11131" y="29338"/>
                      <a:pt x="10883" y="35018"/>
                      <a:pt x="10883" y="41170"/>
                    </a:cubicBezTo>
                    <a:cubicBezTo>
                      <a:pt x="10883" y="45833"/>
                      <a:pt x="10982" y="50199"/>
                      <a:pt x="11181" y="54267"/>
                    </a:cubicBezTo>
                    <a:cubicBezTo>
                      <a:pt x="11379" y="58335"/>
                      <a:pt x="11975" y="62527"/>
                      <a:pt x="12967" y="66843"/>
                    </a:cubicBezTo>
                    <a:cubicBezTo>
                      <a:pt x="13959" y="71159"/>
                      <a:pt x="15522" y="74805"/>
                      <a:pt x="17655" y="77781"/>
                    </a:cubicBezTo>
                    <a:cubicBezTo>
                      <a:pt x="19788" y="80758"/>
                      <a:pt x="22641" y="82246"/>
                      <a:pt x="26213" y="822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62">
                <a:extLst>
                  <a:ext uri="{FF2B5EF4-FFF2-40B4-BE49-F238E27FC236}">
                    <a16:creationId xmlns:a16="http://schemas.microsoft.com/office/drawing/2014/main" id="{EDE0E6F6-B7D8-C2CD-B314-91F242450B41}"/>
                  </a:ext>
                </a:extLst>
              </p:cNvPr>
              <p:cNvSpPr/>
              <p:nvPr/>
            </p:nvSpPr>
            <p:spPr>
              <a:xfrm>
                <a:off x="2779713" y="5023638"/>
                <a:ext cx="49559" cy="82451"/>
              </a:xfrm>
              <a:custGeom>
                <a:avLst/>
                <a:gdLst>
                  <a:gd name="connsiteX0" fmla="*/ 167 w 49559"/>
                  <a:gd name="connsiteY0" fmla="*/ 82693 h 82451"/>
                  <a:gd name="connsiteX1" fmla="*/ 167 w 49559"/>
                  <a:gd name="connsiteY1" fmla="*/ 79418 h 82451"/>
                  <a:gd name="connsiteX2" fmla="*/ 465 w 49559"/>
                  <a:gd name="connsiteY2" fmla="*/ 78675 h 82451"/>
                  <a:gd name="connsiteX3" fmla="*/ 19664 w 49559"/>
                  <a:gd name="connsiteY3" fmla="*/ 57392 h 82451"/>
                  <a:gd name="connsiteX4" fmla="*/ 26808 w 49559"/>
                  <a:gd name="connsiteY4" fmla="*/ 49430 h 82451"/>
                  <a:gd name="connsiteX5" fmla="*/ 32166 w 49559"/>
                  <a:gd name="connsiteY5" fmla="*/ 42062 h 82451"/>
                  <a:gd name="connsiteX6" fmla="*/ 36407 w 49559"/>
                  <a:gd name="connsiteY6" fmla="*/ 33579 h 82451"/>
                  <a:gd name="connsiteX7" fmla="*/ 37970 w 49559"/>
                  <a:gd name="connsiteY7" fmla="*/ 24501 h 82451"/>
                  <a:gd name="connsiteX8" fmla="*/ 36035 w 49559"/>
                  <a:gd name="connsiteY8" fmla="*/ 14752 h 82451"/>
                  <a:gd name="connsiteX9" fmla="*/ 30380 w 49559"/>
                  <a:gd name="connsiteY9" fmla="*/ 7311 h 82451"/>
                  <a:gd name="connsiteX10" fmla="*/ 21450 w 49559"/>
                  <a:gd name="connsiteY10" fmla="*/ 4558 h 82451"/>
                  <a:gd name="connsiteX11" fmla="*/ 11776 w 49559"/>
                  <a:gd name="connsiteY11" fmla="*/ 7832 h 82451"/>
                  <a:gd name="connsiteX12" fmla="*/ 5674 w 49559"/>
                  <a:gd name="connsiteY12" fmla="*/ 16167 h 82451"/>
                  <a:gd name="connsiteX13" fmla="*/ 7014 w 49559"/>
                  <a:gd name="connsiteY13" fmla="*/ 16018 h 82451"/>
                  <a:gd name="connsiteX14" fmla="*/ 11776 w 49559"/>
                  <a:gd name="connsiteY14" fmla="*/ 17878 h 82451"/>
                  <a:gd name="connsiteX15" fmla="*/ 13711 w 49559"/>
                  <a:gd name="connsiteY15" fmla="*/ 22715 h 82451"/>
                  <a:gd name="connsiteX16" fmla="*/ 11776 w 49559"/>
                  <a:gd name="connsiteY16" fmla="*/ 27552 h 82451"/>
                  <a:gd name="connsiteX17" fmla="*/ 7014 w 49559"/>
                  <a:gd name="connsiteY17" fmla="*/ 29561 h 82451"/>
                  <a:gd name="connsiteX18" fmla="*/ 2176 w 49559"/>
                  <a:gd name="connsiteY18" fmla="*/ 27552 h 82451"/>
                  <a:gd name="connsiteX19" fmla="*/ 167 w 49559"/>
                  <a:gd name="connsiteY19" fmla="*/ 22715 h 82451"/>
                  <a:gd name="connsiteX20" fmla="*/ 1953 w 49559"/>
                  <a:gd name="connsiteY20" fmla="*/ 14008 h 82451"/>
                  <a:gd name="connsiteX21" fmla="*/ 7014 w 49559"/>
                  <a:gd name="connsiteY21" fmla="*/ 6790 h 82451"/>
                  <a:gd name="connsiteX22" fmla="*/ 14455 w 49559"/>
                  <a:gd name="connsiteY22" fmla="*/ 1954 h 82451"/>
                  <a:gd name="connsiteX23" fmla="*/ 23236 w 49559"/>
                  <a:gd name="connsiteY23" fmla="*/ 242 h 82451"/>
                  <a:gd name="connsiteX24" fmla="*/ 36481 w 49559"/>
                  <a:gd name="connsiteY24" fmla="*/ 3218 h 82451"/>
                  <a:gd name="connsiteX25" fmla="*/ 46155 w 49559"/>
                  <a:gd name="connsiteY25" fmla="*/ 11701 h 82451"/>
                  <a:gd name="connsiteX26" fmla="*/ 49727 w 49559"/>
                  <a:gd name="connsiteY26" fmla="*/ 24501 h 82451"/>
                  <a:gd name="connsiteX27" fmla="*/ 47346 w 49559"/>
                  <a:gd name="connsiteY27" fmla="*/ 34696 h 82451"/>
                  <a:gd name="connsiteX28" fmla="*/ 41318 w 49559"/>
                  <a:gd name="connsiteY28" fmla="*/ 43477 h 82451"/>
                  <a:gd name="connsiteX29" fmla="*/ 31868 w 49559"/>
                  <a:gd name="connsiteY29" fmla="*/ 52481 h 82451"/>
                  <a:gd name="connsiteX30" fmla="*/ 24278 w 49559"/>
                  <a:gd name="connsiteY30" fmla="*/ 59178 h 82451"/>
                  <a:gd name="connsiteX31" fmla="*/ 10288 w 49559"/>
                  <a:gd name="connsiteY31" fmla="*/ 72721 h 82451"/>
                  <a:gd name="connsiteX32" fmla="*/ 22194 w 49559"/>
                  <a:gd name="connsiteY32" fmla="*/ 72721 h 82451"/>
                  <a:gd name="connsiteX33" fmla="*/ 36854 w 49559"/>
                  <a:gd name="connsiteY33" fmla="*/ 72573 h 82451"/>
                  <a:gd name="connsiteX34" fmla="*/ 43030 w 49559"/>
                  <a:gd name="connsiteY34" fmla="*/ 71978 h 82451"/>
                  <a:gd name="connsiteX35" fmla="*/ 46006 w 49559"/>
                  <a:gd name="connsiteY35" fmla="*/ 60667 h 82451"/>
                  <a:gd name="connsiteX36" fmla="*/ 49727 w 49559"/>
                  <a:gd name="connsiteY36" fmla="*/ 60667 h 82451"/>
                  <a:gd name="connsiteX37" fmla="*/ 46155 w 49559"/>
                  <a:gd name="connsiteY37" fmla="*/ 82693 h 82451"/>
                  <a:gd name="connsiteX38" fmla="*/ 167 w 49559"/>
                  <a:gd name="connsiteY38" fmla="*/ 82693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59" h="82451">
                    <a:moveTo>
                      <a:pt x="167" y="82693"/>
                    </a:moveTo>
                    <a:lnTo>
                      <a:pt x="167" y="79418"/>
                    </a:lnTo>
                    <a:cubicBezTo>
                      <a:pt x="167" y="79220"/>
                      <a:pt x="267" y="78972"/>
                      <a:pt x="465" y="78675"/>
                    </a:cubicBezTo>
                    <a:lnTo>
                      <a:pt x="19664" y="57392"/>
                    </a:lnTo>
                    <a:cubicBezTo>
                      <a:pt x="22641" y="54217"/>
                      <a:pt x="25022" y="51563"/>
                      <a:pt x="26808" y="49430"/>
                    </a:cubicBezTo>
                    <a:cubicBezTo>
                      <a:pt x="28594" y="47296"/>
                      <a:pt x="30380" y="44840"/>
                      <a:pt x="32166" y="42062"/>
                    </a:cubicBezTo>
                    <a:cubicBezTo>
                      <a:pt x="33952" y="39284"/>
                      <a:pt x="35365" y="36457"/>
                      <a:pt x="36407" y="33579"/>
                    </a:cubicBezTo>
                    <a:cubicBezTo>
                      <a:pt x="37449" y="30702"/>
                      <a:pt x="37970" y="27676"/>
                      <a:pt x="37970" y="24501"/>
                    </a:cubicBezTo>
                    <a:cubicBezTo>
                      <a:pt x="37970" y="21127"/>
                      <a:pt x="37325" y="17878"/>
                      <a:pt x="36035" y="14752"/>
                    </a:cubicBezTo>
                    <a:cubicBezTo>
                      <a:pt x="34745" y="11627"/>
                      <a:pt x="32860" y="9147"/>
                      <a:pt x="30380" y="7311"/>
                    </a:cubicBezTo>
                    <a:cubicBezTo>
                      <a:pt x="27899" y="5476"/>
                      <a:pt x="24923" y="4558"/>
                      <a:pt x="21450" y="4558"/>
                    </a:cubicBezTo>
                    <a:cubicBezTo>
                      <a:pt x="17878" y="4558"/>
                      <a:pt x="14654" y="5649"/>
                      <a:pt x="11776" y="7832"/>
                    </a:cubicBezTo>
                    <a:cubicBezTo>
                      <a:pt x="8899" y="10015"/>
                      <a:pt x="6864" y="12793"/>
                      <a:pt x="5674" y="16167"/>
                    </a:cubicBezTo>
                    <a:cubicBezTo>
                      <a:pt x="6071" y="16068"/>
                      <a:pt x="6518" y="16018"/>
                      <a:pt x="7014" y="16018"/>
                    </a:cubicBezTo>
                    <a:cubicBezTo>
                      <a:pt x="8899" y="16018"/>
                      <a:pt x="10486" y="16638"/>
                      <a:pt x="11776" y="17878"/>
                    </a:cubicBezTo>
                    <a:cubicBezTo>
                      <a:pt x="13066" y="19119"/>
                      <a:pt x="13711" y="20731"/>
                      <a:pt x="13711" y="22715"/>
                    </a:cubicBezTo>
                    <a:cubicBezTo>
                      <a:pt x="13711" y="24600"/>
                      <a:pt x="13066" y="26213"/>
                      <a:pt x="11776" y="27552"/>
                    </a:cubicBezTo>
                    <a:cubicBezTo>
                      <a:pt x="10486" y="28891"/>
                      <a:pt x="8899" y="29561"/>
                      <a:pt x="7014" y="29561"/>
                    </a:cubicBezTo>
                    <a:cubicBezTo>
                      <a:pt x="5129" y="29561"/>
                      <a:pt x="3516" y="28891"/>
                      <a:pt x="2176" y="27552"/>
                    </a:cubicBezTo>
                    <a:cubicBezTo>
                      <a:pt x="837" y="26213"/>
                      <a:pt x="167" y="24600"/>
                      <a:pt x="167" y="22715"/>
                    </a:cubicBezTo>
                    <a:cubicBezTo>
                      <a:pt x="167" y="19639"/>
                      <a:pt x="763" y="16737"/>
                      <a:pt x="1953" y="14008"/>
                    </a:cubicBezTo>
                    <a:cubicBezTo>
                      <a:pt x="3144" y="11280"/>
                      <a:pt x="4831" y="8874"/>
                      <a:pt x="7014" y="6790"/>
                    </a:cubicBezTo>
                    <a:cubicBezTo>
                      <a:pt x="9196" y="4707"/>
                      <a:pt x="11676" y="3095"/>
                      <a:pt x="14455" y="1954"/>
                    </a:cubicBezTo>
                    <a:cubicBezTo>
                      <a:pt x="17233" y="812"/>
                      <a:pt x="20160" y="242"/>
                      <a:pt x="23236" y="242"/>
                    </a:cubicBezTo>
                    <a:cubicBezTo>
                      <a:pt x="27998" y="242"/>
                      <a:pt x="32413" y="1234"/>
                      <a:pt x="36481" y="3218"/>
                    </a:cubicBezTo>
                    <a:cubicBezTo>
                      <a:pt x="40550" y="5203"/>
                      <a:pt x="43774" y="8030"/>
                      <a:pt x="46155" y="11701"/>
                    </a:cubicBezTo>
                    <a:cubicBezTo>
                      <a:pt x="48536" y="15373"/>
                      <a:pt x="49727" y="19640"/>
                      <a:pt x="49727" y="24501"/>
                    </a:cubicBezTo>
                    <a:cubicBezTo>
                      <a:pt x="49727" y="28073"/>
                      <a:pt x="48933" y="31471"/>
                      <a:pt x="47346" y="34696"/>
                    </a:cubicBezTo>
                    <a:cubicBezTo>
                      <a:pt x="45758" y="37920"/>
                      <a:pt x="43749" y="40847"/>
                      <a:pt x="41318" y="43477"/>
                    </a:cubicBezTo>
                    <a:cubicBezTo>
                      <a:pt x="38887" y="46106"/>
                      <a:pt x="35738" y="49107"/>
                      <a:pt x="31868" y="52481"/>
                    </a:cubicBezTo>
                    <a:cubicBezTo>
                      <a:pt x="27998" y="55854"/>
                      <a:pt x="25469" y="58086"/>
                      <a:pt x="24278" y="59178"/>
                    </a:cubicBezTo>
                    <a:lnTo>
                      <a:pt x="10288" y="72721"/>
                    </a:lnTo>
                    <a:lnTo>
                      <a:pt x="22194" y="72721"/>
                    </a:lnTo>
                    <a:cubicBezTo>
                      <a:pt x="28048" y="72721"/>
                      <a:pt x="32934" y="72672"/>
                      <a:pt x="36854" y="72573"/>
                    </a:cubicBezTo>
                    <a:cubicBezTo>
                      <a:pt x="40773" y="72473"/>
                      <a:pt x="42832" y="72275"/>
                      <a:pt x="43030" y="71978"/>
                    </a:cubicBezTo>
                    <a:cubicBezTo>
                      <a:pt x="44022" y="70985"/>
                      <a:pt x="45015" y="67215"/>
                      <a:pt x="46006" y="60667"/>
                    </a:cubicBezTo>
                    <a:lnTo>
                      <a:pt x="49727" y="60667"/>
                    </a:lnTo>
                    <a:lnTo>
                      <a:pt x="46155" y="82693"/>
                    </a:lnTo>
                    <a:lnTo>
                      <a:pt x="167" y="8269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023">
                <a:extLst>
                  <a:ext uri="{FF2B5EF4-FFF2-40B4-BE49-F238E27FC236}">
                    <a16:creationId xmlns:a16="http://schemas.microsoft.com/office/drawing/2014/main" id="{97C93692-2201-F3FE-5872-E6A521231AA5}"/>
                  </a:ext>
                </a:extLst>
              </p:cNvPr>
              <p:cNvSpPr/>
              <p:nvPr/>
            </p:nvSpPr>
            <p:spPr>
              <a:xfrm>
                <a:off x="2842023" y="5023638"/>
                <a:ext cx="52089" cy="85129"/>
              </a:xfrm>
              <a:custGeom>
                <a:avLst/>
                <a:gdLst>
                  <a:gd name="connsiteX0" fmla="*/ 26213 w 52089"/>
                  <a:gd name="connsiteY0" fmla="*/ 85372 h 85129"/>
                  <a:gd name="connsiteX1" fmla="*/ 5599 w 52089"/>
                  <a:gd name="connsiteY1" fmla="*/ 72870 h 85129"/>
                  <a:gd name="connsiteX2" fmla="*/ 167 w 52089"/>
                  <a:gd name="connsiteY2" fmla="*/ 43253 h 85129"/>
                  <a:gd name="connsiteX3" fmla="*/ 2102 w 52089"/>
                  <a:gd name="connsiteY3" fmla="*/ 22938 h 85129"/>
                  <a:gd name="connsiteX4" fmla="*/ 9841 w 52089"/>
                  <a:gd name="connsiteY4" fmla="*/ 6865 h 85129"/>
                  <a:gd name="connsiteX5" fmla="*/ 26213 w 52089"/>
                  <a:gd name="connsiteY5" fmla="*/ 242 h 85129"/>
                  <a:gd name="connsiteX6" fmla="*/ 39607 w 52089"/>
                  <a:gd name="connsiteY6" fmla="*/ 4186 h 85129"/>
                  <a:gd name="connsiteX7" fmla="*/ 47494 w 52089"/>
                  <a:gd name="connsiteY7" fmla="*/ 14455 h 85129"/>
                  <a:gd name="connsiteX8" fmla="*/ 51216 w 52089"/>
                  <a:gd name="connsiteY8" fmla="*/ 27999 h 85129"/>
                  <a:gd name="connsiteX9" fmla="*/ 52257 w 52089"/>
                  <a:gd name="connsiteY9" fmla="*/ 43253 h 85129"/>
                  <a:gd name="connsiteX10" fmla="*/ 50248 w 52089"/>
                  <a:gd name="connsiteY10" fmla="*/ 63122 h 85129"/>
                  <a:gd name="connsiteX11" fmla="*/ 42509 w 52089"/>
                  <a:gd name="connsiteY11" fmla="*/ 78897 h 85129"/>
                  <a:gd name="connsiteX12" fmla="*/ 26213 w 52089"/>
                  <a:gd name="connsiteY12" fmla="*/ 85372 h 85129"/>
                  <a:gd name="connsiteX13" fmla="*/ 26213 w 52089"/>
                  <a:gd name="connsiteY13" fmla="*/ 82246 h 85129"/>
                  <a:gd name="connsiteX14" fmla="*/ 36481 w 52089"/>
                  <a:gd name="connsiteY14" fmla="*/ 75177 h 85129"/>
                  <a:gd name="connsiteX15" fmla="*/ 40649 w 52089"/>
                  <a:gd name="connsiteY15" fmla="*/ 59476 h 85129"/>
                  <a:gd name="connsiteX16" fmla="*/ 41393 w 52089"/>
                  <a:gd name="connsiteY16" fmla="*/ 41170 h 85129"/>
                  <a:gd name="connsiteX17" fmla="*/ 40649 w 52089"/>
                  <a:gd name="connsiteY17" fmla="*/ 24054 h 85129"/>
                  <a:gd name="connsiteX18" fmla="*/ 36556 w 52089"/>
                  <a:gd name="connsiteY18" fmla="*/ 9767 h 85129"/>
                  <a:gd name="connsiteX19" fmla="*/ 26213 w 52089"/>
                  <a:gd name="connsiteY19" fmla="*/ 3367 h 85129"/>
                  <a:gd name="connsiteX20" fmla="*/ 15794 w 52089"/>
                  <a:gd name="connsiteY20" fmla="*/ 9841 h 85129"/>
                  <a:gd name="connsiteX21" fmla="*/ 11627 w 52089"/>
                  <a:gd name="connsiteY21" fmla="*/ 24129 h 85129"/>
                  <a:gd name="connsiteX22" fmla="*/ 10883 w 52089"/>
                  <a:gd name="connsiteY22" fmla="*/ 41170 h 85129"/>
                  <a:gd name="connsiteX23" fmla="*/ 11180 w 52089"/>
                  <a:gd name="connsiteY23" fmla="*/ 54267 h 85129"/>
                  <a:gd name="connsiteX24" fmla="*/ 12966 w 52089"/>
                  <a:gd name="connsiteY24" fmla="*/ 66843 h 85129"/>
                  <a:gd name="connsiteX25" fmla="*/ 17654 w 52089"/>
                  <a:gd name="connsiteY25" fmla="*/ 77781 h 85129"/>
                  <a:gd name="connsiteX26" fmla="*/ 26213 w 52089"/>
                  <a:gd name="connsiteY26" fmla="*/ 82246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89" h="85129">
                    <a:moveTo>
                      <a:pt x="26213" y="85372"/>
                    </a:moveTo>
                    <a:cubicBezTo>
                      <a:pt x="16092" y="85372"/>
                      <a:pt x="9221" y="81204"/>
                      <a:pt x="5599" y="72870"/>
                    </a:cubicBezTo>
                    <a:cubicBezTo>
                      <a:pt x="1978" y="64536"/>
                      <a:pt x="167" y="54663"/>
                      <a:pt x="167" y="43253"/>
                    </a:cubicBezTo>
                    <a:cubicBezTo>
                      <a:pt x="167" y="36010"/>
                      <a:pt x="812" y="29239"/>
                      <a:pt x="2102" y="22938"/>
                    </a:cubicBezTo>
                    <a:cubicBezTo>
                      <a:pt x="3392" y="16638"/>
                      <a:pt x="5971" y="11280"/>
                      <a:pt x="9841" y="6865"/>
                    </a:cubicBezTo>
                    <a:cubicBezTo>
                      <a:pt x="13711" y="2449"/>
                      <a:pt x="19168" y="242"/>
                      <a:pt x="26213" y="242"/>
                    </a:cubicBezTo>
                    <a:cubicBezTo>
                      <a:pt x="31669" y="242"/>
                      <a:pt x="36134" y="1557"/>
                      <a:pt x="39607" y="4186"/>
                    </a:cubicBezTo>
                    <a:cubicBezTo>
                      <a:pt x="43079" y="6815"/>
                      <a:pt x="45708" y="10238"/>
                      <a:pt x="47494" y="14455"/>
                    </a:cubicBezTo>
                    <a:cubicBezTo>
                      <a:pt x="49280" y="18672"/>
                      <a:pt x="50521" y="23187"/>
                      <a:pt x="51216" y="27999"/>
                    </a:cubicBezTo>
                    <a:cubicBezTo>
                      <a:pt x="51910" y="32811"/>
                      <a:pt x="52257" y="37895"/>
                      <a:pt x="52257" y="43253"/>
                    </a:cubicBezTo>
                    <a:cubicBezTo>
                      <a:pt x="52257" y="50298"/>
                      <a:pt x="51587" y="56921"/>
                      <a:pt x="50248" y="63122"/>
                    </a:cubicBezTo>
                    <a:cubicBezTo>
                      <a:pt x="48909" y="69323"/>
                      <a:pt x="46329" y="74581"/>
                      <a:pt x="42509" y="78897"/>
                    </a:cubicBezTo>
                    <a:cubicBezTo>
                      <a:pt x="38688" y="83213"/>
                      <a:pt x="33256" y="85372"/>
                      <a:pt x="26213" y="85372"/>
                    </a:cubicBezTo>
                    <a:close/>
                    <a:moveTo>
                      <a:pt x="26213" y="82246"/>
                    </a:moveTo>
                    <a:cubicBezTo>
                      <a:pt x="30776" y="82246"/>
                      <a:pt x="34199" y="79890"/>
                      <a:pt x="36481" y="75177"/>
                    </a:cubicBezTo>
                    <a:cubicBezTo>
                      <a:pt x="38764" y="70464"/>
                      <a:pt x="40152" y="65230"/>
                      <a:pt x="40649" y="59476"/>
                    </a:cubicBezTo>
                    <a:cubicBezTo>
                      <a:pt x="41145" y="53721"/>
                      <a:pt x="41393" y="47619"/>
                      <a:pt x="41393" y="41170"/>
                    </a:cubicBezTo>
                    <a:cubicBezTo>
                      <a:pt x="41393" y="35018"/>
                      <a:pt x="41145" y="29313"/>
                      <a:pt x="40649" y="24054"/>
                    </a:cubicBezTo>
                    <a:cubicBezTo>
                      <a:pt x="40152" y="18796"/>
                      <a:pt x="38788" y="14033"/>
                      <a:pt x="36556" y="9767"/>
                    </a:cubicBezTo>
                    <a:cubicBezTo>
                      <a:pt x="34323" y="5500"/>
                      <a:pt x="30875" y="3367"/>
                      <a:pt x="26213" y="3367"/>
                    </a:cubicBezTo>
                    <a:cubicBezTo>
                      <a:pt x="21549" y="3367"/>
                      <a:pt x="18076" y="5525"/>
                      <a:pt x="15794" y="9841"/>
                    </a:cubicBezTo>
                    <a:cubicBezTo>
                      <a:pt x="13512" y="14157"/>
                      <a:pt x="12123" y="18920"/>
                      <a:pt x="11627" y="24129"/>
                    </a:cubicBezTo>
                    <a:cubicBezTo>
                      <a:pt x="11131" y="29338"/>
                      <a:pt x="10883" y="35018"/>
                      <a:pt x="10883" y="41170"/>
                    </a:cubicBezTo>
                    <a:cubicBezTo>
                      <a:pt x="10883" y="45833"/>
                      <a:pt x="10982" y="50199"/>
                      <a:pt x="11180" y="54267"/>
                    </a:cubicBezTo>
                    <a:cubicBezTo>
                      <a:pt x="11379" y="58335"/>
                      <a:pt x="11975" y="62527"/>
                      <a:pt x="12966" y="66843"/>
                    </a:cubicBezTo>
                    <a:cubicBezTo>
                      <a:pt x="13959" y="71159"/>
                      <a:pt x="15522" y="74805"/>
                      <a:pt x="17654" y="77781"/>
                    </a:cubicBezTo>
                    <a:cubicBezTo>
                      <a:pt x="19788" y="80758"/>
                      <a:pt x="22641" y="82246"/>
                      <a:pt x="26213" y="822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1024">
                <a:extLst>
                  <a:ext uri="{FF2B5EF4-FFF2-40B4-BE49-F238E27FC236}">
                    <a16:creationId xmlns:a16="http://schemas.microsoft.com/office/drawing/2014/main" id="{B2A3917E-8214-203C-9C6F-89C28CDAE531}"/>
                  </a:ext>
                </a:extLst>
              </p:cNvPr>
              <p:cNvSpPr/>
              <p:nvPr/>
            </p:nvSpPr>
            <p:spPr>
              <a:xfrm>
                <a:off x="2907606" y="5013221"/>
                <a:ext cx="29021" cy="123825"/>
              </a:xfrm>
              <a:custGeom>
                <a:avLst/>
                <a:gdLst>
                  <a:gd name="connsiteX0" fmla="*/ 1209 w 29021"/>
                  <a:gd name="connsiteY0" fmla="*/ 124067 h 123825"/>
                  <a:gd name="connsiteX1" fmla="*/ 167 w 29021"/>
                  <a:gd name="connsiteY1" fmla="*/ 123025 h 123825"/>
                  <a:gd name="connsiteX2" fmla="*/ 317 w 29021"/>
                  <a:gd name="connsiteY2" fmla="*/ 122131 h 123825"/>
                  <a:gd name="connsiteX3" fmla="*/ 21599 w 29021"/>
                  <a:gd name="connsiteY3" fmla="*/ 62154 h 123825"/>
                  <a:gd name="connsiteX4" fmla="*/ 614 w 29021"/>
                  <a:gd name="connsiteY4" fmla="*/ 2325 h 123825"/>
                  <a:gd name="connsiteX5" fmla="*/ 167 w 29021"/>
                  <a:gd name="connsiteY5" fmla="*/ 1283 h 123825"/>
                  <a:gd name="connsiteX6" fmla="*/ 465 w 29021"/>
                  <a:gd name="connsiteY6" fmla="*/ 539 h 123825"/>
                  <a:gd name="connsiteX7" fmla="*/ 1209 w 29021"/>
                  <a:gd name="connsiteY7" fmla="*/ 242 h 123825"/>
                  <a:gd name="connsiteX8" fmla="*/ 2400 w 29021"/>
                  <a:gd name="connsiteY8" fmla="*/ 242 h 123825"/>
                  <a:gd name="connsiteX9" fmla="*/ 2995 w 29021"/>
                  <a:gd name="connsiteY9" fmla="*/ 539 h 123825"/>
                  <a:gd name="connsiteX10" fmla="*/ 17804 w 29021"/>
                  <a:gd name="connsiteY10" fmla="*/ 17580 h 123825"/>
                  <a:gd name="connsiteX11" fmla="*/ 26435 w 29021"/>
                  <a:gd name="connsiteY11" fmla="*/ 38937 h 123825"/>
                  <a:gd name="connsiteX12" fmla="*/ 29189 w 29021"/>
                  <a:gd name="connsiteY12" fmla="*/ 62154 h 123825"/>
                  <a:gd name="connsiteX13" fmla="*/ 27701 w 29021"/>
                  <a:gd name="connsiteY13" fmla="*/ 79418 h 123825"/>
                  <a:gd name="connsiteX14" fmla="*/ 23013 w 29021"/>
                  <a:gd name="connsiteY14" fmla="*/ 96161 h 123825"/>
                  <a:gd name="connsiteX15" fmla="*/ 14827 w 29021"/>
                  <a:gd name="connsiteY15" fmla="*/ 111416 h 123825"/>
                  <a:gd name="connsiteX16" fmla="*/ 2995 w 29021"/>
                  <a:gd name="connsiteY16" fmla="*/ 123769 h 123825"/>
                  <a:gd name="connsiteX17" fmla="*/ 2400 w 29021"/>
                  <a:gd name="connsiteY17" fmla="*/ 124067 h 123825"/>
                  <a:gd name="connsiteX18" fmla="*/ 1209 w 29021"/>
                  <a:gd name="connsiteY18" fmla="*/ 12406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021" h="123825">
                    <a:moveTo>
                      <a:pt x="1209" y="124067"/>
                    </a:moveTo>
                    <a:cubicBezTo>
                      <a:pt x="515" y="124067"/>
                      <a:pt x="167" y="123719"/>
                      <a:pt x="167" y="123025"/>
                    </a:cubicBezTo>
                    <a:cubicBezTo>
                      <a:pt x="167" y="122628"/>
                      <a:pt x="217" y="122330"/>
                      <a:pt x="317" y="122131"/>
                    </a:cubicBezTo>
                    <a:cubicBezTo>
                      <a:pt x="14504" y="108340"/>
                      <a:pt x="21599" y="88348"/>
                      <a:pt x="21599" y="62154"/>
                    </a:cubicBezTo>
                    <a:cubicBezTo>
                      <a:pt x="21599" y="35961"/>
                      <a:pt x="14603" y="16017"/>
                      <a:pt x="614" y="2325"/>
                    </a:cubicBezTo>
                    <a:cubicBezTo>
                      <a:pt x="316" y="2127"/>
                      <a:pt x="167" y="1779"/>
                      <a:pt x="167" y="1283"/>
                    </a:cubicBezTo>
                    <a:cubicBezTo>
                      <a:pt x="167" y="986"/>
                      <a:pt x="266" y="738"/>
                      <a:pt x="465" y="539"/>
                    </a:cubicBezTo>
                    <a:cubicBezTo>
                      <a:pt x="664" y="341"/>
                      <a:pt x="911" y="242"/>
                      <a:pt x="1209" y="242"/>
                    </a:cubicBezTo>
                    <a:lnTo>
                      <a:pt x="2400" y="242"/>
                    </a:lnTo>
                    <a:cubicBezTo>
                      <a:pt x="2599" y="242"/>
                      <a:pt x="2797" y="341"/>
                      <a:pt x="2995" y="539"/>
                    </a:cubicBezTo>
                    <a:cubicBezTo>
                      <a:pt x="8948" y="5202"/>
                      <a:pt x="13884" y="10883"/>
                      <a:pt x="17804" y="17580"/>
                    </a:cubicBezTo>
                    <a:cubicBezTo>
                      <a:pt x="21723" y="24278"/>
                      <a:pt x="24600" y="31397"/>
                      <a:pt x="26435" y="38937"/>
                    </a:cubicBezTo>
                    <a:cubicBezTo>
                      <a:pt x="28271" y="46478"/>
                      <a:pt x="29189" y="54217"/>
                      <a:pt x="29189" y="62154"/>
                    </a:cubicBezTo>
                    <a:cubicBezTo>
                      <a:pt x="29189" y="68008"/>
                      <a:pt x="28693" y="73762"/>
                      <a:pt x="27701" y="79418"/>
                    </a:cubicBezTo>
                    <a:cubicBezTo>
                      <a:pt x="26709" y="85074"/>
                      <a:pt x="25146" y="90655"/>
                      <a:pt x="23013" y="96161"/>
                    </a:cubicBezTo>
                    <a:cubicBezTo>
                      <a:pt x="20879" y="101668"/>
                      <a:pt x="18151" y="106753"/>
                      <a:pt x="14827" y="111416"/>
                    </a:cubicBezTo>
                    <a:cubicBezTo>
                      <a:pt x="11504" y="116079"/>
                      <a:pt x="7560" y="120197"/>
                      <a:pt x="2995" y="123769"/>
                    </a:cubicBezTo>
                    <a:cubicBezTo>
                      <a:pt x="2797" y="123968"/>
                      <a:pt x="2599" y="124067"/>
                      <a:pt x="2400" y="124067"/>
                    </a:cubicBezTo>
                    <a:lnTo>
                      <a:pt x="1209" y="12406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829F248F-E16C-EC3E-AD8C-CF3EB87E9730}"/>
                </a:ext>
              </a:extLst>
            </p:cNvPr>
            <p:cNvGrpSpPr/>
            <p:nvPr/>
          </p:nvGrpSpPr>
          <p:grpSpPr>
            <a:xfrm>
              <a:off x="1748562" y="3247283"/>
              <a:ext cx="773384" cy="123825"/>
              <a:chOff x="1748562" y="3247283"/>
              <a:chExt cx="773384" cy="123825"/>
            </a:xfrm>
            <a:solidFill>
              <a:srgbClr val="000000"/>
            </a:solidFill>
          </p:grpSpPr>
          <p:sp>
            <p:nvSpPr>
              <p:cNvPr id="181" name="Freeform: Shape 1030">
                <a:extLst>
                  <a:ext uri="{FF2B5EF4-FFF2-40B4-BE49-F238E27FC236}">
                    <a16:creationId xmlns:a16="http://schemas.microsoft.com/office/drawing/2014/main" id="{7371EB60-129D-24AD-4651-BA4B8B635D3B}"/>
                  </a:ext>
                </a:extLst>
              </p:cNvPr>
              <p:cNvSpPr/>
              <p:nvPr/>
            </p:nvSpPr>
            <p:spPr>
              <a:xfrm>
                <a:off x="1748562" y="3252789"/>
                <a:ext cx="54768" cy="90040"/>
              </a:xfrm>
              <a:custGeom>
                <a:avLst/>
                <a:gdLst>
                  <a:gd name="connsiteX0" fmla="*/ 110 w 54768"/>
                  <a:gd name="connsiteY0" fmla="*/ 89205 h 90040"/>
                  <a:gd name="connsiteX1" fmla="*/ 110 w 54768"/>
                  <a:gd name="connsiteY1" fmla="*/ 60332 h 90040"/>
                  <a:gd name="connsiteX2" fmla="*/ 1152 w 54768"/>
                  <a:gd name="connsiteY2" fmla="*/ 59290 h 90040"/>
                  <a:gd name="connsiteX3" fmla="*/ 2640 w 54768"/>
                  <a:gd name="connsiteY3" fmla="*/ 59290 h 90040"/>
                  <a:gd name="connsiteX4" fmla="*/ 3385 w 54768"/>
                  <a:gd name="connsiteY4" fmla="*/ 59588 h 90040"/>
                  <a:gd name="connsiteX5" fmla="*/ 3682 w 54768"/>
                  <a:gd name="connsiteY5" fmla="*/ 60332 h 90040"/>
                  <a:gd name="connsiteX6" fmla="*/ 11198 w 54768"/>
                  <a:gd name="connsiteY6" fmla="*/ 79084 h 90040"/>
                  <a:gd name="connsiteX7" fmla="*/ 30918 w 54768"/>
                  <a:gd name="connsiteY7" fmla="*/ 85781 h 90040"/>
                  <a:gd name="connsiteX8" fmla="*/ 38880 w 54768"/>
                  <a:gd name="connsiteY8" fmla="*/ 83326 h 90040"/>
                  <a:gd name="connsiteX9" fmla="*/ 44535 w 54768"/>
                  <a:gd name="connsiteY9" fmla="*/ 76852 h 90040"/>
                  <a:gd name="connsiteX10" fmla="*/ 46544 w 54768"/>
                  <a:gd name="connsiteY10" fmla="*/ 68517 h 90040"/>
                  <a:gd name="connsiteX11" fmla="*/ 44981 w 54768"/>
                  <a:gd name="connsiteY11" fmla="*/ 61225 h 90040"/>
                  <a:gd name="connsiteX12" fmla="*/ 40591 w 54768"/>
                  <a:gd name="connsiteY12" fmla="*/ 55048 h 90040"/>
                  <a:gd name="connsiteX13" fmla="*/ 34191 w 54768"/>
                  <a:gd name="connsiteY13" fmla="*/ 51551 h 90040"/>
                  <a:gd name="connsiteX14" fmla="*/ 18118 w 54768"/>
                  <a:gd name="connsiteY14" fmla="*/ 47681 h 90040"/>
                  <a:gd name="connsiteX15" fmla="*/ 5171 w 54768"/>
                  <a:gd name="connsiteY15" fmla="*/ 39049 h 90040"/>
                  <a:gd name="connsiteX16" fmla="*/ 110 w 54768"/>
                  <a:gd name="connsiteY16" fmla="*/ 24316 h 90040"/>
                  <a:gd name="connsiteX17" fmla="*/ 3385 w 54768"/>
                  <a:gd name="connsiteY17" fmla="*/ 12260 h 90040"/>
                  <a:gd name="connsiteX18" fmla="*/ 12165 w 54768"/>
                  <a:gd name="connsiteY18" fmla="*/ 3330 h 90040"/>
                  <a:gd name="connsiteX19" fmla="*/ 24071 w 54768"/>
                  <a:gd name="connsiteY19" fmla="*/ 56 h 90040"/>
                  <a:gd name="connsiteX20" fmla="*/ 43716 w 54768"/>
                  <a:gd name="connsiteY20" fmla="*/ 8539 h 90040"/>
                  <a:gd name="connsiteX21" fmla="*/ 48926 w 54768"/>
                  <a:gd name="connsiteY21" fmla="*/ 503 h 90040"/>
                  <a:gd name="connsiteX22" fmla="*/ 49669 w 54768"/>
                  <a:gd name="connsiteY22" fmla="*/ 56 h 90040"/>
                  <a:gd name="connsiteX23" fmla="*/ 50563 w 54768"/>
                  <a:gd name="connsiteY23" fmla="*/ 56 h 90040"/>
                  <a:gd name="connsiteX24" fmla="*/ 51233 w 54768"/>
                  <a:gd name="connsiteY24" fmla="*/ 354 h 90040"/>
                  <a:gd name="connsiteX25" fmla="*/ 51605 w 54768"/>
                  <a:gd name="connsiteY25" fmla="*/ 1098 h 90040"/>
                  <a:gd name="connsiteX26" fmla="*/ 51605 w 54768"/>
                  <a:gd name="connsiteY26" fmla="*/ 29822 h 90040"/>
                  <a:gd name="connsiteX27" fmla="*/ 50563 w 54768"/>
                  <a:gd name="connsiteY27" fmla="*/ 31013 h 90040"/>
                  <a:gd name="connsiteX28" fmla="*/ 49074 w 54768"/>
                  <a:gd name="connsiteY28" fmla="*/ 31013 h 90040"/>
                  <a:gd name="connsiteX29" fmla="*/ 47884 w 54768"/>
                  <a:gd name="connsiteY29" fmla="*/ 29822 h 90040"/>
                  <a:gd name="connsiteX30" fmla="*/ 46842 w 54768"/>
                  <a:gd name="connsiteY30" fmla="*/ 22976 h 90040"/>
                  <a:gd name="connsiteX31" fmla="*/ 43940 w 54768"/>
                  <a:gd name="connsiteY31" fmla="*/ 15757 h 90040"/>
                  <a:gd name="connsiteX32" fmla="*/ 39847 w 54768"/>
                  <a:gd name="connsiteY32" fmla="*/ 10177 h 90040"/>
                  <a:gd name="connsiteX33" fmla="*/ 24071 w 54768"/>
                  <a:gd name="connsiteY33" fmla="*/ 4075 h 90040"/>
                  <a:gd name="connsiteX34" fmla="*/ 16332 w 54768"/>
                  <a:gd name="connsiteY34" fmla="*/ 6232 h 90040"/>
                  <a:gd name="connsiteX35" fmla="*/ 10603 w 54768"/>
                  <a:gd name="connsiteY35" fmla="*/ 12111 h 90040"/>
                  <a:gd name="connsiteX36" fmla="*/ 8444 w 54768"/>
                  <a:gd name="connsiteY36" fmla="*/ 19850 h 90040"/>
                  <a:gd name="connsiteX37" fmla="*/ 11719 w 54768"/>
                  <a:gd name="connsiteY37" fmla="*/ 29524 h 90040"/>
                  <a:gd name="connsiteX38" fmla="*/ 20351 w 54768"/>
                  <a:gd name="connsiteY38" fmla="*/ 35180 h 90040"/>
                  <a:gd name="connsiteX39" fmla="*/ 36424 w 54768"/>
                  <a:gd name="connsiteY39" fmla="*/ 39049 h 90040"/>
                  <a:gd name="connsiteX40" fmla="*/ 44014 w 54768"/>
                  <a:gd name="connsiteY40" fmla="*/ 42621 h 90040"/>
                  <a:gd name="connsiteX41" fmla="*/ 49893 w 54768"/>
                  <a:gd name="connsiteY41" fmla="*/ 48425 h 90040"/>
                  <a:gd name="connsiteX42" fmla="*/ 53539 w 54768"/>
                  <a:gd name="connsiteY42" fmla="*/ 55792 h 90040"/>
                  <a:gd name="connsiteX43" fmla="*/ 54879 w 54768"/>
                  <a:gd name="connsiteY43" fmla="*/ 64202 h 90040"/>
                  <a:gd name="connsiteX44" fmla="*/ 51828 w 54768"/>
                  <a:gd name="connsiteY44" fmla="*/ 76926 h 90040"/>
                  <a:gd name="connsiteX45" fmla="*/ 43195 w 54768"/>
                  <a:gd name="connsiteY45" fmla="*/ 86525 h 90040"/>
                  <a:gd name="connsiteX46" fmla="*/ 30918 w 54768"/>
                  <a:gd name="connsiteY46" fmla="*/ 90097 h 90040"/>
                  <a:gd name="connsiteX47" fmla="*/ 22509 w 54768"/>
                  <a:gd name="connsiteY47" fmla="*/ 89205 h 90040"/>
                  <a:gd name="connsiteX48" fmla="*/ 14620 w 54768"/>
                  <a:gd name="connsiteY48" fmla="*/ 86451 h 90040"/>
                  <a:gd name="connsiteX49" fmla="*/ 7998 w 54768"/>
                  <a:gd name="connsiteY49" fmla="*/ 81614 h 90040"/>
                  <a:gd name="connsiteX50" fmla="*/ 2789 w 54768"/>
                  <a:gd name="connsiteY50" fmla="*/ 89800 h 90040"/>
                  <a:gd name="connsiteX51" fmla="*/ 1896 w 54768"/>
                  <a:gd name="connsiteY51" fmla="*/ 90097 h 90040"/>
                  <a:gd name="connsiteX52" fmla="*/ 1152 w 54768"/>
                  <a:gd name="connsiteY52" fmla="*/ 90097 h 90040"/>
                  <a:gd name="connsiteX53" fmla="*/ 110 w 54768"/>
                  <a:gd name="connsiteY53" fmla="*/ 89205 h 9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4768" h="90040">
                    <a:moveTo>
                      <a:pt x="110" y="89205"/>
                    </a:moveTo>
                    <a:lnTo>
                      <a:pt x="110" y="60332"/>
                    </a:lnTo>
                    <a:cubicBezTo>
                      <a:pt x="110" y="59637"/>
                      <a:pt x="458" y="59290"/>
                      <a:pt x="1152" y="59290"/>
                    </a:cubicBezTo>
                    <a:lnTo>
                      <a:pt x="2640" y="59290"/>
                    </a:lnTo>
                    <a:cubicBezTo>
                      <a:pt x="2938" y="59290"/>
                      <a:pt x="3186" y="59389"/>
                      <a:pt x="3385" y="59588"/>
                    </a:cubicBezTo>
                    <a:cubicBezTo>
                      <a:pt x="3583" y="59786"/>
                      <a:pt x="3682" y="60034"/>
                      <a:pt x="3682" y="60332"/>
                    </a:cubicBezTo>
                    <a:cubicBezTo>
                      <a:pt x="3682" y="68368"/>
                      <a:pt x="6187" y="74619"/>
                      <a:pt x="11198" y="79084"/>
                    </a:cubicBezTo>
                    <a:cubicBezTo>
                      <a:pt x="16208" y="83549"/>
                      <a:pt x="22781" y="85781"/>
                      <a:pt x="30918" y="85781"/>
                    </a:cubicBezTo>
                    <a:cubicBezTo>
                      <a:pt x="33795" y="85781"/>
                      <a:pt x="36449" y="84963"/>
                      <a:pt x="38880" y="83326"/>
                    </a:cubicBezTo>
                    <a:cubicBezTo>
                      <a:pt x="41310" y="81689"/>
                      <a:pt x="43195" y="79531"/>
                      <a:pt x="44535" y="76852"/>
                    </a:cubicBezTo>
                    <a:cubicBezTo>
                      <a:pt x="45875" y="74173"/>
                      <a:pt x="46544" y="71395"/>
                      <a:pt x="46544" y="68517"/>
                    </a:cubicBezTo>
                    <a:cubicBezTo>
                      <a:pt x="46544" y="66037"/>
                      <a:pt x="46023" y="63606"/>
                      <a:pt x="44981" y="61225"/>
                    </a:cubicBezTo>
                    <a:cubicBezTo>
                      <a:pt x="43940" y="58844"/>
                      <a:pt x="42476" y="56785"/>
                      <a:pt x="40591" y="55048"/>
                    </a:cubicBezTo>
                    <a:cubicBezTo>
                      <a:pt x="38706" y="53312"/>
                      <a:pt x="36573" y="52146"/>
                      <a:pt x="34191" y="51551"/>
                    </a:cubicBezTo>
                    <a:lnTo>
                      <a:pt x="18118" y="47681"/>
                    </a:lnTo>
                    <a:cubicBezTo>
                      <a:pt x="12859" y="46292"/>
                      <a:pt x="8543" y="43415"/>
                      <a:pt x="5171" y="39049"/>
                    </a:cubicBezTo>
                    <a:cubicBezTo>
                      <a:pt x="1797" y="34683"/>
                      <a:pt x="110" y="29772"/>
                      <a:pt x="110" y="24316"/>
                    </a:cubicBezTo>
                    <a:cubicBezTo>
                      <a:pt x="110" y="20049"/>
                      <a:pt x="1202" y="16031"/>
                      <a:pt x="3385" y="12260"/>
                    </a:cubicBezTo>
                    <a:cubicBezTo>
                      <a:pt x="5567" y="8490"/>
                      <a:pt x="8494" y="5513"/>
                      <a:pt x="12165" y="3330"/>
                    </a:cubicBezTo>
                    <a:cubicBezTo>
                      <a:pt x="15837" y="1148"/>
                      <a:pt x="19805" y="56"/>
                      <a:pt x="24071" y="56"/>
                    </a:cubicBezTo>
                    <a:cubicBezTo>
                      <a:pt x="32306" y="56"/>
                      <a:pt x="38855" y="2884"/>
                      <a:pt x="43716" y="8539"/>
                    </a:cubicBezTo>
                    <a:lnTo>
                      <a:pt x="48926" y="503"/>
                    </a:lnTo>
                    <a:cubicBezTo>
                      <a:pt x="49125" y="205"/>
                      <a:pt x="49372" y="56"/>
                      <a:pt x="49669" y="56"/>
                    </a:cubicBezTo>
                    <a:lnTo>
                      <a:pt x="50563" y="56"/>
                    </a:lnTo>
                    <a:cubicBezTo>
                      <a:pt x="50761" y="56"/>
                      <a:pt x="50984" y="156"/>
                      <a:pt x="51233" y="354"/>
                    </a:cubicBezTo>
                    <a:cubicBezTo>
                      <a:pt x="51481" y="552"/>
                      <a:pt x="51605" y="801"/>
                      <a:pt x="51605" y="1098"/>
                    </a:cubicBezTo>
                    <a:lnTo>
                      <a:pt x="51605" y="29822"/>
                    </a:lnTo>
                    <a:cubicBezTo>
                      <a:pt x="51605" y="30616"/>
                      <a:pt x="51257" y="31013"/>
                      <a:pt x="50563" y="31013"/>
                    </a:cubicBezTo>
                    <a:lnTo>
                      <a:pt x="49074" y="31013"/>
                    </a:lnTo>
                    <a:cubicBezTo>
                      <a:pt x="48281" y="31013"/>
                      <a:pt x="47884" y="30616"/>
                      <a:pt x="47884" y="29822"/>
                    </a:cubicBezTo>
                    <a:cubicBezTo>
                      <a:pt x="47884" y="27739"/>
                      <a:pt x="47537" y="25457"/>
                      <a:pt x="46842" y="22976"/>
                    </a:cubicBezTo>
                    <a:cubicBezTo>
                      <a:pt x="46148" y="20495"/>
                      <a:pt x="45180" y="18089"/>
                      <a:pt x="43940" y="15757"/>
                    </a:cubicBezTo>
                    <a:cubicBezTo>
                      <a:pt x="42700" y="13426"/>
                      <a:pt x="41336" y="11566"/>
                      <a:pt x="39847" y="10177"/>
                    </a:cubicBezTo>
                    <a:cubicBezTo>
                      <a:pt x="35878" y="6109"/>
                      <a:pt x="30619" y="4075"/>
                      <a:pt x="24071" y="4075"/>
                    </a:cubicBezTo>
                    <a:cubicBezTo>
                      <a:pt x="21293" y="4075"/>
                      <a:pt x="18713" y="4794"/>
                      <a:pt x="16332" y="6232"/>
                    </a:cubicBezTo>
                    <a:cubicBezTo>
                      <a:pt x="13951" y="7671"/>
                      <a:pt x="12041" y="9631"/>
                      <a:pt x="10603" y="12111"/>
                    </a:cubicBezTo>
                    <a:cubicBezTo>
                      <a:pt x="9163" y="14592"/>
                      <a:pt x="8444" y="17171"/>
                      <a:pt x="8444" y="19850"/>
                    </a:cubicBezTo>
                    <a:cubicBezTo>
                      <a:pt x="8444" y="23422"/>
                      <a:pt x="9536" y="26647"/>
                      <a:pt x="11719" y="29524"/>
                    </a:cubicBezTo>
                    <a:cubicBezTo>
                      <a:pt x="13901" y="32402"/>
                      <a:pt x="16779" y="34287"/>
                      <a:pt x="20351" y="35180"/>
                    </a:cubicBezTo>
                    <a:lnTo>
                      <a:pt x="36424" y="39049"/>
                    </a:lnTo>
                    <a:cubicBezTo>
                      <a:pt x="39103" y="39744"/>
                      <a:pt x="41633" y="40934"/>
                      <a:pt x="44014" y="42621"/>
                    </a:cubicBezTo>
                    <a:cubicBezTo>
                      <a:pt x="46396" y="44308"/>
                      <a:pt x="48355" y="46243"/>
                      <a:pt x="49893" y="48425"/>
                    </a:cubicBezTo>
                    <a:cubicBezTo>
                      <a:pt x="51432" y="50609"/>
                      <a:pt x="52647" y="53064"/>
                      <a:pt x="53539" y="55792"/>
                    </a:cubicBezTo>
                    <a:cubicBezTo>
                      <a:pt x="54432" y="58521"/>
                      <a:pt x="54879" y="61324"/>
                      <a:pt x="54879" y="64202"/>
                    </a:cubicBezTo>
                    <a:cubicBezTo>
                      <a:pt x="54879" y="68666"/>
                      <a:pt x="53861" y="72908"/>
                      <a:pt x="51828" y="76926"/>
                    </a:cubicBezTo>
                    <a:cubicBezTo>
                      <a:pt x="49794" y="80944"/>
                      <a:pt x="46917" y="84144"/>
                      <a:pt x="43195" y="86525"/>
                    </a:cubicBezTo>
                    <a:cubicBezTo>
                      <a:pt x="39475" y="88907"/>
                      <a:pt x="35382" y="90097"/>
                      <a:pt x="30918" y="90097"/>
                    </a:cubicBezTo>
                    <a:cubicBezTo>
                      <a:pt x="28139" y="90097"/>
                      <a:pt x="25337" y="89800"/>
                      <a:pt x="22509" y="89205"/>
                    </a:cubicBezTo>
                    <a:cubicBezTo>
                      <a:pt x="19681" y="88609"/>
                      <a:pt x="17052" y="87691"/>
                      <a:pt x="14620" y="86451"/>
                    </a:cubicBezTo>
                    <a:cubicBezTo>
                      <a:pt x="12190" y="85211"/>
                      <a:pt x="9982" y="83599"/>
                      <a:pt x="7998" y="81614"/>
                    </a:cubicBezTo>
                    <a:lnTo>
                      <a:pt x="2789" y="89800"/>
                    </a:lnTo>
                    <a:cubicBezTo>
                      <a:pt x="2590" y="89998"/>
                      <a:pt x="2293" y="90097"/>
                      <a:pt x="1896" y="90097"/>
                    </a:cubicBezTo>
                    <a:lnTo>
                      <a:pt x="1152" y="90097"/>
                    </a:lnTo>
                    <a:cubicBezTo>
                      <a:pt x="458" y="90097"/>
                      <a:pt x="110" y="89800"/>
                      <a:pt x="110" y="892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031">
                <a:extLst>
                  <a:ext uri="{FF2B5EF4-FFF2-40B4-BE49-F238E27FC236}">
                    <a16:creationId xmlns:a16="http://schemas.microsoft.com/office/drawing/2014/main" id="{7F501EB8-8E9A-653B-7FD1-DEE2CCF76F1A}"/>
                  </a:ext>
                </a:extLst>
              </p:cNvPr>
              <p:cNvSpPr/>
              <p:nvPr/>
            </p:nvSpPr>
            <p:spPr>
              <a:xfrm>
                <a:off x="1815844" y="3285383"/>
                <a:ext cx="62804" cy="54768"/>
              </a:xfrm>
              <a:custGeom>
                <a:avLst/>
                <a:gdLst>
                  <a:gd name="connsiteX0" fmla="*/ 110 w 62804"/>
                  <a:gd name="connsiteY0" fmla="*/ 54825 h 54768"/>
                  <a:gd name="connsiteX1" fmla="*/ 110 w 62804"/>
                  <a:gd name="connsiteY1" fmla="*/ 50508 h 54768"/>
                  <a:gd name="connsiteX2" fmla="*/ 7030 w 62804"/>
                  <a:gd name="connsiteY2" fmla="*/ 49839 h 54768"/>
                  <a:gd name="connsiteX3" fmla="*/ 9784 w 62804"/>
                  <a:gd name="connsiteY3" fmla="*/ 46491 h 54768"/>
                  <a:gd name="connsiteX4" fmla="*/ 9784 w 62804"/>
                  <a:gd name="connsiteY4" fmla="*/ 12707 h 54768"/>
                  <a:gd name="connsiteX5" fmla="*/ 8741 w 62804"/>
                  <a:gd name="connsiteY5" fmla="*/ 7944 h 54768"/>
                  <a:gd name="connsiteX6" fmla="*/ 5839 w 62804"/>
                  <a:gd name="connsiteY6" fmla="*/ 6158 h 54768"/>
                  <a:gd name="connsiteX7" fmla="*/ 110 w 62804"/>
                  <a:gd name="connsiteY7" fmla="*/ 5860 h 54768"/>
                  <a:gd name="connsiteX8" fmla="*/ 110 w 62804"/>
                  <a:gd name="connsiteY8" fmla="*/ 1396 h 54768"/>
                  <a:gd name="connsiteX9" fmla="*/ 17969 w 62804"/>
                  <a:gd name="connsiteY9" fmla="*/ 56 h 54768"/>
                  <a:gd name="connsiteX10" fmla="*/ 17969 w 62804"/>
                  <a:gd name="connsiteY10" fmla="*/ 12260 h 54768"/>
                  <a:gd name="connsiteX11" fmla="*/ 25410 w 62804"/>
                  <a:gd name="connsiteY11" fmla="*/ 3479 h 54768"/>
                  <a:gd name="connsiteX12" fmla="*/ 35977 w 62804"/>
                  <a:gd name="connsiteY12" fmla="*/ 56 h 54768"/>
                  <a:gd name="connsiteX13" fmla="*/ 48926 w 62804"/>
                  <a:gd name="connsiteY13" fmla="*/ 4224 h 54768"/>
                  <a:gd name="connsiteX14" fmla="*/ 53241 w 62804"/>
                  <a:gd name="connsiteY14" fmla="*/ 16725 h 54768"/>
                  <a:gd name="connsiteX15" fmla="*/ 53241 w 62804"/>
                  <a:gd name="connsiteY15" fmla="*/ 46491 h 54768"/>
                  <a:gd name="connsiteX16" fmla="*/ 55921 w 62804"/>
                  <a:gd name="connsiteY16" fmla="*/ 49839 h 54768"/>
                  <a:gd name="connsiteX17" fmla="*/ 62915 w 62804"/>
                  <a:gd name="connsiteY17" fmla="*/ 50508 h 54768"/>
                  <a:gd name="connsiteX18" fmla="*/ 62915 w 62804"/>
                  <a:gd name="connsiteY18" fmla="*/ 54825 h 54768"/>
                  <a:gd name="connsiteX19" fmla="*/ 34489 w 62804"/>
                  <a:gd name="connsiteY19" fmla="*/ 54825 h 54768"/>
                  <a:gd name="connsiteX20" fmla="*/ 34489 w 62804"/>
                  <a:gd name="connsiteY20" fmla="*/ 50508 h 54768"/>
                  <a:gd name="connsiteX21" fmla="*/ 41484 w 62804"/>
                  <a:gd name="connsiteY21" fmla="*/ 49839 h 54768"/>
                  <a:gd name="connsiteX22" fmla="*/ 44163 w 62804"/>
                  <a:gd name="connsiteY22" fmla="*/ 46491 h 54768"/>
                  <a:gd name="connsiteX23" fmla="*/ 44163 w 62804"/>
                  <a:gd name="connsiteY23" fmla="*/ 17171 h 54768"/>
                  <a:gd name="connsiteX24" fmla="*/ 42451 w 62804"/>
                  <a:gd name="connsiteY24" fmla="*/ 7200 h 54768"/>
                  <a:gd name="connsiteX25" fmla="*/ 35233 w 62804"/>
                  <a:gd name="connsiteY25" fmla="*/ 3330 h 54768"/>
                  <a:gd name="connsiteX26" fmla="*/ 23476 w 62804"/>
                  <a:gd name="connsiteY26" fmla="*/ 9060 h 54768"/>
                  <a:gd name="connsiteX27" fmla="*/ 18862 w 62804"/>
                  <a:gd name="connsiteY27" fmla="*/ 22083 h 54768"/>
                  <a:gd name="connsiteX28" fmla="*/ 18862 w 62804"/>
                  <a:gd name="connsiteY28" fmla="*/ 46491 h 54768"/>
                  <a:gd name="connsiteX29" fmla="*/ 21541 w 62804"/>
                  <a:gd name="connsiteY29" fmla="*/ 49839 h 54768"/>
                  <a:gd name="connsiteX30" fmla="*/ 28387 w 62804"/>
                  <a:gd name="connsiteY30" fmla="*/ 50508 h 54768"/>
                  <a:gd name="connsiteX31" fmla="*/ 28387 w 62804"/>
                  <a:gd name="connsiteY31" fmla="*/ 54825 h 54768"/>
                  <a:gd name="connsiteX32" fmla="*/ 110 w 62804"/>
                  <a:gd name="connsiteY32" fmla="*/ 54825 h 5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804" h="54768">
                    <a:moveTo>
                      <a:pt x="110" y="54825"/>
                    </a:moveTo>
                    <a:lnTo>
                      <a:pt x="110" y="50508"/>
                    </a:lnTo>
                    <a:cubicBezTo>
                      <a:pt x="2888" y="50508"/>
                      <a:pt x="5194" y="50285"/>
                      <a:pt x="7030" y="49839"/>
                    </a:cubicBezTo>
                    <a:cubicBezTo>
                      <a:pt x="8865" y="49392"/>
                      <a:pt x="9784" y="48276"/>
                      <a:pt x="9784" y="46491"/>
                    </a:cubicBezTo>
                    <a:lnTo>
                      <a:pt x="9784" y="12707"/>
                    </a:lnTo>
                    <a:cubicBezTo>
                      <a:pt x="9784" y="10523"/>
                      <a:pt x="9436" y="8936"/>
                      <a:pt x="8741" y="7944"/>
                    </a:cubicBezTo>
                    <a:cubicBezTo>
                      <a:pt x="8047" y="6952"/>
                      <a:pt x="7080" y="6356"/>
                      <a:pt x="5839" y="6158"/>
                    </a:cubicBezTo>
                    <a:cubicBezTo>
                      <a:pt x="4599" y="5959"/>
                      <a:pt x="2689" y="5860"/>
                      <a:pt x="110" y="5860"/>
                    </a:cubicBezTo>
                    <a:lnTo>
                      <a:pt x="110" y="1396"/>
                    </a:lnTo>
                    <a:lnTo>
                      <a:pt x="17969" y="56"/>
                    </a:lnTo>
                    <a:lnTo>
                      <a:pt x="17969" y="12260"/>
                    </a:lnTo>
                    <a:cubicBezTo>
                      <a:pt x="19656" y="8688"/>
                      <a:pt x="22136" y="5761"/>
                      <a:pt x="25410" y="3479"/>
                    </a:cubicBezTo>
                    <a:cubicBezTo>
                      <a:pt x="28685" y="1197"/>
                      <a:pt x="32207" y="56"/>
                      <a:pt x="35977" y="56"/>
                    </a:cubicBezTo>
                    <a:cubicBezTo>
                      <a:pt x="41732" y="56"/>
                      <a:pt x="46048" y="1445"/>
                      <a:pt x="48926" y="4224"/>
                    </a:cubicBezTo>
                    <a:cubicBezTo>
                      <a:pt x="51803" y="7002"/>
                      <a:pt x="53241" y="11169"/>
                      <a:pt x="53241" y="16725"/>
                    </a:cubicBezTo>
                    <a:lnTo>
                      <a:pt x="53241" y="46491"/>
                    </a:lnTo>
                    <a:cubicBezTo>
                      <a:pt x="53241" y="48276"/>
                      <a:pt x="54135" y="49392"/>
                      <a:pt x="55921" y="49839"/>
                    </a:cubicBezTo>
                    <a:cubicBezTo>
                      <a:pt x="57707" y="50285"/>
                      <a:pt x="60037" y="50508"/>
                      <a:pt x="62915" y="50508"/>
                    </a:cubicBezTo>
                    <a:lnTo>
                      <a:pt x="62915" y="54825"/>
                    </a:lnTo>
                    <a:lnTo>
                      <a:pt x="34489" y="54825"/>
                    </a:lnTo>
                    <a:lnTo>
                      <a:pt x="34489" y="50508"/>
                    </a:lnTo>
                    <a:cubicBezTo>
                      <a:pt x="37367" y="50508"/>
                      <a:pt x="39698" y="50285"/>
                      <a:pt x="41484" y="49839"/>
                    </a:cubicBezTo>
                    <a:cubicBezTo>
                      <a:pt x="43270" y="49392"/>
                      <a:pt x="44163" y="48276"/>
                      <a:pt x="44163" y="46491"/>
                    </a:cubicBezTo>
                    <a:lnTo>
                      <a:pt x="44163" y="17171"/>
                    </a:lnTo>
                    <a:cubicBezTo>
                      <a:pt x="44163" y="13103"/>
                      <a:pt x="43592" y="9780"/>
                      <a:pt x="42451" y="7200"/>
                    </a:cubicBezTo>
                    <a:cubicBezTo>
                      <a:pt x="41310" y="4620"/>
                      <a:pt x="38904" y="3330"/>
                      <a:pt x="35233" y="3330"/>
                    </a:cubicBezTo>
                    <a:cubicBezTo>
                      <a:pt x="30471" y="3330"/>
                      <a:pt x="26551" y="5240"/>
                      <a:pt x="23476" y="9060"/>
                    </a:cubicBezTo>
                    <a:cubicBezTo>
                      <a:pt x="20400" y="12880"/>
                      <a:pt x="18862" y="17221"/>
                      <a:pt x="18862" y="22083"/>
                    </a:cubicBezTo>
                    <a:lnTo>
                      <a:pt x="18862" y="46491"/>
                    </a:lnTo>
                    <a:cubicBezTo>
                      <a:pt x="18862" y="48276"/>
                      <a:pt x="19755" y="49392"/>
                      <a:pt x="21541" y="49839"/>
                    </a:cubicBezTo>
                    <a:cubicBezTo>
                      <a:pt x="23327" y="50285"/>
                      <a:pt x="25608" y="50508"/>
                      <a:pt x="28387" y="50508"/>
                    </a:cubicBezTo>
                    <a:lnTo>
                      <a:pt x="28387" y="54825"/>
                    </a:lnTo>
                    <a:lnTo>
                      <a:pt x="110" y="548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032">
                <a:extLst>
                  <a:ext uri="{FF2B5EF4-FFF2-40B4-BE49-F238E27FC236}">
                    <a16:creationId xmlns:a16="http://schemas.microsoft.com/office/drawing/2014/main" id="{C40D5955-F0DD-8237-8176-4DA326B682B4}"/>
                  </a:ext>
                </a:extLst>
              </p:cNvPr>
              <p:cNvSpPr/>
              <p:nvPr/>
            </p:nvSpPr>
            <p:spPr>
              <a:xfrm>
                <a:off x="1886548" y="3257254"/>
                <a:ext cx="26938" cy="82897"/>
              </a:xfrm>
              <a:custGeom>
                <a:avLst/>
                <a:gdLst>
                  <a:gd name="connsiteX0" fmla="*/ 110 w 26938"/>
                  <a:gd name="connsiteY0" fmla="*/ 82954 h 82897"/>
                  <a:gd name="connsiteX1" fmla="*/ 110 w 26938"/>
                  <a:gd name="connsiteY1" fmla="*/ 78638 h 82897"/>
                  <a:gd name="connsiteX2" fmla="*/ 7031 w 26938"/>
                  <a:gd name="connsiteY2" fmla="*/ 77968 h 82897"/>
                  <a:gd name="connsiteX3" fmla="*/ 9784 w 26938"/>
                  <a:gd name="connsiteY3" fmla="*/ 74620 h 82897"/>
                  <a:gd name="connsiteX4" fmla="*/ 9784 w 26938"/>
                  <a:gd name="connsiteY4" fmla="*/ 40836 h 82897"/>
                  <a:gd name="connsiteX5" fmla="*/ 7924 w 26938"/>
                  <a:gd name="connsiteY5" fmla="*/ 35031 h 82897"/>
                  <a:gd name="connsiteX6" fmla="*/ 557 w 26938"/>
                  <a:gd name="connsiteY6" fmla="*/ 33989 h 82897"/>
                  <a:gd name="connsiteX7" fmla="*/ 557 w 26938"/>
                  <a:gd name="connsiteY7" fmla="*/ 29525 h 82897"/>
                  <a:gd name="connsiteX8" fmla="*/ 18416 w 26938"/>
                  <a:gd name="connsiteY8" fmla="*/ 28186 h 82897"/>
                  <a:gd name="connsiteX9" fmla="*/ 18416 w 26938"/>
                  <a:gd name="connsiteY9" fmla="*/ 74620 h 82897"/>
                  <a:gd name="connsiteX10" fmla="*/ 20797 w 26938"/>
                  <a:gd name="connsiteY10" fmla="*/ 77968 h 82897"/>
                  <a:gd name="connsiteX11" fmla="*/ 27049 w 26938"/>
                  <a:gd name="connsiteY11" fmla="*/ 78638 h 82897"/>
                  <a:gd name="connsiteX12" fmla="*/ 27049 w 26938"/>
                  <a:gd name="connsiteY12" fmla="*/ 82954 h 82897"/>
                  <a:gd name="connsiteX13" fmla="*/ 110 w 26938"/>
                  <a:gd name="connsiteY13" fmla="*/ 82954 h 82897"/>
                  <a:gd name="connsiteX14" fmla="*/ 5319 w 26938"/>
                  <a:gd name="connsiteY14" fmla="*/ 6903 h 82897"/>
                  <a:gd name="connsiteX15" fmla="*/ 7403 w 26938"/>
                  <a:gd name="connsiteY15" fmla="*/ 2141 h 82897"/>
                  <a:gd name="connsiteX16" fmla="*/ 12016 w 26938"/>
                  <a:gd name="connsiteY16" fmla="*/ 56 h 82897"/>
                  <a:gd name="connsiteX17" fmla="*/ 15439 w 26938"/>
                  <a:gd name="connsiteY17" fmla="*/ 1024 h 82897"/>
                  <a:gd name="connsiteX18" fmla="*/ 17969 w 26938"/>
                  <a:gd name="connsiteY18" fmla="*/ 3628 h 82897"/>
                  <a:gd name="connsiteX19" fmla="*/ 18863 w 26938"/>
                  <a:gd name="connsiteY19" fmla="*/ 6903 h 82897"/>
                  <a:gd name="connsiteX20" fmla="*/ 16854 w 26938"/>
                  <a:gd name="connsiteY20" fmla="*/ 11666 h 82897"/>
                  <a:gd name="connsiteX21" fmla="*/ 12016 w 26938"/>
                  <a:gd name="connsiteY21" fmla="*/ 13749 h 82897"/>
                  <a:gd name="connsiteX22" fmla="*/ 7403 w 26938"/>
                  <a:gd name="connsiteY22" fmla="*/ 11666 h 82897"/>
                  <a:gd name="connsiteX23" fmla="*/ 5319 w 26938"/>
                  <a:gd name="connsiteY23" fmla="*/ 6903 h 8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6938" h="82897">
                    <a:moveTo>
                      <a:pt x="110" y="82954"/>
                    </a:moveTo>
                    <a:lnTo>
                      <a:pt x="110" y="78638"/>
                    </a:lnTo>
                    <a:cubicBezTo>
                      <a:pt x="2888" y="78638"/>
                      <a:pt x="5195" y="78415"/>
                      <a:pt x="7031" y="77968"/>
                    </a:cubicBezTo>
                    <a:cubicBezTo>
                      <a:pt x="8866" y="77522"/>
                      <a:pt x="9784" y="76406"/>
                      <a:pt x="9784" y="74620"/>
                    </a:cubicBezTo>
                    <a:lnTo>
                      <a:pt x="9784" y="40836"/>
                    </a:lnTo>
                    <a:cubicBezTo>
                      <a:pt x="9784" y="37661"/>
                      <a:pt x="9164" y="35726"/>
                      <a:pt x="7924" y="35031"/>
                    </a:cubicBezTo>
                    <a:cubicBezTo>
                      <a:pt x="6683" y="34337"/>
                      <a:pt x="4228" y="33989"/>
                      <a:pt x="557" y="33989"/>
                    </a:cubicBezTo>
                    <a:lnTo>
                      <a:pt x="557" y="29525"/>
                    </a:lnTo>
                    <a:lnTo>
                      <a:pt x="18416" y="28186"/>
                    </a:lnTo>
                    <a:lnTo>
                      <a:pt x="18416" y="74620"/>
                    </a:lnTo>
                    <a:cubicBezTo>
                      <a:pt x="18416" y="76406"/>
                      <a:pt x="19209" y="77522"/>
                      <a:pt x="20797" y="77968"/>
                    </a:cubicBezTo>
                    <a:cubicBezTo>
                      <a:pt x="22385" y="78415"/>
                      <a:pt x="24468" y="78638"/>
                      <a:pt x="27049" y="78638"/>
                    </a:cubicBezTo>
                    <a:lnTo>
                      <a:pt x="27049" y="82954"/>
                    </a:lnTo>
                    <a:lnTo>
                      <a:pt x="110" y="82954"/>
                    </a:lnTo>
                    <a:close/>
                    <a:moveTo>
                      <a:pt x="5319" y="6903"/>
                    </a:moveTo>
                    <a:cubicBezTo>
                      <a:pt x="5319" y="5117"/>
                      <a:pt x="6014" y="3529"/>
                      <a:pt x="7403" y="2141"/>
                    </a:cubicBezTo>
                    <a:cubicBezTo>
                      <a:pt x="8792" y="751"/>
                      <a:pt x="10329" y="56"/>
                      <a:pt x="12016" y="56"/>
                    </a:cubicBezTo>
                    <a:cubicBezTo>
                      <a:pt x="13207" y="56"/>
                      <a:pt x="14348" y="379"/>
                      <a:pt x="15439" y="1024"/>
                    </a:cubicBezTo>
                    <a:cubicBezTo>
                      <a:pt x="16531" y="1669"/>
                      <a:pt x="17374" y="2537"/>
                      <a:pt x="17969" y="3628"/>
                    </a:cubicBezTo>
                    <a:cubicBezTo>
                      <a:pt x="18565" y="4720"/>
                      <a:pt x="18863" y="5811"/>
                      <a:pt x="18863" y="6903"/>
                    </a:cubicBezTo>
                    <a:cubicBezTo>
                      <a:pt x="18863" y="8689"/>
                      <a:pt x="18193" y="10276"/>
                      <a:pt x="16854" y="11666"/>
                    </a:cubicBezTo>
                    <a:cubicBezTo>
                      <a:pt x="15514" y="13054"/>
                      <a:pt x="13901" y="13749"/>
                      <a:pt x="12016" y="13749"/>
                    </a:cubicBezTo>
                    <a:cubicBezTo>
                      <a:pt x="10329" y="13749"/>
                      <a:pt x="8792" y="13054"/>
                      <a:pt x="7403" y="11666"/>
                    </a:cubicBezTo>
                    <a:cubicBezTo>
                      <a:pt x="6014" y="10276"/>
                      <a:pt x="5319" y="8689"/>
                      <a:pt x="5319" y="69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033">
                <a:extLst>
                  <a:ext uri="{FF2B5EF4-FFF2-40B4-BE49-F238E27FC236}">
                    <a16:creationId xmlns:a16="http://schemas.microsoft.com/office/drawing/2014/main" id="{2B45A1CA-B07F-55CE-9771-CEF0318F1134}"/>
                  </a:ext>
                </a:extLst>
              </p:cNvPr>
              <p:cNvSpPr/>
              <p:nvPr/>
            </p:nvSpPr>
            <p:spPr>
              <a:xfrm>
                <a:off x="1920338" y="3286722"/>
                <a:ext cx="60573" cy="54768"/>
              </a:xfrm>
              <a:custGeom>
                <a:avLst/>
                <a:gdLst>
                  <a:gd name="connsiteX0" fmla="*/ 27941 w 60573"/>
                  <a:gd name="connsiteY0" fmla="*/ 53486 h 54768"/>
                  <a:gd name="connsiteX1" fmla="*/ 9933 w 60573"/>
                  <a:gd name="connsiteY1" fmla="*/ 7944 h 54768"/>
                  <a:gd name="connsiteX2" fmla="*/ 6361 w 60573"/>
                  <a:gd name="connsiteY2" fmla="*/ 5116 h 54768"/>
                  <a:gd name="connsiteX3" fmla="*/ 110 w 60573"/>
                  <a:gd name="connsiteY3" fmla="*/ 4521 h 54768"/>
                  <a:gd name="connsiteX4" fmla="*/ 110 w 60573"/>
                  <a:gd name="connsiteY4" fmla="*/ 56 h 54768"/>
                  <a:gd name="connsiteX5" fmla="*/ 26155 w 60573"/>
                  <a:gd name="connsiteY5" fmla="*/ 56 h 54768"/>
                  <a:gd name="connsiteX6" fmla="*/ 26155 w 60573"/>
                  <a:gd name="connsiteY6" fmla="*/ 4521 h 54768"/>
                  <a:gd name="connsiteX7" fmla="*/ 19160 w 60573"/>
                  <a:gd name="connsiteY7" fmla="*/ 7349 h 54768"/>
                  <a:gd name="connsiteX8" fmla="*/ 19309 w 60573"/>
                  <a:gd name="connsiteY8" fmla="*/ 8093 h 54768"/>
                  <a:gd name="connsiteX9" fmla="*/ 33150 w 60573"/>
                  <a:gd name="connsiteY9" fmla="*/ 43068 h 54768"/>
                  <a:gd name="connsiteX10" fmla="*/ 45652 w 60573"/>
                  <a:gd name="connsiteY10" fmla="*/ 11516 h 54768"/>
                  <a:gd name="connsiteX11" fmla="*/ 46098 w 60573"/>
                  <a:gd name="connsiteY11" fmla="*/ 9581 h 54768"/>
                  <a:gd name="connsiteX12" fmla="*/ 44312 w 60573"/>
                  <a:gd name="connsiteY12" fmla="*/ 5861 h 54768"/>
                  <a:gd name="connsiteX13" fmla="*/ 39996 w 60573"/>
                  <a:gd name="connsiteY13" fmla="*/ 4521 h 54768"/>
                  <a:gd name="connsiteX14" fmla="*/ 39996 w 60573"/>
                  <a:gd name="connsiteY14" fmla="*/ 56 h 54768"/>
                  <a:gd name="connsiteX15" fmla="*/ 60683 w 60573"/>
                  <a:gd name="connsiteY15" fmla="*/ 56 h 54768"/>
                  <a:gd name="connsiteX16" fmla="*/ 60683 w 60573"/>
                  <a:gd name="connsiteY16" fmla="*/ 4521 h 54768"/>
                  <a:gd name="connsiteX17" fmla="*/ 53911 w 60573"/>
                  <a:gd name="connsiteY17" fmla="*/ 6232 h 54768"/>
                  <a:gd name="connsiteX18" fmla="*/ 49521 w 60573"/>
                  <a:gd name="connsiteY18" fmla="*/ 11367 h 54768"/>
                  <a:gd name="connsiteX19" fmla="*/ 32852 w 60573"/>
                  <a:gd name="connsiteY19" fmla="*/ 53486 h 54768"/>
                  <a:gd name="connsiteX20" fmla="*/ 30769 w 60573"/>
                  <a:gd name="connsiteY20" fmla="*/ 54825 h 54768"/>
                  <a:gd name="connsiteX21" fmla="*/ 29876 w 60573"/>
                  <a:gd name="connsiteY21" fmla="*/ 54825 h 54768"/>
                  <a:gd name="connsiteX22" fmla="*/ 27941 w 60573"/>
                  <a:gd name="connsiteY22" fmla="*/ 53486 h 5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73" h="54768">
                    <a:moveTo>
                      <a:pt x="27941" y="53486"/>
                    </a:moveTo>
                    <a:lnTo>
                      <a:pt x="9933" y="7944"/>
                    </a:lnTo>
                    <a:cubicBezTo>
                      <a:pt x="9140" y="6456"/>
                      <a:pt x="7949" y="5513"/>
                      <a:pt x="6361" y="5116"/>
                    </a:cubicBezTo>
                    <a:cubicBezTo>
                      <a:pt x="4773" y="4719"/>
                      <a:pt x="2690" y="4521"/>
                      <a:pt x="110" y="4521"/>
                    </a:cubicBezTo>
                    <a:lnTo>
                      <a:pt x="110" y="56"/>
                    </a:lnTo>
                    <a:lnTo>
                      <a:pt x="26155" y="56"/>
                    </a:lnTo>
                    <a:lnTo>
                      <a:pt x="26155" y="4521"/>
                    </a:lnTo>
                    <a:cubicBezTo>
                      <a:pt x="21492" y="4521"/>
                      <a:pt x="19160" y="5464"/>
                      <a:pt x="19160" y="7349"/>
                    </a:cubicBezTo>
                    <a:cubicBezTo>
                      <a:pt x="19160" y="7746"/>
                      <a:pt x="19209" y="7994"/>
                      <a:pt x="19309" y="8093"/>
                    </a:cubicBezTo>
                    <a:lnTo>
                      <a:pt x="33150" y="43068"/>
                    </a:lnTo>
                    <a:lnTo>
                      <a:pt x="45652" y="11516"/>
                    </a:lnTo>
                    <a:cubicBezTo>
                      <a:pt x="45949" y="10921"/>
                      <a:pt x="46098" y="10276"/>
                      <a:pt x="46098" y="9581"/>
                    </a:cubicBezTo>
                    <a:cubicBezTo>
                      <a:pt x="46098" y="7994"/>
                      <a:pt x="45502" y="6754"/>
                      <a:pt x="44312" y="5861"/>
                    </a:cubicBezTo>
                    <a:cubicBezTo>
                      <a:pt x="43121" y="4968"/>
                      <a:pt x="41683" y="4521"/>
                      <a:pt x="39996" y="4521"/>
                    </a:cubicBezTo>
                    <a:lnTo>
                      <a:pt x="39996" y="56"/>
                    </a:lnTo>
                    <a:lnTo>
                      <a:pt x="60683" y="56"/>
                    </a:lnTo>
                    <a:lnTo>
                      <a:pt x="60683" y="4521"/>
                    </a:lnTo>
                    <a:cubicBezTo>
                      <a:pt x="58103" y="4521"/>
                      <a:pt x="55845" y="5091"/>
                      <a:pt x="53911" y="6232"/>
                    </a:cubicBezTo>
                    <a:cubicBezTo>
                      <a:pt x="51976" y="7374"/>
                      <a:pt x="50513" y="9085"/>
                      <a:pt x="49521" y="11367"/>
                    </a:cubicBezTo>
                    <a:lnTo>
                      <a:pt x="32852" y="53486"/>
                    </a:lnTo>
                    <a:cubicBezTo>
                      <a:pt x="32455" y="54379"/>
                      <a:pt x="31761" y="54825"/>
                      <a:pt x="30769" y="54825"/>
                    </a:cubicBezTo>
                    <a:lnTo>
                      <a:pt x="29876" y="54825"/>
                    </a:lnTo>
                    <a:cubicBezTo>
                      <a:pt x="28884" y="54825"/>
                      <a:pt x="28239" y="54379"/>
                      <a:pt x="27941" y="534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034">
                <a:extLst>
                  <a:ext uri="{FF2B5EF4-FFF2-40B4-BE49-F238E27FC236}">
                    <a16:creationId xmlns:a16="http://schemas.microsoft.com/office/drawing/2014/main" id="{B80B14DB-D891-8BE3-57C7-F53A5A57D79E}"/>
                  </a:ext>
                </a:extLst>
              </p:cNvPr>
              <p:cNvSpPr/>
              <p:nvPr/>
            </p:nvSpPr>
            <p:spPr>
              <a:xfrm>
                <a:off x="1984880" y="3284638"/>
                <a:ext cx="47922" cy="56852"/>
              </a:xfrm>
              <a:custGeom>
                <a:avLst/>
                <a:gdLst>
                  <a:gd name="connsiteX0" fmla="*/ 27494 w 47922"/>
                  <a:gd name="connsiteY0" fmla="*/ 56909 h 56852"/>
                  <a:gd name="connsiteX1" fmla="*/ 13653 w 47922"/>
                  <a:gd name="connsiteY1" fmla="*/ 52965 h 56852"/>
                  <a:gd name="connsiteX2" fmla="*/ 3756 w 47922"/>
                  <a:gd name="connsiteY2" fmla="*/ 42398 h 56852"/>
                  <a:gd name="connsiteX3" fmla="*/ 110 w 47922"/>
                  <a:gd name="connsiteY3" fmla="*/ 28483 h 56852"/>
                  <a:gd name="connsiteX4" fmla="*/ 3384 w 47922"/>
                  <a:gd name="connsiteY4" fmla="*/ 14642 h 56852"/>
                  <a:gd name="connsiteX5" fmla="*/ 12612 w 47922"/>
                  <a:gd name="connsiteY5" fmla="*/ 4075 h 56852"/>
                  <a:gd name="connsiteX6" fmla="*/ 25708 w 47922"/>
                  <a:gd name="connsiteY6" fmla="*/ 56 h 56852"/>
                  <a:gd name="connsiteX7" fmla="*/ 35679 w 47922"/>
                  <a:gd name="connsiteY7" fmla="*/ 1992 h 56852"/>
                  <a:gd name="connsiteX8" fmla="*/ 42600 w 47922"/>
                  <a:gd name="connsiteY8" fmla="*/ 7275 h 56852"/>
                  <a:gd name="connsiteX9" fmla="*/ 46693 w 47922"/>
                  <a:gd name="connsiteY9" fmla="*/ 15237 h 56852"/>
                  <a:gd name="connsiteX10" fmla="*/ 48032 w 47922"/>
                  <a:gd name="connsiteY10" fmla="*/ 25358 h 56852"/>
                  <a:gd name="connsiteX11" fmla="*/ 46841 w 47922"/>
                  <a:gd name="connsiteY11" fmla="*/ 26995 h 56852"/>
                  <a:gd name="connsiteX12" fmla="*/ 10974 w 47922"/>
                  <a:gd name="connsiteY12" fmla="*/ 26995 h 56852"/>
                  <a:gd name="connsiteX13" fmla="*/ 10974 w 47922"/>
                  <a:gd name="connsiteY13" fmla="*/ 28334 h 56852"/>
                  <a:gd name="connsiteX14" fmla="*/ 15141 w 47922"/>
                  <a:gd name="connsiteY14" fmla="*/ 45970 h 56852"/>
                  <a:gd name="connsiteX15" fmla="*/ 28685 w 47922"/>
                  <a:gd name="connsiteY15" fmla="*/ 53337 h 56852"/>
                  <a:gd name="connsiteX16" fmla="*/ 35679 w 47922"/>
                  <a:gd name="connsiteY16" fmla="*/ 51626 h 56852"/>
                  <a:gd name="connsiteX17" fmla="*/ 41335 w 47922"/>
                  <a:gd name="connsiteY17" fmla="*/ 46938 h 56852"/>
                  <a:gd name="connsiteX18" fmla="*/ 44460 w 47922"/>
                  <a:gd name="connsiteY18" fmla="*/ 40389 h 56852"/>
                  <a:gd name="connsiteX19" fmla="*/ 44981 w 47922"/>
                  <a:gd name="connsiteY19" fmla="*/ 39720 h 56852"/>
                  <a:gd name="connsiteX20" fmla="*/ 45651 w 47922"/>
                  <a:gd name="connsiteY20" fmla="*/ 39347 h 56852"/>
                  <a:gd name="connsiteX21" fmla="*/ 46841 w 47922"/>
                  <a:gd name="connsiteY21" fmla="*/ 39347 h 56852"/>
                  <a:gd name="connsiteX22" fmla="*/ 48032 w 47922"/>
                  <a:gd name="connsiteY22" fmla="*/ 40984 h 56852"/>
                  <a:gd name="connsiteX23" fmla="*/ 40591 w 47922"/>
                  <a:gd name="connsiteY23" fmla="*/ 52444 h 56852"/>
                  <a:gd name="connsiteX24" fmla="*/ 27494 w 47922"/>
                  <a:gd name="connsiteY24" fmla="*/ 56909 h 56852"/>
                  <a:gd name="connsiteX25" fmla="*/ 11123 w 47922"/>
                  <a:gd name="connsiteY25" fmla="*/ 23869 h 56852"/>
                  <a:gd name="connsiteX26" fmla="*/ 39251 w 47922"/>
                  <a:gd name="connsiteY26" fmla="*/ 23869 h 56852"/>
                  <a:gd name="connsiteX27" fmla="*/ 37986 w 47922"/>
                  <a:gd name="connsiteY27" fmla="*/ 14494 h 56852"/>
                  <a:gd name="connsiteX28" fmla="*/ 33670 w 47922"/>
                  <a:gd name="connsiteY28" fmla="*/ 6531 h 56852"/>
                  <a:gd name="connsiteX29" fmla="*/ 25708 w 47922"/>
                  <a:gd name="connsiteY29" fmla="*/ 3331 h 56852"/>
                  <a:gd name="connsiteX30" fmla="*/ 14918 w 47922"/>
                  <a:gd name="connsiteY30" fmla="*/ 9880 h 56852"/>
                  <a:gd name="connsiteX31" fmla="*/ 11123 w 47922"/>
                  <a:gd name="connsiteY31" fmla="*/ 23869 h 5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922" h="56852">
                    <a:moveTo>
                      <a:pt x="27494" y="56909"/>
                    </a:moveTo>
                    <a:cubicBezTo>
                      <a:pt x="22434" y="56909"/>
                      <a:pt x="17820" y="55595"/>
                      <a:pt x="13653" y="52965"/>
                    </a:cubicBezTo>
                    <a:cubicBezTo>
                      <a:pt x="9485" y="50336"/>
                      <a:pt x="6187" y="46814"/>
                      <a:pt x="3756" y="42398"/>
                    </a:cubicBezTo>
                    <a:cubicBezTo>
                      <a:pt x="1325" y="37983"/>
                      <a:pt x="110" y="33344"/>
                      <a:pt x="110" y="28483"/>
                    </a:cubicBezTo>
                    <a:cubicBezTo>
                      <a:pt x="110" y="23621"/>
                      <a:pt x="1202" y="19008"/>
                      <a:pt x="3384" y="14642"/>
                    </a:cubicBezTo>
                    <a:cubicBezTo>
                      <a:pt x="5567" y="10277"/>
                      <a:pt x="8642" y="6754"/>
                      <a:pt x="12612" y="4075"/>
                    </a:cubicBezTo>
                    <a:cubicBezTo>
                      <a:pt x="16581" y="1396"/>
                      <a:pt x="20946" y="56"/>
                      <a:pt x="25708" y="56"/>
                    </a:cubicBezTo>
                    <a:cubicBezTo>
                      <a:pt x="29577" y="56"/>
                      <a:pt x="32901" y="702"/>
                      <a:pt x="35679" y="1992"/>
                    </a:cubicBezTo>
                    <a:cubicBezTo>
                      <a:pt x="38458" y="3282"/>
                      <a:pt x="40765" y="5043"/>
                      <a:pt x="42600" y="7275"/>
                    </a:cubicBezTo>
                    <a:cubicBezTo>
                      <a:pt x="44435" y="9507"/>
                      <a:pt x="45800" y="12162"/>
                      <a:pt x="46693" y="15237"/>
                    </a:cubicBezTo>
                    <a:cubicBezTo>
                      <a:pt x="47585" y="18313"/>
                      <a:pt x="48032" y="21687"/>
                      <a:pt x="48032" y="25358"/>
                    </a:cubicBezTo>
                    <a:cubicBezTo>
                      <a:pt x="48032" y="26449"/>
                      <a:pt x="47635" y="26995"/>
                      <a:pt x="46841" y="26995"/>
                    </a:cubicBezTo>
                    <a:lnTo>
                      <a:pt x="10974" y="26995"/>
                    </a:lnTo>
                    <a:lnTo>
                      <a:pt x="10974" y="28334"/>
                    </a:lnTo>
                    <a:cubicBezTo>
                      <a:pt x="10974" y="35180"/>
                      <a:pt x="12363" y="41059"/>
                      <a:pt x="15141" y="45970"/>
                    </a:cubicBezTo>
                    <a:cubicBezTo>
                      <a:pt x="17920" y="50882"/>
                      <a:pt x="22434" y="53337"/>
                      <a:pt x="28685" y="53337"/>
                    </a:cubicBezTo>
                    <a:cubicBezTo>
                      <a:pt x="31165" y="53337"/>
                      <a:pt x="33497" y="52767"/>
                      <a:pt x="35679" y="51626"/>
                    </a:cubicBezTo>
                    <a:cubicBezTo>
                      <a:pt x="37862" y="50485"/>
                      <a:pt x="39747" y="48922"/>
                      <a:pt x="41335" y="46938"/>
                    </a:cubicBezTo>
                    <a:cubicBezTo>
                      <a:pt x="42923" y="44953"/>
                      <a:pt x="43964" y="42770"/>
                      <a:pt x="44460" y="40389"/>
                    </a:cubicBezTo>
                    <a:cubicBezTo>
                      <a:pt x="44559" y="40191"/>
                      <a:pt x="44733" y="39968"/>
                      <a:pt x="44981" y="39720"/>
                    </a:cubicBezTo>
                    <a:cubicBezTo>
                      <a:pt x="45230" y="39471"/>
                      <a:pt x="45453" y="39347"/>
                      <a:pt x="45651" y="39347"/>
                    </a:cubicBezTo>
                    <a:lnTo>
                      <a:pt x="46841" y="39347"/>
                    </a:lnTo>
                    <a:cubicBezTo>
                      <a:pt x="47635" y="39347"/>
                      <a:pt x="48032" y="39893"/>
                      <a:pt x="48032" y="40984"/>
                    </a:cubicBezTo>
                    <a:cubicBezTo>
                      <a:pt x="46941" y="45648"/>
                      <a:pt x="44460" y="49468"/>
                      <a:pt x="40591" y="52444"/>
                    </a:cubicBezTo>
                    <a:cubicBezTo>
                      <a:pt x="36721" y="55421"/>
                      <a:pt x="32356" y="56909"/>
                      <a:pt x="27494" y="56909"/>
                    </a:cubicBezTo>
                    <a:close/>
                    <a:moveTo>
                      <a:pt x="11123" y="23869"/>
                    </a:moveTo>
                    <a:lnTo>
                      <a:pt x="39251" y="23869"/>
                    </a:lnTo>
                    <a:cubicBezTo>
                      <a:pt x="39251" y="20794"/>
                      <a:pt x="38829" y="17669"/>
                      <a:pt x="37986" y="14494"/>
                    </a:cubicBezTo>
                    <a:cubicBezTo>
                      <a:pt x="37143" y="11319"/>
                      <a:pt x="35704" y="8664"/>
                      <a:pt x="33670" y="6531"/>
                    </a:cubicBezTo>
                    <a:cubicBezTo>
                      <a:pt x="31637" y="4398"/>
                      <a:pt x="28982" y="3331"/>
                      <a:pt x="25708" y="3331"/>
                    </a:cubicBezTo>
                    <a:cubicBezTo>
                      <a:pt x="21045" y="3331"/>
                      <a:pt x="17448" y="5514"/>
                      <a:pt x="14918" y="9880"/>
                    </a:cubicBezTo>
                    <a:cubicBezTo>
                      <a:pt x="12388" y="14245"/>
                      <a:pt x="11123" y="18908"/>
                      <a:pt x="11123" y="23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035">
                <a:extLst>
                  <a:ext uri="{FF2B5EF4-FFF2-40B4-BE49-F238E27FC236}">
                    <a16:creationId xmlns:a16="http://schemas.microsoft.com/office/drawing/2014/main" id="{4033804A-DCA0-40C8-1B7F-C8732B74B86D}"/>
                  </a:ext>
                </a:extLst>
              </p:cNvPr>
              <p:cNvSpPr/>
              <p:nvPr/>
            </p:nvSpPr>
            <p:spPr>
              <a:xfrm>
                <a:off x="2041771" y="3254277"/>
                <a:ext cx="27979" cy="85874"/>
              </a:xfrm>
              <a:custGeom>
                <a:avLst/>
                <a:gdLst>
                  <a:gd name="connsiteX0" fmla="*/ 110 w 27979"/>
                  <a:gd name="connsiteY0" fmla="*/ 85931 h 85874"/>
                  <a:gd name="connsiteX1" fmla="*/ 110 w 27979"/>
                  <a:gd name="connsiteY1" fmla="*/ 81614 h 85874"/>
                  <a:gd name="connsiteX2" fmla="*/ 7030 w 27979"/>
                  <a:gd name="connsiteY2" fmla="*/ 80945 h 85874"/>
                  <a:gd name="connsiteX3" fmla="*/ 9784 w 27979"/>
                  <a:gd name="connsiteY3" fmla="*/ 77597 h 85874"/>
                  <a:gd name="connsiteX4" fmla="*/ 9784 w 27979"/>
                  <a:gd name="connsiteY4" fmla="*/ 12708 h 85874"/>
                  <a:gd name="connsiteX5" fmla="*/ 8741 w 27979"/>
                  <a:gd name="connsiteY5" fmla="*/ 7796 h 85874"/>
                  <a:gd name="connsiteX6" fmla="*/ 5839 w 27979"/>
                  <a:gd name="connsiteY6" fmla="*/ 6010 h 85874"/>
                  <a:gd name="connsiteX7" fmla="*/ 110 w 27979"/>
                  <a:gd name="connsiteY7" fmla="*/ 5712 h 85874"/>
                  <a:gd name="connsiteX8" fmla="*/ 110 w 27979"/>
                  <a:gd name="connsiteY8" fmla="*/ 1397 h 85874"/>
                  <a:gd name="connsiteX9" fmla="*/ 18415 w 27979"/>
                  <a:gd name="connsiteY9" fmla="*/ 56 h 85874"/>
                  <a:gd name="connsiteX10" fmla="*/ 18415 w 27979"/>
                  <a:gd name="connsiteY10" fmla="*/ 77597 h 85874"/>
                  <a:gd name="connsiteX11" fmla="*/ 21169 w 27979"/>
                  <a:gd name="connsiteY11" fmla="*/ 80945 h 85874"/>
                  <a:gd name="connsiteX12" fmla="*/ 28090 w 27979"/>
                  <a:gd name="connsiteY12" fmla="*/ 81614 h 85874"/>
                  <a:gd name="connsiteX13" fmla="*/ 28090 w 27979"/>
                  <a:gd name="connsiteY13" fmla="*/ 85931 h 85874"/>
                  <a:gd name="connsiteX14" fmla="*/ 110 w 27979"/>
                  <a:gd name="connsiteY14" fmla="*/ 85931 h 8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979" h="85874">
                    <a:moveTo>
                      <a:pt x="110" y="85931"/>
                    </a:moveTo>
                    <a:lnTo>
                      <a:pt x="110" y="81614"/>
                    </a:lnTo>
                    <a:cubicBezTo>
                      <a:pt x="2888" y="81614"/>
                      <a:pt x="5195" y="81391"/>
                      <a:pt x="7030" y="80945"/>
                    </a:cubicBezTo>
                    <a:cubicBezTo>
                      <a:pt x="8866" y="80498"/>
                      <a:pt x="9784" y="79382"/>
                      <a:pt x="9784" y="77597"/>
                    </a:cubicBezTo>
                    <a:lnTo>
                      <a:pt x="9784" y="12708"/>
                    </a:lnTo>
                    <a:cubicBezTo>
                      <a:pt x="9784" y="10425"/>
                      <a:pt x="9436" y="8788"/>
                      <a:pt x="8741" y="7796"/>
                    </a:cubicBezTo>
                    <a:cubicBezTo>
                      <a:pt x="8047" y="6804"/>
                      <a:pt x="7079" y="6208"/>
                      <a:pt x="5839" y="6010"/>
                    </a:cubicBezTo>
                    <a:cubicBezTo>
                      <a:pt x="4599" y="5811"/>
                      <a:pt x="2689" y="5712"/>
                      <a:pt x="110" y="5712"/>
                    </a:cubicBezTo>
                    <a:lnTo>
                      <a:pt x="110" y="1397"/>
                    </a:lnTo>
                    <a:lnTo>
                      <a:pt x="18415" y="56"/>
                    </a:lnTo>
                    <a:lnTo>
                      <a:pt x="18415" y="77597"/>
                    </a:lnTo>
                    <a:cubicBezTo>
                      <a:pt x="18415" y="79382"/>
                      <a:pt x="19333" y="80498"/>
                      <a:pt x="21169" y="80945"/>
                    </a:cubicBezTo>
                    <a:cubicBezTo>
                      <a:pt x="23005" y="81391"/>
                      <a:pt x="25311" y="81614"/>
                      <a:pt x="28090" y="81614"/>
                    </a:cubicBezTo>
                    <a:lnTo>
                      <a:pt x="28090" y="85931"/>
                    </a:lnTo>
                    <a:lnTo>
                      <a:pt x="110" y="8593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036">
                <a:extLst>
                  <a:ext uri="{FF2B5EF4-FFF2-40B4-BE49-F238E27FC236}">
                    <a16:creationId xmlns:a16="http://schemas.microsoft.com/office/drawing/2014/main" id="{B32A72C4-0CC4-F9AF-AB1B-8DA0B2CC73CF}"/>
                  </a:ext>
                </a:extLst>
              </p:cNvPr>
              <p:cNvSpPr/>
              <p:nvPr/>
            </p:nvSpPr>
            <p:spPr>
              <a:xfrm>
                <a:off x="2075560" y="3286722"/>
                <a:ext cx="60573" cy="78878"/>
              </a:xfrm>
              <a:custGeom>
                <a:avLst/>
                <a:gdLst>
                  <a:gd name="connsiteX0" fmla="*/ 6213 w 60573"/>
                  <a:gd name="connsiteY0" fmla="*/ 73875 h 78878"/>
                  <a:gd name="connsiteX1" fmla="*/ 11421 w 60573"/>
                  <a:gd name="connsiteY1" fmla="*/ 75661 h 78878"/>
                  <a:gd name="connsiteX2" fmla="*/ 24221 w 60573"/>
                  <a:gd name="connsiteY2" fmla="*/ 63903 h 78878"/>
                  <a:gd name="connsiteX3" fmla="*/ 28388 w 60573"/>
                  <a:gd name="connsiteY3" fmla="*/ 53486 h 78878"/>
                  <a:gd name="connsiteX4" fmla="*/ 9933 w 60573"/>
                  <a:gd name="connsiteY4" fmla="*/ 7944 h 78878"/>
                  <a:gd name="connsiteX5" fmla="*/ 6361 w 60573"/>
                  <a:gd name="connsiteY5" fmla="*/ 5116 h 78878"/>
                  <a:gd name="connsiteX6" fmla="*/ 110 w 60573"/>
                  <a:gd name="connsiteY6" fmla="*/ 4521 h 78878"/>
                  <a:gd name="connsiteX7" fmla="*/ 110 w 60573"/>
                  <a:gd name="connsiteY7" fmla="*/ 56 h 78878"/>
                  <a:gd name="connsiteX8" fmla="*/ 26155 w 60573"/>
                  <a:gd name="connsiteY8" fmla="*/ 56 h 78878"/>
                  <a:gd name="connsiteX9" fmla="*/ 26155 w 60573"/>
                  <a:gd name="connsiteY9" fmla="*/ 4521 h 78878"/>
                  <a:gd name="connsiteX10" fmla="*/ 19309 w 60573"/>
                  <a:gd name="connsiteY10" fmla="*/ 7349 h 78878"/>
                  <a:gd name="connsiteX11" fmla="*/ 19309 w 60573"/>
                  <a:gd name="connsiteY11" fmla="*/ 8093 h 78878"/>
                  <a:gd name="connsiteX12" fmla="*/ 33150 w 60573"/>
                  <a:gd name="connsiteY12" fmla="*/ 42026 h 78878"/>
                  <a:gd name="connsiteX13" fmla="*/ 45503 w 60573"/>
                  <a:gd name="connsiteY13" fmla="*/ 11516 h 78878"/>
                  <a:gd name="connsiteX14" fmla="*/ 45949 w 60573"/>
                  <a:gd name="connsiteY14" fmla="*/ 9433 h 78878"/>
                  <a:gd name="connsiteX15" fmla="*/ 45131 w 60573"/>
                  <a:gd name="connsiteY15" fmla="*/ 6828 h 78878"/>
                  <a:gd name="connsiteX16" fmla="*/ 42972 w 60573"/>
                  <a:gd name="connsiteY16" fmla="*/ 5116 h 78878"/>
                  <a:gd name="connsiteX17" fmla="*/ 39996 w 60573"/>
                  <a:gd name="connsiteY17" fmla="*/ 4521 h 78878"/>
                  <a:gd name="connsiteX18" fmla="*/ 39996 w 60573"/>
                  <a:gd name="connsiteY18" fmla="*/ 56 h 78878"/>
                  <a:gd name="connsiteX19" fmla="*/ 60683 w 60573"/>
                  <a:gd name="connsiteY19" fmla="*/ 56 h 78878"/>
                  <a:gd name="connsiteX20" fmla="*/ 60683 w 60573"/>
                  <a:gd name="connsiteY20" fmla="*/ 4521 h 78878"/>
                  <a:gd name="connsiteX21" fmla="*/ 53912 w 60573"/>
                  <a:gd name="connsiteY21" fmla="*/ 6232 h 78878"/>
                  <a:gd name="connsiteX22" fmla="*/ 49521 w 60573"/>
                  <a:gd name="connsiteY22" fmla="*/ 11367 h 78878"/>
                  <a:gd name="connsiteX23" fmla="*/ 28090 w 60573"/>
                  <a:gd name="connsiteY23" fmla="*/ 63903 h 78878"/>
                  <a:gd name="connsiteX24" fmla="*/ 24146 w 60573"/>
                  <a:gd name="connsiteY24" fmla="*/ 71270 h 78878"/>
                  <a:gd name="connsiteX25" fmla="*/ 18565 w 60573"/>
                  <a:gd name="connsiteY25" fmla="*/ 76777 h 78878"/>
                  <a:gd name="connsiteX26" fmla="*/ 11421 w 60573"/>
                  <a:gd name="connsiteY26" fmla="*/ 78935 h 78878"/>
                  <a:gd name="connsiteX27" fmla="*/ 3533 w 60573"/>
                  <a:gd name="connsiteY27" fmla="*/ 75884 h 78878"/>
                  <a:gd name="connsiteX28" fmla="*/ 110 w 60573"/>
                  <a:gd name="connsiteY28" fmla="*/ 68517 h 78878"/>
                  <a:gd name="connsiteX29" fmla="*/ 1673 w 60573"/>
                  <a:gd name="connsiteY29" fmla="*/ 64573 h 78878"/>
                  <a:gd name="connsiteX30" fmla="*/ 5468 w 60573"/>
                  <a:gd name="connsiteY30" fmla="*/ 63011 h 78878"/>
                  <a:gd name="connsiteX31" fmla="*/ 8370 w 60573"/>
                  <a:gd name="connsiteY31" fmla="*/ 63755 h 78878"/>
                  <a:gd name="connsiteX32" fmla="*/ 10305 w 60573"/>
                  <a:gd name="connsiteY32" fmla="*/ 65689 h 78878"/>
                  <a:gd name="connsiteX33" fmla="*/ 10975 w 60573"/>
                  <a:gd name="connsiteY33" fmla="*/ 68517 h 78878"/>
                  <a:gd name="connsiteX34" fmla="*/ 9635 w 60573"/>
                  <a:gd name="connsiteY34" fmla="*/ 72015 h 78878"/>
                  <a:gd name="connsiteX35" fmla="*/ 6213 w 60573"/>
                  <a:gd name="connsiteY35" fmla="*/ 73875 h 7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0573" h="78878">
                    <a:moveTo>
                      <a:pt x="6213" y="73875"/>
                    </a:moveTo>
                    <a:cubicBezTo>
                      <a:pt x="7800" y="75066"/>
                      <a:pt x="9536" y="75661"/>
                      <a:pt x="11421" y="75661"/>
                    </a:cubicBezTo>
                    <a:cubicBezTo>
                      <a:pt x="16680" y="75661"/>
                      <a:pt x="20947" y="71742"/>
                      <a:pt x="24221" y="63903"/>
                    </a:cubicBezTo>
                    <a:lnTo>
                      <a:pt x="28388" y="53486"/>
                    </a:lnTo>
                    <a:lnTo>
                      <a:pt x="9933" y="7944"/>
                    </a:lnTo>
                    <a:cubicBezTo>
                      <a:pt x="9139" y="6456"/>
                      <a:pt x="7949" y="5513"/>
                      <a:pt x="6361" y="5116"/>
                    </a:cubicBezTo>
                    <a:cubicBezTo>
                      <a:pt x="4774" y="4719"/>
                      <a:pt x="2690" y="4521"/>
                      <a:pt x="110" y="4521"/>
                    </a:cubicBezTo>
                    <a:lnTo>
                      <a:pt x="110" y="56"/>
                    </a:lnTo>
                    <a:lnTo>
                      <a:pt x="26155" y="56"/>
                    </a:lnTo>
                    <a:lnTo>
                      <a:pt x="26155" y="4521"/>
                    </a:lnTo>
                    <a:cubicBezTo>
                      <a:pt x="21591" y="4521"/>
                      <a:pt x="19309" y="5464"/>
                      <a:pt x="19309" y="7349"/>
                    </a:cubicBezTo>
                    <a:cubicBezTo>
                      <a:pt x="19309" y="7746"/>
                      <a:pt x="19309" y="7994"/>
                      <a:pt x="19309" y="8093"/>
                    </a:cubicBezTo>
                    <a:lnTo>
                      <a:pt x="33150" y="42026"/>
                    </a:lnTo>
                    <a:lnTo>
                      <a:pt x="45503" y="11516"/>
                    </a:lnTo>
                    <a:cubicBezTo>
                      <a:pt x="45800" y="10921"/>
                      <a:pt x="45949" y="10227"/>
                      <a:pt x="45949" y="9433"/>
                    </a:cubicBezTo>
                    <a:cubicBezTo>
                      <a:pt x="45949" y="8440"/>
                      <a:pt x="45676" y="7572"/>
                      <a:pt x="45131" y="6828"/>
                    </a:cubicBezTo>
                    <a:cubicBezTo>
                      <a:pt x="44585" y="6084"/>
                      <a:pt x="43866" y="5513"/>
                      <a:pt x="42972" y="5116"/>
                    </a:cubicBezTo>
                    <a:cubicBezTo>
                      <a:pt x="42080" y="4719"/>
                      <a:pt x="41087" y="4521"/>
                      <a:pt x="39996" y="4521"/>
                    </a:cubicBezTo>
                    <a:lnTo>
                      <a:pt x="39996" y="56"/>
                    </a:lnTo>
                    <a:lnTo>
                      <a:pt x="60683" y="56"/>
                    </a:lnTo>
                    <a:lnTo>
                      <a:pt x="60683" y="4521"/>
                    </a:lnTo>
                    <a:cubicBezTo>
                      <a:pt x="58104" y="4521"/>
                      <a:pt x="55847" y="5091"/>
                      <a:pt x="53912" y="6232"/>
                    </a:cubicBezTo>
                    <a:cubicBezTo>
                      <a:pt x="51977" y="7374"/>
                      <a:pt x="50513" y="9085"/>
                      <a:pt x="49521" y="11367"/>
                    </a:cubicBezTo>
                    <a:lnTo>
                      <a:pt x="28090" y="63903"/>
                    </a:lnTo>
                    <a:cubicBezTo>
                      <a:pt x="26999" y="66583"/>
                      <a:pt x="25684" y="69038"/>
                      <a:pt x="24146" y="71270"/>
                    </a:cubicBezTo>
                    <a:cubicBezTo>
                      <a:pt x="22608" y="73503"/>
                      <a:pt x="20748" y="75339"/>
                      <a:pt x="18565" y="76777"/>
                    </a:cubicBezTo>
                    <a:cubicBezTo>
                      <a:pt x="16382" y="78216"/>
                      <a:pt x="14001" y="78935"/>
                      <a:pt x="11421" y="78935"/>
                    </a:cubicBezTo>
                    <a:cubicBezTo>
                      <a:pt x="8445" y="78935"/>
                      <a:pt x="5815" y="77918"/>
                      <a:pt x="3533" y="75884"/>
                    </a:cubicBezTo>
                    <a:cubicBezTo>
                      <a:pt x="1251" y="73850"/>
                      <a:pt x="110" y="71395"/>
                      <a:pt x="110" y="68517"/>
                    </a:cubicBezTo>
                    <a:cubicBezTo>
                      <a:pt x="110" y="66930"/>
                      <a:pt x="631" y="65615"/>
                      <a:pt x="1673" y="64573"/>
                    </a:cubicBezTo>
                    <a:cubicBezTo>
                      <a:pt x="2715" y="63532"/>
                      <a:pt x="3980" y="63011"/>
                      <a:pt x="5468" y="63011"/>
                    </a:cubicBezTo>
                    <a:cubicBezTo>
                      <a:pt x="6559" y="63011"/>
                      <a:pt x="7527" y="63259"/>
                      <a:pt x="8370" y="63755"/>
                    </a:cubicBezTo>
                    <a:cubicBezTo>
                      <a:pt x="9213" y="64251"/>
                      <a:pt x="9858" y="64896"/>
                      <a:pt x="10305" y="65689"/>
                    </a:cubicBezTo>
                    <a:cubicBezTo>
                      <a:pt x="10752" y="66483"/>
                      <a:pt x="10975" y="67426"/>
                      <a:pt x="10975" y="68517"/>
                    </a:cubicBezTo>
                    <a:cubicBezTo>
                      <a:pt x="10975" y="69807"/>
                      <a:pt x="10528" y="70973"/>
                      <a:pt x="9635" y="72015"/>
                    </a:cubicBezTo>
                    <a:cubicBezTo>
                      <a:pt x="8742" y="73056"/>
                      <a:pt x="7601" y="73676"/>
                      <a:pt x="6213" y="73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037">
                <a:extLst>
                  <a:ext uri="{FF2B5EF4-FFF2-40B4-BE49-F238E27FC236}">
                    <a16:creationId xmlns:a16="http://schemas.microsoft.com/office/drawing/2014/main" id="{B8CE74FB-5233-E8A9-7879-0E16693BA96B}"/>
                  </a:ext>
                </a:extLst>
              </p:cNvPr>
              <p:cNvSpPr/>
              <p:nvPr/>
            </p:nvSpPr>
            <p:spPr>
              <a:xfrm>
                <a:off x="2194596" y="3247283"/>
                <a:ext cx="29020" cy="123825"/>
              </a:xfrm>
              <a:custGeom>
                <a:avLst/>
                <a:gdLst>
                  <a:gd name="connsiteX0" fmla="*/ 26452 w 29020"/>
                  <a:gd name="connsiteY0" fmla="*/ 123583 h 123825"/>
                  <a:gd name="connsiteX1" fmla="*/ 14620 w 29020"/>
                  <a:gd name="connsiteY1" fmla="*/ 111156 h 123825"/>
                  <a:gd name="connsiteX2" fmla="*/ 6435 w 29020"/>
                  <a:gd name="connsiteY2" fmla="*/ 96125 h 123825"/>
                  <a:gd name="connsiteX3" fmla="*/ 1672 w 29020"/>
                  <a:gd name="connsiteY3" fmla="*/ 79456 h 123825"/>
                  <a:gd name="connsiteX4" fmla="*/ 110 w 29020"/>
                  <a:gd name="connsiteY4" fmla="*/ 61969 h 123825"/>
                  <a:gd name="connsiteX5" fmla="*/ 1672 w 29020"/>
                  <a:gd name="connsiteY5" fmla="*/ 44332 h 123825"/>
                  <a:gd name="connsiteX6" fmla="*/ 6435 w 29020"/>
                  <a:gd name="connsiteY6" fmla="*/ 27589 h 123825"/>
                  <a:gd name="connsiteX7" fmla="*/ 14695 w 29020"/>
                  <a:gd name="connsiteY7" fmla="*/ 12558 h 123825"/>
                  <a:gd name="connsiteX8" fmla="*/ 26452 w 29020"/>
                  <a:gd name="connsiteY8" fmla="*/ 354 h 123825"/>
                  <a:gd name="connsiteX9" fmla="*/ 27048 w 29020"/>
                  <a:gd name="connsiteY9" fmla="*/ 56 h 123825"/>
                  <a:gd name="connsiteX10" fmla="*/ 28238 w 29020"/>
                  <a:gd name="connsiteY10" fmla="*/ 56 h 123825"/>
                  <a:gd name="connsiteX11" fmla="*/ 28834 w 29020"/>
                  <a:gd name="connsiteY11" fmla="*/ 354 h 123825"/>
                  <a:gd name="connsiteX12" fmla="*/ 29131 w 29020"/>
                  <a:gd name="connsiteY12" fmla="*/ 1098 h 123825"/>
                  <a:gd name="connsiteX13" fmla="*/ 28982 w 29020"/>
                  <a:gd name="connsiteY13" fmla="*/ 1991 h 123825"/>
                  <a:gd name="connsiteX14" fmla="*/ 18862 w 29020"/>
                  <a:gd name="connsiteY14" fmla="*/ 14567 h 123825"/>
                  <a:gd name="connsiteX15" fmla="*/ 12388 w 29020"/>
                  <a:gd name="connsiteY15" fmla="*/ 29003 h 123825"/>
                  <a:gd name="connsiteX16" fmla="*/ 8816 w 29020"/>
                  <a:gd name="connsiteY16" fmla="*/ 44853 h 123825"/>
                  <a:gd name="connsiteX17" fmla="*/ 7699 w 29020"/>
                  <a:gd name="connsiteY17" fmla="*/ 61969 h 123825"/>
                  <a:gd name="connsiteX18" fmla="*/ 28834 w 29020"/>
                  <a:gd name="connsiteY18" fmla="*/ 121797 h 123825"/>
                  <a:gd name="connsiteX19" fmla="*/ 29131 w 29020"/>
                  <a:gd name="connsiteY19" fmla="*/ 122839 h 123825"/>
                  <a:gd name="connsiteX20" fmla="*/ 28834 w 29020"/>
                  <a:gd name="connsiteY20" fmla="*/ 123509 h 123825"/>
                  <a:gd name="connsiteX21" fmla="*/ 28238 w 29020"/>
                  <a:gd name="connsiteY21" fmla="*/ 123881 h 123825"/>
                  <a:gd name="connsiteX22" fmla="*/ 27048 w 29020"/>
                  <a:gd name="connsiteY22" fmla="*/ 123881 h 123825"/>
                  <a:gd name="connsiteX23" fmla="*/ 26452 w 29020"/>
                  <a:gd name="connsiteY23" fmla="*/ 12358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020" h="123825">
                    <a:moveTo>
                      <a:pt x="26452" y="123583"/>
                    </a:moveTo>
                    <a:cubicBezTo>
                      <a:pt x="21888" y="120011"/>
                      <a:pt x="17944" y="115869"/>
                      <a:pt x="14620" y="111156"/>
                    </a:cubicBezTo>
                    <a:cubicBezTo>
                      <a:pt x="11297" y="106443"/>
                      <a:pt x="8568" y="101433"/>
                      <a:pt x="6435" y="96125"/>
                    </a:cubicBezTo>
                    <a:cubicBezTo>
                      <a:pt x="4302" y="90817"/>
                      <a:pt x="2714" y="85260"/>
                      <a:pt x="1672" y="79456"/>
                    </a:cubicBezTo>
                    <a:cubicBezTo>
                      <a:pt x="631" y="73651"/>
                      <a:pt x="110" y="67822"/>
                      <a:pt x="110" y="61969"/>
                    </a:cubicBezTo>
                    <a:cubicBezTo>
                      <a:pt x="110" y="56016"/>
                      <a:pt x="631" y="50137"/>
                      <a:pt x="1672" y="44332"/>
                    </a:cubicBezTo>
                    <a:cubicBezTo>
                      <a:pt x="2714" y="38528"/>
                      <a:pt x="4302" y="32947"/>
                      <a:pt x="6435" y="27589"/>
                    </a:cubicBezTo>
                    <a:cubicBezTo>
                      <a:pt x="8568" y="22231"/>
                      <a:pt x="11322" y="17221"/>
                      <a:pt x="14695" y="12558"/>
                    </a:cubicBezTo>
                    <a:cubicBezTo>
                      <a:pt x="18068" y="7895"/>
                      <a:pt x="21988" y="3826"/>
                      <a:pt x="26452" y="354"/>
                    </a:cubicBezTo>
                    <a:cubicBezTo>
                      <a:pt x="26452" y="156"/>
                      <a:pt x="26651" y="56"/>
                      <a:pt x="27048" y="56"/>
                    </a:cubicBezTo>
                    <a:lnTo>
                      <a:pt x="28238" y="56"/>
                    </a:lnTo>
                    <a:cubicBezTo>
                      <a:pt x="28436" y="56"/>
                      <a:pt x="28635" y="156"/>
                      <a:pt x="28834" y="354"/>
                    </a:cubicBezTo>
                    <a:cubicBezTo>
                      <a:pt x="29032" y="552"/>
                      <a:pt x="29131" y="800"/>
                      <a:pt x="29131" y="1098"/>
                    </a:cubicBezTo>
                    <a:cubicBezTo>
                      <a:pt x="29131" y="1494"/>
                      <a:pt x="29081" y="1792"/>
                      <a:pt x="28982" y="1991"/>
                    </a:cubicBezTo>
                    <a:cubicBezTo>
                      <a:pt x="24914" y="5861"/>
                      <a:pt x="21541" y="10053"/>
                      <a:pt x="18862" y="14567"/>
                    </a:cubicBezTo>
                    <a:cubicBezTo>
                      <a:pt x="16183" y="19081"/>
                      <a:pt x="14025" y="23893"/>
                      <a:pt x="12388" y="29003"/>
                    </a:cubicBezTo>
                    <a:cubicBezTo>
                      <a:pt x="10751" y="34113"/>
                      <a:pt x="9560" y="39396"/>
                      <a:pt x="8816" y="44853"/>
                    </a:cubicBezTo>
                    <a:cubicBezTo>
                      <a:pt x="8072" y="50311"/>
                      <a:pt x="7699" y="56016"/>
                      <a:pt x="7699" y="61969"/>
                    </a:cubicBezTo>
                    <a:cubicBezTo>
                      <a:pt x="7699" y="88163"/>
                      <a:pt x="14744" y="108105"/>
                      <a:pt x="28834" y="121797"/>
                    </a:cubicBezTo>
                    <a:cubicBezTo>
                      <a:pt x="29032" y="121996"/>
                      <a:pt x="29131" y="122343"/>
                      <a:pt x="29131" y="122839"/>
                    </a:cubicBezTo>
                    <a:cubicBezTo>
                      <a:pt x="29131" y="123038"/>
                      <a:pt x="29032" y="123261"/>
                      <a:pt x="28834" y="123509"/>
                    </a:cubicBezTo>
                    <a:cubicBezTo>
                      <a:pt x="28635" y="123757"/>
                      <a:pt x="28436" y="123881"/>
                      <a:pt x="28238" y="123881"/>
                    </a:cubicBezTo>
                    <a:lnTo>
                      <a:pt x="27048" y="123881"/>
                    </a:lnTo>
                    <a:cubicBezTo>
                      <a:pt x="26651" y="123881"/>
                      <a:pt x="26452" y="123782"/>
                      <a:pt x="26452" y="1235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038">
                <a:extLst>
                  <a:ext uri="{FF2B5EF4-FFF2-40B4-BE49-F238E27FC236}">
                    <a16:creationId xmlns:a16="http://schemas.microsoft.com/office/drawing/2014/main" id="{8EEEFC67-D723-D949-F88A-6E1112F03ABE}"/>
                  </a:ext>
                </a:extLst>
              </p:cNvPr>
              <p:cNvSpPr/>
              <p:nvPr/>
            </p:nvSpPr>
            <p:spPr>
              <a:xfrm>
                <a:off x="2238032" y="3257701"/>
                <a:ext cx="49559" cy="82451"/>
              </a:xfrm>
              <a:custGeom>
                <a:avLst/>
                <a:gdLst>
                  <a:gd name="connsiteX0" fmla="*/ 110 w 49559"/>
                  <a:gd name="connsiteY0" fmla="*/ 82508 h 82451"/>
                  <a:gd name="connsiteX1" fmla="*/ 110 w 49559"/>
                  <a:gd name="connsiteY1" fmla="*/ 79233 h 82451"/>
                  <a:gd name="connsiteX2" fmla="*/ 407 w 49559"/>
                  <a:gd name="connsiteY2" fmla="*/ 78489 h 82451"/>
                  <a:gd name="connsiteX3" fmla="*/ 19606 w 49559"/>
                  <a:gd name="connsiteY3" fmla="*/ 57206 h 82451"/>
                  <a:gd name="connsiteX4" fmla="*/ 26749 w 49559"/>
                  <a:gd name="connsiteY4" fmla="*/ 49245 h 82451"/>
                  <a:gd name="connsiteX5" fmla="*/ 32107 w 49559"/>
                  <a:gd name="connsiteY5" fmla="*/ 41877 h 82451"/>
                  <a:gd name="connsiteX6" fmla="*/ 36350 w 49559"/>
                  <a:gd name="connsiteY6" fmla="*/ 33394 h 82451"/>
                  <a:gd name="connsiteX7" fmla="*/ 37912 w 49559"/>
                  <a:gd name="connsiteY7" fmla="*/ 24316 h 82451"/>
                  <a:gd name="connsiteX8" fmla="*/ 35977 w 49559"/>
                  <a:gd name="connsiteY8" fmla="*/ 14567 h 82451"/>
                  <a:gd name="connsiteX9" fmla="*/ 30321 w 49559"/>
                  <a:gd name="connsiteY9" fmla="*/ 7126 h 82451"/>
                  <a:gd name="connsiteX10" fmla="*/ 21392 w 49559"/>
                  <a:gd name="connsiteY10" fmla="*/ 4372 h 82451"/>
                  <a:gd name="connsiteX11" fmla="*/ 11718 w 49559"/>
                  <a:gd name="connsiteY11" fmla="*/ 7647 h 82451"/>
                  <a:gd name="connsiteX12" fmla="*/ 5616 w 49559"/>
                  <a:gd name="connsiteY12" fmla="*/ 15981 h 82451"/>
                  <a:gd name="connsiteX13" fmla="*/ 6956 w 49559"/>
                  <a:gd name="connsiteY13" fmla="*/ 15833 h 82451"/>
                  <a:gd name="connsiteX14" fmla="*/ 11718 w 49559"/>
                  <a:gd name="connsiteY14" fmla="*/ 17693 h 82451"/>
                  <a:gd name="connsiteX15" fmla="*/ 13653 w 49559"/>
                  <a:gd name="connsiteY15" fmla="*/ 22530 h 82451"/>
                  <a:gd name="connsiteX16" fmla="*/ 11718 w 49559"/>
                  <a:gd name="connsiteY16" fmla="*/ 27367 h 82451"/>
                  <a:gd name="connsiteX17" fmla="*/ 6956 w 49559"/>
                  <a:gd name="connsiteY17" fmla="*/ 29375 h 82451"/>
                  <a:gd name="connsiteX18" fmla="*/ 2119 w 49559"/>
                  <a:gd name="connsiteY18" fmla="*/ 27367 h 82451"/>
                  <a:gd name="connsiteX19" fmla="*/ 110 w 49559"/>
                  <a:gd name="connsiteY19" fmla="*/ 22530 h 82451"/>
                  <a:gd name="connsiteX20" fmla="*/ 1896 w 49559"/>
                  <a:gd name="connsiteY20" fmla="*/ 13823 h 82451"/>
                  <a:gd name="connsiteX21" fmla="*/ 6956 w 49559"/>
                  <a:gd name="connsiteY21" fmla="*/ 6605 h 82451"/>
                  <a:gd name="connsiteX22" fmla="*/ 14397 w 49559"/>
                  <a:gd name="connsiteY22" fmla="*/ 1768 h 82451"/>
                  <a:gd name="connsiteX23" fmla="*/ 23178 w 49559"/>
                  <a:gd name="connsiteY23" fmla="*/ 56 h 82451"/>
                  <a:gd name="connsiteX24" fmla="*/ 36424 w 49559"/>
                  <a:gd name="connsiteY24" fmla="*/ 3033 h 82451"/>
                  <a:gd name="connsiteX25" fmla="*/ 46098 w 49559"/>
                  <a:gd name="connsiteY25" fmla="*/ 11516 h 82451"/>
                  <a:gd name="connsiteX26" fmla="*/ 49669 w 49559"/>
                  <a:gd name="connsiteY26" fmla="*/ 24316 h 82451"/>
                  <a:gd name="connsiteX27" fmla="*/ 47288 w 49559"/>
                  <a:gd name="connsiteY27" fmla="*/ 34510 h 82451"/>
                  <a:gd name="connsiteX28" fmla="*/ 41261 w 49559"/>
                  <a:gd name="connsiteY28" fmla="*/ 43291 h 82451"/>
                  <a:gd name="connsiteX29" fmla="*/ 31810 w 49559"/>
                  <a:gd name="connsiteY29" fmla="*/ 52295 h 82451"/>
                  <a:gd name="connsiteX30" fmla="*/ 24220 w 49559"/>
                  <a:gd name="connsiteY30" fmla="*/ 58992 h 82451"/>
                  <a:gd name="connsiteX31" fmla="*/ 10230 w 49559"/>
                  <a:gd name="connsiteY31" fmla="*/ 72536 h 82451"/>
                  <a:gd name="connsiteX32" fmla="*/ 22137 w 49559"/>
                  <a:gd name="connsiteY32" fmla="*/ 72536 h 82451"/>
                  <a:gd name="connsiteX33" fmla="*/ 36795 w 49559"/>
                  <a:gd name="connsiteY33" fmla="*/ 72387 h 82451"/>
                  <a:gd name="connsiteX34" fmla="*/ 42972 w 49559"/>
                  <a:gd name="connsiteY34" fmla="*/ 71792 h 82451"/>
                  <a:gd name="connsiteX35" fmla="*/ 45949 w 49559"/>
                  <a:gd name="connsiteY35" fmla="*/ 60481 h 82451"/>
                  <a:gd name="connsiteX36" fmla="*/ 49669 w 49559"/>
                  <a:gd name="connsiteY36" fmla="*/ 60481 h 82451"/>
                  <a:gd name="connsiteX37" fmla="*/ 46098 w 49559"/>
                  <a:gd name="connsiteY37" fmla="*/ 82508 h 82451"/>
                  <a:gd name="connsiteX38" fmla="*/ 110 w 49559"/>
                  <a:gd name="connsiteY38" fmla="*/ 82508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59" h="82451">
                    <a:moveTo>
                      <a:pt x="110" y="82508"/>
                    </a:moveTo>
                    <a:lnTo>
                      <a:pt x="110" y="79233"/>
                    </a:lnTo>
                    <a:cubicBezTo>
                      <a:pt x="110" y="79035"/>
                      <a:pt x="209" y="78787"/>
                      <a:pt x="407" y="78489"/>
                    </a:cubicBezTo>
                    <a:lnTo>
                      <a:pt x="19606" y="57206"/>
                    </a:lnTo>
                    <a:cubicBezTo>
                      <a:pt x="22582" y="54031"/>
                      <a:pt x="24964" y="51377"/>
                      <a:pt x="26749" y="49245"/>
                    </a:cubicBezTo>
                    <a:cubicBezTo>
                      <a:pt x="28535" y="47111"/>
                      <a:pt x="30321" y="44655"/>
                      <a:pt x="32107" y="41877"/>
                    </a:cubicBezTo>
                    <a:cubicBezTo>
                      <a:pt x="33893" y="39099"/>
                      <a:pt x="35308" y="36271"/>
                      <a:pt x="36350" y="33394"/>
                    </a:cubicBezTo>
                    <a:cubicBezTo>
                      <a:pt x="37391" y="30517"/>
                      <a:pt x="37912" y="27491"/>
                      <a:pt x="37912" y="24316"/>
                    </a:cubicBezTo>
                    <a:cubicBezTo>
                      <a:pt x="37912" y="20942"/>
                      <a:pt x="37267" y="17692"/>
                      <a:pt x="35977" y="14567"/>
                    </a:cubicBezTo>
                    <a:cubicBezTo>
                      <a:pt x="34688" y="11442"/>
                      <a:pt x="32803" y="8962"/>
                      <a:pt x="30321" y="7126"/>
                    </a:cubicBezTo>
                    <a:cubicBezTo>
                      <a:pt x="27841" y="5290"/>
                      <a:pt x="24864" y="4372"/>
                      <a:pt x="21392" y="4372"/>
                    </a:cubicBezTo>
                    <a:cubicBezTo>
                      <a:pt x="17820" y="4372"/>
                      <a:pt x="14596" y="5464"/>
                      <a:pt x="11718" y="7647"/>
                    </a:cubicBezTo>
                    <a:cubicBezTo>
                      <a:pt x="8841" y="9829"/>
                      <a:pt x="6807" y="12608"/>
                      <a:pt x="5616" y="15981"/>
                    </a:cubicBezTo>
                    <a:cubicBezTo>
                      <a:pt x="6014" y="15882"/>
                      <a:pt x="6459" y="15833"/>
                      <a:pt x="6956" y="15833"/>
                    </a:cubicBezTo>
                    <a:cubicBezTo>
                      <a:pt x="8841" y="15833"/>
                      <a:pt x="10428" y="16453"/>
                      <a:pt x="11718" y="17693"/>
                    </a:cubicBezTo>
                    <a:cubicBezTo>
                      <a:pt x="13008" y="18933"/>
                      <a:pt x="13653" y="20545"/>
                      <a:pt x="13653" y="22530"/>
                    </a:cubicBezTo>
                    <a:cubicBezTo>
                      <a:pt x="13653" y="24415"/>
                      <a:pt x="13008" y="26027"/>
                      <a:pt x="11718" y="27367"/>
                    </a:cubicBezTo>
                    <a:cubicBezTo>
                      <a:pt x="10428" y="28706"/>
                      <a:pt x="8841" y="29375"/>
                      <a:pt x="6956" y="29375"/>
                    </a:cubicBezTo>
                    <a:cubicBezTo>
                      <a:pt x="5071" y="29375"/>
                      <a:pt x="3458" y="28706"/>
                      <a:pt x="2119" y="27367"/>
                    </a:cubicBezTo>
                    <a:cubicBezTo>
                      <a:pt x="780" y="26027"/>
                      <a:pt x="110" y="24415"/>
                      <a:pt x="110" y="22530"/>
                    </a:cubicBezTo>
                    <a:cubicBezTo>
                      <a:pt x="110" y="19454"/>
                      <a:pt x="705" y="16552"/>
                      <a:pt x="1896" y="13823"/>
                    </a:cubicBezTo>
                    <a:cubicBezTo>
                      <a:pt x="3087" y="11094"/>
                      <a:pt x="4773" y="8688"/>
                      <a:pt x="6956" y="6605"/>
                    </a:cubicBezTo>
                    <a:cubicBezTo>
                      <a:pt x="9139" y="4521"/>
                      <a:pt x="11619" y="2909"/>
                      <a:pt x="14397" y="1768"/>
                    </a:cubicBezTo>
                    <a:cubicBezTo>
                      <a:pt x="17176" y="627"/>
                      <a:pt x="20102" y="56"/>
                      <a:pt x="23178" y="56"/>
                    </a:cubicBezTo>
                    <a:cubicBezTo>
                      <a:pt x="27940" y="56"/>
                      <a:pt x="32356" y="1049"/>
                      <a:pt x="36424" y="3033"/>
                    </a:cubicBezTo>
                    <a:cubicBezTo>
                      <a:pt x="40492" y="5017"/>
                      <a:pt x="43716" y="7845"/>
                      <a:pt x="46098" y="11516"/>
                    </a:cubicBezTo>
                    <a:cubicBezTo>
                      <a:pt x="48479" y="15188"/>
                      <a:pt x="49669" y="19454"/>
                      <a:pt x="49669" y="24316"/>
                    </a:cubicBezTo>
                    <a:cubicBezTo>
                      <a:pt x="49669" y="27888"/>
                      <a:pt x="48876" y="31286"/>
                      <a:pt x="47288" y="34510"/>
                    </a:cubicBezTo>
                    <a:cubicBezTo>
                      <a:pt x="45700" y="37735"/>
                      <a:pt x="43692" y="40662"/>
                      <a:pt x="41261" y="43291"/>
                    </a:cubicBezTo>
                    <a:cubicBezTo>
                      <a:pt x="38830" y="45920"/>
                      <a:pt x="35680" y="48922"/>
                      <a:pt x="31810" y="52295"/>
                    </a:cubicBezTo>
                    <a:cubicBezTo>
                      <a:pt x="27940" y="55668"/>
                      <a:pt x="25410" y="57901"/>
                      <a:pt x="24220" y="58992"/>
                    </a:cubicBezTo>
                    <a:lnTo>
                      <a:pt x="10230" y="72536"/>
                    </a:lnTo>
                    <a:lnTo>
                      <a:pt x="22137" y="72536"/>
                    </a:lnTo>
                    <a:cubicBezTo>
                      <a:pt x="27990" y="72536"/>
                      <a:pt x="32876" y="72486"/>
                      <a:pt x="36795" y="72387"/>
                    </a:cubicBezTo>
                    <a:cubicBezTo>
                      <a:pt x="40715" y="72288"/>
                      <a:pt x="42773" y="72089"/>
                      <a:pt x="42972" y="71792"/>
                    </a:cubicBezTo>
                    <a:cubicBezTo>
                      <a:pt x="43964" y="70800"/>
                      <a:pt x="44957" y="67029"/>
                      <a:pt x="45949" y="60481"/>
                    </a:cubicBezTo>
                    <a:lnTo>
                      <a:pt x="49669" y="60481"/>
                    </a:lnTo>
                    <a:lnTo>
                      <a:pt x="46098" y="82508"/>
                    </a:lnTo>
                    <a:lnTo>
                      <a:pt x="110" y="8250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039">
                <a:extLst>
                  <a:ext uri="{FF2B5EF4-FFF2-40B4-BE49-F238E27FC236}">
                    <a16:creationId xmlns:a16="http://schemas.microsoft.com/office/drawing/2014/main" id="{65F89DDC-F0C1-85BC-2F97-B292A822B69D}"/>
                  </a:ext>
                </a:extLst>
              </p:cNvPr>
              <p:cNvSpPr/>
              <p:nvPr/>
            </p:nvSpPr>
            <p:spPr>
              <a:xfrm>
                <a:off x="2300342" y="3257701"/>
                <a:ext cx="52089" cy="85129"/>
              </a:xfrm>
              <a:custGeom>
                <a:avLst/>
                <a:gdLst>
                  <a:gd name="connsiteX0" fmla="*/ 26154 w 52089"/>
                  <a:gd name="connsiteY0" fmla="*/ 85186 h 85129"/>
                  <a:gd name="connsiteX1" fmla="*/ 5542 w 52089"/>
                  <a:gd name="connsiteY1" fmla="*/ 72685 h 85129"/>
                  <a:gd name="connsiteX2" fmla="*/ 110 w 52089"/>
                  <a:gd name="connsiteY2" fmla="*/ 43068 h 85129"/>
                  <a:gd name="connsiteX3" fmla="*/ 2044 w 52089"/>
                  <a:gd name="connsiteY3" fmla="*/ 22753 h 85129"/>
                  <a:gd name="connsiteX4" fmla="*/ 9784 w 52089"/>
                  <a:gd name="connsiteY4" fmla="*/ 6679 h 85129"/>
                  <a:gd name="connsiteX5" fmla="*/ 26154 w 52089"/>
                  <a:gd name="connsiteY5" fmla="*/ 56 h 85129"/>
                  <a:gd name="connsiteX6" fmla="*/ 39549 w 52089"/>
                  <a:gd name="connsiteY6" fmla="*/ 4001 h 85129"/>
                  <a:gd name="connsiteX7" fmla="*/ 47437 w 52089"/>
                  <a:gd name="connsiteY7" fmla="*/ 14270 h 85129"/>
                  <a:gd name="connsiteX8" fmla="*/ 51157 w 52089"/>
                  <a:gd name="connsiteY8" fmla="*/ 27813 h 85129"/>
                  <a:gd name="connsiteX9" fmla="*/ 52199 w 52089"/>
                  <a:gd name="connsiteY9" fmla="*/ 43068 h 85129"/>
                  <a:gd name="connsiteX10" fmla="*/ 50190 w 52089"/>
                  <a:gd name="connsiteY10" fmla="*/ 62937 h 85129"/>
                  <a:gd name="connsiteX11" fmla="*/ 42451 w 52089"/>
                  <a:gd name="connsiteY11" fmla="*/ 78712 h 85129"/>
                  <a:gd name="connsiteX12" fmla="*/ 26154 w 52089"/>
                  <a:gd name="connsiteY12" fmla="*/ 85186 h 85129"/>
                  <a:gd name="connsiteX13" fmla="*/ 26154 w 52089"/>
                  <a:gd name="connsiteY13" fmla="*/ 82061 h 85129"/>
                  <a:gd name="connsiteX14" fmla="*/ 36424 w 52089"/>
                  <a:gd name="connsiteY14" fmla="*/ 74992 h 85129"/>
                  <a:gd name="connsiteX15" fmla="*/ 40591 w 52089"/>
                  <a:gd name="connsiteY15" fmla="*/ 59291 h 85129"/>
                  <a:gd name="connsiteX16" fmla="*/ 41335 w 52089"/>
                  <a:gd name="connsiteY16" fmla="*/ 40984 h 85129"/>
                  <a:gd name="connsiteX17" fmla="*/ 40591 w 52089"/>
                  <a:gd name="connsiteY17" fmla="*/ 23869 h 85129"/>
                  <a:gd name="connsiteX18" fmla="*/ 36498 w 52089"/>
                  <a:gd name="connsiteY18" fmla="*/ 9581 h 85129"/>
                  <a:gd name="connsiteX19" fmla="*/ 26154 w 52089"/>
                  <a:gd name="connsiteY19" fmla="*/ 3182 h 85129"/>
                  <a:gd name="connsiteX20" fmla="*/ 15737 w 52089"/>
                  <a:gd name="connsiteY20" fmla="*/ 9656 h 85129"/>
                  <a:gd name="connsiteX21" fmla="*/ 11569 w 52089"/>
                  <a:gd name="connsiteY21" fmla="*/ 23943 h 85129"/>
                  <a:gd name="connsiteX22" fmla="*/ 10826 w 52089"/>
                  <a:gd name="connsiteY22" fmla="*/ 40984 h 85129"/>
                  <a:gd name="connsiteX23" fmla="*/ 11123 w 52089"/>
                  <a:gd name="connsiteY23" fmla="*/ 54081 h 85129"/>
                  <a:gd name="connsiteX24" fmla="*/ 12909 w 52089"/>
                  <a:gd name="connsiteY24" fmla="*/ 66657 h 85129"/>
                  <a:gd name="connsiteX25" fmla="*/ 17597 w 52089"/>
                  <a:gd name="connsiteY25" fmla="*/ 77596 h 85129"/>
                  <a:gd name="connsiteX26" fmla="*/ 26154 w 52089"/>
                  <a:gd name="connsiteY26" fmla="*/ 82061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89" h="85129">
                    <a:moveTo>
                      <a:pt x="26154" y="85186"/>
                    </a:moveTo>
                    <a:cubicBezTo>
                      <a:pt x="16034" y="85186"/>
                      <a:pt x="9163" y="81019"/>
                      <a:pt x="5542" y="72685"/>
                    </a:cubicBezTo>
                    <a:cubicBezTo>
                      <a:pt x="1921" y="64350"/>
                      <a:pt x="110" y="54478"/>
                      <a:pt x="110" y="43068"/>
                    </a:cubicBezTo>
                    <a:cubicBezTo>
                      <a:pt x="110" y="35825"/>
                      <a:pt x="755" y="29053"/>
                      <a:pt x="2044" y="22753"/>
                    </a:cubicBezTo>
                    <a:cubicBezTo>
                      <a:pt x="3334" y="16452"/>
                      <a:pt x="5914" y="11094"/>
                      <a:pt x="9784" y="6679"/>
                    </a:cubicBezTo>
                    <a:cubicBezTo>
                      <a:pt x="13654" y="2264"/>
                      <a:pt x="19110" y="56"/>
                      <a:pt x="26154" y="56"/>
                    </a:cubicBezTo>
                    <a:cubicBezTo>
                      <a:pt x="31611" y="56"/>
                      <a:pt x="36076" y="1371"/>
                      <a:pt x="39549" y="4001"/>
                    </a:cubicBezTo>
                    <a:cubicBezTo>
                      <a:pt x="43022" y="6630"/>
                      <a:pt x="45651" y="10053"/>
                      <a:pt x="47437" y="14270"/>
                    </a:cubicBezTo>
                    <a:cubicBezTo>
                      <a:pt x="49223" y="18487"/>
                      <a:pt x="50463" y="23001"/>
                      <a:pt x="51157" y="27813"/>
                    </a:cubicBezTo>
                    <a:cubicBezTo>
                      <a:pt x="51852" y="32625"/>
                      <a:pt x="52199" y="37710"/>
                      <a:pt x="52199" y="43068"/>
                    </a:cubicBezTo>
                    <a:cubicBezTo>
                      <a:pt x="52199" y="50112"/>
                      <a:pt x="51530" y="56735"/>
                      <a:pt x="50190" y="62937"/>
                    </a:cubicBezTo>
                    <a:cubicBezTo>
                      <a:pt x="48850" y="69137"/>
                      <a:pt x="46271" y="74396"/>
                      <a:pt x="42451" y="78712"/>
                    </a:cubicBezTo>
                    <a:cubicBezTo>
                      <a:pt x="38631" y="83028"/>
                      <a:pt x="33199" y="85186"/>
                      <a:pt x="26154" y="85186"/>
                    </a:cubicBezTo>
                    <a:close/>
                    <a:moveTo>
                      <a:pt x="26154" y="82061"/>
                    </a:moveTo>
                    <a:cubicBezTo>
                      <a:pt x="30719" y="82061"/>
                      <a:pt x="34142" y="79705"/>
                      <a:pt x="36424" y="74992"/>
                    </a:cubicBezTo>
                    <a:cubicBezTo>
                      <a:pt x="38705" y="70279"/>
                      <a:pt x="40095" y="65045"/>
                      <a:pt x="40591" y="59291"/>
                    </a:cubicBezTo>
                    <a:cubicBezTo>
                      <a:pt x="41087" y="53536"/>
                      <a:pt x="41335" y="47434"/>
                      <a:pt x="41335" y="40984"/>
                    </a:cubicBezTo>
                    <a:cubicBezTo>
                      <a:pt x="41335" y="34833"/>
                      <a:pt x="41087" y="29127"/>
                      <a:pt x="40591" y="23869"/>
                    </a:cubicBezTo>
                    <a:cubicBezTo>
                      <a:pt x="40095" y="18610"/>
                      <a:pt x="38730" y="13848"/>
                      <a:pt x="36498" y="9581"/>
                    </a:cubicBezTo>
                    <a:cubicBezTo>
                      <a:pt x="34266" y="5315"/>
                      <a:pt x="30818" y="3182"/>
                      <a:pt x="26154" y="3182"/>
                    </a:cubicBezTo>
                    <a:cubicBezTo>
                      <a:pt x="21492" y="3182"/>
                      <a:pt x="18019" y="5340"/>
                      <a:pt x="15737" y="9656"/>
                    </a:cubicBezTo>
                    <a:cubicBezTo>
                      <a:pt x="13454" y="13972"/>
                      <a:pt x="12066" y="18734"/>
                      <a:pt x="11569" y="23943"/>
                    </a:cubicBezTo>
                    <a:cubicBezTo>
                      <a:pt x="11073" y="29152"/>
                      <a:pt x="10826" y="34833"/>
                      <a:pt x="10826" y="40984"/>
                    </a:cubicBezTo>
                    <a:cubicBezTo>
                      <a:pt x="10826" y="45648"/>
                      <a:pt x="10925" y="50014"/>
                      <a:pt x="11123" y="54081"/>
                    </a:cubicBezTo>
                    <a:cubicBezTo>
                      <a:pt x="11322" y="58149"/>
                      <a:pt x="11917" y="62341"/>
                      <a:pt x="12909" y="66657"/>
                    </a:cubicBezTo>
                    <a:cubicBezTo>
                      <a:pt x="13901" y="70973"/>
                      <a:pt x="15464" y="74619"/>
                      <a:pt x="17597" y="77596"/>
                    </a:cubicBezTo>
                    <a:cubicBezTo>
                      <a:pt x="19730" y="80573"/>
                      <a:pt x="22582" y="82061"/>
                      <a:pt x="26154" y="820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040">
                <a:extLst>
                  <a:ext uri="{FF2B5EF4-FFF2-40B4-BE49-F238E27FC236}">
                    <a16:creationId xmlns:a16="http://schemas.microsoft.com/office/drawing/2014/main" id="{16FFECC4-650D-2944-B125-5C44A533D102}"/>
                  </a:ext>
                </a:extLst>
              </p:cNvPr>
              <p:cNvSpPr/>
              <p:nvPr/>
            </p:nvSpPr>
            <p:spPr>
              <a:xfrm>
                <a:off x="2365032" y="3257701"/>
                <a:ext cx="49560" cy="82451"/>
              </a:xfrm>
              <a:custGeom>
                <a:avLst/>
                <a:gdLst>
                  <a:gd name="connsiteX0" fmla="*/ 110 w 49560"/>
                  <a:gd name="connsiteY0" fmla="*/ 82508 h 82451"/>
                  <a:gd name="connsiteX1" fmla="*/ 110 w 49560"/>
                  <a:gd name="connsiteY1" fmla="*/ 79233 h 82451"/>
                  <a:gd name="connsiteX2" fmla="*/ 408 w 49560"/>
                  <a:gd name="connsiteY2" fmla="*/ 78489 h 82451"/>
                  <a:gd name="connsiteX3" fmla="*/ 19607 w 49560"/>
                  <a:gd name="connsiteY3" fmla="*/ 57206 h 82451"/>
                  <a:gd name="connsiteX4" fmla="*/ 26750 w 49560"/>
                  <a:gd name="connsiteY4" fmla="*/ 49245 h 82451"/>
                  <a:gd name="connsiteX5" fmla="*/ 32108 w 49560"/>
                  <a:gd name="connsiteY5" fmla="*/ 41877 h 82451"/>
                  <a:gd name="connsiteX6" fmla="*/ 36350 w 49560"/>
                  <a:gd name="connsiteY6" fmla="*/ 33394 h 82451"/>
                  <a:gd name="connsiteX7" fmla="*/ 37913 w 49560"/>
                  <a:gd name="connsiteY7" fmla="*/ 24316 h 82451"/>
                  <a:gd name="connsiteX8" fmla="*/ 35978 w 49560"/>
                  <a:gd name="connsiteY8" fmla="*/ 14567 h 82451"/>
                  <a:gd name="connsiteX9" fmla="*/ 30322 w 49560"/>
                  <a:gd name="connsiteY9" fmla="*/ 7126 h 82451"/>
                  <a:gd name="connsiteX10" fmla="*/ 21393 w 49560"/>
                  <a:gd name="connsiteY10" fmla="*/ 4372 h 82451"/>
                  <a:gd name="connsiteX11" fmla="*/ 11719 w 49560"/>
                  <a:gd name="connsiteY11" fmla="*/ 7647 h 82451"/>
                  <a:gd name="connsiteX12" fmla="*/ 5617 w 49560"/>
                  <a:gd name="connsiteY12" fmla="*/ 15981 h 82451"/>
                  <a:gd name="connsiteX13" fmla="*/ 6957 w 49560"/>
                  <a:gd name="connsiteY13" fmla="*/ 15833 h 82451"/>
                  <a:gd name="connsiteX14" fmla="*/ 11719 w 49560"/>
                  <a:gd name="connsiteY14" fmla="*/ 17693 h 82451"/>
                  <a:gd name="connsiteX15" fmla="*/ 13654 w 49560"/>
                  <a:gd name="connsiteY15" fmla="*/ 22530 h 82451"/>
                  <a:gd name="connsiteX16" fmla="*/ 11719 w 49560"/>
                  <a:gd name="connsiteY16" fmla="*/ 27367 h 82451"/>
                  <a:gd name="connsiteX17" fmla="*/ 6957 w 49560"/>
                  <a:gd name="connsiteY17" fmla="*/ 29375 h 82451"/>
                  <a:gd name="connsiteX18" fmla="*/ 2120 w 49560"/>
                  <a:gd name="connsiteY18" fmla="*/ 27367 h 82451"/>
                  <a:gd name="connsiteX19" fmla="*/ 110 w 49560"/>
                  <a:gd name="connsiteY19" fmla="*/ 22530 h 82451"/>
                  <a:gd name="connsiteX20" fmla="*/ 1896 w 49560"/>
                  <a:gd name="connsiteY20" fmla="*/ 13823 h 82451"/>
                  <a:gd name="connsiteX21" fmla="*/ 6957 w 49560"/>
                  <a:gd name="connsiteY21" fmla="*/ 6605 h 82451"/>
                  <a:gd name="connsiteX22" fmla="*/ 14397 w 49560"/>
                  <a:gd name="connsiteY22" fmla="*/ 1768 h 82451"/>
                  <a:gd name="connsiteX23" fmla="*/ 23179 w 49560"/>
                  <a:gd name="connsiteY23" fmla="*/ 56 h 82451"/>
                  <a:gd name="connsiteX24" fmla="*/ 36424 w 49560"/>
                  <a:gd name="connsiteY24" fmla="*/ 3033 h 82451"/>
                  <a:gd name="connsiteX25" fmla="*/ 46099 w 49560"/>
                  <a:gd name="connsiteY25" fmla="*/ 11516 h 82451"/>
                  <a:gd name="connsiteX26" fmla="*/ 49670 w 49560"/>
                  <a:gd name="connsiteY26" fmla="*/ 24316 h 82451"/>
                  <a:gd name="connsiteX27" fmla="*/ 47289 w 49560"/>
                  <a:gd name="connsiteY27" fmla="*/ 34510 h 82451"/>
                  <a:gd name="connsiteX28" fmla="*/ 41262 w 49560"/>
                  <a:gd name="connsiteY28" fmla="*/ 43291 h 82451"/>
                  <a:gd name="connsiteX29" fmla="*/ 31811 w 49560"/>
                  <a:gd name="connsiteY29" fmla="*/ 52295 h 82451"/>
                  <a:gd name="connsiteX30" fmla="*/ 24221 w 49560"/>
                  <a:gd name="connsiteY30" fmla="*/ 58992 h 82451"/>
                  <a:gd name="connsiteX31" fmla="*/ 10230 w 49560"/>
                  <a:gd name="connsiteY31" fmla="*/ 72536 h 82451"/>
                  <a:gd name="connsiteX32" fmla="*/ 22137 w 49560"/>
                  <a:gd name="connsiteY32" fmla="*/ 72536 h 82451"/>
                  <a:gd name="connsiteX33" fmla="*/ 36796 w 49560"/>
                  <a:gd name="connsiteY33" fmla="*/ 72387 h 82451"/>
                  <a:gd name="connsiteX34" fmla="*/ 42972 w 49560"/>
                  <a:gd name="connsiteY34" fmla="*/ 71792 h 82451"/>
                  <a:gd name="connsiteX35" fmla="*/ 45949 w 49560"/>
                  <a:gd name="connsiteY35" fmla="*/ 60481 h 82451"/>
                  <a:gd name="connsiteX36" fmla="*/ 49670 w 49560"/>
                  <a:gd name="connsiteY36" fmla="*/ 60481 h 82451"/>
                  <a:gd name="connsiteX37" fmla="*/ 46099 w 49560"/>
                  <a:gd name="connsiteY37" fmla="*/ 82508 h 82451"/>
                  <a:gd name="connsiteX38" fmla="*/ 110 w 49560"/>
                  <a:gd name="connsiteY38" fmla="*/ 82508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60" h="82451">
                    <a:moveTo>
                      <a:pt x="110" y="82508"/>
                    </a:moveTo>
                    <a:lnTo>
                      <a:pt x="110" y="79233"/>
                    </a:lnTo>
                    <a:cubicBezTo>
                      <a:pt x="110" y="79035"/>
                      <a:pt x="209" y="78787"/>
                      <a:pt x="408" y="78489"/>
                    </a:cubicBezTo>
                    <a:lnTo>
                      <a:pt x="19607" y="57206"/>
                    </a:lnTo>
                    <a:cubicBezTo>
                      <a:pt x="22583" y="54031"/>
                      <a:pt x="24964" y="51377"/>
                      <a:pt x="26750" y="49245"/>
                    </a:cubicBezTo>
                    <a:cubicBezTo>
                      <a:pt x="28536" y="47111"/>
                      <a:pt x="30322" y="44655"/>
                      <a:pt x="32108" y="41877"/>
                    </a:cubicBezTo>
                    <a:cubicBezTo>
                      <a:pt x="33894" y="39099"/>
                      <a:pt x="35309" y="36271"/>
                      <a:pt x="36350" y="33394"/>
                    </a:cubicBezTo>
                    <a:cubicBezTo>
                      <a:pt x="37392" y="30517"/>
                      <a:pt x="37913" y="27491"/>
                      <a:pt x="37913" y="24316"/>
                    </a:cubicBezTo>
                    <a:cubicBezTo>
                      <a:pt x="37913" y="20942"/>
                      <a:pt x="37268" y="17692"/>
                      <a:pt x="35978" y="14567"/>
                    </a:cubicBezTo>
                    <a:cubicBezTo>
                      <a:pt x="34688" y="11442"/>
                      <a:pt x="32803" y="8962"/>
                      <a:pt x="30322" y="7126"/>
                    </a:cubicBezTo>
                    <a:cubicBezTo>
                      <a:pt x="27842" y="5290"/>
                      <a:pt x="24865" y="4372"/>
                      <a:pt x="21393" y="4372"/>
                    </a:cubicBezTo>
                    <a:cubicBezTo>
                      <a:pt x="17821" y="4372"/>
                      <a:pt x="14597" y="5464"/>
                      <a:pt x="11719" y="7647"/>
                    </a:cubicBezTo>
                    <a:cubicBezTo>
                      <a:pt x="8842" y="9829"/>
                      <a:pt x="6808" y="12608"/>
                      <a:pt x="5617" y="15981"/>
                    </a:cubicBezTo>
                    <a:cubicBezTo>
                      <a:pt x="6015" y="15882"/>
                      <a:pt x="6460" y="15833"/>
                      <a:pt x="6957" y="15833"/>
                    </a:cubicBezTo>
                    <a:cubicBezTo>
                      <a:pt x="8842" y="15833"/>
                      <a:pt x="10429" y="16453"/>
                      <a:pt x="11719" y="17693"/>
                    </a:cubicBezTo>
                    <a:cubicBezTo>
                      <a:pt x="13009" y="18933"/>
                      <a:pt x="13654" y="20545"/>
                      <a:pt x="13654" y="22530"/>
                    </a:cubicBezTo>
                    <a:cubicBezTo>
                      <a:pt x="13654" y="24415"/>
                      <a:pt x="13009" y="26027"/>
                      <a:pt x="11719" y="27367"/>
                    </a:cubicBezTo>
                    <a:cubicBezTo>
                      <a:pt x="10429" y="28706"/>
                      <a:pt x="8842" y="29375"/>
                      <a:pt x="6957" y="29375"/>
                    </a:cubicBezTo>
                    <a:cubicBezTo>
                      <a:pt x="5072" y="29375"/>
                      <a:pt x="3459" y="28706"/>
                      <a:pt x="2120" y="27367"/>
                    </a:cubicBezTo>
                    <a:cubicBezTo>
                      <a:pt x="780" y="26027"/>
                      <a:pt x="110" y="24415"/>
                      <a:pt x="110" y="22530"/>
                    </a:cubicBezTo>
                    <a:cubicBezTo>
                      <a:pt x="110" y="19454"/>
                      <a:pt x="705" y="16552"/>
                      <a:pt x="1896" y="13823"/>
                    </a:cubicBezTo>
                    <a:cubicBezTo>
                      <a:pt x="3087" y="11094"/>
                      <a:pt x="4773" y="8688"/>
                      <a:pt x="6957" y="6605"/>
                    </a:cubicBezTo>
                    <a:cubicBezTo>
                      <a:pt x="9139" y="4521"/>
                      <a:pt x="11619" y="2909"/>
                      <a:pt x="14397" y="1768"/>
                    </a:cubicBezTo>
                    <a:cubicBezTo>
                      <a:pt x="17176" y="627"/>
                      <a:pt x="20103" y="56"/>
                      <a:pt x="23179" y="56"/>
                    </a:cubicBezTo>
                    <a:cubicBezTo>
                      <a:pt x="27941" y="56"/>
                      <a:pt x="32356" y="1049"/>
                      <a:pt x="36424" y="3033"/>
                    </a:cubicBezTo>
                    <a:cubicBezTo>
                      <a:pt x="40492" y="5017"/>
                      <a:pt x="43717" y="7845"/>
                      <a:pt x="46099" y="11516"/>
                    </a:cubicBezTo>
                    <a:cubicBezTo>
                      <a:pt x="48480" y="15188"/>
                      <a:pt x="49670" y="19454"/>
                      <a:pt x="49670" y="24316"/>
                    </a:cubicBezTo>
                    <a:cubicBezTo>
                      <a:pt x="49670" y="27888"/>
                      <a:pt x="48877" y="31286"/>
                      <a:pt x="47289" y="34510"/>
                    </a:cubicBezTo>
                    <a:cubicBezTo>
                      <a:pt x="45701" y="37735"/>
                      <a:pt x="43693" y="40662"/>
                      <a:pt x="41262" y="43291"/>
                    </a:cubicBezTo>
                    <a:cubicBezTo>
                      <a:pt x="38830" y="45920"/>
                      <a:pt x="35680" y="48922"/>
                      <a:pt x="31811" y="52295"/>
                    </a:cubicBezTo>
                    <a:cubicBezTo>
                      <a:pt x="27941" y="55668"/>
                      <a:pt x="25411" y="57901"/>
                      <a:pt x="24221" y="58992"/>
                    </a:cubicBezTo>
                    <a:lnTo>
                      <a:pt x="10230" y="72536"/>
                    </a:lnTo>
                    <a:lnTo>
                      <a:pt x="22137" y="72536"/>
                    </a:lnTo>
                    <a:cubicBezTo>
                      <a:pt x="27991" y="72536"/>
                      <a:pt x="32877" y="72486"/>
                      <a:pt x="36796" y="72387"/>
                    </a:cubicBezTo>
                    <a:cubicBezTo>
                      <a:pt x="40716" y="72288"/>
                      <a:pt x="42774" y="72089"/>
                      <a:pt x="42972" y="71792"/>
                    </a:cubicBezTo>
                    <a:cubicBezTo>
                      <a:pt x="43965" y="70800"/>
                      <a:pt x="44957" y="67029"/>
                      <a:pt x="45949" y="60481"/>
                    </a:cubicBezTo>
                    <a:lnTo>
                      <a:pt x="49670" y="60481"/>
                    </a:lnTo>
                    <a:lnTo>
                      <a:pt x="46099" y="82508"/>
                    </a:lnTo>
                    <a:lnTo>
                      <a:pt x="110" y="8250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041">
                <a:extLst>
                  <a:ext uri="{FF2B5EF4-FFF2-40B4-BE49-F238E27FC236}">
                    <a16:creationId xmlns:a16="http://schemas.microsoft.com/office/drawing/2014/main" id="{0E2C0497-3EC9-F434-5CBE-63402DA736FE}"/>
                  </a:ext>
                </a:extLst>
              </p:cNvPr>
              <p:cNvSpPr/>
              <p:nvPr/>
            </p:nvSpPr>
            <p:spPr>
              <a:xfrm>
                <a:off x="2427341" y="3257701"/>
                <a:ext cx="52090" cy="85129"/>
              </a:xfrm>
              <a:custGeom>
                <a:avLst/>
                <a:gdLst>
                  <a:gd name="connsiteX0" fmla="*/ 26155 w 52090"/>
                  <a:gd name="connsiteY0" fmla="*/ 85186 h 85129"/>
                  <a:gd name="connsiteX1" fmla="*/ 5542 w 52090"/>
                  <a:gd name="connsiteY1" fmla="*/ 72685 h 85129"/>
                  <a:gd name="connsiteX2" fmla="*/ 110 w 52090"/>
                  <a:gd name="connsiteY2" fmla="*/ 43068 h 85129"/>
                  <a:gd name="connsiteX3" fmla="*/ 2045 w 52090"/>
                  <a:gd name="connsiteY3" fmla="*/ 22753 h 85129"/>
                  <a:gd name="connsiteX4" fmla="*/ 9784 w 52090"/>
                  <a:gd name="connsiteY4" fmla="*/ 6679 h 85129"/>
                  <a:gd name="connsiteX5" fmla="*/ 26155 w 52090"/>
                  <a:gd name="connsiteY5" fmla="*/ 56 h 85129"/>
                  <a:gd name="connsiteX6" fmla="*/ 39550 w 52090"/>
                  <a:gd name="connsiteY6" fmla="*/ 4001 h 85129"/>
                  <a:gd name="connsiteX7" fmla="*/ 47438 w 52090"/>
                  <a:gd name="connsiteY7" fmla="*/ 14270 h 85129"/>
                  <a:gd name="connsiteX8" fmla="*/ 51158 w 52090"/>
                  <a:gd name="connsiteY8" fmla="*/ 27813 h 85129"/>
                  <a:gd name="connsiteX9" fmla="*/ 52200 w 52090"/>
                  <a:gd name="connsiteY9" fmla="*/ 43068 h 85129"/>
                  <a:gd name="connsiteX10" fmla="*/ 50190 w 52090"/>
                  <a:gd name="connsiteY10" fmla="*/ 62937 h 85129"/>
                  <a:gd name="connsiteX11" fmla="*/ 42451 w 52090"/>
                  <a:gd name="connsiteY11" fmla="*/ 78712 h 85129"/>
                  <a:gd name="connsiteX12" fmla="*/ 26155 w 52090"/>
                  <a:gd name="connsiteY12" fmla="*/ 85186 h 85129"/>
                  <a:gd name="connsiteX13" fmla="*/ 26155 w 52090"/>
                  <a:gd name="connsiteY13" fmla="*/ 82061 h 85129"/>
                  <a:gd name="connsiteX14" fmla="*/ 36424 w 52090"/>
                  <a:gd name="connsiteY14" fmla="*/ 74992 h 85129"/>
                  <a:gd name="connsiteX15" fmla="*/ 40591 w 52090"/>
                  <a:gd name="connsiteY15" fmla="*/ 59291 h 85129"/>
                  <a:gd name="connsiteX16" fmla="*/ 41336 w 52090"/>
                  <a:gd name="connsiteY16" fmla="*/ 40984 h 85129"/>
                  <a:gd name="connsiteX17" fmla="*/ 40591 w 52090"/>
                  <a:gd name="connsiteY17" fmla="*/ 23869 h 85129"/>
                  <a:gd name="connsiteX18" fmla="*/ 36498 w 52090"/>
                  <a:gd name="connsiteY18" fmla="*/ 9581 h 85129"/>
                  <a:gd name="connsiteX19" fmla="*/ 26155 w 52090"/>
                  <a:gd name="connsiteY19" fmla="*/ 3182 h 85129"/>
                  <a:gd name="connsiteX20" fmla="*/ 15738 w 52090"/>
                  <a:gd name="connsiteY20" fmla="*/ 9656 h 85129"/>
                  <a:gd name="connsiteX21" fmla="*/ 11570 w 52090"/>
                  <a:gd name="connsiteY21" fmla="*/ 23943 h 85129"/>
                  <a:gd name="connsiteX22" fmla="*/ 10826 w 52090"/>
                  <a:gd name="connsiteY22" fmla="*/ 40984 h 85129"/>
                  <a:gd name="connsiteX23" fmla="*/ 11124 w 52090"/>
                  <a:gd name="connsiteY23" fmla="*/ 54081 h 85129"/>
                  <a:gd name="connsiteX24" fmla="*/ 12910 w 52090"/>
                  <a:gd name="connsiteY24" fmla="*/ 66657 h 85129"/>
                  <a:gd name="connsiteX25" fmla="*/ 17598 w 52090"/>
                  <a:gd name="connsiteY25" fmla="*/ 77596 h 85129"/>
                  <a:gd name="connsiteX26" fmla="*/ 26155 w 52090"/>
                  <a:gd name="connsiteY26" fmla="*/ 82061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90" h="85129">
                    <a:moveTo>
                      <a:pt x="26155" y="85186"/>
                    </a:moveTo>
                    <a:cubicBezTo>
                      <a:pt x="16035" y="85186"/>
                      <a:pt x="9164" y="81019"/>
                      <a:pt x="5542" y="72685"/>
                    </a:cubicBezTo>
                    <a:cubicBezTo>
                      <a:pt x="1921" y="64350"/>
                      <a:pt x="110" y="54478"/>
                      <a:pt x="110" y="43068"/>
                    </a:cubicBezTo>
                    <a:cubicBezTo>
                      <a:pt x="110" y="35825"/>
                      <a:pt x="755" y="29053"/>
                      <a:pt x="2045" y="22753"/>
                    </a:cubicBezTo>
                    <a:cubicBezTo>
                      <a:pt x="3335" y="16452"/>
                      <a:pt x="5914" y="11094"/>
                      <a:pt x="9784" y="6679"/>
                    </a:cubicBezTo>
                    <a:cubicBezTo>
                      <a:pt x="13654" y="2264"/>
                      <a:pt x="19110" y="56"/>
                      <a:pt x="26155" y="56"/>
                    </a:cubicBezTo>
                    <a:cubicBezTo>
                      <a:pt x="31612" y="56"/>
                      <a:pt x="36077" y="1371"/>
                      <a:pt x="39550" y="4001"/>
                    </a:cubicBezTo>
                    <a:cubicBezTo>
                      <a:pt x="43022" y="6630"/>
                      <a:pt x="45652" y="10053"/>
                      <a:pt x="47438" y="14270"/>
                    </a:cubicBezTo>
                    <a:cubicBezTo>
                      <a:pt x="49224" y="18487"/>
                      <a:pt x="50464" y="23001"/>
                      <a:pt x="51158" y="27813"/>
                    </a:cubicBezTo>
                    <a:cubicBezTo>
                      <a:pt x="51853" y="32625"/>
                      <a:pt x="52200" y="37710"/>
                      <a:pt x="52200" y="43068"/>
                    </a:cubicBezTo>
                    <a:cubicBezTo>
                      <a:pt x="52200" y="50112"/>
                      <a:pt x="51531" y="56735"/>
                      <a:pt x="50190" y="62937"/>
                    </a:cubicBezTo>
                    <a:cubicBezTo>
                      <a:pt x="48851" y="69137"/>
                      <a:pt x="46272" y="74396"/>
                      <a:pt x="42451" y="78712"/>
                    </a:cubicBezTo>
                    <a:cubicBezTo>
                      <a:pt x="38632" y="83028"/>
                      <a:pt x="33200" y="85186"/>
                      <a:pt x="26155" y="85186"/>
                    </a:cubicBezTo>
                    <a:close/>
                    <a:moveTo>
                      <a:pt x="26155" y="82061"/>
                    </a:moveTo>
                    <a:cubicBezTo>
                      <a:pt x="30719" y="82061"/>
                      <a:pt x="34143" y="79705"/>
                      <a:pt x="36424" y="74992"/>
                    </a:cubicBezTo>
                    <a:cubicBezTo>
                      <a:pt x="38706" y="70279"/>
                      <a:pt x="40095" y="65045"/>
                      <a:pt x="40591" y="59291"/>
                    </a:cubicBezTo>
                    <a:cubicBezTo>
                      <a:pt x="41087" y="53536"/>
                      <a:pt x="41336" y="47434"/>
                      <a:pt x="41336" y="40984"/>
                    </a:cubicBezTo>
                    <a:cubicBezTo>
                      <a:pt x="41336" y="34833"/>
                      <a:pt x="41087" y="29127"/>
                      <a:pt x="40591" y="23869"/>
                    </a:cubicBezTo>
                    <a:cubicBezTo>
                      <a:pt x="40095" y="18610"/>
                      <a:pt x="38731" y="13848"/>
                      <a:pt x="36498" y="9581"/>
                    </a:cubicBezTo>
                    <a:cubicBezTo>
                      <a:pt x="34267" y="5315"/>
                      <a:pt x="30819" y="3182"/>
                      <a:pt x="26155" y="3182"/>
                    </a:cubicBezTo>
                    <a:cubicBezTo>
                      <a:pt x="21492" y="3182"/>
                      <a:pt x="18019" y="5340"/>
                      <a:pt x="15738" y="9656"/>
                    </a:cubicBezTo>
                    <a:cubicBezTo>
                      <a:pt x="13455" y="13972"/>
                      <a:pt x="12067" y="18734"/>
                      <a:pt x="11570" y="23943"/>
                    </a:cubicBezTo>
                    <a:cubicBezTo>
                      <a:pt x="11074" y="29152"/>
                      <a:pt x="10826" y="34833"/>
                      <a:pt x="10826" y="40984"/>
                    </a:cubicBezTo>
                    <a:cubicBezTo>
                      <a:pt x="10826" y="45648"/>
                      <a:pt x="10925" y="50014"/>
                      <a:pt x="11124" y="54081"/>
                    </a:cubicBezTo>
                    <a:cubicBezTo>
                      <a:pt x="11322" y="58149"/>
                      <a:pt x="11917" y="62341"/>
                      <a:pt x="12910" y="66657"/>
                    </a:cubicBezTo>
                    <a:cubicBezTo>
                      <a:pt x="13901" y="70973"/>
                      <a:pt x="15464" y="74619"/>
                      <a:pt x="17598" y="77596"/>
                    </a:cubicBezTo>
                    <a:cubicBezTo>
                      <a:pt x="19730" y="80573"/>
                      <a:pt x="22583" y="82061"/>
                      <a:pt x="26155" y="820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042">
                <a:extLst>
                  <a:ext uri="{FF2B5EF4-FFF2-40B4-BE49-F238E27FC236}">
                    <a16:creationId xmlns:a16="http://schemas.microsoft.com/office/drawing/2014/main" id="{CBEA360F-B959-0A7E-C98A-7195D199923F}"/>
                  </a:ext>
                </a:extLst>
              </p:cNvPr>
              <p:cNvSpPr/>
              <p:nvPr/>
            </p:nvSpPr>
            <p:spPr>
              <a:xfrm>
                <a:off x="2492926" y="3247283"/>
                <a:ext cx="29020" cy="123825"/>
              </a:xfrm>
              <a:custGeom>
                <a:avLst/>
                <a:gdLst>
                  <a:gd name="connsiteX0" fmla="*/ 1151 w 29020"/>
                  <a:gd name="connsiteY0" fmla="*/ 123881 h 123825"/>
                  <a:gd name="connsiteX1" fmla="*/ 110 w 29020"/>
                  <a:gd name="connsiteY1" fmla="*/ 122839 h 123825"/>
                  <a:gd name="connsiteX2" fmla="*/ 259 w 29020"/>
                  <a:gd name="connsiteY2" fmla="*/ 121946 h 123825"/>
                  <a:gd name="connsiteX3" fmla="*/ 21541 w 29020"/>
                  <a:gd name="connsiteY3" fmla="*/ 61969 h 123825"/>
                  <a:gd name="connsiteX4" fmla="*/ 556 w 29020"/>
                  <a:gd name="connsiteY4" fmla="*/ 2140 h 123825"/>
                  <a:gd name="connsiteX5" fmla="*/ 110 w 29020"/>
                  <a:gd name="connsiteY5" fmla="*/ 1098 h 123825"/>
                  <a:gd name="connsiteX6" fmla="*/ 407 w 29020"/>
                  <a:gd name="connsiteY6" fmla="*/ 354 h 123825"/>
                  <a:gd name="connsiteX7" fmla="*/ 1151 w 29020"/>
                  <a:gd name="connsiteY7" fmla="*/ 56 h 123825"/>
                  <a:gd name="connsiteX8" fmla="*/ 2342 w 29020"/>
                  <a:gd name="connsiteY8" fmla="*/ 56 h 123825"/>
                  <a:gd name="connsiteX9" fmla="*/ 2937 w 29020"/>
                  <a:gd name="connsiteY9" fmla="*/ 354 h 123825"/>
                  <a:gd name="connsiteX10" fmla="*/ 17745 w 29020"/>
                  <a:gd name="connsiteY10" fmla="*/ 17395 h 123825"/>
                  <a:gd name="connsiteX11" fmla="*/ 26378 w 29020"/>
                  <a:gd name="connsiteY11" fmla="*/ 38752 h 123825"/>
                  <a:gd name="connsiteX12" fmla="*/ 29131 w 29020"/>
                  <a:gd name="connsiteY12" fmla="*/ 61969 h 123825"/>
                  <a:gd name="connsiteX13" fmla="*/ 27643 w 29020"/>
                  <a:gd name="connsiteY13" fmla="*/ 79233 h 123825"/>
                  <a:gd name="connsiteX14" fmla="*/ 22955 w 29020"/>
                  <a:gd name="connsiteY14" fmla="*/ 95976 h 123825"/>
                  <a:gd name="connsiteX15" fmla="*/ 14769 w 29020"/>
                  <a:gd name="connsiteY15" fmla="*/ 111230 h 123825"/>
                  <a:gd name="connsiteX16" fmla="*/ 2937 w 29020"/>
                  <a:gd name="connsiteY16" fmla="*/ 123583 h 123825"/>
                  <a:gd name="connsiteX17" fmla="*/ 2342 w 29020"/>
                  <a:gd name="connsiteY17" fmla="*/ 123881 h 123825"/>
                  <a:gd name="connsiteX18" fmla="*/ 1151 w 29020"/>
                  <a:gd name="connsiteY18" fmla="*/ 1238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020" h="123825">
                    <a:moveTo>
                      <a:pt x="1151" y="123881"/>
                    </a:moveTo>
                    <a:cubicBezTo>
                      <a:pt x="457" y="123881"/>
                      <a:pt x="110" y="123534"/>
                      <a:pt x="110" y="122839"/>
                    </a:cubicBezTo>
                    <a:cubicBezTo>
                      <a:pt x="110" y="122443"/>
                      <a:pt x="159" y="122145"/>
                      <a:pt x="259" y="121946"/>
                    </a:cubicBezTo>
                    <a:cubicBezTo>
                      <a:pt x="14447" y="108155"/>
                      <a:pt x="21541" y="88163"/>
                      <a:pt x="21541" y="61969"/>
                    </a:cubicBezTo>
                    <a:cubicBezTo>
                      <a:pt x="21541" y="35775"/>
                      <a:pt x="14546" y="15832"/>
                      <a:pt x="556" y="2140"/>
                    </a:cubicBezTo>
                    <a:cubicBezTo>
                      <a:pt x="259" y="1941"/>
                      <a:pt x="110" y="1594"/>
                      <a:pt x="110" y="1098"/>
                    </a:cubicBezTo>
                    <a:cubicBezTo>
                      <a:pt x="110" y="800"/>
                      <a:pt x="209" y="552"/>
                      <a:pt x="407" y="354"/>
                    </a:cubicBezTo>
                    <a:cubicBezTo>
                      <a:pt x="606" y="156"/>
                      <a:pt x="854" y="56"/>
                      <a:pt x="1151" y="56"/>
                    </a:cubicBezTo>
                    <a:lnTo>
                      <a:pt x="2342" y="56"/>
                    </a:lnTo>
                    <a:cubicBezTo>
                      <a:pt x="2541" y="56"/>
                      <a:pt x="2739" y="156"/>
                      <a:pt x="2937" y="354"/>
                    </a:cubicBezTo>
                    <a:cubicBezTo>
                      <a:pt x="8890" y="5017"/>
                      <a:pt x="13826" y="10698"/>
                      <a:pt x="17745" y="17395"/>
                    </a:cubicBezTo>
                    <a:cubicBezTo>
                      <a:pt x="21665" y="24092"/>
                      <a:pt x="24543" y="31211"/>
                      <a:pt x="26378" y="38752"/>
                    </a:cubicBezTo>
                    <a:cubicBezTo>
                      <a:pt x="28213" y="46292"/>
                      <a:pt x="29131" y="54031"/>
                      <a:pt x="29131" y="61969"/>
                    </a:cubicBezTo>
                    <a:cubicBezTo>
                      <a:pt x="29131" y="67822"/>
                      <a:pt x="28634" y="73577"/>
                      <a:pt x="27643" y="79233"/>
                    </a:cubicBezTo>
                    <a:cubicBezTo>
                      <a:pt x="26650" y="84888"/>
                      <a:pt x="25087" y="90469"/>
                      <a:pt x="22955" y="95976"/>
                    </a:cubicBezTo>
                    <a:cubicBezTo>
                      <a:pt x="20822" y="101483"/>
                      <a:pt x="18093" y="106568"/>
                      <a:pt x="14769" y="111230"/>
                    </a:cubicBezTo>
                    <a:cubicBezTo>
                      <a:pt x="11446" y="115894"/>
                      <a:pt x="7501" y="120011"/>
                      <a:pt x="2937" y="123583"/>
                    </a:cubicBezTo>
                    <a:cubicBezTo>
                      <a:pt x="2739" y="123782"/>
                      <a:pt x="2541" y="123881"/>
                      <a:pt x="2342" y="123881"/>
                    </a:cubicBezTo>
                    <a:lnTo>
                      <a:pt x="1151" y="12388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01F93853-9FFA-6C55-F59A-230A6A64D094}"/>
                </a:ext>
              </a:extLst>
            </p:cNvPr>
            <p:cNvGrpSpPr/>
            <p:nvPr/>
          </p:nvGrpSpPr>
          <p:grpSpPr>
            <a:xfrm>
              <a:off x="2260573" y="5571119"/>
              <a:ext cx="662622" cy="123825"/>
              <a:chOff x="2260573" y="5571119"/>
              <a:chExt cx="662622" cy="123825"/>
            </a:xfrm>
            <a:solidFill>
              <a:srgbClr val="000000"/>
            </a:solidFill>
          </p:grpSpPr>
          <p:sp>
            <p:nvSpPr>
              <p:cNvPr id="171" name="Freeform: Shape 1046">
                <a:extLst>
                  <a:ext uri="{FF2B5EF4-FFF2-40B4-BE49-F238E27FC236}">
                    <a16:creationId xmlns:a16="http://schemas.microsoft.com/office/drawing/2014/main" id="{9859BD2E-460A-F18E-6A19-BBADABBBC4B4}"/>
                  </a:ext>
                </a:extLst>
              </p:cNvPr>
              <p:cNvSpPr/>
              <p:nvPr/>
            </p:nvSpPr>
            <p:spPr>
              <a:xfrm>
                <a:off x="2260573" y="5579454"/>
                <a:ext cx="90040" cy="84534"/>
              </a:xfrm>
              <a:custGeom>
                <a:avLst/>
                <a:gdLst>
                  <a:gd name="connsiteX0" fmla="*/ 26799 w 90040"/>
                  <a:gd name="connsiteY0" fmla="*/ 84835 h 84534"/>
                  <a:gd name="connsiteX1" fmla="*/ 26799 w 90040"/>
                  <a:gd name="connsiteY1" fmla="*/ 80518 h 84534"/>
                  <a:gd name="connsiteX2" fmla="*/ 39597 w 90040"/>
                  <a:gd name="connsiteY2" fmla="*/ 76500 h 84534"/>
                  <a:gd name="connsiteX3" fmla="*/ 39597 w 90040"/>
                  <a:gd name="connsiteY3" fmla="*/ 51051 h 84534"/>
                  <a:gd name="connsiteX4" fmla="*/ 13552 w 90040"/>
                  <a:gd name="connsiteY4" fmla="*/ 8337 h 84534"/>
                  <a:gd name="connsiteX5" fmla="*/ 8493 w 90040"/>
                  <a:gd name="connsiteY5" fmla="*/ 5212 h 84534"/>
                  <a:gd name="connsiteX6" fmla="*/ 158 w 90040"/>
                  <a:gd name="connsiteY6" fmla="*/ 4616 h 84534"/>
                  <a:gd name="connsiteX7" fmla="*/ 158 w 90040"/>
                  <a:gd name="connsiteY7" fmla="*/ 300 h 84534"/>
                  <a:gd name="connsiteX8" fmla="*/ 35133 w 90040"/>
                  <a:gd name="connsiteY8" fmla="*/ 300 h 84534"/>
                  <a:gd name="connsiteX9" fmla="*/ 35133 w 90040"/>
                  <a:gd name="connsiteY9" fmla="*/ 4616 h 84534"/>
                  <a:gd name="connsiteX10" fmla="*/ 26501 w 90040"/>
                  <a:gd name="connsiteY10" fmla="*/ 7444 h 84534"/>
                  <a:gd name="connsiteX11" fmla="*/ 26649 w 90040"/>
                  <a:gd name="connsiteY11" fmla="*/ 8337 h 84534"/>
                  <a:gd name="connsiteX12" fmla="*/ 49122 w 90040"/>
                  <a:gd name="connsiteY12" fmla="*/ 45395 h 84534"/>
                  <a:gd name="connsiteX13" fmla="*/ 69512 w 90040"/>
                  <a:gd name="connsiteY13" fmla="*/ 11760 h 84534"/>
                  <a:gd name="connsiteX14" fmla="*/ 70256 w 90040"/>
                  <a:gd name="connsiteY14" fmla="*/ 9379 h 84534"/>
                  <a:gd name="connsiteX15" fmla="*/ 68098 w 90040"/>
                  <a:gd name="connsiteY15" fmla="*/ 5733 h 84534"/>
                  <a:gd name="connsiteX16" fmla="*/ 63261 w 90040"/>
                  <a:gd name="connsiteY16" fmla="*/ 4616 h 84534"/>
                  <a:gd name="connsiteX17" fmla="*/ 63261 w 90040"/>
                  <a:gd name="connsiteY17" fmla="*/ 300 h 84534"/>
                  <a:gd name="connsiteX18" fmla="*/ 90199 w 90040"/>
                  <a:gd name="connsiteY18" fmla="*/ 300 h 84534"/>
                  <a:gd name="connsiteX19" fmla="*/ 90199 w 90040"/>
                  <a:gd name="connsiteY19" fmla="*/ 4616 h 84534"/>
                  <a:gd name="connsiteX20" fmla="*/ 81195 w 90040"/>
                  <a:gd name="connsiteY20" fmla="*/ 6328 h 84534"/>
                  <a:gd name="connsiteX21" fmla="*/ 74721 w 90040"/>
                  <a:gd name="connsiteY21" fmla="*/ 11611 h 84534"/>
                  <a:gd name="connsiteX22" fmla="*/ 50760 w 90040"/>
                  <a:gd name="connsiteY22" fmla="*/ 51051 h 84534"/>
                  <a:gd name="connsiteX23" fmla="*/ 50760 w 90040"/>
                  <a:gd name="connsiteY23" fmla="*/ 76500 h 84534"/>
                  <a:gd name="connsiteX24" fmla="*/ 63410 w 90040"/>
                  <a:gd name="connsiteY24" fmla="*/ 80518 h 84534"/>
                  <a:gd name="connsiteX25" fmla="*/ 63410 w 90040"/>
                  <a:gd name="connsiteY25" fmla="*/ 84835 h 84534"/>
                  <a:gd name="connsiteX26" fmla="*/ 26799 w 90040"/>
                  <a:gd name="connsiteY26" fmla="*/ 84835 h 8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040" h="84534">
                    <a:moveTo>
                      <a:pt x="26799" y="84835"/>
                    </a:moveTo>
                    <a:lnTo>
                      <a:pt x="26799" y="80518"/>
                    </a:lnTo>
                    <a:cubicBezTo>
                      <a:pt x="35331" y="80518"/>
                      <a:pt x="39597" y="79179"/>
                      <a:pt x="39597" y="76500"/>
                    </a:cubicBezTo>
                    <a:lnTo>
                      <a:pt x="39597" y="51051"/>
                    </a:lnTo>
                    <a:lnTo>
                      <a:pt x="13552" y="8337"/>
                    </a:lnTo>
                    <a:cubicBezTo>
                      <a:pt x="12362" y="6650"/>
                      <a:pt x="10675" y="5608"/>
                      <a:pt x="8493" y="5212"/>
                    </a:cubicBezTo>
                    <a:cubicBezTo>
                      <a:pt x="6309" y="4815"/>
                      <a:pt x="3531" y="4616"/>
                      <a:pt x="158" y="4616"/>
                    </a:cubicBezTo>
                    <a:lnTo>
                      <a:pt x="158" y="300"/>
                    </a:lnTo>
                    <a:lnTo>
                      <a:pt x="35133" y="300"/>
                    </a:lnTo>
                    <a:lnTo>
                      <a:pt x="35133" y="4616"/>
                    </a:lnTo>
                    <a:cubicBezTo>
                      <a:pt x="29378" y="4616"/>
                      <a:pt x="26501" y="5559"/>
                      <a:pt x="26501" y="7444"/>
                    </a:cubicBezTo>
                    <a:cubicBezTo>
                      <a:pt x="26501" y="7642"/>
                      <a:pt x="26550" y="7940"/>
                      <a:pt x="26649" y="8337"/>
                    </a:cubicBezTo>
                    <a:lnTo>
                      <a:pt x="49122" y="45395"/>
                    </a:lnTo>
                    <a:lnTo>
                      <a:pt x="69512" y="11760"/>
                    </a:lnTo>
                    <a:cubicBezTo>
                      <a:pt x="70008" y="11065"/>
                      <a:pt x="70256" y="10271"/>
                      <a:pt x="70256" y="9379"/>
                    </a:cubicBezTo>
                    <a:cubicBezTo>
                      <a:pt x="70256" y="7692"/>
                      <a:pt x="69537" y="6477"/>
                      <a:pt x="68098" y="5733"/>
                    </a:cubicBezTo>
                    <a:cubicBezTo>
                      <a:pt x="66659" y="4988"/>
                      <a:pt x="65047" y="4616"/>
                      <a:pt x="63261" y="4616"/>
                    </a:cubicBezTo>
                    <a:lnTo>
                      <a:pt x="63261" y="300"/>
                    </a:lnTo>
                    <a:lnTo>
                      <a:pt x="90199" y="300"/>
                    </a:lnTo>
                    <a:lnTo>
                      <a:pt x="90199" y="4616"/>
                    </a:lnTo>
                    <a:cubicBezTo>
                      <a:pt x="86925" y="4616"/>
                      <a:pt x="83924" y="5187"/>
                      <a:pt x="81195" y="6328"/>
                    </a:cubicBezTo>
                    <a:cubicBezTo>
                      <a:pt x="78466" y="7469"/>
                      <a:pt x="76309" y="9230"/>
                      <a:pt x="74721" y="11611"/>
                    </a:cubicBezTo>
                    <a:lnTo>
                      <a:pt x="50760" y="51051"/>
                    </a:lnTo>
                    <a:lnTo>
                      <a:pt x="50760" y="76500"/>
                    </a:lnTo>
                    <a:cubicBezTo>
                      <a:pt x="50760" y="79179"/>
                      <a:pt x="54976" y="80518"/>
                      <a:pt x="63410" y="80518"/>
                    </a:cubicBezTo>
                    <a:lnTo>
                      <a:pt x="63410" y="84835"/>
                    </a:lnTo>
                    <a:lnTo>
                      <a:pt x="26799" y="8483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047">
                <a:extLst>
                  <a:ext uri="{FF2B5EF4-FFF2-40B4-BE49-F238E27FC236}">
                    <a16:creationId xmlns:a16="http://schemas.microsoft.com/office/drawing/2014/main" id="{555468FF-7557-08D0-FE02-EF143A9380A1}"/>
                  </a:ext>
                </a:extLst>
              </p:cNvPr>
              <p:cNvSpPr/>
              <p:nvPr/>
            </p:nvSpPr>
            <p:spPr>
              <a:xfrm>
                <a:off x="2348812" y="5608474"/>
                <a:ext cx="56107" cy="56852"/>
              </a:xfrm>
              <a:custGeom>
                <a:avLst/>
                <a:gdLst>
                  <a:gd name="connsiteX0" fmla="*/ 158 w 56107"/>
                  <a:gd name="connsiteY0" fmla="*/ 43610 h 56852"/>
                  <a:gd name="connsiteX1" fmla="*/ 5963 w 56107"/>
                  <a:gd name="connsiteY1" fmla="*/ 31703 h 56852"/>
                  <a:gd name="connsiteX2" fmla="*/ 19952 w 56107"/>
                  <a:gd name="connsiteY2" fmla="*/ 25155 h 56852"/>
                  <a:gd name="connsiteX3" fmla="*/ 35430 w 56107"/>
                  <a:gd name="connsiteY3" fmla="*/ 23220 h 56852"/>
                  <a:gd name="connsiteX4" fmla="*/ 35430 w 56107"/>
                  <a:gd name="connsiteY4" fmla="*/ 18160 h 56852"/>
                  <a:gd name="connsiteX5" fmla="*/ 33867 w 56107"/>
                  <a:gd name="connsiteY5" fmla="*/ 11240 h 56852"/>
                  <a:gd name="connsiteX6" fmla="*/ 29328 w 56107"/>
                  <a:gd name="connsiteY6" fmla="*/ 5733 h 56852"/>
                  <a:gd name="connsiteX7" fmla="*/ 22780 w 56107"/>
                  <a:gd name="connsiteY7" fmla="*/ 3575 h 56852"/>
                  <a:gd name="connsiteX8" fmla="*/ 10278 w 56107"/>
                  <a:gd name="connsiteY8" fmla="*/ 7296 h 56852"/>
                  <a:gd name="connsiteX9" fmla="*/ 14148 w 56107"/>
                  <a:gd name="connsiteY9" fmla="*/ 9082 h 56852"/>
                  <a:gd name="connsiteX10" fmla="*/ 15636 w 56107"/>
                  <a:gd name="connsiteY10" fmla="*/ 13249 h 56852"/>
                  <a:gd name="connsiteX11" fmla="*/ 13925 w 56107"/>
                  <a:gd name="connsiteY11" fmla="*/ 17416 h 56852"/>
                  <a:gd name="connsiteX12" fmla="*/ 9832 w 56107"/>
                  <a:gd name="connsiteY12" fmla="*/ 19202 h 56852"/>
                  <a:gd name="connsiteX13" fmla="*/ 5516 w 56107"/>
                  <a:gd name="connsiteY13" fmla="*/ 17416 h 56852"/>
                  <a:gd name="connsiteX14" fmla="*/ 3730 w 56107"/>
                  <a:gd name="connsiteY14" fmla="*/ 13249 h 56852"/>
                  <a:gd name="connsiteX15" fmla="*/ 9683 w 56107"/>
                  <a:gd name="connsiteY15" fmla="*/ 3501 h 56852"/>
                  <a:gd name="connsiteX16" fmla="*/ 22780 w 56107"/>
                  <a:gd name="connsiteY16" fmla="*/ 300 h 56852"/>
                  <a:gd name="connsiteX17" fmla="*/ 32900 w 56107"/>
                  <a:gd name="connsiteY17" fmla="*/ 2459 h 56852"/>
                  <a:gd name="connsiteX18" fmla="*/ 41160 w 56107"/>
                  <a:gd name="connsiteY18" fmla="*/ 8635 h 56852"/>
                  <a:gd name="connsiteX19" fmla="*/ 44360 w 56107"/>
                  <a:gd name="connsiteY19" fmla="*/ 17863 h 56852"/>
                  <a:gd name="connsiteX20" fmla="*/ 44360 w 56107"/>
                  <a:gd name="connsiteY20" fmla="*/ 45842 h 56852"/>
                  <a:gd name="connsiteX21" fmla="*/ 45402 w 56107"/>
                  <a:gd name="connsiteY21" fmla="*/ 50232 h 56852"/>
                  <a:gd name="connsiteX22" fmla="*/ 48676 w 56107"/>
                  <a:gd name="connsiteY22" fmla="*/ 52242 h 56852"/>
                  <a:gd name="connsiteX23" fmla="*/ 51727 w 56107"/>
                  <a:gd name="connsiteY23" fmla="*/ 50158 h 56852"/>
                  <a:gd name="connsiteX24" fmla="*/ 52694 w 56107"/>
                  <a:gd name="connsiteY24" fmla="*/ 45842 h 56852"/>
                  <a:gd name="connsiteX25" fmla="*/ 52694 w 56107"/>
                  <a:gd name="connsiteY25" fmla="*/ 37805 h 56852"/>
                  <a:gd name="connsiteX26" fmla="*/ 56266 w 56107"/>
                  <a:gd name="connsiteY26" fmla="*/ 37805 h 56852"/>
                  <a:gd name="connsiteX27" fmla="*/ 56266 w 56107"/>
                  <a:gd name="connsiteY27" fmla="*/ 45842 h 56852"/>
                  <a:gd name="connsiteX28" fmla="*/ 54853 w 56107"/>
                  <a:gd name="connsiteY28" fmla="*/ 51052 h 56852"/>
                  <a:gd name="connsiteX29" fmla="*/ 50983 w 56107"/>
                  <a:gd name="connsiteY29" fmla="*/ 55069 h 56852"/>
                  <a:gd name="connsiteX30" fmla="*/ 45699 w 56107"/>
                  <a:gd name="connsiteY30" fmla="*/ 56558 h 56852"/>
                  <a:gd name="connsiteX31" fmla="*/ 39375 w 56107"/>
                  <a:gd name="connsiteY31" fmla="*/ 53730 h 56852"/>
                  <a:gd name="connsiteX32" fmla="*/ 36472 w 56107"/>
                  <a:gd name="connsiteY32" fmla="*/ 47033 h 56852"/>
                  <a:gd name="connsiteX33" fmla="*/ 29775 w 56107"/>
                  <a:gd name="connsiteY33" fmla="*/ 54400 h 56852"/>
                  <a:gd name="connsiteX34" fmla="*/ 20101 w 56107"/>
                  <a:gd name="connsiteY34" fmla="*/ 57153 h 56852"/>
                  <a:gd name="connsiteX35" fmla="*/ 10874 w 56107"/>
                  <a:gd name="connsiteY35" fmla="*/ 55814 h 56852"/>
                  <a:gd name="connsiteX36" fmla="*/ 3209 w 56107"/>
                  <a:gd name="connsiteY36" fmla="*/ 51423 h 56852"/>
                  <a:gd name="connsiteX37" fmla="*/ 158 w 56107"/>
                  <a:gd name="connsiteY37" fmla="*/ 43610 h 56852"/>
                  <a:gd name="connsiteX38" fmla="*/ 10278 w 56107"/>
                  <a:gd name="connsiteY38" fmla="*/ 43610 h 56852"/>
                  <a:gd name="connsiteX39" fmla="*/ 13478 w 56107"/>
                  <a:gd name="connsiteY39" fmla="*/ 50976 h 56852"/>
                  <a:gd name="connsiteX40" fmla="*/ 20994 w 56107"/>
                  <a:gd name="connsiteY40" fmla="*/ 53879 h 56852"/>
                  <a:gd name="connsiteX41" fmla="*/ 28286 w 56107"/>
                  <a:gd name="connsiteY41" fmla="*/ 51944 h 56852"/>
                  <a:gd name="connsiteX42" fmla="*/ 33496 w 56107"/>
                  <a:gd name="connsiteY42" fmla="*/ 46512 h 56852"/>
                  <a:gd name="connsiteX43" fmla="*/ 35430 w 56107"/>
                  <a:gd name="connsiteY43" fmla="*/ 39294 h 56852"/>
                  <a:gd name="connsiteX44" fmla="*/ 35430 w 56107"/>
                  <a:gd name="connsiteY44" fmla="*/ 26346 h 56852"/>
                  <a:gd name="connsiteX45" fmla="*/ 23896 w 56107"/>
                  <a:gd name="connsiteY45" fmla="*/ 28206 h 56852"/>
                  <a:gd name="connsiteX46" fmla="*/ 14148 w 56107"/>
                  <a:gd name="connsiteY46" fmla="*/ 34010 h 56852"/>
                  <a:gd name="connsiteX47" fmla="*/ 10278 w 56107"/>
                  <a:gd name="connsiteY47" fmla="*/ 43610 h 5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6107" h="56852">
                    <a:moveTo>
                      <a:pt x="158" y="43610"/>
                    </a:moveTo>
                    <a:cubicBezTo>
                      <a:pt x="158" y="38748"/>
                      <a:pt x="2093" y="34779"/>
                      <a:pt x="5963" y="31703"/>
                    </a:cubicBezTo>
                    <a:cubicBezTo>
                      <a:pt x="9832" y="28627"/>
                      <a:pt x="14495" y="26445"/>
                      <a:pt x="19952" y="25155"/>
                    </a:cubicBezTo>
                    <a:cubicBezTo>
                      <a:pt x="25409" y="23865"/>
                      <a:pt x="30569" y="23220"/>
                      <a:pt x="35430" y="23220"/>
                    </a:cubicBezTo>
                    <a:lnTo>
                      <a:pt x="35430" y="18160"/>
                    </a:lnTo>
                    <a:cubicBezTo>
                      <a:pt x="35430" y="15779"/>
                      <a:pt x="34909" y="13472"/>
                      <a:pt x="33867" y="11240"/>
                    </a:cubicBezTo>
                    <a:cubicBezTo>
                      <a:pt x="32826" y="9007"/>
                      <a:pt x="31313" y="7171"/>
                      <a:pt x="29328" y="5733"/>
                    </a:cubicBezTo>
                    <a:cubicBezTo>
                      <a:pt x="27344" y="4294"/>
                      <a:pt x="25161" y="3575"/>
                      <a:pt x="22780" y="3575"/>
                    </a:cubicBezTo>
                    <a:cubicBezTo>
                      <a:pt x="17323" y="3575"/>
                      <a:pt x="13156" y="4815"/>
                      <a:pt x="10278" y="7296"/>
                    </a:cubicBezTo>
                    <a:cubicBezTo>
                      <a:pt x="11866" y="7296"/>
                      <a:pt x="13156" y="7891"/>
                      <a:pt x="14148" y="9082"/>
                    </a:cubicBezTo>
                    <a:cubicBezTo>
                      <a:pt x="15140" y="10272"/>
                      <a:pt x="15636" y="11661"/>
                      <a:pt x="15636" y="13249"/>
                    </a:cubicBezTo>
                    <a:cubicBezTo>
                      <a:pt x="15636" y="14836"/>
                      <a:pt x="15066" y="16225"/>
                      <a:pt x="13925" y="17416"/>
                    </a:cubicBezTo>
                    <a:cubicBezTo>
                      <a:pt x="12784" y="18607"/>
                      <a:pt x="11420" y="19202"/>
                      <a:pt x="9832" y="19202"/>
                    </a:cubicBezTo>
                    <a:cubicBezTo>
                      <a:pt x="8145" y="19202"/>
                      <a:pt x="6707" y="18607"/>
                      <a:pt x="5516" y="17416"/>
                    </a:cubicBezTo>
                    <a:cubicBezTo>
                      <a:pt x="4325" y="16225"/>
                      <a:pt x="3730" y="14836"/>
                      <a:pt x="3730" y="13249"/>
                    </a:cubicBezTo>
                    <a:cubicBezTo>
                      <a:pt x="3730" y="8883"/>
                      <a:pt x="5714" y="5634"/>
                      <a:pt x="9683" y="3501"/>
                    </a:cubicBezTo>
                    <a:cubicBezTo>
                      <a:pt x="13652" y="1367"/>
                      <a:pt x="18018" y="300"/>
                      <a:pt x="22780" y="300"/>
                    </a:cubicBezTo>
                    <a:cubicBezTo>
                      <a:pt x="26153" y="300"/>
                      <a:pt x="29527" y="1020"/>
                      <a:pt x="32900" y="2459"/>
                    </a:cubicBezTo>
                    <a:cubicBezTo>
                      <a:pt x="36273" y="3898"/>
                      <a:pt x="39027" y="5956"/>
                      <a:pt x="41160" y="8635"/>
                    </a:cubicBezTo>
                    <a:cubicBezTo>
                      <a:pt x="43293" y="11314"/>
                      <a:pt x="44360" y="14390"/>
                      <a:pt x="44360" y="17863"/>
                    </a:cubicBezTo>
                    <a:lnTo>
                      <a:pt x="44360" y="45842"/>
                    </a:lnTo>
                    <a:cubicBezTo>
                      <a:pt x="44360" y="47430"/>
                      <a:pt x="44708" y="48893"/>
                      <a:pt x="45402" y="50232"/>
                    </a:cubicBezTo>
                    <a:cubicBezTo>
                      <a:pt x="46096" y="51572"/>
                      <a:pt x="47188" y="52242"/>
                      <a:pt x="48676" y="52242"/>
                    </a:cubicBezTo>
                    <a:cubicBezTo>
                      <a:pt x="50065" y="52242"/>
                      <a:pt x="51082" y="51548"/>
                      <a:pt x="51727" y="50158"/>
                    </a:cubicBezTo>
                    <a:cubicBezTo>
                      <a:pt x="52371" y="48769"/>
                      <a:pt x="52694" y="47331"/>
                      <a:pt x="52694" y="45842"/>
                    </a:cubicBezTo>
                    <a:lnTo>
                      <a:pt x="52694" y="37805"/>
                    </a:lnTo>
                    <a:lnTo>
                      <a:pt x="56266" y="37805"/>
                    </a:lnTo>
                    <a:lnTo>
                      <a:pt x="56266" y="45842"/>
                    </a:lnTo>
                    <a:cubicBezTo>
                      <a:pt x="56266" y="47628"/>
                      <a:pt x="55795" y="49364"/>
                      <a:pt x="54853" y="51052"/>
                    </a:cubicBezTo>
                    <a:cubicBezTo>
                      <a:pt x="53910" y="52738"/>
                      <a:pt x="52620" y="54077"/>
                      <a:pt x="50983" y="55069"/>
                    </a:cubicBezTo>
                    <a:cubicBezTo>
                      <a:pt x="49345" y="56062"/>
                      <a:pt x="47584" y="56558"/>
                      <a:pt x="45699" y="56558"/>
                    </a:cubicBezTo>
                    <a:cubicBezTo>
                      <a:pt x="43219" y="56558"/>
                      <a:pt x="41111" y="55615"/>
                      <a:pt x="39375" y="53730"/>
                    </a:cubicBezTo>
                    <a:cubicBezTo>
                      <a:pt x="37638" y="51845"/>
                      <a:pt x="36670" y="49612"/>
                      <a:pt x="36472" y="47033"/>
                    </a:cubicBezTo>
                    <a:cubicBezTo>
                      <a:pt x="34983" y="50109"/>
                      <a:pt x="32752" y="52564"/>
                      <a:pt x="29775" y="54400"/>
                    </a:cubicBezTo>
                    <a:cubicBezTo>
                      <a:pt x="26799" y="56235"/>
                      <a:pt x="23573" y="57153"/>
                      <a:pt x="20101" y="57153"/>
                    </a:cubicBezTo>
                    <a:cubicBezTo>
                      <a:pt x="17025" y="57153"/>
                      <a:pt x="13949" y="56707"/>
                      <a:pt x="10874" y="55814"/>
                    </a:cubicBezTo>
                    <a:cubicBezTo>
                      <a:pt x="7798" y="54921"/>
                      <a:pt x="5243" y="53457"/>
                      <a:pt x="3209" y="51423"/>
                    </a:cubicBezTo>
                    <a:cubicBezTo>
                      <a:pt x="1175" y="49389"/>
                      <a:pt x="158" y="46785"/>
                      <a:pt x="158" y="43610"/>
                    </a:cubicBezTo>
                    <a:close/>
                    <a:moveTo>
                      <a:pt x="10278" y="43610"/>
                    </a:moveTo>
                    <a:cubicBezTo>
                      <a:pt x="10278" y="46587"/>
                      <a:pt x="11345" y="49042"/>
                      <a:pt x="13478" y="50976"/>
                    </a:cubicBezTo>
                    <a:cubicBezTo>
                      <a:pt x="15612" y="52911"/>
                      <a:pt x="18117" y="53879"/>
                      <a:pt x="20994" y="53879"/>
                    </a:cubicBezTo>
                    <a:cubicBezTo>
                      <a:pt x="23673" y="53879"/>
                      <a:pt x="26104" y="53234"/>
                      <a:pt x="28286" y="51944"/>
                    </a:cubicBezTo>
                    <a:cubicBezTo>
                      <a:pt x="30470" y="50654"/>
                      <a:pt x="32206" y="48844"/>
                      <a:pt x="33496" y="46512"/>
                    </a:cubicBezTo>
                    <a:cubicBezTo>
                      <a:pt x="34785" y="44180"/>
                      <a:pt x="35430" y="41774"/>
                      <a:pt x="35430" y="39294"/>
                    </a:cubicBezTo>
                    <a:lnTo>
                      <a:pt x="35430" y="26346"/>
                    </a:lnTo>
                    <a:cubicBezTo>
                      <a:pt x="31660" y="26346"/>
                      <a:pt x="27816" y="26966"/>
                      <a:pt x="23896" y="28206"/>
                    </a:cubicBezTo>
                    <a:cubicBezTo>
                      <a:pt x="19977" y="29446"/>
                      <a:pt x="16728" y="31381"/>
                      <a:pt x="14148" y="34010"/>
                    </a:cubicBezTo>
                    <a:cubicBezTo>
                      <a:pt x="11568" y="36640"/>
                      <a:pt x="10278" y="39840"/>
                      <a:pt x="10278" y="436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048">
                <a:extLst>
                  <a:ext uri="{FF2B5EF4-FFF2-40B4-BE49-F238E27FC236}">
                    <a16:creationId xmlns:a16="http://schemas.microsoft.com/office/drawing/2014/main" id="{926CACC9-CC8A-6C99-95A2-AA0414798A84}"/>
                  </a:ext>
                </a:extLst>
              </p:cNvPr>
              <p:cNvSpPr/>
              <p:nvPr/>
            </p:nvSpPr>
            <p:spPr>
              <a:xfrm>
                <a:off x="2411121" y="5609219"/>
                <a:ext cx="62804" cy="54768"/>
              </a:xfrm>
              <a:custGeom>
                <a:avLst/>
                <a:gdLst>
                  <a:gd name="connsiteX0" fmla="*/ 158 w 62804"/>
                  <a:gd name="connsiteY0" fmla="*/ 55069 h 54768"/>
                  <a:gd name="connsiteX1" fmla="*/ 158 w 62804"/>
                  <a:gd name="connsiteY1" fmla="*/ 50752 h 54768"/>
                  <a:gd name="connsiteX2" fmla="*/ 7078 w 62804"/>
                  <a:gd name="connsiteY2" fmla="*/ 50083 h 54768"/>
                  <a:gd name="connsiteX3" fmla="*/ 9832 w 62804"/>
                  <a:gd name="connsiteY3" fmla="*/ 46735 h 54768"/>
                  <a:gd name="connsiteX4" fmla="*/ 9832 w 62804"/>
                  <a:gd name="connsiteY4" fmla="*/ 12951 h 54768"/>
                  <a:gd name="connsiteX5" fmla="*/ 8790 w 62804"/>
                  <a:gd name="connsiteY5" fmla="*/ 8188 h 54768"/>
                  <a:gd name="connsiteX6" fmla="*/ 5887 w 62804"/>
                  <a:gd name="connsiteY6" fmla="*/ 6402 h 54768"/>
                  <a:gd name="connsiteX7" fmla="*/ 158 w 62804"/>
                  <a:gd name="connsiteY7" fmla="*/ 6104 h 54768"/>
                  <a:gd name="connsiteX8" fmla="*/ 158 w 62804"/>
                  <a:gd name="connsiteY8" fmla="*/ 1640 h 54768"/>
                  <a:gd name="connsiteX9" fmla="*/ 18018 w 62804"/>
                  <a:gd name="connsiteY9" fmla="*/ 300 h 54768"/>
                  <a:gd name="connsiteX10" fmla="*/ 18018 w 62804"/>
                  <a:gd name="connsiteY10" fmla="*/ 12504 h 54768"/>
                  <a:gd name="connsiteX11" fmla="*/ 25458 w 62804"/>
                  <a:gd name="connsiteY11" fmla="*/ 3723 h 54768"/>
                  <a:gd name="connsiteX12" fmla="*/ 36026 w 62804"/>
                  <a:gd name="connsiteY12" fmla="*/ 300 h 54768"/>
                  <a:gd name="connsiteX13" fmla="*/ 48974 w 62804"/>
                  <a:gd name="connsiteY13" fmla="*/ 4468 h 54768"/>
                  <a:gd name="connsiteX14" fmla="*/ 53290 w 62804"/>
                  <a:gd name="connsiteY14" fmla="*/ 16969 h 54768"/>
                  <a:gd name="connsiteX15" fmla="*/ 53290 w 62804"/>
                  <a:gd name="connsiteY15" fmla="*/ 46735 h 54768"/>
                  <a:gd name="connsiteX16" fmla="*/ 55968 w 62804"/>
                  <a:gd name="connsiteY16" fmla="*/ 50083 h 54768"/>
                  <a:gd name="connsiteX17" fmla="*/ 62963 w 62804"/>
                  <a:gd name="connsiteY17" fmla="*/ 50752 h 54768"/>
                  <a:gd name="connsiteX18" fmla="*/ 62963 w 62804"/>
                  <a:gd name="connsiteY18" fmla="*/ 55069 h 54768"/>
                  <a:gd name="connsiteX19" fmla="*/ 34537 w 62804"/>
                  <a:gd name="connsiteY19" fmla="*/ 55069 h 54768"/>
                  <a:gd name="connsiteX20" fmla="*/ 34537 w 62804"/>
                  <a:gd name="connsiteY20" fmla="*/ 50752 h 54768"/>
                  <a:gd name="connsiteX21" fmla="*/ 41532 w 62804"/>
                  <a:gd name="connsiteY21" fmla="*/ 50083 h 54768"/>
                  <a:gd name="connsiteX22" fmla="*/ 44211 w 62804"/>
                  <a:gd name="connsiteY22" fmla="*/ 46735 h 54768"/>
                  <a:gd name="connsiteX23" fmla="*/ 44211 w 62804"/>
                  <a:gd name="connsiteY23" fmla="*/ 17415 h 54768"/>
                  <a:gd name="connsiteX24" fmla="*/ 42500 w 62804"/>
                  <a:gd name="connsiteY24" fmla="*/ 7444 h 54768"/>
                  <a:gd name="connsiteX25" fmla="*/ 35282 w 62804"/>
                  <a:gd name="connsiteY25" fmla="*/ 3574 h 54768"/>
                  <a:gd name="connsiteX26" fmla="*/ 23524 w 62804"/>
                  <a:gd name="connsiteY26" fmla="*/ 9304 h 54768"/>
                  <a:gd name="connsiteX27" fmla="*/ 18910 w 62804"/>
                  <a:gd name="connsiteY27" fmla="*/ 22327 h 54768"/>
                  <a:gd name="connsiteX28" fmla="*/ 18910 w 62804"/>
                  <a:gd name="connsiteY28" fmla="*/ 46735 h 54768"/>
                  <a:gd name="connsiteX29" fmla="*/ 21589 w 62804"/>
                  <a:gd name="connsiteY29" fmla="*/ 50083 h 54768"/>
                  <a:gd name="connsiteX30" fmla="*/ 28435 w 62804"/>
                  <a:gd name="connsiteY30" fmla="*/ 50752 h 54768"/>
                  <a:gd name="connsiteX31" fmla="*/ 28435 w 62804"/>
                  <a:gd name="connsiteY31" fmla="*/ 55069 h 54768"/>
                  <a:gd name="connsiteX32" fmla="*/ 158 w 62804"/>
                  <a:gd name="connsiteY32" fmla="*/ 55069 h 5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804" h="54768">
                    <a:moveTo>
                      <a:pt x="158" y="55069"/>
                    </a:moveTo>
                    <a:lnTo>
                      <a:pt x="158" y="50752"/>
                    </a:lnTo>
                    <a:cubicBezTo>
                      <a:pt x="2937" y="50752"/>
                      <a:pt x="5243" y="50529"/>
                      <a:pt x="7078" y="50083"/>
                    </a:cubicBezTo>
                    <a:cubicBezTo>
                      <a:pt x="8914" y="49636"/>
                      <a:pt x="9832" y="48520"/>
                      <a:pt x="9832" y="46735"/>
                    </a:cubicBezTo>
                    <a:lnTo>
                      <a:pt x="9832" y="12951"/>
                    </a:lnTo>
                    <a:cubicBezTo>
                      <a:pt x="9832" y="10767"/>
                      <a:pt x="9484" y="9180"/>
                      <a:pt x="8790" y="8188"/>
                    </a:cubicBezTo>
                    <a:cubicBezTo>
                      <a:pt x="8095" y="7196"/>
                      <a:pt x="7128" y="6600"/>
                      <a:pt x="5887" y="6402"/>
                    </a:cubicBezTo>
                    <a:cubicBezTo>
                      <a:pt x="4647" y="6203"/>
                      <a:pt x="2738" y="6104"/>
                      <a:pt x="158" y="6104"/>
                    </a:cubicBezTo>
                    <a:lnTo>
                      <a:pt x="158" y="1640"/>
                    </a:lnTo>
                    <a:lnTo>
                      <a:pt x="18018" y="300"/>
                    </a:lnTo>
                    <a:lnTo>
                      <a:pt x="18018" y="12504"/>
                    </a:lnTo>
                    <a:cubicBezTo>
                      <a:pt x="19704" y="8932"/>
                      <a:pt x="22185" y="6005"/>
                      <a:pt x="25458" y="3723"/>
                    </a:cubicBezTo>
                    <a:cubicBezTo>
                      <a:pt x="28732" y="1441"/>
                      <a:pt x="32255" y="300"/>
                      <a:pt x="36026" y="300"/>
                    </a:cubicBezTo>
                    <a:cubicBezTo>
                      <a:pt x="41780" y="300"/>
                      <a:pt x="46096" y="1689"/>
                      <a:pt x="48974" y="4468"/>
                    </a:cubicBezTo>
                    <a:cubicBezTo>
                      <a:pt x="51851" y="7246"/>
                      <a:pt x="53290" y="11413"/>
                      <a:pt x="53290" y="16969"/>
                    </a:cubicBezTo>
                    <a:lnTo>
                      <a:pt x="53290" y="46735"/>
                    </a:lnTo>
                    <a:cubicBezTo>
                      <a:pt x="53290" y="48520"/>
                      <a:pt x="54182" y="49636"/>
                      <a:pt x="55968" y="50083"/>
                    </a:cubicBezTo>
                    <a:cubicBezTo>
                      <a:pt x="57754" y="50529"/>
                      <a:pt x="60086" y="50752"/>
                      <a:pt x="62963" y="50752"/>
                    </a:cubicBezTo>
                    <a:lnTo>
                      <a:pt x="62963" y="55069"/>
                    </a:lnTo>
                    <a:lnTo>
                      <a:pt x="34537" y="55069"/>
                    </a:lnTo>
                    <a:lnTo>
                      <a:pt x="34537" y="50752"/>
                    </a:lnTo>
                    <a:cubicBezTo>
                      <a:pt x="37414" y="50752"/>
                      <a:pt x="39746" y="50529"/>
                      <a:pt x="41532" y="50083"/>
                    </a:cubicBezTo>
                    <a:cubicBezTo>
                      <a:pt x="43318" y="49636"/>
                      <a:pt x="44211" y="48520"/>
                      <a:pt x="44211" y="46735"/>
                    </a:cubicBezTo>
                    <a:lnTo>
                      <a:pt x="44211" y="17415"/>
                    </a:lnTo>
                    <a:cubicBezTo>
                      <a:pt x="44211" y="13347"/>
                      <a:pt x="43641" y="10024"/>
                      <a:pt x="42500" y="7444"/>
                    </a:cubicBezTo>
                    <a:cubicBezTo>
                      <a:pt x="41359" y="4864"/>
                      <a:pt x="38953" y="3574"/>
                      <a:pt x="35282" y="3574"/>
                    </a:cubicBezTo>
                    <a:cubicBezTo>
                      <a:pt x="30519" y="3574"/>
                      <a:pt x="26600" y="5484"/>
                      <a:pt x="23524" y="9304"/>
                    </a:cubicBezTo>
                    <a:cubicBezTo>
                      <a:pt x="20448" y="13124"/>
                      <a:pt x="18910" y="17465"/>
                      <a:pt x="18910" y="22327"/>
                    </a:cubicBezTo>
                    <a:lnTo>
                      <a:pt x="18910" y="46735"/>
                    </a:lnTo>
                    <a:cubicBezTo>
                      <a:pt x="18910" y="48520"/>
                      <a:pt x="19803" y="49636"/>
                      <a:pt x="21589" y="50083"/>
                    </a:cubicBezTo>
                    <a:cubicBezTo>
                      <a:pt x="23375" y="50529"/>
                      <a:pt x="25657" y="50752"/>
                      <a:pt x="28435" y="50752"/>
                    </a:cubicBezTo>
                    <a:lnTo>
                      <a:pt x="28435" y="55069"/>
                    </a:lnTo>
                    <a:lnTo>
                      <a:pt x="158" y="5506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049">
                <a:extLst>
                  <a:ext uri="{FF2B5EF4-FFF2-40B4-BE49-F238E27FC236}">
                    <a16:creationId xmlns:a16="http://schemas.microsoft.com/office/drawing/2014/main" id="{442A0D99-8E30-A6EF-1D57-ACD6118C63E7}"/>
                  </a:ext>
                </a:extLst>
              </p:cNvPr>
              <p:cNvSpPr/>
              <p:nvPr/>
            </p:nvSpPr>
            <p:spPr>
              <a:xfrm>
                <a:off x="2481379" y="5607879"/>
                <a:ext cx="56554" cy="81557"/>
              </a:xfrm>
              <a:custGeom>
                <a:avLst/>
                <a:gdLst>
                  <a:gd name="connsiteX0" fmla="*/ 158 w 56554"/>
                  <a:gd name="connsiteY0" fmla="*/ 66083 h 81557"/>
                  <a:gd name="connsiteX1" fmla="*/ 3359 w 56554"/>
                  <a:gd name="connsiteY1" fmla="*/ 58344 h 81557"/>
                  <a:gd name="connsiteX2" fmla="*/ 11023 w 56554"/>
                  <a:gd name="connsiteY2" fmla="*/ 53730 h 81557"/>
                  <a:gd name="connsiteX3" fmla="*/ 7228 w 56554"/>
                  <a:gd name="connsiteY3" fmla="*/ 48967 h 81557"/>
                  <a:gd name="connsiteX4" fmla="*/ 5963 w 56554"/>
                  <a:gd name="connsiteY4" fmla="*/ 42866 h 81557"/>
                  <a:gd name="connsiteX5" fmla="*/ 9683 w 56554"/>
                  <a:gd name="connsiteY5" fmla="*/ 32597 h 81557"/>
                  <a:gd name="connsiteX6" fmla="*/ 3880 w 56554"/>
                  <a:gd name="connsiteY6" fmla="*/ 19946 h 81557"/>
                  <a:gd name="connsiteX7" fmla="*/ 5591 w 56554"/>
                  <a:gd name="connsiteY7" fmla="*/ 12653 h 81557"/>
                  <a:gd name="connsiteX8" fmla="*/ 10278 w 56554"/>
                  <a:gd name="connsiteY8" fmla="*/ 6775 h 81557"/>
                  <a:gd name="connsiteX9" fmla="*/ 16827 w 56554"/>
                  <a:gd name="connsiteY9" fmla="*/ 2980 h 81557"/>
                  <a:gd name="connsiteX10" fmla="*/ 24269 w 56554"/>
                  <a:gd name="connsiteY10" fmla="*/ 1641 h 81557"/>
                  <a:gd name="connsiteX11" fmla="*/ 37514 w 56554"/>
                  <a:gd name="connsiteY11" fmla="*/ 5956 h 81557"/>
                  <a:gd name="connsiteX12" fmla="*/ 43542 w 56554"/>
                  <a:gd name="connsiteY12" fmla="*/ 1789 h 81557"/>
                  <a:gd name="connsiteX13" fmla="*/ 50760 w 56554"/>
                  <a:gd name="connsiteY13" fmla="*/ 300 h 81557"/>
                  <a:gd name="connsiteX14" fmla="*/ 55076 w 56554"/>
                  <a:gd name="connsiteY14" fmla="*/ 2236 h 81557"/>
                  <a:gd name="connsiteX15" fmla="*/ 56713 w 56554"/>
                  <a:gd name="connsiteY15" fmla="*/ 6700 h 81557"/>
                  <a:gd name="connsiteX16" fmla="*/ 55597 w 56554"/>
                  <a:gd name="connsiteY16" fmla="*/ 9454 h 81557"/>
                  <a:gd name="connsiteX17" fmla="*/ 52992 w 56554"/>
                  <a:gd name="connsiteY17" fmla="*/ 10570 h 81557"/>
                  <a:gd name="connsiteX18" fmla="*/ 50240 w 56554"/>
                  <a:gd name="connsiteY18" fmla="*/ 9454 h 81557"/>
                  <a:gd name="connsiteX19" fmla="*/ 49123 w 56554"/>
                  <a:gd name="connsiteY19" fmla="*/ 6700 h 81557"/>
                  <a:gd name="connsiteX20" fmla="*/ 50611 w 56554"/>
                  <a:gd name="connsiteY20" fmla="*/ 3575 h 81557"/>
                  <a:gd name="connsiteX21" fmla="*/ 39598 w 56554"/>
                  <a:gd name="connsiteY21" fmla="*/ 8040 h 81557"/>
                  <a:gd name="connsiteX22" fmla="*/ 43170 w 56554"/>
                  <a:gd name="connsiteY22" fmla="*/ 13472 h 81557"/>
                  <a:gd name="connsiteX23" fmla="*/ 44509 w 56554"/>
                  <a:gd name="connsiteY23" fmla="*/ 19946 h 81557"/>
                  <a:gd name="connsiteX24" fmla="*/ 41607 w 56554"/>
                  <a:gd name="connsiteY24" fmla="*/ 29322 h 81557"/>
                  <a:gd name="connsiteX25" fmla="*/ 34017 w 56554"/>
                  <a:gd name="connsiteY25" fmla="*/ 35871 h 81557"/>
                  <a:gd name="connsiteX26" fmla="*/ 24269 w 56554"/>
                  <a:gd name="connsiteY26" fmla="*/ 38252 h 81557"/>
                  <a:gd name="connsiteX27" fmla="*/ 11916 w 56554"/>
                  <a:gd name="connsiteY27" fmla="*/ 34531 h 81557"/>
                  <a:gd name="connsiteX28" fmla="*/ 10130 w 56554"/>
                  <a:gd name="connsiteY28" fmla="*/ 39889 h 81557"/>
                  <a:gd name="connsiteX29" fmla="*/ 12288 w 56554"/>
                  <a:gd name="connsiteY29" fmla="*/ 45618 h 81557"/>
                  <a:gd name="connsiteX30" fmla="*/ 17720 w 56554"/>
                  <a:gd name="connsiteY30" fmla="*/ 48075 h 81557"/>
                  <a:gd name="connsiteX31" fmla="*/ 27841 w 56554"/>
                  <a:gd name="connsiteY31" fmla="*/ 48075 h 81557"/>
                  <a:gd name="connsiteX32" fmla="*/ 41086 w 56554"/>
                  <a:gd name="connsiteY32" fmla="*/ 49414 h 81557"/>
                  <a:gd name="connsiteX33" fmla="*/ 51058 w 56554"/>
                  <a:gd name="connsiteY33" fmla="*/ 54772 h 81557"/>
                  <a:gd name="connsiteX34" fmla="*/ 55076 w 56554"/>
                  <a:gd name="connsiteY34" fmla="*/ 66083 h 81557"/>
                  <a:gd name="connsiteX35" fmla="*/ 50463 w 56554"/>
                  <a:gd name="connsiteY35" fmla="*/ 75161 h 81557"/>
                  <a:gd name="connsiteX36" fmla="*/ 39524 w 56554"/>
                  <a:gd name="connsiteY36" fmla="*/ 80296 h 81557"/>
                  <a:gd name="connsiteX37" fmla="*/ 27692 w 56554"/>
                  <a:gd name="connsiteY37" fmla="*/ 81858 h 81557"/>
                  <a:gd name="connsiteX38" fmla="*/ 15786 w 56554"/>
                  <a:gd name="connsiteY38" fmla="*/ 80296 h 81557"/>
                  <a:gd name="connsiteX39" fmla="*/ 4772 w 56554"/>
                  <a:gd name="connsiteY39" fmla="*/ 75161 h 81557"/>
                  <a:gd name="connsiteX40" fmla="*/ 158 w 56554"/>
                  <a:gd name="connsiteY40" fmla="*/ 66083 h 81557"/>
                  <a:gd name="connsiteX41" fmla="*/ 7153 w 56554"/>
                  <a:gd name="connsiteY41" fmla="*/ 66083 h 81557"/>
                  <a:gd name="connsiteX42" fmla="*/ 10502 w 56554"/>
                  <a:gd name="connsiteY42" fmla="*/ 73078 h 81557"/>
                  <a:gd name="connsiteX43" fmla="*/ 18688 w 56554"/>
                  <a:gd name="connsiteY43" fmla="*/ 77245 h 81557"/>
                  <a:gd name="connsiteX44" fmla="*/ 27692 w 56554"/>
                  <a:gd name="connsiteY44" fmla="*/ 78585 h 81557"/>
                  <a:gd name="connsiteX45" fmla="*/ 36622 w 56554"/>
                  <a:gd name="connsiteY45" fmla="*/ 77245 h 81557"/>
                  <a:gd name="connsiteX46" fmla="*/ 44732 w 56554"/>
                  <a:gd name="connsiteY46" fmla="*/ 73078 h 81557"/>
                  <a:gd name="connsiteX47" fmla="*/ 48081 w 56554"/>
                  <a:gd name="connsiteY47" fmla="*/ 66083 h 81557"/>
                  <a:gd name="connsiteX48" fmla="*/ 42202 w 56554"/>
                  <a:gd name="connsiteY48" fmla="*/ 57749 h 81557"/>
                  <a:gd name="connsiteX49" fmla="*/ 27841 w 56554"/>
                  <a:gd name="connsiteY49" fmla="*/ 55814 h 81557"/>
                  <a:gd name="connsiteX50" fmla="*/ 17720 w 56554"/>
                  <a:gd name="connsiteY50" fmla="*/ 55814 h 81557"/>
                  <a:gd name="connsiteX51" fmla="*/ 12363 w 56554"/>
                  <a:gd name="connsiteY51" fmla="*/ 57153 h 81557"/>
                  <a:gd name="connsiteX52" fmla="*/ 8568 w 56554"/>
                  <a:gd name="connsiteY52" fmla="*/ 60948 h 81557"/>
                  <a:gd name="connsiteX53" fmla="*/ 7153 w 56554"/>
                  <a:gd name="connsiteY53" fmla="*/ 66083 h 81557"/>
                  <a:gd name="connsiteX54" fmla="*/ 24269 w 56554"/>
                  <a:gd name="connsiteY54" fmla="*/ 34829 h 81557"/>
                  <a:gd name="connsiteX55" fmla="*/ 34836 w 56554"/>
                  <a:gd name="connsiteY55" fmla="*/ 19946 h 81557"/>
                  <a:gd name="connsiteX56" fmla="*/ 32529 w 56554"/>
                  <a:gd name="connsiteY56" fmla="*/ 9230 h 81557"/>
                  <a:gd name="connsiteX57" fmla="*/ 24269 w 56554"/>
                  <a:gd name="connsiteY57" fmla="*/ 5063 h 81557"/>
                  <a:gd name="connsiteX58" fmla="*/ 15934 w 56554"/>
                  <a:gd name="connsiteY58" fmla="*/ 9230 h 81557"/>
                  <a:gd name="connsiteX59" fmla="*/ 13702 w 56554"/>
                  <a:gd name="connsiteY59" fmla="*/ 19946 h 81557"/>
                  <a:gd name="connsiteX60" fmla="*/ 14595 w 56554"/>
                  <a:gd name="connsiteY60" fmla="*/ 27313 h 81557"/>
                  <a:gd name="connsiteX61" fmla="*/ 17720 w 56554"/>
                  <a:gd name="connsiteY61" fmla="*/ 32745 h 81557"/>
                  <a:gd name="connsiteX62" fmla="*/ 24269 w 56554"/>
                  <a:gd name="connsiteY62" fmla="*/ 34829 h 8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6554" h="81557">
                    <a:moveTo>
                      <a:pt x="158" y="66083"/>
                    </a:moveTo>
                    <a:cubicBezTo>
                      <a:pt x="158" y="63106"/>
                      <a:pt x="1225" y="60526"/>
                      <a:pt x="3359" y="58344"/>
                    </a:cubicBezTo>
                    <a:cubicBezTo>
                      <a:pt x="5491" y="56161"/>
                      <a:pt x="8047" y="54623"/>
                      <a:pt x="11023" y="53730"/>
                    </a:cubicBezTo>
                    <a:cubicBezTo>
                      <a:pt x="9336" y="52440"/>
                      <a:pt x="8071" y="50853"/>
                      <a:pt x="7228" y="48967"/>
                    </a:cubicBezTo>
                    <a:cubicBezTo>
                      <a:pt x="6385" y="47082"/>
                      <a:pt x="5963" y="45048"/>
                      <a:pt x="5963" y="42866"/>
                    </a:cubicBezTo>
                    <a:cubicBezTo>
                      <a:pt x="5963" y="38996"/>
                      <a:pt x="7203" y="35573"/>
                      <a:pt x="9683" y="32597"/>
                    </a:cubicBezTo>
                    <a:cubicBezTo>
                      <a:pt x="5814" y="28925"/>
                      <a:pt x="3880" y="24708"/>
                      <a:pt x="3880" y="19946"/>
                    </a:cubicBezTo>
                    <a:cubicBezTo>
                      <a:pt x="3880" y="17366"/>
                      <a:pt x="4450" y="14936"/>
                      <a:pt x="5591" y="12653"/>
                    </a:cubicBezTo>
                    <a:cubicBezTo>
                      <a:pt x="6731" y="10371"/>
                      <a:pt x="8294" y="8412"/>
                      <a:pt x="10278" y="6775"/>
                    </a:cubicBezTo>
                    <a:cubicBezTo>
                      <a:pt x="12263" y="5138"/>
                      <a:pt x="14446" y="3873"/>
                      <a:pt x="16827" y="2980"/>
                    </a:cubicBezTo>
                    <a:cubicBezTo>
                      <a:pt x="19208" y="2087"/>
                      <a:pt x="21689" y="1641"/>
                      <a:pt x="24269" y="1641"/>
                    </a:cubicBezTo>
                    <a:cubicBezTo>
                      <a:pt x="29130" y="1641"/>
                      <a:pt x="33545" y="3079"/>
                      <a:pt x="37514" y="5956"/>
                    </a:cubicBezTo>
                    <a:cubicBezTo>
                      <a:pt x="39201" y="4170"/>
                      <a:pt x="41210" y="2781"/>
                      <a:pt x="43542" y="1789"/>
                    </a:cubicBezTo>
                    <a:cubicBezTo>
                      <a:pt x="45873" y="797"/>
                      <a:pt x="48279" y="300"/>
                      <a:pt x="50760" y="300"/>
                    </a:cubicBezTo>
                    <a:cubicBezTo>
                      <a:pt x="52546" y="300"/>
                      <a:pt x="53985" y="946"/>
                      <a:pt x="55076" y="2236"/>
                    </a:cubicBezTo>
                    <a:cubicBezTo>
                      <a:pt x="56167" y="3526"/>
                      <a:pt x="56713" y="5014"/>
                      <a:pt x="56713" y="6700"/>
                    </a:cubicBezTo>
                    <a:cubicBezTo>
                      <a:pt x="56713" y="7792"/>
                      <a:pt x="56341" y="8710"/>
                      <a:pt x="55597" y="9454"/>
                    </a:cubicBezTo>
                    <a:cubicBezTo>
                      <a:pt x="54853" y="10198"/>
                      <a:pt x="53985" y="10570"/>
                      <a:pt x="52992" y="10570"/>
                    </a:cubicBezTo>
                    <a:cubicBezTo>
                      <a:pt x="51901" y="10570"/>
                      <a:pt x="50983" y="10198"/>
                      <a:pt x="50240" y="9454"/>
                    </a:cubicBezTo>
                    <a:cubicBezTo>
                      <a:pt x="49495" y="8710"/>
                      <a:pt x="49123" y="7792"/>
                      <a:pt x="49123" y="6700"/>
                    </a:cubicBezTo>
                    <a:cubicBezTo>
                      <a:pt x="49123" y="5212"/>
                      <a:pt x="49619" y="4170"/>
                      <a:pt x="50611" y="3575"/>
                    </a:cubicBezTo>
                    <a:cubicBezTo>
                      <a:pt x="46345" y="3575"/>
                      <a:pt x="42674" y="5063"/>
                      <a:pt x="39598" y="8040"/>
                    </a:cubicBezTo>
                    <a:cubicBezTo>
                      <a:pt x="41086" y="9528"/>
                      <a:pt x="42277" y="11339"/>
                      <a:pt x="43170" y="13472"/>
                    </a:cubicBezTo>
                    <a:cubicBezTo>
                      <a:pt x="44063" y="15605"/>
                      <a:pt x="44509" y="17763"/>
                      <a:pt x="44509" y="19946"/>
                    </a:cubicBezTo>
                    <a:cubicBezTo>
                      <a:pt x="44509" y="23419"/>
                      <a:pt x="43542" y="26544"/>
                      <a:pt x="41607" y="29322"/>
                    </a:cubicBezTo>
                    <a:cubicBezTo>
                      <a:pt x="39672" y="32100"/>
                      <a:pt x="37142" y="34283"/>
                      <a:pt x="34017" y="35871"/>
                    </a:cubicBezTo>
                    <a:cubicBezTo>
                      <a:pt x="30891" y="37458"/>
                      <a:pt x="27642" y="38252"/>
                      <a:pt x="24269" y="38252"/>
                    </a:cubicBezTo>
                    <a:cubicBezTo>
                      <a:pt x="19704" y="38252"/>
                      <a:pt x="15587" y="37012"/>
                      <a:pt x="11916" y="34531"/>
                    </a:cubicBezTo>
                    <a:cubicBezTo>
                      <a:pt x="10725" y="36119"/>
                      <a:pt x="10130" y="37905"/>
                      <a:pt x="10130" y="39889"/>
                    </a:cubicBezTo>
                    <a:cubicBezTo>
                      <a:pt x="10130" y="42072"/>
                      <a:pt x="10849" y="43981"/>
                      <a:pt x="12288" y="45618"/>
                    </a:cubicBezTo>
                    <a:cubicBezTo>
                      <a:pt x="13727" y="47256"/>
                      <a:pt x="15537" y="48075"/>
                      <a:pt x="17720" y="48075"/>
                    </a:cubicBezTo>
                    <a:lnTo>
                      <a:pt x="27841" y="48075"/>
                    </a:lnTo>
                    <a:cubicBezTo>
                      <a:pt x="32702" y="48075"/>
                      <a:pt x="37117" y="48521"/>
                      <a:pt x="41086" y="49414"/>
                    </a:cubicBezTo>
                    <a:cubicBezTo>
                      <a:pt x="45055" y="50307"/>
                      <a:pt x="48379" y="52093"/>
                      <a:pt x="51058" y="54772"/>
                    </a:cubicBezTo>
                    <a:cubicBezTo>
                      <a:pt x="53737" y="57451"/>
                      <a:pt x="55076" y="61221"/>
                      <a:pt x="55076" y="66083"/>
                    </a:cubicBezTo>
                    <a:cubicBezTo>
                      <a:pt x="55076" y="69754"/>
                      <a:pt x="53538" y="72780"/>
                      <a:pt x="50463" y="75161"/>
                    </a:cubicBezTo>
                    <a:cubicBezTo>
                      <a:pt x="47387" y="77542"/>
                      <a:pt x="43740" y="79254"/>
                      <a:pt x="39524" y="80296"/>
                    </a:cubicBezTo>
                    <a:cubicBezTo>
                      <a:pt x="35307" y="81338"/>
                      <a:pt x="31363" y="81858"/>
                      <a:pt x="27692" y="81858"/>
                    </a:cubicBezTo>
                    <a:cubicBezTo>
                      <a:pt x="24020" y="81858"/>
                      <a:pt x="20052" y="81338"/>
                      <a:pt x="15786" y="80296"/>
                    </a:cubicBezTo>
                    <a:cubicBezTo>
                      <a:pt x="11520" y="79254"/>
                      <a:pt x="7848" y="77542"/>
                      <a:pt x="4772" y="75161"/>
                    </a:cubicBezTo>
                    <a:cubicBezTo>
                      <a:pt x="1696" y="72780"/>
                      <a:pt x="158" y="69754"/>
                      <a:pt x="158" y="66083"/>
                    </a:cubicBezTo>
                    <a:close/>
                    <a:moveTo>
                      <a:pt x="7153" y="66083"/>
                    </a:moveTo>
                    <a:cubicBezTo>
                      <a:pt x="7153" y="68861"/>
                      <a:pt x="8270" y="71193"/>
                      <a:pt x="10502" y="73078"/>
                    </a:cubicBezTo>
                    <a:cubicBezTo>
                      <a:pt x="12734" y="74963"/>
                      <a:pt x="15463" y="76352"/>
                      <a:pt x="18688" y="77245"/>
                    </a:cubicBezTo>
                    <a:cubicBezTo>
                      <a:pt x="21913" y="78138"/>
                      <a:pt x="24914" y="78585"/>
                      <a:pt x="27692" y="78585"/>
                    </a:cubicBezTo>
                    <a:cubicBezTo>
                      <a:pt x="30470" y="78585"/>
                      <a:pt x="33447" y="78138"/>
                      <a:pt x="36622" y="77245"/>
                    </a:cubicBezTo>
                    <a:cubicBezTo>
                      <a:pt x="39797" y="76352"/>
                      <a:pt x="42500" y="74963"/>
                      <a:pt x="44732" y="73078"/>
                    </a:cubicBezTo>
                    <a:cubicBezTo>
                      <a:pt x="46965" y="71193"/>
                      <a:pt x="48081" y="68861"/>
                      <a:pt x="48081" y="66083"/>
                    </a:cubicBezTo>
                    <a:cubicBezTo>
                      <a:pt x="48081" y="61816"/>
                      <a:pt x="46122" y="59038"/>
                      <a:pt x="42202" y="57749"/>
                    </a:cubicBezTo>
                    <a:cubicBezTo>
                      <a:pt x="38283" y="56459"/>
                      <a:pt x="33496" y="55814"/>
                      <a:pt x="27841" y="55814"/>
                    </a:cubicBezTo>
                    <a:lnTo>
                      <a:pt x="17720" y="55814"/>
                    </a:lnTo>
                    <a:cubicBezTo>
                      <a:pt x="15736" y="55814"/>
                      <a:pt x="13950" y="56260"/>
                      <a:pt x="12363" y="57153"/>
                    </a:cubicBezTo>
                    <a:cubicBezTo>
                      <a:pt x="10775" y="58046"/>
                      <a:pt x="9510" y="59311"/>
                      <a:pt x="8568" y="60948"/>
                    </a:cubicBezTo>
                    <a:cubicBezTo>
                      <a:pt x="7625" y="62585"/>
                      <a:pt x="7153" y="64297"/>
                      <a:pt x="7153" y="66083"/>
                    </a:cubicBezTo>
                    <a:close/>
                    <a:moveTo>
                      <a:pt x="24269" y="34829"/>
                    </a:moveTo>
                    <a:cubicBezTo>
                      <a:pt x="31313" y="34829"/>
                      <a:pt x="34836" y="29868"/>
                      <a:pt x="34836" y="19946"/>
                    </a:cubicBezTo>
                    <a:cubicBezTo>
                      <a:pt x="34836" y="15580"/>
                      <a:pt x="34067" y="12008"/>
                      <a:pt x="32529" y="9230"/>
                    </a:cubicBezTo>
                    <a:cubicBezTo>
                      <a:pt x="30991" y="6452"/>
                      <a:pt x="28238" y="5063"/>
                      <a:pt x="24269" y="5063"/>
                    </a:cubicBezTo>
                    <a:cubicBezTo>
                      <a:pt x="20201" y="5063"/>
                      <a:pt x="17423" y="6452"/>
                      <a:pt x="15934" y="9230"/>
                    </a:cubicBezTo>
                    <a:cubicBezTo>
                      <a:pt x="14446" y="12008"/>
                      <a:pt x="13702" y="15580"/>
                      <a:pt x="13702" y="19946"/>
                    </a:cubicBezTo>
                    <a:cubicBezTo>
                      <a:pt x="13702" y="22625"/>
                      <a:pt x="14000" y="25081"/>
                      <a:pt x="14595" y="27313"/>
                    </a:cubicBezTo>
                    <a:cubicBezTo>
                      <a:pt x="15191" y="29545"/>
                      <a:pt x="16232" y="31356"/>
                      <a:pt x="17720" y="32745"/>
                    </a:cubicBezTo>
                    <a:cubicBezTo>
                      <a:pt x="19209" y="34134"/>
                      <a:pt x="21391" y="34829"/>
                      <a:pt x="24269" y="348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050">
                <a:extLst>
                  <a:ext uri="{FF2B5EF4-FFF2-40B4-BE49-F238E27FC236}">
                    <a16:creationId xmlns:a16="http://schemas.microsoft.com/office/drawing/2014/main" id="{8E7CD93B-D6F1-E622-CE41-F9F10E2A0B9D}"/>
                  </a:ext>
                </a:extLst>
              </p:cNvPr>
              <p:cNvSpPr/>
              <p:nvPr/>
            </p:nvSpPr>
            <p:spPr>
              <a:xfrm>
                <a:off x="2595844" y="5571119"/>
                <a:ext cx="29021" cy="123825"/>
              </a:xfrm>
              <a:custGeom>
                <a:avLst/>
                <a:gdLst>
                  <a:gd name="connsiteX0" fmla="*/ 26501 w 29021"/>
                  <a:gd name="connsiteY0" fmla="*/ 123827 h 123825"/>
                  <a:gd name="connsiteX1" fmla="*/ 14670 w 29021"/>
                  <a:gd name="connsiteY1" fmla="*/ 111400 h 123825"/>
                  <a:gd name="connsiteX2" fmla="*/ 6484 w 29021"/>
                  <a:gd name="connsiteY2" fmla="*/ 96369 h 123825"/>
                  <a:gd name="connsiteX3" fmla="*/ 1721 w 29021"/>
                  <a:gd name="connsiteY3" fmla="*/ 79700 h 123825"/>
                  <a:gd name="connsiteX4" fmla="*/ 158 w 29021"/>
                  <a:gd name="connsiteY4" fmla="*/ 62213 h 123825"/>
                  <a:gd name="connsiteX5" fmla="*/ 1721 w 29021"/>
                  <a:gd name="connsiteY5" fmla="*/ 44576 h 123825"/>
                  <a:gd name="connsiteX6" fmla="*/ 6484 w 29021"/>
                  <a:gd name="connsiteY6" fmla="*/ 27833 h 123825"/>
                  <a:gd name="connsiteX7" fmla="*/ 14744 w 29021"/>
                  <a:gd name="connsiteY7" fmla="*/ 12802 h 123825"/>
                  <a:gd name="connsiteX8" fmla="*/ 26501 w 29021"/>
                  <a:gd name="connsiteY8" fmla="*/ 598 h 123825"/>
                  <a:gd name="connsiteX9" fmla="*/ 27096 w 29021"/>
                  <a:gd name="connsiteY9" fmla="*/ 300 h 123825"/>
                  <a:gd name="connsiteX10" fmla="*/ 28286 w 29021"/>
                  <a:gd name="connsiteY10" fmla="*/ 300 h 123825"/>
                  <a:gd name="connsiteX11" fmla="*/ 28882 w 29021"/>
                  <a:gd name="connsiteY11" fmla="*/ 598 h 123825"/>
                  <a:gd name="connsiteX12" fmla="*/ 29180 w 29021"/>
                  <a:gd name="connsiteY12" fmla="*/ 1342 h 123825"/>
                  <a:gd name="connsiteX13" fmla="*/ 29031 w 29021"/>
                  <a:gd name="connsiteY13" fmla="*/ 2235 h 123825"/>
                  <a:gd name="connsiteX14" fmla="*/ 18911 w 29021"/>
                  <a:gd name="connsiteY14" fmla="*/ 14811 h 123825"/>
                  <a:gd name="connsiteX15" fmla="*/ 12437 w 29021"/>
                  <a:gd name="connsiteY15" fmla="*/ 29247 h 123825"/>
                  <a:gd name="connsiteX16" fmla="*/ 8865 w 29021"/>
                  <a:gd name="connsiteY16" fmla="*/ 45097 h 123825"/>
                  <a:gd name="connsiteX17" fmla="*/ 7749 w 29021"/>
                  <a:gd name="connsiteY17" fmla="*/ 62213 h 123825"/>
                  <a:gd name="connsiteX18" fmla="*/ 28882 w 29021"/>
                  <a:gd name="connsiteY18" fmla="*/ 122041 h 123825"/>
                  <a:gd name="connsiteX19" fmla="*/ 29180 w 29021"/>
                  <a:gd name="connsiteY19" fmla="*/ 123083 h 123825"/>
                  <a:gd name="connsiteX20" fmla="*/ 28882 w 29021"/>
                  <a:gd name="connsiteY20" fmla="*/ 123753 h 123825"/>
                  <a:gd name="connsiteX21" fmla="*/ 28286 w 29021"/>
                  <a:gd name="connsiteY21" fmla="*/ 124125 h 123825"/>
                  <a:gd name="connsiteX22" fmla="*/ 27096 w 29021"/>
                  <a:gd name="connsiteY22" fmla="*/ 124125 h 123825"/>
                  <a:gd name="connsiteX23" fmla="*/ 26501 w 29021"/>
                  <a:gd name="connsiteY23" fmla="*/ 12382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021" h="123825">
                    <a:moveTo>
                      <a:pt x="26501" y="123827"/>
                    </a:moveTo>
                    <a:cubicBezTo>
                      <a:pt x="21937" y="120255"/>
                      <a:pt x="17993" y="116113"/>
                      <a:pt x="14670" y="111400"/>
                    </a:cubicBezTo>
                    <a:cubicBezTo>
                      <a:pt x="11345" y="106687"/>
                      <a:pt x="8617" y="101677"/>
                      <a:pt x="6484" y="96369"/>
                    </a:cubicBezTo>
                    <a:cubicBezTo>
                      <a:pt x="4350" y="91061"/>
                      <a:pt x="2763" y="85504"/>
                      <a:pt x="1721" y="79700"/>
                    </a:cubicBezTo>
                    <a:cubicBezTo>
                      <a:pt x="679" y="73895"/>
                      <a:pt x="158" y="68066"/>
                      <a:pt x="158" y="62213"/>
                    </a:cubicBezTo>
                    <a:cubicBezTo>
                      <a:pt x="158" y="56260"/>
                      <a:pt x="679" y="50381"/>
                      <a:pt x="1721" y="44576"/>
                    </a:cubicBezTo>
                    <a:cubicBezTo>
                      <a:pt x="2763" y="38772"/>
                      <a:pt x="4350" y="33191"/>
                      <a:pt x="6484" y="27833"/>
                    </a:cubicBezTo>
                    <a:cubicBezTo>
                      <a:pt x="8617" y="22475"/>
                      <a:pt x="11370" y="17465"/>
                      <a:pt x="14744" y="12802"/>
                    </a:cubicBezTo>
                    <a:cubicBezTo>
                      <a:pt x="18117" y="8139"/>
                      <a:pt x="22036" y="4070"/>
                      <a:pt x="26501" y="598"/>
                    </a:cubicBezTo>
                    <a:cubicBezTo>
                      <a:pt x="26501" y="400"/>
                      <a:pt x="26699" y="300"/>
                      <a:pt x="27096" y="300"/>
                    </a:cubicBezTo>
                    <a:lnTo>
                      <a:pt x="28286" y="300"/>
                    </a:lnTo>
                    <a:cubicBezTo>
                      <a:pt x="28485" y="300"/>
                      <a:pt x="28684" y="400"/>
                      <a:pt x="28882" y="598"/>
                    </a:cubicBezTo>
                    <a:cubicBezTo>
                      <a:pt x="29081" y="796"/>
                      <a:pt x="29180" y="1044"/>
                      <a:pt x="29180" y="1342"/>
                    </a:cubicBezTo>
                    <a:cubicBezTo>
                      <a:pt x="29180" y="1738"/>
                      <a:pt x="29130" y="2036"/>
                      <a:pt x="29031" y="2235"/>
                    </a:cubicBezTo>
                    <a:cubicBezTo>
                      <a:pt x="24963" y="6105"/>
                      <a:pt x="21589" y="10297"/>
                      <a:pt x="18911" y="14811"/>
                    </a:cubicBezTo>
                    <a:cubicBezTo>
                      <a:pt x="16232" y="19325"/>
                      <a:pt x="14074" y="24137"/>
                      <a:pt x="12437" y="29247"/>
                    </a:cubicBezTo>
                    <a:cubicBezTo>
                      <a:pt x="10800" y="34357"/>
                      <a:pt x="9609" y="39640"/>
                      <a:pt x="8865" y="45097"/>
                    </a:cubicBezTo>
                    <a:cubicBezTo>
                      <a:pt x="8121" y="50555"/>
                      <a:pt x="7749" y="56260"/>
                      <a:pt x="7749" y="62213"/>
                    </a:cubicBezTo>
                    <a:cubicBezTo>
                      <a:pt x="7749" y="88407"/>
                      <a:pt x="14793" y="108349"/>
                      <a:pt x="28882" y="122041"/>
                    </a:cubicBezTo>
                    <a:cubicBezTo>
                      <a:pt x="29081" y="122240"/>
                      <a:pt x="29180" y="122587"/>
                      <a:pt x="29180" y="123083"/>
                    </a:cubicBezTo>
                    <a:cubicBezTo>
                      <a:pt x="29180" y="123282"/>
                      <a:pt x="29081" y="123505"/>
                      <a:pt x="28882" y="123753"/>
                    </a:cubicBezTo>
                    <a:cubicBezTo>
                      <a:pt x="28684" y="124001"/>
                      <a:pt x="28485" y="124125"/>
                      <a:pt x="28286" y="124125"/>
                    </a:cubicBezTo>
                    <a:lnTo>
                      <a:pt x="27096" y="124125"/>
                    </a:lnTo>
                    <a:cubicBezTo>
                      <a:pt x="26699" y="124125"/>
                      <a:pt x="26501" y="124026"/>
                      <a:pt x="26501" y="1238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051">
                <a:extLst>
                  <a:ext uri="{FF2B5EF4-FFF2-40B4-BE49-F238E27FC236}">
                    <a16:creationId xmlns:a16="http://schemas.microsoft.com/office/drawing/2014/main" id="{C82DDC90-E934-D785-D4DE-049A80479C1B}"/>
                  </a:ext>
                </a:extLst>
              </p:cNvPr>
              <p:cNvSpPr/>
              <p:nvPr/>
            </p:nvSpPr>
            <p:spPr>
              <a:xfrm>
                <a:off x="2639280" y="5581537"/>
                <a:ext cx="49559" cy="82451"/>
              </a:xfrm>
              <a:custGeom>
                <a:avLst/>
                <a:gdLst>
                  <a:gd name="connsiteX0" fmla="*/ 158 w 49559"/>
                  <a:gd name="connsiteY0" fmla="*/ 82752 h 82451"/>
                  <a:gd name="connsiteX1" fmla="*/ 158 w 49559"/>
                  <a:gd name="connsiteY1" fmla="*/ 79477 h 82451"/>
                  <a:gd name="connsiteX2" fmla="*/ 456 w 49559"/>
                  <a:gd name="connsiteY2" fmla="*/ 78733 h 82451"/>
                  <a:gd name="connsiteX3" fmla="*/ 19655 w 49559"/>
                  <a:gd name="connsiteY3" fmla="*/ 57450 h 82451"/>
                  <a:gd name="connsiteX4" fmla="*/ 26799 w 49559"/>
                  <a:gd name="connsiteY4" fmla="*/ 49488 h 82451"/>
                  <a:gd name="connsiteX5" fmla="*/ 32156 w 49559"/>
                  <a:gd name="connsiteY5" fmla="*/ 42121 h 82451"/>
                  <a:gd name="connsiteX6" fmla="*/ 36398 w 49559"/>
                  <a:gd name="connsiteY6" fmla="*/ 33638 h 82451"/>
                  <a:gd name="connsiteX7" fmla="*/ 37961 w 49559"/>
                  <a:gd name="connsiteY7" fmla="*/ 24560 h 82451"/>
                  <a:gd name="connsiteX8" fmla="*/ 36026 w 49559"/>
                  <a:gd name="connsiteY8" fmla="*/ 14811 h 82451"/>
                  <a:gd name="connsiteX9" fmla="*/ 30371 w 49559"/>
                  <a:gd name="connsiteY9" fmla="*/ 7370 h 82451"/>
                  <a:gd name="connsiteX10" fmla="*/ 21441 w 49559"/>
                  <a:gd name="connsiteY10" fmla="*/ 4616 h 82451"/>
                  <a:gd name="connsiteX11" fmla="*/ 11767 w 49559"/>
                  <a:gd name="connsiteY11" fmla="*/ 7891 h 82451"/>
                  <a:gd name="connsiteX12" fmla="*/ 5665 w 49559"/>
                  <a:gd name="connsiteY12" fmla="*/ 16225 h 82451"/>
                  <a:gd name="connsiteX13" fmla="*/ 7005 w 49559"/>
                  <a:gd name="connsiteY13" fmla="*/ 16077 h 82451"/>
                  <a:gd name="connsiteX14" fmla="*/ 11767 w 49559"/>
                  <a:gd name="connsiteY14" fmla="*/ 17937 h 82451"/>
                  <a:gd name="connsiteX15" fmla="*/ 13702 w 49559"/>
                  <a:gd name="connsiteY15" fmla="*/ 22774 h 82451"/>
                  <a:gd name="connsiteX16" fmla="*/ 11767 w 49559"/>
                  <a:gd name="connsiteY16" fmla="*/ 27611 h 82451"/>
                  <a:gd name="connsiteX17" fmla="*/ 7005 w 49559"/>
                  <a:gd name="connsiteY17" fmla="*/ 29619 h 82451"/>
                  <a:gd name="connsiteX18" fmla="*/ 2168 w 49559"/>
                  <a:gd name="connsiteY18" fmla="*/ 27611 h 82451"/>
                  <a:gd name="connsiteX19" fmla="*/ 158 w 49559"/>
                  <a:gd name="connsiteY19" fmla="*/ 22774 h 82451"/>
                  <a:gd name="connsiteX20" fmla="*/ 1944 w 49559"/>
                  <a:gd name="connsiteY20" fmla="*/ 14067 h 82451"/>
                  <a:gd name="connsiteX21" fmla="*/ 7005 w 49559"/>
                  <a:gd name="connsiteY21" fmla="*/ 6849 h 82451"/>
                  <a:gd name="connsiteX22" fmla="*/ 14446 w 49559"/>
                  <a:gd name="connsiteY22" fmla="*/ 2012 h 82451"/>
                  <a:gd name="connsiteX23" fmla="*/ 23227 w 49559"/>
                  <a:gd name="connsiteY23" fmla="*/ 300 h 82451"/>
                  <a:gd name="connsiteX24" fmla="*/ 36472 w 49559"/>
                  <a:gd name="connsiteY24" fmla="*/ 3277 h 82451"/>
                  <a:gd name="connsiteX25" fmla="*/ 46146 w 49559"/>
                  <a:gd name="connsiteY25" fmla="*/ 11760 h 82451"/>
                  <a:gd name="connsiteX26" fmla="*/ 49718 w 49559"/>
                  <a:gd name="connsiteY26" fmla="*/ 24560 h 82451"/>
                  <a:gd name="connsiteX27" fmla="*/ 47336 w 49559"/>
                  <a:gd name="connsiteY27" fmla="*/ 34754 h 82451"/>
                  <a:gd name="connsiteX28" fmla="*/ 41309 w 49559"/>
                  <a:gd name="connsiteY28" fmla="*/ 43535 h 82451"/>
                  <a:gd name="connsiteX29" fmla="*/ 31858 w 49559"/>
                  <a:gd name="connsiteY29" fmla="*/ 52539 h 82451"/>
                  <a:gd name="connsiteX30" fmla="*/ 24269 w 49559"/>
                  <a:gd name="connsiteY30" fmla="*/ 59236 h 82451"/>
                  <a:gd name="connsiteX31" fmla="*/ 10278 w 49559"/>
                  <a:gd name="connsiteY31" fmla="*/ 72780 h 82451"/>
                  <a:gd name="connsiteX32" fmla="*/ 22185 w 49559"/>
                  <a:gd name="connsiteY32" fmla="*/ 72780 h 82451"/>
                  <a:gd name="connsiteX33" fmla="*/ 36845 w 49559"/>
                  <a:gd name="connsiteY33" fmla="*/ 72631 h 82451"/>
                  <a:gd name="connsiteX34" fmla="*/ 43021 w 49559"/>
                  <a:gd name="connsiteY34" fmla="*/ 72036 h 82451"/>
                  <a:gd name="connsiteX35" fmla="*/ 45997 w 49559"/>
                  <a:gd name="connsiteY35" fmla="*/ 60725 h 82451"/>
                  <a:gd name="connsiteX36" fmla="*/ 49718 w 49559"/>
                  <a:gd name="connsiteY36" fmla="*/ 60725 h 82451"/>
                  <a:gd name="connsiteX37" fmla="*/ 46146 w 49559"/>
                  <a:gd name="connsiteY37" fmla="*/ 82752 h 82451"/>
                  <a:gd name="connsiteX38" fmla="*/ 158 w 49559"/>
                  <a:gd name="connsiteY38" fmla="*/ 82752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59" h="82451">
                    <a:moveTo>
                      <a:pt x="158" y="82752"/>
                    </a:moveTo>
                    <a:lnTo>
                      <a:pt x="158" y="79477"/>
                    </a:lnTo>
                    <a:cubicBezTo>
                      <a:pt x="158" y="79279"/>
                      <a:pt x="258" y="79031"/>
                      <a:pt x="456" y="78733"/>
                    </a:cubicBezTo>
                    <a:lnTo>
                      <a:pt x="19655" y="57450"/>
                    </a:lnTo>
                    <a:cubicBezTo>
                      <a:pt x="22631" y="54275"/>
                      <a:pt x="25012" y="51621"/>
                      <a:pt x="26799" y="49488"/>
                    </a:cubicBezTo>
                    <a:cubicBezTo>
                      <a:pt x="28584" y="47355"/>
                      <a:pt x="30370" y="44899"/>
                      <a:pt x="32156" y="42121"/>
                    </a:cubicBezTo>
                    <a:cubicBezTo>
                      <a:pt x="33942" y="39343"/>
                      <a:pt x="35356" y="36515"/>
                      <a:pt x="36398" y="33638"/>
                    </a:cubicBezTo>
                    <a:cubicBezTo>
                      <a:pt x="37440" y="30761"/>
                      <a:pt x="37961" y="27735"/>
                      <a:pt x="37961" y="24560"/>
                    </a:cubicBezTo>
                    <a:cubicBezTo>
                      <a:pt x="37961" y="21186"/>
                      <a:pt x="37316" y="17936"/>
                      <a:pt x="36026" y="14811"/>
                    </a:cubicBezTo>
                    <a:cubicBezTo>
                      <a:pt x="34736" y="11686"/>
                      <a:pt x="32851" y="9206"/>
                      <a:pt x="30371" y="7370"/>
                    </a:cubicBezTo>
                    <a:cubicBezTo>
                      <a:pt x="27890" y="5534"/>
                      <a:pt x="24914" y="4616"/>
                      <a:pt x="21441" y="4616"/>
                    </a:cubicBezTo>
                    <a:cubicBezTo>
                      <a:pt x="17869" y="4616"/>
                      <a:pt x="14644" y="5708"/>
                      <a:pt x="11767" y="7891"/>
                    </a:cubicBezTo>
                    <a:cubicBezTo>
                      <a:pt x="8889" y="10073"/>
                      <a:pt x="6855" y="12852"/>
                      <a:pt x="5665" y="16225"/>
                    </a:cubicBezTo>
                    <a:cubicBezTo>
                      <a:pt x="6061" y="16126"/>
                      <a:pt x="6508" y="16077"/>
                      <a:pt x="7005" y="16077"/>
                    </a:cubicBezTo>
                    <a:cubicBezTo>
                      <a:pt x="8889" y="16077"/>
                      <a:pt x="10477" y="16697"/>
                      <a:pt x="11767" y="17937"/>
                    </a:cubicBezTo>
                    <a:cubicBezTo>
                      <a:pt x="13057" y="19177"/>
                      <a:pt x="13702" y="20789"/>
                      <a:pt x="13702" y="22774"/>
                    </a:cubicBezTo>
                    <a:cubicBezTo>
                      <a:pt x="13702" y="24659"/>
                      <a:pt x="13057" y="26271"/>
                      <a:pt x="11767" y="27611"/>
                    </a:cubicBezTo>
                    <a:cubicBezTo>
                      <a:pt x="10477" y="28950"/>
                      <a:pt x="8889" y="29619"/>
                      <a:pt x="7005" y="29619"/>
                    </a:cubicBezTo>
                    <a:cubicBezTo>
                      <a:pt x="5119" y="29619"/>
                      <a:pt x="3507" y="28950"/>
                      <a:pt x="2168" y="27611"/>
                    </a:cubicBezTo>
                    <a:cubicBezTo>
                      <a:pt x="828" y="26271"/>
                      <a:pt x="158" y="24659"/>
                      <a:pt x="158" y="22774"/>
                    </a:cubicBezTo>
                    <a:cubicBezTo>
                      <a:pt x="158" y="19698"/>
                      <a:pt x="753" y="16796"/>
                      <a:pt x="1944" y="14067"/>
                    </a:cubicBezTo>
                    <a:cubicBezTo>
                      <a:pt x="3135" y="11338"/>
                      <a:pt x="4822" y="8932"/>
                      <a:pt x="7005" y="6849"/>
                    </a:cubicBezTo>
                    <a:cubicBezTo>
                      <a:pt x="9187" y="4765"/>
                      <a:pt x="11668" y="3153"/>
                      <a:pt x="14446" y="2012"/>
                    </a:cubicBezTo>
                    <a:cubicBezTo>
                      <a:pt x="17224" y="871"/>
                      <a:pt x="20151" y="300"/>
                      <a:pt x="23227" y="300"/>
                    </a:cubicBezTo>
                    <a:cubicBezTo>
                      <a:pt x="27989" y="300"/>
                      <a:pt x="32404" y="1293"/>
                      <a:pt x="36472" y="3277"/>
                    </a:cubicBezTo>
                    <a:cubicBezTo>
                      <a:pt x="40540" y="5261"/>
                      <a:pt x="43765" y="8089"/>
                      <a:pt x="46146" y="11760"/>
                    </a:cubicBezTo>
                    <a:cubicBezTo>
                      <a:pt x="48527" y="15432"/>
                      <a:pt x="49718" y="19698"/>
                      <a:pt x="49718" y="24560"/>
                    </a:cubicBezTo>
                    <a:cubicBezTo>
                      <a:pt x="49718" y="28132"/>
                      <a:pt x="48924" y="31530"/>
                      <a:pt x="47336" y="34754"/>
                    </a:cubicBezTo>
                    <a:cubicBezTo>
                      <a:pt x="45749" y="37979"/>
                      <a:pt x="43740" y="40906"/>
                      <a:pt x="41309" y="43535"/>
                    </a:cubicBezTo>
                    <a:cubicBezTo>
                      <a:pt x="38878" y="46164"/>
                      <a:pt x="35728" y="49166"/>
                      <a:pt x="31858" y="52539"/>
                    </a:cubicBezTo>
                    <a:cubicBezTo>
                      <a:pt x="27989" y="55912"/>
                      <a:pt x="25459" y="58145"/>
                      <a:pt x="24269" y="59236"/>
                    </a:cubicBezTo>
                    <a:lnTo>
                      <a:pt x="10278" y="72780"/>
                    </a:lnTo>
                    <a:lnTo>
                      <a:pt x="22185" y="72780"/>
                    </a:lnTo>
                    <a:cubicBezTo>
                      <a:pt x="28039" y="72780"/>
                      <a:pt x="32925" y="72730"/>
                      <a:pt x="36845" y="72631"/>
                    </a:cubicBezTo>
                    <a:cubicBezTo>
                      <a:pt x="40764" y="72532"/>
                      <a:pt x="42823" y="72333"/>
                      <a:pt x="43021" y="72036"/>
                    </a:cubicBezTo>
                    <a:cubicBezTo>
                      <a:pt x="44013" y="71044"/>
                      <a:pt x="45005" y="67273"/>
                      <a:pt x="45997" y="60725"/>
                    </a:cubicBezTo>
                    <a:lnTo>
                      <a:pt x="49718" y="60725"/>
                    </a:lnTo>
                    <a:lnTo>
                      <a:pt x="46146" y="82752"/>
                    </a:lnTo>
                    <a:lnTo>
                      <a:pt x="158" y="8275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052">
                <a:extLst>
                  <a:ext uri="{FF2B5EF4-FFF2-40B4-BE49-F238E27FC236}">
                    <a16:creationId xmlns:a16="http://schemas.microsoft.com/office/drawing/2014/main" id="{3417DB15-43AD-940B-EC03-861914BD74E6}"/>
                  </a:ext>
                </a:extLst>
              </p:cNvPr>
              <p:cNvSpPr/>
              <p:nvPr/>
            </p:nvSpPr>
            <p:spPr>
              <a:xfrm>
                <a:off x="2701590" y="5581537"/>
                <a:ext cx="52090" cy="85129"/>
              </a:xfrm>
              <a:custGeom>
                <a:avLst/>
                <a:gdLst>
                  <a:gd name="connsiteX0" fmla="*/ 26203 w 52090"/>
                  <a:gd name="connsiteY0" fmla="*/ 85430 h 85129"/>
                  <a:gd name="connsiteX1" fmla="*/ 5590 w 52090"/>
                  <a:gd name="connsiteY1" fmla="*/ 72929 h 85129"/>
                  <a:gd name="connsiteX2" fmla="*/ 158 w 52090"/>
                  <a:gd name="connsiteY2" fmla="*/ 43312 h 85129"/>
                  <a:gd name="connsiteX3" fmla="*/ 2093 w 52090"/>
                  <a:gd name="connsiteY3" fmla="*/ 22997 h 85129"/>
                  <a:gd name="connsiteX4" fmla="*/ 9832 w 52090"/>
                  <a:gd name="connsiteY4" fmla="*/ 6923 h 85129"/>
                  <a:gd name="connsiteX5" fmla="*/ 26203 w 52090"/>
                  <a:gd name="connsiteY5" fmla="*/ 300 h 85129"/>
                  <a:gd name="connsiteX6" fmla="*/ 39597 w 52090"/>
                  <a:gd name="connsiteY6" fmla="*/ 4245 h 85129"/>
                  <a:gd name="connsiteX7" fmla="*/ 47486 w 52090"/>
                  <a:gd name="connsiteY7" fmla="*/ 14514 h 85129"/>
                  <a:gd name="connsiteX8" fmla="*/ 51206 w 52090"/>
                  <a:gd name="connsiteY8" fmla="*/ 28057 h 85129"/>
                  <a:gd name="connsiteX9" fmla="*/ 52248 w 52090"/>
                  <a:gd name="connsiteY9" fmla="*/ 43312 h 85129"/>
                  <a:gd name="connsiteX10" fmla="*/ 50239 w 52090"/>
                  <a:gd name="connsiteY10" fmla="*/ 63181 h 85129"/>
                  <a:gd name="connsiteX11" fmla="*/ 42500 w 52090"/>
                  <a:gd name="connsiteY11" fmla="*/ 78956 h 85129"/>
                  <a:gd name="connsiteX12" fmla="*/ 26203 w 52090"/>
                  <a:gd name="connsiteY12" fmla="*/ 85430 h 85129"/>
                  <a:gd name="connsiteX13" fmla="*/ 26203 w 52090"/>
                  <a:gd name="connsiteY13" fmla="*/ 82305 h 85129"/>
                  <a:gd name="connsiteX14" fmla="*/ 36472 w 52090"/>
                  <a:gd name="connsiteY14" fmla="*/ 75236 h 85129"/>
                  <a:gd name="connsiteX15" fmla="*/ 40639 w 52090"/>
                  <a:gd name="connsiteY15" fmla="*/ 59535 h 85129"/>
                  <a:gd name="connsiteX16" fmla="*/ 41383 w 52090"/>
                  <a:gd name="connsiteY16" fmla="*/ 41228 h 85129"/>
                  <a:gd name="connsiteX17" fmla="*/ 40639 w 52090"/>
                  <a:gd name="connsiteY17" fmla="*/ 24113 h 85129"/>
                  <a:gd name="connsiteX18" fmla="*/ 36547 w 52090"/>
                  <a:gd name="connsiteY18" fmla="*/ 9825 h 85129"/>
                  <a:gd name="connsiteX19" fmla="*/ 26203 w 52090"/>
                  <a:gd name="connsiteY19" fmla="*/ 3426 h 85129"/>
                  <a:gd name="connsiteX20" fmla="*/ 15785 w 52090"/>
                  <a:gd name="connsiteY20" fmla="*/ 9900 h 85129"/>
                  <a:gd name="connsiteX21" fmla="*/ 11618 w 52090"/>
                  <a:gd name="connsiteY21" fmla="*/ 24187 h 85129"/>
                  <a:gd name="connsiteX22" fmla="*/ 10874 w 52090"/>
                  <a:gd name="connsiteY22" fmla="*/ 41228 h 85129"/>
                  <a:gd name="connsiteX23" fmla="*/ 11172 w 52090"/>
                  <a:gd name="connsiteY23" fmla="*/ 54325 h 85129"/>
                  <a:gd name="connsiteX24" fmla="*/ 12958 w 52090"/>
                  <a:gd name="connsiteY24" fmla="*/ 66901 h 85129"/>
                  <a:gd name="connsiteX25" fmla="*/ 17645 w 52090"/>
                  <a:gd name="connsiteY25" fmla="*/ 77840 h 85129"/>
                  <a:gd name="connsiteX26" fmla="*/ 26203 w 52090"/>
                  <a:gd name="connsiteY26" fmla="*/ 82305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90" h="85129">
                    <a:moveTo>
                      <a:pt x="26203" y="85430"/>
                    </a:moveTo>
                    <a:cubicBezTo>
                      <a:pt x="16083" y="85430"/>
                      <a:pt x="9212" y="81263"/>
                      <a:pt x="5590" y="72929"/>
                    </a:cubicBezTo>
                    <a:cubicBezTo>
                      <a:pt x="1969" y="64594"/>
                      <a:pt x="158" y="54722"/>
                      <a:pt x="158" y="43312"/>
                    </a:cubicBezTo>
                    <a:cubicBezTo>
                      <a:pt x="158" y="36069"/>
                      <a:pt x="803" y="29297"/>
                      <a:pt x="2093" y="22997"/>
                    </a:cubicBezTo>
                    <a:cubicBezTo>
                      <a:pt x="3383" y="16696"/>
                      <a:pt x="5963" y="11338"/>
                      <a:pt x="9832" y="6923"/>
                    </a:cubicBezTo>
                    <a:cubicBezTo>
                      <a:pt x="13702" y="2508"/>
                      <a:pt x="19159" y="300"/>
                      <a:pt x="26203" y="300"/>
                    </a:cubicBezTo>
                    <a:cubicBezTo>
                      <a:pt x="31660" y="300"/>
                      <a:pt x="36126" y="1615"/>
                      <a:pt x="39597" y="4245"/>
                    </a:cubicBezTo>
                    <a:cubicBezTo>
                      <a:pt x="43070" y="6874"/>
                      <a:pt x="45700" y="10297"/>
                      <a:pt x="47486" y="14514"/>
                    </a:cubicBezTo>
                    <a:cubicBezTo>
                      <a:pt x="49272" y="18731"/>
                      <a:pt x="50512" y="23245"/>
                      <a:pt x="51206" y="28057"/>
                    </a:cubicBezTo>
                    <a:cubicBezTo>
                      <a:pt x="51901" y="32869"/>
                      <a:pt x="52248" y="37954"/>
                      <a:pt x="52248" y="43312"/>
                    </a:cubicBezTo>
                    <a:cubicBezTo>
                      <a:pt x="52248" y="50356"/>
                      <a:pt x="51579" y="56979"/>
                      <a:pt x="50239" y="63181"/>
                    </a:cubicBezTo>
                    <a:cubicBezTo>
                      <a:pt x="48900" y="69381"/>
                      <a:pt x="46320" y="74640"/>
                      <a:pt x="42500" y="78956"/>
                    </a:cubicBezTo>
                    <a:cubicBezTo>
                      <a:pt x="38680" y="83272"/>
                      <a:pt x="33248" y="85430"/>
                      <a:pt x="26203" y="85430"/>
                    </a:cubicBezTo>
                    <a:close/>
                    <a:moveTo>
                      <a:pt x="26203" y="82305"/>
                    </a:moveTo>
                    <a:cubicBezTo>
                      <a:pt x="30767" y="82305"/>
                      <a:pt x="34190" y="79948"/>
                      <a:pt x="36472" y="75236"/>
                    </a:cubicBezTo>
                    <a:cubicBezTo>
                      <a:pt x="38754" y="70523"/>
                      <a:pt x="40143" y="65289"/>
                      <a:pt x="40639" y="59535"/>
                    </a:cubicBezTo>
                    <a:cubicBezTo>
                      <a:pt x="41136" y="53780"/>
                      <a:pt x="41383" y="47677"/>
                      <a:pt x="41383" y="41228"/>
                    </a:cubicBezTo>
                    <a:cubicBezTo>
                      <a:pt x="41383" y="35077"/>
                      <a:pt x="41136" y="29371"/>
                      <a:pt x="40639" y="24113"/>
                    </a:cubicBezTo>
                    <a:cubicBezTo>
                      <a:pt x="40143" y="18854"/>
                      <a:pt x="38779" y="14092"/>
                      <a:pt x="36547" y="9825"/>
                    </a:cubicBezTo>
                    <a:cubicBezTo>
                      <a:pt x="34315" y="5559"/>
                      <a:pt x="30867" y="3426"/>
                      <a:pt x="26203" y="3426"/>
                    </a:cubicBezTo>
                    <a:cubicBezTo>
                      <a:pt x="21540" y="3426"/>
                      <a:pt x="18067" y="5584"/>
                      <a:pt x="15785" y="9900"/>
                    </a:cubicBezTo>
                    <a:cubicBezTo>
                      <a:pt x="13504" y="14216"/>
                      <a:pt x="12114" y="18978"/>
                      <a:pt x="11618" y="24187"/>
                    </a:cubicBezTo>
                    <a:cubicBezTo>
                      <a:pt x="11121" y="29396"/>
                      <a:pt x="10874" y="35077"/>
                      <a:pt x="10874" y="41228"/>
                    </a:cubicBezTo>
                    <a:cubicBezTo>
                      <a:pt x="10874" y="45892"/>
                      <a:pt x="10973" y="50257"/>
                      <a:pt x="11172" y="54325"/>
                    </a:cubicBezTo>
                    <a:cubicBezTo>
                      <a:pt x="11370" y="58393"/>
                      <a:pt x="11965" y="62585"/>
                      <a:pt x="12958" y="66901"/>
                    </a:cubicBezTo>
                    <a:cubicBezTo>
                      <a:pt x="13949" y="71217"/>
                      <a:pt x="15512" y="74863"/>
                      <a:pt x="17645" y="77840"/>
                    </a:cubicBezTo>
                    <a:cubicBezTo>
                      <a:pt x="19779" y="80817"/>
                      <a:pt x="22631" y="82305"/>
                      <a:pt x="26203" y="82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053">
                <a:extLst>
                  <a:ext uri="{FF2B5EF4-FFF2-40B4-BE49-F238E27FC236}">
                    <a16:creationId xmlns:a16="http://schemas.microsoft.com/office/drawing/2014/main" id="{16FF990E-60E0-5828-D58B-C5A4FEBC902B}"/>
                  </a:ext>
                </a:extLst>
              </p:cNvPr>
              <p:cNvSpPr/>
              <p:nvPr/>
            </p:nvSpPr>
            <p:spPr>
              <a:xfrm>
                <a:off x="2766281" y="5581537"/>
                <a:ext cx="49559" cy="82451"/>
              </a:xfrm>
              <a:custGeom>
                <a:avLst/>
                <a:gdLst>
                  <a:gd name="connsiteX0" fmla="*/ 158 w 49559"/>
                  <a:gd name="connsiteY0" fmla="*/ 82752 h 82451"/>
                  <a:gd name="connsiteX1" fmla="*/ 158 w 49559"/>
                  <a:gd name="connsiteY1" fmla="*/ 79477 h 82451"/>
                  <a:gd name="connsiteX2" fmla="*/ 455 w 49559"/>
                  <a:gd name="connsiteY2" fmla="*/ 78733 h 82451"/>
                  <a:gd name="connsiteX3" fmla="*/ 19655 w 49559"/>
                  <a:gd name="connsiteY3" fmla="*/ 57450 h 82451"/>
                  <a:gd name="connsiteX4" fmla="*/ 26799 w 49559"/>
                  <a:gd name="connsiteY4" fmla="*/ 49488 h 82451"/>
                  <a:gd name="connsiteX5" fmla="*/ 32156 w 49559"/>
                  <a:gd name="connsiteY5" fmla="*/ 42121 h 82451"/>
                  <a:gd name="connsiteX6" fmla="*/ 36398 w 49559"/>
                  <a:gd name="connsiteY6" fmla="*/ 33638 h 82451"/>
                  <a:gd name="connsiteX7" fmla="*/ 37960 w 49559"/>
                  <a:gd name="connsiteY7" fmla="*/ 24560 h 82451"/>
                  <a:gd name="connsiteX8" fmla="*/ 36026 w 49559"/>
                  <a:gd name="connsiteY8" fmla="*/ 14811 h 82451"/>
                  <a:gd name="connsiteX9" fmla="*/ 30371 w 49559"/>
                  <a:gd name="connsiteY9" fmla="*/ 7370 h 82451"/>
                  <a:gd name="connsiteX10" fmla="*/ 21441 w 49559"/>
                  <a:gd name="connsiteY10" fmla="*/ 4616 h 82451"/>
                  <a:gd name="connsiteX11" fmla="*/ 11766 w 49559"/>
                  <a:gd name="connsiteY11" fmla="*/ 7891 h 82451"/>
                  <a:gd name="connsiteX12" fmla="*/ 5665 w 49559"/>
                  <a:gd name="connsiteY12" fmla="*/ 16225 h 82451"/>
                  <a:gd name="connsiteX13" fmla="*/ 7004 w 49559"/>
                  <a:gd name="connsiteY13" fmla="*/ 16077 h 82451"/>
                  <a:gd name="connsiteX14" fmla="*/ 11766 w 49559"/>
                  <a:gd name="connsiteY14" fmla="*/ 17937 h 82451"/>
                  <a:gd name="connsiteX15" fmla="*/ 13702 w 49559"/>
                  <a:gd name="connsiteY15" fmla="*/ 22774 h 82451"/>
                  <a:gd name="connsiteX16" fmla="*/ 11766 w 49559"/>
                  <a:gd name="connsiteY16" fmla="*/ 27611 h 82451"/>
                  <a:gd name="connsiteX17" fmla="*/ 7004 w 49559"/>
                  <a:gd name="connsiteY17" fmla="*/ 29619 h 82451"/>
                  <a:gd name="connsiteX18" fmla="*/ 2167 w 49559"/>
                  <a:gd name="connsiteY18" fmla="*/ 27611 h 82451"/>
                  <a:gd name="connsiteX19" fmla="*/ 158 w 49559"/>
                  <a:gd name="connsiteY19" fmla="*/ 22774 h 82451"/>
                  <a:gd name="connsiteX20" fmla="*/ 1944 w 49559"/>
                  <a:gd name="connsiteY20" fmla="*/ 14067 h 82451"/>
                  <a:gd name="connsiteX21" fmla="*/ 7004 w 49559"/>
                  <a:gd name="connsiteY21" fmla="*/ 6849 h 82451"/>
                  <a:gd name="connsiteX22" fmla="*/ 14446 w 49559"/>
                  <a:gd name="connsiteY22" fmla="*/ 2012 h 82451"/>
                  <a:gd name="connsiteX23" fmla="*/ 23227 w 49559"/>
                  <a:gd name="connsiteY23" fmla="*/ 300 h 82451"/>
                  <a:gd name="connsiteX24" fmla="*/ 36472 w 49559"/>
                  <a:gd name="connsiteY24" fmla="*/ 3277 h 82451"/>
                  <a:gd name="connsiteX25" fmla="*/ 46146 w 49559"/>
                  <a:gd name="connsiteY25" fmla="*/ 11760 h 82451"/>
                  <a:gd name="connsiteX26" fmla="*/ 49718 w 49559"/>
                  <a:gd name="connsiteY26" fmla="*/ 24560 h 82451"/>
                  <a:gd name="connsiteX27" fmla="*/ 47336 w 49559"/>
                  <a:gd name="connsiteY27" fmla="*/ 34754 h 82451"/>
                  <a:gd name="connsiteX28" fmla="*/ 41309 w 49559"/>
                  <a:gd name="connsiteY28" fmla="*/ 43535 h 82451"/>
                  <a:gd name="connsiteX29" fmla="*/ 31858 w 49559"/>
                  <a:gd name="connsiteY29" fmla="*/ 52539 h 82451"/>
                  <a:gd name="connsiteX30" fmla="*/ 24268 w 49559"/>
                  <a:gd name="connsiteY30" fmla="*/ 59236 h 82451"/>
                  <a:gd name="connsiteX31" fmla="*/ 10278 w 49559"/>
                  <a:gd name="connsiteY31" fmla="*/ 72780 h 82451"/>
                  <a:gd name="connsiteX32" fmla="*/ 22185 w 49559"/>
                  <a:gd name="connsiteY32" fmla="*/ 72780 h 82451"/>
                  <a:gd name="connsiteX33" fmla="*/ 36845 w 49559"/>
                  <a:gd name="connsiteY33" fmla="*/ 72631 h 82451"/>
                  <a:gd name="connsiteX34" fmla="*/ 43021 w 49559"/>
                  <a:gd name="connsiteY34" fmla="*/ 72036 h 82451"/>
                  <a:gd name="connsiteX35" fmla="*/ 45997 w 49559"/>
                  <a:gd name="connsiteY35" fmla="*/ 60725 h 82451"/>
                  <a:gd name="connsiteX36" fmla="*/ 49718 w 49559"/>
                  <a:gd name="connsiteY36" fmla="*/ 60725 h 82451"/>
                  <a:gd name="connsiteX37" fmla="*/ 46146 w 49559"/>
                  <a:gd name="connsiteY37" fmla="*/ 82752 h 82451"/>
                  <a:gd name="connsiteX38" fmla="*/ 158 w 49559"/>
                  <a:gd name="connsiteY38" fmla="*/ 82752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59" h="82451">
                    <a:moveTo>
                      <a:pt x="158" y="82752"/>
                    </a:moveTo>
                    <a:lnTo>
                      <a:pt x="158" y="79477"/>
                    </a:lnTo>
                    <a:cubicBezTo>
                      <a:pt x="158" y="79279"/>
                      <a:pt x="257" y="79031"/>
                      <a:pt x="455" y="78733"/>
                    </a:cubicBezTo>
                    <a:lnTo>
                      <a:pt x="19655" y="57450"/>
                    </a:lnTo>
                    <a:cubicBezTo>
                      <a:pt x="22631" y="54275"/>
                      <a:pt x="25013" y="51621"/>
                      <a:pt x="26799" y="49488"/>
                    </a:cubicBezTo>
                    <a:cubicBezTo>
                      <a:pt x="28585" y="47355"/>
                      <a:pt x="30371" y="44899"/>
                      <a:pt x="32156" y="42121"/>
                    </a:cubicBezTo>
                    <a:cubicBezTo>
                      <a:pt x="33942" y="39343"/>
                      <a:pt x="35356" y="36515"/>
                      <a:pt x="36398" y="33638"/>
                    </a:cubicBezTo>
                    <a:cubicBezTo>
                      <a:pt x="37439" y="30761"/>
                      <a:pt x="37960" y="27735"/>
                      <a:pt x="37960" y="24560"/>
                    </a:cubicBezTo>
                    <a:cubicBezTo>
                      <a:pt x="37960" y="21186"/>
                      <a:pt x="37315" y="17936"/>
                      <a:pt x="36026" y="14811"/>
                    </a:cubicBezTo>
                    <a:cubicBezTo>
                      <a:pt x="34736" y="11686"/>
                      <a:pt x="32851" y="9206"/>
                      <a:pt x="30371" y="7370"/>
                    </a:cubicBezTo>
                    <a:cubicBezTo>
                      <a:pt x="27889" y="5534"/>
                      <a:pt x="24913" y="4616"/>
                      <a:pt x="21441" y="4616"/>
                    </a:cubicBezTo>
                    <a:cubicBezTo>
                      <a:pt x="17869" y="4616"/>
                      <a:pt x="14644" y="5708"/>
                      <a:pt x="11766" y="7891"/>
                    </a:cubicBezTo>
                    <a:cubicBezTo>
                      <a:pt x="8889" y="10073"/>
                      <a:pt x="6855" y="12852"/>
                      <a:pt x="5665" y="16225"/>
                    </a:cubicBezTo>
                    <a:cubicBezTo>
                      <a:pt x="6062" y="16126"/>
                      <a:pt x="6508" y="16077"/>
                      <a:pt x="7004" y="16077"/>
                    </a:cubicBezTo>
                    <a:cubicBezTo>
                      <a:pt x="8889" y="16077"/>
                      <a:pt x="10477" y="16697"/>
                      <a:pt x="11766" y="17937"/>
                    </a:cubicBezTo>
                    <a:cubicBezTo>
                      <a:pt x="13057" y="19177"/>
                      <a:pt x="13702" y="20789"/>
                      <a:pt x="13702" y="22774"/>
                    </a:cubicBezTo>
                    <a:cubicBezTo>
                      <a:pt x="13702" y="24659"/>
                      <a:pt x="13057" y="26271"/>
                      <a:pt x="11766" y="27611"/>
                    </a:cubicBezTo>
                    <a:cubicBezTo>
                      <a:pt x="10477" y="28950"/>
                      <a:pt x="8889" y="29619"/>
                      <a:pt x="7004" y="29619"/>
                    </a:cubicBezTo>
                    <a:cubicBezTo>
                      <a:pt x="5119" y="29619"/>
                      <a:pt x="3507" y="28950"/>
                      <a:pt x="2167" y="27611"/>
                    </a:cubicBezTo>
                    <a:cubicBezTo>
                      <a:pt x="828" y="26271"/>
                      <a:pt x="158" y="24659"/>
                      <a:pt x="158" y="22774"/>
                    </a:cubicBezTo>
                    <a:cubicBezTo>
                      <a:pt x="158" y="19698"/>
                      <a:pt x="753" y="16796"/>
                      <a:pt x="1944" y="14067"/>
                    </a:cubicBezTo>
                    <a:cubicBezTo>
                      <a:pt x="3135" y="11338"/>
                      <a:pt x="4822" y="8932"/>
                      <a:pt x="7004" y="6849"/>
                    </a:cubicBezTo>
                    <a:cubicBezTo>
                      <a:pt x="9187" y="4765"/>
                      <a:pt x="11667" y="3153"/>
                      <a:pt x="14446" y="2012"/>
                    </a:cubicBezTo>
                    <a:cubicBezTo>
                      <a:pt x="17224" y="871"/>
                      <a:pt x="20151" y="300"/>
                      <a:pt x="23227" y="300"/>
                    </a:cubicBezTo>
                    <a:cubicBezTo>
                      <a:pt x="27989" y="300"/>
                      <a:pt x="32404" y="1293"/>
                      <a:pt x="36472" y="3277"/>
                    </a:cubicBezTo>
                    <a:cubicBezTo>
                      <a:pt x="40540" y="5261"/>
                      <a:pt x="43765" y="8089"/>
                      <a:pt x="46146" y="11760"/>
                    </a:cubicBezTo>
                    <a:cubicBezTo>
                      <a:pt x="48527" y="15432"/>
                      <a:pt x="49718" y="19698"/>
                      <a:pt x="49718" y="24560"/>
                    </a:cubicBezTo>
                    <a:cubicBezTo>
                      <a:pt x="49718" y="28132"/>
                      <a:pt x="48924" y="31530"/>
                      <a:pt x="47336" y="34754"/>
                    </a:cubicBezTo>
                    <a:cubicBezTo>
                      <a:pt x="45749" y="37979"/>
                      <a:pt x="43740" y="40906"/>
                      <a:pt x="41309" y="43535"/>
                    </a:cubicBezTo>
                    <a:cubicBezTo>
                      <a:pt x="38878" y="46164"/>
                      <a:pt x="35728" y="49166"/>
                      <a:pt x="31858" y="52539"/>
                    </a:cubicBezTo>
                    <a:cubicBezTo>
                      <a:pt x="27988" y="55912"/>
                      <a:pt x="25458" y="58145"/>
                      <a:pt x="24268" y="59236"/>
                    </a:cubicBezTo>
                    <a:lnTo>
                      <a:pt x="10278" y="72780"/>
                    </a:lnTo>
                    <a:lnTo>
                      <a:pt x="22185" y="72780"/>
                    </a:lnTo>
                    <a:cubicBezTo>
                      <a:pt x="28039" y="72780"/>
                      <a:pt x="32925" y="72730"/>
                      <a:pt x="36845" y="72631"/>
                    </a:cubicBezTo>
                    <a:cubicBezTo>
                      <a:pt x="40763" y="72532"/>
                      <a:pt x="42822" y="72333"/>
                      <a:pt x="43021" y="72036"/>
                    </a:cubicBezTo>
                    <a:cubicBezTo>
                      <a:pt x="44012" y="71044"/>
                      <a:pt x="45005" y="67273"/>
                      <a:pt x="45997" y="60725"/>
                    </a:cubicBezTo>
                    <a:lnTo>
                      <a:pt x="49718" y="60725"/>
                    </a:lnTo>
                    <a:lnTo>
                      <a:pt x="46146" y="82752"/>
                    </a:lnTo>
                    <a:lnTo>
                      <a:pt x="158" y="8275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054">
                <a:extLst>
                  <a:ext uri="{FF2B5EF4-FFF2-40B4-BE49-F238E27FC236}">
                    <a16:creationId xmlns:a16="http://schemas.microsoft.com/office/drawing/2014/main" id="{69CB86B8-C433-A02C-495D-3E9D8E8B6C8B}"/>
                  </a:ext>
                </a:extLst>
              </p:cNvPr>
              <p:cNvSpPr/>
              <p:nvPr/>
            </p:nvSpPr>
            <p:spPr>
              <a:xfrm>
                <a:off x="2829781" y="5581537"/>
                <a:ext cx="49559" cy="85129"/>
              </a:xfrm>
              <a:custGeom>
                <a:avLst/>
                <a:gdLst>
                  <a:gd name="connsiteX0" fmla="*/ 4772 w 49559"/>
                  <a:gd name="connsiteY0" fmla="*/ 68613 h 85129"/>
                  <a:gd name="connsiteX1" fmla="*/ 8715 w 49559"/>
                  <a:gd name="connsiteY1" fmla="*/ 75310 h 85129"/>
                  <a:gd name="connsiteX2" fmla="*/ 14967 w 49559"/>
                  <a:gd name="connsiteY2" fmla="*/ 79924 h 85129"/>
                  <a:gd name="connsiteX3" fmla="*/ 22482 w 49559"/>
                  <a:gd name="connsiteY3" fmla="*/ 81561 h 85129"/>
                  <a:gd name="connsiteX4" fmla="*/ 34761 w 49559"/>
                  <a:gd name="connsiteY4" fmla="*/ 74566 h 85129"/>
                  <a:gd name="connsiteX5" fmla="*/ 38110 w 49559"/>
                  <a:gd name="connsiteY5" fmla="*/ 57749 h 85129"/>
                  <a:gd name="connsiteX6" fmla="*/ 37960 w 49559"/>
                  <a:gd name="connsiteY6" fmla="*/ 50530 h 85129"/>
                  <a:gd name="connsiteX7" fmla="*/ 37216 w 49559"/>
                  <a:gd name="connsiteY7" fmla="*/ 44800 h 85129"/>
                  <a:gd name="connsiteX8" fmla="*/ 33123 w 49559"/>
                  <a:gd name="connsiteY8" fmla="*/ 37210 h 85129"/>
                  <a:gd name="connsiteX9" fmla="*/ 26054 w 49559"/>
                  <a:gd name="connsiteY9" fmla="*/ 33936 h 85129"/>
                  <a:gd name="connsiteX10" fmla="*/ 18910 w 49559"/>
                  <a:gd name="connsiteY10" fmla="*/ 35201 h 85129"/>
                  <a:gd name="connsiteX11" fmla="*/ 14073 w 49559"/>
                  <a:gd name="connsiteY11" fmla="*/ 38178 h 85129"/>
                  <a:gd name="connsiteX12" fmla="*/ 10725 w 49559"/>
                  <a:gd name="connsiteY12" fmla="*/ 41749 h 85129"/>
                  <a:gd name="connsiteX13" fmla="*/ 8939 w 49559"/>
                  <a:gd name="connsiteY13" fmla="*/ 43758 h 85129"/>
                  <a:gd name="connsiteX14" fmla="*/ 7599 w 49559"/>
                  <a:gd name="connsiteY14" fmla="*/ 43758 h 85129"/>
                  <a:gd name="connsiteX15" fmla="*/ 6781 w 49559"/>
                  <a:gd name="connsiteY15" fmla="*/ 43386 h 85129"/>
                  <a:gd name="connsiteX16" fmla="*/ 6260 w 49559"/>
                  <a:gd name="connsiteY16" fmla="*/ 42568 h 85129"/>
                  <a:gd name="connsiteX17" fmla="*/ 6260 w 49559"/>
                  <a:gd name="connsiteY17" fmla="*/ 1194 h 85129"/>
                  <a:gd name="connsiteX18" fmla="*/ 6707 w 49559"/>
                  <a:gd name="connsiteY18" fmla="*/ 599 h 85129"/>
                  <a:gd name="connsiteX19" fmla="*/ 7599 w 49559"/>
                  <a:gd name="connsiteY19" fmla="*/ 300 h 85129"/>
                  <a:gd name="connsiteX20" fmla="*/ 7897 w 49559"/>
                  <a:gd name="connsiteY20" fmla="*/ 300 h 85129"/>
                  <a:gd name="connsiteX21" fmla="*/ 25608 w 49559"/>
                  <a:gd name="connsiteY21" fmla="*/ 4319 h 85129"/>
                  <a:gd name="connsiteX22" fmla="*/ 43318 w 49559"/>
                  <a:gd name="connsiteY22" fmla="*/ 300 h 85129"/>
                  <a:gd name="connsiteX23" fmla="*/ 43765 w 49559"/>
                  <a:gd name="connsiteY23" fmla="*/ 300 h 85129"/>
                  <a:gd name="connsiteX24" fmla="*/ 44434 w 49559"/>
                  <a:gd name="connsiteY24" fmla="*/ 599 h 85129"/>
                  <a:gd name="connsiteX25" fmla="*/ 44807 w 49559"/>
                  <a:gd name="connsiteY25" fmla="*/ 1194 h 85129"/>
                  <a:gd name="connsiteX26" fmla="*/ 44807 w 49559"/>
                  <a:gd name="connsiteY26" fmla="*/ 2385 h 85129"/>
                  <a:gd name="connsiteX27" fmla="*/ 44658 w 49559"/>
                  <a:gd name="connsiteY27" fmla="*/ 2980 h 85129"/>
                  <a:gd name="connsiteX28" fmla="*/ 33942 w 49559"/>
                  <a:gd name="connsiteY28" fmla="*/ 11760 h 85129"/>
                  <a:gd name="connsiteX29" fmla="*/ 20846 w 49559"/>
                  <a:gd name="connsiteY29" fmla="*/ 14886 h 85129"/>
                  <a:gd name="connsiteX30" fmla="*/ 10576 w 49559"/>
                  <a:gd name="connsiteY30" fmla="*/ 13546 h 85129"/>
                  <a:gd name="connsiteX31" fmla="*/ 10576 w 49559"/>
                  <a:gd name="connsiteY31" fmla="*/ 36913 h 85129"/>
                  <a:gd name="connsiteX32" fmla="*/ 17943 w 49559"/>
                  <a:gd name="connsiteY32" fmla="*/ 32224 h 85129"/>
                  <a:gd name="connsiteX33" fmla="*/ 26203 w 49559"/>
                  <a:gd name="connsiteY33" fmla="*/ 30810 h 85129"/>
                  <a:gd name="connsiteX34" fmla="*/ 38481 w 49559"/>
                  <a:gd name="connsiteY34" fmla="*/ 34680 h 85129"/>
                  <a:gd name="connsiteX35" fmla="*/ 46815 w 49559"/>
                  <a:gd name="connsiteY35" fmla="*/ 44875 h 85129"/>
                  <a:gd name="connsiteX36" fmla="*/ 49718 w 49559"/>
                  <a:gd name="connsiteY36" fmla="*/ 57897 h 85129"/>
                  <a:gd name="connsiteX37" fmla="*/ 46072 w 49559"/>
                  <a:gd name="connsiteY37" fmla="*/ 71664 h 85129"/>
                  <a:gd name="connsiteX38" fmla="*/ 36100 w 49559"/>
                  <a:gd name="connsiteY38" fmla="*/ 81710 h 85129"/>
                  <a:gd name="connsiteX39" fmla="*/ 22482 w 49559"/>
                  <a:gd name="connsiteY39" fmla="*/ 85430 h 85129"/>
                  <a:gd name="connsiteX40" fmla="*/ 11245 w 49559"/>
                  <a:gd name="connsiteY40" fmla="*/ 82305 h 85129"/>
                  <a:gd name="connsiteX41" fmla="*/ 3135 w 49559"/>
                  <a:gd name="connsiteY41" fmla="*/ 73896 h 85129"/>
                  <a:gd name="connsiteX42" fmla="*/ 158 w 49559"/>
                  <a:gd name="connsiteY42" fmla="*/ 62511 h 85129"/>
                  <a:gd name="connsiteX43" fmla="*/ 2018 w 49559"/>
                  <a:gd name="connsiteY43" fmla="*/ 58046 h 85129"/>
                  <a:gd name="connsiteX44" fmla="*/ 6558 w 49559"/>
                  <a:gd name="connsiteY44" fmla="*/ 56260 h 85129"/>
                  <a:gd name="connsiteX45" fmla="*/ 11097 w 49559"/>
                  <a:gd name="connsiteY45" fmla="*/ 58046 h 85129"/>
                  <a:gd name="connsiteX46" fmla="*/ 12957 w 49559"/>
                  <a:gd name="connsiteY46" fmla="*/ 62511 h 85129"/>
                  <a:gd name="connsiteX47" fmla="*/ 11097 w 49559"/>
                  <a:gd name="connsiteY47" fmla="*/ 67050 h 85129"/>
                  <a:gd name="connsiteX48" fmla="*/ 6558 w 49559"/>
                  <a:gd name="connsiteY48" fmla="*/ 68910 h 85129"/>
                  <a:gd name="connsiteX49" fmla="*/ 5590 w 49559"/>
                  <a:gd name="connsiteY49" fmla="*/ 68836 h 85129"/>
                  <a:gd name="connsiteX50" fmla="*/ 4772 w 49559"/>
                  <a:gd name="connsiteY50" fmla="*/ 68613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9559" h="85129">
                    <a:moveTo>
                      <a:pt x="4772" y="68613"/>
                    </a:moveTo>
                    <a:cubicBezTo>
                      <a:pt x="5665" y="71093"/>
                      <a:pt x="6979" y="73325"/>
                      <a:pt x="8715" y="75310"/>
                    </a:cubicBezTo>
                    <a:cubicBezTo>
                      <a:pt x="10452" y="77294"/>
                      <a:pt x="12536" y="78832"/>
                      <a:pt x="14967" y="79924"/>
                    </a:cubicBezTo>
                    <a:cubicBezTo>
                      <a:pt x="17397" y="81015"/>
                      <a:pt x="19903" y="81561"/>
                      <a:pt x="22482" y="81561"/>
                    </a:cubicBezTo>
                    <a:cubicBezTo>
                      <a:pt x="28435" y="81561"/>
                      <a:pt x="32528" y="79229"/>
                      <a:pt x="34761" y="74566"/>
                    </a:cubicBezTo>
                    <a:cubicBezTo>
                      <a:pt x="36993" y="69902"/>
                      <a:pt x="38110" y="64297"/>
                      <a:pt x="38110" y="57749"/>
                    </a:cubicBezTo>
                    <a:cubicBezTo>
                      <a:pt x="38110" y="54871"/>
                      <a:pt x="38060" y="52464"/>
                      <a:pt x="37960" y="50530"/>
                    </a:cubicBezTo>
                    <a:cubicBezTo>
                      <a:pt x="37861" y="48595"/>
                      <a:pt x="37613" y="46686"/>
                      <a:pt x="37216" y="44800"/>
                    </a:cubicBezTo>
                    <a:cubicBezTo>
                      <a:pt x="36423" y="41923"/>
                      <a:pt x="35058" y="39393"/>
                      <a:pt x="33123" y="37210"/>
                    </a:cubicBezTo>
                    <a:cubicBezTo>
                      <a:pt x="31189" y="35027"/>
                      <a:pt x="28832" y="33936"/>
                      <a:pt x="26054" y="33936"/>
                    </a:cubicBezTo>
                    <a:cubicBezTo>
                      <a:pt x="23275" y="33936"/>
                      <a:pt x="20894" y="34358"/>
                      <a:pt x="18910" y="35201"/>
                    </a:cubicBezTo>
                    <a:cubicBezTo>
                      <a:pt x="16926" y="36044"/>
                      <a:pt x="15313" y="37036"/>
                      <a:pt x="14073" y="38178"/>
                    </a:cubicBezTo>
                    <a:cubicBezTo>
                      <a:pt x="12833" y="39319"/>
                      <a:pt x="11717" y="40509"/>
                      <a:pt x="10725" y="41749"/>
                    </a:cubicBezTo>
                    <a:cubicBezTo>
                      <a:pt x="9733" y="42990"/>
                      <a:pt x="9137" y="43659"/>
                      <a:pt x="8939" y="43758"/>
                    </a:cubicBezTo>
                    <a:lnTo>
                      <a:pt x="7599" y="43758"/>
                    </a:lnTo>
                    <a:cubicBezTo>
                      <a:pt x="7401" y="43758"/>
                      <a:pt x="7129" y="43634"/>
                      <a:pt x="6781" y="43386"/>
                    </a:cubicBezTo>
                    <a:cubicBezTo>
                      <a:pt x="6433" y="43138"/>
                      <a:pt x="6260" y="42865"/>
                      <a:pt x="6260" y="42568"/>
                    </a:cubicBezTo>
                    <a:lnTo>
                      <a:pt x="6260" y="1194"/>
                    </a:lnTo>
                    <a:cubicBezTo>
                      <a:pt x="6260" y="995"/>
                      <a:pt x="6408" y="797"/>
                      <a:pt x="6707" y="599"/>
                    </a:cubicBezTo>
                    <a:cubicBezTo>
                      <a:pt x="7005" y="400"/>
                      <a:pt x="7302" y="300"/>
                      <a:pt x="7599" y="300"/>
                    </a:cubicBezTo>
                    <a:lnTo>
                      <a:pt x="7897" y="300"/>
                    </a:lnTo>
                    <a:cubicBezTo>
                      <a:pt x="13453" y="2980"/>
                      <a:pt x="19357" y="4319"/>
                      <a:pt x="25608" y="4319"/>
                    </a:cubicBezTo>
                    <a:cubicBezTo>
                      <a:pt x="31759" y="4319"/>
                      <a:pt x="37663" y="2980"/>
                      <a:pt x="43318" y="300"/>
                    </a:cubicBezTo>
                    <a:lnTo>
                      <a:pt x="43765" y="300"/>
                    </a:lnTo>
                    <a:cubicBezTo>
                      <a:pt x="43964" y="300"/>
                      <a:pt x="44187" y="400"/>
                      <a:pt x="44434" y="599"/>
                    </a:cubicBezTo>
                    <a:cubicBezTo>
                      <a:pt x="44683" y="797"/>
                      <a:pt x="44807" y="995"/>
                      <a:pt x="44807" y="1194"/>
                    </a:cubicBezTo>
                    <a:lnTo>
                      <a:pt x="44807" y="2385"/>
                    </a:lnTo>
                    <a:cubicBezTo>
                      <a:pt x="44807" y="2781"/>
                      <a:pt x="44757" y="2980"/>
                      <a:pt x="44658" y="2980"/>
                    </a:cubicBezTo>
                    <a:cubicBezTo>
                      <a:pt x="41781" y="6750"/>
                      <a:pt x="38209" y="9677"/>
                      <a:pt x="33942" y="11760"/>
                    </a:cubicBezTo>
                    <a:cubicBezTo>
                      <a:pt x="29676" y="13844"/>
                      <a:pt x="25310" y="14886"/>
                      <a:pt x="20846" y="14886"/>
                    </a:cubicBezTo>
                    <a:cubicBezTo>
                      <a:pt x="17472" y="14886"/>
                      <a:pt x="14048" y="14439"/>
                      <a:pt x="10576" y="13546"/>
                    </a:cubicBezTo>
                    <a:lnTo>
                      <a:pt x="10576" y="36913"/>
                    </a:lnTo>
                    <a:cubicBezTo>
                      <a:pt x="13354" y="34730"/>
                      <a:pt x="15810" y="33167"/>
                      <a:pt x="17943" y="32224"/>
                    </a:cubicBezTo>
                    <a:cubicBezTo>
                      <a:pt x="20076" y="31281"/>
                      <a:pt x="22830" y="30810"/>
                      <a:pt x="26203" y="30810"/>
                    </a:cubicBezTo>
                    <a:cubicBezTo>
                      <a:pt x="30767" y="30810"/>
                      <a:pt x="34860" y="32100"/>
                      <a:pt x="38481" y="34680"/>
                    </a:cubicBezTo>
                    <a:cubicBezTo>
                      <a:pt x="42102" y="37259"/>
                      <a:pt x="44881" y="40658"/>
                      <a:pt x="46815" y="44875"/>
                    </a:cubicBezTo>
                    <a:cubicBezTo>
                      <a:pt x="48750" y="49092"/>
                      <a:pt x="49718" y="53432"/>
                      <a:pt x="49718" y="57897"/>
                    </a:cubicBezTo>
                    <a:cubicBezTo>
                      <a:pt x="49718" y="62858"/>
                      <a:pt x="48502" y="67447"/>
                      <a:pt x="46072" y="71664"/>
                    </a:cubicBezTo>
                    <a:cubicBezTo>
                      <a:pt x="43641" y="75881"/>
                      <a:pt x="40317" y="79229"/>
                      <a:pt x="36100" y="81710"/>
                    </a:cubicBezTo>
                    <a:cubicBezTo>
                      <a:pt x="31883" y="84190"/>
                      <a:pt x="27344" y="85430"/>
                      <a:pt x="22482" y="85430"/>
                    </a:cubicBezTo>
                    <a:cubicBezTo>
                      <a:pt x="18414" y="85430"/>
                      <a:pt x="14669" y="84388"/>
                      <a:pt x="11245" y="82305"/>
                    </a:cubicBezTo>
                    <a:cubicBezTo>
                      <a:pt x="7823" y="80222"/>
                      <a:pt x="5119" y="77419"/>
                      <a:pt x="3135" y="73896"/>
                    </a:cubicBezTo>
                    <a:cubicBezTo>
                      <a:pt x="1151" y="70374"/>
                      <a:pt x="158" y="66579"/>
                      <a:pt x="158" y="62511"/>
                    </a:cubicBezTo>
                    <a:cubicBezTo>
                      <a:pt x="158" y="60725"/>
                      <a:pt x="778" y="59236"/>
                      <a:pt x="2018" y="58046"/>
                    </a:cubicBezTo>
                    <a:cubicBezTo>
                      <a:pt x="3259" y="56855"/>
                      <a:pt x="4772" y="56260"/>
                      <a:pt x="6558" y="56260"/>
                    </a:cubicBezTo>
                    <a:cubicBezTo>
                      <a:pt x="8344" y="56260"/>
                      <a:pt x="9857" y="56855"/>
                      <a:pt x="11097" y="58046"/>
                    </a:cubicBezTo>
                    <a:cubicBezTo>
                      <a:pt x="12337" y="59236"/>
                      <a:pt x="12957" y="60725"/>
                      <a:pt x="12957" y="62511"/>
                    </a:cubicBezTo>
                    <a:cubicBezTo>
                      <a:pt x="12957" y="64297"/>
                      <a:pt x="12337" y="65810"/>
                      <a:pt x="11097" y="67050"/>
                    </a:cubicBezTo>
                    <a:cubicBezTo>
                      <a:pt x="9857" y="68290"/>
                      <a:pt x="8344" y="68910"/>
                      <a:pt x="6558" y="68910"/>
                    </a:cubicBezTo>
                    <a:cubicBezTo>
                      <a:pt x="6260" y="68910"/>
                      <a:pt x="5938" y="68885"/>
                      <a:pt x="5590" y="68836"/>
                    </a:cubicBezTo>
                    <a:cubicBezTo>
                      <a:pt x="5243" y="68786"/>
                      <a:pt x="4970" y="68712"/>
                      <a:pt x="4772" y="686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055">
                <a:extLst>
                  <a:ext uri="{FF2B5EF4-FFF2-40B4-BE49-F238E27FC236}">
                    <a16:creationId xmlns:a16="http://schemas.microsoft.com/office/drawing/2014/main" id="{21E4CD5D-0CE8-80B8-5EBE-6BEFBF83AF56}"/>
                  </a:ext>
                </a:extLst>
              </p:cNvPr>
              <p:cNvSpPr/>
              <p:nvPr/>
            </p:nvSpPr>
            <p:spPr>
              <a:xfrm>
                <a:off x="2894174" y="5571119"/>
                <a:ext cx="29021" cy="123825"/>
              </a:xfrm>
              <a:custGeom>
                <a:avLst/>
                <a:gdLst>
                  <a:gd name="connsiteX0" fmla="*/ 1200 w 29021"/>
                  <a:gd name="connsiteY0" fmla="*/ 124125 h 123825"/>
                  <a:gd name="connsiteX1" fmla="*/ 158 w 29021"/>
                  <a:gd name="connsiteY1" fmla="*/ 123083 h 123825"/>
                  <a:gd name="connsiteX2" fmla="*/ 307 w 29021"/>
                  <a:gd name="connsiteY2" fmla="*/ 122190 h 123825"/>
                  <a:gd name="connsiteX3" fmla="*/ 21589 w 29021"/>
                  <a:gd name="connsiteY3" fmla="*/ 62213 h 123825"/>
                  <a:gd name="connsiteX4" fmla="*/ 605 w 29021"/>
                  <a:gd name="connsiteY4" fmla="*/ 2384 h 123825"/>
                  <a:gd name="connsiteX5" fmla="*/ 158 w 29021"/>
                  <a:gd name="connsiteY5" fmla="*/ 1342 h 123825"/>
                  <a:gd name="connsiteX6" fmla="*/ 456 w 29021"/>
                  <a:gd name="connsiteY6" fmla="*/ 598 h 123825"/>
                  <a:gd name="connsiteX7" fmla="*/ 1200 w 29021"/>
                  <a:gd name="connsiteY7" fmla="*/ 300 h 123825"/>
                  <a:gd name="connsiteX8" fmla="*/ 2391 w 29021"/>
                  <a:gd name="connsiteY8" fmla="*/ 300 h 123825"/>
                  <a:gd name="connsiteX9" fmla="*/ 2986 w 29021"/>
                  <a:gd name="connsiteY9" fmla="*/ 598 h 123825"/>
                  <a:gd name="connsiteX10" fmla="*/ 17795 w 29021"/>
                  <a:gd name="connsiteY10" fmla="*/ 17639 h 123825"/>
                  <a:gd name="connsiteX11" fmla="*/ 26426 w 29021"/>
                  <a:gd name="connsiteY11" fmla="*/ 38996 h 123825"/>
                  <a:gd name="connsiteX12" fmla="*/ 29180 w 29021"/>
                  <a:gd name="connsiteY12" fmla="*/ 62213 h 123825"/>
                  <a:gd name="connsiteX13" fmla="*/ 27691 w 29021"/>
                  <a:gd name="connsiteY13" fmla="*/ 79477 h 123825"/>
                  <a:gd name="connsiteX14" fmla="*/ 23004 w 29021"/>
                  <a:gd name="connsiteY14" fmla="*/ 96220 h 123825"/>
                  <a:gd name="connsiteX15" fmla="*/ 14818 w 29021"/>
                  <a:gd name="connsiteY15" fmla="*/ 111474 h 123825"/>
                  <a:gd name="connsiteX16" fmla="*/ 2986 w 29021"/>
                  <a:gd name="connsiteY16" fmla="*/ 123827 h 123825"/>
                  <a:gd name="connsiteX17" fmla="*/ 2391 w 29021"/>
                  <a:gd name="connsiteY17" fmla="*/ 124125 h 123825"/>
                  <a:gd name="connsiteX18" fmla="*/ 1200 w 29021"/>
                  <a:gd name="connsiteY18" fmla="*/ 1241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021" h="123825">
                    <a:moveTo>
                      <a:pt x="1200" y="124125"/>
                    </a:moveTo>
                    <a:cubicBezTo>
                      <a:pt x="506" y="124125"/>
                      <a:pt x="158" y="123778"/>
                      <a:pt x="158" y="123083"/>
                    </a:cubicBezTo>
                    <a:cubicBezTo>
                      <a:pt x="158" y="122687"/>
                      <a:pt x="208" y="122389"/>
                      <a:pt x="307" y="122190"/>
                    </a:cubicBezTo>
                    <a:cubicBezTo>
                      <a:pt x="14495" y="108399"/>
                      <a:pt x="21589" y="88407"/>
                      <a:pt x="21589" y="62213"/>
                    </a:cubicBezTo>
                    <a:cubicBezTo>
                      <a:pt x="21589" y="36019"/>
                      <a:pt x="14594" y="16076"/>
                      <a:pt x="605" y="2384"/>
                    </a:cubicBezTo>
                    <a:cubicBezTo>
                      <a:pt x="307" y="2185"/>
                      <a:pt x="158" y="1838"/>
                      <a:pt x="158" y="1342"/>
                    </a:cubicBezTo>
                    <a:cubicBezTo>
                      <a:pt x="158" y="1044"/>
                      <a:pt x="257" y="796"/>
                      <a:pt x="456" y="598"/>
                    </a:cubicBezTo>
                    <a:cubicBezTo>
                      <a:pt x="654" y="400"/>
                      <a:pt x="902" y="300"/>
                      <a:pt x="1200" y="300"/>
                    </a:cubicBezTo>
                    <a:lnTo>
                      <a:pt x="2391" y="300"/>
                    </a:lnTo>
                    <a:cubicBezTo>
                      <a:pt x="2589" y="300"/>
                      <a:pt x="2787" y="400"/>
                      <a:pt x="2986" y="598"/>
                    </a:cubicBezTo>
                    <a:cubicBezTo>
                      <a:pt x="8939" y="5261"/>
                      <a:pt x="13875" y="10941"/>
                      <a:pt x="17795" y="17639"/>
                    </a:cubicBezTo>
                    <a:cubicBezTo>
                      <a:pt x="21714" y="24336"/>
                      <a:pt x="24591" y="31455"/>
                      <a:pt x="26426" y="38996"/>
                    </a:cubicBezTo>
                    <a:cubicBezTo>
                      <a:pt x="28262" y="46536"/>
                      <a:pt x="29180" y="54275"/>
                      <a:pt x="29180" y="62213"/>
                    </a:cubicBezTo>
                    <a:cubicBezTo>
                      <a:pt x="29180" y="68066"/>
                      <a:pt x="28684" y="73821"/>
                      <a:pt x="27691" y="79477"/>
                    </a:cubicBezTo>
                    <a:cubicBezTo>
                      <a:pt x="26700" y="85132"/>
                      <a:pt x="25137" y="90713"/>
                      <a:pt x="23004" y="96220"/>
                    </a:cubicBezTo>
                    <a:cubicBezTo>
                      <a:pt x="20870" y="101727"/>
                      <a:pt x="18141" y="106812"/>
                      <a:pt x="14818" y="111474"/>
                    </a:cubicBezTo>
                    <a:cubicBezTo>
                      <a:pt x="11494" y="116138"/>
                      <a:pt x="7550" y="120255"/>
                      <a:pt x="2986" y="123827"/>
                    </a:cubicBezTo>
                    <a:cubicBezTo>
                      <a:pt x="2787" y="124026"/>
                      <a:pt x="2589" y="124125"/>
                      <a:pt x="2391" y="124125"/>
                    </a:cubicBezTo>
                    <a:lnTo>
                      <a:pt x="1200" y="124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CD896199-4F3D-784D-7361-E0BDAE233683}"/>
                </a:ext>
              </a:extLst>
            </p:cNvPr>
            <p:cNvGrpSpPr/>
            <p:nvPr/>
          </p:nvGrpSpPr>
          <p:grpSpPr>
            <a:xfrm>
              <a:off x="2794841" y="5405651"/>
              <a:ext cx="649911" cy="123825"/>
              <a:chOff x="2794841" y="5405651"/>
              <a:chExt cx="649911" cy="123825"/>
            </a:xfrm>
            <a:solidFill>
              <a:srgbClr val="000000"/>
            </a:solidFill>
          </p:grpSpPr>
          <p:sp>
            <p:nvSpPr>
              <p:cNvPr id="161" name="Freeform: Shape 1059">
                <a:extLst>
                  <a:ext uri="{FF2B5EF4-FFF2-40B4-BE49-F238E27FC236}">
                    <a16:creationId xmlns:a16="http://schemas.microsoft.com/office/drawing/2014/main" id="{BE9799F2-92DA-313A-EE1E-4ADB07402EA8}"/>
                  </a:ext>
                </a:extLst>
              </p:cNvPr>
              <p:cNvSpPr/>
              <p:nvPr/>
            </p:nvSpPr>
            <p:spPr>
              <a:xfrm>
                <a:off x="2794841" y="5413985"/>
                <a:ext cx="62359" cy="84534"/>
              </a:xfrm>
              <a:custGeom>
                <a:avLst/>
                <a:gdLst>
                  <a:gd name="connsiteX0" fmla="*/ 1553 w 62359"/>
                  <a:gd name="connsiteY0" fmla="*/ 84817 h 84534"/>
                  <a:gd name="connsiteX1" fmla="*/ 213 w 62359"/>
                  <a:gd name="connsiteY1" fmla="*/ 83477 h 84534"/>
                  <a:gd name="connsiteX2" fmla="*/ 213 w 62359"/>
                  <a:gd name="connsiteY2" fmla="*/ 81691 h 84534"/>
                  <a:gd name="connsiteX3" fmla="*/ 362 w 62359"/>
                  <a:gd name="connsiteY3" fmla="*/ 80947 h 84534"/>
                  <a:gd name="connsiteX4" fmla="*/ 48582 w 62359"/>
                  <a:gd name="connsiteY4" fmla="*/ 4599 h 84534"/>
                  <a:gd name="connsiteX5" fmla="*/ 31170 w 62359"/>
                  <a:gd name="connsiteY5" fmla="*/ 4599 h 84534"/>
                  <a:gd name="connsiteX6" fmla="*/ 16733 w 62359"/>
                  <a:gd name="connsiteY6" fmla="*/ 6906 h 84534"/>
                  <a:gd name="connsiteX7" fmla="*/ 8250 w 62359"/>
                  <a:gd name="connsiteY7" fmla="*/ 14421 h 84534"/>
                  <a:gd name="connsiteX8" fmla="*/ 5423 w 62359"/>
                  <a:gd name="connsiteY8" fmla="*/ 28560 h 84534"/>
                  <a:gd name="connsiteX9" fmla="*/ 1702 w 62359"/>
                  <a:gd name="connsiteY9" fmla="*/ 28560 h 84534"/>
                  <a:gd name="connsiteX10" fmla="*/ 3190 w 62359"/>
                  <a:gd name="connsiteY10" fmla="*/ 283 h 84534"/>
                  <a:gd name="connsiteX11" fmla="*/ 60488 w 62359"/>
                  <a:gd name="connsiteY11" fmla="*/ 283 h 84534"/>
                  <a:gd name="connsiteX12" fmla="*/ 61829 w 62359"/>
                  <a:gd name="connsiteY12" fmla="*/ 1622 h 84534"/>
                  <a:gd name="connsiteX13" fmla="*/ 61829 w 62359"/>
                  <a:gd name="connsiteY13" fmla="*/ 3110 h 84534"/>
                  <a:gd name="connsiteX14" fmla="*/ 61679 w 62359"/>
                  <a:gd name="connsiteY14" fmla="*/ 3855 h 84534"/>
                  <a:gd name="connsiteX15" fmla="*/ 13608 w 62359"/>
                  <a:gd name="connsiteY15" fmla="*/ 80055 h 84534"/>
                  <a:gd name="connsiteX16" fmla="*/ 31765 w 62359"/>
                  <a:gd name="connsiteY16" fmla="*/ 80055 h 84534"/>
                  <a:gd name="connsiteX17" fmla="*/ 43597 w 62359"/>
                  <a:gd name="connsiteY17" fmla="*/ 78864 h 84534"/>
                  <a:gd name="connsiteX18" fmla="*/ 52452 w 62359"/>
                  <a:gd name="connsiteY18" fmla="*/ 74102 h 84534"/>
                  <a:gd name="connsiteX19" fmla="*/ 56247 w 62359"/>
                  <a:gd name="connsiteY19" fmla="*/ 67925 h 84534"/>
                  <a:gd name="connsiteX20" fmla="*/ 58107 w 62359"/>
                  <a:gd name="connsiteY20" fmla="*/ 60633 h 84534"/>
                  <a:gd name="connsiteX21" fmla="*/ 59001 w 62359"/>
                  <a:gd name="connsiteY21" fmla="*/ 51330 h 84534"/>
                  <a:gd name="connsiteX22" fmla="*/ 62573 w 62359"/>
                  <a:gd name="connsiteY22" fmla="*/ 51330 h 84534"/>
                  <a:gd name="connsiteX23" fmla="*/ 60488 w 62359"/>
                  <a:gd name="connsiteY23" fmla="*/ 84817 h 84534"/>
                  <a:gd name="connsiteX24" fmla="*/ 1553 w 62359"/>
                  <a:gd name="connsiteY24" fmla="*/ 84817 h 8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359" h="84534">
                    <a:moveTo>
                      <a:pt x="1553" y="84817"/>
                    </a:moveTo>
                    <a:cubicBezTo>
                      <a:pt x="660" y="84817"/>
                      <a:pt x="213" y="84371"/>
                      <a:pt x="213" y="83477"/>
                    </a:cubicBezTo>
                    <a:lnTo>
                      <a:pt x="213" y="81691"/>
                    </a:lnTo>
                    <a:cubicBezTo>
                      <a:pt x="213" y="81394"/>
                      <a:pt x="263" y="81146"/>
                      <a:pt x="362" y="80947"/>
                    </a:cubicBezTo>
                    <a:lnTo>
                      <a:pt x="48582" y="4599"/>
                    </a:lnTo>
                    <a:lnTo>
                      <a:pt x="31170" y="4599"/>
                    </a:lnTo>
                    <a:cubicBezTo>
                      <a:pt x="25315" y="4599"/>
                      <a:pt x="20503" y="5368"/>
                      <a:pt x="16733" y="6906"/>
                    </a:cubicBezTo>
                    <a:cubicBezTo>
                      <a:pt x="12963" y="8444"/>
                      <a:pt x="10136" y="10949"/>
                      <a:pt x="8250" y="14421"/>
                    </a:cubicBezTo>
                    <a:cubicBezTo>
                      <a:pt x="6366" y="17894"/>
                      <a:pt x="5423" y="22607"/>
                      <a:pt x="5423" y="28560"/>
                    </a:cubicBezTo>
                    <a:lnTo>
                      <a:pt x="1702" y="28560"/>
                    </a:lnTo>
                    <a:lnTo>
                      <a:pt x="3190" y="283"/>
                    </a:lnTo>
                    <a:lnTo>
                      <a:pt x="60488" y="283"/>
                    </a:lnTo>
                    <a:cubicBezTo>
                      <a:pt x="61382" y="283"/>
                      <a:pt x="61829" y="730"/>
                      <a:pt x="61829" y="1622"/>
                    </a:cubicBezTo>
                    <a:lnTo>
                      <a:pt x="61829" y="3110"/>
                    </a:lnTo>
                    <a:cubicBezTo>
                      <a:pt x="61829" y="3408"/>
                      <a:pt x="61779" y="3656"/>
                      <a:pt x="61679" y="3855"/>
                    </a:cubicBezTo>
                    <a:lnTo>
                      <a:pt x="13608" y="80055"/>
                    </a:lnTo>
                    <a:lnTo>
                      <a:pt x="31765" y="80055"/>
                    </a:lnTo>
                    <a:cubicBezTo>
                      <a:pt x="36130" y="80055"/>
                      <a:pt x="40074" y="79658"/>
                      <a:pt x="43597" y="78864"/>
                    </a:cubicBezTo>
                    <a:cubicBezTo>
                      <a:pt x="47119" y="78071"/>
                      <a:pt x="50071" y="76483"/>
                      <a:pt x="52452" y="74102"/>
                    </a:cubicBezTo>
                    <a:cubicBezTo>
                      <a:pt x="54040" y="72514"/>
                      <a:pt x="55305" y="70455"/>
                      <a:pt x="56247" y="67925"/>
                    </a:cubicBezTo>
                    <a:cubicBezTo>
                      <a:pt x="57190" y="65395"/>
                      <a:pt x="57810" y="62964"/>
                      <a:pt x="58107" y="60633"/>
                    </a:cubicBezTo>
                    <a:cubicBezTo>
                      <a:pt x="58405" y="58301"/>
                      <a:pt x="58703" y="55200"/>
                      <a:pt x="59001" y="51330"/>
                    </a:cubicBezTo>
                    <a:lnTo>
                      <a:pt x="62573" y="51330"/>
                    </a:lnTo>
                    <a:lnTo>
                      <a:pt x="60488" y="84817"/>
                    </a:lnTo>
                    <a:lnTo>
                      <a:pt x="1553" y="8481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060">
                <a:extLst>
                  <a:ext uri="{FF2B5EF4-FFF2-40B4-BE49-F238E27FC236}">
                    <a16:creationId xmlns:a16="http://schemas.microsoft.com/office/drawing/2014/main" id="{DAFFB677-C289-BC87-D760-DB6C20EBBE8E}"/>
                  </a:ext>
                </a:extLst>
              </p:cNvPr>
              <p:cNvSpPr/>
              <p:nvPr/>
            </p:nvSpPr>
            <p:spPr>
              <a:xfrm>
                <a:off x="2869178" y="5412645"/>
                <a:ext cx="62805" cy="85874"/>
              </a:xfrm>
              <a:custGeom>
                <a:avLst/>
                <a:gdLst>
                  <a:gd name="connsiteX0" fmla="*/ 213 w 62805"/>
                  <a:gd name="connsiteY0" fmla="*/ 86158 h 85874"/>
                  <a:gd name="connsiteX1" fmla="*/ 213 w 62805"/>
                  <a:gd name="connsiteY1" fmla="*/ 81841 h 85874"/>
                  <a:gd name="connsiteX2" fmla="*/ 7134 w 62805"/>
                  <a:gd name="connsiteY2" fmla="*/ 81171 h 85874"/>
                  <a:gd name="connsiteX3" fmla="*/ 9887 w 62805"/>
                  <a:gd name="connsiteY3" fmla="*/ 77823 h 85874"/>
                  <a:gd name="connsiteX4" fmla="*/ 9887 w 62805"/>
                  <a:gd name="connsiteY4" fmla="*/ 12934 h 85874"/>
                  <a:gd name="connsiteX5" fmla="*/ 8846 w 62805"/>
                  <a:gd name="connsiteY5" fmla="*/ 8022 h 85874"/>
                  <a:gd name="connsiteX6" fmla="*/ 5944 w 62805"/>
                  <a:gd name="connsiteY6" fmla="*/ 6236 h 85874"/>
                  <a:gd name="connsiteX7" fmla="*/ 213 w 62805"/>
                  <a:gd name="connsiteY7" fmla="*/ 5939 h 85874"/>
                  <a:gd name="connsiteX8" fmla="*/ 213 w 62805"/>
                  <a:gd name="connsiteY8" fmla="*/ 1623 h 85874"/>
                  <a:gd name="connsiteX9" fmla="*/ 18519 w 62805"/>
                  <a:gd name="connsiteY9" fmla="*/ 283 h 85874"/>
                  <a:gd name="connsiteX10" fmla="*/ 18519 w 62805"/>
                  <a:gd name="connsiteY10" fmla="*/ 42848 h 85874"/>
                  <a:gd name="connsiteX11" fmla="*/ 25812 w 62805"/>
                  <a:gd name="connsiteY11" fmla="*/ 34514 h 85874"/>
                  <a:gd name="connsiteX12" fmla="*/ 36081 w 62805"/>
                  <a:gd name="connsiteY12" fmla="*/ 31389 h 85874"/>
                  <a:gd name="connsiteX13" fmla="*/ 49029 w 62805"/>
                  <a:gd name="connsiteY13" fmla="*/ 35556 h 85874"/>
                  <a:gd name="connsiteX14" fmla="*/ 53345 w 62805"/>
                  <a:gd name="connsiteY14" fmla="*/ 48058 h 85874"/>
                  <a:gd name="connsiteX15" fmla="*/ 53345 w 62805"/>
                  <a:gd name="connsiteY15" fmla="*/ 77823 h 85874"/>
                  <a:gd name="connsiteX16" fmla="*/ 56024 w 62805"/>
                  <a:gd name="connsiteY16" fmla="*/ 81171 h 85874"/>
                  <a:gd name="connsiteX17" fmla="*/ 63019 w 62805"/>
                  <a:gd name="connsiteY17" fmla="*/ 81841 h 85874"/>
                  <a:gd name="connsiteX18" fmla="*/ 63019 w 62805"/>
                  <a:gd name="connsiteY18" fmla="*/ 86158 h 85874"/>
                  <a:gd name="connsiteX19" fmla="*/ 34593 w 62805"/>
                  <a:gd name="connsiteY19" fmla="*/ 86158 h 85874"/>
                  <a:gd name="connsiteX20" fmla="*/ 34593 w 62805"/>
                  <a:gd name="connsiteY20" fmla="*/ 81841 h 85874"/>
                  <a:gd name="connsiteX21" fmla="*/ 41588 w 62805"/>
                  <a:gd name="connsiteY21" fmla="*/ 81171 h 85874"/>
                  <a:gd name="connsiteX22" fmla="*/ 44266 w 62805"/>
                  <a:gd name="connsiteY22" fmla="*/ 77823 h 85874"/>
                  <a:gd name="connsiteX23" fmla="*/ 44266 w 62805"/>
                  <a:gd name="connsiteY23" fmla="*/ 48503 h 85874"/>
                  <a:gd name="connsiteX24" fmla="*/ 42555 w 62805"/>
                  <a:gd name="connsiteY24" fmla="*/ 38533 h 85874"/>
                  <a:gd name="connsiteX25" fmla="*/ 35337 w 62805"/>
                  <a:gd name="connsiteY25" fmla="*/ 34663 h 85874"/>
                  <a:gd name="connsiteX26" fmla="*/ 23579 w 62805"/>
                  <a:gd name="connsiteY26" fmla="*/ 40393 h 85874"/>
                  <a:gd name="connsiteX27" fmla="*/ 18966 w 62805"/>
                  <a:gd name="connsiteY27" fmla="*/ 53415 h 85874"/>
                  <a:gd name="connsiteX28" fmla="*/ 18966 w 62805"/>
                  <a:gd name="connsiteY28" fmla="*/ 77823 h 85874"/>
                  <a:gd name="connsiteX29" fmla="*/ 21645 w 62805"/>
                  <a:gd name="connsiteY29" fmla="*/ 81171 h 85874"/>
                  <a:gd name="connsiteX30" fmla="*/ 28491 w 62805"/>
                  <a:gd name="connsiteY30" fmla="*/ 81841 h 85874"/>
                  <a:gd name="connsiteX31" fmla="*/ 28491 w 62805"/>
                  <a:gd name="connsiteY31" fmla="*/ 86158 h 85874"/>
                  <a:gd name="connsiteX32" fmla="*/ 213 w 62805"/>
                  <a:gd name="connsiteY32" fmla="*/ 86158 h 8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805" h="85874">
                    <a:moveTo>
                      <a:pt x="213" y="86158"/>
                    </a:moveTo>
                    <a:lnTo>
                      <a:pt x="213" y="81841"/>
                    </a:lnTo>
                    <a:cubicBezTo>
                      <a:pt x="2992" y="81841"/>
                      <a:pt x="5299" y="81618"/>
                      <a:pt x="7134" y="81171"/>
                    </a:cubicBezTo>
                    <a:cubicBezTo>
                      <a:pt x="8970" y="80725"/>
                      <a:pt x="9887" y="79609"/>
                      <a:pt x="9887" y="77823"/>
                    </a:cubicBezTo>
                    <a:lnTo>
                      <a:pt x="9887" y="12934"/>
                    </a:lnTo>
                    <a:cubicBezTo>
                      <a:pt x="9887" y="10652"/>
                      <a:pt x="9540" y="9015"/>
                      <a:pt x="8846" y="8022"/>
                    </a:cubicBezTo>
                    <a:cubicBezTo>
                      <a:pt x="8151" y="7030"/>
                      <a:pt x="7184" y="6435"/>
                      <a:pt x="5944" y="6236"/>
                    </a:cubicBezTo>
                    <a:cubicBezTo>
                      <a:pt x="4703" y="6038"/>
                      <a:pt x="2794" y="5939"/>
                      <a:pt x="213" y="5939"/>
                    </a:cubicBezTo>
                    <a:lnTo>
                      <a:pt x="213" y="1623"/>
                    </a:lnTo>
                    <a:lnTo>
                      <a:pt x="18519" y="283"/>
                    </a:lnTo>
                    <a:lnTo>
                      <a:pt x="18519" y="42848"/>
                    </a:lnTo>
                    <a:cubicBezTo>
                      <a:pt x="20305" y="39376"/>
                      <a:pt x="22736" y="36597"/>
                      <a:pt x="25812" y="34514"/>
                    </a:cubicBezTo>
                    <a:cubicBezTo>
                      <a:pt x="28887" y="32431"/>
                      <a:pt x="32311" y="31389"/>
                      <a:pt x="36081" y="31389"/>
                    </a:cubicBezTo>
                    <a:cubicBezTo>
                      <a:pt x="41836" y="31389"/>
                      <a:pt x="46151" y="32778"/>
                      <a:pt x="49029" y="35556"/>
                    </a:cubicBezTo>
                    <a:cubicBezTo>
                      <a:pt x="51906" y="38334"/>
                      <a:pt x="53345" y="42501"/>
                      <a:pt x="53345" y="48058"/>
                    </a:cubicBezTo>
                    <a:lnTo>
                      <a:pt x="53345" y="77823"/>
                    </a:lnTo>
                    <a:cubicBezTo>
                      <a:pt x="53345" y="79609"/>
                      <a:pt x="54238" y="80725"/>
                      <a:pt x="56024" y="81171"/>
                    </a:cubicBezTo>
                    <a:cubicBezTo>
                      <a:pt x="57810" y="81618"/>
                      <a:pt x="60142" y="81841"/>
                      <a:pt x="63019" y="81841"/>
                    </a:cubicBezTo>
                    <a:lnTo>
                      <a:pt x="63019" y="86158"/>
                    </a:lnTo>
                    <a:lnTo>
                      <a:pt x="34593" y="86158"/>
                    </a:lnTo>
                    <a:lnTo>
                      <a:pt x="34593" y="81841"/>
                    </a:lnTo>
                    <a:cubicBezTo>
                      <a:pt x="37470" y="81841"/>
                      <a:pt x="39802" y="81618"/>
                      <a:pt x="41588" y="81171"/>
                    </a:cubicBezTo>
                    <a:cubicBezTo>
                      <a:pt x="43374" y="80725"/>
                      <a:pt x="44266" y="79609"/>
                      <a:pt x="44266" y="77823"/>
                    </a:cubicBezTo>
                    <a:lnTo>
                      <a:pt x="44266" y="48503"/>
                    </a:lnTo>
                    <a:cubicBezTo>
                      <a:pt x="44266" y="44436"/>
                      <a:pt x="43696" y="41112"/>
                      <a:pt x="42555" y="38533"/>
                    </a:cubicBezTo>
                    <a:cubicBezTo>
                      <a:pt x="41414" y="35953"/>
                      <a:pt x="39008" y="34663"/>
                      <a:pt x="35337" y="34663"/>
                    </a:cubicBezTo>
                    <a:cubicBezTo>
                      <a:pt x="30574" y="34663"/>
                      <a:pt x="26655" y="36573"/>
                      <a:pt x="23579" y="40393"/>
                    </a:cubicBezTo>
                    <a:cubicBezTo>
                      <a:pt x="20503" y="44212"/>
                      <a:pt x="18966" y="48553"/>
                      <a:pt x="18966" y="53415"/>
                    </a:cubicBezTo>
                    <a:lnTo>
                      <a:pt x="18966" y="77823"/>
                    </a:lnTo>
                    <a:cubicBezTo>
                      <a:pt x="18966" y="79609"/>
                      <a:pt x="19859" y="80725"/>
                      <a:pt x="21645" y="81171"/>
                    </a:cubicBezTo>
                    <a:cubicBezTo>
                      <a:pt x="23430" y="81618"/>
                      <a:pt x="25713" y="81841"/>
                      <a:pt x="28491" y="81841"/>
                    </a:cubicBezTo>
                    <a:lnTo>
                      <a:pt x="28491" y="86158"/>
                    </a:lnTo>
                    <a:lnTo>
                      <a:pt x="213" y="86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061">
                <a:extLst>
                  <a:ext uri="{FF2B5EF4-FFF2-40B4-BE49-F238E27FC236}">
                    <a16:creationId xmlns:a16="http://schemas.microsoft.com/office/drawing/2014/main" id="{CB9FC405-0668-8736-197B-838A6D070D4C}"/>
                  </a:ext>
                </a:extLst>
              </p:cNvPr>
              <p:cNvSpPr/>
              <p:nvPr/>
            </p:nvSpPr>
            <p:spPr>
              <a:xfrm>
                <a:off x="2940924" y="5443006"/>
                <a:ext cx="56108" cy="56852"/>
              </a:xfrm>
              <a:custGeom>
                <a:avLst/>
                <a:gdLst>
                  <a:gd name="connsiteX0" fmla="*/ 213 w 56108"/>
                  <a:gd name="connsiteY0" fmla="*/ 43592 h 56852"/>
                  <a:gd name="connsiteX1" fmla="*/ 6018 w 56108"/>
                  <a:gd name="connsiteY1" fmla="*/ 31686 h 56852"/>
                  <a:gd name="connsiteX2" fmla="*/ 20008 w 56108"/>
                  <a:gd name="connsiteY2" fmla="*/ 25138 h 56852"/>
                  <a:gd name="connsiteX3" fmla="*/ 35486 w 56108"/>
                  <a:gd name="connsiteY3" fmla="*/ 23203 h 56852"/>
                  <a:gd name="connsiteX4" fmla="*/ 35486 w 56108"/>
                  <a:gd name="connsiteY4" fmla="*/ 18142 h 56852"/>
                  <a:gd name="connsiteX5" fmla="*/ 33923 w 56108"/>
                  <a:gd name="connsiteY5" fmla="*/ 11223 h 56852"/>
                  <a:gd name="connsiteX6" fmla="*/ 29384 w 56108"/>
                  <a:gd name="connsiteY6" fmla="*/ 5715 h 56852"/>
                  <a:gd name="connsiteX7" fmla="*/ 22835 w 56108"/>
                  <a:gd name="connsiteY7" fmla="*/ 3558 h 56852"/>
                  <a:gd name="connsiteX8" fmla="*/ 10334 w 56108"/>
                  <a:gd name="connsiteY8" fmla="*/ 7278 h 56852"/>
                  <a:gd name="connsiteX9" fmla="*/ 14204 w 56108"/>
                  <a:gd name="connsiteY9" fmla="*/ 9064 h 56852"/>
                  <a:gd name="connsiteX10" fmla="*/ 15691 w 56108"/>
                  <a:gd name="connsiteY10" fmla="*/ 13231 h 56852"/>
                  <a:gd name="connsiteX11" fmla="*/ 13981 w 56108"/>
                  <a:gd name="connsiteY11" fmla="*/ 17399 h 56852"/>
                  <a:gd name="connsiteX12" fmla="*/ 9888 w 56108"/>
                  <a:gd name="connsiteY12" fmla="*/ 19184 h 56852"/>
                  <a:gd name="connsiteX13" fmla="*/ 5571 w 56108"/>
                  <a:gd name="connsiteY13" fmla="*/ 17399 h 56852"/>
                  <a:gd name="connsiteX14" fmla="*/ 3785 w 56108"/>
                  <a:gd name="connsiteY14" fmla="*/ 13231 h 56852"/>
                  <a:gd name="connsiteX15" fmla="*/ 9738 w 56108"/>
                  <a:gd name="connsiteY15" fmla="*/ 3483 h 56852"/>
                  <a:gd name="connsiteX16" fmla="*/ 22835 w 56108"/>
                  <a:gd name="connsiteY16" fmla="*/ 283 h 56852"/>
                  <a:gd name="connsiteX17" fmla="*/ 32955 w 56108"/>
                  <a:gd name="connsiteY17" fmla="*/ 2441 h 56852"/>
                  <a:gd name="connsiteX18" fmla="*/ 41216 w 56108"/>
                  <a:gd name="connsiteY18" fmla="*/ 8617 h 56852"/>
                  <a:gd name="connsiteX19" fmla="*/ 44416 w 56108"/>
                  <a:gd name="connsiteY19" fmla="*/ 17845 h 56852"/>
                  <a:gd name="connsiteX20" fmla="*/ 44416 w 56108"/>
                  <a:gd name="connsiteY20" fmla="*/ 45825 h 56852"/>
                  <a:gd name="connsiteX21" fmla="*/ 45457 w 56108"/>
                  <a:gd name="connsiteY21" fmla="*/ 50215 h 56852"/>
                  <a:gd name="connsiteX22" fmla="*/ 48732 w 56108"/>
                  <a:gd name="connsiteY22" fmla="*/ 52225 h 56852"/>
                  <a:gd name="connsiteX23" fmla="*/ 51783 w 56108"/>
                  <a:gd name="connsiteY23" fmla="*/ 50141 h 56852"/>
                  <a:gd name="connsiteX24" fmla="*/ 52750 w 56108"/>
                  <a:gd name="connsiteY24" fmla="*/ 45825 h 56852"/>
                  <a:gd name="connsiteX25" fmla="*/ 52750 w 56108"/>
                  <a:gd name="connsiteY25" fmla="*/ 37788 h 56852"/>
                  <a:gd name="connsiteX26" fmla="*/ 56322 w 56108"/>
                  <a:gd name="connsiteY26" fmla="*/ 37788 h 56852"/>
                  <a:gd name="connsiteX27" fmla="*/ 56322 w 56108"/>
                  <a:gd name="connsiteY27" fmla="*/ 45825 h 56852"/>
                  <a:gd name="connsiteX28" fmla="*/ 54908 w 56108"/>
                  <a:gd name="connsiteY28" fmla="*/ 51034 h 56852"/>
                  <a:gd name="connsiteX29" fmla="*/ 51039 w 56108"/>
                  <a:gd name="connsiteY29" fmla="*/ 55052 h 56852"/>
                  <a:gd name="connsiteX30" fmla="*/ 45755 w 56108"/>
                  <a:gd name="connsiteY30" fmla="*/ 56541 h 56852"/>
                  <a:gd name="connsiteX31" fmla="*/ 39430 w 56108"/>
                  <a:gd name="connsiteY31" fmla="*/ 53713 h 56852"/>
                  <a:gd name="connsiteX32" fmla="*/ 36527 w 56108"/>
                  <a:gd name="connsiteY32" fmla="*/ 47016 h 56852"/>
                  <a:gd name="connsiteX33" fmla="*/ 29830 w 56108"/>
                  <a:gd name="connsiteY33" fmla="*/ 54382 h 56852"/>
                  <a:gd name="connsiteX34" fmla="*/ 20157 w 56108"/>
                  <a:gd name="connsiteY34" fmla="*/ 57136 h 56852"/>
                  <a:gd name="connsiteX35" fmla="*/ 10929 w 56108"/>
                  <a:gd name="connsiteY35" fmla="*/ 55797 h 56852"/>
                  <a:gd name="connsiteX36" fmla="*/ 3265 w 56108"/>
                  <a:gd name="connsiteY36" fmla="*/ 51406 h 56852"/>
                  <a:gd name="connsiteX37" fmla="*/ 213 w 56108"/>
                  <a:gd name="connsiteY37" fmla="*/ 43592 h 56852"/>
                  <a:gd name="connsiteX38" fmla="*/ 10334 w 56108"/>
                  <a:gd name="connsiteY38" fmla="*/ 43592 h 56852"/>
                  <a:gd name="connsiteX39" fmla="*/ 13534 w 56108"/>
                  <a:gd name="connsiteY39" fmla="*/ 50959 h 56852"/>
                  <a:gd name="connsiteX40" fmla="*/ 21049 w 56108"/>
                  <a:gd name="connsiteY40" fmla="*/ 53861 h 56852"/>
                  <a:gd name="connsiteX41" fmla="*/ 28343 w 56108"/>
                  <a:gd name="connsiteY41" fmla="*/ 51927 h 56852"/>
                  <a:gd name="connsiteX42" fmla="*/ 33551 w 56108"/>
                  <a:gd name="connsiteY42" fmla="*/ 46495 h 56852"/>
                  <a:gd name="connsiteX43" fmla="*/ 35486 w 56108"/>
                  <a:gd name="connsiteY43" fmla="*/ 39277 h 56852"/>
                  <a:gd name="connsiteX44" fmla="*/ 35486 w 56108"/>
                  <a:gd name="connsiteY44" fmla="*/ 26328 h 56852"/>
                  <a:gd name="connsiteX45" fmla="*/ 23951 w 56108"/>
                  <a:gd name="connsiteY45" fmla="*/ 28188 h 56852"/>
                  <a:gd name="connsiteX46" fmla="*/ 14204 w 56108"/>
                  <a:gd name="connsiteY46" fmla="*/ 33993 h 56852"/>
                  <a:gd name="connsiteX47" fmla="*/ 10334 w 56108"/>
                  <a:gd name="connsiteY47" fmla="*/ 43592 h 5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6108" h="56852">
                    <a:moveTo>
                      <a:pt x="213" y="43592"/>
                    </a:moveTo>
                    <a:cubicBezTo>
                      <a:pt x="213" y="38731"/>
                      <a:pt x="2148" y="34762"/>
                      <a:pt x="6018" y="31686"/>
                    </a:cubicBezTo>
                    <a:cubicBezTo>
                      <a:pt x="9888" y="28610"/>
                      <a:pt x="14551" y="26427"/>
                      <a:pt x="20008" y="25138"/>
                    </a:cubicBezTo>
                    <a:cubicBezTo>
                      <a:pt x="25465" y="23848"/>
                      <a:pt x="30624" y="23203"/>
                      <a:pt x="35486" y="23203"/>
                    </a:cubicBezTo>
                    <a:lnTo>
                      <a:pt x="35486" y="18142"/>
                    </a:lnTo>
                    <a:cubicBezTo>
                      <a:pt x="35486" y="15761"/>
                      <a:pt x="34965" y="13455"/>
                      <a:pt x="33923" y="11223"/>
                    </a:cubicBezTo>
                    <a:cubicBezTo>
                      <a:pt x="32881" y="8990"/>
                      <a:pt x="31368" y="7154"/>
                      <a:pt x="29384" y="5715"/>
                    </a:cubicBezTo>
                    <a:cubicBezTo>
                      <a:pt x="27400" y="4277"/>
                      <a:pt x="25216" y="3558"/>
                      <a:pt x="22835" y="3558"/>
                    </a:cubicBezTo>
                    <a:cubicBezTo>
                      <a:pt x="17378" y="3558"/>
                      <a:pt x="13211" y="4798"/>
                      <a:pt x="10334" y="7278"/>
                    </a:cubicBezTo>
                    <a:cubicBezTo>
                      <a:pt x="11921" y="7278"/>
                      <a:pt x="13211" y="7874"/>
                      <a:pt x="14204" y="9064"/>
                    </a:cubicBezTo>
                    <a:cubicBezTo>
                      <a:pt x="15195" y="10255"/>
                      <a:pt x="15691" y="11644"/>
                      <a:pt x="15691" y="13231"/>
                    </a:cubicBezTo>
                    <a:cubicBezTo>
                      <a:pt x="15691" y="14819"/>
                      <a:pt x="15121" y="16208"/>
                      <a:pt x="13981" y="17399"/>
                    </a:cubicBezTo>
                    <a:cubicBezTo>
                      <a:pt x="12840" y="18589"/>
                      <a:pt x="11476" y="19184"/>
                      <a:pt x="9888" y="19184"/>
                    </a:cubicBezTo>
                    <a:cubicBezTo>
                      <a:pt x="8201" y="19184"/>
                      <a:pt x="6762" y="18589"/>
                      <a:pt x="5571" y="17399"/>
                    </a:cubicBezTo>
                    <a:cubicBezTo>
                      <a:pt x="4380" y="16208"/>
                      <a:pt x="3785" y="14819"/>
                      <a:pt x="3785" y="13231"/>
                    </a:cubicBezTo>
                    <a:cubicBezTo>
                      <a:pt x="3785" y="8866"/>
                      <a:pt x="5769" y="5616"/>
                      <a:pt x="9738" y="3483"/>
                    </a:cubicBezTo>
                    <a:cubicBezTo>
                      <a:pt x="13707" y="1350"/>
                      <a:pt x="18073" y="283"/>
                      <a:pt x="22835" y="283"/>
                    </a:cubicBezTo>
                    <a:cubicBezTo>
                      <a:pt x="26209" y="283"/>
                      <a:pt x="29583" y="1002"/>
                      <a:pt x="32955" y="2441"/>
                    </a:cubicBezTo>
                    <a:cubicBezTo>
                      <a:pt x="36329" y="3880"/>
                      <a:pt x="39083" y="5939"/>
                      <a:pt x="41216" y="8617"/>
                    </a:cubicBezTo>
                    <a:cubicBezTo>
                      <a:pt x="43349" y="11297"/>
                      <a:pt x="44416" y="14372"/>
                      <a:pt x="44416" y="17845"/>
                    </a:cubicBezTo>
                    <a:lnTo>
                      <a:pt x="44416" y="45825"/>
                    </a:lnTo>
                    <a:cubicBezTo>
                      <a:pt x="44416" y="47412"/>
                      <a:pt x="44763" y="48876"/>
                      <a:pt x="45457" y="50215"/>
                    </a:cubicBezTo>
                    <a:cubicBezTo>
                      <a:pt x="46151" y="51555"/>
                      <a:pt x="47243" y="52225"/>
                      <a:pt x="48732" y="52225"/>
                    </a:cubicBezTo>
                    <a:cubicBezTo>
                      <a:pt x="50120" y="52225"/>
                      <a:pt x="51138" y="51530"/>
                      <a:pt x="51783" y="50141"/>
                    </a:cubicBezTo>
                    <a:cubicBezTo>
                      <a:pt x="52427" y="48752"/>
                      <a:pt x="52750" y="47313"/>
                      <a:pt x="52750" y="45825"/>
                    </a:cubicBezTo>
                    <a:lnTo>
                      <a:pt x="52750" y="37788"/>
                    </a:lnTo>
                    <a:lnTo>
                      <a:pt x="56322" y="37788"/>
                    </a:lnTo>
                    <a:lnTo>
                      <a:pt x="56322" y="45825"/>
                    </a:lnTo>
                    <a:cubicBezTo>
                      <a:pt x="56322" y="47611"/>
                      <a:pt x="55851" y="49347"/>
                      <a:pt x="54908" y="51034"/>
                    </a:cubicBezTo>
                    <a:cubicBezTo>
                      <a:pt x="53966" y="52721"/>
                      <a:pt x="52676" y="54060"/>
                      <a:pt x="51039" y="55052"/>
                    </a:cubicBezTo>
                    <a:cubicBezTo>
                      <a:pt x="49401" y="56044"/>
                      <a:pt x="47640" y="56541"/>
                      <a:pt x="45755" y="56541"/>
                    </a:cubicBezTo>
                    <a:cubicBezTo>
                      <a:pt x="43275" y="56541"/>
                      <a:pt x="41166" y="55598"/>
                      <a:pt x="39430" y="53713"/>
                    </a:cubicBezTo>
                    <a:cubicBezTo>
                      <a:pt x="37693" y="51827"/>
                      <a:pt x="36726" y="49595"/>
                      <a:pt x="36527" y="47016"/>
                    </a:cubicBezTo>
                    <a:cubicBezTo>
                      <a:pt x="35040" y="50091"/>
                      <a:pt x="32807" y="52547"/>
                      <a:pt x="29830" y="54382"/>
                    </a:cubicBezTo>
                    <a:cubicBezTo>
                      <a:pt x="26854" y="56218"/>
                      <a:pt x="23630" y="57136"/>
                      <a:pt x="20157" y="57136"/>
                    </a:cubicBezTo>
                    <a:cubicBezTo>
                      <a:pt x="17081" y="57136"/>
                      <a:pt x="14005" y="56689"/>
                      <a:pt x="10929" y="55797"/>
                    </a:cubicBezTo>
                    <a:cubicBezTo>
                      <a:pt x="7853" y="54903"/>
                      <a:pt x="5299" y="53440"/>
                      <a:pt x="3265" y="51406"/>
                    </a:cubicBezTo>
                    <a:cubicBezTo>
                      <a:pt x="1231" y="49372"/>
                      <a:pt x="213" y="46767"/>
                      <a:pt x="213" y="43592"/>
                    </a:cubicBezTo>
                    <a:close/>
                    <a:moveTo>
                      <a:pt x="10334" y="43592"/>
                    </a:moveTo>
                    <a:cubicBezTo>
                      <a:pt x="10334" y="46569"/>
                      <a:pt x="11400" y="49025"/>
                      <a:pt x="13534" y="50959"/>
                    </a:cubicBezTo>
                    <a:cubicBezTo>
                      <a:pt x="15667" y="52894"/>
                      <a:pt x="18172" y="53861"/>
                      <a:pt x="21049" y="53861"/>
                    </a:cubicBezTo>
                    <a:cubicBezTo>
                      <a:pt x="23729" y="53861"/>
                      <a:pt x="26159" y="53216"/>
                      <a:pt x="28343" y="51927"/>
                    </a:cubicBezTo>
                    <a:cubicBezTo>
                      <a:pt x="30525" y="50637"/>
                      <a:pt x="32261" y="48826"/>
                      <a:pt x="33551" y="46495"/>
                    </a:cubicBezTo>
                    <a:cubicBezTo>
                      <a:pt x="34841" y="44163"/>
                      <a:pt x="35486" y="41757"/>
                      <a:pt x="35486" y="39277"/>
                    </a:cubicBezTo>
                    <a:lnTo>
                      <a:pt x="35486" y="26328"/>
                    </a:lnTo>
                    <a:cubicBezTo>
                      <a:pt x="31715" y="26328"/>
                      <a:pt x="27871" y="26948"/>
                      <a:pt x="23951" y="28188"/>
                    </a:cubicBezTo>
                    <a:cubicBezTo>
                      <a:pt x="20032" y="29429"/>
                      <a:pt x="16783" y="31363"/>
                      <a:pt x="14204" y="33993"/>
                    </a:cubicBezTo>
                    <a:cubicBezTo>
                      <a:pt x="11623" y="36623"/>
                      <a:pt x="10334" y="39822"/>
                      <a:pt x="10334" y="435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062">
                <a:extLst>
                  <a:ext uri="{FF2B5EF4-FFF2-40B4-BE49-F238E27FC236}">
                    <a16:creationId xmlns:a16="http://schemas.microsoft.com/office/drawing/2014/main" id="{E6219B15-AE9D-BEB2-9E7D-70109F7B13CD}"/>
                  </a:ext>
                </a:extLst>
              </p:cNvPr>
              <p:cNvSpPr/>
              <p:nvPr/>
            </p:nvSpPr>
            <p:spPr>
              <a:xfrm>
                <a:off x="3002936" y="5443006"/>
                <a:ext cx="54917" cy="56852"/>
              </a:xfrm>
              <a:custGeom>
                <a:avLst/>
                <a:gdLst>
                  <a:gd name="connsiteX0" fmla="*/ 27746 w 54917"/>
                  <a:gd name="connsiteY0" fmla="*/ 57136 h 56852"/>
                  <a:gd name="connsiteX1" fmla="*/ 13980 w 54917"/>
                  <a:gd name="connsiteY1" fmla="*/ 53415 h 56852"/>
                  <a:gd name="connsiteX2" fmla="*/ 3934 w 54917"/>
                  <a:gd name="connsiteY2" fmla="*/ 43295 h 56852"/>
                  <a:gd name="connsiteX3" fmla="*/ 213 w 54917"/>
                  <a:gd name="connsiteY3" fmla="*/ 29453 h 56852"/>
                  <a:gd name="connsiteX4" fmla="*/ 2222 w 54917"/>
                  <a:gd name="connsiteY4" fmla="*/ 18515 h 56852"/>
                  <a:gd name="connsiteX5" fmla="*/ 8027 w 54917"/>
                  <a:gd name="connsiteY5" fmla="*/ 9064 h 56852"/>
                  <a:gd name="connsiteX6" fmla="*/ 16882 w 54917"/>
                  <a:gd name="connsiteY6" fmla="*/ 2590 h 56852"/>
                  <a:gd name="connsiteX7" fmla="*/ 27746 w 54917"/>
                  <a:gd name="connsiteY7" fmla="*/ 283 h 56852"/>
                  <a:gd name="connsiteX8" fmla="*/ 41587 w 54917"/>
                  <a:gd name="connsiteY8" fmla="*/ 4302 h 56852"/>
                  <a:gd name="connsiteX9" fmla="*/ 51484 w 54917"/>
                  <a:gd name="connsiteY9" fmla="*/ 15092 h 56852"/>
                  <a:gd name="connsiteX10" fmla="*/ 55131 w 54917"/>
                  <a:gd name="connsiteY10" fmla="*/ 29453 h 56852"/>
                  <a:gd name="connsiteX11" fmla="*/ 51410 w 54917"/>
                  <a:gd name="connsiteY11" fmla="*/ 43295 h 56852"/>
                  <a:gd name="connsiteX12" fmla="*/ 41438 w 54917"/>
                  <a:gd name="connsiteY12" fmla="*/ 53415 h 56852"/>
                  <a:gd name="connsiteX13" fmla="*/ 27746 w 54917"/>
                  <a:gd name="connsiteY13" fmla="*/ 57136 h 56852"/>
                  <a:gd name="connsiteX14" fmla="*/ 27746 w 54917"/>
                  <a:gd name="connsiteY14" fmla="*/ 53564 h 56852"/>
                  <a:gd name="connsiteX15" fmla="*/ 40992 w 54917"/>
                  <a:gd name="connsiteY15" fmla="*/ 46346 h 56852"/>
                  <a:gd name="connsiteX16" fmla="*/ 44266 w 54917"/>
                  <a:gd name="connsiteY16" fmla="*/ 28114 h 56852"/>
                  <a:gd name="connsiteX17" fmla="*/ 43597 w 54917"/>
                  <a:gd name="connsiteY17" fmla="*/ 17771 h 56852"/>
                  <a:gd name="connsiteX18" fmla="*/ 40695 w 54917"/>
                  <a:gd name="connsiteY18" fmla="*/ 10255 h 56852"/>
                  <a:gd name="connsiteX19" fmla="*/ 37197 w 54917"/>
                  <a:gd name="connsiteY19" fmla="*/ 6757 h 56852"/>
                  <a:gd name="connsiteX20" fmla="*/ 32657 w 54917"/>
                  <a:gd name="connsiteY20" fmla="*/ 4376 h 56852"/>
                  <a:gd name="connsiteX21" fmla="*/ 27746 w 54917"/>
                  <a:gd name="connsiteY21" fmla="*/ 3558 h 56852"/>
                  <a:gd name="connsiteX22" fmla="*/ 20380 w 54917"/>
                  <a:gd name="connsiteY22" fmla="*/ 5344 h 56852"/>
                  <a:gd name="connsiteX23" fmla="*/ 14649 w 54917"/>
                  <a:gd name="connsiteY23" fmla="*/ 10255 h 56852"/>
                  <a:gd name="connsiteX24" fmla="*/ 11673 w 54917"/>
                  <a:gd name="connsiteY24" fmla="*/ 18068 h 56852"/>
                  <a:gd name="connsiteX25" fmla="*/ 11078 w 54917"/>
                  <a:gd name="connsiteY25" fmla="*/ 28114 h 56852"/>
                  <a:gd name="connsiteX26" fmla="*/ 12268 w 54917"/>
                  <a:gd name="connsiteY26" fmla="*/ 40541 h 56852"/>
                  <a:gd name="connsiteX27" fmla="*/ 17105 w 54917"/>
                  <a:gd name="connsiteY27" fmla="*/ 49844 h 56852"/>
                  <a:gd name="connsiteX28" fmla="*/ 27746 w 54917"/>
                  <a:gd name="connsiteY28" fmla="*/ 53564 h 5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917" h="56852">
                    <a:moveTo>
                      <a:pt x="27746" y="57136"/>
                    </a:moveTo>
                    <a:cubicBezTo>
                      <a:pt x="22786" y="57136"/>
                      <a:pt x="18196" y="55896"/>
                      <a:pt x="13980" y="53415"/>
                    </a:cubicBezTo>
                    <a:cubicBezTo>
                      <a:pt x="9763" y="50934"/>
                      <a:pt x="6414" y="47561"/>
                      <a:pt x="3934" y="43295"/>
                    </a:cubicBezTo>
                    <a:cubicBezTo>
                      <a:pt x="1453" y="39029"/>
                      <a:pt x="213" y="34415"/>
                      <a:pt x="213" y="29453"/>
                    </a:cubicBezTo>
                    <a:cubicBezTo>
                      <a:pt x="213" y="25683"/>
                      <a:pt x="883" y="22037"/>
                      <a:pt x="2222" y="18515"/>
                    </a:cubicBezTo>
                    <a:cubicBezTo>
                      <a:pt x="3562" y="14993"/>
                      <a:pt x="5497" y="11842"/>
                      <a:pt x="8027" y="9064"/>
                    </a:cubicBezTo>
                    <a:cubicBezTo>
                      <a:pt x="10556" y="6286"/>
                      <a:pt x="13508" y="4128"/>
                      <a:pt x="16882" y="2590"/>
                    </a:cubicBezTo>
                    <a:cubicBezTo>
                      <a:pt x="20255" y="1052"/>
                      <a:pt x="23876" y="283"/>
                      <a:pt x="27746" y="283"/>
                    </a:cubicBezTo>
                    <a:cubicBezTo>
                      <a:pt x="32807" y="283"/>
                      <a:pt x="37420" y="1623"/>
                      <a:pt x="41587" y="4302"/>
                    </a:cubicBezTo>
                    <a:cubicBezTo>
                      <a:pt x="45755" y="6981"/>
                      <a:pt x="49054" y="10577"/>
                      <a:pt x="51484" y="15092"/>
                    </a:cubicBezTo>
                    <a:cubicBezTo>
                      <a:pt x="53915" y="19606"/>
                      <a:pt x="55131" y="24394"/>
                      <a:pt x="55131" y="29453"/>
                    </a:cubicBezTo>
                    <a:cubicBezTo>
                      <a:pt x="55131" y="34415"/>
                      <a:pt x="53890" y="39029"/>
                      <a:pt x="51410" y="43295"/>
                    </a:cubicBezTo>
                    <a:cubicBezTo>
                      <a:pt x="48930" y="47561"/>
                      <a:pt x="45606" y="50934"/>
                      <a:pt x="41438" y="53415"/>
                    </a:cubicBezTo>
                    <a:cubicBezTo>
                      <a:pt x="37272" y="55896"/>
                      <a:pt x="32708" y="57136"/>
                      <a:pt x="27746" y="57136"/>
                    </a:cubicBezTo>
                    <a:close/>
                    <a:moveTo>
                      <a:pt x="27746" y="53564"/>
                    </a:moveTo>
                    <a:cubicBezTo>
                      <a:pt x="34394" y="53564"/>
                      <a:pt x="38809" y="51158"/>
                      <a:pt x="40992" y="46346"/>
                    </a:cubicBezTo>
                    <a:cubicBezTo>
                      <a:pt x="43175" y="41534"/>
                      <a:pt x="44266" y="35457"/>
                      <a:pt x="44266" y="28114"/>
                    </a:cubicBezTo>
                    <a:cubicBezTo>
                      <a:pt x="44266" y="23947"/>
                      <a:pt x="44043" y="20500"/>
                      <a:pt x="43597" y="17771"/>
                    </a:cubicBezTo>
                    <a:cubicBezTo>
                      <a:pt x="43150" y="15042"/>
                      <a:pt x="42183" y="12537"/>
                      <a:pt x="40695" y="10255"/>
                    </a:cubicBezTo>
                    <a:cubicBezTo>
                      <a:pt x="39802" y="8965"/>
                      <a:pt x="38636" y="7799"/>
                      <a:pt x="37197" y="6757"/>
                    </a:cubicBezTo>
                    <a:cubicBezTo>
                      <a:pt x="35758" y="5716"/>
                      <a:pt x="34245" y="4922"/>
                      <a:pt x="32657" y="4376"/>
                    </a:cubicBezTo>
                    <a:cubicBezTo>
                      <a:pt x="31070" y="3830"/>
                      <a:pt x="29433" y="3558"/>
                      <a:pt x="27746" y="3558"/>
                    </a:cubicBezTo>
                    <a:cubicBezTo>
                      <a:pt x="25167" y="3558"/>
                      <a:pt x="22711" y="4153"/>
                      <a:pt x="20380" y="5344"/>
                    </a:cubicBezTo>
                    <a:cubicBezTo>
                      <a:pt x="18048" y="6534"/>
                      <a:pt x="16138" y="8171"/>
                      <a:pt x="14649" y="10255"/>
                    </a:cubicBezTo>
                    <a:cubicBezTo>
                      <a:pt x="13062" y="12636"/>
                      <a:pt x="12070" y="15240"/>
                      <a:pt x="11673" y="18068"/>
                    </a:cubicBezTo>
                    <a:cubicBezTo>
                      <a:pt x="11276" y="20896"/>
                      <a:pt x="11078" y="24244"/>
                      <a:pt x="11078" y="28114"/>
                    </a:cubicBezTo>
                    <a:cubicBezTo>
                      <a:pt x="11078" y="32679"/>
                      <a:pt x="11475" y="36821"/>
                      <a:pt x="12268" y="40541"/>
                    </a:cubicBezTo>
                    <a:cubicBezTo>
                      <a:pt x="13062" y="44262"/>
                      <a:pt x="14674" y="47363"/>
                      <a:pt x="17105" y="49844"/>
                    </a:cubicBezTo>
                    <a:cubicBezTo>
                      <a:pt x="19536" y="52324"/>
                      <a:pt x="23083" y="53564"/>
                      <a:pt x="27746" y="53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063">
                <a:extLst>
                  <a:ext uri="{FF2B5EF4-FFF2-40B4-BE49-F238E27FC236}">
                    <a16:creationId xmlns:a16="http://schemas.microsoft.com/office/drawing/2014/main" id="{A88205CD-0169-8281-D41C-D746C8435607}"/>
                  </a:ext>
                </a:extLst>
              </p:cNvPr>
              <p:cNvSpPr/>
              <p:nvPr/>
            </p:nvSpPr>
            <p:spPr>
              <a:xfrm>
                <a:off x="3117402" y="5405651"/>
                <a:ext cx="29020" cy="123825"/>
              </a:xfrm>
              <a:custGeom>
                <a:avLst/>
                <a:gdLst>
                  <a:gd name="connsiteX0" fmla="*/ 26556 w 29020"/>
                  <a:gd name="connsiteY0" fmla="*/ 123810 h 123825"/>
                  <a:gd name="connsiteX1" fmla="*/ 14724 w 29020"/>
                  <a:gd name="connsiteY1" fmla="*/ 111383 h 123825"/>
                  <a:gd name="connsiteX2" fmla="*/ 6538 w 29020"/>
                  <a:gd name="connsiteY2" fmla="*/ 96351 h 123825"/>
                  <a:gd name="connsiteX3" fmla="*/ 1775 w 29020"/>
                  <a:gd name="connsiteY3" fmla="*/ 79683 h 123825"/>
                  <a:gd name="connsiteX4" fmla="*/ 213 w 29020"/>
                  <a:gd name="connsiteY4" fmla="*/ 62196 h 123825"/>
                  <a:gd name="connsiteX5" fmla="*/ 1775 w 29020"/>
                  <a:gd name="connsiteY5" fmla="*/ 44559 h 123825"/>
                  <a:gd name="connsiteX6" fmla="*/ 6538 w 29020"/>
                  <a:gd name="connsiteY6" fmla="*/ 27816 h 123825"/>
                  <a:gd name="connsiteX7" fmla="*/ 14798 w 29020"/>
                  <a:gd name="connsiteY7" fmla="*/ 12785 h 123825"/>
                  <a:gd name="connsiteX8" fmla="*/ 26556 w 29020"/>
                  <a:gd name="connsiteY8" fmla="*/ 580 h 123825"/>
                  <a:gd name="connsiteX9" fmla="*/ 27151 w 29020"/>
                  <a:gd name="connsiteY9" fmla="*/ 283 h 123825"/>
                  <a:gd name="connsiteX10" fmla="*/ 28342 w 29020"/>
                  <a:gd name="connsiteY10" fmla="*/ 283 h 123825"/>
                  <a:gd name="connsiteX11" fmla="*/ 28937 w 29020"/>
                  <a:gd name="connsiteY11" fmla="*/ 580 h 123825"/>
                  <a:gd name="connsiteX12" fmla="*/ 29234 w 29020"/>
                  <a:gd name="connsiteY12" fmla="*/ 1324 h 123825"/>
                  <a:gd name="connsiteX13" fmla="*/ 29085 w 29020"/>
                  <a:gd name="connsiteY13" fmla="*/ 2218 h 123825"/>
                  <a:gd name="connsiteX14" fmla="*/ 18965 w 29020"/>
                  <a:gd name="connsiteY14" fmla="*/ 14793 h 123825"/>
                  <a:gd name="connsiteX15" fmla="*/ 12491 w 29020"/>
                  <a:gd name="connsiteY15" fmla="*/ 29230 h 123825"/>
                  <a:gd name="connsiteX16" fmla="*/ 8919 w 29020"/>
                  <a:gd name="connsiteY16" fmla="*/ 45080 h 123825"/>
                  <a:gd name="connsiteX17" fmla="*/ 7803 w 29020"/>
                  <a:gd name="connsiteY17" fmla="*/ 62196 h 123825"/>
                  <a:gd name="connsiteX18" fmla="*/ 28937 w 29020"/>
                  <a:gd name="connsiteY18" fmla="*/ 122024 h 123825"/>
                  <a:gd name="connsiteX19" fmla="*/ 29234 w 29020"/>
                  <a:gd name="connsiteY19" fmla="*/ 123066 h 123825"/>
                  <a:gd name="connsiteX20" fmla="*/ 28937 w 29020"/>
                  <a:gd name="connsiteY20" fmla="*/ 123736 h 123825"/>
                  <a:gd name="connsiteX21" fmla="*/ 28342 w 29020"/>
                  <a:gd name="connsiteY21" fmla="*/ 124108 h 123825"/>
                  <a:gd name="connsiteX22" fmla="*/ 27151 w 29020"/>
                  <a:gd name="connsiteY22" fmla="*/ 124108 h 123825"/>
                  <a:gd name="connsiteX23" fmla="*/ 26556 w 29020"/>
                  <a:gd name="connsiteY23" fmla="*/ 12381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020" h="123825">
                    <a:moveTo>
                      <a:pt x="26556" y="123810"/>
                    </a:moveTo>
                    <a:cubicBezTo>
                      <a:pt x="21991" y="120238"/>
                      <a:pt x="18047" y="116096"/>
                      <a:pt x="14724" y="111383"/>
                    </a:cubicBezTo>
                    <a:cubicBezTo>
                      <a:pt x="11400" y="106670"/>
                      <a:pt x="8672" y="101659"/>
                      <a:pt x="6538" y="96351"/>
                    </a:cubicBezTo>
                    <a:cubicBezTo>
                      <a:pt x="4405" y="91043"/>
                      <a:pt x="2817" y="85487"/>
                      <a:pt x="1775" y="79683"/>
                    </a:cubicBezTo>
                    <a:cubicBezTo>
                      <a:pt x="734" y="73878"/>
                      <a:pt x="213" y="68049"/>
                      <a:pt x="213" y="62196"/>
                    </a:cubicBezTo>
                    <a:cubicBezTo>
                      <a:pt x="213" y="56242"/>
                      <a:pt x="734" y="50364"/>
                      <a:pt x="1775" y="44559"/>
                    </a:cubicBezTo>
                    <a:cubicBezTo>
                      <a:pt x="2817" y="38755"/>
                      <a:pt x="4405" y="33174"/>
                      <a:pt x="6538" y="27816"/>
                    </a:cubicBezTo>
                    <a:cubicBezTo>
                      <a:pt x="8672" y="22458"/>
                      <a:pt x="11425" y="17447"/>
                      <a:pt x="14798" y="12785"/>
                    </a:cubicBezTo>
                    <a:cubicBezTo>
                      <a:pt x="18172" y="8121"/>
                      <a:pt x="22091" y="4053"/>
                      <a:pt x="26556" y="580"/>
                    </a:cubicBezTo>
                    <a:cubicBezTo>
                      <a:pt x="26556" y="382"/>
                      <a:pt x="26754" y="283"/>
                      <a:pt x="27151" y="283"/>
                    </a:cubicBezTo>
                    <a:lnTo>
                      <a:pt x="28342" y="283"/>
                    </a:lnTo>
                    <a:cubicBezTo>
                      <a:pt x="28540" y="283"/>
                      <a:pt x="28738" y="382"/>
                      <a:pt x="28937" y="580"/>
                    </a:cubicBezTo>
                    <a:cubicBezTo>
                      <a:pt x="29135" y="779"/>
                      <a:pt x="29234" y="1027"/>
                      <a:pt x="29234" y="1324"/>
                    </a:cubicBezTo>
                    <a:cubicBezTo>
                      <a:pt x="29234" y="1721"/>
                      <a:pt x="29185" y="2019"/>
                      <a:pt x="29085" y="2218"/>
                    </a:cubicBezTo>
                    <a:cubicBezTo>
                      <a:pt x="25018" y="6087"/>
                      <a:pt x="21644" y="10279"/>
                      <a:pt x="18965" y="14793"/>
                    </a:cubicBezTo>
                    <a:cubicBezTo>
                      <a:pt x="16286" y="19308"/>
                      <a:pt x="14128" y="24120"/>
                      <a:pt x="12491" y="29230"/>
                    </a:cubicBezTo>
                    <a:cubicBezTo>
                      <a:pt x="10854" y="34339"/>
                      <a:pt x="9663" y="39623"/>
                      <a:pt x="8919" y="45080"/>
                    </a:cubicBezTo>
                    <a:cubicBezTo>
                      <a:pt x="8175" y="50537"/>
                      <a:pt x="7803" y="56242"/>
                      <a:pt x="7803" y="62196"/>
                    </a:cubicBezTo>
                    <a:cubicBezTo>
                      <a:pt x="7803" y="88389"/>
                      <a:pt x="14848" y="108332"/>
                      <a:pt x="28937" y="122024"/>
                    </a:cubicBezTo>
                    <a:cubicBezTo>
                      <a:pt x="29135" y="122223"/>
                      <a:pt x="29234" y="122570"/>
                      <a:pt x="29234" y="123066"/>
                    </a:cubicBezTo>
                    <a:cubicBezTo>
                      <a:pt x="29234" y="123264"/>
                      <a:pt x="29135" y="123487"/>
                      <a:pt x="28937" y="123736"/>
                    </a:cubicBezTo>
                    <a:cubicBezTo>
                      <a:pt x="28738" y="123984"/>
                      <a:pt x="28540" y="124108"/>
                      <a:pt x="28342" y="124108"/>
                    </a:cubicBezTo>
                    <a:lnTo>
                      <a:pt x="27151" y="124108"/>
                    </a:lnTo>
                    <a:cubicBezTo>
                      <a:pt x="26754" y="124108"/>
                      <a:pt x="26556" y="124009"/>
                      <a:pt x="26556" y="1238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064">
                <a:extLst>
                  <a:ext uri="{FF2B5EF4-FFF2-40B4-BE49-F238E27FC236}">
                    <a16:creationId xmlns:a16="http://schemas.microsoft.com/office/drawing/2014/main" id="{BD2FA207-F992-E6BB-3AE8-F4A1E61C39DC}"/>
                  </a:ext>
                </a:extLst>
              </p:cNvPr>
              <p:cNvSpPr/>
              <p:nvPr/>
            </p:nvSpPr>
            <p:spPr>
              <a:xfrm>
                <a:off x="3160838" y="5416068"/>
                <a:ext cx="49559" cy="82451"/>
              </a:xfrm>
              <a:custGeom>
                <a:avLst/>
                <a:gdLst>
                  <a:gd name="connsiteX0" fmla="*/ 213 w 49559"/>
                  <a:gd name="connsiteY0" fmla="*/ 82734 h 82451"/>
                  <a:gd name="connsiteX1" fmla="*/ 213 w 49559"/>
                  <a:gd name="connsiteY1" fmla="*/ 79460 h 82451"/>
                  <a:gd name="connsiteX2" fmla="*/ 510 w 49559"/>
                  <a:gd name="connsiteY2" fmla="*/ 78716 h 82451"/>
                  <a:gd name="connsiteX3" fmla="*/ 19709 w 49559"/>
                  <a:gd name="connsiteY3" fmla="*/ 57433 h 82451"/>
                  <a:gd name="connsiteX4" fmla="*/ 26853 w 49559"/>
                  <a:gd name="connsiteY4" fmla="*/ 49471 h 82451"/>
                  <a:gd name="connsiteX5" fmla="*/ 32211 w 49559"/>
                  <a:gd name="connsiteY5" fmla="*/ 42104 h 82451"/>
                  <a:gd name="connsiteX6" fmla="*/ 36452 w 49559"/>
                  <a:gd name="connsiteY6" fmla="*/ 33621 h 82451"/>
                  <a:gd name="connsiteX7" fmla="*/ 38015 w 49559"/>
                  <a:gd name="connsiteY7" fmla="*/ 24542 h 82451"/>
                  <a:gd name="connsiteX8" fmla="*/ 36081 w 49559"/>
                  <a:gd name="connsiteY8" fmla="*/ 14793 h 82451"/>
                  <a:gd name="connsiteX9" fmla="*/ 30425 w 49559"/>
                  <a:gd name="connsiteY9" fmla="*/ 7353 h 82451"/>
                  <a:gd name="connsiteX10" fmla="*/ 21495 w 49559"/>
                  <a:gd name="connsiteY10" fmla="*/ 4599 h 82451"/>
                  <a:gd name="connsiteX11" fmla="*/ 11821 w 49559"/>
                  <a:gd name="connsiteY11" fmla="*/ 7874 h 82451"/>
                  <a:gd name="connsiteX12" fmla="*/ 5720 w 49559"/>
                  <a:gd name="connsiteY12" fmla="*/ 16208 h 82451"/>
                  <a:gd name="connsiteX13" fmla="*/ 7059 w 49559"/>
                  <a:gd name="connsiteY13" fmla="*/ 16059 h 82451"/>
                  <a:gd name="connsiteX14" fmla="*/ 11821 w 49559"/>
                  <a:gd name="connsiteY14" fmla="*/ 17920 h 82451"/>
                  <a:gd name="connsiteX15" fmla="*/ 13756 w 49559"/>
                  <a:gd name="connsiteY15" fmla="*/ 22756 h 82451"/>
                  <a:gd name="connsiteX16" fmla="*/ 11821 w 49559"/>
                  <a:gd name="connsiteY16" fmla="*/ 27593 h 82451"/>
                  <a:gd name="connsiteX17" fmla="*/ 7059 w 49559"/>
                  <a:gd name="connsiteY17" fmla="*/ 29602 h 82451"/>
                  <a:gd name="connsiteX18" fmla="*/ 2222 w 49559"/>
                  <a:gd name="connsiteY18" fmla="*/ 27593 h 82451"/>
                  <a:gd name="connsiteX19" fmla="*/ 213 w 49559"/>
                  <a:gd name="connsiteY19" fmla="*/ 22756 h 82451"/>
                  <a:gd name="connsiteX20" fmla="*/ 1999 w 49559"/>
                  <a:gd name="connsiteY20" fmla="*/ 14050 h 82451"/>
                  <a:gd name="connsiteX21" fmla="*/ 7059 w 49559"/>
                  <a:gd name="connsiteY21" fmla="*/ 6832 h 82451"/>
                  <a:gd name="connsiteX22" fmla="*/ 14501 w 49559"/>
                  <a:gd name="connsiteY22" fmla="*/ 1995 h 82451"/>
                  <a:gd name="connsiteX23" fmla="*/ 23281 w 49559"/>
                  <a:gd name="connsiteY23" fmla="*/ 283 h 82451"/>
                  <a:gd name="connsiteX24" fmla="*/ 36527 w 49559"/>
                  <a:gd name="connsiteY24" fmla="*/ 3260 h 82451"/>
                  <a:gd name="connsiteX25" fmla="*/ 46201 w 49559"/>
                  <a:gd name="connsiteY25" fmla="*/ 11743 h 82451"/>
                  <a:gd name="connsiteX26" fmla="*/ 49773 w 49559"/>
                  <a:gd name="connsiteY26" fmla="*/ 24542 h 82451"/>
                  <a:gd name="connsiteX27" fmla="*/ 47392 w 49559"/>
                  <a:gd name="connsiteY27" fmla="*/ 34737 h 82451"/>
                  <a:gd name="connsiteX28" fmla="*/ 41364 w 49559"/>
                  <a:gd name="connsiteY28" fmla="*/ 43518 h 82451"/>
                  <a:gd name="connsiteX29" fmla="*/ 31913 w 49559"/>
                  <a:gd name="connsiteY29" fmla="*/ 52522 h 82451"/>
                  <a:gd name="connsiteX30" fmla="*/ 24323 w 49559"/>
                  <a:gd name="connsiteY30" fmla="*/ 59219 h 82451"/>
                  <a:gd name="connsiteX31" fmla="*/ 10334 w 49559"/>
                  <a:gd name="connsiteY31" fmla="*/ 72763 h 82451"/>
                  <a:gd name="connsiteX32" fmla="*/ 22240 w 49559"/>
                  <a:gd name="connsiteY32" fmla="*/ 72763 h 82451"/>
                  <a:gd name="connsiteX33" fmla="*/ 36899 w 49559"/>
                  <a:gd name="connsiteY33" fmla="*/ 72614 h 82451"/>
                  <a:gd name="connsiteX34" fmla="*/ 43076 w 49559"/>
                  <a:gd name="connsiteY34" fmla="*/ 72019 h 82451"/>
                  <a:gd name="connsiteX35" fmla="*/ 46052 w 49559"/>
                  <a:gd name="connsiteY35" fmla="*/ 60708 h 82451"/>
                  <a:gd name="connsiteX36" fmla="*/ 49773 w 49559"/>
                  <a:gd name="connsiteY36" fmla="*/ 60708 h 82451"/>
                  <a:gd name="connsiteX37" fmla="*/ 46201 w 49559"/>
                  <a:gd name="connsiteY37" fmla="*/ 82734 h 82451"/>
                  <a:gd name="connsiteX38" fmla="*/ 213 w 49559"/>
                  <a:gd name="connsiteY38" fmla="*/ 82734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59" h="82451">
                    <a:moveTo>
                      <a:pt x="213" y="82734"/>
                    </a:moveTo>
                    <a:lnTo>
                      <a:pt x="213" y="79460"/>
                    </a:lnTo>
                    <a:cubicBezTo>
                      <a:pt x="213" y="79262"/>
                      <a:pt x="312" y="79014"/>
                      <a:pt x="510" y="78716"/>
                    </a:cubicBezTo>
                    <a:lnTo>
                      <a:pt x="19709" y="57433"/>
                    </a:lnTo>
                    <a:cubicBezTo>
                      <a:pt x="22686" y="54258"/>
                      <a:pt x="25067" y="51604"/>
                      <a:pt x="26853" y="49471"/>
                    </a:cubicBezTo>
                    <a:cubicBezTo>
                      <a:pt x="28639" y="47338"/>
                      <a:pt x="30425" y="44882"/>
                      <a:pt x="32211" y="42104"/>
                    </a:cubicBezTo>
                    <a:cubicBezTo>
                      <a:pt x="33997" y="39325"/>
                      <a:pt x="35411" y="36498"/>
                      <a:pt x="36452" y="33621"/>
                    </a:cubicBezTo>
                    <a:cubicBezTo>
                      <a:pt x="37494" y="30743"/>
                      <a:pt x="38015" y="27717"/>
                      <a:pt x="38015" y="24542"/>
                    </a:cubicBezTo>
                    <a:cubicBezTo>
                      <a:pt x="38015" y="21169"/>
                      <a:pt x="37370" y="17919"/>
                      <a:pt x="36081" y="14793"/>
                    </a:cubicBezTo>
                    <a:cubicBezTo>
                      <a:pt x="34791" y="11669"/>
                      <a:pt x="32906" y="9188"/>
                      <a:pt x="30425" y="7353"/>
                    </a:cubicBezTo>
                    <a:cubicBezTo>
                      <a:pt x="27944" y="5517"/>
                      <a:pt x="24968" y="4599"/>
                      <a:pt x="21495" y="4599"/>
                    </a:cubicBezTo>
                    <a:cubicBezTo>
                      <a:pt x="17923" y="4599"/>
                      <a:pt x="14699" y="5690"/>
                      <a:pt x="11821" y="7874"/>
                    </a:cubicBezTo>
                    <a:cubicBezTo>
                      <a:pt x="8944" y="10056"/>
                      <a:pt x="6910" y="12834"/>
                      <a:pt x="5720" y="16208"/>
                    </a:cubicBezTo>
                    <a:cubicBezTo>
                      <a:pt x="6117" y="16109"/>
                      <a:pt x="6563" y="16059"/>
                      <a:pt x="7059" y="16059"/>
                    </a:cubicBezTo>
                    <a:cubicBezTo>
                      <a:pt x="8944" y="16059"/>
                      <a:pt x="10532" y="16679"/>
                      <a:pt x="11821" y="17920"/>
                    </a:cubicBezTo>
                    <a:cubicBezTo>
                      <a:pt x="13111" y="19160"/>
                      <a:pt x="13756" y="20772"/>
                      <a:pt x="13756" y="22756"/>
                    </a:cubicBezTo>
                    <a:cubicBezTo>
                      <a:pt x="13756" y="24642"/>
                      <a:pt x="13111" y="26254"/>
                      <a:pt x="11821" y="27593"/>
                    </a:cubicBezTo>
                    <a:cubicBezTo>
                      <a:pt x="10532" y="28932"/>
                      <a:pt x="8944" y="29602"/>
                      <a:pt x="7059" y="29602"/>
                    </a:cubicBezTo>
                    <a:cubicBezTo>
                      <a:pt x="5174" y="29602"/>
                      <a:pt x="3561" y="28932"/>
                      <a:pt x="2222" y="27593"/>
                    </a:cubicBezTo>
                    <a:cubicBezTo>
                      <a:pt x="883" y="26254"/>
                      <a:pt x="213" y="24642"/>
                      <a:pt x="213" y="22756"/>
                    </a:cubicBezTo>
                    <a:cubicBezTo>
                      <a:pt x="213" y="19680"/>
                      <a:pt x="809" y="16778"/>
                      <a:pt x="1999" y="14050"/>
                    </a:cubicBezTo>
                    <a:cubicBezTo>
                      <a:pt x="3190" y="11321"/>
                      <a:pt x="4876" y="8915"/>
                      <a:pt x="7059" y="6832"/>
                    </a:cubicBezTo>
                    <a:cubicBezTo>
                      <a:pt x="9242" y="4748"/>
                      <a:pt x="11723" y="3136"/>
                      <a:pt x="14501" y="1995"/>
                    </a:cubicBezTo>
                    <a:cubicBezTo>
                      <a:pt x="17279" y="854"/>
                      <a:pt x="20206" y="283"/>
                      <a:pt x="23281" y="283"/>
                    </a:cubicBezTo>
                    <a:cubicBezTo>
                      <a:pt x="28043" y="283"/>
                      <a:pt x="32459" y="1275"/>
                      <a:pt x="36527" y="3260"/>
                    </a:cubicBezTo>
                    <a:cubicBezTo>
                      <a:pt x="40595" y="5244"/>
                      <a:pt x="43820" y="8072"/>
                      <a:pt x="46201" y="11743"/>
                    </a:cubicBezTo>
                    <a:cubicBezTo>
                      <a:pt x="48582" y="15414"/>
                      <a:pt x="49773" y="19681"/>
                      <a:pt x="49773" y="24542"/>
                    </a:cubicBezTo>
                    <a:cubicBezTo>
                      <a:pt x="49773" y="28114"/>
                      <a:pt x="48979" y="31512"/>
                      <a:pt x="47392" y="34737"/>
                    </a:cubicBezTo>
                    <a:cubicBezTo>
                      <a:pt x="45804" y="37961"/>
                      <a:pt x="43795" y="40888"/>
                      <a:pt x="41364" y="43518"/>
                    </a:cubicBezTo>
                    <a:cubicBezTo>
                      <a:pt x="38933" y="46147"/>
                      <a:pt x="35783" y="49148"/>
                      <a:pt x="31913" y="52522"/>
                    </a:cubicBezTo>
                    <a:cubicBezTo>
                      <a:pt x="28044" y="55895"/>
                      <a:pt x="25514" y="58127"/>
                      <a:pt x="24323" y="59219"/>
                    </a:cubicBezTo>
                    <a:lnTo>
                      <a:pt x="10334" y="72763"/>
                    </a:lnTo>
                    <a:lnTo>
                      <a:pt x="22240" y="72763"/>
                    </a:lnTo>
                    <a:cubicBezTo>
                      <a:pt x="28093" y="72763"/>
                      <a:pt x="32980" y="72713"/>
                      <a:pt x="36899" y="72614"/>
                    </a:cubicBezTo>
                    <a:cubicBezTo>
                      <a:pt x="40818" y="72514"/>
                      <a:pt x="42877" y="72316"/>
                      <a:pt x="43076" y="72019"/>
                    </a:cubicBezTo>
                    <a:cubicBezTo>
                      <a:pt x="44068" y="71026"/>
                      <a:pt x="45060" y="67256"/>
                      <a:pt x="46052" y="60708"/>
                    </a:cubicBezTo>
                    <a:lnTo>
                      <a:pt x="49773" y="60708"/>
                    </a:lnTo>
                    <a:lnTo>
                      <a:pt x="46201" y="82734"/>
                    </a:lnTo>
                    <a:lnTo>
                      <a:pt x="213" y="8273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065">
                <a:extLst>
                  <a:ext uri="{FF2B5EF4-FFF2-40B4-BE49-F238E27FC236}">
                    <a16:creationId xmlns:a16="http://schemas.microsoft.com/office/drawing/2014/main" id="{763C03D5-6CA6-8EAF-BC6B-17E1068BC9BE}"/>
                  </a:ext>
                </a:extLst>
              </p:cNvPr>
              <p:cNvSpPr/>
              <p:nvPr/>
            </p:nvSpPr>
            <p:spPr>
              <a:xfrm>
                <a:off x="3223147" y="5416068"/>
                <a:ext cx="52090" cy="85129"/>
              </a:xfrm>
              <a:custGeom>
                <a:avLst/>
                <a:gdLst>
                  <a:gd name="connsiteX0" fmla="*/ 26258 w 52090"/>
                  <a:gd name="connsiteY0" fmla="*/ 85413 h 85129"/>
                  <a:gd name="connsiteX1" fmla="*/ 5646 w 52090"/>
                  <a:gd name="connsiteY1" fmla="*/ 72911 h 85129"/>
                  <a:gd name="connsiteX2" fmla="*/ 213 w 52090"/>
                  <a:gd name="connsiteY2" fmla="*/ 43294 h 85129"/>
                  <a:gd name="connsiteX3" fmla="*/ 2149 w 52090"/>
                  <a:gd name="connsiteY3" fmla="*/ 22979 h 85129"/>
                  <a:gd name="connsiteX4" fmla="*/ 9888 w 52090"/>
                  <a:gd name="connsiteY4" fmla="*/ 6906 h 85129"/>
                  <a:gd name="connsiteX5" fmla="*/ 26258 w 52090"/>
                  <a:gd name="connsiteY5" fmla="*/ 283 h 85129"/>
                  <a:gd name="connsiteX6" fmla="*/ 39653 w 52090"/>
                  <a:gd name="connsiteY6" fmla="*/ 4227 h 85129"/>
                  <a:gd name="connsiteX7" fmla="*/ 47541 w 52090"/>
                  <a:gd name="connsiteY7" fmla="*/ 14496 h 85129"/>
                  <a:gd name="connsiteX8" fmla="*/ 51262 w 52090"/>
                  <a:gd name="connsiteY8" fmla="*/ 28040 h 85129"/>
                  <a:gd name="connsiteX9" fmla="*/ 52304 w 52090"/>
                  <a:gd name="connsiteY9" fmla="*/ 43294 h 85129"/>
                  <a:gd name="connsiteX10" fmla="*/ 50295 w 52090"/>
                  <a:gd name="connsiteY10" fmla="*/ 63163 h 85129"/>
                  <a:gd name="connsiteX11" fmla="*/ 42556 w 52090"/>
                  <a:gd name="connsiteY11" fmla="*/ 78939 h 85129"/>
                  <a:gd name="connsiteX12" fmla="*/ 26258 w 52090"/>
                  <a:gd name="connsiteY12" fmla="*/ 85413 h 85129"/>
                  <a:gd name="connsiteX13" fmla="*/ 26258 w 52090"/>
                  <a:gd name="connsiteY13" fmla="*/ 82288 h 85129"/>
                  <a:gd name="connsiteX14" fmla="*/ 36527 w 52090"/>
                  <a:gd name="connsiteY14" fmla="*/ 75218 h 85129"/>
                  <a:gd name="connsiteX15" fmla="*/ 40695 w 52090"/>
                  <a:gd name="connsiteY15" fmla="*/ 59517 h 85129"/>
                  <a:gd name="connsiteX16" fmla="*/ 41439 w 52090"/>
                  <a:gd name="connsiteY16" fmla="*/ 41211 h 85129"/>
                  <a:gd name="connsiteX17" fmla="*/ 40695 w 52090"/>
                  <a:gd name="connsiteY17" fmla="*/ 24096 h 85129"/>
                  <a:gd name="connsiteX18" fmla="*/ 36603 w 52090"/>
                  <a:gd name="connsiteY18" fmla="*/ 9808 h 85129"/>
                  <a:gd name="connsiteX19" fmla="*/ 26258 w 52090"/>
                  <a:gd name="connsiteY19" fmla="*/ 3408 h 85129"/>
                  <a:gd name="connsiteX20" fmla="*/ 15841 w 52090"/>
                  <a:gd name="connsiteY20" fmla="*/ 9882 h 85129"/>
                  <a:gd name="connsiteX21" fmla="*/ 11674 w 52090"/>
                  <a:gd name="connsiteY21" fmla="*/ 24170 h 85129"/>
                  <a:gd name="connsiteX22" fmla="*/ 10929 w 52090"/>
                  <a:gd name="connsiteY22" fmla="*/ 41211 h 85129"/>
                  <a:gd name="connsiteX23" fmla="*/ 11227 w 52090"/>
                  <a:gd name="connsiteY23" fmla="*/ 54308 h 85129"/>
                  <a:gd name="connsiteX24" fmla="*/ 13013 w 52090"/>
                  <a:gd name="connsiteY24" fmla="*/ 66884 h 85129"/>
                  <a:gd name="connsiteX25" fmla="*/ 17701 w 52090"/>
                  <a:gd name="connsiteY25" fmla="*/ 77822 h 85129"/>
                  <a:gd name="connsiteX26" fmla="*/ 26258 w 52090"/>
                  <a:gd name="connsiteY26" fmla="*/ 82288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90" h="85129">
                    <a:moveTo>
                      <a:pt x="26258" y="85413"/>
                    </a:moveTo>
                    <a:cubicBezTo>
                      <a:pt x="16138" y="85413"/>
                      <a:pt x="9268" y="81246"/>
                      <a:pt x="5646" y="72911"/>
                    </a:cubicBezTo>
                    <a:cubicBezTo>
                      <a:pt x="2024" y="64577"/>
                      <a:pt x="213" y="54704"/>
                      <a:pt x="213" y="43294"/>
                    </a:cubicBezTo>
                    <a:cubicBezTo>
                      <a:pt x="213" y="36051"/>
                      <a:pt x="858" y="29280"/>
                      <a:pt x="2149" y="22979"/>
                    </a:cubicBezTo>
                    <a:cubicBezTo>
                      <a:pt x="3438" y="16679"/>
                      <a:pt x="6018" y="11321"/>
                      <a:pt x="9888" y="6906"/>
                    </a:cubicBezTo>
                    <a:cubicBezTo>
                      <a:pt x="13757" y="2491"/>
                      <a:pt x="19214" y="283"/>
                      <a:pt x="26258" y="283"/>
                    </a:cubicBezTo>
                    <a:cubicBezTo>
                      <a:pt x="31715" y="283"/>
                      <a:pt x="36181" y="1598"/>
                      <a:pt x="39653" y="4227"/>
                    </a:cubicBezTo>
                    <a:cubicBezTo>
                      <a:pt x="43125" y="6856"/>
                      <a:pt x="45755" y="10279"/>
                      <a:pt x="47541" y="14496"/>
                    </a:cubicBezTo>
                    <a:cubicBezTo>
                      <a:pt x="49327" y="18713"/>
                      <a:pt x="50567" y="23228"/>
                      <a:pt x="51262" y="28040"/>
                    </a:cubicBezTo>
                    <a:cubicBezTo>
                      <a:pt x="51956" y="32852"/>
                      <a:pt x="52304" y="37937"/>
                      <a:pt x="52304" y="43294"/>
                    </a:cubicBezTo>
                    <a:cubicBezTo>
                      <a:pt x="52304" y="50339"/>
                      <a:pt x="51634" y="56962"/>
                      <a:pt x="50295" y="63163"/>
                    </a:cubicBezTo>
                    <a:cubicBezTo>
                      <a:pt x="48955" y="69364"/>
                      <a:pt x="46375" y="74623"/>
                      <a:pt x="42556" y="78939"/>
                    </a:cubicBezTo>
                    <a:cubicBezTo>
                      <a:pt x="38735" y="83255"/>
                      <a:pt x="33303" y="85413"/>
                      <a:pt x="26258" y="85413"/>
                    </a:cubicBezTo>
                    <a:close/>
                    <a:moveTo>
                      <a:pt x="26258" y="82288"/>
                    </a:moveTo>
                    <a:cubicBezTo>
                      <a:pt x="30823" y="82288"/>
                      <a:pt x="34246" y="79931"/>
                      <a:pt x="36527" y="75218"/>
                    </a:cubicBezTo>
                    <a:cubicBezTo>
                      <a:pt x="38810" y="70505"/>
                      <a:pt x="40198" y="65271"/>
                      <a:pt x="40695" y="59517"/>
                    </a:cubicBezTo>
                    <a:cubicBezTo>
                      <a:pt x="41191" y="53762"/>
                      <a:pt x="41439" y="47660"/>
                      <a:pt x="41439" y="41211"/>
                    </a:cubicBezTo>
                    <a:cubicBezTo>
                      <a:pt x="41439" y="35059"/>
                      <a:pt x="41191" y="29354"/>
                      <a:pt x="40695" y="24096"/>
                    </a:cubicBezTo>
                    <a:cubicBezTo>
                      <a:pt x="40198" y="18837"/>
                      <a:pt x="38834" y="14075"/>
                      <a:pt x="36603" y="9808"/>
                    </a:cubicBezTo>
                    <a:cubicBezTo>
                      <a:pt x="34370" y="5542"/>
                      <a:pt x="30922" y="3408"/>
                      <a:pt x="26258" y="3408"/>
                    </a:cubicBezTo>
                    <a:cubicBezTo>
                      <a:pt x="21595" y="3408"/>
                      <a:pt x="18122" y="5566"/>
                      <a:pt x="15841" y="9882"/>
                    </a:cubicBezTo>
                    <a:cubicBezTo>
                      <a:pt x="13559" y="14198"/>
                      <a:pt x="12170" y="18961"/>
                      <a:pt x="11674" y="24170"/>
                    </a:cubicBezTo>
                    <a:cubicBezTo>
                      <a:pt x="11178" y="29379"/>
                      <a:pt x="10929" y="35059"/>
                      <a:pt x="10929" y="41211"/>
                    </a:cubicBezTo>
                    <a:cubicBezTo>
                      <a:pt x="10929" y="45874"/>
                      <a:pt x="11028" y="50240"/>
                      <a:pt x="11227" y="54308"/>
                    </a:cubicBezTo>
                    <a:cubicBezTo>
                      <a:pt x="11425" y="58376"/>
                      <a:pt x="12020" y="62568"/>
                      <a:pt x="13013" y="66884"/>
                    </a:cubicBezTo>
                    <a:cubicBezTo>
                      <a:pt x="14005" y="71200"/>
                      <a:pt x="15568" y="74846"/>
                      <a:pt x="17701" y="77822"/>
                    </a:cubicBezTo>
                    <a:cubicBezTo>
                      <a:pt x="19834" y="80799"/>
                      <a:pt x="22687" y="82288"/>
                      <a:pt x="26258" y="822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066">
                <a:extLst>
                  <a:ext uri="{FF2B5EF4-FFF2-40B4-BE49-F238E27FC236}">
                    <a16:creationId xmlns:a16="http://schemas.microsoft.com/office/drawing/2014/main" id="{8013346B-EDB9-DA4B-42C5-4A966B839F8A}"/>
                  </a:ext>
                </a:extLst>
              </p:cNvPr>
              <p:cNvSpPr/>
              <p:nvPr/>
            </p:nvSpPr>
            <p:spPr>
              <a:xfrm>
                <a:off x="3292452" y="5416068"/>
                <a:ext cx="41374" cy="82451"/>
              </a:xfrm>
              <a:custGeom>
                <a:avLst/>
                <a:gdLst>
                  <a:gd name="connsiteX0" fmla="*/ 957 w 41374"/>
                  <a:gd name="connsiteY0" fmla="*/ 82734 h 82451"/>
                  <a:gd name="connsiteX1" fmla="*/ 957 w 41374"/>
                  <a:gd name="connsiteY1" fmla="*/ 78418 h 82451"/>
                  <a:gd name="connsiteX2" fmla="*/ 16435 w 41374"/>
                  <a:gd name="connsiteY2" fmla="*/ 74400 h 82451"/>
                  <a:gd name="connsiteX3" fmla="*/ 16435 w 41374"/>
                  <a:gd name="connsiteY3" fmla="*/ 9511 h 82451"/>
                  <a:gd name="connsiteX4" fmla="*/ 213 w 41374"/>
                  <a:gd name="connsiteY4" fmla="*/ 12487 h 82451"/>
                  <a:gd name="connsiteX5" fmla="*/ 213 w 41374"/>
                  <a:gd name="connsiteY5" fmla="*/ 8171 h 82451"/>
                  <a:gd name="connsiteX6" fmla="*/ 23133 w 41374"/>
                  <a:gd name="connsiteY6" fmla="*/ 283 h 82451"/>
                  <a:gd name="connsiteX7" fmla="*/ 24919 w 41374"/>
                  <a:gd name="connsiteY7" fmla="*/ 283 h 82451"/>
                  <a:gd name="connsiteX8" fmla="*/ 25737 w 41374"/>
                  <a:gd name="connsiteY8" fmla="*/ 581 h 82451"/>
                  <a:gd name="connsiteX9" fmla="*/ 26110 w 41374"/>
                  <a:gd name="connsiteY9" fmla="*/ 1325 h 82451"/>
                  <a:gd name="connsiteX10" fmla="*/ 26110 w 41374"/>
                  <a:gd name="connsiteY10" fmla="*/ 74400 h 82451"/>
                  <a:gd name="connsiteX11" fmla="*/ 41588 w 41374"/>
                  <a:gd name="connsiteY11" fmla="*/ 78418 h 82451"/>
                  <a:gd name="connsiteX12" fmla="*/ 41588 w 41374"/>
                  <a:gd name="connsiteY12" fmla="*/ 82734 h 82451"/>
                  <a:gd name="connsiteX13" fmla="*/ 957 w 41374"/>
                  <a:gd name="connsiteY13" fmla="*/ 82734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374" h="82451">
                    <a:moveTo>
                      <a:pt x="957" y="82734"/>
                    </a:moveTo>
                    <a:lnTo>
                      <a:pt x="957" y="78418"/>
                    </a:lnTo>
                    <a:cubicBezTo>
                      <a:pt x="11276" y="78418"/>
                      <a:pt x="16435" y="77078"/>
                      <a:pt x="16435" y="74400"/>
                    </a:cubicBezTo>
                    <a:lnTo>
                      <a:pt x="16435" y="9511"/>
                    </a:lnTo>
                    <a:cubicBezTo>
                      <a:pt x="12169" y="11495"/>
                      <a:pt x="6762" y="12487"/>
                      <a:pt x="213" y="12487"/>
                    </a:cubicBezTo>
                    <a:lnTo>
                      <a:pt x="213" y="8171"/>
                    </a:lnTo>
                    <a:cubicBezTo>
                      <a:pt x="10334" y="8171"/>
                      <a:pt x="17974" y="5542"/>
                      <a:pt x="23133" y="283"/>
                    </a:cubicBezTo>
                    <a:lnTo>
                      <a:pt x="24919" y="283"/>
                    </a:lnTo>
                    <a:cubicBezTo>
                      <a:pt x="25216" y="283"/>
                      <a:pt x="25489" y="382"/>
                      <a:pt x="25737" y="581"/>
                    </a:cubicBezTo>
                    <a:cubicBezTo>
                      <a:pt x="25986" y="779"/>
                      <a:pt x="26110" y="1027"/>
                      <a:pt x="26110" y="1325"/>
                    </a:cubicBezTo>
                    <a:lnTo>
                      <a:pt x="26110" y="74400"/>
                    </a:lnTo>
                    <a:cubicBezTo>
                      <a:pt x="26110" y="77078"/>
                      <a:pt x="31270" y="78418"/>
                      <a:pt x="41588" y="78418"/>
                    </a:cubicBezTo>
                    <a:lnTo>
                      <a:pt x="41588" y="82734"/>
                    </a:lnTo>
                    <a:lnTo>
                      <a:pt x="957" y="8273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067">
                <a:extLst>
                  <a:ext uri="{FF2B5EF4-FFF2-40B4-BE49-F238E27FC236}">
                    <a16:creationId xmlns:a16="http://schemas.microsoft.com/office/drawing/2014/main" id="{D4077D07-A3E6-5C47-DFB9-32A526E24ADE}"/>
                  </a:ext>
                </a:extLst>
              </p:cNvPr>
              <p:cNvSpPr/>
              <p:nvPr/>
            </p:nvSpPr>
            <p:spPr>
              <a:xfrm>
                <a:off x="3350445" y="5416068"/>
                <a:ext cx="51345" cy="85129"/>
              </a:xfrm>
              <a:custGeom>
                <a:avLst/>
                <a:gdLst>
                  <a:gd name="connsiteX0" fmla="*/ 213 w 51345"/>
                  <a:gd name="connsiteY0" fmla="*/ 63982 h 85129"/>
                  <a:gd name="connsiteX1" fmla="*/ 5124 w 51345"/>
                  <a:gd name="connsiteY1" fmla="*/ 50810 h 85129"/>
                  <a:gd name="connsiteX2" fmla="*/ 17626 w 51345"/>
                  <a:gd name="connsiteY2" fmla="*/ 41211 h 85129"/>
                  <a:gd name="connsiteX3" fmla="*/ 13012 w 51345"/>
                  <a:gd name="connsiteY3" fmla="*/ 38234 h 85129"/>
                  <a:gd name="connsiteX4" fmla="*/ 6166 w 51345"/>
                  <a:gd name="connsiteY4" fmla="*/ 30942 h 85129"/>
                  <a:gd name="connsiteX5" fmla="*/ 3487 w 51345"/>
                  <a:gd name="connsiteY5" fmla="*/ 21119 h 85129"/>
                  <a:gd name="connsiteX6" fmla="*/ 6612 w 51345"/>
                  <a:gd name="connsiteY6" fmla="*/ 10478 h 85129"/>
                  <a:gd name="connsiteX7" fmla="*/ 14947 w 51345"/>
                  <a:gd name="connsiteY7" fmla="*/ 2962 h 85129"/>
                  <a:gd name="connsiteX8" fmla="*/ 25960 w 51345"/>
                  <a:gd name="connsiteY8" fmla="*/ 283 h 85129"/>
                  <a:gd name="connsiteX9" fmla="*/ 36602 w 51345"/>
                  <a:gd name="connsiteY9" fmla="*/ 2516 h 85129"/>
                  <a:gd name="connsiteX10" fmla="*/ 45010 w 51345"/>
                  <a:gd name="connsiteY10" fmla="*/ 8916 h 85129"/>
                  <a:gd name="connsiteX11" fmla="*/ 48284 w 51345"/>
                  <a:gd name="connsiteY11" fmla="*/ 18886 h 85129"/>
                  <a:gd name="connsiteX12" fmla="*/ 46350 w 51345"/>
                  <a:gd name="connsiteY12" fmla="*/ 26625 h 85129"/>
                  <a:gd name="connsiteX13" fmla="*/ 40992 w 51345"/>
                  <a:gd name="connsiteY13" fmla="*/ 33025 h 85129"/>
                  <a:gd name="connsiteX14" fmla="*/ 33699 w 51345"/>
                  <a:gd name="connsiteY14" fmla="*/ 37788 h 85129"/>
                  <a:gd name="connsiteX15" fmla="*/ 40695 w 51345"/>
                  <a:gd name="connsiteY15" fmla="*/ 42402 h 85129"/>
                  <a:gd name="connsiteX16" fmla="*/ 48582 w 51345"/>
                  <a:gd name="connsiteY16" fmla="*/ 50736 h 85129"/>
                  <a:gd name="connsiteX17" fmla="*/ 51559 w 51345"/>
                  <a:gd name="connsiteY17" fmla="*/ 61749 h 85129"/>
                  <a:gd name="connsiteX18" fmla="*/ 47987 w 51345"/>
                  <a:gd name="connsiteY18" fmla="*/ 73953 h 85129"/>
                  <a:gd name="connsiteX19" fmla="*/ 38462 w 51345"/>
                  <a:gd name="connsiteY19" fmla="*/ 82436 h 85129"/>
                  <a:gd name="connsiteX20" fmla="*/ 25960 w 51345"/>
                  <a:gd name="connsiteY20" fmla="*/ 85413 h 85129"/>
                  <a:gd name="connsiteX21" fmla="*/ 13607 w 51345"/>
                  <a:gd name="connsiteY21" fmla="*/ 82809 h 85129"/>
                  <a:gd name="connsiteX22" fmla="*/ 3934 w 51345"/>
                  <a:gd name="connsiteY22" fmla="*/ 75292 h 85129"/>
                  <a:gd name="connsiteX23" fmla="*/ 213 w 51345"/>
                  <a:gd name="connsiteY23" fmla="*/ 63982 h 85129"/>
                  <a:gd name="connsiteX24" fmla="*/ 6910 w 51345"/>
                  <a:gd name="connsiteY24" fmla="*/ 63982 h 85129"/>
                  <a:gd name="connsiteX25" fmla="*/ 9589 w 51345"/>
                  <a:gd name="connsiteY25" fmla="*/ 72911 h 85129"/>
                  <a:gd name="connsiteX26" fmla="*/ 16732 w 51345"/>
                  <a:gd name="connsiteY26" fmla="*/ 79237 h 85129"/>
                  <a:gd name="connsiteX27" fmla="*/ 25960 w 51345"/>
                  <a:gd name="connsiteY27" fmla="*/ 81544 h 85129"/>
                  <a:gd name="connsiteX28" fmla="*/ 38983 w 51345"/>
                  <a:gd name="connsiteY28" fmla="*/ 77301 h 85129"/>
                  <a:gd name="connsiteX29" fmla="*/ 44862 w 51345"/>
                  <a:gd name="connsiteY29" fmla="*/ 66214 h 85129"/>
                  <a:gd name="connsiteX30" fmla="*/ 43968 w 51345"/>
                  <a:gd name="connsiteY30" fmla="*/ 61526 h 85129"/>
                  <a:gd name="connsiteX31" fmla="*/ 41364 w 51345"/>
                  <a:gd name="connsiteY31" fmla="*/ 57284 h 85129"/>
                  <a:gd name="connsiteX32" fmla="*/ 37568 w 51345"/>
                  <a:gd name="connsiteY32" fmla="*/ 54159 h 85129"/>
                  <a:gd name="connsiteX33" fmla="*/ 21049 w 51345"/>
                  <a:gd name="connsiteY33" fmla="*/ 43444 h 85129"/>
                  <a:gd name="connsiteX34" fmla="*/ 13905 w 51345"/>
                  <a:gd name="connsiteY34" fmla="*/ 48578 h 85129"/>
                  <a:gd name="connsiteX35" fmla="*/ 8771 w 51345"/>
                  <a:gd name="connsiteY35" fmla="*/ 55647 h 85129"/>
                  <a:gd name="connsiteX36" fmla="*/ 6910 w 51345"/>
                  <a:gd name="connsiteY36" fmla="*/ 63982 h 85129"/>
                  <a:gd name="connsiteX37" fmla="*/ 15393 w 51345"/>
                  <a:gd name="connsiteY37" fmla="*/ 26180 h 85129"/>
                  <a:gd name="connsiteX38" fmla="*/ 30425 w 51345"/>
                  <a:gd name="connsiteY38" fmla="*/ 35853 h 85129"/>
                  <a:gd name="connsiteX39" fmla="*/ 38983 w 51345"/>
                  <a:gd name="connsiteY39" fmla="*/ 28486 h 85129"/>
                  <a:gd name="connsiteX40" fmla="*/ 42331 w 51345"/>
                  <a:gd name="connsiteY40" fmla="*/ 18886 h 85129"/>
                  <a:gd name="connsiteX41" fmla="*/ 39950 w 51345"/>
                  <a:gd name="connsiteY41" fmla="*/ 11222 h 85129"/>
                  <a:gd name="connsiteX42" fmla="*/ 33848 w 51345"/>
                  <a:gd name="connsiteY42" fmla="*/ 5789 h 85129"/>
                  <a:gd name="connsiteX43" fmla="*/ 25812 w 51345"/>
                  <a:gd name="connsiteY43" fmla="*/ 3855 h 85129"/>
                  <a:gd name="connsiteX44" fmla="*/ 18296 w 51345"/>
                  <a:gd name="connsiteY44" fmla="*/ 5268 h 85129"/>
                  <a:gd name="connsiteX45" fmla="*/ 12045 w 51345"/>
                  <a:gd name="connsiteY45" fmla="*/ 9585 h 85129"/>
                  <a:gd name="connsiteX46" fmla="*/ 9589 w 51345"/>
                  <a:gd name="connsiteY46" fmla="*/ 16357 h 85129"/>
                  <a:gd name="connsiteX47" fmla="*/ 15393 w 51345"/>
                  <a:gd name="connsiteY47" fmla="*/ 26180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1345" h="85129">
                    <a:moveTo>
                      <a:pt x="213" y="63982"/>
                    </a:moveTo>
                    <a:cubicBezTo>
                      <a:pt x="213" y="59021"/>
                      <a:pt x="1851" y="54630"/>
                      <a:pt x="5124" y="50810"/>
                    </a:cubicBezTo>
                    <a:cubicBezTo>
                      <a:pt x="8398" y="46990"/>
                      <a:pt x="12565" y="43790"/>
                      <a:pt x="17626" y="41211"/>
                    </a:cubicBezTo>
                    <a:lnTo>
                      <a:pt x="13012" y="38234"/>
                    </a:lnTo>
                    <a:cubicBezTo>
                      <a:pt x="10234" y="36448"/>
                      <a:pt x="7952" y="34017"/>
                      <a:pt x="6166" y="30942"/>
                    </a:cubicBezTo>
                    <a:cubicBezTo>
                      <a:pt x="4380" y="27866"/>
                      <a:pt x="3487" y="24592"/>
                      <a:pt x="3487" y="21119"/>
                    </a:cubicBezTo>
                    <a:cubicBezTo>
                      <a:pt x="3487" y="17249"/>
                      <a:pt x="4529" y="13702"/>
                      <a:pt x="6612" y="10478"/>
                    </a:cubicBezTo>
                    <a:cubicBezTo>
                      <a:pt x="8696" y="7253"/>
                      <a:pt x="11475" y="4748"/>
                      <a:pt x="14947" y="2962"/>
                    </a:cubicBezTo>
                    <a:cubicBezTo>
                      <a:pt x="18419" y="1176"/>
                      <a:pt x="22090" y="283"/>
                      <a:pt x="25960" y="283"/>
                    </a:cubicBezTo>
                    <a:cubicBezTo>
                      <a:pt x="29631" y="283"/>
                      <a:pt x="33178" y="1027"/>
                      <a:pt x="36602" y="2516"/>
                    </a:cubicBezTo>
                    <a:cubicBezTo>
                      <a:pt x="40024" y="4004"/>
                      <a:pt x="42827" y="6137"/>
                      <a:pt x="45010" y="8916"/>
                    </a:cubicBezTo>
                    <a:cubicBezTo>
                      <a:pt x="47193" y="11694"/>
                      <a:pt x="48284" y="15017"/>
                      <a:pt x="48284" y="18886"/>
                    </a:cubicBezTo>
                    <a:cubicBezTo>
                      <a:pt x="48284" y="21665"/>
                      <a:pt x="47639" y="24244"/>
                      <a:pt x="46350" y="26625"/>
                    </a:cubicBezTo>
                    <a:cubicBezTo>
                      <a:pt x="45060" y="29007"/>
                      <a:pt x="43274" y="31140"/>
                      <a:pt x="40992" y="33025"/>
                    </a:cubicBezTo>
                    <a:cubicBezTo>
                      <a:pt x="38710" y="34911"/>
                      <a:pt x="36279" y="36498"/>
                      <a:pt x="33699" y="37788"/>
                    </a:cubicBezTo>
                    <a:lnTo>
                      <a:pt x="40695" y="42402"/>
                    </a:lnTo>
                    <a:cubicBezTo>
                      <a:pt x="43968" y="44485"/>
                      <a:pt x="46598" y="47263"/>
                      <a:pt x="48582" y="50736"/>
                    </a:cubicBezTo>
                    <a:cubicBezTo>
                      <a:pt x="50566" y="54209"/>
                      <a:pt x="51559" y="57880"/>
                      <a:pt x="51559" y="61749"/>
                    </a:cubicBezTo>
                    <a:cubicBezTo>
                      <a:pt x="51559" y="66214"/>
                      <a:pt x="50368" y="70282"/>
                      <a:pt x="47987" y="73953"/>
                    </a:cubicBezTo>
                    <a:cubicBezTo>
                      <a:pt x="45606" y="77624"/>
                      <a:pt x="42431" y="80452"/>
                      <a:pt x="38462" y="82436"/>
                    </a:cubicBezTo>
                    <a:cubicBezTo>
                      <a:pt x="34493" y="84421"/>
                      <a:pt x="30326" y="85413"/>
                      <a:pt x="25960" y="85413"/>
                    </a:cubicBezTo>
                    <a:cubicBezTo>
                      <a:pt x="21694" y="85413"/>
                      <a:pt x="17576" y="84545"/>
                      <a:pt x="13607" y="82809"/>
                    </a:cubicBezTo>
                    <a:cubicBezTo>
                      <a:pt x="9638" y="81072"/>
                      <a:pt x="6414" y="78566"/>
                      <a:pt x="3934" y="75292"/>
                    </a:cubicBezTo>
                    <a:cubicBezTo>
                      <a:pt x="1453" y="72018"/>
                      <a:pt x="213" y="68248"/>
                      <a:pt x="213" y="63982"/>
                    </a:cubicBezTo>
                    <a:close/>
                    <a:moveTo>
                      <a:pt x="6910" y="63982"/>
                    </a:moveTo>
                    <a:cubicBezTo>
                      <a:pt x="6910" y="67256"/>
                      <a:pt x="7803" y="70232"/>
                      <a:pt x="9589" y="72911"/>
                    </a:cubicBezTo>
                    <a:cubicBezTo>
                      <a:pt x="11375" y="75590"/>
                      <a:pt x="13756" y="77699"/>
                      <a:pt x="16732" y="79237"/>
                    </a:cubicBezTo>
                    <a:cubicBezTo>
                      <a:pt x="19709" y="80775"/>
                      <a:pt x="22786" y="81544"/>
                      <a:pt x="25960" y="81544"/>
                    </a:cubicBezTo>
                    <a:cubicBezTo>
                      <a:pt x="30723" y="81544"/>
                      <a:pt x="35063" y="80130"/>
                      <a:pt x="38983" y="77301"/>
                    </a:cubicBezTo>
                    <a:cubicBezTo>
                      <a:pt x="42902" y="74474"/>
                      <a:pt x="44862" y="70778"/>
                      <a:pt x="44862" y="66214"/>
                    </a:cubicBezTo>
                    <a:cubicBezTo>
                      <a:pt x="44862" y="64627"/>
                      <a:pt x="44564" y="63064"/>
                      <a:pt x="43968" y="61526"/>
                    </a:cubicBezTo>
                    <a:cubicBezTo>
                      <a:pt x="43373" y="59988"/>
                      <a:pt x="42505" y="58574"/>
                      <a:pt x="41364" y="57284"/>
                    </a:cubicBezTo>
                    <a:cubicBezTo>
                      <a:pt x="40223" y="55995"/>
                      <a:pt x="38958" y="54953"/>
                      <a:pt x="37568" y="54159"/>
                    </a:cubicBezTo>
                    <a:lnTo>
                      <a:pt x="21049" y="43444"/>
                    </a:lnTo>
                    <a:cubicBezTo>
                      <a:pt x="18469" y="44733"/>
                      <a:pt x="16088" y="46445"/>
                      <a:pt x="13905" y="48578"/>
                    </a:cubicBezTo>
                    <a:cubicBezTo>
                      <a:pt x="11722" y="50711"/>
                      <a:pt x="10011" y="53068"/>
                      <a:pt x="8771" y="55647"/>
                    </a:cubicBezTo>
                    <a:cubicBezTo>
                      <a:pt x="7530" y="58227"/>
                      <a:pt x="6910" y="61005"/>
                      <a:pt x="6910" y="63982"/>
                    </a:cubicBezTo>
                    <a:close/>
                    <a:moveTo>
                      <a:pt x="15393" y="26180"/>
                    </a:moveTo>
                    <a:lnTo>
                      <a:pt x="30425" y="35853"/>
                    </a:lnTo>
                    <a:cubicBezTo>
                      <a:pt x="33898" y="33770"/>
                      <a:pt x="36750" y="31314"/>
                      <a:pt x="38983" y="28486"/>
                    </a:cubicBezTo>
                    <a:cubicBezTo>
                      <a:pt x="41215" y="25658"/>
                      <a:pt x="42331" y="22458"/>
                      <a:pt x="42331" y="18886"/>
                    </a:cubicBezTo>
                    <a:cubicBezTo>
                      <a:pt x="42331" y="16108"/>
                      <a:pt x="41538" y="13553"/>
                      <a:pt x="39950" y="11222"/>
                    </a:cubicBezTo>
                    <a:cubicBezTo>
                      <a:pt x="38362" y="8891"/>
                      <a:pt x="36328" y="7080"/>
                      <a:pt x="33848" y="5789"/>
                    </a:cubicBezTo>
                    <a:cubicBezTo>
                      <a:pt x="31368" y="4500"/>
                      <a:pt x="28689" y="3855"/>
                      <a:pt x="25812" y="3855"/>
                    </a:cubicBezTo>
                    <a:cubicBezTo>
                      <a:pt x="23330" y="3855"/>
                      <a:pt x="20825" y="4326"/>
                      <a:pt x="18296" y="5268"/>
                    </a:cubicBezTo>
                    <a:cubicBezTo>
                      <a:pt x="15766" y="6211"/>
                      <a:pt x="13683" y="7650"/>
                      <a:pt x="12045" y="9585"/>
                    </a:cubicBezTo>
                    <a:cubicBezTo>
                      <a:pt x="10408" y="11520"/>
                      <a:pt x="9589" y="13777"/>
                      <a:pt x="9589" y="16357"/>
                    </a:cubicBezTo>
                    <a:cubicBezTo>
                      <a:pt x="9589" y="20226"/>
                      <a:pt x="11523" y="23501"/>
                      <a:pt x="15393" y="26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068">
                <a:extLst>
                  <a:ext uri="{FF2B5EF4-FFF2-40B4-BE49-F238E27FC236}">
                    <a16:creationId xmlns:a16="http://schemas.microsoft.com/office/drawing/2014/main" id="{4343F499-4295-4908-D0E2-8349C52F4D3C}"/>
                  </a:ext>
                </a:extLst>
              </p:cNvPr>
              <p:cNvSpPr/>
              <p:nvPr/>
            </p:nvSpPr>
            <p:spPr>
              <a:xfrm>
                <a:off x="3415732" y="5405651"/>
                <a:ext cx="29020" cy="123825"/>
              </a:xfrm>
              <a:custGeom>
                <a:avLst/>
                <a:gdLst>
                  <a:gd name="connsiteX0" fmla="*/ 1254 w 29020"/>
                  <a:gd name="connsiteY0" fmla="*/ 124108 h 123825"/>
                  <a:gd name="connsiteX1" fmla="*/ 213 w 29020"/>
                  <a:gd name="connsiteY1" fmla="*/ 123066 h 123825"/>
                  <a:gd name="connsiteX2" fmla="*/ 362 w 29020"/>
                  <a:gd name="connsiteY2" fmla="*/ 122173 h 123825"/>
                  <a:gd name="connsiteX3" fmla="*/ 21645 w 29020"/>
                  <a:gd name="connsiteY3" fmla="*/ 62196 h 123825"/>
                  <a:gd name="connsiteX4" fmla="*/ 659 w 29020"/>
                  <a:gd name="connsiteY4" fmla="*/ 2366 h 123825"/>
                  <a:gd name="connsiteX5" fmla="*/ 213 w 29020"/>
                  <a:gd name="connsiteY5" fmla="*/ 1324 h 123825"/>
                  <a:gd name="connsiteX6" fmla="*/ 510 w 29020"/>
                  <a:gd name="connsiteY6" fmla="*/ 580 h 123825"/>
                  <a:gd name="connsiteX7" fmla="*/ 1254 w 29020"/>
                  <a:gd name="connsiteY7" fmla="*/ 283 h 123825"/>
                  <a:gd name="connsiteX8" fmla="*/ 2445 w 29020"/>
                  <a:gd name="connsiteY8" fmla="*/ 283 h 123825"/>
                  <a:gd name="connsiteX9" fmla="*/ 3040 w 29020"/>
                  <a:gd name="connsiteY9" fmla="*/ 580 h 123825"/>
                  <a:gd name="connsiteX10" fmla="*/ 17849 w 29020"/>
                  <a:gd name="connsiteY10" fmla="*/ 17621 h 123825"/>
                  <a:gd name="connsiteX11" fmla="*/ 26481 w 29020"/>
                  <a:gd name="connsiteY11" fmla="*/ 38978 h 123825"/>
                  <a:gd name="connsiteX12" fmla="*/ 29234 w 29020"/>
                  <a:gd name="connsiteY12" fmla="*/ 62196 h 123825"/>
                  <a:gd name="connsiteX13" fmla="*/ 27746 w 29020"/>
                  <a:gd name="connsiteY13" fmla="*/ 79460 h 123825"/>
                  <a:gd name="connsiteX14" fmla="*/ 23058 w 29020"/>
                  <a:gd name="connsiteY14" fmla="*/ 96203 h 123825"/>
                  <a:gd name="connsiteX15" fmla="*/ 14872 w 29020"/>
                  <a:gd name="connsiteY15" fmla="*/ 111457 h 123825"/>
                  <a:gd name="connsiteX16" fmla="*/ 3040 w 29020"/>
                  <a:gd name="connsiteY16" fmla="*/ 123810 h 123825"/>
                  <a:gd name="connsiteX17" fmla="*/ 2445 w 29020"/>
                  <a:gd name="connsiteY17" fmla="*/ 124108 h 123825"/>
                  <a:gd name="connsiteX18" fmla="*/ 1254 w 29020"/>
                  <a:gd name="connsiteY18" fmla="*/ 124108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020" h="123825">
                    <a:moveTo>
                      <a:pt x="1254" y="124108"/>
                    </a:moveTo>
                    <a:cubicBezTo>
                      <a:pt x="560" y="124108"/>
                      <a:pt x="213" y="123761"/>
                      <a:pt x="213" y="123066"/>
                    </a:cubicBezTo>
                    <a:cubicBezTo>
                      <a:pt x="213" y="122669"/>
                      <a:pt x="263" y="122371"/>
                      <a:pt x="362" y="122173"/>
                    </a:cubicBezTo>
                    <a:cubicBezTo>
                      <a:pt x="14550" y="108382"/>
                      <a:pt x="21645" y="88389"/>
                      <a:pt x="21645" y="62196"/>
                    </a:cubicBezTo>
                    <a:cubicBezTo>
                      <a:pt x="21645" y="36002"/>
                      <a:pt x="14649" y="16059"/>
                      <a:pt x="659" y="2366"/>
                    </a:cubicBezTo>
                    <a:cubicBezTo>
                      <a:pt x="362" y="2168"/>
                      <a:pt x="213" y="1821"/>
                      <a:pt x="213" y="1324"/>
                    </a:cubicBezTo>
                    <a:cubicBezTo>
                      <a:pt x="213" y="1027"/>
                      <a:pt x="312" y="779"/>
                      <a:pt x="510" y="580"/>
                    </a:cubicBezTo>
                    <a:cubicBezTo>
                      <a:pt x="710" y="382"/>
                      <a:pt x="957" y="283"/>
                      <a:pt x="1254" y="283"/>
                    </a:cubicBezTo>
                    <a:lnTo>
                      <a:pt x="2445" y="283"/>
                    </a:lnTo>
                    <a:cubicBezTo>
                      <a:pt x="2644" y="283"/>
                      <a:pt x="2842" y="382"/>
                      <a:pt x="3040" y="580"/>
                    </a:cubicBezTo>
                    <a:cubicBezTo>
                      <a:pt x="8993" y="5244"/>
                      <a:pt x="13929" y="10924"/>
                      <a:pt x="17849" y="17621"/>
                    </a:cubicBezTo>
                    <a:cubicBezTo>
                      <a:pt x="21768" y="24319"/>
                      <a:pt x="24646" y="31438"/>
                      <a:pt x="26481" y="38978"/>
                    </a:cubicBezTo>
                    <a:cubicBezTo>
                      <a:pt x="28317" y="46519"/>
                      <a:pt x="29234" y="54258"/>
                      <a:pt x="29234" y="62196"/>
                    </a:cubicBezTo>
                    <a:cubicBezTo>
                      <a:pt x="29234" y="68049"/>
                      <a:pt x="28738" y="73804"/>
                      <a:pt x="27746" y="79460"/>
                    </a:cubicBezTo>
                    <a:cubicBezTo>
                      <a:pt x="26754" y="85115"/>
                      <a:pt x="25191" y="90696"/>
                      <a:pt x="23058" y="96203"/>
                    </a:cubicBezTo>
                    <a:cubicBezTo>
                      <a:pt x="20925" y="101709"/>
                      <a:pt x="18197" y="106794"/>
                      <a:pt x="14872" y="111457"/>
                    </a:cubicBezTo>
                    <a:cubicBezTo>
                      <a:pt x="11549" y="116120"/>
                      <a:pt x="7605" y="120238"/>
                      <a:pt x="3040" y="123810"/>
                    </a:cubicBezTo>
                    <a:cubicBezTo>
                      <a:pt x="2842" y="124009"/>
                      <a:pt x="2644" y="124108"/>
                      <a:pt x="2445" y="124108"/>
                    </a:cubicBezTo>
                    <a:lnTo>
                      <a:pt x="1254" y="124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FAB905A9-AADD-E3EF-2116-8C82DF828508}"/>
                </a:ext>
              </a:extLst>
            </p:cNvPr>
            <p:cNvGrpSpPr/>
            <p:nvPr/>
          </p:nvGrpSpPr>
          <p:grpSpPr>
            <a:xfrm>
              <a:off x="2357272" y="3966738"/>
              <a:ext cx="649911" cy="123825"/>
              <a:chOff x="2357272" y="3966738"/>
              <a:chExt cx="649911" cy="123825"/>
            </a:xfrm>
            <a:solidFill>
              <a:srgbClr val="000000"/>
            </a:solidFill>
          </p:grpSpPr>
          <p:sp>
            <p:nvSpPr>
              <p:cNvPr id="151" name="Freeform: Shape 1072">
                <a:extLst>
                  <a:ext uri="{FF2B5EF4-FFF2-40B4-BE49-F238E27FC236}">
                    <a16:creationId xmlns:a16="http://schemas.microsoft.com/office/drawing/2014/main" id="{5B8C957C-7B00-D343-9BFC-53D7B84E92DE}"/>
                  </a:ext>
                </a:extLst>
              </p:cNvPr>
              <p:cNvSpPr/>
              <p:nvPr/>
            </p:nvSpPr>
            <p:spPr>
              <a:xfrm>
                <a:off x="2357272" y="3975072"/>
                <a:ext cx="62359" cy="84534"/>
              </a:xfrm>
              <a:custGeom>
                <a:avLst/>
                <a:gdLst>
                  <a:gd name="connsiteX0" fmla="*/ 1507 w 62359"/>
                  <a:gd name="connsiteY0" fmla="*/ 84666 h 84534"/>
                  <a:gd name="connsiteX1" fmla="*/ 167 w 62359"/>
                  <a:gd name="connsiteY1" fmla="*/ 83326 h 84534"/>
                  <a:gd name="connsiteX2" fmla="*/ 167 w 62359"/>
                  <a:gd name="connsiteY2" fmla="*/ 81540 h 84534"/>
                  <a:gd name="connsiteX3" fmla="*/ 316 w 62359"/>
                  <a:gd name="connsiteY3" fmla="*/ 80796 h 84534"/>
                  <a:gd name="connsiteX4" fmla="*/ 48536 w 62359"/>
                  <a:gd name="connsiteY4" fmla="*/ 4448 h 84534"/>
                  <a:gd name="connsiteX5" fmla="*/ 31124 w 62359"/>
                  <a:gd name="connsiteY5" fmla="*/ 4448 h 84534"/>
                  <a:gd name="connsiteX6" fmla="*/ 16688 w 62359"/>
                  <a:gd name="connsiteY6" fmla="*/ 6755 h 84534"/>
                  <a:gd name="connsiteX7" fmla="*/ 8205 w 62359"/>
                  <a:gd name="connsiteY7" fmla="*/ 14270 h 84534"/>
                  <a:gd name="connsiteX8" fmla="*/ 5377 w 62359"/>
                  <a:gd name="connsiteY8" fmla="*/ 28409 h 84534"/>
                  <a:gd name="connsiteX9" fmla="*/ 1656 w 62359"/>
                  <a:gd name="connsiteY9" fmla="*/ 28409 h 84534"/>
                  <a:gd name="connsiteX10" fmla="*/ 3144 w 62359"/>
                  <a:gd name="connsiteY10" fmla="*/ 132 h 84534"/>
                  <a:gd name="connsiteX11" fmla="*/ 60443 w 62359"/>
                  <a:gd name="connsiteY11" fmla="*/ 132 h 84534"/>
                  <a:gd name="connsiteX12" fmla="*/ 61783 w 62359"/>
                  <a:gd name="connsiteY12" fmla="*/ 1471 h 84534"/>
                  <a:gd name="connsiteX13" fmla="*/ 61783 w 62359"/>
                  <a:gd name="connsiteY13" fmla="*/ 2959 h 84534"/>
                  <a:gd name="connsiteX14" fmla="*/ 61633 w 62359"/>
                  <a:gd name="connsiteY14" fmla="*/ 3704 h 84534"/>
                  <a:gd name="connsiteX15" fmla="*/ 13562 w 62359"/>
                  <a:gd name="connsiteY15" fmla="*/ 79904 h 84534"/>
                  <a:gd name="connsiteX16" fmla="*/ 31719 w 62359"/>
                  <a:gd name="connsiteY16" fmla="*/ 79904 h 84534"/>
                  <a:gd name="connsiteX17" fmla="*/ 43551 w 62359"/>
                  <a:gd name="connsiteY17" fmla="*/ 78713 h 84534"/>
                  <a:gd name="connsiteX18" fmla="*/ 52406 w 62359"/>
                  <a:gd name="connsiteY18" fmla="*/ 73951 h 84534"/>
                  <a:gd name="connsiteX19" fmla="*/ 56201 w 62359"/>
                  <a:gd name="connsiteY19" fmla="*/ 67774 h 84534"/>
                  <a:gd name="connsiteX20" fmla="*/ 58061 w 62359"/>
                  <a:gd name="connsiteY20" fmla="*/ 60481 h 84534"/>
                  <a:gd name="connsiteX21" fmla="*/ 58955 w 62359"/>
                  <a:gd name="connsiteY21" fmla="*/ 51179 h 84534"/>
                  <a:gd name="connsiteX22" fmla="*/ 62527 w 62359"/>
                  <a:gd name="connsiteY22" fmla="*/ 51179 h 84534"/>
                  <a:gd name="connsiteX23" fmla="*/ 60443 w 62359"/>
                  <a:gd name="connsiteY23" fmla="*/ 84666 h 84534"/>
                  <a:gd name="connsiteX24" fmla="*/ 1507 w 62359"/>
                  <a:gd name="connsiteY24" fmla="*/ 84666 h 8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359" h="84534">
                    <a:moveTo>
                      <a:pt x="1507" y="84666"/>
                    </a:moveTo>
                    <a:cubicBezTo>
                      <a:pt x="614" y="84666"/>
                      <a:pt x="167" y="84220"/>
                      <a:pt x="167" y="83326"/>
                    </a:cubicBezTo>
                    <a:lnTo>
                      <a:pt x="167" y="81540"/>
                    </a:lnTo>
                    <a:cubicBezTo>
                      <a:pt x="167" y="81243"/>
                      <a:pt x="217" y="80995"/>
                      <a:pt x="316" y="80796"/>
                    </a:cubicBezTo>
                    <a:lnTo>
                      <a:pt x="48536" y="4448"/>
                    </a:lnTo>
                    <a:lnTo>
                      <a:pt x="31124" y="4448"/>
                    </a:lnTo>
                    <a:cubicBezTo>
                      <a:pt x="25270" y="4448"/>
                      <a:pt x="20458" y="5217"/>
                      <a:pt x="16688" y="6755"/>
                    </a:cubicBezTo>
                    <a:cubicBezTo>
                      <a:pt x="12917" y="8293"/>
                      <a:pt x="10090" y="10798"/>
                      <a:pt x="8205" y="14270"/>
                    </a:cubicBezTo>
                    <a:cubicBezTo>
                      <a:pt x="6320" y="17743"/>
                      <a:pt x="5377" y="22456"/>
                      <a:pt x="5377" y="28409"/>
                    </a:cubicBezTo>
                    <a:lnTo>
                      <a:pt x="1656" y="28409"/>
                    </a:lnTo>
                    <a:lnTo>
                      <a:pt x="3144" y="132"/>
                    </a:lnTo>
                    <a:lnTo>
                      <a:pt x="60443" y="132"/>
                    </a:lnTo>
                    <a:cubicBezTo>
                      <a:pt x="61336" y="132"/>
                      <a:pt x="61783" y="578"/>
                      <a:pt x="61783" y="1471"/>
                    </a:cubicBezTo>
                    <a:lnTo>
                      <a:pt x="61783" y="2959"/>
                    </a:lnTo>
                    <a:cubicBezTo>
                      <a:pt x="61783" y="3257"/>
                      <a:pt x="61733" y="3505"/>
                      <a:pt x="61633" y="3704"/>
                    </a:cubicBezTo>
                    <a:lnTo>
                      <a:pt x="13562" y="79904"/>
                    </a:lnTo>
                    <a:lnTo>
                      <a:pt x="31719" y="79904"/>
                    </a:lnTo>
                    <a:cubicBezTo>
                      <a:pt x="36084" y="79904"/>
                      <a:pt x="40029" y="79507"/>
                      <a:pt x="43551" y="78713"/>
                    </a:cubicBezTo>
                    <a:cubicBezTo>
                      <a:pt x="47073" y="77920"/>
                      <a:pt x="50025" y="76332"/>
                      <a:pt x="52406" y="73951"/>
                    </a:cubicBezTo>
                    <a:cubicBezTo>
                      <a:pt x="53994" y="72363"/>
                      <a:pt x="55259" y="70304"/>
                      <a:pt x="56201" y="67774"/>
                    </a:cubicBezTo>
                    <a:cubicBezTo>
                      <a:pt x="57144" y="65244"/>
                      <a:pt x="57764" y="62813"/>
                      <a:pt x="58061" y="60481"/>
                    </a:cubicBezTo>
                    <a:cubicBezTo>
                      <a:pt x="58359" y="58150"/>
                      <a:pt x="58657" y="55049"/>
                      <a:pt x="58955" y="51179"/>
                    </a:cubicBezTo>
                    <a:lnTo>
                      <a:pt x="62527" y="51179"/>
                    </a:lnTo>
                    <a:lnTo>
                      <a:pt x="60443" y="84666"/>
                    </a:lnTo>
                    <a:lnTo>
                      <a:pt x="1507" y="8466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073">
                <a:extLst>
                  <a:ext uri="{FF2B5EF4-FFF2-40B4-BE49-F238E27FC236}">
                    <a16:creationId xmlns:a16="http://schemas.microsoft.com/office/drawing/2014/main" id="{089AD8D9-1C1E-2AB6-F2F4-D4D7629E9FC0}"/>
                  </a:ext>
                </a:extLst>
              </p:cNvPr>
              <p:cNvSpPr/>
              <p:nvPr/>
            </p:nvSpPr>
            <p:spPr>
              <a:xfrm>
                <a:off x="2431609" y="3973732"/>
                <a:ext cx="62805" cy="85874"/>
              </a:xfrm>
              <a:custGeom>
                <a:avLst/>
                <a:gdLst>
                  <a:gd name="connsiteX0" fmla="*/ 167 w 62805"/>
                  <a:gd name="connsiteY0" fmla="*/ 86007 h 85874"/>
                  <a:gd name="connsiteX1" fmla="*/ 167 w 62805"/>
                  <a:gd name="connsiteY1" fmla="*/ 81690 h 85874"/>
                  <a:gd name="connsiteX2" fmla="*/ 7088 w 62805"/>
                  <a:gd name="connsiteY2" fmla="*/ 81020 h 85874"/>
                  <a:gd name="connsiteX3" fmla="*/ 9841 w 62805"/>
                  <a:gd name="connsiteY3" fmla="*/ 77672 h 85874"/>
                  <a:gd name="connsiteX4" fmla="*/ 9841 w 62805"/>
                  <a:gd name="connsiteY4" fmla="*/ 12783 h 85874"/>
                  <a:gd name="connsiteX5" fmla="*/ 8800 w 62805"/>
                  <a:gd name="connsiteY5" fmla="*/ 7871 h 85874"/>
                  <a:gd name="connsiteX6" fmla="*/ 5898 w 62805"/>
                  <a:gd name="connsiteY6" fmla="*/ 6085 h 85874"/>
                  <a:gd name="connsiteX7" fmla="*/ 167 w 62805"/>
                  <a:gd name="connsiteY7" fmla="*/ 5788 h 85874"/>
                  <a:gd name="connsiteX8" fmla="*/ 167 w 62805"/>
                  <a:gd name="connsiteY8" fmla="*/ 1472 h 85874"/>
                  <a:gd name="connsiteX9" fmla="*/ 18473 w 62805"/>
                  <a:gd name="connsiteY9" fmla="*/ 132 h 85874"/>
                  <a:gd name="connsiteX10" fmla="*/ 18473 w 62805"/>
                  <a:gd name="connsiteY10" fmla="*/ 42697 h 85874"/>
                  <a:gd name="connsiteX11" fmla="*/ 25766 w 62805"/>
                  <a:gd name="connsiteY11" fmla="*/ 34363 h 85874"/>
                  <a:gd name="connsiteX12" fmla="*/ 36035 w 62805"/>
                  <a:gd name="connsiteY12" fmla="*/ 31238 h 85874"/>
                  <a:gd name="connsiteX13" fmla="*/ 48983 w 62805"/>
                  <a:gd name="connsiteY13" fmla="*/ 35405 h 85874"/>
                  <a:gd name="connsiteX14" fmla="*/ 53299 w 62805"/>
                  <a:gd name="connsiteY14" fmla="*/ 47907 h 85874"/>
                  <a:gd name="connsiteX15" fmla="*/ 53299 w 62805"/>
                  <a:gd name="connsiteY15" fmla="*/ 77672 h 85874"/>
                  <a:gd name="connsiteX16" fmla="*/ 55978 w 62805"/>
                  <a:gd name="connsiteY16" fmla="*/ 81020 h 85874"/>
                  <a:gd name="connsiteX17" fmla="*/ 62973 w 62805"/>
                  <a:gd name="connsiteY17" fmla="*/ 81690 h 85874"/>
                  <a:gd name="connsiteX18" fmla="*/ 62973 w 62805"/>
                  <a:gd name="connsiteY18" fmla="*/ 86007 h 85874"/>
                  <a:gd name="connsiteX19" fmla="*/ 34547 w 62805"/>
                  <a:gd name="connsiteY19" fmla="*/ 86007 h 85874"/>
                  <a:gd name="connsiteX20" fmla="*/ 34547 w 62805"/>
                  <a:gd name="connsiteY20" fmla="*/ 81690 h 85874"/>
                  <a:gd name="connsiteX21" fmla="*/ 41542 w 62805"/>
                  <a:gd name="connsiteY21" fmla="*/ 81020 h 85874"/>
                  <a:gd name="connsiteX22" fmla="*/ 44220 w 62805"/>
                  <a:gd name="connsiteY22" fmla="*/ 77672 h 85874"/>
                  <a:gd name="connsiteX23" fmla="*/ 44220 w 62805"/>
                  <a:gd name="connsiteY23" fmla="*/ 48352 h 85874"/>
                  <a:gd name="connsiteX24" fmla="*/ 42509 w 62805"/>
                  <a:gd name="connsiteY24" fmla="*/ 38382 h 85874"/>
                  <a:gd name="connsiteX25" fmla="*/ 35291 w 62805"/>
                  <a:gd name="connsiteY25" fmla="*/ 34512 h 85874"/>
                  <a:gd name="connsiteX26" fmla="*/ 23533 w 62805"/>
                  <a:gd name="connsiteY26" fmla="*/ 40242 h 85874"/>
                  <a:gd name="connsiteX27" fmla="*/ 18920 w 62805"/>
                  <a:gd name="connsiteY27" fmla="*/ 53264 h 85874"/>
                  <a:gd name="connsiteX28" fmla="*/ 18920 w 62805"/>
                  <a:gd name="connsiteY28" fmla="*/ 77672 h 85874"/>
                  <a:gd name="connsiteX29" fmla="*/ 21599 w 62805"/>
                  <a:gd name="connsiteY29" fmla="*/ 81020 h 85874"/>
                  <a:gd name="connsiteX30" fmla="*/ 28445 w 62805"/>
                  <a:gd name="connsiteY30" fmla="*/ 81690 h 85874"/>
                  <a:gd name="connsiteX31" fmla="*/ 28445 w 62805"/>
                  <a:gd name="connsiteY31" fmla="*/ 86007 h 85874"/>
                  <a:gd name="connsiteX32" fmla="*/ 167 w 62805"/>
                  <a:gd name="connsiteY32" fmla="*/ 86007 h 8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805" h="85874">
                    <a:moveTo>
                      <a:pt x="167" y="86007"/>
                    </a:moveTo>
                    <a:lnTo>
                      <a:pt x="167" y="81690"/>
                    </a:lnTo>
                    <a:cubicBezTo>
                      <a:pt x="2946" y="81690"/>
                      <a:pt x="5253" y="81467"/>
                      <a:pt x="7088" y="81020"/>
                    </a:cubicBezTo>
                    <a:cubicBezTo>
                      <a:pt x="8924" y="80574"/>
                      <a:pt x="9841" y="79458"/>
                      <a:pt x="9841" y="77672"/>
                    </a:cubicBezTo>
                    <a:lnTo>
                      <a:pt x="9841" y="12783"/>
                    </a:lnTo>
                    <a:cubicBezTo>
                      <a:pt x="9841" y="10501"/>
                      <a:pt x="9494" y="8864"/>
                      <a:pt x="8800" y="7871"/>
                    </a:cubicBezTo>
                    <a:cubicBezTo>
                      <a:pt x="8105" y="6879"/>
                      <a:pt x="7138" y="6284"/>
                      <a:pt x="5898" y="6085"/>
                    </a:cubicBezTo>
                    <a:cubicBezTo>
                      <a:pt x="4657" y="5887"/>
                      <a:pt x="2748" y="5788"/>
                      <a:pt x="167" y="5788"/>
                    </a:cubicBezTo>
                    <a:lnTo>
                      <a:pt x="167" y="1472"/>
                    </a:lnTo>
                    <a:lnTo>
                      <a:pt x="18473" y="132"/>
                    </a:lnTo>
                    <a:lnTo>
                      <a:pt x="18473" y="42697"/>
                    </a:lnTo>
                    <a:cubicBezTo>
                      <a:pt x="20259" y="39225"/>
                      <a:pt x="22690" y="36446"/>
                      <a:pt x="25766" y="34363"/>
                    </a:cubicBezTo>
                    <a:cubicBezTo>
                      <a:pt x="28841" y="32280"/>
                      <a:pt x="32265" y="31238"/>
                      <a:pt x="36035" y="31238"/>
                    </a:cubicBezTo>
                    <a:cubicBezTo>
                      <a:pt x="41790" y="31238"/>
                      <a:pt x="46105" y="32627"/>
                      <a:pt x="48983" y="35405"/>
                    </a:cubicBezTo>
                    <a:cubicBezTo>
                      <a:pt x="51860" y="38183"/>
                      <a:pt x="53299" y="42350"/>
                      <a:pt x="53299" y="47907"/>
                    </a:cubicBezTo>
                    <a:lnTo>
                      <a:pt x="53299" y="77672"/>
                    </a:lnTo>
                    <a:cubicBezTo>
                      <a:pt x="53299" y="79458"/>
                      <a:pt x="54192" y="80574"/>
                      <a:pt x="55978" y="81020"/>
                    </a:cubicBezTo>
                    <a:cubicBezTo>
                      <a:pt x="57764" y="81467"/>
                      <a:pt x="60096" y="81690"/>
                      <a:pt x="62973" y="81690"/>
                    </a:cubicBezTo>
                    <a:lnTo>
                      <a:pt x="62973" y="86007"/>
                    </a:lnTo>
                    <a:lnTo>
                      <a:pt x="34547" y="86007"/>
                    </a:lnTo>
                    <a:lnTo>
                      <a:pt x="34547" y="81690"/>
                    </a:lnTo>
                    <a:cubicBezTo>
                      <a:pt x="37424" y="81690"/>
                      <a:pt x="39756" y="81467"/>
                      <a:pt x="41542" y="81020"/>
                    </a:cubicBezTo>
                    <a:cubicBezTo>
                      <a:pt x="43328" y="80574"/>
                      <a:pt x="44220" y="79458"/>
                      <a:pt x="44220" y="77672"/>
                    </a:cubicBezTo>
                    <a:lnTo>
                      <a:pt x="44220" y="48352"/>
                    </a:lnTo>
                    <a:cubicBezTo>
                      <a:pt x="44220" y="44284"/>
                      <a:pt x="43650" y="40961"/>
                      <a:pt x="42509" y="38382"/>
                    </a:cubicBezTo>
                    <a:cubicBezTo>
                      <a:pt x="41368" y="35802"/>
                      <a:pt x="38962" y="34512"/>
                      <a:pt x="35291" y="34512"/>
                    </a:cubicBezTo>
                    <a:cubicBezTo>
                      <a:pt x="30528" y="34512"/>
                      <a:pt x="26609" y="36422"/>
                      <a:pt x="23533" y="40242"/>
                    </a:cubicBezTo>
                    <a:cubicBezTo>
                      <a:pt x="20458" y="44061"/>
                      <a:pt x="18920" y="48402"/>
                      <a:pt x="18920" y="53264"/>
                    </a:cubicBezTo>
                    <a:lnTo>
                      <a:pt x="18920" y="77672"/>
                    </a:lnTo>
                    <a:cubicBezTo>
                      <a:pt x="18920" y="79458"/>
                      <a:pt x="19813" y="80574"/>
                      <a:pt x="21599" y="81020"/>
                    </a:cubicBezTo>
                    <a:cubicBezTo>
                      <a:pt x="23385" y="81467"/>
                      <a:pt x="25667" y="81690"/>
                      <a:pt x="28445" y="81690"/>
                    </a:cubicBezTo>
                    <a:lnTo>
                      <a:pt x="28445" y="86007"/>
                    </a:lnTo>
                    <a:lnTo>
                      <a:pt x="167" y="8600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074">
                <a:extLst>
                  <a:ext uri="{FF2B5EF4-FFF2-40B4-BE49-F238E27FC236}">
                    <a16:creationId xmlns:a16="http://schemas.microsoft.com/office/drawing/2014/main" id="{04DA1A36-ACA5-9DE3-3CA6-262109C468B5}"/>
                  </a:ext>
                </a:extLst>
              </p:cNvPr>
              <p:cNvSpPr/>
              <p:nvPr/>
            </p:nvSpPr>
            <p:spPr>
              <a:xfrm>
                <a:off x="2503355" y="4004093"/>
                <a:ext cx="56108" cy="56852"/>
              </a:xfrm>
              <a:custGeom>
                <a:avLst/>
                <a:gdLst>
                  <a:gd name="connsiteX0" fmla="*/ 167 w 56108"/>
                  <a:gd name="connsiteY0" fmla="*/ 43441 h 56852"/>
                  <a:gd name="connsiteX1" fmla="*/ 5972 w 56108"/>
                  <a:gd name="connsiteY1" fmla="*/ 31535 h 56852"/>
                  <a:gd name="connsiteX2" fmla="*/ 19962 w 56108"/>
                  <a:gd name="connsiteY2" fmla="*/ 24987 h 56852"/>
                  <a:gd name="connsiteX3" fmla="*/ 35440 w 56108"/>
                  <a:gd name="connsiteY3" fmla="*/ 23052 h 56852"/>
                  <a:gd name="connsiteX4" fmla="*/ 35440 w 56108"/>
                  <a:gd name="connsiteY4" fmla="*/ 17991 h 56852"/>
                  <a:gd name="connsiteX5" fmla="*/ 33877 w 56108"/>
                  <a:gd name="connsiteY5" fmla="*/ 11071 h 56852"/>
                  <a:gd name="connsiteX6" fmla="*/ 29338 w 56108"/>
                  <a:gd name="connsiteY6" fmla="*/ 5564 h 56852"/>
                  <a:gd name="connsiteX7" fmla="*/ 22789 w 56108"/>
                  <a:gd name="connsiteY7" fmla="*/ 3407 h 56852"/>
                  <a:gd name="connsiteX8" fmla="*/ 10288 w 56108"/>
                  <a:gd name="connsiteY8" fmla="*/ 7127 h 56852"/>
                  <a:gd name="connsiteX9" fmla="*/ 14158 w 56108"/>
                  <a:gd name="connsiteY9" fmla="*/ 8913 h 56852"/>
                  <a:gd name="connsiteX10" fmla="*/ 15645 w 56108"/>
                  <a:gd name="connsiteY10" fmla="*/ 13080 h 56852"/>
                  <a:gd name="connsiteX11" fmla="*/ 13935 w 56108"/>
                  <a:gd name="connsiteY11" fmla="*/ 17247 h 56852"/>
                  <a:gd name="connsiteX12" fmla="*/ 9842 w 56108"/>
                  <a:gd name="connsiteY12" fmla="*/ 19033 h 56852"/>
                  <a:gd name="connsiteX13" fmla="*/ 5525 w 56108"/>
                  <a:gd name="connsiteY13" fmla="*/ 17247 h 56852"/>
                  <a:gd name="connsiteX14" fmla="*/ 3739 w 56108"/>
                  <a:gd name="connsiteY14" fmla="*/ 13080 h 56852"/>
                  <a:gd name="connsiteX15" fmla="*/ 9692 w 56108"/>
                  <a:gd name="connsiteY15" fmla="*/ 3332 h 56852"/>
                  <a:gd name="connsiteX16" fmla="*/ 22789 w 56108"/>
                  <a:gd name="connsiteY16" fmla="*/ 132 h 56852"/>
                  <a:gd name="connsiteX17" fmla="*/ 32910 w 56108"/>
                  <a:gd name="connsiteY17" fmla="*/ 2290 h 56852"/>
                  <a:gd name="connsiteX18" fmla="*/ 41170 w 56108"/>
                  <a:gd name="connsiteY18" fmla="*/ 8466 h 56852"/>
                  <a:gd name="connsiteX19" fmla="*/ 44370 w 56108"/>
                  <a:gd name="connsiteY19" fmla="*/ 17694 h 56852"/>
                  <a:gd name="connsiteX20" fmla="*/ 44370 w 56108"/>
                  <a:gd name="connsiteY20" fmla="*/ 45674 h 56852"/>
                  <a:gd name="connsiteX21" fmla="*/ 45411 w 56108"/>
                  <a:gd name="connsiteY21" fmla="*/ 50064 h 56852"/>
                  <a:gd name="connsiteX22" fmla="*/ 48686 w 56108"/>
                  <a:gd name="connsiteY22" fmla="*/ 52074 h 56852"/>
                  <a:gd name="connsiteX23" fmla="*/ 51737 w 56108"/>
                  <a:gd name="connsiteY23" fmla="*/ 49990 h 56852"/>
                  <a:gd name="connsiteX24" fmla="*/ 52704 w 56108"/>
                  <a:gd name="connsiteY24" fmla="*/ 45674 h 56852"/>
                  <a:gd name="connsiteX25" fmla="*/ 52704 w 56108"/>
                  <a:gd name="connsiteY25" fmla="*/ 37637 h 56852"/>
                  <a:gd name="connsiteX26" fmla="*/ 56276 w 56108"/>
                  <a:gd name="connsiteY26" fmla="*/ 37637 h 56852"/>
                  <a:gd name="connsiteX27" fmla="*/ 56276 w 56108"/>
                  <a:gd name="connsiteY27" fmla="*/ 45674 h 56852"/>
                  <a:gd name="connsiteX28" fmla="*/ 54862 w 56108"/>
                  <a:gd name="connsiteY28" fmla="*/ 50883 h 56852"/>
                  <a:gd name="connsiteX29" fmla="*/ 50993 w 56108"/>
                  <a:gd name="connsiteY29" fmla="*/ 54901 h 56852"/>
                  <a:gd name="connsiteX30" fmla="*/ 45709 w 56108"/>
                  <a:gd name="connsiteY30" fmla="*/ 56390 h 56852"/>
                  <a:gd name="connsiteX31" fmla="*/ 39384 w 56108"/>
                  <a:gd name="connsiteY31" fmla="*/ 53562 h 56852"/>
                  <a:gd name="connsiteX32" fmla="*/ 36481 w 56108"/>
                  <a:gd name="connsiteY32" fmla="*/ 46865 h 56852"/>
                  <a:gd name="connsiteX33" fmla="*/ 29784 w 56108"/>
                  <a:gd name="connsiteY33" fmla="*/ 54231 h 56852"/>
                  <a:gd name="connsiteX34" fmla="*/ 20111 w 56108"/>
                  <a:gd name="connsiteY34" fmla="*/ 56985 h 56852"/>
                  <a:gd name="connsiteX35" fmla="*/ 10883 w 56108"/>
                  <a:gd name="connsiteY35" fmla="*/ 55646 h 56852"/>
                  <a:gd name="connsiteX36" fmla="*/ 3219 w 56108"/>
                  <a:gd name="connsiteY36" fmla="*/ 51255 h 56852"/>
                  <a:gd name="connsiteX37" fmla="*/ 167 w 56108"/>
                  <a:gd name="connsiteY37" fmla="*/ 43441 h 56852"/>
                  <a:gd name="connsiteX38" fmla="*/ 10288 w 56108"/>
                  <a:gd name="connsiteY38" fmla="*/ 43441 h 56852"/>
                  <a:gd name="connsiteX39" fmla="*/ 13488 w 56108"/>
                  <a:gd name="connsiteY39" fmla="*/ 50808 h 56852"/>
                  <a:gd name="connsiteX40" fmla="*/ 21003 w 56108"/>
                  <a:gd name="connsiteY40" fmla="*/ 53710 h 56852"/>
                  <a:gd name="connsiteX41" fmla="*/ 28297 w 56108"/>
                  <a:gd name="connsiteY41" fmla="*/ 51776 h 56852"/>
                  <a:gd name="connsiteX42" fmla="*/ 33505 w 56108"/>
                  <a:gd name="connsiteY42" fmla="*/ 46343 h 56852"/>
                  <a:gd name="connsiteX43" fmla="*/ 35440 w 56108"/>
                  <a:gd name="connsiteY43" fmla="*/ 39125 h 56852"/>
                  <a:gd name="connsiteX44" fmla="*/ 35440 w 56108"/>
                  <a:gd name="connsiteY44" fmla="*/ 26177 h 56852"/>
                  <a:gd name="connsiteX45" fmla="*/ 23906 w 56108"/>
                  <a:gd name="connsiteY45" fmla="*/ 28037 h 56852"/>
                  <a:gd name="connsiteX46" fmla="*/ 14158 w 56108"/>
                  <a:gd name="connsiteY46" fmla="*/ 33842 h 56852"/>
                  <a:gd name="connsiteX47" fmla="*/ 10288 w 56108"/>
                  <a:gd name="connsiteY47" fmla="*/ 43441 h 5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6108" h="56852">
                    <a:moveTo>
                      <a:pt x="167" y="43441"/>
                    </a:moveTo>
                    <a:cubicBezTo>
                      <a:pt x="167" y="38580"/>
                      <a:pt x="2102" y="34611"/>
                      <a:pt x="5972" y="31535"/>
                    </a:cubicBezTo>
                    <a:cubicBezTo>
                      <a:pt x="9842" y="28459"/>
                      <a:pt x="14505" y="26276"/>
                      <a:pt x="19962" y="24987"/>
                    </a:cubicBezTo>
                    <a:cubicBezTo>
                      <a:pt x="25419" y="23697"/>
                      <a:pt x="30578" y="23052"/>
                      <a:pt x="35440" y="23052"/>
                    </a:cubicBezTo>
                    <a:lnTo>
                      <a:pt x="35440" y="17991"/>
                    </a:lnTo>
                    <a:cubicBezTo>
                      <a:pt x="35440" y="15610"/>
                      <a:pt x="34919" y="13303"/>
                      <a:pt x="33877" y="11071"/>
                    </a:cubicBezTo>
                    <a:cubicBezTo>
                      <a:pt x="32835" y="8839"/>
                      <a:pt x="31322" y="7003"/>
                      <a:pt x="29338" y="5564"/>
                    </a:cubicBezTo>
                    <a:cubicBezTo>
                      <a:pt x="27354" y="4126"/>
                      <a:pt x="25170" y="3407"/>
                      <a:pt x="22789" y="3407"/>
                    </a:cubicBezTo>
                    <a:cubicBezTo>
                      <a:pt x="17332" y="3407"/>
                      <a:pt x="13165" y="4647"/>
                      <a:pt x="10288" y="7127"/>
                    </a:cubicBezTo>
                    <a:cubicBezTo>
                      <a:pt x="11875" y="7127"/>
                      <a:pt x="13165" y="7722"/>
                      <a:pt x="14158" y="8913"/>
                    </a:cubicBezTo>
                    <a:cubicBezTo>
                      <a:pt x="15149" y="10104"/>
                      <a:pt x="15645" y="11493"/>
                      <a:pt x="15645" y="13080"/>
                    </a:cubicBezTo>
                    <a:cubicBezTo>
                      <a:pt x="15645" y="14668"/>
                      <a:pt x="15075" y="16057"/>
                      <a:pt x="13935" y="17247"/>
                    </a:cubicBezTo>
                    <a:cubicBezTo>
                      <a:pt x="12794" y="18438"/>
                      <a:pt x="11430" y="19033"/>
                      <a:pt x="9842" y="19033"/>
                    </a:cubicBezTo>
                    <a:cubicBezTo>
                      <a:pt x="8155" y="19033"/>
                      <a:pt x="6716" y="18438"/>
                      <a:pt x="5525" y="17247"/>
                    </a:cubicBezTo>
                    <a:cubicBezTo>
                      <a:pt x="4335" y="16057"/>
                      <a:pt x="3739" y="14668"/>
                      <a:pt x="3739" y="13080"/>
                    </a:cubicBezTo>
                    <a:cubicBezTo>
                      <a:pt x="3739" y="8715"/>
                      <a:pt x="5723" y="5465"/>
                      <a:pt x="9692" y="3332"/>
                    </a:cubicBezTo>
                    <a:cubicBezTo>
                      <a:pt x="13661" y="1199"/>
                      <a:pt x="18027" y="132"/>
                      <a:pt x="22789" y="132"/>
                    </a:cubicBezTo>
                    <a:cubicBezTo>
                      <a:pt x="26163" y="132"/>
                      <a:pt x="29537" y="851"/>
                      <a:pt x="32910" y="2290"/>
                    </a:cubicBezTo>
                    <a:cubicBezTo>
                      <a:pt x="36283" y="3729"/>
                      <a:pt x="39037" y="5788"/>
                      <a:pt x="41170" y="8466"/>
                    </a:cubicBezTo>
                    <a:cubicBezTo>
                      <a:pt x="43303" y="11145"/>
                      <a:pt x="44370" y="14221"/>
                      <a:pt x="44370" y="17694"/>
                    </a:cubicBezTo>
                    <a:lnTo>
                      <a:pt x="44370" y="45674"/>
                    </a:lnTo>
                    <a:cubicBezTo>
                      <a:pt x="44370" y="47261"/>
                      <a:pt x="44717" y="48725"/>
                      <a:pt x="45411" y="50064"/>
                    </a:cubicBezTo>
                    <a:cubicBezTo>
                      <a:pt x="46105" y="51404"/>
                      <a:pt x="47197" y="52074"/>
                      <a:pt x="48686" y="52074"/>
                    </a:cubicBezTo>
                    <a:cubicBezTo>
                      <a:pt x="50075" y="52074"/>
                      <a:pt x="51092" y="51379"/>
                      <a:pt x="51737" y="49990"/>
                    </a:cubicBezTo>
                    <a:cubicBezTo>
                      <a:pt x="52382" y="48601"/>
                      <a:pt x="52704" y="47162"/>
                      <a:pt x="52704" y="45674"/>
                    </a:cubicBezTo>
                    <a:lnTo>
                      <a:pt x="52704" y="37637"/>
                    </a:lnTo>
                    <a:lnTo>
                      <a:pt x="56276" y="37637"/>
                    </a:lnTo>
                    <a:lnTo>
                      <a:pt x="56276" y="45674"/>
                    </a:lnTo>
                    <a:cubicBezTo>
                      <a:pt x="56276" y="47460"/>
                      <a:pt x="55805" y="49196"/>
                      <a:pt x="54862" y="50883"/>
                    </a:cubicBezTo>
                    <a:cubicBezTo>
                      <a:pt x="53920" y="52570"/>
                      <a:pt x="52630" y="53909"/>
                      <a:pt x="50993" y="54901"/>
                    </a:cubicBezTo>
                    <a:cubicBezTo>
                      <a:pt x="49355" y="55893"/>
                      <a:pt x="47594" y="56390"/>
                      <a:pt x="45709" y="56390"/>
                    </a:cubicBezTo>
                    <a:cubicBezTo>
                      <a:pt x="43229" y="56390"/>
                      <a:pt x="41120" y="55447"/>
                      <a:pt x="39384" y="53562"/>
                    </a:cubicBezTo>
                    <a:cubicBezTo>
                      <a:pt x="37647" y="51676"/>
                      <a:pt x="36680" y="49444"/>
                      <a:pt x="36481" y="46865"/>
                    </a:cubicBezTo>
                    <a:cubicBezTo>
                      <a:pt x="34994" y="49940"/>
                      <a:pt x="32761" y="52396"/>
                      <a:pt x="29784" y="54231"/>
                    </a:cubicBezTo>
                    <a:cubicBezTo>
                      <a:pt x="26808" y="56067"/>
                      <a:pt x="23584" y="56985"/>
                      <a:pt x="20111" y="56985"/>
                    </a:cubicBezTo>
                    <a:cubicBezTo>
                      <a:pt x="17035" y="56985"/>
                      <a:pt x="13959" y="56538"/>
                      <a:pt x="10883" y="55646"/>
                    </a:cubicBezTo>
                    <a:cubicBezTo>
                      <a:pt x="7807" y="54752"/>
                      <a:pt x="5253" y="53288"/>
                      <a:pt x="3219" y="51255"/>
                    </a:cubicBezTo>
                    <a:cubicBezTo>
                      <a:pt x="1185" y="49221"/>
                      <a:pt x="167" y="46616"/>
                      <a:pt x="167" y="43441"/>
                    </a:cubicBezTo>
                    <a:close/>
                    <a:moveTo>
                      <a:pt x="10288" y="43441"/>
                    </a:moveTo>
                    <a:cubicBezTo>
                      <a:pt x="10288" y="46418"/>
                      <a:pt x="11354" y="48874"/>
                      <a:pt x="13488" y="50808"/>
                    </a:cubicBezTo>
                    <a:cubicBezTo>
                      <a:pt x="15621" y="52743"/>
                      <a:pt x="18126" y="53710"/>
                      <a:pt x="21003" y="53710"/>
                    </a:cubicBezTo>
                    <a:cubicBezTo>
                      <a:pt x="23683" y="53710"/>
                      <a:pt x="26113" y="53065"/>
                      <a:pt x="28297" y="51776"/>
                    </a:cubicBezTo>
                    <a:cubicBezTo>
                      <a:pt x="30479" y="50486"/>
                      <a:pt x="32215" y="48675"/>
                      <a:pt x="33505" y="46343"/>
                    </a:cubicBezTo>
                    <a:cubicBezTo>
                      <a:pt x="34796" y="44012"/>
                      <a:pt x="35440" y="41606"/>
                      <a:pt x="35440" y="39125"/>
                    </a:cubicBezTo>
                    <a:lnTo>
                      <a:pt x="35440" y="26177"/>
                    </a:lnTo>
                    <a:cubicBezTo>
                      <a:pt x="31669" y="26177"/>
                      <a:pt x="27825" y="26797"/>
                      <a:pt x="23906" y="28037"/>
                    </a:cubicBezTo>
                    <a:cubicBezTo>
                      <a:pt x="19986" y="29278"/>
                      <a:pt x="16737" y="31212"/>
                      <a:pt x="14158" y="33842"/>
                    </a:cubicBezTo>
                    <a:cubicBezTo>
                      <a:pt x="11577" y="36471"/>
                      <a:pt x="10288" y="39671"/>
                      <a:pt x="10288" y="434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075">
                <a:extLst>
                  <a:ext uri="{FF2B5EF4-FFF2-40B4-BE49-F238E27FC236}">
                    <a16:creationId xmlns:a16="http://schemas.microsoft.com/office/drawing/2014/main" id="{04F2BE9B-5CA9-78AD-34F5-FCA1C03BB65D}"/>
                  </a:ext>
                </a:extLst>
              </p:cNvPr>
              <p:cNvSpPr/>
              <p:nvPr/>
            </p:nvSpPr>
            <p:spPr>
              <a:xfrm>
                <a:off x="2565367" y="4004093"/>
                <a:ext cx="54917" cy="56852"/>
              </a:xfrm>
              <a:custGeom>
                <a:avLst/>
                <a:gdLst>
                  <a:gd name="connsiteX0" fmla="*/ 27700 w 54917"/>
                  <a:gd name="connsiteY0" fmla="*/ 56985 h 56852"/>
                  <a:gd name="connsiteX1" fmla="*/ 13934 w 54917"/>
                  <a:gd name="connsiteY1" fmla="*/ 53264 h 56852"/>
                  <a:gd name="connsiteX2" fmla="*/ 3888 w 54917"/>
                  <a:gd name="connsiteY2" fmla="*/ 43144 h 56852"/>
                  <a:gd name="connsiteX3" fmla="*/ 167 w 54917"/>
                  <a:gd name="connsiteY3" fmla="*/ 29302 h 56852"/>
                  <a:gd name="connsiteX4" fmla="*/ 2176 w 54917"/>
                  <a:gd name="connsiteY4" fmla="*/ 18364 h 56852"/>
                  <a:gd name="connsiteX5" fmla="*/ 7981 w 54917"/>
                  <a:gd name="connsiteY5" fmla="*/ 8913 h 56852"/>
                  <a:gd name="connsiteX6" fmla="*/ 16836 w 54917"/>
                  <a:gd name="connsiteY6" fmla="*/ 2439 h 56852"/>
                  <a:gd name="connsiteX7" fmla="*/ 27700 w 54917"/>
                  <a:gd name="connsiteY7" fmla="*/ 132 h 56852"/>
                  <a:gd name="connsiteX8" fmla="*/ 41541 w 54917"/>
                  <a:gd name="connsiteY8" fmla="*/ 4151 h 56852"/>
                  <a:gd name="connsiteX9" fmla="*/ 51439 w 54917"/>
                  <a:gd name="connsiteY9" fmla="*/ 14941 h 56852"/>
                  <a:gd name="connsiteX10" fmla="*/ 55085 w 54917"/>
                  <a:gd name="connsiteY10" fmla="*/ 29302 h 56852"/>
                  <a:gd name="connsiteX11" fmla="*/ 51364 w 54917"/>
                  <a:gd name="connsiteY11" fmla="*/ 43144 h 56852"/>
                  <a:gd name="connsiteX12" fmla="*/ 41393 w 54917"/>
                  <a:gd name="connsiteY12" fmla="*/ 53264 h 56852"/>
                  <a:gd name="connsiteX13" fmla="*/ 27700 w 54917"/>
                  <a:gd name="connsiteY13" fmla="*/ 56985 h 56852"/>
                  <a:gd name="connsiteX14" fmla="*/ 27700 w 54917"/>
                  <a:gd name="connsiteY14" fmla="*/ 53413 h 56852"/>
                  <a:gd name="connsiteX15" fmla="*/ 40946 w 54917"/>
                  <a:gd name="connsiteY15" fmla="*/ 46195 h 56852"/>
                  <a:gd name="connsiteX16" fmla="*/ 44220 w 54917"/>
                  <a:gd name="connsiteY16" fmla="*/ 27963 h 56852"/>
                  <a:gd name="connsiteX17" fmla="*/ 43551 w 54917"/>
                  <a:gd name="connsiteY17" fmla="*/ 17620 h 56852"/>
                  <a:gd name="connsiteX18" fmla="*/ 40649 w 54917"/>
                  <a:gd name="connsiteY18" fmla="*/ 10104 h 56852"/>
                  <a:gd name="connsiteX19" fmla="*/ 37151 w 54917"/>
                  <a:gd name="connsiteY19" fmla="*/ 6606 h 56852"/>
                  <a:gd name="connsiteX20" fmla="*/ 32611 w 54917"/>
                  <a:gd name="connsiteY20" fmla="*/ 4225 h 56852"/>
                  <a:gd name="connsiteX21" fmla="*/ 27700 w 54917"/>
                  <a:gd name="connsiteY21" fmla="*/ 3407 h 56852"/>
                  <a:gd name="connsiteX22" fmla="*/ 20334 w 54917"/>
                  <a:gd name="connsiteY22" fmla="*/ 5193 h 56852"/>
                  <a:gd name="connsiteX23" fmla="*/ 14603 w 54917"/>
                  <a:gd name="connsiteY23" fmla="*/ 10104 h 56852"/>
                  <a:gd name="connsiteX24" fmla="*/ 11627 w 54917"/>
                  <a:gd name="connsiteY24" fmla="*/ 17917 h 56852"/>
                  <a:gd name="connsiteX25" fmla="*/ 11032 w 54917"/>
                  <a:gd name="connsiteY25" fmla="*/ 27963 h 56852"/>
                  <a:gd name="connsiteX26" fmla="*/ 12222 w 54917"/>
                  <a:gd name="connsiteY26" fmla="*/ 40390 h 56852"/>
                  <a:gd name="connsiteX27" fmla="*/ 17059 w 54917"/>
                  <a:gd name="connsiteY27" fmla="*/ 49692 h 56852"/>
                  <a:gd name="connsiteX28" fmla="*/ 27700 w 54917"/>
                  <a:gd name="connsiteY28" fmla="*/ 53413 h 56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917" h="56852">
                    <a:moveTo>
                      <a:pt x="27700" y="56985"/>
                    </a:moveTo>
                    <a:cubicBezTo>
                      <a:pt x="22740" y="56985"/>
                      <a:pt x="18151" y="55745"/>
                      <a:pt x="13934" y="53264"/>
                    </a:cubicBezTo>
                    <a:cubicBezTo>
                      <a:pt x="9717" y="50783"/>
                      <a:pt x="6368" y="47410"/>
                      <a:pt x="3888" y="43144"/>
                    </a:cubicBezTo>
                    <a:cubicBezTo>
                      <a:pt x="1408" y="38878"/>
                      <a:pt x="167" y="34264"/>
                      <a:pt x="167" y="29302"/>
                    </a:cubicBezTo>
                    <a:cubicBezTo>
                      <a:pt x="167" y="25532"/>
                      <a:pt x="837" y="21886"/>
                      <a:pt x="2176" y="18364"/>
                    </a:cubicBezTo>
                    <a:cubicBezTo>
                      <a:pt x="3516" y="14841"/>
                      <a:pt x="5451" y="11691"/>
                      <a:pt x="7981" y="8913"/>
                    </a:cubicBezTo>
                    <a:cubicBezTo>
                      <a:pt x="10511" y="6135"/>
                      <a:pt x="13462" y="3977"/>
                      <a:pt x="16836" y="2439"/>
                    </a:cubicBezTo>
                    <a:cubicBezTo>
                      <a:pt x="20209" y="901"/>
                      <a:pt x="23830" y="132"/>
                      <a:pt x="27700" y="132"/>
                    </a:cubicBezTo>
                    <a:cubicBezTo>
                      <a:pt x="32761" y="132"/>
                      <a:pt x="37374" y="1472"/>
                      <a:pt x="41541" y="4151"/>
                    </a:cubicBezTo>
                    <a:cubicBezTo>
                      <a:pt x="45709" y="6830"/>
                      <a:pt x="49008" y="10426"/>
                      <a:pt x="51439" y="14941"/>
                    </a:cubicBezTo>
                    <a:cubicBezTo>
                      <a:pt x="53869" y="19455"/>
                      <a:pt x="55085" y="24243"/>
                      <a:pt x="55085" y="29302"/>
                    </a:cubicBezTo>
                    <a:cubicBezTo>
                      <a:pt x="55085" y="34264"/>
                      <a:pt x="53845" y="38878"/>
                      <a:pt x="51364" y="43144"/>
                    </a:cubicBezTo>
                    <a:cubicBezTo>
                      <a:pt x="48884" y="47410"/>
                      <a:pt x="45560" y="50783"/>
                      <a:pt x="41393" y="53264"/>
                    </a:cubicBezTo>
                    <a:cubicBezTo>
                      <a:pt x="37226" y="55745"/>
                      <a:pt x="32662" y="56985"/>
                      <a:pt x="27700" y="56985"/>
                    </a:cubicBezTo>
                    <a:close/>
                    <a:moveTo>
                      <a:pt x="27700" y="53413"/>
                    </a:moveTo>
                    <a:cubicBezTo>
                      <a:pt x="34348" y="53413"/>
                      <a:pt x="38763" y="51007"/>
                      <a:pt x="40946" y="46195"/>
                    </a:cubicBezTo>
                    <a:cubicBezTo>
                      <a:pt x="43129" y="41383"/>
                      <a:pt x="44220" y="35306"/>
                      <a:pt x="44220" y="27963"/>
                    </a:cubicBezTo>
                    <a:cubicBezTo>
                      <a:pt x="44220" y="23796"/>
                      <a:pt x="43997" y="20348"/>
                      <a:pt x="43551" y="17620"/>
                    </a:cubicBezTo>
                    <a:cubicBezTo>
                      <a:pt x="43104" y="14891"/>
                      <a:pt x="42137" y="12386"/>
                      <a:pt x="40649" y="10104"/>
                    </a:cubicBezTo>
                    <a:cubicBezTo>
                      <a:pt x="39756" y="8814"/>
                      <a:pt x="38590" y="7648"/>
                      <a:pt x="37151" y="6606"/>
                    </a:cubicBezTo>
                    <a:cubicBezTo>
                      <a:pt x="35712" y="5565"/>
                      <a:pt x="34199" y="4771"/>
                      <a:pt x="32611" y="4225"/>
                    </a:cubicBezTo>
                    <a:cubicBezTo>
                      <a:pt x="31024" y="3679"/>
                      <a:pt x="29387" y="3407"/>
                      <a:pt x="27700" y="3407"/>
                    </a:cubicBezTo>
                    <a:cubicBezTo>
                      <a:pt x="25121" y="3407"/>
                      <a:pt x="22665" y="4002"/>
                      <a:pt x="20334" y="5193"/>
                    </a:cubicBezTo>
                    <a:cubicBezTo>
                      <a:pt x="18002" y="6383"/>
                      <a:pt x="16092" y="8020"/>
                      <a:pt x="14603" y="10104"/>
                    </a:cubicBezTo>
                    <a:cubicBezTo>
                      <a:pt x="13016" y="12485"/>
                      <a:pt x="12024" y="15089"/>
                      <a:pt x="11627" y="17917"/>
                    </a:cubicBezTo>
                    <a:cubicBezTo>
                      <a:pt x="11230" y="20745"/>
                      <a:pt x="11032" y="24093"/>
                      <a:pt x="11032" y="27963"/>
                    </a:cubicBezTo>
                    <a:cubicBezTo>
                      <a:pt x="11032" y="32527"/>
                      <a:pt x="11429" y="36670"/>
                      <a:pt x="12222" y="40390"/>
                    </a:cubicBezTo>
                    <a:cubicBezTo>
                      <a:pt x="13016" y="44111"/>
                      <a:pt x="14628" y="47212"/>
                      <a:pt x="17059" y="49692"/>
                    </a:cubicBezTo>
                    <a:cubicBezTo>
                      <a:pt x="19490" y="52173"/>
                      <a:pt x="23037" y="53413"/>
                      <a:pt x="27700" y="534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076">
                <a:extLst>
                  <a:ext uri="{FF2B5EF4-FFF2-40B4-BE49-F238E27FC236}">
                    <a16:creationId xmlns:a16="http://schemas.microsoft.com/office/drawing/2014/main" id="{68C99FCC-D208-BB80-2AD2-638DC6EAABB3}"/>
                  </a:ext>
                </a:extLst>
              </p:cNvPr>
              <p:cNvSpPr/>
              <p:nvPr/>
            </p:nvSpPr>
            <p:spPr>
              <a:xfrm>
                <a:off x="2679833" y="3966738"/>
                <a:ext cx="29020" cy="123825"/>
              </a:xfrm>
              <a:custGeom>
                <a:avLst/>
                <a:gdLst>
                  <a:gd name="connsiteX0" fmla="*/ 26510 w 29020"/>
                  <a:gd name="connsiteY0" fmla="*/ 123659 h 123825"/>
                  <a:gd name="connsiteX1" fmla="*/ 14678 w 29020"/>
                  <a:gd name="connsiteY1" fmla="*/ 111232 h 123825"/>
                  <a:gd name="connsiteX2" fmla="*/ 6492 w 29020"/>
                  <a:gd name="connsiteY2" fmla="*/ 96200 h 123825"/>
                  <a:gd name="connsiteX3" fmla="*/ 1729 w 29020"/>
                  <a:gd name="connsiteY3" fmla="*/ 79531 h 123825"/>
                  <a:gd name="connsiteX4" fmla="*/ 167 w 29020"/>
                  <a:gd name="connsiteY4" fmla="*/ 62045 h 123825"/>
                  <a:gd name="connsiteX5" fmla="*/ 1729 w 29020"/>
                  <a:gd name="connsiteY5" fmla="*/ 44408 h 123825"/>
                  <a:gd name="connsiteX6" fmla="*/ 6492 w 29020"/>
                  <a:gd name="connsiteY6" fmla="*/ 27665 h 123825"/>
                  <a:gd name="connsiteX7" fmla="*/ 14752 w 29020"/>
                  <a:gd name="connsiteY7" fmla="*/ 12634 h 123825"/>
                  <a:gd name="connsiteX8" fmla="*/ 26510 w 29020"/>
                  <a:gd name="connsiteY8" fmla="*/ 429 h 123825"/>
                  <a:gd name="connsiteX9" fmla="*/ 27105 w 29020"/>
                  <a:gd name="connsiteY9" fmla="*/ 132 h 123825"/>
                  <a:gd name="connsiteX10" fmla="*/ 28296 w 29020"/>
                  <a:gd name="connsiteY10" fmla="*/ 132 h 123825"/>
                  <a:gd name="connsiteX11" fmla="*/ 28891 w 29020"/>
                  <a:gd name="connsiteY11" fmla="*/ 429 h 123825"/>
                  <a:gd name="connsiteX12" fmla="*/ 29188 w 29020"/>
                  <a:gd name="connsiteY12" fmla="*/ 1173 h 123825"/>
                  <a:gd name="connsiteX13" fmla="*/ 29040 w 29020"/>
                  <a:gd name="connsiteY13" fmla="*/ 2067 h 123825"/>
                  <a:gd name="connsiteX14" fmla="*/ 18919 w 29020"/>
                  <a:gd name="connsiteY14" fmla="*/ 14642 h 123825"/>
                  <a:gd name="connsiteX15" fmla="*/ 12445 w 29020"/>
                  <a:gd name="connsiteY15" fmla="*/ 29078 h 123825"/>
                  <a:gd name="connsiteX16" fmla="*/ 8873 w 29020"/>
                  <a:gd name="connsiteY16" fmla="*/ 44929 h 123825"/>
                  <a:gd name="connsiteX17" fmla="*/ 7757 w 29020"/>
                  <a:gd name="connsiteY17" fmla="*/ 62045 h 123825"/>
                  <a:gd name="connsiteX18" fmla="*/ 28891 w 29020"/>
                  <a:gd name="connsiteY18" fmla="*/ 121873 h 123825"/>
                  <a:gd name="connsiteX19" fmla="*/ 29188 w 29020"/>
                  <a:gd name="connsiteY19" fmla="*/ 122915 h 123825"/>
                  <a:gd name="connsiteX20" fmla="*/ 28891 w 29020"/>
                  <a:gd name="connsiteY20" fmla="*/ 123585 h 123825"/>
                  <a:gd name="connsiteX21" fmla="*/ 28296 w 29020"/>
                  <a:gd name="connsiteY21" fmla="*/ 123957 h 123825"/>
                  <a:gd name="connsiteX22" fmla="*/ 27105 w 29020"/>
                  <a:gd name="connsiteY22" fmla="*/ 123957 h 123825"/>
                  <a:gd name="connsiteX23" fmla="*/ 26510 w 29020"/>
                  <a:gd name="connsiteY23" fmla="*/ 12365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020" h="123825">
                    <a:moveTo>
                      <a:pt x="26510" y="123659"/>
                    </a:moveTo>
                    <a:cubicBezTo>
                      <a:pt x="21945" y="120087"/>
                      <a:pt x="18001" y="115945"/>
                      <a:pt x="14678" y="111232"/>
                    </a:cubicBezTo>
                    <a:cubicBezTo>
                      <a:pt x="11354" y="106519"/>
                      <a:pt x="8626" y="101508"/>
                      <a:pt x="6492" y="96200"/>
                    </a:cubicBezTo>
                    <a:cubicBezTo>
                      <a:pt x="4359" y="90892"/>
                      <a:pt x="2771" y="85336"/>
                      <a:pt x="1729" y="79531"/>
                    </a:cubicBezTo>
                    <a:cubicBezTo>
                      <a:pt x="688" y="73727"/>
                      <a:pt x="167" y="67898"/>
                      <a:pt x="167" y="62045"/>
                    </a:cubicBezTo>
                    <a:cubicBezTo>
                      <a:pt x="167" y="56091"/>
                      <a:pt x="688" y="50213"/>
                      <a:pt x="1729" y="44408"/>
                    </a:cubicBezTo>
                    <a:cubicBezTo>
                      <a:pt x="2771" y="38603"/>
                      <a:pt x="4359" y="33022"/>
                      <a:pt x="6492" y="27665"/>
                    </a:cubicBezTo>
                    <a:cubicBezTo>
                      <a:pt x="8626" y="22307"/>
                      <a:pt x="11379" y="17296"/>
                      <a:pt x="14752" y="12634"/>
                    </a:cubicBezTo>
                    <a:cubicBezTo>
                      <a:pt x="18126" y="7970"/>
                      <a:pt x="22045" y="3902"/>
                      <a:pt x="26510" y="429"/>
                    </a:cubicBezTo>
                    <a:cubicBezTo>
                      <a:pt x="26510" y="231"/>
                      <a:pt x="26708" y="132"/>
                      <a:pt x="27105" y="132"/>
                    </a:cubicBezTo>
                    <a:lnTo>
                      <a:pt x="28296" y="132"/>
                    </a:lnTo>
                    <a:cubicBezTo>
                      <a:pt x="28494" y="132"/>
                      <a:pt x="28692" y="231"/>
                      <a:pt x="28891" y="429"/>
                    </a:cubicBezTo>
                    <a:cubicBezTo>
                      <a:pt x="29089" y="628"/>
                      <a:pt x="29188" y="876"/>
                      <a:pt x="29188" y="1173"/>
                    </a:cubicBezTo>
                    <a:cubicBezTo>
                      <a:pt x="29188" y="1570"/>
                      <a:pt x="29139" y="1868"/>
                      <a:pt x="29040" y="2067"/>
                    </a:cubicBezTo>
                    <a:cubicBezTo>
                      <a:pt x="24972" y="5936"/>
                      <a:pt x="21598" y="10128"/>
                      <a:pt x="18919" y="14642"/>
                    </a:cubicBezTo>
                    <a:cubicBezTo>
                      <a:pt x="16240" y="19157"/>
                      <a:pt x="14082" y="23969"/>
                      <a:pt x="12445" y="29078"/>
                    </a:cubicBezTo>
                    <a:cubicBezTo>
                      <a:pt x="10808" y="34188"/>
                      <a:pt x="9617" y="39472"/>
                      <a:pt x="8873" y="44929"/>
                    </a:cubicBezTo>
                    <a:cubicBezTo>
                      <a:pt x="8129" y="50386"/>
                      <a:pt x="7757" y="56091"/>
                      <a:pt x="7757" y="62045"/>
                    </a:cubicBezTo>
                    <a:cubicBezTo>
                      <a:pt x="7757" y="88238"/>
                      <a:pt x="14802" y="108181"/>
                      <a:pt x="28891" y="121873"/>
                    </a:cubicBezTo>
                    <a:cubicBezTo>
                      <a:pt x="29089" y="122072"/>
                      <a:pt x="29188" y="122419"/>
                      <a:pt x="29188" y="122915"/>
                    </a:cubicBezTo>
                    <a:cubicBezTo>
                      <a:pt x="29188" y="123113"/>
                      <a:pt x="29089" y="123336"/>
                      <a:pt x="28891" y="123585"/>
                    </a:cubicBezTo>
                    <a:cubicBezTo>
                      <a:pt x="28692" y="123833"/>
                      <a:pt x="28494" y="123957"/>
                      <a:pt x="28296" y="123957"/>
                    </a:cubicBezTo>
                    <a:lnTo>
                      <a:pt x="27105" y="123957"/>
                    </a:lnTo>
                    <a:cubicBezTo>
                      <a:pt x="26708" y="123957"/>
                      <a:pt x="26510" y="123858"/>
                      <a:pt x="26510" y="1236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077">
                <a:extLst>
                  <a:ext uri="{FF2B5EF4-FFF2-40B4-BE49-F238E27FC236}">
                    <a16:creationId xmlns:a16="http://schemas.microsoft.com/office/drawing/2014/main" id="{C72C8DD1-23C8-F64F-3E4D-E0A3BF918A31}"/>
                  </a:ext>
                </a:extLst>
              </p:cNvPr>
              <p:cNvSpPr/>
              <p:nvPr/>
            </p:nvSpPr>
            <p:spPr>
              <a:xfrm>
                <a:off x="2723269" y="3977155"/>
                <a:ext cx="49559" cy="82451"/>
              </a:xfrm>
              <a:custGeom>
                <a:avLst/>
                <a:gdLst>
                  <a:gd name="connsiteX0" fmla="*/ 167 w 49559"/>
                  <a:gd name="connsiteY0" fmla="*/ 82583 h 82451"/>
                  <a:gd name="connsiteX1" fmla="*/ 167 w 49559"/>
                  <a:gd name="connsiteY1" fmla="*/ 79309 h 82451"/>
                  <a:gd name="connsiteX2" fmla="*/ 465 w 49559"/>
                  <a:gd name="connsiteY2" fmla="*/ 78565 h 82451"/>
                  <a:gd name="connsiteX3" fmla="*/ 19663 w 49559"/>
                  <a:gd name="connsiteY3" fmla="*/ 57282 h 82451"/>
                  <a:gd name="connsiteX4" fmla="*/ 26807 w 49559"/>
                  <a:gd name="connsiteY4" fmla="*/ 49320 h 82451"/>
                  <a:gd name="connsiteX5" fmla="*/ 32165 w 49559"/>
                  <a:gd name="connsiteY5" fmla="*/ 41952 h 82451"/>
                  <a:gd name="connsiteX6" fmla="*/ 36406 w 49559"/>
                  <a:gd name="connsiteY6" fmla="*/ 33469 h 82451"/>
                  <a:gd name="connsiteX7" fmla="*/ 37969 w 49559"/>
                  <a:gd name="connsiteY7" fmla="*/ 24391 h 82451"/>
                  <a:gd name="connsiteX8" fmla="*/ 36035 w 49559"/>
                  <a:gd name="connsiteY8" fmla="*/ 14642 h 82451"/>
                  <a:gd name="connsiteX9" fmla="*/ 30379 w 49559"/>
                  <a:gd name="connsiteY9" fmla="*/ 7201 h 82451"/>
                  <a:gd name="connsiteX10" fmla="*/ 21449 w 49559"/>
                  <a:gd name="connsiteY10" fmla="*/ 4448 h 82451"/>
                  <a:gd name="connsiteX11" fmla="*/ 11775 w 49559"/>
                  <a:gd name="connsiteY11" fmla="*/ 7722 h 82451"/>
                  <a:gd name="connsiteX12" fmla="*/ 5674 w 49559"/>
                  <a:gd name="connsiteY12" fmla="*/ 16057 h 82451"/>
                  <a:gd name="connsiteX13" fmla="*/ 7013 w 49559"/>
                  <a:gd name="connsiteY13" fmla="*/ 15908 h 82451"/>
                  <a:gd name="connsiteX14" fmla="*/ 11775 w 49559"/>
                  <a:gd name="connsiteY14" fmla="*/ 17768 h 82451"/>
                  <a:gd name="connsiteX15" fmla="*/ 13710 w 49559"/>
                  <a:gd name="connsiteY15" fmla="*/ 22605 h 82451"/>
                  <a:gd name="connsiteX16" fmla="*/ 11775 w 49559"/>
                  <a:gd name="connsiteY16" fmla="*/ 27442 h 82451"/>
                  <a:gd name="connsiteX17" fmla="*/ 7013 w 49559"/>
                  <a:gd name="connsiteY17" fmla="*/ 29451 h 82451"/>
                  <a:gd name="connsiteX18" fmla="*/ 2176 w 49559"/>
                  <a:gd name="connsiteY18" fmla="*/ 27442 h 82451"/>
                  <a:gd name="connsiteX19" fmla="*/ 167 w 49559"/>
                  <a:gd name="connsiteY19" fmla="*/ 22605 h 82451"/>
                  <a:gd name="connsiteX20" fmla="*/ 1953 w 49559"/>
                  <a:gd name="connsiteY20" fmla="*/ 13898 h 82451"/>
                  <a:gd name="connsiteX21" fmla="*/ 7013 w 49559"/>
                  <a:gd name="connsiteY21" fmla="*/ 6680 h 82451"/>
                  <a:gd name="connsiteX22" fmla="*/ 14455 w 49559"/>
                  <a:gd name="connsiteY22" fmla="*/ 1844 h 82451"/>
                  <a:gd name="connsiteX23" fmla="*/ 23235 w 49559"/>
                  <a:gd name="connsiteY23" fmla="*/ 132 h 82451"/>
                  <a:gd name="connsiteX24" fmla="*/ 36481 w 49559"/>
                  <a:gd name="connsiteY24" fmla="*/ 3109 h 82451"/>
                  <a:gd name="connsiteX25" fmla="*/ 46155 w 49559"/>
                  <a:gd name="connsiteY25" fmla="*/ 11592 h 82451"/>
                  <a:gd name="connsiteX26" fmla="*/ 49727 w 49559"/>
                  <a:gd name="connsiteY26" fmla="*/ 24391 h 82451"/>
                  <a:gd name="connsiteX27" fmla="*/ 47346 w 49559"/>
                  <a:gd name="connsiteY27" fmla="*/ 34586 h 82451"/>
                  <a:gd name="connsiteX28" fmla="*/ 41318 w 49559"/>
                  <a:gd name="connsiteY28" fmla="*/ 43367 h 82451"/>
                  <a:gd name="connsiteX29" fmla="*/ 31868 w 49559"/>
                  <a:gd name="connsiteY29" fmla="*/ 52371 h 82451"/>
                  <a:gd name="connsiteX30" fmla="*/ 24277 w 49559"/>
                  <a:gd name="connsiteY30" fmla="*/ 59068 h 82451"/>
                  <a:gd name="connsiteX31" fmla="*/ 10288 w 49559"/>
                  <a:gd name="connsiteY31" fmla="*/ 72612 h 82451"/>
                  <a:gd name="connsiteX32" fmla="*/ 22194 w 49559"/>
                  <a:gd name="connsiteY32" fmla="*/ 72612 h 82451"/>
                  <a:gd name="connsiteX33" fmla="*/ 36853 w 49559"/>
                  <a:gd name="connsiteY33" fmla="*/ 72463 h 82451"/>
                  <a:gd name="connsiteX34" fmla="*/ 43030 w 49559"/>
                  <a:gd name="connsiteY34" fmla="*/ 71868 h 82451"/>
                  <a:gd name="connsiteX35" fmla="*/ 46006 w 49559"/>
                  <a:gd name="connsiteY35" fmla="*/ 60557 h 82451"/>
                  <a:gd name="connsiteX36" fmla="*/ 49727 w 49559"/>
                  <a:gd name="connsiteY36" fmla="*/ 60557 h 82451"/>
                  <a:gd name="connsiteX37" fmla="*/ 46155 w 49559"/>
                  <a:gd name="connsiteY37" fmla="*/ 82583 h 82451"/>
                  <a:gd name="connsiteX38" fmla="*/ 167 w 49559"/>
                  <a:gd name="connsiteY38" fmla="*/ 82583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59" h="82451">
                    <a:moveTo>
                      <a:pt x="167" y="82583"/>
                    </a:moveTo>
                    <a:lnTo>
                      <a:pt x="167" y="79309"/>
                    </a:lnTo>
                    <a:cubicBezTo>
                      <a:pt x="167" y="79110"/>
                      <a:pt x="266" y="78863"/>
                      <a:pt x="465" y="78565"/>
                    </a:cubicBezTo>
                    <a:lnTo>
                      <a:pt x="19663" y="57282"/>
                    </a:lnTo>
                    <a:cubicBezTo>
                      <a:pt x="22640" y="54107"/>
                      <a:pt x="25021" y="51453"/>
                      <a:pt x="26807" y="49320"/>
                    </a:cubicBezTo>
                    <a:cubicBezTo>
                      <a:pt x="28593" y="47186"/>
                      <a:pt x="30379" y="44731"/>
                      <a:pt x="32165" y="41952"/>
                    </a:cubicBezTo>
                    <a:cubicBezTo>
                      <a:pt x="33951" y="39174"/>
                      <a:pt x="35365" y="36347"/>
                      <a:pt x="36406" y="33469"/>
                    </a:cubicBezTo>
                    <a:cubicBezTo>
                      <a:pt x="37448" y="30592"/>
                      <a:pt x="37969" y="27566"/>
                      <a:pt x="37969" y="24391"/>
                    </a:cubicBezTo>
                    <a:cubicBezTo>
                      <a:pt x="37969" y="21017"/>
                      <a:pt x="37324" y="17768"/>
                      <a:pt x="36035" y="14642"/>
                    </a:cubicBezTo>
                    <a:cubicBezTo>
                      <a:pt x="34745" y="11518"/>
                      <a:pt x="32860" y="9037"/>
                      <a:pt x="30379" y="7201"/>
                    </a:cubicBezTo>
                    <a:cubicBezTo>
                      <a:pt x="27898" y="5366"/>
                      <a:pt x="24922" y="4448"/>
                      <a:pt x="21449" y="4448"/>
                    </a:cubicBezTo>
                    <a:cubicBezTo>
                      <a:pt x="17877" y="4448"/>
                      <a:pt x="14653" y="5539"/>
                      <a:pt x="11775" y="7722"/>
                    </a:cubicBezTo>
                    <a:cubicBezTo>
                      <a:pt x="8898" y="9905"/>
                      <a:pt x="6864" y="12683"/>
                      <a:pt x="5674" y="16057"/>
                    </a:cubicBezTo>
                    <a:cubicBezTo>
                      <a:pt x="6071" y="15958"/>
                      <a:pt x="6517" y="15908"/>
                      <a:pt x="7013" y="15908"/>
                    </a:cubicBezTo>
                    <a:cubicBezTo>
                      <a:pt x="8898" y="15908"/>
                      <a:pt x="10486" y="16528"/>
                      <a:pt x="11775" y="17768"/>
                    </a:cubicBezTo>
                    <a:cubicBezTo>
                      <a:pt x="13065" y="19009"/>
                      <a:pt x="13710" y="20621"/>
                      <a:pt x="13710" y="22605"/>
                    </a:cubicBezTo>
                    <a:cubicBezTo>
                      <a:pt x="13710" y="24491"/>
                      <a:pt x="13065" y="26103"/>
                      <a:pt x="11775" y="27442"/>
                    </a:cubicBezTo>
                    <a:cubicBezTo>
                      <a:pt x="10486" y="28781"/>
                      <a:pt x="8898" y="29451"/>
                      <a:pt x="7013" y="29451"/>
                    </a:cubicBezTo>
                    <a:cubicBezTo>
                      <a:pt x="5128" y="29451"/>
                      <a:pt x="3515" y="28781"/>
                      <a:pt x="2176" y="27442"/>
                    </a:cubicBezTo>
                    <a:cubicBezTo>
                      <a:pt x="837" y="26103"/>
                      <a:pt x="167" y="24491"/>
                      <a:pt x="167" y="22605"/>
                    </a:cubicBezTo>
                    <a:cubicBezTo>
                      <a:pt x="167" y="19529"/>
                      <a:pt x="763" y="16627"/>
                      <a:pt x="1953" y="13898"/>
                    </a:cubicBezTo>
                    <a:cubicBezTo>
                      <a:pt x="3144" y="11170"/>
                      <a:pt x="4831" y="8764"/>
                      <a:pt x="7013" y="6680"/>
                    </a:cubicBezTo>
                    <a:cubicBezTo>
                      <a:pt x="9196" y="4597"/>
                      <a:pt x="11677" y="2985"/>
                      <a:pt x="14455" y="1844"/>
                    </a:cubicBezTo>
                    <a:cubicBezTo>
                      <a:pt x="17233" y="703"/>
                      <a:pt x="20160" y="132"/>
                      <a:pt x="23235" y="132"/>
                    </a:cubicBezTo>
                    <a:cubicBezTo>
                      <a:pt x="27998" y="132"/>
                      <a:pt x="32413" y="1124"/>
                      <a:pt x="36481" y="3109"/>
                    </a:cubicBezTo>
                    <a:cubicBezTo>
                      <a:pt x="40549" y="5093"/>
                      <a:pt x="43774" y="7921"/>
                      <a:pt x="46155" y="11592"/>
                    </a:cubicBezTo>
                    <a:cubicBezTo>
                      <a:pt x="48536" y="15263"/>
                      <a:pt x="49727" y="19530"/>
                      <a:pt x="49727" y="24391"/>
                    </a:cubicBezTo>
                    <a:cubicBezTo>
                      <a:pt x="49727" y="27963"/>
                      <a:pt x="48933" y="31361"/>
                      <a:pt x="47346" y="34586"/>
                    </a:cubicBezTo>
                    <a:cubicBezTo>
                      <a:pt x="45758" y="37810"/>
                      <a:pt x="43749" y="40737"/>
                      <a:pt x="41318" y="43367"/>
                    </a:cubicBezTo>
                    <a:cubicBezTo>
                      <a:pt x="38887" y="45996"/>
                      <a:pt x="35737" y="48997"/>
                      <a:pt x="31868" y="52371"/>
                    </a:cubicBezTo>
                    <a:cubicBezTo>
                      <a:pt x="27998" y="55744"/>
                      <a:pt x="25468" y="57976"/>
                      <a:pt x="24277" y="59068"/>
                    </a:cubicBezTo>
                    <a:lnTo>
                      <a:pt x="10288" y="72612"/>
                    </a:lnTo>
                    <a:lnTo>
                      <a:pt x="22194" y="72612"/>
                    </a:lnTo>
                    <a:cubicBezTo>
                      <a:pt x="28047" y="72612"/>
                      <a:pt x="32934" y="72562"/>
                      <a:pt x="36853" y="72463"/>
                    </a:cubicBezTo>
                    <a:cubicBezTo>
                      <a:pt x="40772" y="72363"/>
                      <a:pt x="42831" y="72165"/>
                      <a:pt x="43030" y="71868"/>
                    </a:cubicBezTo>
                    <a:cubicBezTo>
                      <a:pt x="44022" y="70875"/>
                      <a:pt x="45014" y="67105"/>
                      <a:pt x="46006" y="60557"/>
                    </a:cubicBezTo>
                    <a:lnTo>
                      <a:pt x="49727" y="60557"/>
                    </a:lnTo>
                    <a:lnTo>
                      <a:pt x="46155" y="82583"/>
                    </a:lnTo>
                    <a:lnTo>
                      <a:pt x="167" y="8258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078">
                <a:extLst>
                  <a:ext uri="{FF2B5EF4-FFF2-40B4-BE49-F238E27FC236}">
                    <a16:creationId xmlns:a16="http://schemas.microsoft.com/office/drawing/2014/main" id="{E6066C5A-33AB-6473-6879-424CEB778CB2}"/>
                  </a:ext>
                </a:extLst>
              </p:cNvPr>
              <p:cNvSpPr/>
              <p:nvPr/>
            </p:nvSpPr>
            <p:spPr>
              <a:xfrm>
                <a:off x="2785578" y="3977155"/>
                <a:ext cx="52090" cy="85129"/>
              </a:xfrm>
              <a:custGeom>
                <a:avLst/>
                <a:gdLst>
                  <a:gd name="connsiteX0" fmla="*/ 26213 w 52090"/>
                  <a:gd name="connsiteY0" fmla="*/ 85262 h 85129"/>
                  <a:gd name="connsiteX1" fmla="*/ 5600 w 52090"/>
                  <a:gd name="connsiteY1" fmla="*/ 72760 h 85129"/>
                  <a:gd name="connsiteX2" fmla="*/ 167 w 52090"/>
                  <a:gd name="connsiteY2" fmla="*/ 43143 h 85129"/>
                  <a:gd name="connsiteX3" fmla="*/ 2103 w 52090"/>
                  <a:gd name="connsiteY3" fmla="*/ 22828 h 85129"/>
                  <a:gd name="connsiteX4" fmla="*/ 9842 w 52090"/>
                  <a:gd name="connsiteY4" fmla="*/ 6755 h 85129"/>
                  <a:gd name="connsiteX5" fmla="*/ 26213 w 52090"/>
                  <a:gd name="connsiteY5" fmla="*/ 132 h 85129"/>
                  <a:gd name="connsiteX6" fmla="*/ 39608 w 52090"/>
                  <a:gd name="connsiteY6" fmla="*/ 4076 h 85129"/>
                  <a:gd name="connsiteX7" fmla="*/ 47495 w 52090"/>
                  <a:gd name="connsiteY7" fmla="*/ 14345 h 85129"/>
                  <a:gd name="connsiteX8" fmla="*/ 51216 w 52090"/>
                  <a:gd name="connsiteY8" fmla="*/ 27889 h 85129"/>
                  <a:gd name="connsiteX9" fmla="*/ 52258 w 52090"/>
                  <a:gd name="connsiteY9" fmla="*/ 43143 h 85129"/>
                  <a:gd name="connsiteX10" fmla="*/ 50249 w 52090"/>
                  <a:gd name="connsiteY10" fmla="*/ 63012 h 85129"/>
                  <a:gd name="connsiteX11" fmla="*/ 42510 w 52090"/>
                  <a:gd name="connsiteY11" fmla="*/ 78788 h 85129"/>
                  <a:gd name="connsiteX12" fmla="*/ 26213 w 52090"/>
                  <a:gd name="connsiteY12" fmla="*/ 85262 h 85129"/>
                  <a:gd name="connsiteX13" fmla="*/ 26213 w 52090"/>
                  <a:gd name="connsiteY13" fmla="*/ 82137 h 85129"/>
                  <a:gd name="connsiteX14" fmla="*/ 36481 w 52090"/>
                  <a:gd name="connsiteY14" fmla="*/ 75067 h 85129"/>
                  <a:gd name="connsiteX15" fmla="*/ 40649 w 52090"/>
                  <a:gd name="connsiteY15" fmla="*/ 59366 h 85129"/>
                  <a:gd name="connsiteX16" fmla="*/ 41393 w 52090"/>
                  <a:gd name="connsiteY16" fmla="*/ 41060 h 85129"/>
                  <a:gd name="connsiteX17" fmla="*/ 40649 w 52090"/>
                  <a:gd name="connsiteY17" fmla="*/ 23944 h 85129"/>
                  <a:gd name="connsiteX18" fmla="*/ 36557 w 52090"/>
                  <a:gd name="connsiteY18" fmla="*/ 9657 h 85129"/>
                  <a:gd name="connsiteX19" fmla="*/ 26213 w 52090"/>
                  <a:gd name="connsiteY19" fmla="*/ 3257 h 85129"/>
                  <a:gd name="connsiteX20" fmla="*/ 15795 w 52090"/>
                  <a:gd name="connsiteY20" fmla="*/ 9731 h 85129"/>
                  <a:gd name="connsiteX21" fmla="*/ 11628 w 52090"/>
                  <a:gd name="connsiteY21" fmla="*/ 24019 h 85129"/>
                  <a:gd name="connsiteX22" fmla="*/ 10883 w 52090"/>
                  <a:gd name="connsiteY22" fmla="*/ 41060 h 85129"/>
                  <a:gd name="connsiteX23" fmla="*/ 11181 w 52090"/>
                  <a:gd name="connsiteY23" fmla="*/ 54157 h 85129"/>
                  <a:gd name="connsiteX24" fmla="*/ 12967 w 52090"/>
                  <a:gd name="connsiteY24" fmla="*/ 66733 h 85129"/>
                  <a:gd name="connsiteX25" fmla="*/ 17655 w 52090"/>
                  <a:gd name="connsiteY25" fmla="*/ 77671 h 85129"/>
                  <a:gd name="connsiteX26" fmla="*/ 26213 w 52090"/>
                  <a:gd name="connsiteY26" fmla="*/ 82137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90" h="85129">
                    <a:moveTo>
                      <a:pt x="26213" y="85262"/>
                    </a:moveTo>
                    <a:cubicBezTo>
                      <a:pt x="16092" y="85262"/>
                      <a:pt x="9222" y="81095"/>
                      <a:pt x="5600" y="72760"/>
                    </a:cubicBezTo>
                    <a:cubicBezTo>
                      <a:pt x="1978" y="64426"/>
                      <a:pt x="167" y="54553"/>
                      <a:pt x="167" y="43143"/>
                    </a:cubicBezTo>
                    <a:cubicBezTo>
                      <a:pt x="167" y="35900"/>
                      <a:pt x="812" y="29129"/>
                      <a:pt x="2103" y="22828"/>
                    </a:cubicBezTo>
                    <a:cubicBezTo>
                      <a:pt x="3393" y="16528"/>
                      <a:pt x="5972" y="11170"/>
                      <a:pt x="9842" y="6755"/>
                    </a:cubicBezTo>
                    <a:cubicBezTo>
                      <a:pt x="13711" y="2340"/>
                      <a:pt x="19168" y="132"/>
                      <a:pt x="26213" y="132"/>
                    </a:cubicBezTo>
                    <a:cubicBezTo>
                      <a:pt x="31669" y="132"/>
                      <a:pt x="36135" y="1447"/>
                      <a:pt x="39608" y="4076"/>
                    </a:cubicBezTo>
                    <a:cubicBezTo>
                      <a:pt x="43079" y="6705"/>
                      <a:pt x="45709" y="10128"/>
                      <a:pt x="47495" y="14345"/>
                    </a:cubicBezTo>
                    <a:cubicBezTo>
                      <a:pt x="49281" y="18562"/>
                      <a:pt x="50521" y="23077"/>
                      <a:pt x="51216" y="27889"/>
                    </a:cubicBezTo>
                    <a:cubicBezTo>
                      <a:pt x="51910" y="32701"/>
                      <a:pt x="52258" y="37786"/>
                      <a:pt x="52258" y="43143"/>
                    </a:cubicBezTo>
                    <a:cubicBezTo>
                      <a:pt x="52258" y="50188"/>
                      <a:pt x="51588" y="56811"/>
                      <a:pt x="50249" y="63012"/>
                    </a:cubicBezTo>
                    <a:cubicBezTo>
                      <a:pt x="48909" y="69213"/>
                      <a:pt x="46329" y="74471"/>
                      <a:pt x="42510" y="78788"/>
                    </a:cubicBezTo>
                    <a:cubicBezTo>
                      <a:pt x="38689" y="83104"/>
                      <a:pt x="33257" y="85262"/>
                      <a:pt x="26213" y="85262"/>
                    </a:cubicBezTo>
                    <a:close/>
                    <a:moveTo>
                      <a:pt x="26213" y="82137"/>
                    </a:moveTo>
                    <a:cubicBezTo>
                      <a:pt x="30777" y="82137"/>
                      <a:pt x="34200" y="79780"/>
                      <a:pt x="36481" y="75067"/>
                    </a:cubicBezTo>
                    <a:cubicBezTo>
                      <a:pt x="38764" y="70354"/>
                      <a:pt x="40152" y="65120"/>
                      <a:pt x="40649" y="59366"/>
                    </a:cubicBezTo>
                    <a:cubicBezTo>
                      <a:pt x="41145" y="53611"/>
                      <a:pt x="41393" y="47509"/>
                      <a:pt x="41393" y="41060"/>
                    </a:cubicBezTo>
                    <a:cubicBezTo>
                      <a:pt x="41393" y="34908"/>
                      <a:pt x="41145" y="29203"/>
                      <a:pt x="40649" y="23944"/>
                    </a:cubicBezTo>
                    <a:cubicBezTo>
                      <a:pt x="40152" y="18686"/>
                      <a:pt x="38788" y="13924"/>
                      <a:pt x="36557" y="9657"/>
                    </a:cubicBezTo>
                    <a:cubicBezTo>
                      <a:pt x="34324" y="5390"/>
                      <a:pt x="30876" y="3257"/>
                      <a:pt x="26213" y="3257"/>
                    </a:cubicBezTo>
                    <a:cubicBezTo>
                      <a:pt x="21549" y="3257"/>
                      <a:pt x="18076" y="5415"/>
                      <a:pt x="15795" y="9731"/>
                    </a:cubicBezTo>
                    <a:cubicBezTo>
                      <a:pt x="13513" y="14047"/>
                      <a:pt x="12124" y="18810"/>
                      <a:pt x="11628" y="24019"/>
                    </a:cubicBezTo>
                    <a:cubicBezTo>
                      <a:pt x="11132" y="29228"/>
                      <a:pt x="10883" y="34908"/>
                      <a:pt x="10883" y="41060"/>
                    </a:cubicBezTo>
                    <a:cubicBezTo>
                      <a:pt x="10883" y="45723"/>
                      <a:pt x="10982" y="50089"/>
                      <a:pt x="11181" y="54157"/>
                    </a:cubicBezTo>
                    <a:cubicBezTo>
                      <a:pt x="11379" y="58225"/>
                      <a:pt x="11975" y="62417"/>
                      <a:pt x="12967" y="66733"/>
                    </a:cubicBezTo>
                    <a:cubicBezTo>
                      <a:pt x="13959" y="71049"/>
                      <a:pt x="15522" y="74695"/>
                      <a:pt x="17655" y="77671"/>
                    </a:cubicBezTo>
                    <a:cubicBezTo>
                      <a:pt x="19788" y="80648"/>
                      <a:pt x="22641" y="82137"/>
                      <a:pt x="26213" y="821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079">
                <a:extLst>
                  <a:ext uri="{FF2B5EF4-FFF2-40B4-BE49-F238E27FC236}">
                    <a16:creationId xmlns:a16="http://schemas.microsoft.com/office/drawing/2014/main" id="{B6FD0652-6A9E-E721-E4A2-F61844D512FB}"/>
                  </a:ext>
                </a:extLst>
              </p:cNvPr>
              <p:cNvSpPr/>
              <p:nvPr/>
            </p:nvSpPr>
            <p:spPr>
              <a:xfrm>
                <a:off x="2850269" y="3977155"/>
                <a:ext cx="49560" cy="82451"/>
              </a:xfrm>
              <a:custGeom>
                <a:avLst/>
                <a:gdLst>
                  <a:gd name="connsiteX0" fmla="*/ 167 w 49560"/>
                  <a:gd name="connsiteY0" fmla="*/ 82583 h 82451"/>
                  <a:gd name="connsiteX1" fmla="*/ 167 w 49560"/>
                  <a:gd name="connsiteY1" fmla="*/ 79309 h 82451"/>
                  <a:gd name="connsiteX2" fmla="*/ 465 w 49560"/>
                  <a:gd name="connsiteY2" fmla="*/ 78565 h 82451"/>
                  <a:gd name="connsiteX3" fmla="*/ 19664 w 49560"/>
                  <a:gd name="connsiteY3" fmla="*/ 57282 h 82451"/>
                  <a:gd name="connsiteX4" fmla="*/ 26808 w 49560"/>
                  <a:gd name="connsiteY4" fmla="*/ 49320 h 82451"/>
                  <a:gd name="connsiteX5" fmla="*/ 32166 w 49560"/>
                  <a:gd name="connsiteY5" fmla="*/ 41952 h 82451"/>
                  <a:gd name="connsiteX6" fmla="*/ 36407 w 49560"/>
                  <a:gd name="connsiteY6" fmla="*/ 33469 h 82451"/>
                  <a:gd name="connsiteX7" fmla="*/ 37970 w 49560"/>
                  <a:gd name="connsiteY7" fmla="*/ 24391 h 82451"/>
                  <a:gd name="connsiteX8" fmla="*/ 36036 w 49560"/>
                  <a:gd name="connsiteY8" fmla="*/ 14642 h 82451"/>
                  <a:gd name="connsiteX9" fmla="*/ 30380 w 49560"/>
                  <a:gd name="connsiteY9" fmla="*/ 7201 h 82451"/>
                  <a:gd name="connsiteX10" fmla="*/ 21450 w 49560"/>
                  <a:gd name="connsiteY10" fmla="*/ 4448 h 82451"/>
                  <a:gd name="connsiteX11" fmla="*/ 11776 w 49560"/>
                  <a:gd name="connsiteY11" fmla="*/ 7722 h 82451"/>
                  <a:gd name="connsiteX12" fmla="*/ 5675 w 49560"/>
                  <a:gd name="connsiteY12" fmla="*/ 16057 h 82451"/>
                  <a:gd name="connsiteX13" fmla="*/ 7014 w 49560"/>
                  <a:gd name="connsiteY13" fmla="*/ 15908 h 82451"/>
                  <a:gd name="connsiteX14" fmla="*/ 11776 w 49560"/>
                  <a:gd name="connsiteY14" fmla="*/ 17768 h 82451"/>
                  <a:gd name="connsiteX15" fmla="*/ 13711 w 49560"/>
                  <a:gd name="connsiteY15" fmla="*/ 22605 h 82451"/>
                  <a:gd name="connsiteX16" fmla="*/ 11776 w 49560"/>
                  <a:gd name="connsiteY16" fmla="*/ 27442 h 82451"/>
                  <a:gd name="connsiteX17" fmla="*/ 7014 w 49560"/>
                  <a:gd name="connsiteY17" fmla="*/ 29451 h 82451"/>
                  <a:gd name="connsiteX18" fmla="*/ 2177 w 49560"/>
                  <a:gd name="connsiteY18" fmla="*/ 27442 h 82451"/>
                  <a:gd name="connsiteX19" fmla="*/ 167 w 49560"/>
                  <a:gd name="connsiteY19" fmla="*/ 22605 h 82451"/>
                  <a:gd name="connsiteX20" fmla="*/ 1953 w 49560"/>
                  <a:gd name="connsiteY20" fmla="*/ 13898 h 82451"/>
                  <a:gd name="connsiteX21" fmla="*/ 7014 w 49560"/>
                  <a:gd name="connsiteY21" fmla="*/ 6680 h 82451"/>
                  <a:gd name="connsiteX22" fmla="*/ 14455 w 49560"/>
                  <a:gd name="connsiteY22" fmla="*/ 1844 h 82451"/>
                  <a:gd name="connsiteX23" fmla="*/ 23236 w 49560"/>
                  <a:gd name="connsiteY23" fmla="*/ 132 h 82451"/>
                  <a:gd name="connsiteX24" fmla="*/ 36481 w 49560"/>
                  <a:gd name="connsiteY24" fmla="*/ 3109 h 82451"/>
                  <a:gd name="connsiteX25" fmla="*/ 46156 w 49560"/>
                  <a:gd name="connsiteY25" fmla="*/ 11592 h 82451"/>
                  <a:gd name="connsiteX26" fmla="*/ 49728 w 49560"/>
                  <a:gd name="connsiteY26" fmla="*/ 24391 h 82451"/>
                  <a:gd name="connsiteX27" fmla="*/ 47347 w 49560"/>
                  <a:gd name="connsiteY27" fmla="*/ 34586 h 82451"/>
                  <a:gd name="connsiteX28" fmla="*/ 41318 w 49560"/>
                  <a:gd name="connsiteY28" fmla="*/ 43367 h 82451"/>
                  <a:gd name="connsiteX29" fmla="*/ 31868 w 49560"/>
                  <a:gd name="connsiteY29" fmla="*/ 52371 h 82451"/>
                  <a:gd name="connsiteX30" fmla="*/ 24278 w 49560"/>
                  <a:gd name="connsiteY30" fmla="*/ 59068 h 82451"/>
                  <a:gd name="connsiteX31" fmla="*/ 10288 w 49560"/>
                  <a:gd name="connsiteY31" fmla="*/ 72612 h 82451"/>
                  <a:gd name="connsiteX32" fmla="*/ 22194 w 49560"/>
                  <a:gd name="connsiteY32" fmla="*/ 72612 h 82451"/>
                  <a:gd name="connsiteX33" fmla="*/ 36854 w 49560"/>
                  <a:gd name="connsiteY33" fmla="*/ 72463 h 82451"/>
                  <a:gd name="connsiteX34" fmla="*/ 43030 w 49560"/>
                  <a:gd name="connsiteY34" fmla="*/ 71868 h 82451"/>
                  <a:gd name="connsiteX35" fmla="*/ 46006 w 49560"/>
                  <a:gd name="connsiteY35" fmla="*/ 60557 h 82451"/>
                  <a:gd name="connsiteX36" fmla="*/ 49728 w 49560"/>
                  <a:gd name="connsiteY36" fmla="*/ 60557 h 82451"/>
                  <a:gd name="connsiteX37" fmla="*/ 46156 w 49560"/>
                  <a:gd name="connsiteY37" fmla="*/ 82583 h 82451"/>
                  <a:gd name="connsiteX38" fmla="*/ 167 w 49560"/>
                  <a:gd name="connsiteY38" fmla="*/ 82583 h 8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60" h="82451">
                    <a:moveTo>
                      <a:pt x="167" y="82583"/>
                    </a:moveTo>
                    <a:lnTo>
                      <a:pt x="167" y="79309"/>
                    </a:lnTo>
                    <a:cubicBezTo>
                      <a:pt x="167" y="79110"/>
                      <a:pt x="266" y="78863"/>
                      <a:pt x="465" y="78565"/>
                    </a:cubicBezTo>
                    <a:lnTo>
                      <a:pt x="19664" y="57282"/>
                    </a:lnTo>
                    <a:cubicBezTo>
                      <a:pt x="22641" y="54107"/>
                      <a:pt x="25022" y="51453"/>
                      <a:pt x="26808" y="49320"/>
                    </a:cubicBezTo>
                    <a:cubicBezTo>
                      <a:pt x="28594" y="47186"/>
                      <a:pt x="30380" y="44731"/>
                      <a:pt x="32166" y="41952"/>
                    </a:cubicBezTo>
                    <a:cubicBezTo>
                      <a:pt x="33952" y="39174"/>
                      <a:pt x="35366" y="36347"/>
                      <a:pt x="36407" y="33469"/>
                    </a:cubicBezTo>
                    <a:cubicBezTo>
                      <a:pt x="37449" y="30592"/>
                      <a:pt x="37970" y="27566"/>
                      <a:pt x="37970" y="24391"/>
                    </a:cubicBezTo>
                    <a:cubicBezTo>
                      <a:pt x="37970" y="21017"/>
                      <a:pt x="37325" y="17768"/>
                      <a:pt x="36036" y="14642"/>
                    </a:cubicBezTo>
                    <a:cubicBezTo>
                      <a:pt x="34745" y="11518"/>
                      <a:pt x="32860" y="9037"/>
                      <a:pt x="30380" y="7201"/>
                    </a:cubicBezTo>
                    <a:cubicBezTo>
                      <a:pt x="27899" y="5366"/>
                      <a:pt x="24923" y="4448"/>
                      <a:pt x="21450" y="4448"/>
                    </a:cubicBezTo>
                    <a:cubicBezTo>
                      <a:pt x="17878" y="4448"/>
                      <a:pt x="14654" y="5539"/>
                      <a:pt x="11776" y="7722"/>
                    </a:cubicBezTo>
                    <a:cubicBezTo>
                      <a:pt x="8899" y="9905"/>
                      <a:pt x="6865" y="12683"/>
                      <a:pt x="5675" y="16057"/>
                    </a:cubicBezTo>
                    <a:cubicBezTo>
                      <a:pt x="6072" y="15958"/>
                      <a:pt x="6518" y="15908"/>
                      <a:pt x="7014" y="15908"/>
                    </a:cubicBezTo>
                    <a:cubicBezTo>
                      <a:pt x="8899" y="15908"/>
                      <a:pt x="10487" y="16528"/>
                      <a:pt x="11776" y="17768"/>
                    </a:cubicBezTo>
                    <a:cubicBezTo>
                      <a:pt x="13066" y="19009"/>
                      <a:pt x="13711" y="20621"/>
                      <a:pt x="13711" y="22605"/>
                    </a:cubicBezTo>
                    <a:cubicBezTo>
                      <a:pt x="13711" y="24491"/>
                      <a:pt x="13066" y="26103"/>
                      <a:pt x="11776" y="27442"/>
                    </a:cubicBezTo>
                    <a:cubicBezTo>
                      <a:pt x="10487" y="28781"/>
                      <a:pt x="8899" y="29451"/>
                      <a:pt x="7014" y="29451"/>
                    </a:cubicBezTo>
                    <a:cubicBezTo>
                      <a:pt x="5129" y="29451"/>
                      <a:pt x="3516" y="28781"/>
                      <a:pt x="2177" y="27442"/>
                    </a:cubicBezTo>
                    <a:cubicBezTo>
                      <a:pt x="837" y="26103"/>
                      <a:pt x="167" y="24491"/>
                      <a:pt x="167" y="22605"/>
                    </a:cubicBezTo>
                    <a:cubicBezTo>
                      <a:pt x="167" y="19529"/>
                      <a:pt x="763" y="16627"/>
                      <a:pt x="1953" y="13898"/>
                    </a:cubicBezTo>
                    <a:cubicBezTo>
                      <a:pt x="3144" y="11170"/>
                      <a:pt x="4831" y="8764"/>
                      <a:pt x="7014" y="6680"/>
                    </a:cubicBezTo>
                    <a:cubicBezTo>
                      <a:pt x="9196" y="4597"/>
                      <a:pt x="11676" y="2985"/>
                      <a:pt x="14455" y="1844"/>
                    </a:cubicBezTo>
                    <a:cubicBezTo>
                      <a:pt x="17233" y="703"/>
                      <a:pt x="20160" y="132"/>
                      <a:pt x="23236" y="132"/>
                    </a:cubicBezTo>
                    <a:cubicBezTo>
                      <a:pt x="27998" y="132"/>
                      <a:pt x="32413" y="1124"/>
                      <a:pt x="36481" y="3109"/>
                    </a:cubicBezTo>
                    <a:cubicBezTo>
                      <a:pt x="40550" y="5093"/>
                      <a:pt x="43775" y="7921"/>
                      <a:pt x="46156" y="11592"/>
                    </a:cubicBezTo>
                    <a:cubicBezTo>
                      <a:pt x="48537" y="15263"/>
                      <a:pt x="49728" y="19530"/>
                      <a:pt x="49728" y="24391"/>
                    </a:cubicBezTo>
                    <a:cubicBezTo>
                      <a:pt x="49728" y="27963"/>
                      <a:pt x="48934" y="31361"/>
                      <a:pt x="47347" y="34586"/>
                    </a:cubicBezTo>
                    <a:cubicBezTo>
                      <a:pt x="45759" y="37810"/>
                      <a:pt x="43750" y="40737"/>
                      <a:pt x="41318" y="43367"/>
                    </a:cubicBezTo>
                    <a:cubicBezTo>
                      <a:pt x="38887" y="45996"/>
                      <a:pt x="35738" y="48997"/>
                      <a:pt x="31868" y="52371"/>
                    </a:cubicBezTo>
                    <a:cubicBezTo>
                      <a:pt x="27998" y="55744"/>
                      <a:pt x="25469" y="57976"/>
                      <a:pt x="24278" y="59068"/>
                    </a:cubicBezTo>
                    <a:lnTo>
                      <a:pt x="10288" y="72612"/>
                    </a:lnTo>
                    <a:lnTo>
                      <a:pt x="22194" y="72612"/>
                    </a:lnTo>
                    <a:cubicBezTo>
                      <a:pt x="28048" y="72612"/>
                      <a:pt x="32934" y="72562"/>
                      <a:pt x="36854" y="72463"/>
                    </a:cubicBezTo>
                    <a:cubicBezTo>
                      <a:pt x="40773" y="72363"/>
                      <a:pt x="42832" y="72165"/>
                      <a:pt x="43030" y="71868"/>
                    </a:cubicBezTo>
                    <a:cubicBezTo>
                      <a:pt x="44022" y="70875"/>
                      <a:pt x="45015" y="67105"/>
                      <a:pt x="46006" y="60557"/>
                    </a:cubicBezTo>
                    <a:lnTo>
                      <a:pt x="49728" y="60557"/>
                    </a:lnTo>
                    <a:lnTo>
                      <a:pt x="46156" y="82583"/>
                    </a:lnTo>
                    <a:lnTo>
                      <a:pt x="167" y="8258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080">
                <a:extLst>
                  <a:ext uri="{FF2B5EF4-FFF2-40B4-BE49-F238E27FC236}">
                    <a16:creationId xmlns:a16="http://schemas.microsoft.com/office/drawing/2014/main" id="{BEBE4335-D202-BD9A-9161-D6CCD255EFF0}"/>
                  </a:ext>
                </a:extLst>
              </p:cNvPr>
              <p:cNvSpPr/>
              <p:nvPr/>
            </p:nvSpPr>
            <p:spPr>
              <a:xfrm>
                <a:off x="2912578" y="3977155"/>
                <a:ext cx="52090" cy="85129"/>
              </a:xfrm>
              <a:custGeom>
                <a:avLst/>
                <a:gdLst>
                  <a:gd name="connsiteX0" fmla="*/ 26213 w 52090"/>
                  <a:gd name="connsiteY0" fmla="*/ 85262 h 85129"/>
                  <a:gd name="connsiteX1" fmla="*/ 5599 w 52090"/>
                  <a:gd name="connsiteY1" fmla="*/ 72760 h 85129"/>
                  <a:gd name="connsiteX2" fmla="*/ 167 w 52090"/>
                  <a:gd name="connsiteY2" fmla="*/ 43143 h 85129"/>
                  <a:gd name="connsiteX3" fmla="*/ 2102 w 52090"/>
                  <a:gd name="connsiteY3" fmla="*/ 22828 h 85129"/>
                  <a:gd name="connsiteX4" fmla="*/ 9841 w 52090"/>
                  <a:gd name="connsiteY4" fmla="*/ 6755 h 85129"/>
                  <a:gd name="connsiteX5" fmla="*/ 26213 w 52090"/>
                  <a:gd name="connsiteY5" fmla="*/ 132 h 85129"/>
                  <a:gd name="connsiteX6" fmla="*/ 39607 w 52090"/>
                  <a:gd name="connsiteY6" fmla="*/ 4076 h 85129"/>
                  <a:gd name="connsiteX7" fmla="*/ 47495 w 52090"/>
                  <a:gd name="connsiteY7" fmla="*/ 14345 h 85129"/>
                  <a:gd name="connsiteX8" fmla="*/ 51216 w 52090"/>
                  <a:gd name="connsiteY8" fmla="*/ 27889 h 85129"/>
                  <a:gd name="connsiteX9" fmla="*/ 52258 w 52090"/>
                  <a:gd name="connsiteY9" fmla="*/ 43143 h 85129"/>
                  <a:gd name="connsiteX10" fmla="*/ 50248 w 52090"/>
                  <a:gd name="connsiteY10" fmla="*/ 63012 h 85129"/>
                  <a:gd name="connsiteX11" fmla="*/ 42509 w 52090"/>
                  <a:gd name="connsiteY11" fmla="*/ 78788 h 85129"/>
                  <a:gd name="connsiteX12" fmla="*/ 26213 w 52090"/>
                  <a:gd name="connsiteY12" fmla="*/ 85262 h 85129"/>
                  <a:gd name="connsiteX13" fmla="*/ 26213 w 52090"/>
                  <a:gd name="connsiteY13" fmla="*/ 82137 h 85129"/>
                  <a:gd name="connsiteX14" fmla="*/ 36481 w 52090"/>
                  <a:gd name="connsiteY14" fmla="*/ 75067 h 85129"/>
                  <a:gd name="connsiteX15" fmla="*/ 40649 w 52090"/>
                  <a:gd name="connsiteY15" fmla="*/ 59366 h 85129"/>
                  <a:gd name="connsiteX16" fmla="*/ 41393 w 52090"/>
                  <a:gd name="connsiteY16" fmla="*/ 41060 h 85129"/>
                  <a:gd name="connsiteX17" fmla="*/ 40649 w 52090"/>
                  <a:gd name="connsiteY17" fmla="*/ 23944 h 85129"/>
                  <a:gd name="connsiteX18" fmla="*/ 36556 w 52090"/>
                  <a:gd name="connsiteY18" fmla="*/ 9657 h 85129"/>
                  <a:gd name="connsiteX19" fmla="*/ 26213 w 52090"/>
                  <a:gd name="connsiteY19" fmla="*/ 3257 h 85129"/>
                  <a:gd name="connsiteX20" fmla="*/ 15794 w 52090"/>
                  <a:gd name="connsiteY20" fmla="*/ 9731 h 85129"/>
                  <a:gd name="connsiteX21" fmla="*/ 11627 w 52090"/>
                  <a:gd name="connsiteY21" fmla="*/ 24019 h 85129"/>
                  <a:gd name="connsiteX22" fmla="*/ 10883 w 52090"/>
                  <a:gd name="connsiteY22" fmla="*/ 41060 h 85129"/>
                  <a:gd name="connsiteX23" fmla="*/ 11181 w 52090"/>
                  <a:gd name="connsiteY23" fmla="*/ 54157 h 85129"/>
                  <a:gd name="connsiteX24" fmla="*/ 12967 w 52090"/>
                  <a:gd name="connsiteY24" fmla="*/ 66733 h 85129"/>
                  <a:gd name="connsiteX25" fmla="*/ 17655 w 52090"/>
                  <a:gd name="connsiteY25" fmla="*/ 77671 h 85129"/>
                  <a:gd name="connsiteX26" fmla="*/ 26213 w 52090"/>
                  <a:gd name="connsiteY26" fmla="*/ 82137 h 8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090" h="85129">
                    <a:moveTo>
                      <a:pt x="26213" y="85262"/>
                    </a:moveTo>
                    <a:cubicBezTo>
                      <a:pt x="16092" y="85262"/>
                      <a:pt x="9221" y="81095"/>
                      <a:pt x="5599" y="72760"/>
                    </a:cubicBezTo>
                    <a:cubicBezTo>
                      <a:pt x="1978" y="64426"/>
                      <a:pt x="167" y="54553"/>
                      <a:pt x="167" y="43143"/>
                    </a:cubicBezTo>
                    <a:cubicBezTo>
                      <a:pt x="167" y="35900"/>
                      <a:pt x="812" y="29129"/>
                      <a:pt x="2102" y="22828"/>
                    </a:cubicBezTo>
                    <a:cubicBezTo>
                      <a:pt x="3393" y="16528"/>
                      <a:pt x="5972" y="11170"/>
                      <a:pt x="9841" y="6755"/>
                    </a:cubicBezTo>
                    <a:cubicBezTo>
                      <a:pt x="13711" y="2340"/>
                      <a:pt x="19168" y="132"/>
                      <a:pt x="26213" y="132"/>
                    </a:cubicBezTo>
                    <a:cubicBezTo>
                      <a:pt x="31669" y="132"/>
                      <a:pt x="36135" y="1447"/>
                      <a:pt x="39607" y="4076"/>
                    </a:cubicBezTo>
                    <a:cubicBezTo>
                      <a:pt x="43079" y="6705"/>
                      <a:pt x="45709" y="10128"/>
                      <a:pt x="47495" y="14345"/>
                    </a:cubicBezTo>
                    <a:cubicBezTo>
                      <a:pt x="49281" y="18562"/>
                      <a:pt x="50521" y="23077"/>
                      <a:pt x="51216" y="27889"/>
                    </a:cubicBezTo>
                    <a:cubicBezTo>
                      <a:pt x="51910" y="32701"/>
                      <a:pt x="52258" y="37786"/>
                      <a:pt x="52258" y="43143"/>
                    </a:cubicBezTo>
                    <a:cubicBezTo>
                      <a:pt x="52258" y="50188"/>
                      <a:pt x="51588" y="56811"/>
                      <a:pt x="50248" y="63012"/>
                    </a:cubicBezTo>
                    <a:cubicBezTo>
                      <a:pt x="48909" y="69213"/>
                      <a:pt x="46329" y="74471"/>
                      <a:pt x="42509" y="78788"/>
                    </a:cubicBezTo>
                    <a:cubicBezTo>
                      <a:pt x="38689" y="83104"/>
                      <a:pt x="33257" y="85262"/>
                      <a:pt x="26213" y="85262"/>
                    </a:cubicBezTo>
                    <a:close/>
                    <a:moveTo>
                      <a:pt x="26213" y="82137"/>
                    </a:moveTo>
                    <a:cubicBezTo>
                      <a:pt x="30776" y="82137"/>
                      <a:pt x="34199" y="79780"/>
                      <a:pt x="36481" y="75067"/>
                    </a:cubicBezTo>
                    <a:cubicBezTo>
                      <a:pt x="38764" y="70354"/>
                      <a:pt x="40152" y="65120"/>
                      <a:pt x="40649" y="59366"/>
                    </a:cubicBezTo>
                    <a:cubicBezTo>
                      <a:pt x="41145" y="53611"/>
                      <a:pt x="41393" y="47509"/>
                      <a:pt x="41393" y="41060"/>
                    </a:cubicBezTo>
                    <a:cubicBezTo>
                      <a:pt x="41393" y="34908"/>
                      <a:pt x="41145" y="29203"/>
                      <a:pt x="40649" y="23944"/>
                    </a:cubicBezTo>
                    <a:cubicBezTo>
                      <a:pt x="40152" y="18686"/>
                      <a:pt x="38788" y="13924"/>
                      <a:pt x="36556" y="9657"/>
                    </a:cubicBezTo>
                    <a:cubicBezTo>
                      <a:pt x="34324" y="5390"/>
                      <a:pt x="30876" y="3257"/>
                      <a:pt x="26213" y="3257"/>
                    </a:cubicBezTo>
                    <a:cubicBezTo>
                      <a:pt x="21549" y="3257"/>
                      <a:pt x="18076" y="5415"/>
                      <a:pt x="15794" y="9731"/>
                    </a:cubicBezTo>
                    <a:cubicBezTo>
                      <a:pt x="13513" y="14047"/>
                      <a:pt x="12123" y="18810"/>
                      <a:pt x="11627" y="24019"/>
                    </a:cubicBezTo>
                    <a:cubicBezTo>
                      <a:pt x="11131" y="29228"/>
                      <a:pt x="10883" y="34908"/>
                      <a:pt x="10883" y="41060"/>
                    </a:cubicBezTo>
                    <a:cubicBezTo>
                      <a:pt x="10883" y="45723"/>
                      <a:pt x="10982" y="50089"/>
                      <a:pt x="11181" y="54157"/>
                    </a:cubicBezTo>
                    <a:cubicBezTo>
                      <a:pt x="11379" y="58225"/>
                      <a:pt x="11975" y="62417"/>
                      <a:pt x="12967" y="66733"/>
                    </a:cubicBezTo>
                    <a:cubicBezTo>
                      <a:pt x="13959" y="71049"/>
                      <a:pt x="15522" y="74695"/>
                      <a:pt x="17655" y="77671"/>
                    </a:cubicBezTo>
                    <a:cubicBezTo>
                      <a:pt x="19788" y="80648"/>
                      <a:pt x="22641" y="82137"/>
                      <a:pt x="26213" y="821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081">
                <a:extLst>
                  <a:ext uri="{FF2B5EF4-FFF2-40B4-BE49-F238E27FC236}">
                    <a16:creationId xmlns:a16="http://schemas.microsoft.com/office/drawing/2014/main" id="{74A63DE0-261E-5FD4-6A3B-C8A764D0EE4E}"/>
                  </a:ext>
                </a:extLst>
              </p:cNvPr>
              <p:cNvSpPr/>
              <p:nvPr/>
            </p:nvSpPr>
            <p:spPr>
              <a:xfrm>
                <a:off x="2978163" y="3966738"/>
                <a:ext cx="29020" cy="123825"/>
              </a:xfrm>
              <a:custGeom>
                <a:avLst/>
                <a:gdLst>
                  <a:gd name="connsiteX0" fmla="*/ 1208 w 29020"/>
                  <a:gd name="connsiteY0" fmla="*/ 123957 h 123825"/>
                  <a:gd name="connsiteX1" fmla="*/ 167 w 29020"/>
                  <a:gd name="connsiteY1" fmla="*/ 122915 h 123825"/>
                  <a:gd name="connsiteX2" fmla="*/ 316 w 29020"/>
                  <a:gd name="connsiteY2" fmla="*/ 122022 h 123825"/>
                  <a:gd name="connsiteX3" fmla="*/ 21599 w 29020"/>
                  <a:gd name="connsiteY3" fmla="*/ 62045 h 123825"/>
                  <a:gd name="connsiteX4" fmla="*/ 613 w 29020"/>
                  <a:gd name="connsiteY4" fmla="*/ 2215 h 123825"/>
                  <a:gd name="connsiteX5" fmla="*/ 167 w 29020"/>
                  <a:gd name="connsiteY5" fmla="*/ 1173 h 123825"/>
                  <a:gd name="connsiteX6" fmla="*/ 465 w 29020"/>
                  <a:gd name="connsiteY6" fmla="*/ 429 h 123825"/>
                  <a:gd name="connsiteX7" fmla="*/ 1208 w 29020"/>
                  <a:gd name="connsiteY7" fmla="*/ 132 h 123825"/>
                  <a:gd name="connsiteX8" fmla="*/ 2399 w 29020"/>
                  <a:gd name="connsiteY8" fmla="*/ 132 h 123825"/>
                  <a:gd name="connsiteX9" fmla="*/ 2994 w 29020"/>
                  <a:gd name="connsiteY9" fmla="*/ 429 h 123825"/>
                  <a:gd name="connsiteX10" fmla="*/ 17803 w 29020"/>
                  <a:gd name="connsiteY10" fmla="*/ 17470 h 123825"/>
                  <a:gd name="connsiteX11" fmla="*/ 26435 w 29020"/>
                  <a:gd name="connsiteY11" fmla="*/ 38827 h 123825"/>
                  <a:gd name="connsiteX12" fmla="*/ 29188 w 29020"/>
                  <a:gd name="connsiteY12" fmla="*/ 62045 h 123825"/>
                  <a:gd name="connsiteX13" fmla="*/ 27700 w 29020"/>
                  <a:gd name="connsiteY13" fmla="*/ 79309 h 123825"/>
                  <a:gd name="connsiteX14" fmla="*/ 23012 w 29020"/>
                  <a:gd name="connsiteY14" fmla="*/ 96052 h 123825"/>
                  <a:gd name="connsiteX15" fmla="*/ 14826 w 29020"/>
                  <a:gd name="connsiteY15" fmla="*/ 111306 h 123825"/>
                  <a:gd name="connsiteX16" fmla="*/ 2994 w 29020"/>
                  <a:gd name="connsiteY16" fmla="*/ 123659 h 123825"/>
                  <a:gd name="connsiteX17" fmla="*/ 2399 w 29020"/>
                  <a:gd name="connsiteY17" fmla="*/ 123957 h 123825"/>
                  <a:gd name="connsiteX18" fmla="*/ 1208 w 29020"/>
                  <a:gd name="connsiteY18" fmla="*/ 12395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020" h="123825">
                    <a:moveTo>
                      <a:pt x="1208" y="123957"/>
                    </a:moveTo>
                    <a:cubicBezTo>
                      <a:pt x="514" y="123957"/>
                      <a:pt x="167" y="123610"/>
                      <a:pt x="167" y="122915"/>
                    </a:cubicBezTo>
                    <a:cubicBezTo>
                      <a:pt x="167" y="122518"/>
                      <a:pt x="217" y="122220"/>
                      <a:pt x="316" y="122022"/>
                    </a:cubicBezTo>
                    <a:cubicBezTo>
                      <a:pt x="14504" y="108231"/>
                      <a:pt x="21599" y="88238"/>
                      <a:pt x="21599" y="62045"/>
                    </a:cubicBezTo>
                    <a:cubicBezTo>
                      <a:pt x="21599" y="35851"/>
                      <a:pt x="14603" y="15908"/>
                      <a:pt x="613" y="2215"/>
                    </a:cubicBezTo>
                    <a:cubicBezTo>
                      <a:pt x="316" y="2017"/>
                      <a:pt x="167" y="1670"/>
                      <a:pt x="167" y="1173"/>
                    </a:cubicBezTo>
                    <a:cubicBezTo>
                      <a:pt x="167" y="876"/>
                      <a:pt x="266" y="628"/>
                      <a:pt x="465" y="429"/>
                    </a:cubicBezTo>
                    <a:cubicBezTo>
                      <a:pt x="664" y="231"/>
                      <a:pt x="911" y="132"/>
                      <a:pt x="1208" y="132"/>
                    </a:cubicBezTo>
                    <a:lnTo>
                      <a:pt x="2399" y="132"/>
                    </a:lnTo>
                    <a:cubicBezTo>
                      <a:pt x="2598" y="132"/>
                      <a:pt x="2796" y="231"/>
                      <a:pt x="2994" y="429"/>
                    </a:cubicBezTo>
                    <a:cubicBezTo>
                      <a:pt x="8947" y="5093"/>
                      <a:pt x="13883" y="10773"/>
                      <a:pt x="17803" y="17470"/>
                    </a:cubicBezTo>
                    <a:cubicBezTo>
                      <a:pt x="21722" y="24168"/>
                      <a:pt x="24600" y="31287"/>
                      <a:pt x="26435" y="38827"/>
                    </a:cubicBezTo>
                    <a:cubicBezTo>
                      <a:pt x="28271" y="46368"/>
                      <a:pt x="29188" y="54107"/>
                      <a:pt x="29188" y="62045"/>
                    </a:cubicBezTo>
                    <a:cubicBezTo>
                      <a:pt x="29188" y="67898"/>
                      <a:pt x="28692" y="73653"/>
                      <a:pt x="27700" y="79309"/>
                    </a:cubicBezTo>
                    <a:cubicBezTo>
                      <a:pt x="26708" y="84964"/>
                      <a:pt x="25145" y="90545"/>
                      <a:pt x="23012" y="96052"/>
                    </a:cubicBezTo>
                    <a:cubicBezTo>
                      <a:pt x="20879" y="101558"/>
                      <a:pt x="18151" y="106643"/>
                      <a:pt x="14826" y="111306"/>
                    </a:cubicBezTo>
                    <a:cubicBezTo>
                      <a:pt x="11503" y="115969"/>
                      <a:pt x="7559" y="120087"/>
                      <a:pt x="2994" y="123659"/>
                    </a:cubicBezTo>
                    <a:cubicBezTo>
                      <a:pt x="2796" y="123858"/>
                      <a:pt x="2598" y="123957"/>
                      <a:pt x="2399" y="123957"/>
                    </a:cubicBezTo>
                    <a:lnTo>
                      <a:pt x="1208" y="1239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138A9A21-83EB-6C0E-1642-B4EFC7DC5572}"/>
                </a:ext>
              </a:extLst>
            </p:cNvPr>
            <p:cNvGrpSpPr/>
            <p:nvPr/>
          </p:nvGrpSpPr>
          <p:grpSpPr>
            <a:xfrm>
              <a:off x="1700875" y="3048052"/>
              <a:ext cx="3609975" cy="2943225"/>
              <a:chOff x="1700875" y="3048052"/>
              <a:chExt cx="3609975" cy="2943225"/>
            </a:xfrm>
          </p:grpSpPr>
          <p:sp>
            <p:nvSpPr>
              <p:cNvPr id="137" name="Freeform: Shape 1084">
                <a:extLst>
                  <a:ext uri="{FF2B5EF4-FFF2-40B4-BE49-F238E27FC236}">
                    <a16:creationId xmlns:a16="http://schemas.microsoft.com/office/drawing/2014/main" id="{BCE5C6D7-B90B-A692-DBA0-5CEAE30BD282}"/>
                  </a:ext>
                </a:extLst>
              </p:cNvPr>
              <p:cNvSpPr/>
              <p:nvPr/>
            </p:nvSpPr>
            <p:spPr>
              <a:xfrm>
                <a:off x="1700875" y="5991277"/>
                <a:ext cx="3609975" cy="9525"/>
              </a:xfrm>
              <a:custGeom>
                <a:avLst/>
                <a:gdLst>
                  <a:gd name="connsiteX0" fmla="*/ 0 w 3609975"/>
                  <a:gd name="connsiteY0" fmla="*/ 0 h 9525"/>
                  <a:gd name="connsiteX1" fmla="*/ 3609975 w 360997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75" h="9525">
                    <a:moveTo>
                      <a:pt x="0" y="0"/>
                    </a:moveTo>
                    <a:lnTo>
                      <a:pt x="3609975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085">
                <a:extLst>
                  <a:ext uri="{FF2B5EF4-FFF2-40B4-BE49-F238E27FC236}">
                    <a16:creationId xmlns:a16="http://schemas.microsoft.com/office/drawing/2014/main" id="{74424FBA-2625-32DB-C4BE-5B272F947121}"/>
                  </a:ext>
                </a:extLst>
              </p:cNvPr>
              <p:cNvSpPr/>
              <p:nvPr/>
            </p:nvSpPr>
            <p:spPr>
              <a:xfrm>
                <a:off x="1700875" y="3048052"/>
                <a:ext cx="3609975" cy="9525"/>
              </a:xfrm>
              <a:custGeom>
                <a:avLst/>
                <a:gdLst>
                  <a:gd name="connsiteX0" fmla="*/ 0 w 3609975"/>
                  <a:gd name="connsiteY0" fmla="*/ 0 h 9525"/>
                  <a:gd name="connsiteX1" fmla="*/ 3609975 w 360997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75" h="9525">
                    <a:moveTo>
                      <a:pt x="0" y="0"/>
                    </a:moveTo>
                    <a:lnTo>
                      <a:pt x="3609975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086">
                <a:extLst>
                  <a:ext uri="{FF2B5EF4-FFF2-40B4-BE49-F238E27FC236}">
                    <a16:creationId xmlns:a16="http://schemas.microsoft.com/office/drawing/2014/main" id="{DDDDCAA6-033D-CB51-CF2E-B6F20A45B488}"/>
                  </a:ext>
                </a:extLst>
              </p:cNvPr>
              <p:cNvSpPr/>
              <p:nvPr/>
            </p:nvSpPr>
            <p:spPr>
              <a:xfrm>
                <a:off x="2138443" y="5955177"/>
                <a:ext cx="9525" cy="36099"/>
              </a:xfrm>
              <a:custGeom>
                <a:avLst/>
                <a:gdLst>
                  <a:gd name="connsiteX0" fmla="*/ 0 w 9525"/>
                  <a:gd name="connsiteY0" fmla="*/ 36100 h 36099"/>
                  <a:gd name="connsiteX1" fmla="*/ 0 w 9525"/>
                  <a:gd name="connsiteY1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3610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2047">
                <a:extLst>
                  <a:ext uri="{FF2B5EF4-FFF2-40B4-BE49-F238E27FC236}">
                    <a16:creationId xmlns:a16="http://schemas.microsoft.com/office/drawing/2014/main" id="{05EF00C0-B4EC-87DB-8C82-39356D314C96}"/>
                  </a:ext>
                </a:extLst>
              </p:cNvPr>
              <p:cNvSpPr/>
              <p:nvPr/>
            </p:nvSpPr>
            <p:spPr>
              <a:xfrm>
                <a:off x="2685417" y="5955177"/>
                <a:ext cx="9525" cy="36099"/>
              </a:xfrm>
              <a:custGeom>
                <a:avLst/>
                <a:gdLst>
                  <a:gd name="connsiteX0" fmla="*/ 0 w 9525"/>
                  <a:gd name="connsiteY0" fmla="*/ 36100 h 36099"/>
                  <a:gd name="connsiteX1" fmla="*/ 0 w 9525"/>
                  <a:gd name="connsiteY1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3610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2048">
                <a:extLst>
                  <a:ext uri="{FF2B5EF4-FFF2-40B4-BE49-F238E27FC236}">
                    <a16:creationId xmlns:a16="http://schemas.microsoft.com/office/drawing/2014/main" id="{3AECD630-B669-F012-B2FB-3BCB1994B1C1}"/>
                  </a:ext>
                </a:extLst>
              </p:cNvPr>
              <p:cNvSpPr/>
              <p:nvPr/>
            </p:nvSpPr>
            <p:spPr>
              <a:xfrm>
                <a:off x="3232380" y="5955177"/>
                <a:ext cx="9525" cy="36099"/>
              </a:xfrm>
              <a:custGeom>
                <a:avLst/>
                <a:gdLst>
                  <a:gd name="connsiteX0" fmla="*/ 0 w 9525"/>
                  <a:gd name="connsiteY0" fmla="*/ 36100 h 36099"/>
                  <a:gd name="connsiteX1" fmla="*/ 0 w 9525"/>
                  <a:gd name="connsiteY1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3610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2050">
                <a:extLst>
                  <a:ext uri="{FF2B5EF4-FFF2-40B4-BE49-F238E27FC236}">
                    <a16:creationId xmlns:a16="http://schemas.microsoft.com/office/drawing/2014/main" id="{0831B278-4647-C904-B6DD-F4DA056D70E5}"/>
                  </a:ext>
                </a:extLst>
              </p:cNvPr>
              <p:cNvSpPr/>
              <p:nvPr/>
            </p:nvSpPr>
            <p:spPr>
              <a:xfrm>
                <a:off x="3779344" y="5955177"/>
                <a:ext cx="9525" cy="36099"/>
              </a:xfrm>
              <a:custGeom>
                <a:avLst/>
                <a:gdLst>
                  <a:gd name="connsiteX0" fmla="*/ 0 w 9525"/>
                  <a:gd name="connsiteY0" fmla="*/ 36100 h 36099"/>
                  <a:gd name="connsiteX1" fmla="*/ 0 w 9525"/>
                  <a:gd name="connsiteY1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3610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2052">
                <a:extLst>
                  <a:ext uri="{FF2B5EF4-FFF2-40B4-BE49-F238E27FC236}">
                    <a16:creationId xmlns:a16="http://schemas.microsoft.com/office/drawing/2014/main" id="{46680CE0-6024-0C57-021B-4466709D822B}"/>
                  </a:ext>
                </a:extLst>
              </p:cNvPr>
              <p:cNvSpPr/>
              <p:nvPr/>
            </p:nvSpPr>
            <p:spPr>
              <a:xfrm>
                <a:off x="4326307" y="5955177"/>
                <a:ext cx="9525" cy="36099"/>
              </a:xfrm>
              <a:custGeom>
                <a:avLst/>
                <a:gdLst>
                  <a:gd name="connsiteX0" fmla="*/ 0 w 9525"/>
                  <a:gd name="connsiteY0" fmla="*/ 36100 h 36099"/>
                  <a:gd name="connsiteX1" fmla="*/ 0 w 9525"/>
                  <a:gd name="connsiteY1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3610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2053">
                <a:extLst>
                  <a:ext uri="{FF2B5EF4-FFF2-40B4-BE49-F238E27FC236}">
                    <a16:creationId xmlns:a16="http://schemas.microsoft.com/office/drawing/2014/main" id="{CC6002A6-3B78-70E5-7295-D78488AAADE1}"/>
                  </a:ext>
                </a:extLst>
              </p:cNvPr>
              <p:cNvSpPr/>
              <p:nvPr/>
            </p:nvSpPr>
            <p:spPr>
              <a:xfrm>
                <a:off x="4873281" y="5955177"/>
                <a:ext cx="9525" cy="36099"/>
              </a:xfrm>
              <a:custGeom>
                <a:avLst/>
                <a:gdLst>
                  <a:gd name="connsiteX0" fmla="*/ 0 w 9525"/>
                  <a:gd name="connsiteY0" fmla="*/ 36100 h 36099"/>
                  <a:gd name="connsiteX1" fmla="*/ 0 w 9525"/>
                  <a:gd name="connsiteY1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3610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2054">
                <a:extLst>
                  <a:ext uri="{FF2B5EF4-FFF2-40B4-BE49-F238E27FC236}">
                    <a16:creationId xmlns:a16="http://schemas.microsoft.com/office/drawing/2014/main" id="{2C83142F-A7B8-ED9D-472C-F43567A9DC4B}"/>
                  </a:ext>
                </a:extLst>
              </p:cNvPr>
              <p:cNvSpPr/>
              <p:nvPr/>
            </p:nvSpPr>
            <p:spPr>
              <a:xfrm>
                <a:off x="2138443" y="3048052"/>
                <a:ext cx="9525" cy="36099"/>
              </a:xfrm>
              <a:custGeom>
                <a:avLst/>
                <a:gdLst>
                  <a:gd name="connsiteX0" fmla="*/ 0 w 9525"/>
                  <a:gd name="connsiteY0" fmla="*/ 0 h 36099"/>
                  <a:gd name="connsiteX1" fmla="*/ 0 w 9525"/>
                  <a:gd name="connsiteY1" fmla="*/ 3610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0"/>
                    </a:moveTo>
                    <a:lnTo>
                      <a:pt x="0" y="3610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2055">
                <a:extLst>
                  <a:ext uri="{FF2B5EF4-FFF2-40B4-BE49-F238E27FC236}">
                    <a16:creationId xmlns:a16="http://schemas.microsoft.com/office/drawing/2014/main" id="{613DEF46-58BB-B8D6-853A-6A2559AFC7AF}"/>
                  </a:ext>
                </a:extLst>
              </p:cNvPr>
              <p:cNvSpPr/>
              <p:nvPr/>
            </p:nvSpPr>
            <p:spPr>
              <a:xfrm>
                <a:off x="2685417" y="3048052"/>
                <a:ext cx="9525" cy="36099"/>
              </a:xfrm>
              <a:custGeom>
                <a:avLst/>
                <a:gdLst>
                  <a:gd name="connsiteX0" fmla="*/ 0 w 9525"/>
                  <a:gd name="connsiteY0" fmla="*/ 0 h 36099"/>
                  <a:gd name="connsiteX1" fmla="*/ 0 w 9525"/>
                  <a:gd name="connsiteY1" fmla="*/ 3610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0"/>
                    </a:moveTo>
                    <a:lnTo>
                      <a:pt x="0" y="3610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2056">
                <a:extLst>
                  <a:ext uri="{FF2B5EF4-FFF2-40B4-BE49-F238E27FC236}">
                    <a16:creationId xmlns:a16="http://schemas.microsoft.com/office/drawing/2014/main" id="{FD63287D-F835-EFB8-950E-5BC44F5DD4C2}"/>
                  </a:ext>
                </a:extLst>
              </p:cNvPr>
              <p:cNvSpPr/>
              <p:nvPr/>
            </p:nvSpPr>
            <p:spPr>
              <a:xfrm>
                <a:off x="3232380" y="3048052"/>
                <a:ext cx="9525" cy="36099"/>
              </a:xfrm>
              <a:custGeom>
                <a:avLst/>
                <a:gdLst>
                  <a:gd name="connsiteX0" fmla="*/ 0 w 9525"/>
                  <a:gd name="connsiteY0" fmla="*/ 0 h 36099"/>
                  <a:gd name="connsiteX1" fmla="*/ 0 w 9525"/>
                  <a:gd name="connsiteY1" fmla="*/ 3610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0"/>
                    </a:moveTo>
                    <a:lnTo>
                      <a:pt x="0" y="3610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2057">
                <a:extLst>
                  <a:ext uri="{FF2B5EF4-FFF2-40B4-BE49-F238E27FC236}">
                    <a16:creationId xmlns:a16="http://schemas.microsoft.com/office/drawing/2014/main" id="{6097078B-D6C6-AAED-917E-E437E9025F3F}"/>
                  </a:ext>
                </a:extLst>
              </p:cNvPr>
              <p:cNvSpPr/>
              <p:nvPr/>
            </p:nvSpPr>
            <p:spPr>
              <a:xfrm>
                <a:off x="3779344" y="3048052"/>
                <a:ext cx="9525" cy="36099"/>
              </a:xfrm>
              <a:custGeom>
                <a:avLst/>
                <a:gdLst>
                  <a:gd name="connsiteX0" fmla="*/ 0 w 9525"/>
                  <a:gd name="connsiteY0" fmla="*/ 0 h 36099"/>
                  <a:gd name="connsiteX1" fmla="*/ 0 w 9525"/>
                  <a:gd name="connsiteY1" fmla="*/ 3610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0"/>
                    </a:moveTo>
                    <a:lnTo>
                      <a:pt x="0" y="3610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058">
                <a:extLst>
                  <a:ext uri="{FF2B5EF4-FFF2-40B4-BE49-F238E27FC236}">
                    <a16:creationId xmlns:a16="http://schemas.microsoft.com/office/drawing/2014/main" id="{B0930593-6BB1-6BEA-974D-79CB5860DD39}"/>
                  </a:ext>
                </a:extLst>
              </p:cNvPr>
              <p:cNvSpPr/>
              <p:nvPr/>
            </p:nvSpPr>
            <p:spPr>
              <a:xfrm>
                <a:off x="4326307" y="3048052"/>
                <a:ext cx="9525" cy="36099"/>
              </a:xfrm>
              <a:custGeom>
                <a:avLst/>
                <a:gdLst>
                  <a:gd name="connsiteX0" fmla="*/ 0 w 9525"/>
                  <a:gd name="connsiteY0" fmla="*/ 0 h 36099"/>
                  <a:gd name="connsiteX1" fmla="*/ 0 w 9525"/>
                  <a:gd name="connsiteY1" fmla="*/ 3610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0"/>
                    </a:moveTo>
                    <a:lnTo>
                      <a:pt x="0" y="3610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2059">
                <a:extLst>
                  <a:ext uri="{FF2B5EF4-FFF2-40B4-BE49-F238E27FC236}">
                    <a16:creationId xmlns:a16="http://schemas.microsoft.com/office/drawing/2014/main" id="{ACF84768-C92A-AA8B-A001-80912806E291}"/>
                  </a:ext>
                </a:extLst>
              </p:cNvPr>
              <p:cNvSpPr/>
              <p:nvPr/>
            </p:nvSpPr>
            <p:spPr>
              <a:xfrm>
                <a:off x="4873281" y="3048052"/>
                <a:ext cx="9525" cy="36099"/>
              </a:xfrm>
              <a:custGeom>
                <a:avLst/>
                <a:gdLst>
                  <a:gd name="connsiteX0" fmla="*/ 0 w 9525"/>
                  <a:gd name="connsiteY0" fmla="*/ 0 h 36099"/>
                  <a:gd name="connsiteX1" fmla="*/ 0 w 9525"/>
                  <a:gd name="connsiteY1" fmla="*/ 3610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099">
                    <a:moveTo>
                      <a:pt x="0" y="0"/>
                    </a:moveTo>
                    <a:lnTo>
                      <a:pt x="0" y="3610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2060">
              <a:extLst>
                <a:ext uri="{FF2B5EF4-FFF2-40B4-BE49-F238E27FC236}">
                  <a16:creationId xmlns:a16="http://schemas.microsoft.com/office/drawing/2014/main" id="{E746F511-87ED-4274-85E3-CE601B9A4548}"/>
                </a:ext>
              </a:extLst>
            </p:cNvPr>
            <p:cNvSpPr/>
            <p:nvPr/>
          </p:nvSpPr>
          <p:spPr>
            <a:xfrm>
              <a:off x="2048667" y="6073674"/>
              <a:ext cx="60871" cy="101500"/>
            </a:xfrm>
            <a:custGeom>
              <a:avLst/>
              <a:gdLst>
                <a:gd name="connsiteX0" fmla="*/ 110 w 60871"/>
                <a:gd name="connsiteY0" fmla="*/ 101844 h 101500"/>
                <a:gd name="connsiteX1" fmla="*/ 110 w 60871"/>
                <a:gd name="connsiteY1" fmla="*/ 97677 h 101500"/>
                <a:gd name="connsiteX2" fmla="*/ 408 w 60871"/>
                <a:gd name="connsiteY2" fmla="*/ 96933 h 101500"/>
                <a:gd name="connsiteX3" fmla="*/ 24072 w 60871"/>
                <a:gd name="connsiteY3" fmla="*/ 70739 h 101500"/>
                <a:gd name="connsiteX4" fmla="*/ 32778 w 60871"/>
                <a:gd name="connsiteY4" fmla="*/ 60991 h 101500"/>
                <a:gd name="connsiteX5" fmla="*/ 39401 w 60871"/>
                <a:gd name="connsiteY5" fmla="*/ 51913 h 101500"/>
                <a:gd name="connsiteX6" fmla="*/ 44610 w 60871"/>
                <a:gd name="connsiteY6" fmla="*/ 41420 h 101500"/>
                <a:gd name="connsiteX7" fmla="*/ 46544 w 60871"/>
                <a:gd name="connsiteY7" fmla="*/ 30109 h 101500"/>
                <a:gd name="connsiteX8" fmla="*/ 44237 w 60871"/>
                <a:gd name="connsiteY8" fmla="*/ 18203 h 101500"/>
                <a:gd name="connsiteX9" fmla="*/ 37317 w 60871"/>
                <a:gd name="connsiteY9" fmla="*/ 9125 h 101500"/>
                <a:gd name="connsiteX10" fmla="*/ 26304 w 60871"/>
                <a:gd name="connsiteY10" fmla="*/ 5702 h 101500"/>
                <a:gd name="connsiteX11" fmla="*/ 14323 w 60871"/>
                <a:gd name="connsiteY11" fmla="*/ 9646 h 101500"/>
                <a:gd name="connsiteX12" fmla="*/ 6957 w 60871"/>
                <a:gd name="connsiteY12" fmla="*/ 19989 h 101500"/>
                <a:gd name="connsiteX13" fmla="*/ 8594 w 60871"/>
                <a:gd name="connsiteY13" fmla="*/ 19841 h 101500"/>
                <a:gd name="connsiteX14" fmla="*/ 14397 w 60871"/>
                <a:gd name="connsiteY14" fmla="*/ 22148 h 101500"/>
                <a:gd name="connsiteX15" fmla="*/ 16779 w 60871"/>
                <a:gd name="connsiteY15" fmla="*/ 28025 h 101500"/>
                <a:gd name="connsiteX16" fmla="*/ 14397 w 60871"/>
                <a:gd name="connsiteY16" fmla="*/ 33979 h 101500"/>
                <a:gd name="connsiteX17" fmla="*/ 8594 w 60871"/>
                <a:gd name="connsiteY17" fmla="*/ 36360 h 101500"/>
                <a:gd name="connsiteX18" fmla="*/ 2565 w 60871"/>
                <a:gd name="connsiteY18" fmla="*/ 33904 h 101500"/>
                <a:gd name="connsiteX19" fmla="*/ 110 w 60871"/>
                <a:gd name="connsiteY19" fmla="*/ 28025 h 101500"/>
                <a:gd name="connsiteX20" fmla="*/ 2268 w 60871"/>
                <a:gd name="connsiteY20" fmla="*/ 17310 h 101500"/>
                <a:gd name="connsiteX21" fmla="*/ 8519 w 60871"/>
                <a:gd name="connsiteY21" fmla="*/ 8380 h 101500"/>
                <a:gd name="connsiteX22" fmla="*/ 17672 w 60871"/>
                <a:gd name="connsiteY22" fmla="*/ 2427 h 101500"/>
                <a:gd name="connsiteX23" fmla="*/ 28536 w 60871"/>
                <a:gd name="connsiteY23" fmla="*/ 344 h 101500"/>
                <a:gd name="connsiteX24" fmla="*/ 44684 w 60871"/>
                <a:gd name="connsiteY24" fmla="*/ 3990 h 101500"/>
                <a:gd name="connsiteX25" fmla="*/ 56590 w 60871"/>
                <a:gd name="connsiteY25" fmla="*/ 14408 h 101500"/>
                <a:gd name="connsiteX26" fmla="*/ 60981 w 60871"/>
                <a:gd name="connsiteY26" fmla="*/ 30109 h 101500"/>
                <a:gd name="connsiteX27" fmla="*/ 58079 w 60871"/>
                <a:gd name="connsiteY27" fmla="*/ 42760 h 101500"/>
                <a:gd name="connsiteX28" fmla="*/ 50637 w 60871"/>
                <a:gd name="connsiteY28" fmla="*/ 53550 h 101500"/>
                <a:gd name="connsiteX29" fmla="*/ 39029 w 60871"/>
                <a:gd name="connsiteY29" fmla="*/ 64563 h 101500"/>
                <a:gd name="connsiteX30" fmla="*/ 29727 w 60871"/>
                <a:gd name="connsiteY30" fmla="*/ 72823 h 101500"/>
                <a:gd name="connsiteX31" fmla="*/ 12463 w 60871"/>
                <a:gd name="connsiteY31" fmla="*/ 89492 h 101500"/>
                <a:gd name="connsiteX32" fmla="*/ 27197 w 60871"/>
                <a:gd name="connsiteY32" fmla="*/ 89492 h 101500"/>
                <a:gd name="connsiteX33" fmla="*/ 45205 w 60871"/>
                <a:gd name="connsiteY33" fmla="*/ 89268 h 101500"/>
                <a:gd name="connsiteX34" fmla="*/ 52944 w 60871"/>
                <a:gd name="connsiteY34" fmla="*/ 88747 h 101500"/>
                <a:gd name="connsiteX35" fmla="*/ 56516 w 60871"/>
                <a:gd name="connsiteY35" fmla="*/ 74609 h 101500"/>
                <a:gd name="connsiteX36" fmla="*/ 60981 w 60871"/>
                <a:gd name="connsiteY36" fmla="*/ 74609 h 101500"/>
                <a:gd name="connsiteX37" fmla="*/ 56665 w 60871"/>
                <a:gd name="connsiteY37" fmla="*/ 101844 h 101500"/>
                <a:gd name="connsiteX38" fmla="*/ 110 w 60871"/>
                <a:gd name="connsiteY38" fmla="*/ 101844 h 10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871" h="101500">
                  <a:moveTo>
                    <a:pt x="110" y="101844"/>
                  </a:moveTo>
                  <a:lnTo>
                    <a:pt x="110" y="97677"/>
                  </a:lnTo>
                  <a:cubicBezTo>
                    <a:pt x="110" y="97479"/>
                    <a:pt x="209" y="97231"/>
                    <a:pt x="408" y="96933"/>
                  </a:cubicBezTo>
                  <a:lnTo>
                    <a:pt x="24072" y="70739"/>
                  </a:lnTo>
                  <a:cubicBezTo>
                    <a:pt x="27644" y="66870"/>
                    <a:pt x="30546" y="63620"/>
                    <a:pt x="32778" y="60991"/>
                  </a:cubicBezTo>
                  <a:cubicBezTo>
                    <a:pt x="35010" y="58362"/>
                    <a:pt x="37218" y="55336"/>
                    <a:pt x="39401" y="51913"/>
                  </a:cubicBezTo>
                  <a:cubicBezTo>
                    <a:pt x="41584" y="48490"/>
                    <a:pt x="43320" y="44992"/>
                    <a:pt x="44610" y="41420"/>
                  </a:cubicBezTo>
                  <a:cubicBezTo>
                    <a:pt x="45899" y="37849"/>
                    <a:pt x="46544" y="34078"/>
                    <a:pt x="46544" y="30109"/>
                  </a:cubicBezTo>
                  <a:cubicBezTo>
                    <a:pt x="46544" y="25942"/>
                    <a:pt x="45775" y="21973"/>
                    <a:pt x="44237" y="18203"/>
                  </a:cubicBezTo>
                  <a:cubicBezTo>
                    <a:pt x="42700" y="14433"/>
                    <a:pt x="40393" y="11406"/>
                    <a:pt x="37317" y="9125"/>
                  </a:cubicBezTo>
                  <a:cubicBezTo>
                    <a:pt x="34242" y="6843"/>
                    <a:pt x="30570" y="5702"/>
                    <a:pt x="26304" y="5702"/>
                  </a:cubicBezTo>
                  <a:cubicBezTo>
                    <a:pt x="21839" y="5702"/>
                    <a:pt x="17845" y="7016"/>
                    <a:pt x="14323" y="9646"/>
                  </a:cubicBezTo>
                  <a:cubicBezTo>
                    <a:pt x="10801" y="12275"/>
                    <a:pt x="8345" y="15723"/>
                    <a:pt x="6957" y="19989"/>
                  </a:cubicBezTo>
                  <a:cubicBezTo>
                    <a:pt x="7353" y="19890"/>
                    <a:pt x="7899" y="19841"/>
                    <a:pt x="8594" y="19841"/>
                  </a:cubicBezTo>
                  <a:cubicBezTo>
                    <a:pt x="10875" y="19841"/>
                    <a:pt x="12810" y="20610"/>
                    <a:pt x="14397" y="22148"/>
                  </a:cubicBezTo>
                  <a:cubicBezTo>
                    <a:pt x="15985" y="23685"/>
                    <a:pt x="16779" y="25644"/>
                    <a:pt x="16779" y="28025"/>
                  </a:cubicBezTo>
                  <a:cubicBezTo>
                    <a:pt x="16779" y="30407"/>
                    <a:pt x="15985" y="32391"/>
                    <a:pt x="14397" y="33979"/>
                  </a:cubicBezTo>
                  <a:cubicBezTo>
                    <a:pt x="12810" y="35566"/>
                    <a:pt x="10875" y="36360"/>
                    <a:pt x="8594" y="36360"/>
                  </a:cubicBezTo>
                  <a:cubicBezTo>
                    <a:pt x="6213" y="36360"/>
                    <a:pt x="4203" y="35541"/>
                    <a:pt x="2565" y="33904"/>
                  </a:cubicBezTo>
                  <a:cubicBezTo>
                    <a:pt x="928" y="32267"/>
                    <a:pt x="110" y="30308"/>
                    <a:pt x="110" y="28025"/>
                  </a:cubicBezTo>
                  <a:cubicBezTo>
                    <a:pt x="110" y="24255"/>
                    <a:pt x="829" y="20684"/>
                    <a:pt x="2268" y="17310"/>
                  </a:cubicBezTo>
                  <a:cubicBezTo>
                    <a:pt x="3707" y="13937"/>
                    <a:pt x="5791" y="10960"/>
                    <a:pt x="8519" y="8380"/>
                  </a:cubicBezTo>
                  <a:cubicBezTo>
                    <a:pt x="11247" y="5801"/>
                    <a:pt x="14298" y="3816"/>
                    <a:pt x="17672" y="2427"/>
                  </a:cubicBezTo>
                  <a:cubicBezTo>
                    <a:pt x="21045" y="1038"/>
                    <a:pt x="24667" y="344"/>
                    <a:pt x="28536" y="344"/>
                  </a:cubicBezTo>
                  <a:cubicBezTo>
                    <a:pt x="34291" y="344"/>
                    <a:pt x="39674" y="1559"/>
                    <a:pt x="44684" y="3990"/>
                  </a:cubicBezTo>
                  <a:cubicBezTo>
                    <a:pt x="49695" y="6421"/>
                    <a:pt x="53664" y="9894"/>
                    <a:pt x="56590" y="14408"/>
                  </a:cubicBezTo>
                  <a:cubicBezTo>
                    <a:pt x="59518" y="18923"/>
                    <a:pt x="60981" y="24156"/>
                    <a:pt x="60981" y="30109"/>
                  </a:cubicBezTo>
                  <a:cubicBezTo>
                    <a:pt x="60981" y="34574"/>
                    <a:pt x="60014" y="38791"/>
                    <a:pt x="58079" y="42760"/>
                  </a:cubicBezTo>
                  <a:cubicBezTo>
                    <a:pt x="56144" y="46728"/>
                    <a:pt x="53664" y="50325"/>
                    <a:pt x="50637" y="53550"/>
                  </a:cubicBezTo>
                  <a:cubicBezTo>
                    <a:pt x="47611" y="56774"/>
                    <a:pt x="43742" y="60445"/>
                    <a:pt x="39029" y="64563"/>
                  </a:cubicBezTo>
                  <a:cubicBezTo>
                    <a:pt x="34316" y="68681"/>
                    <a:pt x="31215" y="71434"/>
                    <a:pt x="29727" y="72823"/>
                  </a:cubicBezTo>
                  <a:lnTo>
                    <a:pt x="12463" y="89492"/>
                  </a:lnTo>
                  <a:lnTo>
                    <a:pt x="27197" y="89492"/>
                  </a:lnTo>
                  <a:cubicBezTo>
                    <a:pt x="34341" y="89492"/>
                    <a:pt x="40344" y="89418"/>
                    <a:pt x="45205" y="89268"/>
                  </a:cubicBezTo>
                  <a:cubicBezTo>
                    <a:pt x="50067" y="89120"/>
                    <a:pt x="52646" y="88946"/>
                    <a:pt x="52944" y="88747"/>
                  </a:cubicBezTo>
                  <a:cubicBezTo>
                    <a:pt x="54135" y="87458"/>
                    <a:pt x="55325" y="82745"/>
                    <a:pt x="56516" y="74609"/>
                  </a:cubicBezTo>
                  <a:lnTo>
                    <a:pt x="60981" y="74609"/>
                  </a:lnTo>
                  <a:lnTo>
                    <a:pt x="56665" y="101844"/>
                  </a:lnTo>
                  <a:lnTo>
                    <a:pt x="110" y="101844"/>
                  </a:lnTo>
                  <a:close/>
                </a:path>
              </a:pathLst>
            </a:custGeom>
            <a:solidFill>
              <a:srgbClr val="262626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35441FCA-E804-502F-B2AD-5B70D8F5C7DF}"/>
                </a:ext>
              </a:extLst>
            </p:cNvPr>
            <p:cNvGrpSpPr/>
            <p:nvPr/>
          </p:nvGrpSpPr>
          <p:grpSpPr>
            <a:xfrm>
              <a:off x="2130076" y="6073674"/>
              <a:ext cx="97995" cy="104923"/>
              <a:chOff x="2130076" y="6073674"/>
              <a:chExt cx="97995" cy="104923"/>
            </a:xfrm>
            <a:solidFill>
              <a:srgbClr val="262626"/>
            </a:solidFill>
          </p:grpSpPr>
          <p:sp>
            <p:nvSpPr>
              <p:cNvPr id="135" name="Freeform: Shape 2062">
                <a:extLst>
                  <a:ext uri="{FF2B5EF4-FFF2-40B4-BE49-F238E27FC236}">
                    <a16:creationId xmlns:a16="http://schemas.microsoft.com/office/drawing/2014/main" id="{73A14639-82DA-224A-1317-8A516D3CCCE4}"/>
                  </a:ext>
                </a:extLst>
              </p:cNvPr>
              <p:cNvSpPr/>
              <p:nvPr/>
            </p:nvSpPr>
            <p:spPr>
              <a:xfrm>
                <a:off x="2130076" y="6158357"/>
                <a:ext cx="16818" cy="16817"/>
              </a:xfrm>
              <a:custGeom>
                <a:avLst/>
                <a:gdLst>
                  <a:gd name="connsiteX0" fmla="*/ 110 w 16818"/>
                  <a:gd name="connsiteY0" fmla="*/ 8678 h 16817"/>
                  <a:gd name="connsiteX1" fmla="*/ 2641 w 16818"/>
                  <a:gd name="connsiteY1" fmla="*/ 2799 h 16817"/>
                  <a:gd name="connsiteX2" fmla="*/ 8594 w 16818"/>
                  <a:gd name="connsiteY2" fmla="*/ 344 h 16817"/>
                  <a:gd name="connsiteX3" fmla="*/ 12686 w 16818"/>
                  <a:gd name="connsiteY3" fmla="*/ 1460 h 16817"/>
                  <a:gd name="connsiteX4" fmla="*/ 15812 w 16818"/>
                  <a:gd name="connsiteY4" fmla="*/ 4585 h 16817"/>
                  <a:gd name="connsiteX5" fmla="*/ 16928 w 16818"/>
                  <a:gd name="connsiteY5" fmla="*/ 8678 h 16817"/>
                  <a:gd name="connsiteX6" fmla="*/ 14472 w 16818"/>
                  <a:gd name="connsiteY6" fmla="*/ 14631 h 16817"/>
                  <a:gd name="connsiteX7" fmla="*/ 8594 w 16818"/>
                  <a:gd name="connsiteY7" fmla="*/ 17161 h 16817"/>
                  <a:gd name="connsiteX8" fmla="*/ 2641 w 16818"/>
                  <a:gd name="connsiteY8" fmla="*/ 14631 h 16817"/>
                  <a:gd name="connsiteX9" fmla="*/ 110 w 16818"/>
                  <a:gd name="connsiteY9" fmla="*/ 8678 h 1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18" h="16817">
                    <a:moveTo>
                      <a:pt x="110" y="8678"/>
                    </a:moveTo>
                    <a:cubicBezTo>
                      <a:pt x="110" y="6396"/>
                      <a:pt x="954" y="4437"/>
                      <a:pt x="2641" y="2799"/>
                    </a:cubicBezTo>
                    <a:cubicBezTo>
                      <a:pt x="4327" y="1162"/>
                      <a:pt x="6312" y="344"/>
                      <a:pt x="8594" y="344"/>
                    </a:cubicBezTo>
                    <a:cubicBezTo>
                      <a:pt x="9983" y="344"/>
                      <a:pt x="11347" y="716"/>
                      <a:pt x="12686" y="1460"/>
                    </a:cubicBezTo>
                    <a:cubicBezTo>
                      <a:pt x="14026" y="2204"/>
                      <a:pt x="15068" y="3246"/>
                      <a:pt x="15812" y="4585"/>
                    </a:cubicBezTo>
                    <a:cubicBezTo>
                      <a:pt x="16556" y="5926"/>
                      <a:pt x="16928" y="7289"/>
                      <a:pt x="16928" y="8678"/>
                    </a:cubicBezTo>
                    <a:cubicBezTo>
                      <a:pt x="16928" y="10960"/>
                      <a:pt x="16109" y="12944"/>
                      <a:pt x="14472" y="14631"/>
                    </a:cubicBezTo>
                    <a:cubicBezTo>
                      <a:pt x="12835" y="16318"/>
                      <a:pt x="10875" y="17161"/>
                      <a:pt x="8594" y="17161"/>
                    </a:cubicBezTo>
                    <a:cubicBezTo>
                      <a:pt x="6312" y="17161"/>
                      <a:pt x="4327" y="16318"/>
                      <a:pt x="2641" y="14631"/>
                    </a:cubicBezTo>
                    <a:cubicBezTo>
                      <a:pt x="954" y="12944"/>
                      <a:pt x="110" y="10960"/>
                      <a:pt x="110" y="867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2063">
                <a:extLst>
                  <a:ext uri="{FF2B5EF4-FFF2-40B4-BE49-F238E27FC236}">
                    <a16:creationId xmlns:a16="http://schemas.microsoft.com/office/drawing/2014/main" id="{581C8AB6-B708-FDBC-3BBB-8E413F16DE52}"/>
                  </a:ext>
                </a:extLst>
              </p:cNvPr>
              <p:cNvSpPr/>
              <p:nvPr/>
            </p:nvSpPr>
            <p:spPr>
              <a:xfrm>
                <a:off x="2167200" y="6073674"/>
                <a:ext cx="60870" cy="104923"/>
              </a:xfrm>
              <a:custGeom>
                <a:avLst/>
                <a:gdLst>
                  <a:gd name="connsiteX0" fmla="*/ 5766 w 60870"/>
                  <a:gd name="connsiteY0" fmla="*/ 84432 h 104923"/>
                  <a:gd name="connsiteX1" fmla="*/ 10603 w 60870"/>
                  <a:gd name="connsiteY1" fmla="*/ 92543 h 104923"/>
                  <a:gd name="connsiteX2" fmla="*/ 18267 w 60870"/>
                  <a:gd name="connsiteY2" fmla="*/ 98272 h 104923"/>
                  <a:gd name="connsiteX3" fmla="*/ 27494 w 60870"/>
                  <a:gd name="connsiteY3" fmla="*/ 100356 h 104923"/>
                  <a:gd name="connsiteX4" fmla="*/ 42675 w 60870"/>
                  <a:gd name="connsiteY4" fmla="*/ 91799 h 104923"/>
                  <a:gd name="connsiteX5" fmla="*/ 46842 w 60870"/>
                  <a:gd name="connsiteY5" fmla="*/ 71037 h 104923"/>
                  <a:gd name="connsiteX6" fmla="*/ 46619 w 60870"/>
                  <a:gd name="connsiteY6" fmla="*/ 62108 h 104923"/>
                  <a:gd name="connsiteX7" fmla="*/ 45652 w 60870"/>
                  <a:gd name="connsiteY7" fmla="*/ 55113 h 104923"/>
                  <a:gd name="connsiteX8" fmla="*/ 40665 w 60870"/>
                  <a:gd name="connsiteY8" fmla="*/ 45736 h 104923"/>
                  <a:gd name="connsiteX9" fmla="*/ 31960 w 60870"/>
                  <a:gd name="connsiteY9" fmla="*/ 41718 h 104923"/>
                  <a:gd name="connsiteX10" fmla="*/ 23179 w 60870"/>
                  <a:gd name="connsiteY10" fmla="*/ 43281 h 104923"/>
                  <a:gd name="connsiteX11" fmla="*/ 17151 w 60870"/>
                  <a:gd name="connsiteY11" fmla="*/ 46927 h 104923"/>
                  <a:gd name="connsiteX12" fmla="*/ 13058 w 60870"/>
                  <a:gd name="connsiteY12" fmla="*/ 51318 h 104923"/>
                  <a:gd name="connsiteX13" fmla="*/ 10826 w 60870"/>
                  <a:gd name="connsiteY13" fmla="*/ 53773 h 104923"/>
                  <a:gd name="connsiteX14" fmla="*/ 9188 w 60870"/>
                  <a:gd name="connsiteY14" fmla="*/ 53773 h 104923"/>
                  <a:gd name="connsiteX15" fmla="*/ 8221 w 60870"/>
                  <a:gd name="connsiteY15" fmla="*/ 53327 h 104923"/>
                  <a:gd name="connsiteX16" fmla="*/ 7700 w 60870"/>
                  <a:gd name="connsiteY16" fmla="*/ 52433 h 104923"/>
                  <a:gd name="connsiteX17" fmla="*/ 7700 w 60870"/>
                  <a:gd name="connsiteY17" fmla="*/ 1534 h 104923"/>
                  <a:gd name="connsiteX18" fmla="*/ 8147 w 60870"/>
                  <a:gd name="connsiteY18" fmla="*/ 716 h 104923"/>
                  <a:gd name="connsiteX19" fmla="*/ 9188 w 60870"/>
                  <a:gd name="connsiteY19" fmla="*/ 344 h 104923"/>
                  <a:gd name="connsiteX20" fmla="*/ 9635 w 60870"/>
                  <a:gd name="connsiteY20" fmla="*/ 344 h 104923"/>
                  <a:gd name="connsiteX21" fmla="*/ 31364 w 60870"/>
                  <a:gd name="connsiteY21" fmla="*/ 5255 h 104923"/>
                  <a:gd name="connsiteX22" fmla="*/ 53241 w 60870"/>
                  <a:gd name="connsiteY22" fmla="*/ 344 h 104923"/>
                  <a:gd name="connsiteX23" fmla="*/ 53688 w 60870"/>
                  <a:gd name="connsiteY23" fmla="*/ 344 h 104923"/>
                  <a:gd name="connsiteX24" fmla="*/ 54582 w 60870"/>
                  <a:gd name="connsiteY24" fmla="*/ 716 h 104923"/>
                  <a:gd name="connsiteX25" fmla="*/ 55027 w 60870"/>
                  <a:gd name="connsiteY25" fmla="*/ 1534 h 104923"/>
                  <a:gd name="connsiteX26" fmla="*/ 55027 w 60870"/>
                  <a:gd name="connsiteY26" fmla="*/ 2874 h 104923"/>
                  <a:gd name="connsiteX27" fmla="*/ 54730 w 60870"/>
                  <a:gd name="connsiteY27" fmla="*/ 3618 h 104923"/>
                  <a:gd name="connsiteX28" fmla="*/ 41708 w 60870"/>
                  <a:gd name="connsiteY28" fmla="*/ 14483 h 104923"/>
                  <a:gd name="connsiteX29" fmla="*/ 25411 w 60870"/>
                  <a:gd name="connsiteY29" fmla="*/ 18352 h 104923"/>
                  <a:gd name="connsiteX30" fmla="*/ 12910 w 60870"/>
                  <a:gd name="connsiteY30" fmla="*/ 16566 h 104923"/>
                  <a:gd name="connsiteX31" fmla="*/ 12910 w 60870"/>
                  <a:gd name="connsiteY31" fmla="*/ 45439 h 104923"/>
                  <a:gd name="connsiteX32" fmla="*/ 21988 w 60870"/>
                  <a:gd name="connsiteY32" fmla="*/ 39560 h 104923"/>
                  <a:gd name="connsiteX33" fmla="*/ 32108 w 60870"/>
                  <a:gd name="connsiteY33" fmla="*/ 37849 h 104923"/>
                  <a:gd name="connsiteX34" fmla="*/ 47214 w 60870"/>
                  <a:gd name="connsiteY34" fmla="*/ 42685 h 104923"/>
                  <a:gd name="connsiteX35" fmla="*/ 57409 w 60870"/>
                  <a:gd name="connsiteY35" fmla="*/ 55261 h 104923"/>
                  <a:gd name="connsiteX36" fmla="*/ 60980 w 60870"/>
                  <a:gd name="connsiteY36" fmla="*/ 71186 h 104923"/>
                  <a:gd name="connsiteX37" fmla="*/ 56516 w 60870"/>
                  <a:gd name="connsiteY37" fmla="*/ 88078 h 104923"/>
                  <a:gd name="connsiteX38" fmla="*/ 44312 w 60870"/>
                  <a:gd name="connsiteY38" fmla="*/ 100579 h 104923"/>
                  <a:gd name="connsiteX39" fmla="*/ 27494 w 60870"/>
                  <a:gd name="connsiteY39" fmla="*/ 105267 h 104923"/>
                  <a:gd name="connsiteX40" fmla="*/ 13654 w 60870"/>
                  <a:gd name="connsiteY40" fmla="*/ 101324 h 104923"/>
                  <a:gd name="connsiteX41" fmla="*/ 3756 w 60870"/>
                  <a:gd name="connsiteY41" fmla="*/ 90831 h 104923"/>
                  <a:gd name="connsiteX42" fmla="*/ 110 w 60870"/>
                  <a:gd name="connsiteY42" fmla="*/ 76991 h 104923"/>
                  <a:gd name="connsiteX43" fmla="*/ 2343 w 60870"/>
                  <a:gd name="connsiteY43" fmla="*/ 71409 h 104923"/>
                  <a:gd name="connsiteX44" fmla="*/ 7998 w 60870"/>
                  <a:gd name="connsiteY44" fmla="*/ 69252 h 104923"/>
                  <a:gd name="connsiteX45" fmla="*/ 13579 w 60870"/>
                  <a:gd name="connsiteY45" fmla="*/ 71409 h 104923"/>
                  <a:gd name="connsiteX46" fmla="*/ 15886 w 60870"/>
                  <a:gd name="connsiteY46" fmla="*/ 76991 h 104923"/>
                  <a:gd name="connsiteX47" fmla="*/ 13579 w 60870"/>
                  <a:gd name="connsiteY47" fmla="*/ 82497 h 104923"/>
                  <a:gd name="connsiteX48" fmla="*/ 7998 w 60870"/>
                  <a:gd name="connsiteY48" fmla="*/ 84730 h 104923"/>
                  <a:gd name="connsiteX49" fmla="*/ 6733 w 60870"/>
                  <a:gd name="connsiteY49" fmla="*/ 84655 h 104923"/>
                  <a:gd name="connsiteX50" fmla="*/ 5766 w 60870"/>
                  <a:gd name="connsiteY50" fmla="*/ 84432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0870" h="104923">
                    <a:moveTo>
                      <a:pt x="5766" y="84432"/>
                    </a:moveTo>
                    <a:cubicBezTo>
                      <a:pt x="6857" y="87408"/>
                      <a:pt x="8469" y="90112"/>
                      <a:pt x="10603" y="92543"/>
                    </a:cubicBezTo>
                    <a:cubicBezTo>
                      <a:pt x="12736" y="94974"/>
                      <a:pt x="15291" y="96884"/>
                      <a:pt x="18267" y="98272"/>
                    </a:cubicBezTo>
                    <a:cubicBezTo>
                      <a:pt x="21244" y="99662"/>
                      <a:pt x="24319" y="100356"/>
                      <a:pt x="27494" y="100356"/>
                    </a:cubicBezTo>
                    <a:cubicBezTo>
                      <a:pt x="34837" y="100356"/>
                      <a:pt x="39897" y="97504"/>
                      <a:pt x="42675" y="91799"/>
                    </a:cubicBezTo>
                    <a:cubicBezTo>
                      <a:pt x="45453" y="86094"/>
                      <a:pt x="46842" y="79173"/>
                      <a:pt x="46842" y="71037"/>
                    </a:cubicBezTo>
                    <a:cubicBezTo>
                      <a:pt x="46842" y="67466"/>
                      <a:pt x="46768" y="64489"/>
                      <a:pt x="46619" y="62108"/>
                    </a:cubicBezTo>
                    <a:cubicBezTo>
                      <a:pt x="46470" y="59727"/>
                      <a:pt x="46148" y="57395"/>
                      <a:pt x="45652" y="55113"/>
                    </a:cubicBezTo>
                    <a:cubicBezTo>
                      <a:pt x="44659" y="51541"/>
                      <a:pt x="42997" y="48415"/>
                      <a:pt x="40665" y="45736"/>
                    </a:cubicBezTo>
                    <a:cubicBezTo>
                      <a:pt x="38334" y="43057"/>
                      <a:pt x="35432" y="41718"/>
                      <a:pt x="31960" y="41718"/>
                    </a:cubicBezTo>
                    <a:cubicBezTo>
                      <a:pt x="28586" y="41718"/>
                      <a:pt x="25659" y="42239"/>
                      <a:pt x="23179" y="43281"/>
                    </a:cubicBezTo>
                    <a:cubicBezTo>
                      <a:pt x="20698" y="44323"/>
                      <a:pt x="18689" y="45538"/>
                      <a:pt x="17151" y="46927"/>
                    </a:cubicBezTo>
                    <a:cubicBezTo>
                      <a:pt x="15613" y="48316"/>
                      <a:pt x="14249" y="49780"/>
                      <a:pt x="13058" y="51318"/>
                    </a:cubicBezTo>
                    <a:cubicBezTo>
                      <a:pt x="11868" y="52855"/>
                      <a:pt x="11123" y="53674"/>
                      <a:pt x="10826" y="53773"/>
                    </a:cubicBezTo>
                    <a:lnTo>
                      <a:pt x="9188" y="53773"/>
                    </a:lnTo>
                    <a:cubicBezTo>
                      <a:pt x="8891" y="53773"/>
                      <a:pt x="8569" y="53625"/>
                      <a:pt x="8221" y="53327"/>
                    </a:cubicBezTo>
                    <a:cubicBezTo>
                      <a:pt x="7874" y="53029"/>
                      <a:pt x="7700" y="52731"/>
                      <a:pt x="7700" y="52433"/>
                    </a:cubicBezTo>
                    <a:lnTo>
                      <a:pt x="7700" y="1534"/>
                    </a:lnTo>
                    <a:cubicBezTo>
                      <a:pt x="7700" y="1237"/>
                      <a:pt x="7849" y="964"/>
                      <a:pt x="8147" y="716"/>
                    </a:cubicBezTo>
                    <a:cubicBezTo>
                      <a:pt x="8444" y="468"/>
                      <a:pt x="8791" y="344"/>
                      <a:pt x="9188" y="344"/>
                    </a:cubicBezTo>
                    <a:lnTo>
                      <a:pt x="9635" y="344"/>
                    </a:lnTo>
                    <a:cubicBezTo>
                      <a:pt x="16481" y="3618"/>
                      <a:pt x="23724" y="5255"/>
                      <a:pt x="31364" y="5255"/>
                    </a:cubicBezTo>
                    <a:cubicBezTo>
                      <a:pt x="38905" y="5255"/>
                      <a:pt x="46197" y="3618"/>
                      <a:pt x="53241" y="344"/>
                    </a:cubicBezTo>
                    <a:lnTo>
                      <a:pt x="53688" y="344"/>
                    </a:lnTo>
                    <a:cubicBezTo>
                      <a:pt x="53986" y="344"/>
                      <a:pt x="54284" y="468"/>
                      <a:pt x="54582" y="716"/>
                    </a:cubicBezTo>
                    <a:cubicBezTo>
                      <a:pt x="54879" y="964"/>
                      <a:pt x="55027" y="1237"/>
                      <a:pt x="55027" y="1534"/>
                    </a:cubicBezTo>
                    <a:lnTo>
                      <a:pt x="55027" y="2874"/>
                    </a:lnTo>
                    <a:cubicBezTo>
                      <a:pt x="55027" y="3370"/>
                      <a:pt x="54928" y="3618"/>
                      <a:pt x="54730" y="3618"/>
                    </a:cubicBezTo>
                    <a:cubicBezTo>
                      <a:pt x="51257" y="8281"/>
                      <a:pt x="46916" y="11903"/>
                      <a:pt x="41708" y="14483"/>
                    </a:cubicBezTo>
                    <a:cubicBezTo>
                      <a:pt x="36499" y="17062"/>
                      <a:pt x="31066" y="18352"/>
                      <a:pt x="25411" y="18352"/>
                    </a:cubicBezTo>
                    <a:cubicBezTo>
                      <a:pt x="21343" y="18352"/>
                      <a:pt x="17176" y="17757"/>
                      <a:pt x="12910" y="16566"/>
                    </a:cubicBezTo>
                    <a:lnTo>
                      <a:pt x="12910" y="45439"/>
                    </a:lnTo>
                    <a:cubicBezTo>
                      <a:pt x="16283" y="42661"/>
                      <a:pt x="19309" y="40701"/>
                      <a:pt x="21988" y="39560"/>
                    </a:cubicBezTo>
                    <a:cubicBezTo>
                      <a:pt x="24667" y="38419"/>
                      <a:pt x="28040" y="37849"/>
                      <a:pt x="32108" y="37849"/>
                    </a:cubicBezTo>
                    <a:cubicBezTo>
                      <a:pt x="37764" y="37849"/>
                      <a:pt x="42799" y="39461"/>
                      <a:pt x="47214" y="42685"/>
                    </a:cubicBezTo>
                    <a:cubicBezTo>
                      <a:pt x="51629" y="45910"/>
                      <a:pt x="55027" y="50102"/>
                      <a:pt x="57409" y="55261"/>
                    </a:cubicBezTo>
                    <a:cubicBezTo>
                      <a:pt x="59790" y="60421"/>
                      <a:pt x="60980" y="65729"/>
                      <a:pt x="60980" y="71186"/>
                    </a:cubicBezTo>
                    <a:cubicBezTo>
                      <a:pt x="60980" y="77238"/>
                      <a:pt x="59492" y="82868"/>
                      <a:pt x="56516" y="88078"/>
                    </a:cubicBezTo>
                    <a:cubicBezTo>
                      <a:pt x="53539" y="93287"/>
                      <a:pt x="49471" y="97454"/>
                      <a:pt x="44312" y="100579"/>
                    </a:cubicBezTo>
                    <a:cubicBezTo>
                      <a:pt x="39152" y="103704"/>
                      <a:pt x="33547" y="105267"/>
                      <a:pt x="27494" y="105267"/>
                    </a:cubicBezTo>
                    <a:cubicBezTo>
                      <a:pt x="22434" y="105267"/>
                      <a:pt x="17820" y="103953"/>
                      <a:pt x="13654" y="101324"/>
                    </a:cubicBezTo>
                    <a:cubicBezTo>
                      <a:pt x="9486" y="98694"/>
                      <a:pt x="6187" y="95197"/>
                      <a:pt x="3756" y="90831"/>
                    </a:cubicBezTo>
                    <a:cubicBezTo>
                      <a:pt x="1325" y="86466"/>
                      <a:pt x="110" y="81852"/>
                      <a:pt x="110" y="76991"/>
                    </a:cubicBezTo>
                    <a:cubicBezTo>
                      <a:pt x="110" y="74708"/>
                      <a:pt x="854" y="72848"/>
                      <a:pt x="2343" y="71409"/>
                    </a:cubicBezTo>
                    <a:cubicBezTo>
                      <a:pt x="3831" y="69971"/>
                      <a:pt x="5716" y="69252"/>
                      <a:pt x="7998" y="69252"/>
                    </a:cubicBezTo>
                    <a:cubicBezTo>
                      <a:pt x="10181" y="69252"/>
                      <a:pt x="12041" y="69971"/>
                      <a:pt x="13579" y="71409"/>
                    </a:cubicBezTo>
                    <a:cubicBezTo>
                      <a:pt x="15117" y="72848"/>
                      <a:pt x="15886" y="74708"/>
                      <a:pt x="15886" y="76991"/>
                    </a:cubicBezTo>
                    <a:cubicBezTo>
                      <a:pt x="15886" y="79173"/>
                      <a:pt x="15117" y="81008"/>
                      <a:pt x="13579" y="82497"/>
                    </a:cubicBezTo>
                    <a:cubicBezTo>
                      <a:pt x="12041" y="83986"/>
                      <a:pt x="10181" y="84730"/>
                      <a:pt x="7998" y="84730"/>
                    </a:cubicBezTo>
                    <a:cubicBezTo>
                      <a:pt x="7601" y="84730"/>
                      <a:pt x="7179" y="84705"/>
                      <a:pt x="6733" y="84655"/>
                    </a:cubicBezTo>
                    <a:cubicBezTo>
                      <a:pt x="6286" y="84605"/>
                      <a:pt x="5964" y="84531"/>
                      <a:pt x="5766" y="8443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2064">
              <a:extLst>
                <a:ext uri="{FF2B5EF4-FFF2-40B4-BE49-F238E27FC236}">
                  <a16:creationId xmlns:a16="http://schemas.microsoft.com/office/drawing/2014/main" id="{4ED7B450-E061-6CA7-C599-F161D3D0BE17}"/>
                </a:ext>
              </a:extLst>
            </p:cNvPr>
            <p:cNvSpPr/>
            <p:nvPr/>
          </p:nvSpPr>
          <p:spPr>
            <a:xfrm>
              <a:off x="2653716" y="6073674"/>
              <a:ext cx="63251" cy="104923"/>
            </a:xfrm>
            <a:custGeom>
              <a:avLst/>
              <a:gdLst>
                <a:gd name="connsiteX0" fmla="*/ 8352 w 63251"/>
                <a:gd name="connsiteY0" fmla="*/ 90087 h 104923"/>
                <a:gd name="connsiteX1" fmla="*/ 17952 w 63251"/>
                <a:gd name="connsiteY1" fmla="*/ 97827 h 104923"/>
                <a:gd name="connsiteX2" fmla="*/ 30825 w 63251"/>
                <a:gd name="connsiteY2" fmla="*/ 100356 h 104923"/>
                <a:gd name="connsiteX3" fmla="*/ 43476 w 63251"/>
                <a:gd name="connsiteY3" fmla="*/ 92766 h 104923"/>
                <a:gd name="connsiteX4" fmla="*/ 47197 w 63251"/>
                <a:gd name="connsiteY4" fmla="*/ 75650 h 104923"/>
                <a:gd name="connsiteX5" fmla="*/ 46378 w 63251"/>
                <a:gd name="connsiteY5" fmla="*/ 67019 h 104923"/>
                <a:gd name="connsiteX6" fmla="*/ 43699 w 63251"/>
                <a:gd name="connsiteY6" fmla="*/ 58982 h 104923"/>
                <a:gd name="connsiteX7" fmla="*/ 38639 w 63251"/>
                <a:gd name="connsiteY7" fmla="*/ 53029 h 104923"/>
                <a:gd name="connsiteX8" fmla="*/ 30677 w 63251"/>
                <a:gd name="connsiteY8" fmla="*/ 50797 h 104923"/>
                <a:gd name="connsiteX9" fmla="*/ 20557 w 63251"/>
                <a:gd name="connsiteY9" fmla="*/ 50797 h 104923"/>
                <a:gd name="connsiteX10" fmla="*/ 19217 w 63251"/>
                <a:gd name="connsiteY10" fmla="*/ 49308 h 104923"/>
                <a:gd name="connsiteX11" fmla="*/ 19217 w 63251"/>
                <a:gd name="connsiteY11" fmla="*/ 47969 h 104923"/>
                <a:gd name="connsiteX12" fmla="*/ 20557 w 63251"/>
                <a:gd name="connsiteY12" fmla="*/ 46778 h 104923"/>
                <a:gd name="connsiteX13" fmla="*/ 29040 w 63251"/>
                <a:gd name="connsiteY13" fmla="*/ 46183 h 104923"/>
                <a:gd name="connsiteX14" fmla="*/ 37895 w 63251"/>
                <a:gd name="connsiteY14" fmla="*/ 42164 h 104923"/>
                <a:gd name="connsiteX15" fmla="*/ 43030 w 63251"/>
                <a:gd name="connsiteY15" fmla="*/ 32342 h 104923"/>
                <a:gd name="connsiteX16" fmla="*/ 44666 w 63251"/>
                <a:gd name="connsiteY16" fmla="*/ 21328 h 104923"/>
                <a:gd name="connsiteX17" fmla="*/ 41244 w 63251"/>
                <a:gd name="connsiteY17" fmla="*/ 9348 h 104923"/>
                <a:gd name="connsiteX18" fmla="*/ 30825 w 63251"/>
                <a:gd name="connsiteY18" fmla="*/ 4660 h 104923"/>
                <a:gd name="connsiteX19" fmla="*/ 19738 w 63251"/>
                <a:gd name="connsiteY19" fmla="*/ 6892 h 104923"/>
                <a:gd name="connsiteX20" fmla="*/ 11329 w 63251"/>
                <a:gd name="connsiteY20" fmla="*/ 13589 h 104923"/>
                <a:gd name="connsiteX21" fmla="*/ 11850 w 63251"/>
                <a:gd name="connsiteY21" fmla="*/ 13441 h 104923"/>
                <a:gd name="connsiteX22" fmla="*/ 12371 w 63251"/>
                <a:gd name="connsiteY22" fmla="*/ 13441 h 104923"/>
                <a:gd name="connsiteX23" fmla="*/ 18101 w 63251"/>
                <a:gd name="connsiteY23" fmla="*/ 15822 h 104923"/>
                <a:gd name="connsiteX24" fmla="*/ 20408 w 63251"/>
                <a:gd name="connsiteY24" fmla="*/ 21477 h 104923"/>
                <a:gd name="connsiteX25" fmla="*/ 18101 w 63251"/>
                <a:gd name="connsiteY25" fmla="*/ 27133 h 104923"/>
                <a:gd name="connsiteX26" fmla="*/ 12371 w 63251"/>
                <a:gd name="connsiteY26" fmla="*/ 29514 h 104923"/>
                <a:gd name="connsiteX27" fmla="*/ 6716 w 63251"/>
                <a:gd name="connsiteY27" fmla="*/ 27133 h 104923"/>
                <a:gd name="connsiteX28" fmla="*/ 4335 w 63251"/>
                <a:gd name="connsiteY28" fmla="*/ 21477 h 104923"/>
                <a:gd name="connsiteX29" fmla="*/ 8278 w 63251"/>
                <a:gd name="connsiteY29" fmla="*/ 10092 h 104923"/>
                <a:gd name="connsiteX30" fmla="*/ 18398 w 63251"/>
                <a:gd name="connsiteY30" fmla="*/ 2799 h 104923"/>
                <a:gd name="connsiteX31" fmla="*/ 30825 w 63251"/>
                <a:gd name="connsiteY31" fmla="*/ 344 h 104923"/>
                <a:gd name="connsiteX32" fmla="*/ 40574 w 63251"/>
                <a:gd name="connsiteY32" fmla="*/ 1683 h 104923"/>
                <a:gd name="connsiteX33" fmla="*/ 49875 w 63251"/>
                <a:gd name="connsiteY33" fmla="*/ 5627 h 104923"/>
                <a:gd name="connsiteX34" fmla="*/ 56722 w 63251"/>
                <a:gd name="connsiteY34" fmla="*/ 12250 h 104923"/>
                <a:gd name="connsiteX35" fmla="*/ 59400 w 63251"/>
                <a:gd name="connsiteY35" fmla="*/ 21328 h 104923"/>
                <a:gd name="connsiteX36" fmla="*/ 56498 w 63251"/>
                <a:gd name="connsiteY36" fmla="*/ 33160 h 104923"/>
                <a:gd name="connsiteX37" fmla="*/ 48611 w 63251"/>
                <a:gd name="connsiteY37" fmla="*/ 42537 h 104923"/>
                <a:gd name="connsiteX38" fmla="*/ 37672 w 63251"/>
                <a:gd name="connsiteY38" fmla="*/ 48416 h 104923"/>
                <a:gd name="connsiteX39" fmla="*/ 50322 w 63251"/>
                <a:gd name="connsiteY39" fmla="*/ 53475 h 104923"/>
                <a:gd name="connsiteX40" fmla="*/ 59847 w 63251"/>
                <a:gd name="connsiteY40" fmla="*/ 63000 h 104923"/>
                <a:gd name="connsiteX41" fmla="*/ 63419 w 63251"/>
                <a:gd name="connsiteY41" fmla="*/ 75502 h 104923"/>
                <a:gd name="connsiteX42" fmla="*/ 58805 w 63251"/>
                <a:gd name="connsiteY42" fmla="*/ 90683 h 104923"/>
                <a:gd name="connsiteX43" fmla="*/ 46676 w 63251"/>
                <a:gd name="connsiteY43" fmla="*/ 101398 h 104923"/>
                <a:gd name="connsiteX44" fmla="*/ 30825 w 63251"/>
                <a:gd name="connsiteY44" fmla="*/ 105267 h 104923"/>
                <a:gd name="connsiteX45" fmla="*/ 16538 w 63251"/>
                <a:gd name="connsiteY45" fmla="*/ 102515 h 104923"/>
                <a:gd name="connsiteX46" fmla="*/ 4780 w 63251"/>
                <a:gd name="connsiteY46" fmla="*/ 94329 h 104923"/>
                <a:gd name="connsiteX47" fmla="*/ 167 w 63251"/>
                <a:gd name="connsiteY47" fmla="*/ 81306 h 104923"/>
                <a:gd name="connsiteX48" fmla="*/ 2697 w 63251"/>
                <a:gd name="connsiteY48" fmla="*/ 74907 h 104923"/>
                <a:gd name="connsiteX49" fmla="*/ 9097 w 63251"/>
                <a:gd name="connsiteY49" fmla="*/ 72377 h 104923"/>
                <a:gd name="connsiteX50" fmla="*/ 13561 w 63251"/>
                <a:gd name="connsiteY50" fmla="*/ 73567 h 104923"/>
                <a:gd name="connsiteX51" fmla="*/ 16762 w 63251"/>
                <a:gd name="connsiteY51" fmla="*/ 76841 h 104923"/>
                <a:gd name="connsiteX52" fmla="*/ 17877 w 63251"/>
                <a:gd name="connsiteY52" fmla="*/ 81306 h 104923"/>
                <a:gd name="connsiteX53" fmla="*/ 15273 w 63251"/>
                <a:gd name="connsiteY53" fmla="*/ 87557 h 104923"/>
                <a:gd name="connsiteX54" fmla="*/ 9097 w 63251"/>
                <a:gd name="connsiteY54" fmla="*/ 90087 h 104923"/>
                <a:gd name="connsiteX55" fmla="*/ 8352 w 63251"/>
                <a:gd name="connsiteY55" fmla="*/ 90087 h 10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3251" h="104923">
                  <a:moveTo>
                    <a:pt x="8352" y="90087"/>
                  </a:moveTo>
                  <a:cubicBezTo>
                    <a:pt x="10733" y="93559"/>
                    <a:pt x="13934" y="96140"/>
                    <a:pt x="17952" y="97827"/>
                  </a:cubicBezTo>
                  <a:cubicBezTo>
                    <a:pt x="21971" y="99513"/>
                    <a:pt x="26262" y="100356"/>
                    <a:pt x="30825" y="100356"/>
                  </a:cubicBezTo>
                  <a:cubicBezTo>
                    <a:pt x="36779" y="100356"/>
                    <a:pt x="40995" y="97827"/>
                    <a:pt x="43476" y="92766"/>
                  </a:cubicBezTo>
                  <a:cubicBezTo>
                    <a:pt x="45957" y="87705"/>
                    <a:pt x="47197" y="82001"/>
                    <a:pt x="47197" y="75650"/>
                  </a:cubicBezTo>
                  <a:cubicBezTo>
                    <a:pt x="47197" y="72773"/>
                    <a:pt x="46924" y="69896"/>
                    <a:pt x="46378" y="67019"/>
                  </a:cubicBezTo>
                  <a:cubicBezTo>
                    <a:pt x="45832" y="64142"/>
                    <a:pt x="44940" y="61463"/>
                    <a:pt x="43699" y="58982"/>
                  </a:cubicBezTo>
                  <a:cubicBezTo>
                    <a:pt x="42459" y="56501"/>
                    <a:pt x="40772" y="54517"/>
                    <a:pt x="38639" y="53029"/>
                  </a:cubicBezTo>
                  <a:cubicBezTo>
                    <a:pt x="36506" y="51541"/>
                    <a:pt x="33852" y="50797"/>
                    <a:pt x="30677" y="50797"/>
                  </a:cubicBezTo>
                  <a:lnTo>
                    <a:pt x="20557" y="50797"/>
                  </a:lnTo>
                  <a:cubicBezTo>
                    <a:pt x="19664" y="50797"/>
                    <a:pt x="19217" y="50301"/>
                    <a:pt x="19217" y="49308"/>
                  </a:cubicBezTo>
                  <a:lnTo>
                    <a:pt x="19217" y="47969"/>
                  </a:lnTo>
                  <a:cubicBezTo>
                    <a:pt x="19217" y="47175"/>
                    <a:pt x="19664" y="46778"/>
                    <a:pt x="20557" y="46778"/>
                  </a:cubicBezTo>
                  <a:lnTo>
                    <a:pt x="29040" y="46183"/>
                  </a:lnTo>
                  <a:cubicBezTo>
                    <a:pt x="32611" y="46183"/>
                    <a:pt x="35563" y="44843"/>
                    <a:pt x="37895" y="42164"/>
                  </a:cubicBezTo>
                  <a:cubicBezTo>
                    <a:pt x="40227" y="39485"/>
                    <a:pt x="41938" y="36211"/>
                    <a:pt x="43030" y="32342"/>
                  </a:cubicBezTo>
                  <a:cubicBezTo>
                    <a:pt x="44121" y="28472"/>
                    <a:pt x="44666" y="24801"/>
                    <a:pt x="44666" y="21328"/>
                  </a:cubicBezTo>
                  <a:cubicBezTo>
                    <a:pt x="44666" y="16467"/>
                    <a:pt x="43525" y="12473"/>
                    <a:pt x="41244" y="9348"/>
                  </a:cubicBezTo>
                  <a:cubicBezTo>
                    <a:pt x="38962" y="6222"/>
                    <a:pt x="35489" y="4660"/>
                    <a:pt x="30825" y="4660"/>
                  </a:cubicBezTo>
                  <a:cubicBezTo>
                    <a:pt x="26956" y="4660"/>
                    <a:pt x="23260" y="5404"/>
                    <a:pt x="19738" y="6892"/>
                  </a:cubicBezTo>
                  <a:cubicBezTo>
                    <a:pt x="16216" y="8381"/>
                    <a:pt x="13413" y="10613"/>
                    <a:pt x="11329" y="13589"/>
                  </a:cubicBezTo>
                  <a:cubicBezTo>
                    <a:pt x="11528" y="13490"/>
                    <a:pt x="11701" y="13441"/>
                    <a:pt x="11850" y="13441"/>
                  </a:cubicBezTo>
                  <a:cubicBezTo>
                    <a:pt x="11999" y="13441"/>
                    <a:pt x="12173" y="13441"/>
                    <a:pt x="12371" y="13441"/>
                  </a:cubicBezTo>
                  <a:cubicBezTo>
                    <a:pt x="14653" y="13441"/>
                    <a:pt x="16563" y="14234"/>
                    <a:pt x="18101" y="15822"/>
                  </a:cubicBezTo>
                  <a:cubicBezTo>
                    <a:pt x="19639" y="17410"/>
                    <a:pt x="20408" y="19295"/>
                    <a:pt x="20408" y="21477"/>
                  </a:cubicBezTo>
                  <a:cubicBezTo>
                    <a:pt x="20408" y="23660"/>
                    <a:pt x="19639" y="25545"/>
                    <a:pt x="18101" y="27133"/>
                  </a:cubicBezTo>
                  <a:cubicBezTo>
                    <a:pt x="16563" y="28720"/>
                    <a:pt x="14653" y="29514"/>
                    <a:pt x="12371" y="29514"/>
                  </a:cubicBezTo>
                  <a:cubicBezTo>
                    <a:pt x="10188" y="29514"/>
                    <a:pt x="8303" y="28720"/>
                    <a:pt x="6716" y="27133"/>
                  </a:cubicBezTo>
                  <a:cubicBezTo>
                    <a:pt x="5128" y="25545"/>
                    <a:pt x="4335" y="23660"/>
                    <a:pt x="4335" y="21477"/>
                  </a:cubicBezTo>
                  <a:cubicBezTo>
                    <a:pt x="4335" y="17111"/>
                    <a:pt x="5649" y="13316"/>
                    <a:pt x="8278" y="10092"/>
                  </a:cubicBezTo>
                  <a:cubicBezTo>
                    <a:pt x="10907" y="6867"/>
                    <a:pt x="14281" y="4436"/>
                    <a:pt x="18398" y="2799"/>
                  </a:cubicBezTo>
                  <a:cubicBezTo>
                    <a:pt x="22516" y="1162"/>
                    <a:pt x="26659" y="344"/>
                    <a:pt x="30825" y="344"/>
                  </a:cubicBezTo>
                  <a:cubicBezTo>
                    <a:pt x="33901" y="344"/>
                    <a:pt x="37151" y="790"/>
                    <a:pt x="40574" y="1683"/>
                  </a:cubicBezTo>
                  <a:cubicBezTo>
                    <a:pt x="43997" y="2576"/>
                    <a:pt x="47097" y="3891"/>
                    <a:pt x="49875" y="5627"/>
                  </a:cubicBezTo>
                  <a:cubicBezTo>
                    <a:pt x="52654" y="7364"/>
                    <a:pt x="54936" y="9571"/>
                    <a:pt x="56722" y="12250"/>
                  </a:cubicBezTo>
                  <a:cubicBezTo>
                    <a:pt x="58508" y="14929"/>
                    <a:pt x="59400" y="17955"/>
                    <a:pt x="59400" y="21328"/>
                  </a:cubicBezTo>
                  <a:cubicBezTo>
                    <a:pt x="59400" y="25595"/>
                    <a:pt x="58433" y="29539"/>
                    <a:pt x="56498" y="33160"/>
                  </a:cubicBezTo>
                  <a:cubicBezTo>
                    <a:pt x="54563" y="36782"/>
                    <a:pt x="51934" y="39907"/>
                    <a:pt x="48611" y="42537"/>
                  </a:cubicBezTo>
                  <a:cubicBezTo>
                    <a:pt x="45287" y="45166"/>
                    <a:pt x="41641" y="47125"/>
                    <a:pt x="37672" y="48416"/>
                  </a:cubicBezTo>
                  <a:cubicBezTo>
                    <a:pt x="42137" y="49308"/>
                    <a:pt x="46353" y="50995"/>
                    <a:pt x="50322" y="53475"/>
                  </a:cubicBezTo>
                  <a:cubicBezTo>
                    <a:pt x="54291" y="55956"/>
                    <a:pt x="57466" y="59131"/>
                    <a:pt x="59847" y="63000"/>
                  </a:cubicBezTo>
                  <a:cubicBezTo>
                    <a:pt x="62228" y="66870"/>
                    <a:pt x="63419" y="71037"/>
                    <a:pt x="63419" y="75502"/>
                  </a:cubicBezTo>
                  <a:cubicBezTo>
                    <a:pt x="63419" y="81058"/>
                    <a:pt x="61881" y="86118"/>
                    <a:pt x="58805" y="90683"/>
                  </a:cubicBezTo>
                  <a:cubicBezTo>
                    <a:pt x="55729" y="95246"/>
                    <a:pt x="51686" y="98818"/>
                    <a:pt x="46676" y="101398"/>
                  </a:cubicBezTo>
                  <a:cubicBezTo>
                    <a:pt x="41665" y="103978"/>
                    <a:pt x="36382" y="105267"/>
                    <a:pt x="30825" y="105267"/>
                  </a:cubicBezTo>
                  <a:cubicBezTo>
                    <a:pt x="26063" y="105267"/>
                    <a:pt x="21300" y="104350"/>
                    <a:pt x="16538" y="102515"/>
                  </a:cubicBezTo>
                  <a:cubicBezTo>
                    <a:pt x="11775" y="100679"/>
                    <a:pt x="7856" y="97950"/>
                    <a:pt x="4780" y="94329"/>
                  </a:cubicBezTo>
                  <a:cubicBezTo>
                    <a:pt x="1705" y="90708"/>
                    <a:pt x="167" y="86367"/>
                    <a:pt x="167" y="81306"/>
                  </a:cubicBezTo>
                  <a:cubicBezTo>
                    <a:pt x="167" y="78726"/>
                    <a:pt x="1011" y="76593"/>
                    <a:pt x="2697" y="74907"/>
                  </a:cubicBezTo>
                  <a:cubicBezTo>
                    <a:pt x="4384" y="73220"/>
                    <a:pt x="6517" y="72377"/>
                    <a:pt x="9097" y="72377"/>
                  </a:cubicBezTo>
                  <a:cubicBezTo>
                    <a:pt x="10685" y="72377"/>
                    <a:pt x="12173" y="72774"/>
                    <a:pt x="13561" y="73567"/>
                  </a:cubicBezTo>
                  <a:cubicBezTo>
                    <a:pt x="14951" y="74361"/>
                    <a:pt x="16018" y="75452"/>
                    <a:pt x="16762" y="76841"/>
                  </a:cubicBezTo>
                  <a:cubicBezTo>
                    <a:pt x="17505" y="78231"/>
                    <a:pt x="17877" y="79719"/>
                    <a:pt x="17877" y="81306"/>
                  </a:cubicBezTo>
                  <a:cubicBezTo>
                    <a:pt x="17877" y="83787"/>
                    <a:pt x="17009" y="85870"/>
                    <a:pt x="15273" y="87557"/>
                  </a:cubicBezTo>
                  <a:cubicBezTo>
                    <a:pt x="13537" y="89244"/>
                    <a:pt x="11478" y="90087"/>
                    <a:pt x="9097" y="90087"/>
                  </a:cubicBezTo>
                  <a:lnTo>
                    <a:pt x="8352" y="90087"/>
                  </a:lnTo>
                  <a:close/>
                </a:path>
              </a:pathLst>
            </a:custGeom>
            <a:solidFill>
              <a:srgbClr val="262626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221E958F-D38F-02BE-F10A-6A36499687CD}"/>
                </a:ext>
              </a:extLst>
            </p:cNvPr>
            <p:cNvGrpSpPr/>
            <p:nvPr/>
          </p:nvGrpSpPr>
          <p:grpSpPr>
            <a:xfrm>
              <a:off x="3141413" y="6073674"/>
              <a:ext cx="180594" cy="104923"/>
              <a:chOff x="3141413" y="6073674"/>
              <a:chExt cx="180594" cy="104923"/>
            </a:xfrm>
            <a:solidFill>
              <a:srgbClr val="262626"/>
            </a:solidFill>
          </p:grpSpPr>
          <p:sp>
            <p:nvSpPr>
              <p:cNvPr id="132" name="Freeform: Shape 2066">
                <a:extLst>
                  <a:ext uri="{FF2B5EF4-FFF2-40B4-BE49-F238E27FC236}">
                    <a16:creationId xmlns:a16="http://schemas.microsoft.com/office/drawing/2014/main" id="{1149580F-595C-EEC5-9385-B212892EC449}"/>
                  </a:ext>
                </a:extLst>
              </p:cNvPr>
              <p:cNvSpPr/>
              <p:nvPr/>
            </p:nvSpPr>
            <p:spPr>
              <a:xfrm>
                <a:off x="3141413" y="6073674"/>
                <a:ext cx="63252" cy="104923"/>
              </a:xfrm>
              <a:custGeom>
                <a:avLst/>
                <a:gdLst>
                  <a:gd name="connsiteX0" fmla="*/ 8411 w 63252"/>
                  <a:gd name="connsiteY0" fmla="*/ 90087 h 104923"/>
                  <a:gd name="connsiteX1" fmla="*/ 18010 w 63252"/>
                  <a:gd name="connsiteY1" fmla="*/ 97827 h 104923"/>
                  <a:gd name="connsiteX2" fmla="*/ 30884 w 63252"/>
                  <a:gd name="connsiteY2" fmla="*/ 100356 h 104923"/>
                  <a:gd name="connsiteX3" fmla="*/ 43534 w 63252"/>
                  <a:gd name="connsiteY3" fmla="*/ 92766 h 104923"/>
                  <a:gd name="connsiteX4" fmla="*/ 47254 w 63252"/>
                  <a:gd name="connsiteY4" fmla="*/ 75650 h 104923"/>
                  <a:gd name="connsiteX5" fmla="*/ 46436 w 63252"/>
                  <a:gd name="connsiteY5" fmla="*/ 67019 h 104923"/>
                  <a:gd name="connsiteX6" fmla="*/ 43757 w 63252"/>
                  <a:gd name="connsiteY6" fmla="*/ 58982 h 104923"/>
                  <a:gd name="connsiteX7" fmla="*/ 38697 w 63252"/>
                  <a:gd name="connsiteY7" fmla="*/ 53029 h 104923"/>
                  <a:gd name="connsiteX8" fmla="*/ 30735 w 63252"/>
                  <a:gd name="connsiteY8" fmla="*/ 50797 h 104923"/>
                  <a:gd name="connsiteX9" fmla="*/ 20615 w 63252"/>
                  <a:gd name="connsiteY9" fmla="*/ 50797 h 104923"/>
                  <a:gd name="connsiteX10" fmla="*/ 19275 w 63252"/>
                  <a:gd name="connsiteY10" fmla="*/ 49308 h 104923"/>
                  <a:gd name="connsiteX11" fmla="*/ 19275 w 63252"/>
                  <a:gd name="connsiteY11" fmla="*/ 47969 h 104923"/>
                  <a:gd name="connsiteX12" fmla="*/ 20615 w 63252"/>
                  <a:gd name="connsiteY12" fmla="*/ 46778 h 104923"/>
                  <a:gd name="connsiteX13" fmla="*/ 29098 w 63252"/>
                  <a:gd name="connsiteY13" fmla="*/ 46183 h 104923"/>
                  <a:gd name="connsiteX14" fmla="*/ 37953 w 63252"/>
                  <a:gd name="connsiteY14" fmla="*/ 42164 h 104923"/>
                  <a:gd name="connsiteX15" fmla="*/ 43087 w 63252"/>
                  <a:gd name="connsiteY15" fmla="*/ 32342 h 104923"/>
                  <a:gd name="connsiteX16" fmla="*/ 44725 w 63252"/>
                  <a:gd name="connsiteY16" fmla="*/ 21328 h 104923"/>
                  <a:gd name="connsiteX17" fmla="*/ 41301 w 63252"/>
                  <a:gd name="connsiteY17" fmla="*/ 9348 h 104923"/>
                  <a:gd name="connsiteX18" fmla="*/ 30884 w 63252"/>
                  <a:gd name="connsiteY18" fmla="*/ 4660 h 104923"/>
                  <a:gd name="connsiteX19" fmla="*/ 19796 w 63252"/>
                  <a:gd name="connsiteY19" fmla="*/ 6892 h 104923"/>
                  <a:gd name="connsiteX20" fmla="*/ 11387 w 63252"/>
                  <a:gd name="connsiteY20" fmla="*/ 13589 h 104923"/>
                  <a:gd name="connsiteX21" fmla="*/ 11908 w 63252"/>
                  <a:gd name="connsiteY21" fmla="*/ 13441 h 104923"/>
                  <a:gd name="connsiteX22" fmla="*/ 12429 w 63252"/>
                  <a:gd name="connsiteY22" fmla="*/ 13441 h 104923"/>
                  <a:gd name="connsiteX23" fmla="*/ 18158 w 63252"/>
                  <a:gd name="connsiteY23" fmla="*/ 15822 h 104923"/>
                  <a:gd name="connsiteX24" fmla="*/ 20465 w 63252"/>
                  <a:gd name="connsiteY24" fmla="*/ 21477 h 104923"/>
                  <a:gd name="connsiteX25" fmla="*/ 18158 w 63252"/>
                  <a:gd name="connsiteY25" fmla="*/ 27133 h 104923"/>
                  <a:gd name="connsiteX26" fmla="*/ 12429 w 63252"/>
                  <a:gd name="connsiteY26" fmla="*/ 29514 h 104923"/>
                  <a:gd name="connsiteX27" fmla="*/ 6773 w 63252"/>
                  <a:gd name="connsiteY27" fmla="*/ 27133 h 104923"/>
                  <a:gd name="connsiteX28" fmla="*/ 4392 w 63252"/>
                  <a:gd name="connsiteY28" fmla="*/ 21477 h 104923"/>
                  <a:gd name="connsiteX29" fmla="*/ 8336 w 63252"/>
                  <a:gd name="connsiteY29" fmla="*/ 10092 h 104923"/>
                  <a:gd name="connsiteX30" fmla="*/ 18457 w 63252"/>
                  <a:gd name="connsiteY30" fmla="*/ 2799 h 104923"/>
                  <a:gd name="connsiteX31" fmla="*/ 30884 w 63252"/>
                  <a:gd name="connsiteY31" fmla="*/ 344 h 104923"/>
                  <a:gd name="connsiteX32" fmla="*/ 40632 w 63252"/>
                  <a:gd name="connsiteY32" fmla="*/ 1683 h 104923"/>
                  <a:gd name="connsiteX33" fmla="*/ 49934 w 63252"/>
                  <a:gd name="connsiteY33" fmla="*/ 5627 h 104923"/>
                  <a:gd name="connsiteX34" fmla="*/ 56779 w 63252"/>
                  <a:gd name="connsiteY34" fmla="*/ 12250 h 104923"/>
                  <a:gd name="connsiteX35" fmla="*/ 59459 w 63252"/>
                  <a:gd name="connsiteY35" fmla="*/ 21328 h 104923"/>
                  <a:gd name="connsiteX36" fmla="*/ 56557 w 63252"/>
                  <a:gd name="connsiteY36" fmla="*/ 33160 h 104923"/>
                  <a:gd name="connsiteX37" fmla="*/ 48669 w 63252"/>
                  <a:gd name="connsiteY37" fmla="*/ 42537 h 104923"/>
                  <a:gd name="connsiteX38" fmla="*/ 37729 w 63252"/>
                  <a:gd name="connsiteY38" fmla="*/ 48416 h 104923"/>
                  <a:gd name="connsiteX39" fmla="*/ 50381 w 63252"/>
                  <a:gd name="connsiteY39" fmla="*/ 53475 h 104923"/>
                  <a:gd name="connsiteX40" fmla="*/ 59906 w 63252"/>
                  <a:gd name="connsiteY40" fmla="*/ 63000 h 104923"/>
                  <a:gd name="connsiteX41" fmla="*/ 63477 w 63252"/>
                  <a:gd name="connsiteY41" fmla="*/ 75502 h 104923"/>
                  <a:gd name="connsiteX42" fmla="*/ 58864 w 63252"/>
                  <a:gd name="connsiteY42" fmla="*/ 90683 h 104923"/>
                  <a:gd name="connsiteX43" fmla="*/ 46733 w 63252"/>
                  <a:gd name="connsiteY43" fmla="*/ 101398 h 104923"/>
                  <a:gd name="connsiteX44" fmla="*/ 30884 w 63252"/>
                  <a:gd name="connsiteY44" fmla="*/ 105267 h 104923"/>
                  <a:gd name="connsiteX45" fmla="*/ 16596 w 63252"/>
                  <a:gd name="connsiteY45" fmla="*/ 102515 h 104923"/>
                  <a:gd name="connsiteX46" fmla="*/ 4839 w 63252"/>
                  <a:gd name="connsiteY46" fmla="*/ 94329 h 104923"/>
                  <a:gd name="connsiteX47" fmla="*/ 225 w 63252"/>
                  <a:gd name="connsiteY47" fmla="*/ 81306 h 104923"/>
                  <a:gd name="connsiteX48" fmla="*/ 2756 w 63252"/>
                  <a:gd name="connsiteY48" fmla="*/ 74907 h 104923"/>
                  <a:gd name="connsiteX49" fmla="*/ 9154 w 63252"/>
                  <a:gd name="connsiteY49" fmla="*/ 72377 h 104923"/>
                  <a:gd name="connsiteX50" fmla="*/ 13620 w 63252"/>
                  <a:gd name="connsiteY50" fmla="*/ 73567 h 104923"/>
                  <a:gd name="connsiteX51" fmla="*/ 16819 w 63252"/>
                  <a:gd name="connsiteY51" fmla="*/ 76841 h 104923"/>
                  <a:gd name="connsiteX52" fmla="*/ 17936 w 63252"/>
                  <a:gd name="connsiteY52" fmla="*/ 81306 h 104923"/>
                  <a:gd name="connsiteX53" fmla="*/ 15331 w 63252"/>
                  <a:gd name="connsiteY53" fmla="*/ 87557 h 104923"/>
                  <a:gd name="connsiteX54" fmla="*/ 9154 w 63252"/>
                  <a:gd name="connsiteY54" fmla="*/ 90087 h 104923"/>
                  <a:gd name="connsiteX55" fmla="*/ 8411 w 63252"/>
                  <a:gd name="connsiteY55" fmla="*/ 90087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3252" h="104923">
                    <a:moveTo>
                      <a:pt x="8411" y="90087"/>
                    </a:moveTo>
                    <a:cubicBezTo>
                      <a:pt x="10792" y="93559"/>
                      <a:pt x="13992" y="96140"/>
                      <a:pt x="18010" y="97827"/>
                    </a:cubicBezTo>
                    <a:cubicBezTo>
                      <a:pt x="22028" y="99513"/>
                      <a:pt x="26319" y="100356"/>
                      <a:pt x="30884" y="100356"/>
                    </a:cubicBezTo>
                    <a:cubicBezTo>
                      <a:pt x="36837" y="100356"/>
                      <a:pt x="41054" y="97827"/>
                      <a:pt x="43534" y="92766"/>
                    </a:cubicBezTo>
                    <a:cubicBezTo>
                      <a:pt x="46014" y="87705"/>
                      <a:pt x="47254" y="82001"/>
                      <a:pt x="47254" y="75650"/>
                    </a:cubicBezTo>
                    <a:cubicBezTo>
                      <a:pt x="47254" y="72773"/>
                      <a:pt x="46982" y="69896"/>
                      <a:pt x="46436" y="67019"/>
                    </a:cubicBezTo>
                    <a:cubicBezTo>
                      <a:pt x="45891" y="64142"/>
                      <a:pt x="44998" y="61463"/>
                      <a:pt x="43757" y="58982"/>
                    </a:cubicBezTo>
                    <a:cubicBezTo>
                      <a:pt x="42517" y="56501"/>
                      <a:pt x="40830" y="54517"/>
                      <a:pt x="38697" y="53029"/>
                    </a:cubicBezTo>
                    <a:cubicBezTo>
                      <a:pt x="36564" y="51541"/>
                      <a:pt x="33910" y="50797"/>
                      <a:pt x="30735" y="50797"/>
                    </a:cubicBezTo>
                    <a:lnTo>
                      <a:pt x="20615" y="50797"/>
                    </a:lnTo>
                    <a:cubicBezTo>
                      <a:pt x="19722" y="50797"/>
                      <a:pt x="19275" y="50301"/>
                      <a:pt x="19275" y="49308"/>
                    </a:cubicBezTo>
                    <a:lnTo>
                      <a:pt x="19275" y="47969"/>
                    </a:lnTo>
                    <a:cubicBezTo>
                      <a:pt x="19275" y="47175"/>
                      <a:pt x="19722" y="46778"/>
                      <a:pt x="20615" y="46778"/>
                    </a:cubicBezTo>
                    <a:lnTo>
                      <a:pt x="29098" y="46183"/>
                    </a:lnTo>
                    <a:cubicBezTo>
                      <a:pt x="32670" y="46183"/>
                      <a:pt x="35622" y="44843"/>
                      <a:pt x="37953" y="42164"/>
                    </a:cubicBezTo>
                    <a:cubicBezTo>
                      <a:pt x="40285" y="39485"/>
                      <a:pt x="41996" y="36211"/>
                      <a:pt x="43087" y="32342"/>
                    </a:cubicBezTo>
                    <a:cubicBezTo>
                      <a:pt x="44179" y="28472"/>
                      <a:pt x="44725" y="24801"/>
                      <a:pt x="44725" y="21328"/>
                    </a:cubicBezTo>
                    <a:cubicBezTo>
                      <a:pt x="44725" y="16467"/>
                      <a:pt x="43584" y="12473"/>
                      <a:pt x="41301" y="9348"/>
                    </a:cubicBezTo>
                    <a:cubicBezTo>
                      <a:pt x="39020" y="6222"/>
                      <a:pt x="35547" y="4660"/>
                      <a:pt x="30884" y="4660"/>
                    </a:cubicBezTo>
                    <a:cubicBezTo>
                      <a:pt x="27014" y="4660"/>
                      <a:pt x="23318" y="5404"/>
                      <a:pt x="19796" y="6892"/>
                    </a:cubicBezTo>
                    <a:cubicBezTo>
                      <a:pt x="16273" y="8381"/>
                      <a:pt x="13471" y="10613"/>
                      <a:pt x="11387" y="13589"/>
                    </a:cubicBezTo>
                    <a:cubicBezTo>
                      <a:pt x="11586" y="13490"/>
                      <a:pt x="11760" y="13441"/>
                      <a:pt x="11908" y="13441"/>
                    </a:cubicBezTo>
                    <a:cubicBezTo>
                      <a:pt x="12057" y="13441"/>
                      <a:pt x="12230" y="13441"/>
                      <a:pt x="12429" y="13441"/>
                    </a:cubicBezTo>
                    <a:cubicBezTo>
                      <a:pt x="14711" y="13441"/>
                      <a:pt x="16621" y="14234"/>
                      <a:pt x="18158" y="15822"/>
                    </a:cubicBezTo>
                    <a:cubicBezTo>
                      <a:pt x="19696" y="17410"/>
                      <a:pt x="20465" y="19295"/>
                      <a:pt x="20465" y="21477"/>
                    </a:cubicBezTo>
                    <a:cubicBezTo>
                      <a:pt x="20465" y="23660"/>
                      <a:pt x="19696" y="25545"/>
                      <a:pt x="18158" y="27133"/>
                    </a:cubicBezTo>
                    <a:cubicBezTo>
                      <a:pt x="16621" y="28720"/>
                      <a:pt x="14711" y="29514"/>
                      <a:pt x="12429" y="29514"/>
                    </a:cubicBezTo>
                    <a:cubicBezTo>
                      <a:pt x="10246" y="29514"/>
                      <a:pt x="8361" y="28720"/>
                      <a:pt x="6773" y="27133"/>
                    </a:cubicBezTo>
                    <a:cubicBezTo>
                      <a:pt x="5186" y="25545"/>
                      <a:pt x="4392" y="23660"/>
                      <a:pt x="4392" y="21477"/>
                    </a:cubicBezTo>
                    <a:cubicBezTo>
                      <a:pt x="4392" y="17111"/>
                      <a:pt x="5707" y="13316"/>
                      <a:pt x="8336" y="10092"/>
                    </a:cubicBezTo>
                    <a:cubicBezTo>
                      <a:pt x="10966" y="6867"/>
                      <a:pt x="14339" y="4436"/>
                      <a:pt x="18457" y="2799"/>
                    </a:cubicBezTo>
                    <a:cubicBezTo>
                      <a:pt x="22574" y="1162"/>
                      <a:pt x="26716" y="344"/>
                      <a:pt x="30884" y="344"/>
                    </a:cubicBezTo>
                    <a:cubicBezTo>
                      <a:pt x="33960" y="344"/>
                      <a:pt x="37209" y="790"/>
                      <a:pt x="40632" y="1683"/>
                    </a:cubicBezTo>
                    <a:cubicBezTo>
                      <a:pt x="44055" y="2576"/>
                      <a:pt x="47156" y="3891"/>
                      <a:pt x="49934" y="5627"/>
                    </a:cubicBezTo>
                    <a:cubicBezTo>
                      <a:pt x="52712" y="7364"/>
                      <a:pt x="54994" y="9571"/>
                      <a:pt x="56779" y="12250"/>
                    </a:cubicBezTo>
                    <a:cubicBezTo>
                      <a:pt x="58566" y="14929"/>
                      <a:pt x="59459" y="17955"/>
                      <a:pt x="59459" y="21328"/>
                    </a:cubicBezTo>
                    <a:cubicBezTo>
                      <a:pt x="59459" y="25595"/>
                      <a:pt x="58491" y="29539"/>
                      <a:pt x="56557" y="33160"/>
                    </a:cubicBezTo>
                    <a:cubicBezTo>
                      <a:pt x="54622" y="36782"/>
                      <a:pt x="51992" y="39907"/>
                      <a:pt x="48669" y="42537"/>
                    </a:cubicBezTo>
                    <a:cubicBezTo>
                      <a:pt x="45345" y="45166"/>
                      <a:pt x="41698" y="47125"/>
                      <a:pt x="37729" y="48416"/>
                    </a:cubicBezTo>
                    <a:cubicBezTo>
                      <a:pt x="42195" y="49308"/>
                      <a:pt x="46412" y="50995"/>
                      <a:pt x="50381" y="53475"/>
                    </a:cubicBezTo>
                    <a:cubicBezTo>
                      <a:pt x="54349" y="55956"/>
                      <a:pt x="57524" y="59131"/>
                      <a:pt x="59906" y="63000"/>
                    </a:cubicBezTo>
                    <a:cubicBezTo>
                      <a:pt x="62287" y="66870"/>
                      <a:pt x="63477" y="71037"/>
                      <a:pt x="63477" y="75502"/>
                    </a:cubicBezTo>
                    <a:cubicBezTo>
                      <a:pt x="63477" y="81058"/>
                      <a:pt x="61939" y="86118"/>
                      <a:pt x="58864" y="90683"/>
                    </a:cubicBezTo>
                    <a:cubicBezTo>
                      <a:pt x="55788" y="95246"/>
                      <a:pt x="51744" y="98818"/>
                      <a:pt x="46733" y="101398"/>
                    </a:cubicBezTo>
                    <a:cubicBezTo>
                      <a:pt x="41723" y="103978"/>
                      <a:pt x="36440" y="105267"/>
                      <a:pt x="30884" y="105267"/>
                    </a:cubicBezTo>
                    <a:cubicBezTo>
                      <a:pt x="26121" y="105267"/>
                      <a:pt x="21359" y="104350"/>
                      <a:pt x="16596" y="102515"/>
                    </a:cubicBezTo>
                    <a:cubicBezTo>
                      <a:pt x="11834" y="100679"/>
                      <a:pt x="7915" y="97950"/>
                      <a:pt x="4839" y="94329"/>
                    </a:cubicBezTo>
                    <a:cubicBezTo>
                      <a:pt x="1763" y="90708"/>
                      <a:pt x="225" y="86367"/>
                      <a:pt x="225" y="81306"/>
                    </a:cubicBezTo>
                    <a:cubicBezTo>
                      <a:pt x="225" y="78726"/>
                      <a:pt x="1068" y="76593"/>
                      <a:pt x="2756" y="74907"/>
                    </a:cubicBezTo>
                    <a:cubicBezTo>
                      <a:pt x="4442" y="73220"/>
                      <a:pt x="6575" y="72377"/>
                      <a:pt x="9154" y="72377"/>
                    </a:cubicBezTo>
                    <a:cubicBezTo>
                      <a:pt x="10742" y="72377"/>
                      <a:pt x="12230" y="72774"/>
                      <a:pt x="13620" y="73567"/>
                    </a:cubicBezTo>
                    <a:cubicBezTo>
                      <a:pt x="15009" y="74361"/>
                      <a:pt x="16075" y="75452"/>
                      <a:pt x="16819" y="76841"/>
                    </a:cubicBezTo>
                    <a:cubicBezTo>
                      <a:pt x="17563" y="78231"/>
                      <a:pt x="17936" y="79719"/>
                      <a:pt x="17936" y="81306"/>
                    </a:cubicBezTo>
                    <a:cubicBezTo>
                      <a:pt x="17936" y="83787"/>
                      <a:pt x="17068" y="85870"/>
                      <a:pt x="15331" y="87557"/>
                    </a:cubicBezTo>
                    <a:cubicBezTo>
                      <a:pt x="13595" y="89244"/>
                      <a:pt x="11536" y="90087"/>
                      <a:pt x="9154" y="90087"/>
                    </a:cubicBezTo>
                    <a:lnTo>
                      <a:pt x="8411" y="90087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2067">
                <a:extLst>
                  <a:ext uri="{FF2B5EF4-FFF2-40B4-BE49-F238E27FC236}">
                    <a16:creationId xmlns:a16="http://schemas.microsoft.com/office/drawing/2014/main" id="{22924F86-F287-93F7-B491-C7A9ED75EC5F}"/>
                  </a:ext>
                </a:extLst>
              </p:cNvPr>
              <p:cNvSpPr/>
              <p:nvPr/>
            </p:nvSpPr>
            <p:spPr>
              <a:xfrm>
                <a:off x="3224012" y="6158357"/>
                <a:ext cx="16818" cy="16817"/>
              </a:xfrm>
              <a:custGeom>
                <a:avLst/>
                <a:gdLst>
                  <a:gd name="connsiteX0" fmla="*/ 225 w 16818"/>
                  <a:gd name="connsiteY0" fmla="*/ 8678 h 16817"/>
                  <a:gd name="connsiteX1" fmla="*/ 2756 w 16818"/>
                  <a:gd name="connsiteY1" fmla="*/ 2799 h 16817"/>
                  <a:gd name="connsiteX2" fmla="*/ 8709 w 16818"/>
                  <a:gd name="connsiteY2" fmla="*/ 344 h 16817"/>
                  <a:gd name="connsiteX3" fmla="*/ 12801 w 16818"/>
                  <a:gd name="connsiteY3" fmla="*/ 1460 h 16817"/>
                  <a:gd name="connsiteX4" fmla="*/ 15927 w 16818"/>
                  <a:gd name="connsiteY4" fmla="*/ 4585 h 16817"/>
                  <a:gd name="connsiteX5" fmla="*/ 17043 w 16818"/>
                  <a:gd name="connsiteY5" fmla="*/ 8678 h 16817"/>
                  <a:gd name="connsiteX6" fmla="*/ 14587 w 16818"/>
                  <a:gd name="connsiteY6" fmla="*/ 14631 h 16817"/>
                  <a:gd name="connsiteX7" fmla="*/ 8709 w 16818"/>
                  <a:gd name="connsiteY7" fmla="*/ 17161 h 16817"/>
                  <a:gd name="connsiteX8" fmla="*/ 2756 w 16818"/>
                  <a:gd name="connsiteY8" fmla="*/ 14631 h 16817"/>
                  <a:gd name="connsiteX9" fmla="*/ 225 w 16818"/>
                  <a:gd name="connsiteY9" fmla="*/ 8678 h 1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18" h="16817">
                    <a:moveTo>
                      <a:pt x="225" y="8678"/>
                    </a:moveTo>
                    <a:cubicBezTo>
                      <a:pt x="225" y="6396"/>
                      <a:pt x="1068" y="4437"/>
                      <a:pt x="2756" y="2799"/>
                    </a:cubicBezTo>
                    <a:cubicBezTo>
                      <a:pt x="4442" y="1162"/>
                      <a:pt x="6427" y="344"/>
                      <a:pt x="8709" y="344"/>
                    </a:cubicBezTo>
                    <a:cubicBezTo>
                      <a:pt x="10097" y="344"/>
                      <a:pt x="11461" y="716"/>
                      <a:pt x="12801" y="1460"/>
                    </a:cubicBezTo>
                    <a:cubicBezTo>
                      <a:pt x="14140" y="2204"/>
                      <a:pt x="15183" y="3246"/>
                      <a:pt x="15927" y="4585"/>
                    </a:cubicBezTo>
                    <a:cubicBezTo>
                      <a:pt x="16671" y="5926"/>
                      <a:pt x="17043" y="7289"/>
                      <a:pt x="17043" y="8678"/>
                    </a:cubicBezTo>
                    <a:cubicBezTo>
                      <a:pt x="17043" y="10960"/>
                      <a:pt x="16224" y="12944"/>
                      <a:pt x="14587" y="14631"/>
                    </a:cubicBezTo>
                    <a:cubicBezTo>
                      <a:pt x="12950" y="16318"/>
                      <a:pt x="10990" y="17161"/>
                      <a:pt x="8709" y="17161"/>
                    </a:cubicBezTo>
                    <a:cubicBezTo>
                      <a:pt x="6427" y="17161"/>
                      <a:pt x="4442" y="16318"/>
                      <a:pt x="2756" y="14631"/>
                    </a:cubicBezTo>
                    <a:cubicBezTo>
                      <a:pt x="1068" y="12944"/>
                      <a:pt x="225" y="10960"/>
                      <a:pt x="225" y="867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2068">
                <a:extLst>
                  <a:ext uri="{FF2B5EF4-FFF2-40B4-BE49-F238E27FC236}">
                    <a16:creationId xmlns:a16="http://schemas.microsoft.com/office/drawing/2014/main" id="{BC5D5F17-2D44-EB1A-9C29-C9AEB86EBBB5}"/>
                  </a:ext>
                </a:extLst>
              </p:cNvPr>
              <p:cNvSpPr/>
              <p:nvPr/>
            </p:nvSpPr>
            <p:spPr>
              <a:xfrm>
                <a:off x="3261137" y="6073674"/>
                <a:ext cx="60870" cy="104923"/>
              </a:xfrm>
              <a:custGeom>
                <a:avLst/>
                <a:gdLst>
                  <a:gd name="connsiteX0" fmla="*/ 5881 w 60870"/>
                  <a:gd name="connsiteY0" fmla="*/ 84432 h 104923"/>
                  <a:gd name="connsiteX1" fmla="*/ 10718 w 60870"/>
                  <a:gd name="connsiteY1" fmla="*/ 92543 h 104923"/>
                  <a:gd name="connsiteX2" fmla="*/ 18382 w 60870"/>
                  <a:gd name="connsiteY2" fmla="*/ 98272 h 104923"/>
                  <a:gd name="connsiteX3" fmla="*/ 27609 w 60870"/>
                  <a:gd name="connsiteY3" fmla="*/ 100356 h 104923"/>
                  <a:gd name="connsiteX4" fmla="*/ 42790 w 60870"/>
                  <a:gd name="connsiteY4" fmla="*/ 91799 h 104923"/>
                  <a:gd name="connsiteX5" fmla="*/ 46957 w 60870"/>
                  <a:gd name="connsiteY5" fmla="*/ 71037 h 104923"/>
                  <a:gd name="connsiteX6" fmla="*/ 46733 w 60870"/>
                  <a:gd name="connsiteY6" fmla="*/ 62108 h 104923"/>
                  <a:gd name="connsiteX7" fmla="*/ 45767 w 60870"/>
                  <a:gd name="connsiteY7" fmla="*/ 55113 h 104923"/>
                  <a:gd name="connsiteX8" fmla="*/ 40780 w 60870"/>
                  <a:gd name="connsiteY8" fmla="*/ 45736 h 104923"/>
                  <a:gd name="connsiteX9" fmla="*/ 32074 w 60870"/>
                  <a:gd name="connsiteY9" fmla="*/ 41718 h 104923"/>
                  <a:gd name="connsiteX10" fmla="*/ 23293 w 60870"/>
                  <a:gd name="connsiteY10" fmla="*/ 43281 h 104923"/>
                  <a:gd name="connsiteX11" fmla="*/ 17266 w 60870"/>
                  <a:gd name="connsiteY11" fmla="*/ 46927 h 104923"/>
                  <a:gd name="connsiteX12" fmla="*/ 13173 w 60870"/>
                  <a:gd name="connsiteY12" fmla="*/ 51318 h 104923"/>
                  <a:gd name="connsiteX13" fmla="*/ 10940 w 60870"/>
                  <a:gd name="connsiteY13" fmla="*/ 53773 h 104923"/>
                  <a:gd name="connsiteX14" fmla="*/ 9303 w 60870"/>
                  <a:gd name="connsiteY14" fmla="*/ 53773 h 104923"/>
                  <a:gd name="connsiteX15" fmla="*/ 8336 w 60870"/>
                  <a:gd name="connsiteY15" fmla="*/ 53327 h 104923"/>
                  <a:gd name="connsiteX16" fmla="*/ 7815 w 60870"/>
                  <a:gd name="connsiteY16" fmla="*/ 52433 h 104923"/>
                  <a:gd name="connsiteX17" fmla="*/ 7815 w 60870"/>
                  <a:gd name="connsiteY17" fmla="*/ 1534 h 104923"/>
                  <a:gd name="connsiteX18" fmla="*/ 8262 w 60870"/>
                  <a:gd name="connsiteY18" fmla="*/ 716 h 104923"/>
                  <a:gd name="connsiteX19" fmla="*/ 9303 w 60870"/>
                  <a:gd name="connsiteY19" fmla="*/ 344 h 104923"/>
                  <a:gd name="connsiteX20" fmla="*/ 9750 w 60870"/>
                  <a:gd name="connsiteY20" fmla="*/ 344 h 104923"/>
                  <a:gd name="connsiteX21" fmla="*/ 31479 w 60870"/>
                  <a:gd name="connsiteY21" fmla="*/ 5255 h 104923"/>
                  <a:gd name="connsiteX22" fmla="*/ 53356 w 60870"/>
                  <a:gd name="connsiteY22" fmla="*/ 344 h 104923"/>
                  <a:gd name="connsiteX23" fmla="*/ 53803 w 60870"/>
                  <a:gd name="connsiteY23" fmla="*/ 344 h 104923"/>
                  <a:gd name="connsiteX24" fmla="*/ 54696 w 60870"/>
                  <a:gd name="connsiteY24" fmla="*/ 716 h 104923"/>
                  <a:gd name="connsiteX25" fmla="*/ 55142 w 60870"/>
                  <a:gd name="connsiteY25" fmla="*/ 1534 h 104923"/>
                  <a:gd name="connsiteX26" fmla="*/ 55142 w 60870"/>
                  <a:gd name="connsiteY26" fmla="*/ 2874 h 104923"/>
                  <a:gd name="connsiteX27" fmla="*/ 54845 w 60870"/>
                  <a:gd name="connsiteY27" fmla="*/ 3618 h 104923"/>
                  <a:gd name="connsiteX28" fmla="*/ 41822 w 60870"/>
                  <a:gd name="connsiteY28" fmla="*/ 14483 h 104923"/>
                  <a:gd name="connsiteX29" fmla="*/ 25526 w 60870"/>
                  <a:gd name="connsiteY29" fmla="*/ 18352 h 104923"/>
                  <a:gd name="connsiteX30" fmla="*/ 13024 w 60870"/>
                  <a:gd name="connsiteY30" fmla="*/ 16566 h 104923"/>
                  <a:gd name="connsiteX31" fmla="*/ 13024 w 60870"/>
                  <a:gd name="connsiteY31" fmla="*/ 45439 h 104923"/>
                  <a:gd name="connsiteX32" fmla="*/ 22103 w 60870"/>
                  <a:gd name="connsiteY32" fmla="*/ 39560 h 104923"/>
                  <a:gd name="connsiteX33" fmla="*/ 32223 w 60870"/>
                  <a:gd name="connsiteY33" fmla="*/ 37849 h 104923"/>
                  <a:gd name="connsiteX34" fmla="*/ 47329 w 60870"/>
                  <a:gd name="connsiteY34" fmla="*/ 42685 h 104923"/>
                  <a:gd name="connsiteX35" fmla="*/ 57523 w 60870"/>
                  <a:gd name="connsiteY35" fmla="*/ 55261 h 104923"/>
                  <a:gd name="connsiteX36" fmla="*/ 61095 w 60870"/>
                  <a:gd name="connsiteY36" fmla="*/ 71186 h 104923"/>
                  <a:gd name="connsiteX37" fmla="*/ 56631 w 60870"/>
                  <a:gd name="connsiteY37" fmla="*/ 88078 h 104923"/>
                  <a:gd name="connsiteX38" fmla="*/ 44427 w 60870"/>
                  <a:gd name="connsiteY38" fmla="*/ 100579 h 104923"/>
                  <a:gd name="connsiteX39" fmla="*/ 27609 w 60870"/>
                  <a:gd name="connsiteY39" fmla="*/ 105267 h 104923"/>
                  <a:gd name="connsiteX40" fmla="*/ 13768 w 60870"/>
                  <a:gd name="connsiteY40" fmla="*/ 101324 h 104923"/>
                  <a:gd name="connsiteX41" fmla="*/ 3871 w 60870"/>
                  <a:gd name="connsiteY41" fmla="*/ 90831 h 104923"/>
                  <a:gd name="connsiteX42" fmla="*/ 225 w 60870"/>
                  <a:gd name="connsiteY42" fmla="*/ 76991 h 104923"/>
                  <a:gd name="connsiteX43" fmla="*/ 2457 w 60870"/>
                  <a:gd name="connsiteY43" fmla="*/ 71409 h 104923"/>
                  <a:gd name="connsiteX44" fmla="*/ 8112 w 60870"/>
                  <a:gd name="connsiteY44" fmla="*/ 69252 h 104923"/>
                  <a:gd name="connsiteX45" fmla="*/ 13694 w 60870"/>
                  <a:gd name="connsiteY45" fmla="*/ 71409 h 104923"/>
                  <a:gd name="connsiteX46" fmla="*/ 16001 w 60870"/>
                  <a:gd name="connsiteY46" fmla="*/ 76991 h 104923"/>
                  <a:gd name="connsiteX47" fmla="*/ 13694 w 60870"/>
                  <a:gd name="connsiteY47" fmla="*/ 82497 h 104923"/>
                  <a:gd name="connsiteX48" fmla="*/ 8112 w 60870"/>
                  <a:gd name="connsiteY48" fmla="*/ 84730 h 104923"/>
                  <a:gd name="connsiteX49" fmla="*/ 6848 w 60870"/>
                  <a:gd name="connsiteY49" fmla="*/ 84655 h 104923"/>
                  <a:gd name="connsiteX50" fmla="*/ 5881 w 60870"/>
                  <a:gd name="connsiteY50" fmla="*/ 84432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0870" h="104923">
                    <a:moveTo>
                      <a:pt x="5881" y="84432"/>
                    </a:moveTo>
                    <a:cubicBezTo>
                      <a:pt x="6972" y="87408"/>
                      <a:pt x="8584" y="90112"/>
                      <a:pt x="10718" y="92543"/>
                    </a:cubicBezTo>
                    <a:cubicBezTo>
                      <a:pt x="12850" y="94974"/>
                      <a:pt x="15405" y="96884"/>
                      <a:pt x="18382" y="98272"/>
                    </a:cubicBezTo>
                    <a:cubicBezTo>
                      <a:pt x="21359" y="99662"/>
                      <a:pt x="24434" y="100356"/>
                      <a:pt x="27609" y="100356"/>
                    </a:cubicBezTo>
                    <a:cubicBezTo>
                      <a:pt x="34952" y="100356"/>
                      <a:pt x="40012" y="97504"/>
                      <a:pt x="42790" y="91799"/>
                    </a:cubicBezTo>
                    <a:cubicBezTo>
                      <a:pt x="45568" y="86094"/>
                      <a:pt x="46957" y="79173"/>
                      <a:pt x="46957" y="71037"/>
                    </a:cubicBezTo>
                    <a:cubicBezTo>
                      <a:pt x="46957" y="67466"/>
                      <a:pt x="46883" y="64489"/>
                      <a:pt x="46733" y="62108"/>
                    </a:cubicBezTo>
                    <a:cubicBezTo>
                      <a:pt x="46585" y="59727"/>
                      <a:pt x="46263" y="57395"/>
                      <a:pt x="45767" y="55113"/>
                    </a:cubicBezTo>
                    <a:cubicBezTo>
                      <a:pt x="44774" y="51541"/>
                      <a:pt x="43112" y="48415"/>
                      <a:pt x="40780" y="45736"/>
                    </a:cubicBezTo>
                    <a:cubicBezTo>
                      <a:pt x="38449" y="43057"/>
                      <a:pt x="35547" y="41718"/>
                      <a:pt x="32074" y="41718"/>
                    </a:cubicBezTo>
                    <a:cubicBezTo>
                      <a:pt x="28701" y="41718"/>
                      <a:pt x="25774" y="42239"/>
                      <a:pt x="23293" y="43281"/>
                    </a:cubicBezTo>
                    <a:cubicBezTo>
                      <a:pt x="20813" y="44323"/>
                      <a:pt x="18804" y="45538"/>
                      <a:pt x="17266" y="46927"/>
                    </a:cubicBezTo>
                    <a:cubicBezTo>
                      <a:pt x="15728" y="48316"/>
                      <a:pt x="14364" y="49780"/>
                      <a:pt x="13173" y="51318"/>
                    </a:cubicBezTo>
                    <a:cubicBezTo>
                      <a:pt x="11982" y="52855"/>
                      <a:pt x="11238" y="53674"/>
                      <a:pt x="10940" y="53773"/>
                    </a:cubicBezTo>
                    <a:lnTo>
                      <a:pt x="9303" y="53773"/>
                    </a:lnTo>
                    <a:cubicBezTo>
                      <a:pt x="9006" y="53773"/>
                      <a:pt x="8684" y="53625"/>
                      <a:pt x="8336" y="53327"/>
                    </a:cubicBezTo>
                    <a:cubicBezTo>
                      <a:pt x="7989" y="53029"/>
                      <a:pt x="7815" y="52731"/>
                      <a:pt x="7815" y="52433"/>
                    </a:cubicBezTo>
                    <a:lnTo>
                      <a:pt x="7815" y="1534"/>
                    </a:lnTo>
                    <a:cubicBezTo>
                      <a:pt x="7815" y="1237"/>
                      <a:pt x="7964" y="964"/>
                      <a:pt x="8262" y="716"/>
                    </a:cubicBezTo>
                    <a:cubicBezTo>
                      <a:pt x="8559" y="468"/>
                      <a:pt x="8906" y="344"/>
                      <a:pt x="9303" y="344"/>
                    </a:cubicBezTo>
                    <a:lnTo>
                      <a:pt x="9750" y="344"/>
                    </a:lnTo>
                    <a:cubicBezTo>
                      <a:pt x="16596" y="3618"/>
                      <a:pt x="23839" y="5255"/>
                      <a:pt x="31479" y="5255"/>
                    </a:cubicBezTo>
                    <a:cubicBezTo>
                      <a:pt x="39020" y="5255"/>
                      <a:pt x="46312" y="3618"/>
                      <a:pt x="53356" y="344"/>
                    </a:cubicBezTo>
                    <a:lnTo>
                      <a:pt x="53803" y="344"/>
                    </a:lnTo>
                    <a:cubicBezTo>
                      <a:pt x="54101" y="344"/>
                      <a:pt x="54399" y="468"/>
                      <a:pt x="54696" y="716"/>
                    </a:cubicBezTo>
                    <a:cubicBezTo>
                      <a:pt x="54994" y="964"/>
                      <a:pt x="55142" y="1237"/>
                      <a:pt x="55142" y="1534"/>
                    </a:cubicBezTo>
                    <a:lnTo>
                      <a:pt x="55142" y="2874"/>
                    </a:lnTo>
                    <a:cubicBezTo>
                      <a:pt x="55142" y="3370"/>
                      <a:pt x="55043" y="3618"/>
                      <a:pt x="54845" y="3618"/>
                    </a:cubicBezTo>
                    <a:cubicBezTo>
                      <a:pt x="51372" y="8281"/>
                      <a:pt x="47031" y="11903"/>
                      <a:pt x="41822" y="14483"/>
                    </a:cubicBezTo>
                    <a:cubicBezTo>
                      <a:pt x="36613" y="17062"/>
                      <a:pt x="31181" y="18352"/>
                      <a:pt x="25526" y="18352"/>
                    </a:cubicBezTo>
                    <a:cubicBezTo>
                      <a:pt x="21458" y="18352"/>
                      <a:pt x="17290" y="17757"/>
                      <a:pt x="13024" y="16566"/>
                    </a:cubicBezTo>
                    <a:lnTo>
                      <a:pt x="13024" y="45439"/>
                    </a:lnTo>
                    <a:cubicBezTo>
                      <a:pt x="16398" y="42661"/>
                      <a:pt x="19424" y="40701"/>
                      <a:pt x="22103" y="39560"/>
                    </a:cubicBezTo>
                    <a:cubicBezTo>
                      <a:pt x="24782" y="38419"/>
                      <a:pt x="28155" y="37849"/>
                      <a:pt x="32223" y="37849"/>
                    </a:cubicBezTo>
                    <a:cubicBezTo>
                      <a:pt x="37878" y="37849"/>
                      <a:pt x="42914" y="39461"/>
                      <a:pt x="47329" y="42685"/>
                    </a:cubicBezTo>
                    <a:cubicBezTo>
                      <a:pt x="51744" y="45910"/>
                      <a:pt x="55142" y="50102"/>
                      <a:pt x="57523" y="55261"/>
                    </a:cubicBezTo>
                    <a:cubicBezTo>
                      <a:pt x="59905" y="60421"/>
                      <a:pt x="61095" y="65729"/>
                      <a:pt x="61095" y="71186"/>
                    </a:cubicBezTo>
                    <a:cubicBezTo>
                      <a:pt x="61095" y="77238"/>
                      <a:pt x="59607" y="82868"/>
                      <a:pt x="56631" y="88078"/>
                    </a:cubicBezTo>
                    <a:cubicBezTo>
                      <a:pt x="53654" y="93287"/>
                      <a:pt x="49586" y="97454"/>
                      <a:pt x="44427" y="100579"/>
                    </a:cubicBezTo>
                    <a:cubicBezTo>
                      <a:pt x="39267" y="103704"/>
                      <a:pt x="33661" y="105267"/>
                      <a:pt x="27609" y="105267"/>
                    </a:cubicBezTo>
                    <a:cubicBezTo>
                      <a:pt x="22549" y="105267"/>
                      <a:pt x="17935" y="103953"/>
                      <a:pt x="13768" y="101324"/>
                    </a:cubicBezTo>
                    <a:cubicBezTo>
                      <a:pt x="9601" y="98694"/>
                      <a:pt x="6302" y="95197"/>
                      <a:pt x="3871" y="90831"/>
                    </a:cubicBezTo>
                    <a:cubicBezTo>
                      <a:pt x="1440" y="86466"/>
                      <a:pt x="225" y="81852"/>
                      <a:pt x="225" y="76991"/>
                    </a:cubicBezTo>
                    <a:cubicBezTo>
                      <a:pt x="225" y="74708"/>
                      <a:pt x="969" y="72848"/>
                      <a:pt x="2457" y="71409"/>
                    </a:cubicBezTo>
                    <a:cubicBezTo>
                      <a:pt x="3946" y="69971"/>
                      <a:pt x="5831" y="69252"/>
                      <a:pt x="8112" y="69252"/>
                    </a:cubicBezTo>
                    <a:cubicBezTo>
                      <a:pt x="10296" y="69252"/>
                      <a:pt x="12156" y="69971"/>
                      <a:pt x="13694" y="71409"/>
                    </a:cubicBezTo>
                    <a:cubicBezTo>
                      <a:pt x="15232" y="72848"/>
                      <a:pt x="16001" y="74708"/>
                      <a:pt x="16001" y="76991"/>
                    </a:cubicBezTo>
                    <a:cubicBezTo>
                      <a:pt x="16001" y="79173"/>
                      <a:pt x="15232" y="81008"/>
                      <a:pt x="13694" y="82497"/>
                    </a:cubicBezTo>
                    <a:cubicBezTo>
                      <a:pt x="12156" y="83986"/>
                      <a:pt x="10296" y="84730"/>
                      <a:pt x="8112" y="84730"/>
                    </a:cubicBezTo>
                    <a:cubicBezTo>
                      <a:pt x="7716" y="84730"/>
                      <a:pt x="7294" y="84705"/>
                      <a:pt x="6848" y="84655"/>
                    </a:cubicBezTo>
                    <a:cubicBezTo>
                      <a:pt x="6401" y="84605"/>
                      <a:pt x="6079" y="84531"/>
                      <a:pt x="5881" y="8443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069">
              <a:extLst>
                <a:ext uri="{FF2B5EF4-FFF2-40B4-BE49-F238E27FC236}">
                  <a16:creationId xmlns:a16="http://schemas.microsoft.com/office/drawing/2014/main" id="{ECF096C3-4BA4-7AF4-551C-49EA25630D50}"/>
                </a:ext>
              </a:extLst>
            </p:cNvPr>
            <p:cNvSpPr/>
            <p:nvPr/>
          </p:nvSpPr>
          <p:spPr>
            <a:xfrm>
              <a:off x="3745560" y="6073674"/>
              <a:ext cx="67568" cy="101500"/>
            </a:xfrm>
            <a:custGeom>
              <a:avLst/>
              <a:gdLst>
                <a:gd name="connsiteX0" fmla="*/ 282 w 67568"/>
                <a:gd name="connsiteY0" fmla="*/ 76692 h 101500"/>
                <a:gd name="connsiteX1" fmla="*/ 282 w 67568"/>
                <a:gd name="connsiteY1" fmla="*/ 71335 h 101500"/>
                <a:gd name="connsiteX2" fmla="*/ 47312 w 67568"/>
                <a:gd name="connsiteY2" fmla="*/ 1088 h 101500"/>
                <a:gd name="connsiteX3" fmla="*/ 48949 w 67568"/>
                <a:gd name="connsiteY3" fmla="*/ 344 h 101500"/>
                <a:gd name="connsiteX4" fmla="*/ 51182 w 67568"/>
                <a:gd name="connsiteY4" fmla="*/ 344 h 101500"/>
                <a:gd name="connsiteX5" fmla="*/ 52818 w 67568"/>
                <a:gd name="connsiteY5" fmla="*/ 1981 h 101500"/>
                <a:gd name="connsiteX6" fmla="*/ 52818 w 67568"/>
                <a:gd name="connsiteY6" fmla="*/ 71335 h 101500"/>
                <a:gd name="connsiteX7" fmla="*/ 67851 w 67568"/>
                <a:gd name="connsiteY7" fmla="*/ 71335 h 101500"/>
                <a:gd name="connsiteX8" fmla="*/ 67851 w 67568"/>
                <a:gd name="connsiteY8" fmla="*/ 76692 h 101500"/>
                <a:gd name="connsiteX9" fmla="*/ 52818 w 67568"/>
                <a:gd name="connsiteY9" fmla="*/ 76692 h 101500"/>
                <a:gd name="connsiteX10" fmla="*/ 52818 w 67568"/>
                <a:gd name="connsiteY10" fmla="*/ 91575 h 101500"/>
                <a:gd name="connsiteX11" fmla="*/ 57284 w 67568"/>
                <a:gd name="connsiteY11" fmla="*/ 95594 h 101500"/>
                <a:gd name="connsiteX12" fmla="*/ 67701 w 67568"/>
                <a:gd name="connsiteY12" fmla="*/ 96486 h 101500"/>
                <a:gd name="connsiteX13" fmla="*/ 67701 w 67568"/>
                <a:gd name="connsiteY13" fmla="*/ 101844 h 101500"/>
                <a:gd name="connsiteX14" fmla="*/ 25732 w 67568"/>
                <a:gd name="connsiteY14" fmla="*/ 101844 h 101500"/>
                <a:gd name="connsiteX15" fmla="*/ 25732 w 67568"/>
                <a:gd name="connsiteY15" fmla="*/ 96486 h 101500"/>
                <a:gd name="connsiteX16" fmla="*/ 36001 w 67568"/>
                <a:gd name="connsiteY16" fmla="*/ 95594 h 101500"/>
                <a:gd name="connsiteX17" fmla="*/ 40466 w 67568"/>
                <a:gd name="connsiteY17" fmla="*/ 91575 h 101500"/>
                <a:gd name="connsiteX18" fmla="*/ 40466 w 67568"/>
                <a:gd name="connsiteY18" fmla="*/ 76692 h 101500"/>
                <a:gd name="connsiteX19" fmla="*/ 282 w 67568"/>
                <a:gd name="connsiteY19" fmla="*/ 76692 h 101500"/>
                <a:gd name="connsiteX20" fmla="*/ 5343 w 67568"/>
                <a:gd name="connsiteY20" fmla="*/ 71335 h 101500"/>
                <a:gd name="connsiteX21" fmla="*/ 41359 w 67568"/>
                <a:gd name="connsiteY21" fmla="*/ 71335 h 101500"/>
                <a:gd name="connsiteX22" fmla="*/ 41359 w 67568"/>
                <a:gd name="connsiteY22" fmla="*/ 17310 h 101500"/>
                <a:gd name="connsiteX23" fmla="*/ 5343 w 67568"/>
                <a:gd name="connsiteY23" fmla="*/ 71335 h 10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568" h="101500">
                  <a:moveTo>
                    <a:pt x="282" y="76692"/>
                  </a:moveTo>
                  <a:lnTo>
                    <a:pt x="282" y="71335"/>
                  </a:lnTo>
                  <a:lnTo>
                    <a:pt x="47312" y="1088"/>
                  </a:lnTo>
                  <a:cubicBezTo>
                    <a:pt x="47709" y="592"/>
                    <a:pt x="48255" y="344"/>
                    <a:pt x="48949" y="344"/>
                  </a:cubicBezTo>
                  <a:lnTo>
                    <a:pt x="51182" y="344"/>
                  </a:lnTo>
                  <a:cubicBezTo>
                    <a:pt x="52273" y="344"/>
                    <a:pt x="52818" y="890"/>
                    <a:pt x="52818" y="1981"/>
                  </a:cubicBezTo>
                  <a:lnTo>
                    <a:pt x="52818" y="71335"/>
                  </a:lnTo>
                  <a:lnTo>
                    <a:pt x="67851" y="71335"/>
                  </a:lnTo>
                  <a:lnTo>
                    <a:pt x="67851" y="76692"/>
                  </a:lnTo>
                  <a:lnTo>
                    <a:pt x="52818" y="76692"/>
                  </a:lnTo>
                  <a:lnTo>
                    <a:pt x="52818" y="91575"/>
                  </a:lnTo>
                  <a:cubicBezTo>
                    <a:pt x="52818" y="93658"/>
                    <a:pt x="54307" y="94999"/>
                    <a:pt x="57284" y="95594"/>
                  </a:cubicBezTo>
                  <a:cubicBezTo>
                    <a:pt x="60260" y="96189"/>
                    <a:pt x="63732" y="96486"/>
                    <a:pt x="67701" y="96486"/>
                  </a:cubicBezTo>
                  <a:lnTo>
                    <a:pt x="67701" y="101844"/>
                  </a:lnTo>
                  <a:lnTo>
                    <a:pt x="25732" y="101844"/>
                  </a:lnTo>
                  <a:lnTo>
                    <a:pt x="25732" y="96486"/>
                  </a:lnTo>
                  <a:cubicBezTo>
                    <a:pt x="29602" y="96486"/>
                    <a:pt x="33025" y="96189"/>
                    <a:pt x="36001" y="95594"/>
                  </a:cubicBezTo>
                  <a:cubicBezTo>
                    <a:pt x="38978" y="94999"/>
                    <a:pt x="40466" y="93658"/>
                    <a:pt x="40466" y="91575"/>
                  </a:cubicBezTo>
                  <a:lnTo>
                    <a:pt x="40466" y="76692"/>
                  </a:lnTo>
                  <a:lnTo>
                    <a:pt x="282" y="76692"/>
                  </a:lnTo>
                  <a:close/>
                  <a:moveTo>
                    <a:pt x="5343" y="71335"/>
                  </a:moveTo>
                  <a:lnTo>
                    <a:pt x="41359" y="71335"/>
                  </a:lnTo>
                  <a:lnTo>
                    <a:pt x="41359" y="17310"/>
                  </a:lnTo>
                  <a:lnTo>
                    <a:pt x="5343" y="71335"/>
                  </a:lnTo>
                  <a:close/>
                </a:path>
              </a:pathLst>
            </a:custGeom>
            <a:solidFill>
              <a:srgbClr val="262626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E94F0F2F-5D84-2990-2869-7AD85F8D859B}"/>
                </a:ext>
              </a:extLst>
            </p:cNvPr>
            <p:cNvGrpSpPr/>
            <p:nvPr/>
          </p:nvGrpSpPr>
          <p:grpSpPr>
            <a:xfrm>
              <a:off x="4233257" y="6073674"/>
              <a:ext cx="182678" cy="104923"/>
              <a:chOff x="4233257" y="6073674"/>
              <a:chExt cx="182678" cy="104923"/>
            </a:xfrm>
            <a:solidFill>
              <a:srgbClr val="262626"/>
            </a:solidFill>
          </p:grpSpPr>
          <p:sp>
            <p:nvSpPr>
              <p:cNvPr id="129" name="Freeform: Shape 2071">
                <a:extLst>
                  <a:ext uri="{FF2B5EF4-FFF2-40B4-BE49-F238E27FC236}">
                    <a16:creationId xmlns:a16="http://schemas.microsoft.com/office/drawing/2014/main" id="{3FD70727-1CA0-6C87-F58D-C86AF2C73E5E}"/>
                  </a:ext>
                </a:extLst>
              </p:cNvPr>
              <p:cNvSpPr/>
              <p:nvPr/>
            </p:nvSpPr>
            <p:spPr>
              <a:xfrm>
                <a:off x="4233257" y="6073674"/>
                <a:ext cx="67567" cy="101500"/>
              </a:xfrm>
              <a:custGeom>
                <a:avLst/>
                <a:gdLst>
                  <a:gd name="connsiteX0" fmla="*/ 340 w 67567"/>
                  <a:gd name="connsiteY0" fmla="*/ 76692 h 101500"/>
                  <a:gd name="connsiteX1" fmla="*/ 340 w 67567"/>
                  <a:gd name="connsiteY1" fmla="*/ 71335 h 101500"/>
                  <a:gd name="connsiteX2" fmla="*/ 47369 w 67567"/>
                  <a:gd name="connsiteY2" fmla="*/ 1088 h 101500"/>
                  <a:gd name="connsiteX3" fmla="*/ 49007 w 67567"/>
                  <a:gd name="connsiteY3" fmla="*/ 344 h 101500"/>
                  <a:gd name="connsiteX4" fmla="*/ 51238 w 67567"/>
                  <a:gd name="connsiteY4" fmla="*/ 344 h 101500"/>
                  <a:gd name="connsiteX5" fmla="*/ 52876 w 67567"/>
                  <a:gd name="connsiteY5" fmla="*/ 1981 h 101500"/>
                  <a:gd name="connsiteX6" fmla="*/ 52876 w 67567"/>
                  <a:gd name="connsiteY6" fmla="*/ 71335 h 101500"/>
                  <a:gd name="connsiteX7" fmla="*/ 67907 w 67567"/>
                  <a:gd name="connsiteY7" fmla="*/ 71335 h 101500"/>
                  <a:gd name="connsiteX8" fmla="*/ 67907 w 67567"/>
                  <a:gd name="connsiteY8" fmla="*/ 76692 h 101500"/>
                  <a:gd name="connsiteX9" fmla="*/ 52876 w 67567"/>
                  <a:gd name="connsiteY9" fmla="*/ 76692 h 101500"/>
                  <a:gd name="connsiteX10" fmla="*/ 52876 w 67567"/>
                  <a:gd name="connsiteY10" fmla="*/ 91575 h 101500"/>
                  <a:gd name="connsiteX11" fmla="*/ 57341 w 67567"/>
                  <a:gd name="connsiteY11" fmla="*/ 95594 h 101500"/>
                  <a:gd name="connsiteX12" fmla="*/ 67759 w 67567"/>
                  <a:gd name="connsiteY12" fmla="*/ 96486 h 101500"/>
                  <a:gd name="connsiteX13" fmla="*/ 67759 w 67567"/>
                  <a:gd name="connsiteY13" fmla="*/ 101844 h 101500"/>
                  <a:gd name="connsiteX14" fmla="*/ 25789 w 67567"/>
                  <a:gd name="connsiteY14" fmla="*/ 101844 h 101500"/>
                  <a:gd name="connsiteX15" fmla="*/ 25789 w 67567"/>
                  <a:gd name="connsiteY15" fmla="*/ 96486 h 101500"/>
                  <a:gd name="connsiteX16" fmla="*/ 36058 w 67567"/>
                  <a:gd name="connsiteY16" fmla="*/ 95594 h 101500"/>
                  <a:gd name="connsiteX17" fmla="*/ 40523 w 67567"/>
                  <a:gd name="connsiteY17" fmla="*/ 91575 h 101500"/>
                  <a:gd name="connsiteX18" fmla="*/ 40523 w 67567"/>
                  <a:gd name="connsiteY18" fmla="*/ 76692 h 101500"/>
                  <a:gd name="connsiteX19" fmla="*/ 340 w 67567"/>
                  <a:gd name="connsiteY19" fmla="*/ 76692 h 101500"/>
                  <a:gd name="connsiteX20" fmla="*/ 5399 w 67567"/>
                  <a:gd name="connsiteY20" fmla="*/ 71335 h 101500"/>
                  <a:gd name="connsiteX21" fmla="*/ 41416 w 67567"/>
                  <a:gd name="connsiteY21" fmla="*/ 71335 h 101500"/>
                  <a:gd name="connsiteX22" fmla="*/ 41416 w 67567"/>
                  <a:gd name="connsiteY22" fmla="*/ 17310 h 101500"/>
                  <a:gd name="connsiteX23" fmla="*/ 5399 w 67567"/>
                  <a:gd name="connsiteY23" fmla="*/ 71335 h 10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567" h="101500">
                    <a:moveTo>
                      <a:pt x="340" y="76692"/>
                    </a:moveTo>
                    <a:lnTo>
                      <a:pt x="340" y="71335"/>
                    </a:lnTo>
                    <a:lnTo>
                      <a:pt x="47369" y="1088"/>
                    </a:lnTo>
                    <a:cubicBezTo>
                      <a:pt x="47766" y="592"/>
                      <a:pt x="48312" y="344"/>
                      <a:pt x="49007" y="344"/>
                    </a:cubicBezTo>
                    <a:lnTo>
                      <a:pt x="51238" y="344"/>
                    </a:lnTo>
                    <a:cubicBezTo>
                      <a:pt x="52330" y="344"/>
                      <a:pt x="52876" y="890"/>
                      <a:pt x="52876" y="1981"/>
                    </a:cubicBezTo>
                    <a:lnTo>
                      <a:pt x="52876" y="71335"/>
                    </a:lnTo>
                    <a:lnTo>
                      <a:pt x="67907" y="71335"/>
                    </a:lnTo>
                    <a:lnTo>
                      <a:pt x="67907" y="76692"/>
                    </a:lnTo>
                    <a:lnTo>
                      <a:pt x="52876" y="76692"/>
                    </a:lnTo>
                    <a:lnTo>
                      <a:pt x="52876" y="91575"/>
                    </a:lnTo>
                    <a:cubicBezTo>
                      <a:pt x="52876" y="93658"/>
                      <a:pt x="54364" y="94999"/>
                      <a:pt x="57341" y="95594"/>
                    </a:cubicBezTo>
                    <a:cubicBezTo>
                      <a:pt x="60317" y="96189"/>
                      <a:pt x="63790" y="96486"/>
                      <a:pt x="67759" y="96486"/>
                    </a:cubicBezTo>
                    <a:lnTo>
                      <a:pt x="67759" y="101844"/>
                    </a:lnTo>
                    <a:lnTo>
                      <a:pt x="25789" y="101844"/>
                    </a:lnTo>
                    <a:lnTo>
                      <a:pt x="25789" y="96486"/>
                    </a:lnTo>
                    <a:cubicBezTo>
                      <a:pt x="29659" y="96486"/>
                      <a:pt x="33082" y="96189"/>
                      <a:pt x="36058" y="95594"/>
                    </a:cubicBezTo>
                    <a:cubicBezTo>
                      <a:pt x="39035" y="94999"/>
                      <a:pt x="40523" y="93658"/>
                      <a:pt x="40523" y="91575"/>
                    </a:cubicBezTo>
                    <a:lnTo>
                      <a:pt x="40523" y="76692"/>
                    </a:lnTo>
                    <a:lnTo>
                      <a:pt x="340" y="76692"/>
                    </a:lnTo>
                    <a:close/>
                    <a:moveTo>
                      <a:pt x="5399" y="71335"/>
                    </a:moveTo>
                    <a:lnTo>
                      <a:pt x="41416" y="71335"/>
                    </a:lnTo>
                    <a:lnTo>
                      <a:pt x="41416" y="17310"/>
                    </a:lnTo>
                    <a:lnTo>
                      <a:pt x="5399" y="71335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2072">
                <a:extLst>
                  <a:ext uri="{FF2B5EF4-FFF2-40B4-BE49-F238E27FC236}">
                    <a16:creationId xmlns:a16="http://schemas.microsoft.com/office/drawing/2014/main" id="{4E90FF58-A340-C832-E46B-B4C829261EB2}"/>
                  </a:ext>
                </a:extLst>
              </p:cNvPr>
              <p:cNvSpPr/>
              <p:nvPr/>
            </p:nvSpPr>
            <p:spPr>
              <a:xfrm>
                <a:off x="4317940" y="6158357"/>
                <a:ext cx="16818" cy="16817"/>
              </a:xfrm>
              <a:custGeom>
                <a:avLst/>
                <a:gdLst>
                  <a:gd name="connsiteX0" fmla="*/ 340 w 16818"/>
                  <a:gd name="connsiteY0" fmla="*/ 8678 h 16817"/>
                  <a:gd name="connsiteX1" fmla="*/ 2870 w 16818"/>
                  <a:gd name="connsiteY1" fmla="*/ 2799 h 16817"/>
                  <a:gd name="connsiteX2" fmla="*/ 8824 w 16818"/>
                  <a:gd name="connsiteY2" fmla="*/ 344 h 16817"/>
                  <a:gd name="connsiteX3" fmla="*/ 12915 w 16818"/>
                  <a:gd name="connsiteY3" fmla="*/ 1460 h 16817"/>
                  <a:gd name="connsiteX4" fmla="*/ 16042 w 16818"/>
                  <a:gd name="connsiteY4" fmla="*/ 4585 h 16817"/>
                  <a:gd name="connsiteX5" fmla="*/ 17158 w 16818"/>
                  <a:gd name="connsiteY5" fmla="*/ 8678 h 16817"/>
                  <a:gd name="connsiteX6" fmla="*/ 14701 w 16818"/>
                  <a:gd name="connsiteY6" fmla="*/ 14631 h 16817"/>
                  <a:gd name="connsiteX7" fmla="*/ 8824 w 16818"/>
                  <a:gd name="connsiteY7" fmla="*/ 17161 h 16817"/>
                  <a:gd name="connsiteX8" fmla="*/ 2870 w 16818"/>
                  <a:gd name="connsiteY8" fmla="*/ 14631 h 16817"/>
                  <a:gd name="connsiteX9" fmla="*/ 340 w 16818"/>
                  <a:gd name="connsiteY9" fmla="*/ 8678 h 1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18" h="16817">
                    <a:moveTo>
                      <a:pt x="340" y="8678"/>
                    </a:moveTo>
                    <a:cubicBezTo>
                      <a:pt x="340" y="6396"/>
                      <a:pt x="1183" y="4437"/>
                      <a:pt x="2870" y="2799"/>
                    </a:cubicBezTo>
                    <a:cubicBezTo>
                      <a:pt x="4557" y="1162"/>
                      <a:pt x="6541" y="344"/>
                      <a:pt x="8824" y="344"/>
                    </a:cubicBezTo>
                    <a:cubicBezTo>
                      <a:pt x="10212" y="344"/>
                      <a:pt x="11576" y="716"/>
                      <a:pt x="12915" y="1460"/>
                    </a:cubicBezTo>
                    <a:cubicBezTo>
                      <a:pt x="14255" y="2204"/>
                      <a:pt x="15297" y="3246"/>
                      <a:pt x="16042" y="4585"/>
                    </a:cubicBezTo>
                    <a:cubicBezTo>
                      <a:pt x="16786" y="5926"/>
                      <a:pt x="17158" y="7289"/>
                      <a:pt x="17158" y="8678"/>
                    </a:cubicBezTo>
                    <a:cubicBezTo>
                      <a:pt x="17158" y="10960"/>
                      <a:pt x="16339" y="12944"/>
                      <a:pt x="14701" y="14631"/>
                    </a:cubicBezTo>
                    <a:cubicBezTo>
                      <a:pt x="13064" y="16318"/>
                      <a:pt x="11105" y="17161"/>
                      <a:pt x="8824" y="17161"/>
                    </a:cubicBezTo>
                    <a:cubicBezTo>
                      <a:pt x="6541" y="17161"/>
                      <a:pt x="4557" y="16318"/>
                      <a:pt x="2870" y="14631"/>
                    </a:cubicBezTo>
                    <a:cubicBezTo>
                      <a:pt x="1183" y="12944"/>
                      <a:pt x="340" y="10960"/>
                      <a:pt x="340" y="867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2073">
                <a:extLst>
                  <a:ext uri="{FF2B5EF4-FFF2-40B4-BE49-F238E27FC236}">
                    <a16:creationId xmlns:a16="http://schemas.microsoft.com/office/drawing/2014/main" id="{F34EABA2-6052-1F68-CF84-4B1C00D1214D}"/>
                  </a:ext>
                </a:extLst>
              </p:cNvPr>
              <p:cNvSpPr/>
              <p:nvPr/>
            </p:nvSpPr>
            <p:spPr>
              <a:xfrm>
                <a:off x="4355064" y="6073674"/>
                <a:ext cx="60870" cy="104923"/>
              </a:xfrm>
              <a:custGeom>
                <a:avLst/>
                <a:gdLst>
                  <a:gd name="connsiteX0" fmla="*/ 5996 w 60870"/>
                  <a:gd name="connsiteY0" fmla="*/ 84432 h 104923"/>
                  <a:gd name="connsiteX1" fmla="*/ 10832 w 60870"/>
                  <a:gd name="connsiteY1" fmla="*/ 92543 h 104923"/>
                  <a:gd name="connsiteX2" fmla="*/ 18497 w 60870"/>
                  <a:gd name="connsiteY2" fmla="*/ 98272 h 104923"/>
                  <a:gd name="connsiteX3" fmla="*/ 27724 w 60870"/>
                  <a:gd name="connsiteY3" fmla="*/ 100356 h 104923"/>
                  <a:gd name="connsiteX4" fmla="*/ 42905 w 60870"/>
                  <a:gd name="connsiteY4" fmla="*/ 91799 h 104923"/>
                  <a:gd name="connsiteX5" fmla="*/ 47072 w 60870"/>
                  <a:gd name="connsiteY5" fmla="*/ 71037 h 104923"/>
                  <a:gd name="connsiteX6" fmla="*/ 46848 w 60870"/>
                  <a:gd name="connsiteY6" fmla="*/ 62108 h 104923"/>
                  <a:gd name="connsiteX7" fmla="*/ 45882 w 60870"/>
                  <a:gd name="connsiteY7" fmla="*/ 55113 h 104923"/>
                  <a:gd name="connsiteX8" fmla="*/ 40895 w 60870"/>
                  <a:gd name="connsiteY8" fmla="*/ 45736 h 104923"/>
                  <a:gd name="connsiteX9" fmla="*/ 32189 w 60870"/>
                  <a:gd name="connsiteY9" fmla="*/ 41718 h 104923"/>
                  <a:gd name="connsiteX10" fmla="*/ 23408 w 60870"/>
                  <a:gd name="connsiteY10" fmla="*/ 43281 h 104923"/>
                  <a:gd name="connsiteX11" fmla="*/ 17381 w 60870"/>
                  <a:gd name="connsiteY11" fmla="*/ 46927 h 104923"/>
                  <a:gd name="connsiteX12" fmla="*/ 13288 w 60870"/>
                  <a:gd name="connsiteY12" fmla="*/ 51318 h 104923"/>
                  <a:gd name="connsiteX13" fmla="*/ 11055 w 60870"/>
                  <a:gd name="connsiteY13" fmla="*/ 53773 h 104923"/>
                  <a:gd name="connsiteX14" fmla="*/ 9418 w 60870"/>
                  <a:gd name="connsiteY14" fmla="*/ 53773 h 104923"/>
                  <a:gd name="connsiteX15" fmla="*/ 8451 w 60870"/>
                  <a:gd name="connsiteY15" fmla="*/ 53327 h 104923"/>
                  <a:gd name="connsiteX16" fmla="*/ 7930 w 60870"/>
                  <a:gd name="connsiteY16" fmla="*/ 52433 h 104923"/>
                  <a:gd name="connsiteX17" fmla="*/ 7930 w 60870"/>
                  <a:gd name="connsiteY17" fmla="*/ 1534 h 104923"/>
                  <a:gd name="connsiteX18" fmla="*/ 8377 w 60870"/>
                  <a:gd name="connsiteY18" fmla="*/ 716 h 104923"/>
                  <a:gd name="connsiteX19" fmla="*/ 9418 w 60870"/>
                  <a:gd name="connsiteY19" fmla="*/ 344 h 104923"/>
                  <a:gd name="connsiteX20" fmla="*/ 9865 w 60870"/>
                  <a:gd name="connsiteY20" fmla="*/ 344 h 104923"/>
                  <a:gd name="connsiteX21" fmla="*/ 31594 w 60870"/>
                  <a:gd name="connsiteY21" fmla="*/ 5255 h 104923"/>
                  <a:gd name="connsiteX22" fmla="*/ 53471 w 60870"/>
                  <a:gd name="connsiteY22" fmla="*/ 344 h 104923"/>
                  <a:gd name="connsiteX23" fmla="*/ 53918 w 60870"/>
                  <a:gd name="connsiteY23" fmla="*/ 344 h 104923"/>
                  <a:gd name="connsiteX24" fmla="*/ 54811 w 60870"/>
                  <a:gd name="connsiteY24" fmla="*/ 716 h 104923"/>
                  <a:gd name="connsiteX25" fmla="*/ 55257 w 60870"/>
                  <a:gd name="connsiteY25" fmla="*/ 1534 h 104923"/>
                  <a:gd name="connsiteX26" fmla="*/ 55257 w 60870"/>
                  <a:gd name="connsiteY26" fmla="*/ 2874 h 104923"/>
                  <a:gd name="connsiteX27" fmla="*/ 54960 w 60870"/>
                  <a:gd name="connsiteY27" fmla="*/ 3618 h 104923"/>
                  <a:gd name="connsiteX28" fmla="*/ 41937 w 60870"/>
                  <a:gd name="connsiteY28" fmla="*/ 14483 h 104923"/>
                  <a:gd name="connsiteX29" fmla="*/ 25641 w 60870"/>
                  <a:gd name="connsiteY29" fmla="*/ 18352 h 104923"/>
                  <a:gd name="connsiteX30" fmla="*/ 13139 w 60870"/>
                  <a:gd name="connsiteY30" fmla="*/ 16566 h 104923"/>
                  <a:gd name="connsiteX31" fmla="*/ 13139 w 60870"/>
                  <a:gd name="connsiteY31" fmla="*/ 45439 h 104923"/>
                  <a:gd name="connsiteX32" fmla="*/ 22218 w 60870"/>
                  <a:gd name="connsiteY32" fmla="*/ 39560 h 104923"/>
                  <a:gd name="connsiteX33" fmla="*/ 32338 w 60870"/>
                  <a:gd name="connsiteY33" fmla="*/ 37849 h 104923"/>
                  <a:gd name="connsiteX34" fmla="*/ 47444 w 60870"/>
                  <a:gd name="connsiteY34" fmla="*/ 42685 h 104923"/>
                  <a:gd name="connsiteX35" fmla="*/ 57638 w 60870"/>
                  <a:gd name="connsiteY35" fmla="*/ 55261 h 104923"/>
                  <a:gd name="connsiteX36" fmla="*/ 61210 w 60870"/>
                  <a:gd name="connsiteY36" fmla="*/ 71186 h 104923"/>
                  <a:gd name="connsiteX37" fmla="*/ 56746 w 60870"/>
                  <a:gd name="connsiteY37" fmla="*/ 88078 h 104923"/>
                  <a:gd name="connsiteX38" fmla="*/ 44541 w 60870"/>
                  <a:gd name="connsiteY38" fmla="*/ 100579 h 104923"/>
                  <a:gd name="connsiteX39" fmla="*/ 27724 w 60870"/>
                  <a:gd name="connsiteY39" fmla="*/ 105267 h 104923"/>
                  <a:gd name="connsiteX40" fmla="*/ 13883 w 60870"/>
                  <a:gd name="connsiteY40" fmla="*/ 101324 h 104923"/>
                  <a:gd name="connsiteX41" fmla="*/ 3986 w 60870"/>
                  <a:gd name="connsiteY41" fmla="*/ 90831 h 104923"/>
                  <a:gd name="connsiteX42" fmla="*/ 340 w 60870"/>
                  <a:gd name="connsiteY42" fmla="*/ 76991 h 104923"/>
                  <a:gd name="connsiteX43" fmla="*/ 2572 w 60870"/>
                  <a:gd name="connsiteY43" fmla="*/ 71409 h 104923"/>
                  <a:gd name="connsiteX44" fmla="*/ 8227 w 60870"/>
                  <a:gd name="connsiteY44" fmla="*/ 69252 h 104923"/>
                  <a:gd name="connsiteX45" fmla="*/ 13809 w 60870"/>
                  <a:gd name="connsiteY45" fmla="*/ 71409 h 104923"/>
                  <a:gd name="connsiteX46" fmla="*/ 16116 w 60870"/>
                  <a:gd name="connsiteY46" fmla="*/ 76991 h 104923"/>
                  <a:gd name="connsiteX47" fmla="*/ 13809 w 60870"/>
                  <a:gd name="connsiteY47" fmla="*/ 82497 h 104923"/>
                  <a:gd name="connsiteX48" fmla="*/ 8227 w 60870"/>
                  <a:gd name="connsiteY48" fmla="*/ 84730 h 104923"/>
                  <a:gd name="connsiteX49" fmla="*/ 6962 w 60870"/>
                  <a:gd name="connsiteY49" fmla="*/ 84655 h 104923"/>
                  <a:gd name="connsiteX50" fmla="*/ 5996 w 60870"/>
                  <a:gd name="connsiteY50" fmla="*/ 84432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0870" h="104923">
                    <a:moveTo>
                      <a:pt x="5996" y="84432"/>
                    </a:moveTo>
                    <a:cubicBezTo>
                      <a:pt x="7086" y="87408"/>
                      <a:pt x="8699" y="90112"/>
                      <a:pt x="10832" y="92543"/>
                    </a:cubicBezTo>
                    <a:cubicBezTo>
                      <a:pt x="12965" y="94974"/>
                      <a:pt x="15520" y="96884"/>
                      <a:pt x="18497" y="98272"/>
                    </a:cubicBezTo>
                    <a:cubicBezTo>
                      <a:pt x="21473" y="99662"/>
                      <a:pt x="24549" y="100356"/>
                      <a:pt x="27724" y="100356"/>
                    </a:cubicBezTo>
                    <a:cubicBezTo>
                      <a:pt x="35067" y="100356"/>
                      <a:pt x="40127" y="97504"/>
                      <a:pt x="42905" y="91799"/>
                    </a:cubicBezTo>
                    <a:cubicBezTo>
                      <a:pt x="45683" y="86094"/>
                      <a:pt x="47072" y="79173"/>
                      <a:pt x="47072" y="71037"/>
                    </a:cubicBezTo>
                    <a:cubicBezTo>
                      <a:pt x="47072" y="67466"/>
                      <a:pt x="46998" y="64489"/>
                      <a:pt x="46848" y="62108"/>
                    </a:cubicBezTo>
                    <a:cubicBezTo>
                      <a:pt x="46700" y="59727"/>
                      <a:pt x="46377" y="57395"/>
                      <a:pt x="45882" y="55113"/>
                    </a:cubicBezTo>
                    <a:cubicBezTo>
                      <a:pt x="44889" y="51541"/>
                      <a:pt x="43227" y="48415"/>
                      <a:pt x="40895" y="45736"/>
                    </a:cubicBezTo>
                    <a:cubicBezTo>
                      <a:pt x="38563" y="43057"/>
                      <a:pt x="35661" y="41718"/>
                      <a:pt x="32189" y="41718"/>
                    </a:cubicBezTo>
                    <a:cubicBezTo>
                      <a:pt x="28816" y="41718"/>
                      <a:pt x="25889" y="42239"/>
                      <a:pt x="23408" y="43281"/>
                    </a:cubicBezTo>
                    <a:cubicBezTo>
                      <a:pt x="20928" y="44323"/>
                      <a:pt x="18919" y="45538"/>
                      <a:pt x="17381" y="46927"/>
                    </a:cubicBezTo>
                    <a:cubicBezTo>
                      <a:pt x="15843" y="48316"/>
                      <a:pt x="14479" y="49780"/>
                      <a:pt x="13288" y="51318"/>
                    </a:cubicBezTo>
                    <a:cubicBezTo>
                      <a:pt x="12097" y="52855"/>
                      <a:pt x="11353" y="53674"/>
                      <a:pt x="11055" y="53773"/>
                    </a:cubicBezTo>
                    <a:lnTo>
                      <a:pt x="9418" y="53773"/>
                    </a:lnTo>
                    <a:cubicBezTo>
                      <a:pt x="9121" y="53773"/>
                      <a:pt x="8799" y="53625"/>
                      <a:pt x="8451" y="53327"/>
                    </a:cubicBezTo>
                    <a:cubicBezTo>
                      <a:pt x="8104" y="53029"/>
                      <a:pt x="7930" y="52731"/>
                      <a:pt x="7930" y="52433"/>
                    </a:cubicBezTo>
                    <a:lnTo>
                      <a:pt x="7930" y="1534"/>
                    </a:lnTo>
                    <a:cubicBezTo>
                      <a:pt x="7930" y="1237"/>
                      <a:pt x="8079" y="964"/>
                      <a:pt x="8377" y="716"/>
                    </a:cubicBezTo>
                    <a:cubicBezTo>
                      <a:pt x="8674" y="468"/>
                      <a:pt x="9021" y="344"/>
                      <a:pt x="9418" y="344"/>
                    </a:cubicBezTo>
                    <a:lnTo>
                      <a:pt x="9865" y="344"/>
                    </a:lnTo>
                    <a:cubicBezTo>
                      <a:pt x="16711" y="3618"/>
                      <a:pt x="23954" y="5255"/>
                      <a:pt x="31594" y="5255"/>
                    </a:cubicBezTo>
                    <a:cubicBezTo>
                      <a:pt x="39135" y="5255"/>
                      <a:pt x="46427" y="3618"/>
                      <a:pt x="53471" y="344"/>
                    </a:cubicBezTo>
                    <a:lnTo>
                      <a:pt x="53918" y="344"/>
                    </a:lnTo>
                    <a:cubicBezTo>
                      <a:pt x="54216" y="344"/>
                      <a:pt x="54513" y="468"/>
                      <a:pt x="54811" y="716"/>
                    </a:cubicBezTo>
                    <a:cubicBezTo>
                      <a:pt x="55108" y="964"/>
                      <a:pt x="55257" y="1237"/>
                      <a:pt x="55257" y="1534"/>
                    </a:cubicBezTo>
                    <a:lnTo>
                      <a:pt x="55257" y="2874"/>
                    </a:lnTo>
                    <a:cubicBezTo>
                      <a:pt x="55257" y="3370"/>
                      <a:pt x="55158" y="3618"/>
                      <a:pt x="54960" y="3618"/>
                    </a:cubicBezTo>
                    <a:cubicBezTo>
                      <a:pt x="51487" y="8281"/>
                      <a:pt x="47146" y="11903"/>
                      <a:pt x="41937" y="14483"/>
                    </a:cubicBezTo>
                    <a:cubicBezTo>
                      <a:pt x="36728" y="17062"/>
                      <a:pt x="31296" y="18352"/>
                      <a:pt x="25641" y="18352"/>
                    </a:cubicBezTo>
                    <a:cubicBezTo>
                      <a:pt x="21572" y="18352"/>
                      <a:pt x="17405" y="17757"/>
                      <a:pt x="13139" y="16566"/>
                    </a:cubicBezTo>
                    <a:lnTo>
                      <a:pt x="13139" y="45439"/>
                    </a:lnTo>
                    <a:cubicBezTo>
                      <a:pt x="16512" y="42661"/>
                      <a:pt x="19539" y="40701"/>
                      <a:pt x="22218" y="39560"/>
                    </a:cubicBezTo>
                    <a:cubicBezTo>
                      <a:pt x="24897" y="38419"/>
                      <a:pt x="28270" y="37849"/>
                      <a:pt x="32338" y="37849"/>
                    </a:cubicBezTo>
                    <a:cubicBezTo>
                      <a:pt x="37993" y="37849"/>
                      <a:pt x="43028" y="39461"/>
                      <a:pt x="47444" y="42685"/>
                    </a:cubicBezTo>
                    <a:cubicBezTo>
                      <a:pt x="51859" y="45910"/>
                      <a:pt x="55257" y="50102"/>
                      <a:pt x="57638" y="55261"/>
                    </a:cubicBezTo>
                    <a:cubicBezTo>
                      <a:pt x="60019" y="60421"/>
                      <a:pt x="61210" y="65729"/>
                      <a:pt x="61210" y="71186"/>
                    </a:cubicBezTo>
                    <a:cubicBezTo>
                      <a:pt x="61210" y="77238"/>
                      <a:pt x="59722" y="82868"/>
                      <a:pt x="56746" y="88078"/>
                    </a:cubicBezTo>
                    <a:cubicBezTo>
                      <a:pt x="53769" y="93287"/>
                      <a:pt x="49701" y="97454"/>
                      <a:pt x="44541" y="100579"/>
                    </a:cubicBezTo>
                    <a:cubicBezTo>
                      <a:pt x="39382" y="103704"/>
                      <a:pt x="33776" y="105267"/>
                      <a:pt x="27724" y="105267"/>
                    </a:cubicBezTo>
                    <a:cubicBezTo>
                      <a:pt x="22664" y="105267"/>
                      <a:pt x="18050" y="103953"/>
                      <a:pt x="13883" y="101324"/>
                    </a:cubicBezTo>
                    <a:cubicBezTo>
                      <a:pt x="9716" y="98694"/>
                      <a:pt x="6417" y="95197"/>
                      <a:pt x="3986" y="90831"/>
                    </a:cubicBezTo>
                    <a:cubicBezTo>
                      <a:pt x="1555" y="86466"/>
                      <a:pt x="340" y="81852"/>
                      <a:pt x="340" y="76991"/>
                    </a:cubicBezTo>
                    <a:cubicBezTo>
                      <a:pt x="340" y="74708"/>
                      <a:pt x="1084" y="72848"/>
                      <a:pt x="2572" y="71409"/>
                    </a:cubicBezTo>
                    <a:cubicBezTo>
                      <a:pt x="4061" y="69971"/>
                      <a:pt x="5946" y="69252"/>
                      <a:pt x="8227" y="69252"/>
                    </a:cubicBezTo>
                    <a:cubicBezTo>
                      <a:pt x="10410" y="69252"/>
                      <a:pt x="12271" y="69971"/>
                      <a:pt x="13809" y="71409"/>
                    </a:cubicBezTo>
                    <a:cubicBezTo>
                      <a:pt x="15347" y="72848"/>
                      <a:pt x="16116" y="74708"/>
                      <a:pt x="16116" y="76991"/>
                    </a:cubicBezTo>
                    <a:cubicBezTo>
                      <a:pt x="16116" y="79173"/>
                      <a:pt x="15347" y="81008"/>
                      <a:pt x="13809" y="82497"/>
                    </a:cubicBezTo>
                    <a:cubicBezTo>
                      <a:pt x="12271" y="83986"/>
                      <a:pt x="10410" y="84730"/>
                      <a:pt x="8227" y="84730"/>
                    </a:cubicBezTo>
                    <a:cubicBezTo>
                      <a:pt x="7830" y="84730"/>
                      <a:pt x="7409" y="84705"/>
                      <a:pt x="6962" y="84655"/>
                    </a:cubicBezTo>
                    <a:cubicBezTo>
                      <a:pt x="6516" y="84605"/>
                      <a:pt x="6194" y="84531"/>
                      <a:pt x="5996" y="8443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074">
              <a:extLst>
                <a:ext uri="{FF2B5EF4-FFF2-40B4-BE49-F238E27FC236}">
                  <a16:creationId xmlns:a16="http://schemas.microsoft.com/office/drawing/2014/main" id="{F7EDEE54-63F1-C542-34D2-C9058F35B015}"/>
                </a:ext>
              </a:extLst>
            </p:cNvPr>
            <p:cNvSpPr/>
            <p:nvPr/>
          </p:nvSpPr>
          <p:spPr>
            <a:xfrm>
              <a:off x="4842771" y="6073674"/>
              <a:ext cx="60870" cy="104923"/>
            </a:xfrm>
            <a:custGeom>
              <a:avLst/>
              <a:gdLst>
                <a:gd name="connsiteX0" fmla="*/ 6052 w 60870"/>
                <a:gd name="connsiteY0" fmla="*/ 84432 h 104923"/>
                <a:gd name="connsiteX1" fmla="*/ 10889 w 60870"/>
                <a:gd name="connsiteY1" fmla="*/ 92543 h 104923"/>
                <a:gd name="connsiteX2" fmla="*/ 18554 w 60870"/>
                <a:gd name="connsiteY2" fmla="*/ 98272 h 104923"/>
                <a:gd name="connsiteX3" fmla="*/ 27781 w 60870"/>
                <a:gd name="connsiteY3" fmla="*/ 100356 h 104923"/>
                <a:gd name="connsiteX4" fmla="*/ 42961 w 60870"/>
                <a:gd name="connsiteY4" fmla="*/ 91799 h 104923"/>
                <a:gd name="connsiteX5" fmla="*/ 47129 w 60870"/>
                <a:gd name="connsiteY5" fmla="*/ 71037 h 104923"/>
                <a:gd name="connsiteX6" fmla="*/ 46906 w 60870"/>
                <a:gd name="connsiteY6" fmla="*/ 62108 h 104923"/>
                <a:gd name="connsiteX7" fmla="*/ 45938 w 60870"/>
                <a:gd name="connsiteY7" fmla="*/ 55113 h 104923"/>
                <a:gd name="connsiteX8" fmla="*/ 40953 w 60870"/>
                <a:gd name="connsiteY8" fmla="*/ 45736 h 104923"/>
                <a:gd name="connsiteX9" fmla="*/ 32246 w 60870"/>
                <a:gd name="connsiteY9" fmla="*/ 41718 h 104923"/>
                <a:gd name="connsiteX10" fmla="*/ 23465 w 60870"/>
                <a:gd name="connsiteY10" fmla="*/ 43281 h 104923"/>
                <a:gd name="connsiteX11" fmla="*/ 17437 w 60870"/>
                <a:gd name="connsiteY11" fmla="*/ 46927 h 104923"/>
                <a:gd name="connsiteX12" fmla="*/ 13344 w 60870"/>
                <a:gd name="connsiteY12" fmla="*/ 51318 h 104923"/>
                <a:gd name="connsiteX13" fmla="*/ 11113 w 60870"/>
                <a:gd name="connsiteY13" fmla="*/ 53773 h 104923"/>
                <a:gd name="connsiteX14" fmla="*/ 9475 w 60870"/>
                <a:gd name="connsiteY14" fmla="*/ 53773 h 104923"/>
                <a:gd name="connsiteX15" fmla="*/ 8508 w 60870"/>
                <a:gd name="connsiteY15" fmla="*/ 53327 h 104923"/>
                <a:gd name="connsiteX16" fmla="*/ 7987 w 60870"/>
                <a:gd name="connsiteY16" fmla="*/ 52433 h 104923"/>
                <a:gd name="connsiteX17" fmla="*/ 7987 w 60870"/>
                <a:gd name="connsiteY17" fmla="*/ 1534 h 104923"/>
                <a:gd name="connsiteX18" fmla="*/ 8433 w 60870"/>
                <a:gd name="connsiteY18" fmla="*/ 716 h 104923"/>
                <a:gd name="connsiteX19" fmla="*/ 9475 w 60870"/>
                <a:gd name="connsiteY19" fmla="*/ 344 h 104923"/>
                <a:gd name="connsiteX20" fmla="*/ 9922 w 60870"/>
                <a:gd name="connsiteY20" fmla="*/ 344 h 104923"/>
                <a:gd name="connsiteX21" fmla="*/ 31650 w 60870"/>
                <a:gd name="connsiteY21" fmla="*/ 5255 h 104923"/>
                <a:gd name="connsiteX22" fmla="*/ 53528 w 60870"/>
                <a:gd name="connsiteY22" fmla="*/ 344 h 104923"/>
                <a:gd name="connsiteX23" fmla="*/ 53975 w 60870"/>
                <a:gd name="connsiteY23" fmla="*/ 344 h 104923"/>
                <a:gd name="connsiteX24" fmla="*/ 54868 w 60870"/>
                <a:gd name="connsiteY24" fmla="*/ 716 h 104923"/>
                <a:gd name="connsiteX25" fmla="*/ 55314 w 60870"/>
                <a:gd name="connsiteY25" fmla="*/ 1534 h 104923"/>
                <a:gd name="connsiteX26" fmla="*/ 55314 w 60870"/>
                <a:gd name="connsiteY26" fmla="*/ 2874 h 104923"/>
                <a:gd name="connsiteX27" fmla="*/ 55016 w 60870"/>
                <a:gd name="connsiteY27" fmla="*/ 3618 h 104923"/>
                <a:gd name="connsiteX28" fmla="*/ 41995 w 60870"/>
                <a:gd name="connsiteY28" fmla="*/ 14483 h 104923"/>
                <a:gd name="connsiteX29" fmla="*/ 25697 w 60870"/>
                <a:gd name="connsiteY29" fmla="*/ 18352 h 104923"/>
                <a:gd name="connsiteX30" fmla="*/ 13196 w 60870"/>
                <a:gd name="connsiteY30" fmla="*/ 16566 h 104923"/>
                <a:gd name="connsiteX31" fmla="*/ 13196 w 60870"/>
                <a:gd name="connsiteY31" fmla="*/ 45439 h 104923"/>
                <a:gd name="connsiteX32" fmla="*/ 22274 w 60870"/>
                <a:gd name="connsiteY32" fmla="*/ 39560 h 104923"/>
                <a:gd name="connsiteX33" fmla="*/ 32394 w 60870"/>
                <a:gd name="connsiteY33" fmla="*/ 37849 h 104923"/>
                <a:gd name="connsiteX34" fmla="*/ 47501 w 60870"/>
                <a:gd name="connsiteY34" fmla="*/ 42685 h 104923"/>
                <a:gd name="connsiteX35" fmla="*/ 57696 w 60870"/>
                <a:gd name="connsiteY35" fmla="*/ 55261 h 104923"/>
                <a:gd name="connsiteX36" fmla="*/ 61268 w 60870"/>
                <a:gd name="connsiteY36" fmla="*/ 71186 h 104923"/>
                <a:gd name="connsiteX37" fmla="*/ 56802 w 60870"/>
                <a:gd name="connsiteY37" fmla="*/ 88078 h 104923"/>
                <a:gd name="connsiteX38" fmla="*/ 44599 w 60870"/>
                <a:gd name="connsiteY38" fmla="*/ 100579 h 104923"/>
                <a:gd name="connsiteX39" fmla="*/ 27781 w 60870"/>
                <a:gd name="connsiteY39" fmla="*/ 105267 h 104923"/>
                <a:gd name="connsiteX40" fmla="*/ 13940 w 60870"/>
                <a:gd name="connsiteY40" fmla="*/ 101324 h 104923"/>
                <a:gd name="connsiteX41" fmla="*/ 4043 w 60870"/>
                <a:gd name="connsiteY41" fmla="*/ 90831 h 104923"/>
                <a:gd name="connsiteX42" fmla="*/ 397 w 60870"/>
                <a:gd name="connsiteY42" fmla="*/ 76991 h 104923"/>
                <a:gd name="connsiteX43" fmla="*/ 2629 w 60870"/>
                <a:gd name="connsiteY43" fmla="*/ 71409 h 104923"/>
                <a:gd name="connsiteX44" fmla="*/ 8285 w 60870"/>
                <a:gd name="connsiteY44" fmla="*/ 69252 h 104923"/>
                <a:gd name="connsiteX45" fmla="*/ 13865 w 60870"/>
                <a:gd name="connsiteY45" fmla="*/ 71409 h 104923"/>
                <a:gd name="connsiteX46" fmla="*/ 16172 w 60870"/>
                <a:gd name="connsiteY46" fmla="*/ 76991 h 104923"/>
                <a:gd name="connsiteX47" fmla="*/ 13865 w 60870"/>
                <a:gd name="connsiteY47" fmla="*/ 82497 h 104923"/>
                <a:gd name="connsiteX48" fmla="*/ 8285 w 60870"/>
                <a:gd name="connsiteY48" fmla="*/ 84730 h 104923"/>
                <a:gd name="connsiteX49" fmla="*/ 7020 w 60870"/>
                <a:gd name="connsiteY49" fmla="*/ 84655 h 104923"/>
                <a:gd name="connsiteX50" fmla="*/ 6052 w 60870"/>
                <a:gd name="connsiteY50" fmla="*/ 84432 h 10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870" h="104923">
                  <a:moveTo>
                    <a:pt x="6052" y="84432"/>
                  </a:moveTo>
                  <a:cubicBezTo>
                    <a:pt x="7144" y="87408"/>
                    <a:pt x="8756" y="90112"/>
                    <a:pt x="10889" y="92543"/>
                  </a:cubicBezTo>
                  <a:cubicBezTo>
                    <a:pt x="13022" y="94974"/>
                    <a:pt x="15577" y="96884"/>
                    <a:pt x="18554" y="98272"/>
                  </a:cubicBezTo>
                  <a:cubicBezTo>
                    <a:pt x="21530" y="99662"/>
                    <a:pt x="24606" y="100356"/>
                    <a:pt x="27781" y="100356"/>
                  </a:cubicBezTo>
                  <a:cubicBezTo>
                    <a:pt x="35123" y="100356"/>
                    <a:pt x="40183" y="97504"/>
                    <a:pt x="42961" y="91799"/>
                  </a:cubicBezTo>
                  <a:cubicBezTo>
                    <a:pt x="45740" y="86094"/>
                    <a:pt x="47129" y="79173"/>
                    <a:pt x="47129" y="71037"/>
                  </a:cubicBezTo>
                  <a:cubicBezTo>
                    <a:pt x="47129" y="67466"/>
                    <a:pt x="47054" y="64489"/>
                    <a:pt x="46906" y="62108"/>
                  </a:cubicBezTo>
                  <a:cubicBezTo>
                    <a:pt x="46756" y="59727"/>
                    <a:pt x="46434" y="57395"/>
                    <a:pt x="45938" y="55113"/>
                  </a:cubicBezTo>
                  <a:cubicBezTo>
                    <a:pt x="44946" y="51541"/>
                    <a:pt x="43284" y="48415"/>
                    <a:pt x="40953" y="45736"/>
                  </a:cubicBezTo>
                  <a:cubicBezTo>
                    <a:pt x="38621" y="43057"/>
                    <a:pt x="35719" y="41718"/>
                    <a:pt x="32246" y="41718"/>
                  </a:cubicBezTo>
                  <a:cubicBezTo>
                    <a:pt x="28873" y="41718"/>
                    <a:pt x="25946" y="42239"/>
                    <a:pt x="23465" y="43281"/>
                  </a:cubicBezTo>
                  <a:cubicBezTo>
                    <a:pt x="20984" y="44323"/>
                    <a:pt x="18975" y="45538"/>
                    <a:pt x="17437" y="46927"/>
                  </a:cubicBezTo>
                  <a:cubicBezTo>
                    <a:pt x="15899" y="48316"/>
                    <a:pt x="14535" y="49780"/>
                    <a:pt x="13344" y="51318"/>
                  </a:cubicBezTo>
                  <a:cubicBezTo>
                    <a:pt x="12154" y="52855"/>
                    <a:pt x="11410" y="53674"/>
                    <a:pt x="11113" y="53773"/>
                  </a:cubicBezTo>
                  <a:lnTo>
                    <a:pt x="9475" y="53773"/>
                  </a:lnTo>
                  <a:cubicBezTo>
                    <a:pt x="9177" y="53773"/>
                    <a:pt x="8855" y="53625"/>
                    <a:pt x="8508" y="53327"/>
                  </a:cubicBezTo>
                  <a:cubicBezTo>
                    <a:pt x="8160" y="53029"/>
                    <a:pt x="7987" y="52731"/>
                    <a:pt x="7987" y="52433"/>
                  </a:cubicBezTo>
                  <a:lnTo>
                    <a:pt x="7987" y="1534"/>
                  </a:lnTo>
                  <a:cubicBezTo>
                    <a:pt x="7987" y="1237"/>
                    <a:pt x="8135" y="964"/>
                    <a:pt x="8433" y="716"/>
                  </a:cubicBezTo>
                  <a:cubicBezTo>
                    <a:pt x="8731" y="468"/>
                    <a:pt x="9078" y="344"/>
                    <a:pt x="9475" y="344"/>
                  </a:cubicBezTo>
                  <a:lnTo>
                    <a:pt x="9922" y="344"/>
                  </a:lnTo>
                  <a:cubicBezTo>
                    <a:pt x="16768" y="3618"/>
                    <a:pt x="24011" y="5255"/>
                    <a:pt x="31650" y="5255"/>
                  </a:cubicBezTo>
                  <a:cubicBezTo>
                    <a:pt x="39191" y="5255"/>
                    <a:pt x="46484" y="3618"/>
                    <a:pt x="53528" y="344"/>
                  </a:cubicBezTo>
                  <a:lnTo>
                    <a:pt x="53975" y="344"/>
                  </a:lnTo>
                  <a:cubicBezTo>
                    <a:pt x="54272" y="344"/>
                    <a:pt x="54570" y="468"/>
                    <a:pt x="54868" y="716"/>
                  </a:cubicBezTo>
                  <a:cubicBezTo>
                    <a:pt x="55166" y="964"/>
                    <a:pt x="55314" y="1237"/>
                    <a:pt x="55314" y="1534"/>
                  </a:cubicBezTo>
                  <a:lnTo>
                    <a:pt x="55314" y="2874"/>
                  </a:lnTo>
                  <a:cubicBezTo>
                    <a:pt x="55314" y="3370"/>
                    <a:pt x="55215" y="3618"/>
                    <a:pt x="55016" y="3618"/>
                  </a:cubicBezTo>
                  <a:cubicBezTo>
                    <a:pt x="51544" y="8281"/>
                    <a:pt x="47204" y="11903"/>
                    <a:pt x="41995" y="14483"/>
                  </a:cubicBezTo>
                  <a:cubicBezTo>
                    <a:pt x="36785" y="17062"/>
                    <a:pt x="31353" y="18352"/>
                    <a:pt x="25697" y="18352"/>
                  </a:cubicBezTo>
                  <a:cubicBezTo>
                    <a:pt x="21630" y="18352"/>
                    <a:pt x="17462" y="17757"/>
                    <a:pt x="13196" y="16566"/>
                  </a:cubicBezTo>
                  <a:lnTo>
                    <a:pt x="13196" y="45439"/>
                  </a:lnTo>
                  <a:cubicBezTo>
                    <a:pt x="16570" y="42661"/>
                    <a:pt x="19596" y="40701"/>
                    <a:pt x="22274" y="39560"/>
                  </a:cubicBezTo>
                  <a:cubicBezTo>
                    <a:pt x="24953" y="38419"/>
                    <a:pt x="28327" y="37849"/>
                    <a:pt x="32394" y="37849"/>
                  </a:cubicBezTo>
                  <a:cubicBezTo>
                    <a:pt x="38050" y="37849"/>
                    <a:pt x="43086" y="39461"/>
                    <a:pt x="47501" y="42685"/>
                  </a:cubicBezTo>
                  <a:cubicBezTo>
                    <a:pt x="51916" y="45910"/>
                    <a:pt x="55314" y="50102"/>
                    <a:pt x="57696" y="55261"/>
                  </a:cubicBezTo>
                  <a:cubicBezTo>
                    <a:pt x="60077" y="60421"/>
                    <a:pt x="61268" y="65729"/>
                    <a:pt x="61268" y="71186"/>
                  </a:cubicBezTo>
                  <a:cubicBezTo>
                    <a:pt x="61268" y="77238"/>
                    <a:pt x="59779" y="82868"/>
                    <a:pt x="56802" y="88078"/>
                  </a:cubicBezTo>
                  <a:cubicBezTo>
                    <a:pt x="53826" y="93287"/>
                    <a:pt x="49758" y="97454"/>
                    <a:pt x="44599" y="100579"/>
                  </a:cubicBezTo>
                  <a:cubicBezTo>
                    <a:pt x="39439" y="103704"/>
                    <a:pt x="33834" y="105267"/>
                    <a:pt x="27781" y="105267"/>
                  </a:cubicBezTo>
                  <a:cubicBezTo>
                    <a:pt x="22721" y="105267"/>
                    <a:pt x="18107" y="103953"/>
                    <a:pt x="13940" y="101324"/>
                  </a:cubicBezTo>
                  <a:cubicBezTo>
                    <a:pt x="9773" y="98694"/>
                    <a:pt x="6474" y="95197"/>
                    <a:pt x="4043" y="90831"/>
                  </a:cubicBezTo>
                  <a:cubicBezTo>
                    <a:pt x="1612" y="86466"/>
                    <a:pt x="397" y="81852"/>
                    <a:pt x="397" y="76991"/>
                  </a:cubicBezTo>
                  <a:cubicBezTo>
                    <a:pt x="397" y="74708"/>
                    <a:pt x="1141" y="72848"/>
                    <a:pt x="2629" y="71409"/>
                  </a:cubicBezTo>
                  <a:cubicBezTo>
                    <a:pt x="4117" y="69971"/>
                    <a:pt x="6003" y="69252"/>
                    <a:pt x="8285" y="69252"/>
                  </a:cubicBezTo>
                  <a:cubicBezTo>
                    <a:pt x="10467" y="69252"/>
                    <a:pt x="12327" y="69971"/>
                    <a:pt x="13865" y="71409"/>
                  </a:cubicBezTo>
                  <a:cubicBezTo>
                    <a:pt x="15403" y="72848"/>
                    <a:pt x="16172" y="74708"/>
                    <a:pt x="16172" y="76991"/>
                  </a:cubicBezTo>
                  <a:cubicBezTo>
                    <a:pt x="16172" y="79173"/>
                    <a:pt x="15403" y="81008"/>
                    <a:pt x="13865" y="82497"/>
                  </a:cubicBezTo>
                  <a:cubicBezTo>
                    <a:pt x="12327" y="83986"/>
                    <a:pt x="10467" y="84730"/>
                    <a:pt x="8285" y="84730"/>
                  </a:cubicBezTo>
                  <a:cubicBezTo>
                    <a:pt x="7888" y="84730"/>
                    <a:pt x="7466" y="84705"/>
                    <a:pt x="7020" y="84655"/>
                  </a:cubicBezTo>
                  <a:cubicBezTo>
                    <a:pt x="6573" y="84605"/>
                    <a:pt x="6251" y="84531"/>
                    <a:pt x="6052" y="84432"/>
                  </a:cubicBezTo>
                  <a:close/>
                </a:path>
              </a:pathLst>
            </a:custGeom>
            <a:solidFill>
              <a:srgbClr val="262626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7C88D865-B78A-0FDA-E0A3-E09E3C2CA844}"/>
                </a:ext>
              </a:extLst>
            </p:cNvPr>
            <p:cNvGrpSpPr/>
            <p:nvPr/>
          </p:nvGrpSpPr>
          <p:grpSpPr>
            <a:xfrm>
              <a:off x="2765201" y="6259538"/>
              <a:ext cx="1471789" cy="171449"/>
              <a:chOff x="2765201" y="6259538"/>
              <a:chExt cx="1471789" cy="171449"/>
            </a:xfrm>
            <a:solidFill>
              <a:srgbClr val="262626"/>
            </a:solidFill>
          </p:grpSpPr>
          <p:sp>
            <p:nvSpPr>
              <p:cNvPr id="114" name="Freeform: Shape 2076">
                <a:extLst>
                  <a:ext uri="{FF2B5EF4-FFF2-40B4-BE49-F238E27FC236}">
                    <a16:creationId xmlns:a16="http://schemas.microsoft.com/office/drawing/2014/main" id="{A5E8056B-238E-FA55-C53A-5D0D48D5B19C}"/>
                  </a:ext>
                </a:extLst>
              </p:cNvPr>
              <p:cNvSpPr/>
              <p:nvPr/>
            </p:nvSpPr>
            <p:spPr>
              <a:xfrm>
                <a:off x="2765201" y="6270998"/>
                <a:ext cx="105817" cy="117127"/>
              </a:xfrm>
              <a:custGeom>
                <a:avLst/>
                <a:gdLst>
                  <a:gd name="connsiteX0" fmla="*/ 254 w 105817"/>
                  <a:gd name="connsiteY0" fmla="*/ 117492 h 117127"/>
                  <a:gd name="connsiteX1" fmla="*/ 254 w 105817"/>
                  <a:gd name="connsiteY1" fmla="*/ 111390 h 117127"/>
                  <a:gd name="connsiteX2" fmla="*/ 17964 w 105817"/>
                  <a:gd name="connsiteY2" fmla="*/ 106032 h 117127"/>
                  <a:gd name="connsiteX3" fmla="*/ 17964 w 105817"/>
                  <a:gd name="connsiteY3" fmla="*/ 11824 h 117127"/>
                  <a:gd name="connsiteX4" fmla="*/ 254 w 105817"/>
                  <a:gd name="connsiteY4" fmla="*/ 6467 h 117127"/>
                  <a:gd name="connsiteX5" fmla="*/ 254 w 105817"/>
                  <a:gd name="connsiteY5" fmla="*/ 365 h 117127"/>
                  <a:gd name="connsiteX6" fmla="*/ 63357 w 105817"/>
                  <a:gd name="connsiteY6" fmla="*/ 365 h 117127"/>
                  <a:gd name="connsiteX7" fmla="*/ 80919 w 105817"/>
                  <a:gd name="connsiteY7" fmla="*/ 3787 h 117127"/>
                  <a:gd name="connsiteX8" fmla="*/ 95653 w 105817"/>
                  <a:gd name="connsiteY8" fmla="*/ 13833 h 117127"/>
                  <a:gd name="connsiteX9" fmla="*/ 101457 w 105817"/>
                  <a:gd name="connsiteY9" fmla="*/ 29535 h 117127"/>
                  <a:gd name="connsiteX10" fmla="*/ 92899 w 105817"/>
                  <a:gd name="connsiteY10" fmla="*/ 47022 h 117127"/>
                  <a:gd name="connsiteX11" fmla="*/ 72882 w 105817"/>
                  <a:gd name="connsiteY11" fmla="*/ 56324 h 117127"/>
                  <a:gd name="connsiteX12" fmla="*/ 88137 w 105817"/>
                  <a:gd name="connsiteY12" fmla="*/ 60416 h 117127"/>
                  <a:gd name="connsiteX13" fmla="*/ 101011 w 105817"/>
                  <a:gd name="connsiteY13" fmla="*/ 71356 h 117127"/>
                  <a:gd name="connsiteX14" fmla="*/ 106071 w 105817"/>
                  <a:gd name="connsiteY14" fmla="*/ 85940 h 117127"/>
                  <a:gd name="connsiteX15" fmla="*/ 100490 w 105817"/>
                  <a:gd name="connsiteY15" fmla="*/ 102535 h 117127"/>
                  <a:gd name="connsiteX16" fmla="*/ 86053 w 105817"/>
                  <a:gd name="connsiteY16" fmla="*/ 113623 h 117127"/>
                  <a:gd name="connsiteX17" fmla="*/ 68269 w 105817"/>
                  <a:gd name="connsiteY17" fmla="*/ 117492 h 117127"/>
                  <a:gd name="connsiteX18" fmla="*/ 254 w 105817"/>
                  <a:gd name="connsiteY18" fmla="*/ 117492 h 117127"/>
                  <a:gd name="connsiteX19" fmla="*/ 32847 w 105817"/>
                  <a:gd name="connsiteY19" fmla="*/ 106032 h 117127"/>
                  <a:gd name="connsiteX20" fmla="*/ 34931 w 105817"/>
                  <a:gd name="connsiteY20" fmla="*/ 110572 h 117127"/>
                  <a:gd name="connsiteX21" fmla="*/ 41628 w 105817"/>
                  <a:gd name="connsiteY21" fmla="*/ 111390 h 117127"/>
                  <a:gd name="connsiteX22" fmla="*/ 63357 w 105817"/>
                  <a:gd name="connsiteY22" fmla="*/ 111390 h 117127"/>
                  <a:gd name="connsiteX23" fmla="*/ 75784 w 105817"/>
                  <a:gd name="connsiteY23" fmla="*/ 107893 h 117127"/>
                  <a:gd name="connsiteX24" fmla="*/ 84862 w 105817"/>
                  <a:gd name="connsiteY24" fmla="*/ 98516 h 117127"/>
                  <a:gd name="connsiteX25" fmla="*/ 88211 w 105817"/>
                  <a:gd name="connsiteY25" fmla="*/ 85940 h 117127"/>
                  <a:gd name="connsiteX26" fmla="*/ 85457 w 105817"/>
                  <a:gd name="connsiteY26" fmla="*/ 73142 h 117127"/>
                  <a:gd name="connsiteX27" fmla="*/ 77570 w 105817"/>
                  <a:gd name="connsiteY27" fmla="*/ 62873 h 117127"/>
                  <a:gd name="connsiteX28" fmla="*/ 65738 w 105817"/>
                  <a:gd name="connsiteY28" fmla="*/ 58854 h 117127"/>
                  <a:gd name="connsiteX29" fmla="*/ 32847 w 105817"/>
                  <a:gd name="connsiteY29" fmla="*/ 58854 h 117127"/>
                  <a:gd name="connsiteX30" fmla="*/ 32847 w 105817"/>
                  <a:gd name="connsiteY30" fmla="*/ 106032 h 117127"/>
                  <a:gd name="connsiteX31" fmla="*/ 32847 w 105817"/>
                  <a:gd name="connsiteY31" fmla="*/ 54389 h 117127"/>
                  <a:gd name="connsiteX32" fmla="*/ 58594 w 105817"/>
                  <a:gd name="connsiteY32" fmla="*/ 54389 h 117127"/>
                  <a:gd name="connsiteX33" fmla="*/ 68343 w 105817"/>
                  <a:gd name="connsiteY33" fmla="*/ 52529 h 117127"/>
                  <a:gd name="connsiteX34" fmla="*/ 76528 w 105817"/>
                  <a:gd name="connsiteY34" fmla="*/ 47096 h 117127"/>
                  <a:gd name="connsiteX35" fmla="*/ 82109 w 105817"/>
                  <a:gd name="connsiteY35" fmla="*/ 39060 h 117127"/>
                  <a:gd name="connsiteX36" fmla="*/ 84044 w 105817"/>
                  <a:gd name="connsiteY36" fmla="*/ 29535 h 117127"/>
                  <a:gd name="connsiteX37" fmla="*/ 82630 w 105817"/>
                  <a:gd name="connsiteY37" fmla="*/ 20977 h 117127"/>
                  <a:gd name="connsiteX38" fmla="*/ 78389 w 105817"/>
                  <a:gd name="connsiteY38" fmla="*/ 13536 h 117127"/>
                  <a:gd name="connsiteX39" fmla="*/ 71691 w 105817"/>
                  <a:gd name="connsiteY39" fmla="*/ 8327 h 117127"/>
                  <a:gd name="connsiteX40" fmla="*/ 63357 w 105817"/>
                  <a:gd name="connsiteY40" fmla="*/ 6467 h 117127"/>
                  <a:gd name="connsiteX41" fmla="*/ 41628 w 105817"/>
                  <a:gd name="connsiteY41" fmla="*/ 6467 h 117127"/>
                  <a:gd name="connsiteX42" fmla="*/ 36791 w 105817"/>
                  <a:gd name="connsiteY42" fmla="*/ 6689 h 117127"/>
                  <a:gd name="connsiteX43" fmla="*/ 33963 w 105817"/>
                  <a:gd name="connsiteY43" fmla="*/ 8104 h 117127"/>
                  <a:gd name="connsiteX44" fmla="*/ 32847 w 105817"/>
                  <a:gd name="connsiteY44" fmla="*/ 11824 h 117127"/>
                  <a:gd name="connsiteX45" fmla="*/ 32847 w 105817"/>
                  <a:gd name="connsiteY45" fmla="*/ 54389 h 11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5817" h="117127">
                    <a:moveTo>
                      <a:pt x="254" y="117492"/>
                    </a:moveTo>
                    <a:lnTo>
                      <a:pt x="254" y="111390"/>
                    </a:lnTo>
                    <a:cubicBezTo>
                      <a:pt x="12061" y="111390"/>
                      <a:pt x="17964" y="109604"/>
                      <a:pt x="17964" y="106032"/>
                    </a:cubicBezTo>
                    <a:lnTo>
                      <a:pt x="17964" y="11824"/>
                    </a:lnTo>
                    <a:cubicBezTo>
                      <a:pt x="17964" y="8253"/>
                      <a:pt x="12061" y="6467"/>
                      <a:pt x="254" y="6467"/>
                    </a:cubicBezTo>
                    <a:lnTo>
                      <a:pt x="254" y="365"/>
                    </a:lnTo>
                    <a:lnTo>
                      <a:pt x="63357" y="365"/>
                    </a:lnTo>
                    <a:cubicBezTo>
                      <a:pt x="69112" y="365"/>
                      <a:pt x="74966" y="1506"/>
                      <a:pt x="80919" y="3787"/>
                    </a:cubicBezTo>
                    <a:cubicBezTo>
                      <a:pt x="86872" y="6069"/>
                      <a:pt x="91783" y="9418"/>
                      <a:pt x="95653" y="13833"/>
                    </a:cubicBezTo>
                    <a:cubicBezTo>
                      <a:pt x="99522" y="18248"/>
                      <a:pt x="101457" y="23482"/>
                      <a:pt x="101457" y="29535"/>
                    </a:cubicBezTo>
                    <a:cubicBezTo>
                      <a:pt x="101457" y="36480"/>
                      <a:pt x="98604" y="42309"/>
                      <a:pt x="92899" y="47022"/>
                    </a:cubicBezTo>
                    <a:cubicBezTo>
                      <a:pt x="87195" y="51735"/>
                      <a:pt x="80522" y="54836"/>
                      <a:pt x="72882" y="56324"/>
                    </a:cubicBezTo>
                    <a:cubicBezTo>
                      <a:pt x="77843" y="56324"/>
                      <a:pt x="82928" y="57688"/>
                      <a:pt x="88137" y="60416"/>
                    </a:cubicBezTo>
                    <a:cubicBezTo>
                      <a:pt x="93346" y="63145"/>
                      <a:pt x="97637" y="66791"/>
                      <a:pt x="101011" y="71356"/>
                    </a:cubicBezTo>
                    <a:cubicBezTo>
                      <a:pt x="104384" y="75919"/>
                      <a:pt x="106071" y="80781"/>
                      <a:pt x="106071" y="85940"/>
                    </a:cubicBezTo>
                    <a:cubicBezTo>
                      <a:pt x="106071" y="92192"/>
                      <a:pt x="104210" y="97723"/>
                      <a:pt x="100490" y="102535"/>
                    </a:cubicBezTo>
                    <a:cubicBezTo>
                      <a:pt x="96768" y="107347"/>
                      <a:pt x="91956" y="111043"/>
                      <a:pt x="86053" y="113623"/>
                    </a:cubicBezTo>
                    <a:cubicBezTo>
                      <a:pt x="80150" y="116202"/>
                      <a:pt x="74222" y="117492"/>
                      <a:pt x="68269" y="117492"/>
                    </a:cubicBezTo>
                    <a:lnTo>
                      <a:pt x="254" y="117492"/>
                    </a:lnTo>
                    <a:close/>
                    <a:moveTo>
                      <a:pt x="32847" y="106032"/>
                    </a:moveTo>
                    <a:cubicBezTo>
                      <a:pt x="32847" y="108513"/>
                      <a:pt x="33541" y="110026"/>
                      <a:pt x="34931" y="110572"/>
                    </a:cubicBezTo>
                    <a:cubicBezTo>
                      <a:pt x="36320" y="111118"/>
                      <a:pt x="38553" y="111390"/>
                      <a:pt x="41628" y="111390"/>
                    </a:cubicBezTo>
                    <a:lnTo>
                      <a:pt x="63357" y="111390"/>
                    </a:lnTo>
                    <a:cubicBezTo>
                      <a:pt x="67822" y="111390"/>
                      <a:pt x="71964" y="110224"/>
                      <a:pt x="75784" y="107893"/>
                    </a:cubicBezTo>
                    <a:cubicBezTo>
                      <a:pt x="79604" y="105561"/>
                      <a:pt x="82630" y="102436"/>
                      <a:pt x="84862" y="98516"/>
                    </a:cubicBezTo>
                    <a:cubicBezTo>
                      <a:pt x="87095" y="94598"/>
                      <a:pt x="88211" y="90406"/>
                      <a:pt x="88211" y="85940"/>
                    </a:cubicBezTo>
                    <a:cubicBezTo>
                      <a:pt x="88211" y="81575"/>
                      <a:pt x="87293" y="77309"/>
                      <a:pt x="85457" y="73142"/>
                    </a:cubicBezTo>
                    <a:cubicBezTo>
                      <a:pt x="83622" y="68974"/>
                      <a:pt x="80993" y="65551"/>
                      <a:pt x="77570" y="62873"/>
                    </a:cubicBezTo>
                    <a:cubicBezTo>
                      <a:pt x="74147" y="60194"/>
                      <a:pt x="70203" y="58854"/>
                      <a:pt x="65738" y="58854"/>
                    </a:cubicBezTo>
                    <a:lnTo>
                      <a:pt x="32847" y="58854"/>
                    </a:lnTo>
                    <a:lnTo>
                      <a:pt x="32847" y="106032"/>
                    </a:lnTo>
                    <a:close/>
                    <a:moveTo>
                      <a:pt x="32847" y="54389"/>
                    </a:moveTo>
                    <a:lnTo>
                      <a:pt x="58594" y="54389"/>
                    </a:lnTo>
                    <a:cubicBezTo>
                      <a:pt x="62067" y="54389"/>
                      <a:pt x="65317" y="53769"/>
                      <a:pt x="68343" y="52529"/>
                    </a:cubicBezTo>
                    <a:cubicBezTo>
                      <a:pt x="71369" y="51288"/>
                      <a:pt x="74097" y="49478"/>
                      <a:pt x="76528" y="47096"/>
                    </a:cubicBezTo>
                    <a:cubicBezTo>
                      <a:pt x="78960" y="44715"/>
                      <a:pt x="80820" y="42036"/>
                      <a:pt x="82109" y="39060"/>
                    </a:cubicBezTo>
                    <a:cubicBezTo>
                      <a:pt x="83399" y="36083"/>
                      <a:pt x="84044" y="32908"/>
                      <a:pt x="84044" y="29535"/>
                    </a:cubicBezTo>
                    <a:cubicBezTo>
                      <a:pt x="84044" y="26558"/>
                      <a:pt x="83572" y="23706"/>
                      <a:pt x="82630" y="20977"/>
                    </a:cubicBezTo>
                    <a:cubicBezTo>
                      <a:pt x="81687" y="18248"/>
                      <a:pt x="80274" y="15768"/>
                      <a:pt x="78389" y="13536"/>
                    </a:cubicBezTo>
                    <a:cubicBezTo>
                      <a:pt x="76504" y="11303"/>
                      <a:pt x="74271" y="9567"/>
                      <a:pt x="71691" y="8327"/>
                    </a:cubicBezTo>
                    <a:cubicBezTo>
                      <a:pt x="69112" y="7087"/>
                      <a:pt x="66333" y="6467"/>
                      <a:pt x="63357" y="6467"/>
                    </a:cubicBezTo>
                    <a:lnTo>
                      <a:pt x="41628" y="6467"/>
                    </a:lnTo>
                    <a:cubicBezTo>
                      <a:pt x="39545" y="6467"/>
                      <a:pt x="37932" y="6541"/>
                      <a:pt x="36791" y="6689"/>
                    </a:cubicBezTo>
                    <a:cubicBezTo>
                      <a:pt x="35650" y="6839"/>
                      <a:pt x="34707" y="7310"/>
                      <a:pt x="33963" y="8104"/>
                    </a:cubicBezTo>
                    <a:cubicBezTo>
                      <a:pt x="33220" y="8898"/>
                      <a:pt x="32847" y="10138"/>
                      <a:pt x="32847" y="11824"/>
                    </a:cubicBezTo>
                    <a:lnTo>
                      <a:pt x="32847" y="54389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2077">
                <a:extLst>
                  <a:ext uri="{FF2B5EF4-FFF2-40B4-BE49-F238E27FC236}">
                    <a16:creationId xmlns:a16="http://schemas.microsoft.com/office/drawing/2014/main" id="{5CA8ACE3-61B5-F772-3520-BC82653FC2FA}"/>
                  </a:ext>
                </a:extLst>
              </p:cNvPr>
              <p:cNvSpPr/>
              <p:nvPr/>
            </p:nvSpPr>
            <p:spPr>
              <a:xfrm>
                <a:off x="2882905" y="6311330"/>
                <a:ext cx="66376" cy="78730"/>
              </a:xfrm>
              <a:custGeom>
                <a:avLst/>
                <a:gdLst>
                  <a:gd name="connsiteX0" fmla="*/ 38204 w 66376"/>
                  <a:gd name="connsiteY0" fmla="*/ 79096 h 78730"/>
                  <a:gd name="connsiteX1" fmla="*/ 19005 w 66376"/>
                  <a:gd name="connsiteY1" fmla="*/ 73588 h 78730"/>
                  <a:gd name="connsiteX2" fmla="*/ 5239 w 66376"/>
                  <a:gd name="connsiteY2" fmla="*/ 58929 h 78730"/>
                  <a:gd name="connsiteX3" fmla="*/ 254 w 66376"/>
                  <a:gd name="connsiteY3" fmla="*/ 39507 h 78730"/>
                  <a:gd name="connsiteX4" fmla="*/ 4792 w 66376"/>
                  <a:gd name="connsiteY4" fmla="*/ 20457 h 78730"/>
                  <a:gd name="connsiteX5" fmla="*/ 17518 w 66376"/>
                  <a:gd name="connsiteY5" fmla="*/ 5872 h 78730"/>
                  <a:gd name="connsiteX6" fmla="*/ 35823 w 66376"/>
                  <a:gd name="connsiteY6" fmla="*/ 365 h 78730"/>
                  <a:gd name="connsiteX7" fmla="*/ 49441 w 66376"/>
                  <a:gd name="connsiteY7" fmla="*/ 2970 h 78730"/>
                  <a:gd name="connsiteX8" fmla="*/ 59040 w 66376"/>
                  <a:gd name="connsiteY8" fmla="*/ 10262 h 78730"/>
                  <a:gd name="connsiteX9" fmla="*/ 64696 w 66376"/>
                  <a:gd name="connsiteY9" fmla="*/ 21350 h 78730"/>
                  <a:gd name="connsiteX10" fmla="*/ 66630 w 66376"/>
                  <a:gd name="connsiteY10" fmla="*/ 35340 h 78730"/>
                  <a:gd name="connsiteX11" fmla="*/ 64844 w 66376"/>
                  <a:gd name="connsiteY11" fmla="*/ 37572 h 78730"/>
                  <a:gd name="connsiteX12" fmla="*/ 15285 w 66376"/>
                  <a:gd name="connsiteY12" fmla="*/ 37572 h 78730"/>
                  <a:gd name="connsiteX13" fmla="*/ 15285 w 66376"/>
                  <a:gd name="connsiteY13" fmla="*/ 39358 h 78730"/>
                  <a:gd name="connsiteX14" fmla="*/ 21015 w 66376"/>
                  <a:gd name="connsiteY14" fmla="*/ 63840 h 78730"/>
                  <a:gd name="connsiteX15" fmla="*/ 39693 w 66376"/>
                  <a:gd name="connsiteY15" fmla="*/ 74035 h 78730"/>
                  <a:gd name="connsiteX16" fmla="*/ 49441 w 66376"/>
                  <a:gd name="connsiteY16" fmla="*/ 71728 h 78730"/>
                  <a:gd name="connsiteX17" fmla="*/ 57254 w 66376"/>
                  <a:gd name="connsiteY17" fmla="*/ 65180 h 78730"/>
                  <a:gd name="connsiteX18" fmla="*/ 61719 w 66376"/>
                  <a:gd name="connsiteY18" fmla="*/ 56176 h 78730"/>
                  <a:gd name="connsiteX19" fmla="*/ 62315 w 66376"/>
                  <a:gd name="connsiteY19" fmla="*/ 55134 h 78730"/>
                  <a:gd name="connsiteX20" fmla="*/ 63357 w 66376"/>
                  <a:gd name="connsiteY20" fmla="*/ 54688 h 78730"/>
                  <a:gd name="connsiteX21" fmla="*/ 64844 w 66376"/>
                  <a:gd name="connsiteY21" fmla="*/ 54688 h 78730"/>
                  <a:gd name="connsiteX22" fmla="*/ 66630 w 66376"/>
                  <a:gd name="connsiteY22" fmla="*/ 56920 h 78730"/>
                  <a:gd name="connsiteX23" fmla="*/ 56213 w 66376"/>
                  <a:gd name="connsiteY23" fmla="*/ 72844 h 78730"/>
                  <a:gd name="connsiteX24" fmla="*/ 38204 w 66376"/>
                  <a:gd name="connsiteY24" fmla="*/ 79096 h 78730"/>
                  <a:gd name="connsiteX25" fmla="*/ 15433 w 66376"/>
                  <a:gd name="connsiteY25" fmla="*/ 33257 h 78730"/>
                  <a:gd name="connsiteX26" fmla="*/ 54576 w 66376"/>
                  <a:gd name="connsiteY26" fmla="*/ 33257 h 78730"/>
                  <a:gd name="connsiteX27" fmla="*/ 52715 w 66376"/>
                  <a:gd name="connsiteY27" fmla="*/ 20234 h 78730"/>
                  <a:gd name="connsiteX28" fmla="*/ 46688 w 66376"/>
                  <a:gd name="connsiteY28" fmla="*/ 9220 h 78730"/>
                  <a:gd name="connsiteX29" fmla="*/ 35823 w 66376"/>
                  <a:gd name="connsiteY29" fmla="*/ 4830 h 78730"/>
                  <a:gd name="connsiteX30" fmla="*/ 20717 w 66376"/>
                  <a:gd name="connsiteY30" fmla="*/ 13908 h 78730"/>
                  <a:gd name="connsiteX31" fmla="*/ 15433 w 66376"/>
                  <a:gd name="connsiteY31" fmla="*/ 33257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376" h="78730">
                    <a:moveTo>
                      <a:pt x="38204" y="79096"/>
                    </a:moveTo>
                    <a:cubicBezTo>
                      <a:pt x="31259" y="79096"/>
                      <a:pt x="24859" y="77260"/>
                      <a:pt x="19005" y="73588"/>
                    </a:cubicBezTo>
                    <a:cubicBezTo>
                      <a:pt x="13151" y="69917"/>
                      <a:pt x="8562" y="65031"/>
                      <a:pt x="5239" y="58929"/>
                    </a:cubicBezTo>
                    <a:cubicBezTo>
                      <a:pt x="1916" y="52827"/>
                      <a:pt x="254" y="46353"/>
                      <a:pt x="254" y="39507"/>
                    </a:cubicBezTo>
                    <a:cubicBezTo>
                      <a:pt x="254" y="32859"/>
                      <a:pt x="1766" y="26509"/>
                      <a:pt x="4792" y="20457"/>
                    </a:cubicBezTo>
                    <a:cubicBezTo>
                      <a:pt x="7818" y="14405"/>
                      <a:pt x="12061" y="9543"/>
                      <a:pt x="17518" y="5872"/>
                    </a:cubicBezTo>
                    <a:cubicBezTo>
                      <a:pt x="22974" y="2201"/>
                      <a:pt x="29076" y="365"/>
                      <a:pt x="35823" y="365"/>
                    </a:cubicBezTo>
                    <a:cubicBezTo>
                      <a:pt x="40982" y="365"/>
                      <a:pt x="45521" y="1233"/>
                      <a:pt x="49441" y="2970"/>
                    </a:cubicBezTo>
                    <a:cubicBezTo>
                      <a:pt x="53360" y="4706"/>
                      <a:pt x="56560" y="7137"/>
                      <a:pt x="59040" y="10262"/>
                    </a:cubicBezTo>
                    <a:cubicBezTo>
                      <a:pt x="61521" y="13388"/>
                      <a:pt x="63406" y="17084"/>
                      <a:pt x="64696" y="21350"/>
                    </a:cubicBezTo>
                    <a:cubicBezTo>
                      <a:pt x="65986" y="25616"/>
                      <a:pt x="66630" y="30279"/>
                      <a:pt x="66630" y="35340"/>
                    </a:cubicBezTo>
                    <a:cubicBezTo>
                      <a:pt x="66630" y="36828"/>
                      <a:pt x="66035" y="37572"/>
                      <a:pt x="64844" y="37572"/>
                    </a:cubicBezTo>
                    <a:lnTo>
                      <a:pt x="15285" y="37572"/>
                    </a:lnTo>
                    <a:lnTo>
                      <a:pt x="15285" y="39358"/>
                    </a:lnTo>
                    <a:cubicBezTo>
                      <a:pt x="15285" y="48883"/>
                      <a:pt x="17195" y="57044"/>
                      <a:pt x="21015" y="63840"/>
                    </a:cubicBezTo>
                    <a:cubicBezTo>
                      <a:pt x="24835" y="70637"/>
                      <a:pt x="31060" y="74035"/>
                      <a:pt x="39693" y="74035"/>
                    </a:cubicBezTo>
                    <a:cubicBezTo>
                      <a:pt x="43166" y="74035"/>
                      <a:pt x="46414" y="73266"/>
                      <a:pt x="49441" y="71728"/>
                    </a:cubicBezTo>
                    <a:cubicBezTo>
                      <a:pt x="52467" y="70190"/>
                      <a:pt x="55072" y="68008"/>
                      <a:pt x="57254" y="65180"/>
                    </a:cubicBezTo>
                    <a:cubicBezTo>
                      <a:pt x="59437" y="62352"/>
                      <a:pt x="60926" y="59350"/>
                      <a:pt x="61719" y="56176"/>
                    </a:cubicBezTo>
                    <a:cubicBezTo>
                      <a:pt x="61818" y="55778"/>
                      <a:pt x="62016" y="55432"/>
                      <a:pt x="62315" y="55134"/>
                    </a:cubicBezTo>
                    <a:cubicBezTo>
                      <a:pt x="62613" y="54836"/>
                      <a:pt x="62959" y="54688"/>
                      <a:pt x="63357" y="54688"/>
                    </a:cubicBezTo>
                    <a:lnTo>
                      <a:pt x="64844" y="54688"/>
                    </a:lnTo>
                    <a:cubicBezTo>
                      <a:pt x="66035" y="54688"/>
                      <a:pt x="66630" y="55432"/>
                      <a:pt x="66630" y="56920"/>
                    </a:cubicBezTo>
                    <a:cubicBezTo>
                      <a:pt x="65043" y="63369"/>
                      <a:pt x="61571" y="68677"/>
                      <a:pt x="56213" y="72844"/>
                    </a:cubicBezTo>
                    <a:cubicBezTo>
                      <a:pt x="50855" y="77012"/>
                      <a:pt x="44851" y="79096"/>
                      <a:pt x="38204" y="79096"/>
                    </a:cubicBezTo>
                    <a:close/>
                    <a:moveTo>
                      <a:pt x="15433" y="33257"/>
                    </a:moveTo>
                    <a:lnTo>
                      <a:pt x="54576" y="33257"/>
                    </a:lnTo>
                    <a:cubicBezTo>
                      <a:pt x="54576" y="28990"/>
                      <a:pt x="53955" y="24649"/>
                      <a:pt x="52715" y="20234"/>
                    </a:cubicBezTo>
                    <a:cubicBezTo>
                      <a:pt x="51475" y="15819"/>
                      <a:pt x="49466" y="12148"/>
                      <a:pt x="46688" y="9220"/>
                    </a:cubicBezTo>
                    <a:cubicBezTo>
                      <a:pt x="43909" y="6294"/>
                      <a:pt x="40288" y="4830"/>
                      <a:pt x="35823" y="4830"/>
                    </a:cubicBezTo>
                    <a:cubicBezTo>
                      <a:pt x="29274" y="4830"/>
                      <a:pt x="24239" y="7856"/>
                      <a:pt x="20717" y="13908"/>
                    </a:cubicBezTo>
                    <a:cubicBezTo>
                      <a:pt x="17195" y="19961"/>
                      <a:pt x="15433" y="26410"/>
                      <a:pt x="15433" y="332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2078">
                <a:extLst>
                  <a:ext uri="{FF2B5EF4-FFF2-40B4-BE49-F238E27FC236}">
                    <a16:creationId xmlns:a16="http://schemas.microsoft.com/office/drawing/2014/main" id="{410EA27A-9DCF-07A6-E1DE-D8A8EC5CBAF0}"/>
                  </a:ext>
                </a:extLst>
              </p:cNvPr>
              <p:cNvSpPr/>
              <p:nvPr/>
            </p:nvSpPr>
            <p:spPr>
              <a:xfrm>
                <a:off x="2959495" y="6311330"/>
                <a:ext cx="77688" cy="78730"/>
              </a:xfrm>
              <a:custGeom>
                <a:avLst/>
                <a:gdLst>
                  <a:gd name="connsiteX0" fmla="*/ 254 w 77688"/>
                  <a:gd name="connsiteY0" fmla="*/ 60343 h 78730"/>
                  <a:gd name="connsiteX1" fmla="*/ 8291 w 77688"/>
                  <a:gd name="connsiteY1" fmla="*/ 43674 h 78730"/>
                  <a:gd name="connsiteX2" fmla="*/ 27564 w 77688"/>
                  <a:gd name="connsiteY2" fmla="*/ 34670 h 78730"/>
                  <a:gd name="connsiteX3" fmla="*/ 49069 w 77688"/>
                  <a:gd name="connsiteY3" fmla="*/ 32066 h 78730"/>
                  <a:gd name="connsiteX4" fmla="*/ 49069 w 77688"/>
                  <a:gd name="connsiteY4" fmla="*/ 25071 h 78730"/>
                  <a:gd name="connsiteX5" fmla="*/ 46837 w 77688"/>
                  <a:gd name="connsiteY5" fmla="*/ 15397 h 78730"/>
                  <a:gd name="connsiteX6" fmla="*/ 40512 w 77688"/>
                  <a:gd name="connsiteY6" fmla="*/ 7807 h 78730"/>
                  <a:gd name="connsiteX7" fmla="*/ 31508 w 77688"/>
                  <a:gd name="connsiteY7" fmla="*/ 4830 h 78730"/>
                  <a:gd name="connsiteX8" fmla="*/ 14244 w 77688"/>
                  <a:gd name="connsiteY8" fmla="*/ 9890 h 78730"/>
                  <a:gd name="connsiteX9" fmla="*/ 19527 w 77688"/>
                  <a:gd name="connsiteY9" fmla="*/ 12345 h 78730"/>
                  <a:gd name="connsiteX10" fmla="*/ 21685 w 77688"/>
                  <a:gd name="connsiteY10" fmla="*/ 18076 h 78730"/>
                  <a:gd name="connsiteX11" fmla="*/ 19304 w 77688"/>
                  <a:gd name="connsiteY11" fmla="*/ 23954 h 78730"/>
                  <a:gd name="connsiteX12" fmla="*/ 13500 w 77688"/>
                  <a:gd name="connsiteY12" fmla="*/ 26410 h 78730"/>
                  <a:gd name="connsiteX13" fmla="*/ 7621 w 77688"/>
                  <a:gd name="connsiteY13" fmla="*/ 23954 h 78730"/>
                  <a:gd name="connsiteX14" fmla="*/ 5166 w 77688"/>
                  <a:gd name="connsiteY14" fmla="*/ 18076 h 78730"/>
                  <a:gd name="connsiteX15" fmla="*/ 13426 w 77688"/>
                  <a:gd name="connsiteY15" fmla="*/ 4756 h 78730"/>
                  <a:gd name="connsiteX16" fmla="*/ 31508 w 77688"/>
                  <a:gd name="connsiteY16" fmla="*/ 365 h 78730"/>
                  <a:gd name="connsiteX17" fmla="*/ 45497 w 77688"/>
                  <a:gd name="connsiteY17" fmla="*/ 3341 h 78730"/>
                  <a:gd name="connsiteX18" fmla="*/ 56958 w 77688"/>
                  <a:gd name="connsiteY18" fmla="*/ 11825 h 78730"/>
                  <a:gd name="connsiteX19" fmla="*/ 61422 w 77688"/>
                  <a:gd name="connsiteY19" fmla="*/ 24624 h 78730"/>
                  <a:gd name="connsiteX20" fmla="*/ 61422 w 77688"/>
                  <a:gd name="connsiteY20" fmla="*/ 63319 h 78730"/>
                  <a:gd name="connsiteX21" fmla="*/ 62837 w 77688"/>
                  <a:gd name="connsiteY21" fmla="*/ 69421 h 78730"/>
                  <a:gd name="connsiteX22" fmla="*/ 67375 w 77688"/>
                  <a:gd name="connsiteY22" fmla="*/ 72249 h 78730"/>
                  <a:gd name="connsiteX23" fmla="*/ 71542 w 77688"/>
                  <a:gd name="connsiteY23" fmla="*/ 69421 h 78730"/>
                  <a:gd name="connsiteX24" fmla="*/ 72882 w 77688"/>
                  <a:gd name="connsiteY24" fmla="*/ 63319 h 78730"/>
                  <a:gd name="connsiteX25" fmla="*/ 72882 w 77688"/>
                  <a:gd name="connsiteY25" fmla="*/ 52307 h 78730"/>
                  <a:gd name="connsiteX26" fmla="*/ 77942 w 77688"/>
                  <a:gd name="connsiteY26" fmla="*/ 52307 h 78730"/>
                  <a:gd name="connsiteX27" fmla="*/ 77942 w 77688"/>
                  <a:gd name="connsiteY27" fmla="*/ 63319 h 78730"/>
                  <a:gd name="connsiteX28" fmla="*/ 75933 w 77688"/>
                  <a:gd name="connsiteY28" fmla="*/ 70537 h 78730"/>
                  <a:gd name="connsiteX29" fmla="*/ 70576 w 77688"/>
                  <a:gd name="connsiteY29" fmla="*/ 76119 h 78730"/>
                  <a:gd name="connsiteX30" fmla="*/ 63208 w 77688"/>
                  <a:gd name="connsiteY30" fmla="*/ 78202 h 78730"/>
                  <a:gd name="connsiteX31" fmla="*/ 54502 w 77688"/>
                  <a:gd name="connsiteY31" fmla="*/ 74258 h 78730"/>
                  <a:gd name="connsiteX32" fmla="*/ 50558 w 77688"/>
                  <a:gd name="connsiteY32" fmla="*/ 64957 h 78730"/>
                  <a:gd name="connsiteX33" fmla="*/ 41107 w 77688"/>
                  <a:gd name="connsiteY33" fmla="*/ 75300 h 78730"/>
                  <a:gd name="connsiteX34" fmla="*/ 27936 w 77688"/>
                  <a:gd name="connsiteY34" fmla="*/ 79096 h 78730"/>
                  <a:gd name="connsiteX35" fmla="*/ 15062 w 77688"/>
                  <a:gd name="connsiteY35" fmla="*/ 77160 h 78730"/>
                  <a:gd name="connsiteX36" fmla="*/ 4496 w 77688"/>
                  <a:gd name="connsiteY36" fmla="*/ 71058 h 78730"/>
                  <a:gd name="connsiteX37" fmla="*/ 254 w 77688"/>
                  <a:gd name="connsiteY37" fmla="*/ 60343 h 78730"/>
                  <a:gd name="connsiteX38" fmla="*/ 14244 w 77688"/>
                  <a:gd name="connsiteY38" fmla="*/ 60343 h 78730"/>
                  <a:gd name="connsiteX39" fmla="*/ 18634 w 77688"/>
                  <a:gd name="connsiteY39" fmla="*/ 70463 h 78730"/>
                  <a:gd name="connsiteX40" fmla="*/ 29127 w 77688"/>
                  <a:gd name="connsiteY40" fmla="*/ 74630 h 78730"/>
                  <a:gd name="connsiteX41" fmla="*/ 39173 w 77688"/>
                  <a:gd name="connsiteY41" fmla="*/ 71802 h 78730"/>
                  <a:gd name="connsiteX42" fmla="*/ 46391 w 77688"/>
                  <a:gd name="connsiteY42" fmla="*/ 64213 h 78730"/>
                  <a:gd name="connsiteX43" fmla="*/ 49069 w 77688"/>
                  <a:gd name="connsiteY43" fmla="*/ 54241 h 78730"/>
                  <a:gd name="connsiteX44" fmla="*/ 49069 w 77688"/>
                  <a:gd name="connsiteY44" fmla="*/ 36382 h 78730"/>
                  <a:gd name="connsiteX45" fmla="*/ 33071 w 77688"/>
                  <a:gd name="connsiteY45" fmla="*/ 38912 h 78730"/>
                  <a:gd name="connsiteX46" fmla="*/ 19602 w 77688"/>
                  <a:gd name="connsiteY46" fmla="*/ 46874 h 78730"/>
                  <a:gd name="connsiteX47" fmla="*/ 14244 w 77688"/>
                  <a:gd name="connsiteY47" fmla="*/ 60343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77688" h="78730">
                    <a:moveTo>
                      <a:pt x="254" y="60343"/>
                    </a:moveTo>
                    <a:cubicBezTo>
                      <a:pt x="254" y="53497"/>
                      <a:pt x="2933" y="47940"/>
                      <a:pt x="8291" y="43674"/>
                    </a:cubicBezTo>
                    <a:cubicBezTo>
                      <a:pt x="13649" y="39408"/>
                      <a:pt x="20072" y="36407"/>
                      <a:pt x="27564" y="34670"/>
                    </a:cubicBezTo>
                    <a:cubicBezTo>
                      <a:pt x="35055" y="32934"/>
                      <a:pt x="42224" y="32066"/>
                      <a:pt x="49069" y="32066"/>
                    </a:cubicBezTo>
                    <a:lnTo>
                      <a:pt x="49069" y="25071"/>
                    </a:lnTo>
                    <a:cubicBezTo>
                      <a:pt x="49069" y="21697"/>
                      <a:pt x="48325" y="18473"/>
                      <a:pt x="46837" y="15397"/>
                    </a:cubicBezTo>
                    <a:cubicBezTo>
                      <a:pt x="45349" y="12321"/>
                      <a:pt x="43241" y="9791"/>
                      <a:pt x="40512" y="7807"/>
                    </a:cubicBezTo>
                    <a:cubicBezTo>
                      <a:pt x="37783" y="5822"/>
                      <a:pt x="34782" y="4830"/>
                      <a:pt x="31508" y="4830"/>
                    </a:cubicBezTo>
                    <a:cubicBezTo>
                      <a:pt x="23868" y="4830"/>
                      <a:pt x="18114" y="6517"/>
                      <a:pt x="14244" y="9890"/>
                    </a:cubicBezTo>
                    <a:cubicBezTo>
                      <a:pt x="16327" y="9890"/>
                      <a:pt x="18088" y="10708"/>
                      <a:pt x="19527" y="12345"/>
                    </a:cubicBezTo>
                    <a:cubicBezTo>
                      <a:pt x="20966" y="13983"/>
                      <a:pt x="21685" y="15893"/>
                      <a:pt x="21685" y="18076"/>
                    </a:cubicBezTo>
                    <a:cubicBezTo>
                      <a:pt x="21685" y="20358"/>
                      <a:pt x="20891" y="22317"/>
                      <a:pt x="19304" y="23954"/>
                    </a:cubicBezTo>
                    <a:cubicBezTo>
                      <a:pt x="17716" y="25592"/>
                      <a:pt x="15781" y="26410"/>
                      <a:pt x="13500" y="26410"/>
                    </a:cubicBezTo>
                    <a:cubicBezTo>
                      <a:pt x="11218" y="26410"/>
                      <a:pt x="9258" y="25592"/>
                      <a:pt x="7621" y="23954"/>
                    </a:cubicBezTo>
                    <a:cubicBezTo>
                      <a:pt x="5984" y="22317"/>
                      <a:pt x="5166" y="20358"/>
                      <a:pt x="5166" y="18076"/>
                    </a:cubicBezTo>
                    <a:cubicBezTo>
                      <a:pt x="5166" y="12123"/>
                      <a:pt x="7919" y="7683"/>
                      <a:pt x="13426" y="4756"/>
                    </a:cubicBezTo>
                    <a:cubicBezTo>
                      <a:pt x="18932" y="1829"/>
                      <a:pt x="24959" y="365"/>
                      <a:pt x="31508" y="365"/>
                    </a:cubicBezTo>
                    <a:cubicBezTo>
                      <a:pt x="36171" y="365"/>
                      <a:pt x="40835" y="1357"/>
                      <a:pt x="45497" y="3341"/>
                    </a:cubicBezTo>
                    <a:cubicBezTo>
                      <a:pt x="50161" y="5326"/>
                      <a:pt x="53981" y="8154"/>
                      <a:pt x="56958" y="11825"/>
                    </a:cubicBezTo>
                    <a:cubicBezTo>
                      <a:pt x="59934" y="15496"/>
                      <a:pt x="61422" y="19763"/>
                      <a:pt x="61422" y="24624"/>
                    </a:cubicBezTo>
                    <a:lnTo>
                      <a:pt x="61422" y="63319"/>
                    </a:lnTo>
                    <a:cubicBezTo>
                      <a:pt x="61422" y="65503"/>
                      <a:pt x="61894" y="67536"/>
                      <a:pt x="62837" y="69421"/>
                    </a:cubicBezTo>
                    <a:cubicBezTo>
                      <a:pt x="63779" y="71306"/>
                      <a:pt x="65292" y="72249"/>
                      <a:pt x="67375" y="72249"/>
                    </a:cubicBezTo>
                    <a:cubicBezTo>
                      <a:pt x="69260" y="72249"/>
                      <a:pt x="70650" y="71306"/>
                      <a:pt x="71542" y="69421"/>
                    </a:cubicBezTo>
                    <a:cubicBezTo>
                      <a:pt x="72435" y="67536"/>
                      <a:pt x="72882" y="65503"/>
                      <a:pt x="72882" y="63319"/>
                    </a:cubicBezTo>
                    <a:lnTo>
                      <a:pt x="72882" y="52307"/>
                    </a:lnTo>
                    <a:lnTo>
                      <a:pt x="77942" y="52307"/>
                    </a:lnTo>
                    <a:lnTo>
                      <a:pt x="77942" y="63319"/>
                    </a:lnTo>
                    <a:cubicBezTo>
                      <a:pt x="77942" y="65800"/>
                      <a:pt x="77273" y="68206"/>
                      <a:pt x="75933" y="70537"/>
                    </a:cubicBezTo>
                    <a:cubicBezTo>
                      <a:pt x="74593" y="72869"/>
                      <a:pt x="72807" y="74729"/>
                      <a:pt x="70576" y="76119"/>
                    </a:cubicBezTo>
                    <a:cubicBezTo>
                      <a:pt x="68343" y="77508"/>
                      <a:pt x="65887" y="78202"/>
                      <a:pt x="63208" y="78202"/>
                    </a:cubicBezTo>
                    <a:cubicBezTo>
                      <a:pt x="59835" y="78202"/>
                      <a:pt x="56933" y="76888"/>
                      <a:pt x="54502" y="74258"/>
                    </a:cubicBezTo>
                    <a:cubicBezTo>
                      <a:pt x="52070" y="71629"/>
                      <a:pt x="50756" y="68529"/>
                      <a:pt x="50558" y="64957"/>
                    </a:cubicBezTo>
                    <a:cubicBezTo>
                      <a:pt x="48375" y="69322"/>
                      <a:pt x="45225" y="72770"/>
                      <a:pt x="41107" y="75300"/>
                    </a:cubicBezTo>
                    <a:cubicBezTo>
                      <a:pt x="36990" y="77831"/>
                      <a:pt x="32599" y="79096"/>
                      <a:pt x="27936" y="79096"/>
                    </a:cubicBezTo>
                    <a:cubicBezTo>
                      <a:pt x="23571" y="79096"/>
                      <a:pt x="19279" y="78451"/>
                      <a:pt x="15062" y="77160"/>
                    </a:cubicBezTo>
                    <a:cubicBezTo>
                      <a:pt x="10845" y="75871"/>
                      <a:pt x="7324" y="73837"/>
                      <a:pt x="4496" y="71058"/>
                    </a:cubicBezTo>
                    <a:cubicBezTo>
                      <a:pt x="1668" y="68280"/>
                      <a:pt x="254" y="64708"/>
                      <a:pt x="254" y="60343"/>
                    </a:cubicBezTo>
                    <a:close/>
                    <a:moveTo>
                      <a:pt x="14244" y="60343"/>
                    </a:moveTo>
                    <a:cubicBezTo>
                      <a:pt x="14244" y="64312"/>
                      <a:pt x="15707" y="67685"/>
                      <a:pt x="18634" y="70463"/>
                    </a:cubicBezTo>
                    <a:cubicBezTo>
                      <a:pt x="21561" y="73242"/>
                      <a:pt x="25059" y="74630"/>
                      <a:pt x="29127" y="74630"/>
                    </a:cubicBezTo>
                    <a:cubicBezTo>
                      <a:pt x="32798" y="74630"/>
                      <a:pt x="36147" y="73687"/>
                      <a:pt x="39173" y="71802"/>
                    </a:cubicBezTo>
                    <a:cubicBezTo>
                      <a:pt x="42199" y="69917"/>
                      <a:pt x="44605" y="67388"/>
                      <a:pt x="46391" y="64213"/>
                    </a:cubicBezTo>
                    <a:cubicBezTo>
                      <a:pt x="48177" y="61038"/>
                      <a:pt x="49069" y="57714"/>
                      <a:pt x="49069" y="54241"/>
                    </a:cubicBezTo>
                    <a:lnTo>
                      <a:pt x="49069" y="36382"/>
                    </a:lnTo>
                    <a:cubicBezTo>
                      <a:pt x="43810" y="36382"/>
                      <a:pt x="38478" y="37225"/>
                      <a:pt x="33071" y="38912"/>
                    </a:cubicBezTo>
                    <a:cubicBezTo>
                      <a:pt x="27664" y="40598"/>
                      <a:pt x="23174" y="43252"/>
                      <a:pt x="19602" y="46874"/>
                    </a:cubicBezTo>
                    <a:cubicBezTo>
                      <a:pt x="16030" y="50496"/>
                      <a:pt x="14244" y="54985"/>
                      <a:pt x="14244" y="6034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2079">
                <a:extLst>
                  <a:ext uri="{FF2B5EF4-FFF2-40B4-BE49-F238E27FC236}">
                    <a16:creationId xmlns:a16="http://schemas.microsoft.com/office/drawing/2014/main" id="{80C74311-8022-B855-EDA1-A429368FEE62}"/>
                  </a:ext>
                </a:extLst>
              </p:cNvPr>
              <p:cNvSpPr/>
              <p:nvPr/>
            </p:nvSpPr>
            <p:spPr>
              <a:xfrm>
                <a:off x="3041530" y="6312372"/>
                <a:ext cx="134689" cy="75753"/>
              </a:xfrm>
              <a:custGeom>
                <a:avLst/>
                <a:gdLst>
                  <a:gd name="connsiteX0" fmla="*/ 254 w 134689"/>
                  <a:gd name="connsiteY0" fmla="*/ 76118 h 75753"/>
                  <a:gd name="connsiteX1" fmla="*/ 254 w 134689"/>
                  <a:gd name="connsiteY1" fmla="*/ 70016 h 75753"/>
                  <a:gd name="connsiteX2" fmla="*/ 9927 w 134689"/>
                  <a:gd name="connsiteY2" fmla="*/ 69124 h 75753"/>
                  <a:gd name="connsiteX3" fmla="*/ 13648 w 134689"/>
                  <a:gd name="connsiteY3" fmla="*/ 64659 h 75753"/>
                  <a:gd name="connsiteX4" fmla="*/ 13648 w 134689"/>
                  <a:gd name="connsiteY4" fmla="*/ 17778 h 75753"/>
                  <a:gd name="connsiteX5" fmla="*/ 12308 w 134689"/>
                  <a:gd name="connsiteY5" fmla="*/ 11229 h 75753"/>
                  <a:gd name="connsiteX6" fmla="*/ 8364 w 134689"/>
                  <a:gd name="connsiteY6" fmla="*/ 8699 h 75753"/>
                  <a:gd name="connsiteX7" fmla="*/ 254 w 134689"/>
                  <a:gd name="connsiteY7" fmla="*/ 8253 h 75753"/>
                  <a:gd name="connsiteX8" fmla="*/ 254 w 134689"/>
                  <a:gd name="connsiteY8" fmla="*/ 2151 h 75753"/>
                  <a:gd name="connsiteX9" fmla="*/ 25107 w 134689"/>
                  <a:gd name="connsiteY9" fmla="*/ 365 h 75753"/>
                  <a:gd name="connsiteX10" fmla="*/ 25107 w 134689"/>
                  <a:gd name="connsiteY10" fmla="*/ 17034 h 75753"/>
                  <a:gd name="connsiteX11" fmla="*/ 35303 w 134689"/>
                  <a:gd name="connsiteY11" fmla="*/ 5053 h 75753"/>
                  <a:gd name="connsiteX12" fmla="*/ 49962 w 134689"/>
                  <a:gd name="connsiteY12" fmla="*/ 365 h 75753"/>
                  <a:gd name="connsiteX13" fmla="*/ 73179 w 134689"/>
                  <a:gd name="connsiteY13" fmla="*/ 16438 h 75753"/>
                  <a:gd name="connsiteX14" fmla="*/ 83225 w 134689"/>
                  <a:gd name="connsiteY14" fmla="*/ 4830 h 75753"/>
                  <a:gd name="connsiteX15" fmla="*/ 97735 w 134689"/>
                  <a:gd name="connsiteY15" fmla="*/ 365 h 75753"/>
                  <a:gd name="connsiteX16" fmla="*/ 110832 w 134689"/>
                  <a:gd name="connsiteY16" fmla="*/ 2895 h 75753"/>
                  <a:gd name="connsiteX17" fmla="*/ 118869 w 134689"/>
                  <a:gd name="connsiteY17" fmla="*/ 10559 h 75753"/>
                  <a:gd name="connsiteX18" fmla="*/ 121548 w 134689"/>
                  <a:gd name="connsiteY18" fmla="*/ 23433 h 75753"/>
                  <a:gd name="connsiteX19" fmla="*/ 121548 w 134689"/>
                  <a:gd name="connsiteY19" fmla="*/ 64659 h 75753"/>
                  <a:gd name="connsiteX20" fmla="*/ 125343 w 134689"/>
                  <a:gd name="connsiteY20" fmla="*/ 69124 h 75753"/>
                  <a:gd name="connsiteX21" fmla="*/ 134943 w 134689"/>
                  <a:gd name="connsiteY21" fmla="*/ 70016 h 75753"/>
                  <a:gd name="connsiteX22" fmla="*/ 134943 w 134689"/>
                  <a:gd name="connsiteY22" fmla="*/ 76118 h 75753"/>
                  <a:gd name="connsiteX23" fmla="*/ 95652 w 134689"/>
                  <a:gd name="connsiteY23" fmla="*/ 76118 h 75753"/>
                  <a:gd name="connsiteX24" fmla="*/ 95652 w 134689"/>
                  <a:gd name="connsiteY24" fmla="*/ 70016 h 75753"/>
                  <a:gd name="connsiteX25" fmla="*/ 105251 w 134689"/>
                  <a:gd name="connsiteY25" fmla="*/ 69124 h 75753"/>
                  <a:gd name="connsiteX26" fmla="*/ 109046 w 134689"/>
                  <a:gd name="connsiteY26" fmla="*/ 64659 h 75753"/>
                  <a:gd name="connsiteX27" fmla="*/ 109046 w 134689"/>
                  <a:gd name="connsiteY27" fmla="*/ 24029 h 75753"/>
                  <a:gd name="connsiteX28" fmla="*/ 106591 w 134689"/>
                  <a:gd name="connsiteY28" fmla="*/ 10113 h 75753"/>
                  <a:gd name="connsiteX29" fmla="*/ 96694 w 134689"/>
                  <a:gd name="connsiteY29" fmla="*/ 4830 h 75753"/>
                  <a:gd name="connsiteX30" fmla="*/ 80323 w 134689"/>
                  <a:gd name="connsiteY30" fmla="*/ 12792 h 75753"/>
                  <a:gd name="connsiteX31" fmla="*/ 73923 w 134689"/>
                  <a:gd name="connsiteY31" fmla="*/ 30874 h 75753"/>
                  <a:gd name="connsiteX32" fmla="*/ 73923 w 134689"/>
                  <a:gd name="connsiteY32" fmla="*/ 64659 h 75753"/>
                  <a:gd name="connsiteX33" fmla="*/ 77644 w 134689"/>
                  <a:gd name="connsiteY33" fmla="*/ 69124 h 75753"/>
                  <a:gd name="connsiteX34" fmla="*/ 87318 w 134689"/>
                  <a:gd name="connsiteY34" fmla="*/ 70016 h 75753"/>
                  <a:gd name="connsiteX35" fmla="*/ 87318 w 134689"/>
                  <a:gd name="connsiteY35" fmla="*/ 76118 h 75753"/>
                  <a:gd name="connsiteX36" fmla="*/ 48027 w 134689"/>
                  <a:gd name="connsiteY36" fmla="*/ 76118 h 75753"/>
                  <a:gd name="connsiteX37" fmla="*/ 48027 w 134689"/>
                  <a:gd name="connsiteY37" fmla="*/ 70016 h 75753"/>
                  <a:gd name="connsiteX38" fmla="*/ 57626 w 134689"/>
                  <a:gd name="connsiteY38" fmla="*/ 69124 h 75753"/>
                  <a:gd name="connsiteX39" fmla="*/ 61421 w 134689"/>
                  <a:gd name="connsiteY39" fmla="*/ 64659 h 75753"/>
                  <a:gd name="connsiteX40" fmla="*/ 61421 w 134689"/>
                  <a:gd name="connsiteY40" fmla="*/ 24029 h 75753"/>
                  <a:gd name="connsiteX41" fmla="*/ 58966 w 134689"/>
                  <a:gd name="connsiteY41" fmla="*/ 10188 h 75753"/>
                  <a:gd name="connsiteX42" fmla="*/ 49069 w 134689"/>
                  <a:gd name="connsiteY42" fmla="*/ 4830 h 75753"/>
                  <a:gd name="connsiteX43" fmla="*/ 32698 w 134689"/>
                  <a:gd name="connsiteY43" fmla="*/ 12792 h 75753"/>
                  <a:gd name="connsiteX44" fmla="*/ 26298 w 134689"/>
                  <a:gd name="connsiteY44" fmla="*/ 30874 h 75753"/>
                  <a:gd name="connsiteX45" fmla="*/ 26298 w 134689"/>
                  <a:gd name="connsiteY45" fmla="*/ 64659 h 75753"/>
                  <a:gd name="connsiteX46" fmla="*/ 30019 w 134689"/>
                  <a:gd name="connsiteY46" fmla="*/ 69124 h 75753"/>
                  <a:gd name="connsiteX47" fmla="*/ 39544 w 134689"/>
                  <a:gd name="connsiteY47" fmla="*/ 70016 h 75753"/>
                  <a:gd name="connsiteX48" fmla="*/ 39544 w 134689"/>
                  <a:gd name="connsiteY48" fmla="*/ 76118 h 75753"/>
                  <a:gd name="connsiteX49" fmla="*/ 254 w 134689"/>
                  <a:gd name="connsiteY49" fmla="*/ 76118 h 7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4689" h="75753">
                    <a:moveTo>
                      <a:pt x="254" y="76118"/>
                    </a:moveTo>
                    <a:lnTo>
                      <a:pt x="254" y="70016"/>
                    </a:lnTo>
                    <a:cubicBezTo>
                      <a:pt x="4223" y="70016"/>
                      <a:pt x="7447" y="69719"/>
                      <a:pt x="9927" y="69124"/>
                    </a:cubicBezTo>
                    <a:cubicBezTo>
                      <a:pt x="12407" y="68529"/>
                      <a:pt x="13648" y="67040"/>
                      <a:pt x="13648" y="64659"/>
                    </a:cubicBezTo>
                    <a:lnTo>
                      <a:pt x="13648" y="17778"/>
                    </a:lnTo>
                    <a:cubicBezTo>
                      <a:pt x="13648" y="14801"/>
                      <a:pt x="13201" y="12619"/>
                      <a:pt x="12308" y="11229"/>
                    </a:cubicBezTo>
                    <a:cubicBezTo>
                      <a:pt x="11416" y="9840"/>
                      <a:pt x="10100" y="8997"/>
                      <a:pt x="8364" y="8699"/>
                    </a:cubicBezTo>
                    <a:cubicBezTo>
                      <a:pt x="6628" y="8401"/>
                      <a:pt x="3924" y="8253"/>
                      <a:pt x="254" y="8253"/>
                    </a:cubicBezTo>
                    <a:lnTo>
                      <a:pt x="254" y="2151"/>
                    </a:lnTo>
                    <a:lnTo>
                      <a:pt x="25107" y="365"/>
                    </a:lnTo>
                    <a:lnTo>
                      <a:pt x="25107" y="17034"/>
                    </a:lnTo>
                    <a:cubicBezTo>
                      <a:pt x="27389" y="12172"/>
                      <a:pt x="30788" y="8179"/>
                      <a:pt x="35303" y="5053"/>
                    </a:cubicBezTo>
                    <a:cubicBezTo>
                      <a:pt x="39817" y="1928"/>
                      <a:pt x="44703" y="365"/>
                      <a:pt x="49962" y="365"/>
                    </a:cubicBezTo>
                    <a:cubicBezTo>
                      <a:pt x="63158" y="365"/>
                      <a:pt x="70897" y="5723"/>
                      <a:pt x="73179" y="16438"/>
                    </a:cubicBezTo>
                    <a:cubicBezTo>
                      <a:pt x="75461" y="11676"/>
                      <a:pt x="78810" y="7806"/>
                      <a:pt x="83225" y="4830"/>
                    </a:cubicBezTo>
                    <a:cubicBezTo>
                      <a:pt x="87640" y="1853"/>
                      <a:pt x="92476" y="365"/>
                      <a:pt x="97735" y="365"/>
                    </a:cubicBezTo>
                    <a:cubicBezTo>
                      <a:pt x="102895" y="365"/>
                      <a:pt x="107260" y="1208"/>
                      <a:pt x="110832" y="2895"/>
                    </a:cubicBezTo>
                    <a:cubicBezTo>
                      <a:pt x="114404" y="4582"/>
                      <a:pt x="117083" y="7137"/>
                      <a:pt x="118869" y="10559"/>
                    </a:cubicBezTo>
                    <a:cubicBezTo>
                      <a:pt x="120655" y="13983"/>
                      <a:pt x="121548" y="18274"/>
                      <a:pt x="121548" y="23433"/>
                    </a:cubicBezTo>
                    <a:lnTo>
                      <a:pt x="121548" y="64659"/>
                    </a:lnTo>
                    <a:cubicBezTo>
                      <a:pt x="121548" y="67040"/>
                      <a:pt x="122813" y="68529"/>
                      <a:pt x="125343" y="69124"/>
                    </a:cubicBezTo>
                    <a:cubicBezTo>
                      <a:pt x="127873" y="69719"/>
                      <a:pt x="131073" y="70016"/>
                      <a:pt x="134943" y="70016"/>
                    </a:cubicBezTo>
                    <a:lnTo>
                      <a:pt x="134943" y="76118"/>
                    </a:lnTo>
                    <a:lnTo>
                      <a:pt x="95652" y="76118"/>
                    </a:lnTo>
                    <a:lnTo>
                      <a:pt x="95652" y="70016"/>
                    </a:lnTo>
                    <a:cubicBezTo>
                      <a:pt x="99522" y="70016"/>
                      <a:pt x="102722" y="69719"/>
                      <a:pt x="105251" y="69124"/>
                    </a:cubicBezTo>
                    <a:cubicBezTo>
                      <a:pt x="107781" y="68529"/>
                      <a:pt x="109046" y="67040"/>
                      <a:pt x="109046" y="64659"/>
                    </a:cubicBezTo>
                    <a:lnTo>
                      <a:pt x="109046" y="24029"/>
                    </a:lnTo>
                    <a:cubicBezTo>
                      <a:pt x="109046" y="18274"/>
                      <a:pt x="108228" y="13635"/>
                      <a:pt x="106591" y="10113"/>
                    </a:cubicBezTo>
                    <a:cubicBezTo>
                      <a:pt x="104953" y="6591"/>
                      <a:pt x="101655" y="4830"/>
                      <a:pt x="96694" y="4830"/>
                    </a:cubicBezTo>
                    <a:cubicBezTo>
                      <a:pt x="90047" y="4830"/>
                      <a:pt x="84589" y="7484"/>
                      <a:pt x="80323" y="12792"/>
                    </a:cubicBezTo>
                    <a:cubicBezTo>
                      <a:pt x="76056" y="18100"/>
                      <a:pt x="73923" y="24128"/>
                      <a:pt x="73923" y="30874"/>
                    </a:cubicBezTo>
                    <a:lnTo>
                      <a:pt x="73923" y="64659"/>
                    </a:lnTo>
                    <a:cubicBezTo>
                      <a:pt x="73923" y="67040"/>
                      <a:pt x="75163" y="68529"/>
                      <a:pt x="77644" y="69124"/>
                    </a:cubicBezTo>
                    <a:cubicBezTo>
                      <a:pt x="80124" y="69719"/>
                      <a:pt x="83349" y="70016"/>
                      <a:pt x="87318" y="70016"/>
                    </a:cubicBezTo>
                    <a:lnTo>
                      <a:pt x="87318" y="76118"/>
                    </a:lnTo>
                    <a:lnTo>
                      <a:pt x="48027" y="76118"/>
                    </a:lnTo>
                    <a:lnTo>
                      <a:pt x="48027" y="70016"/>
                    </a:lnTo>
                    <a:cubicBezTo>
                      <a:pt x="51897" y="70016"/>
                      <a:pt x="55097" y="69719"/>
                      <a:pt x="57626" y="69124"/>
                    </a:cubicBezTo>
                    <a:cubicBezTo>
                      <a:pt x="60156" y="68529"/>
                      <a:pt x="61421" y="67040"/>
                      <a:pt x="61421" y="64659"/>
                    </a:cubicBezTo>
                    <a:lnTo>
                      <a:pt x="61421" y="24029"/>
                    </a:lnTo>
                    <a:cubicBezTo>
                      <a:pt x="61421" y="18374"/>
                      <a:pt x="60603" y="13760"/>
                      <a:pt x="58966" y="10188"/>
                    </a:cubicBezTo>
                    <a:cubicBezTo>
                      <a:pt x="57328" y="6616"/>
                      <a:pt x="54030" y="4830"/>
                      <a:pt x="49069" y="4830"/>
                    </a:cubicBezTo>
                    <a:cubicBezTo>
                      <a:pt x="42422" y="4830"/>
                      <a:pt x="36964" y="7484"/>
                      <a:pt x="32698" y="12792"/>
                    </a:cubicBezTo>
                    <a:cubicBezTo>
                      <a:pt x="28431" y="18100"/>
                      <a:pt x="26298" y="24128"/>
                      <a:pt x="26298" y="30874"/>
                    </a:cubicBezTo>
                    <a:lnTo>
                      <a:pt x="26298" y="64659"/>
                    </a:lnTo>
                    <a:cubicBezTo>
                      <a:pt x="26298" y="67040"/>
                      <a:pt x="27538" y="68529"/>
                      <a:pt x="30019" y="69124"/>
                    </a:cubicBezTo>
                    <a:cubicBezTo>
                      <a:pt x="32499" y="69719"/>
                      <a:pt x="35674" y="70016"/>
                      <a:pt x="39544" y="70016"/>
                    </a:cubicBezTo>
                    <a:lnTo>
                      <a:pt x="39544" y="76118"/>
                    </a:lnTo>
                    <a:lnTo>
                      <a:pt x="254" y="76118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2080">
                <a:extLst>
                  <a:ext uri="{FF2B5EF4-FFF2-40B4-BE49-F238E27FC236}">
                    <a16:creationId xmlns:a16="http://schemas.microsoft.com/office/drawing/2014/main" id="{F782EC10-7A55-5EDD-D89A-E6331E2E0ECA}"/>
                  </a:ext>
                </a:extLst>
              </p:cNvPr>
              <p:cNvSpPr/>
              <p:nvPr/>
            </p:nvSpPr>
            <p:spPr>
              <a:xfrm>
                <a:off x="3236812" y="6311330"/>
                <a:ext cx="66376" cy="78730"/>
              </a:xfrm>
              <a:custGeom>
                <a:avLst/>
                <a:gdLst>
                  <a:gd name="connsiteX0" fmla="*/ 38205 w 66376"/>
                  <a:gd name="connsiteY0" fmla="*/ 79096 h 78730"/>
                  <a:gd name="connsiteX1" fmla="*/ 19005 w 66376"/>
                  <a:gd name="connsiteY1" fmla="*/ 73588 h 78730"/>
                  <a:gd name="connsiteX2" fmla="*/ 5239 w 66376"/>
                  <a:gd name="connsiteY2" fmla="*/ 58929 h 78730"/>
                  <a:gd name="connsiteX3" fmla="*/ 254 w 66376"/>
                  <a:gd name="connsiteY3" fmla="*/ 39507 h 78730"/>
                  <a:gd name="connsiteX4" fmla="*/ 4793 w 66376"/>
                  <a:gd name="connsiteY4" fmla="*/ 20457 h 78730"/>
                  <a:gd name="connsiteX5" fmla="*/ 17518 w 66376"/>
                  <a:gd name="connsiteY5" fmla="*/ 5872 h 78730"/>
                  <a:gd name="connsiteX6" fmla="*/ 35824 w 66376"/>
                  <a:gd name="connsiteY6" fmla="*/ 365 h 78730"/>
                  <a:gd name="connsiteX7" fmla="*/ 49442 w 66376"/>
                  <a:gd name="connsiteY7" fmla="*/ 2970 h 78730"/>
                  <a:gd name="connsiteX8" fmla="*/ 59041 w 66376"/>
                  <a:gd name="connsiteY8" fmla="*/ 10262 h 78730"/>
                  <a:gd name="connsiteX9" fmla="*/ 64696 w 66376"/>
                  <a:gd name="connsiteY9" fmla="*/ 21350 h 78730"/>
                  <a:gd name="connsiteX10" fmla="*/ 66630 w 66376"/>
                  <a:gd name="connsiteY10" fmla="*/ 35340 h 78730"/>
                  <a:gd name="connsiteX11" fmla="*/ 64844 w 66376"/>
                  <a:gd name="connsiteY11" fmla="*/ 37572 h 78730"/>
                  <a:gd name="connsiteX12" fmla="*/ 15285 w 66376"/>
                  <a:gd name="connsiteY12" fmla="*/ 37572 h 78730"/>
                  <a:gd name="connsiteX13" fmla="*/ 15285 w 66376"/>
                  <a:gd name="connsiteY13" fmla="*/ 39358 h 78730"/>
                  <a:gd name="connsiteX14" fmla="*/ 21015 w 66376"/>
                  <a:gd name="connsiteY14" fmla="*/ 63840 h 78730"/>
                  <a:gd name="connsiteX15" fmla="*/ 39693 w 66376"/>
                  <a:gd name="connsiteY15" fmla="*/ 74035 h 78730"/>
                  <a:gd name="connsiteX16" fmla="*/ 49442 w 66376"/>
                  <a:gd name="connsiteY16" fmla="*/ 71728 h 78730"/>
                  <a:gd name="connsiteX17" fmla="*/ 57255 w 66376"/>
                  <a:gd name="connsiteY17" fmla="*/ 65180 h 78730"/>
                  <a:gd name="connsiteX18" fmla="*/ 61719 w 66376"/>
                  <a:gd name="connsiteY18" fmla="*/ 56176 h 78730"/>
                  <a:gd name="connsiteX19" fmla="*/ 62315 w 66376"/>
                  <a:gd name="connsiteY19" fmla="*/ 55134 h 78730"/>
                  <a:gd name="connsiteX20" fmla="*/ 63357 w 66376"/>
                  <a:gd name="connsiteY20" fmla="*/ 54688 h 78730"/>
                  <a:gd name="connsiteX21" fmla="*/ 64844 w 66376"/>
                  <a:gd name="connsiteY21" fmla="*/ 54688 h 78730"/>
                  <a:gd name="connsiteX22" fmla="*/ 66630 w 66376"/>
                  <a:gd name="connsiteY22" fmla="*/ 56920 h 78730"/>
                  <a:gd name="connsiteX23" fmla="*/ 56213 w 66376"/>
                  <a:gd name="connsiteY23" fmla="*/ 72844 h 78730"/>
                  <a:gd name="connsiteX24" fmla="*/ 38205 w 66376"/>
                  <a:gd name="connsiteY24" fmla="*/ 79096 h 78730"/>
                  <a:gd name="connsiteX25" fmla="*/ 15433 w 66376"/>
                  <a:gd name="connsiteY25" fmla="*/ 33257 h 78730"/>
                  <a:gd name="connsiteX26" fmla="*/ 54576 w 66376"/>
                  <a:gd name="connsiteY26" fmla="*/ 33257 h 78730"/>
                  <a:gd name="connsiteX27" fmla="*/ 52715 w 66376"/>
                  <a:gd name="connsiteY27" fmla="*/ 20234 h 78730"/>
                  <a:gd name="connsiteX28" fmla="*/ 46688 w 66376"/>
                  <a:gd name="connsiteY28" fmla="*/ 9220 h 78730"/>
                  <a:gd name="connsiteX29" fmla="*/ 35824 w 66376"/>
                  <a:gd name="connsiteY29" fmla="*/ 4830 h 78730"/>
                  <a:gd name="connsiteX30" fmla="*/ 20717 w 66376"/>
                  <a:gd name="connsiteY30" fmla="*/ 13908 h 78730"/>
                  <a:gd name="connsiteX31" fmla="*/ 15433 w 66376"/>
                  <a:gd name="connsiteY31" fmla="*/ 33257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376" h="78730">
                    <a:moveTo>
                      <a:pt x="38205" y="79096"/>
                    </a:moveTo>
                    <a:cubicBezTo>
                      <a:pt x="31259" y="79096"/>
                      <a:pt x="24859" y="77260"/>
                      <a:pt x="19005" y="73588"/>
                    </a:cubicBezTo>
                    <a:cubicBezTo>
                      <a:pt x="13152" y="69917"/>
                      <a:pt x="8563" y="65031"/>
                      <a:pt x="5239" y="58929"/>
                    </a:cubicBezTo>
                    <a:cubicBezTo>
                      <a:pt x="1916" y="52827"/>
                      <a:pt x="254" y="46353"/>
                      <a:pt x="254" y="39507"/>
                    </a:cubicBezTo>
                    <a:cubicBezTo>
                      <a:pt x="254" y="32859"/>
                      <a:pt x="1767" y="26509"/>
                      <a:pt x="4793" y="20457"/>
                    </a:cubicBezTo>
                    <a:cubicBezTo>
                      <a:pt x="7819" y="14405"/>
                      <a:pt x="12061" y="9543"/>
                      <a:pt x="17518" y="5872"/>
                    </a:cubicBezTo>
                    <a:cubicBezTo>
                      <a:pt x="22974" y="2201"/>
                      <a:pt x="29077" y="365"/>
                      <a:pt x="35824" y="365"/>
                    </a:cubicBezTo>
                    <a:cubicBezTo>
                      <a:pt x="40983" y="365"/>
                      <a:pt x="45522" y="1233"/>
                      <a:pt x="49442" y="2970"/>
                    </a:cubicBezTo>
                    <a:cubicBezTo>
                      <a:pt x="53360" y="4706"/>
                      <a:pt x="56560" y="7137"/>
                      <a:pt x="59041" y="10262"/>
                    </a:cubicBezTo>
                    <a:cubicBezTo>
                      <a:pt x="61521" y="13388"/>
                      <a:pt x="63406" y="17084"/>
                      <a:pt x="64696" y="21350"/>
                    </a:cubicBezTo>
                    <a:cubicBezTo>
                      <a:pt x="65986" y="25616"/>
                      <a:pt x="66630" y="30279"/>
                      <a:pt x="66630" y="35340"/>
                    </a:cubicBezTo>
                    <a:cubicBezTo>
                      <a:pt x="66630" y="36828"/>
                      <a:pt x="66035" y="37572"/>
                      <a:pt x="64844" y="37572"/>
                    </a:cubicBezTo>
                    <a:lnTo>
                      <a:pt x="15285" y="37572"/>
                    </a:lnTo>
                    <a:lnTo>
                      <a:pt x="15285" y="39358"/>
                    </a:lnTo>
                    <a:cubicBezTo>
                      <a:pt x="15285" y="48883"/>
                      <a:pt x="17195" y="57044"/>
                      <a:pt x="21015" y="63840"/>
                    </a:cubicBezTo>
                    <a:cubicBezTo>
                      <a:pt x="24835" y="70637"/>
                      <a:pt x="31060" y="74035"/>
                      <a:pt x="39693" y="74035"/>
                    </a:cubicBezTo>
                    <a:cubicBezTo>
                      <a:pt x="43166" y="74035"/>
                      <a:pt x="46415" y="73266"/>
                      <a:pt x="49442" y="71728"/>
                    </a:cubicBezTo>
                    <a:cubicBezTo>
                      <a:pt x="52468" y="70190"/>
                      <a:pt x="55072" y="68008"/>
                      <a:pt x="57255" y="65180"/>
                    </a:cubicBezTo>
                    <a:cubicBezTo>
                      <a:pt x="59437" y="62352"/>
                      <a:pt x="60926" y="59350"/>
                      <a:pt x="61719" y="56176"/>
                    </a:cubicBezTo>
                    <a:cubicBezTo>
                      <a:pt x="61818" y="55778"/>
                      <a:pt x="62016" y="55432"/>
                      <a:pt x="62315" y="55134"/>
                    </a:cubicBezTo>
                    <a:cubicBezTo>
                      <a:pt x="62613" y="54836"/>
                      <a:pt x="62959" y="54688"/>
                      <a:pt x="63357" y="54688"/>
                    </a:cubicBezTo>
                    <a:lnTo>
                      <a:pt x="64844" y="54688"/>
                    </a:lnTo>
                    <a:cubicBezTo>
                      <a:pt x="66035" y="54688"/>
                      <a:pt x="66630" y="55432"/>
                      <a:pt x="66630" y="56920"/>
                    </a:cubicBezTo>
                    <a:cubicBezTo>
                      <a:pt x="65043" y="63369"/>
                      <a:pt x="61571" y="68677"/>
                      <a:pt x="56213" y="72844"/>
                    </a:cubicBezTo>
                    <a:cubicBezTo>
                      <a:pt x="50855" y="77012"/>
                      <a:pt x="44852" y="79096"/>
                      <a:pt x="38205" y="79096"/>
                    </a:cubicBezTo>
                    <a:close/>
                    <a:moveTo>
                      <a:pt x="15433" y="33257"/>
                    </a:moveTo>
                    <a:lnTo>
                      <a:pt x="54576" y="33257"/>
                    </a:lnTo>
                    <a:cubicBezTo>
                      <a:pt x="54576" y="28990"/>
                      <a:pt x="53955" y="24649"/>
                      <a:pt x="52715" y="20234"/>
                    </a:cubicBezTo>
                    <a:cubicBezTo>
                      <a:pt x="51475" y="15819"/>
                      <a:pt x="49466" y="12148"/>
                      <a:pt x="46688" y="9220"/>
                    </a:cubicBezTo>
                    <a:cubicBezTo>
                      <a:pt x="43909" y="6294"/>
                      <a:pt x="40288" y="4830"/>
                      <a:pt x="35824" y="4830"/>
                    </a:cubicBezTo>
                    <a:cubicBezTo>
                      <a:pt x="29275" y="4830"/>
                      <a:pt x="24239" y="7856"/>
                      <a:pt x="20717" y="13908"/>
                    </a:cubicBezTo>
                    <a:cubicBezTo>
                      <a:pt x="17195" y="19961"/>
                      <a:pt x="15433" y="26410"/>
                      <a:pt x="15433" y="332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2081">
                <a:extLst>
                  <a:ext uri="{FF2B5EF4-FFF2-40B4-BE49-F238E27FC236}">
                    <a16:creationId xmlns:a16="http://schemas.microsoft.com/office/drawing/2014/main" id="{13EB6654-AA89-7980-6C94-1CA35E46E70A}"/>
                  </a:ext>
                </a:extLst>
              </p:cNvPr>
              <p:cNvSpPr/>
              <p:nvPr/>
            </p:nvSpPr>
            <p:spPr>
              <a:xfrm>
                <a:off x="3311617" y="6312372"/>
                <a:ext cx="87064" cy="75753"/>
              </a:xfrm>
              <a:custGeom>
                <a:avLst/>
                <a:gdLst>
                  <a:gd name="connsiteX0" fmla="*/ 254 w 87064"/>
                  <a:gd name="connsiteY0" fmla="*/ 76118 h 75753"/>
                  <a:gd name="connsiteX1" fmla="*/ 254 w 87064"/>
                  <a:gd name="connsiteY1" fmla="*/ 70016 h 75753"/>
                  <a:gd name="connsiteX2" fmla="*/ 9927 w 87064"/>
                  <a:gd name="connsiteY2" fmla="*/ 69124 h 75753"/>
                  <a:gd name="connsiteX3" fmla="*/ 13648 w 87064"/>
                  <a:gd name="connsiteY3" fmla="*/ 64659 h 75753"/>
                  <a:gd name="connsiteX4" fmla="*/ 13648 w 87064"/>
                  <a:gd name="connsiteY4" fmla="*/ 17778 h 75753"/>
                  <a:gd name="connsiteX5" fmla="*/ 12308 w 87064"/>
                  <a:gd name="connsiteY5" fmla="*/ 11229 h 75753"/>
                  <a:gd name="connsiteX6" fmla="*/ 8364 w 87064"/>
                  <a:gd name="connsiteY6" fmla="*/ 8699 h 75753"/>
                  <a:gd name="connsiteX7" fmla="*/ 254 w 87064"/>
                  <a:gd name="connsiteY7" fmla="*/ 8253 h 75753"/>
                  <a:gd name="connsiteX8" fmla="*/ 254 w 87064"/>
                  <a:gd name="connsiteY8" fmla="*/ 2151 h 75753"/>
                  <a:gd name="connsiteX9" fmla="*/ 25107 w 87064"/>
                  <a:gd name="connsiteY9" fmla="*/ 365 h 75753"/>
                  <a:gd name="connsiteX10" fmla="*/ 25107 w 87064"/>
                  <a:gd name="connsiteY10" fmla="*/ 17034 h 75753"/>
                  <a:gd name="connsiteX11" fmla="*/ 35302 w 87064"/>
                  <a:gd name="connsiteY11" fmla="*/ 5053 h 75753"/>
                  <a:gd name="connsiteX12" fmla="*/ 49962 w 87064"/>
                  <a:gd name="connsiteY12" fmla="*/ 365 h 75753"/>
                  <a:gd name="connsiteX13" fmla="*/ 67895 w 87064"/>
                  <a:gd name="connsiteY13" fmla="*/ 6021 h 75753"/>
                  <a:gd name="connsiteX14" fmla="*/ 73923 w 87064"/>
                  <a:gd name="connsiteY14" fmla="*/ 23433 h 75753"/>
                  <a:gd name="connsiteX15" fmla="*/ 73923 w 87064"/>
                  <a:gd name="connsiteY15" fmla="*/ 64659 h 75753"/>
                  <a:gd name="connsiteX16" fmla="*/ 77644 w 87064"/>
                  <a:gd name="connsiteY16" fmla="*/ 69124 h 75753"/>
                  <a:gd name="connsiteX17" fmla="*/ 87318 w 87064"/>
                  <a:gd name="connsiteY17" fmla="*/ 70016 h 75753"/>
                  <a:gd name="connsiteX18" fmla="*/ 87318 w 87064"/>
                  <a:gd name="connsiteY18" fmla="*/ 76118 h 75753"/>
                  <a:gd name="connsiteX19" fmla="*/ 48027 w 87064"/>
                  <a:gd name="connsiteY19" fmla="*/ 76118 h 75753"/>
                  <a:gd name="connsiteX20" fmla="*/ 48027 w 87064"/>
                  <a:gd name="connsiteY20" fmla="*/ 70016 h 75753"/>
                  <a:gd name="connsiteX21" fmla="*/ 57626 w 87064"/>
                  <a:gd name="connsiteY21" fmla="*/ 69124 h 75753"/>
                  <a:gd name="connsiteX22" fmla="*/ 61421 w 87064"/>
                  <a:gd name="connsiteY22" fmla="*/ 64659 h 75753"/>
                  <a:gd name="connsiteX23" fmla="*/ 61421 w 87064"/>
                  <a:gd name="connsiteY23" fmla="*/ 24029 h 75753"/>
                  <a:gd name="connsiteX24" fmla="*/ 58966 w 87064"/>
                  <a:gd name="connsiteY24" fmla="*/ 10188 h 75753"/>
                  <a:gd name="connsiteX25" fmla="*/ 49069 w 87064"/>
                  <a:gd name="connsiteY25" fmla="*/ 4830 h 75753"/>
                  <a:gd name="connsiteX26" fmla="*/ 32698 w 87064"/>
                  <a:gd name="connsiteY26" fmla="*/ 12792 h 75753"/>
                  <a:gd name="connsiteX27" fmla="*/ 26298 w 87064"/>
                  <a:gd name="connsiteY27" fmla="*/ 30874 h 75753"/>
                  <a:gd name="connsiteX28" fmla="*/ 26298 w 87064"/>
                  <a:gd name="connsiteY28" fmla="*/ 64659 h 75753"/>
                  <a:gd name="connsiteX29" fmla="*/ 30019 w 87064"/>
                  <a:gd name="connsiteY29" fmla="*/ 69124 h 75753"/>
                  <a:gd name="connsiteX30" fmla="*/ 39544 w 87064"/>
                  <a:gd name="connsiteY30" fmla="*/ 70016 h 75753"/>
                  <a:gd name="connsiteX31" fmla="*/ 39544 w 87064"/>
                  <a:gd name="connsiteY31" fmla="*/ 76118 h 75753"/>
                  <a:gd name="connsiteX32" fmla="*/ 254 w 87064"/>
                  <a:gd name="connsiteY32" fmla="*/ 76118 h 7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7064" h="75753">
                    <a:moveTo>
                      <a:pt x="254" y="76118"/>
                    </a:moveTo>
                    <a:lnTo>
                      <a:pt x="254" y="70016"/>
                    </a:lnTo>
                    <a:cubicBezTo>
                      <a:pt x="4223" y="70016"/>
                      <a:pt x="7447" y="69719"/>
                      <a:pt x="9927" y="69124"/>
                    </a:cubicBezTo>
                    <a:cubicBezTo>
                      <a:pt x="12407" y="68529"/>
                      <a:pt x="13648" y="67040"/>
                      <a:pt x="13648" y="64659"/>
                    </a:cubicBezTo>
                    <a:lnTo>
                      <a:pt x="13648" y="17778"/>
                    </a:lnTo>
                    <a:cubicBezTo>
                      <a:pt x="13648" y="14801"/>
                      <a:pt x="13201" y="12619"/>
                      <a:pt x="12308" y="11229"/>
                    </a:cubicBezTo>
                    <a:cubicBezTo>
                      <a:pt x="11416" y="9840"/>
                      <a:pt x="10100" y="8997"/>
                      <a:pt x="8364" y="8699"/>
                    </a:cubicBezTo>
                    <a:cubicBezTo>
                      <a:pt x="6628" y="8401"/>
                      <a:pt x="3924" y="8253"/>
                      <a:pt x="254" y="8253"/>
                    </a:cubicBezTo>
                    <a:lnTo>
                      <a:pt x="254" y="2151"/>
                    </a:lnTo>
                    <a:lnTo>
                      <a:pt x="25107" y="365"/>
                    </a:lnTo>
                    <a:lnTo>
                      <a:pt x="25107" y="17034"/>
                    </a:lnTo>
                    <a:cubicBezTo>
                      <a:pt x="27389" y="12172"/>
                      <a:pt x="30788" y="8179"/>
                      <a:pt x="35302" y="5053"/>
                    </a:cubicBezTo>
                    <a:cubicBezTo>
                      <a:pt x="39817" y="1928"/>
                      <a:pt x="44703" y="365"/>
                      <a:pt x="49962" y="365"/>
                    </a:cubicBezTo>
                    <a:cubicBezTo>
                      <a:pt x="57899" y="365"/>
                      <a:pt x="63877" y="2250"/>
                      <a:pt x="67895" y="6021"/>
                    </a:cubicBezTo>
                    <a:cubicBezTo>
                      <a:pt x="71914" y="9791"/>
                      <a:pt x="73923" y="15595"/>
                      <a:pt x="73923" y="23433"/>
                    </a:cubicBezTo>
                    <a:lnTo>
                      <a:pt x="73923" y="64659"/>
                    </a:lnTo>
                    <a:cubicBezTo>
                      <a:pt x="73923" y="67040"/>
                      <a:pt x="75163" y="68529"/>
                      <a:pt x="77644" y="69124"/>
                    </a:cubicBezTo>
                    <a:cubicBezTo>
                      <a:pt x="80124" y="69719"/>
                      <a:pt x="83349" y="70016"/>
                      <a:pt x="87318" y="70016"/>
                    </a:cubicBezTo>
                    <a:lnTo>
                      <a:pt x="87318" y="76118"/>
                    </a:lnTo>
                    <a:lnTo>
                      <a:pt x="48027" y="76118"/>
                    </a:lnTo>
                    <a:lnTo>
                      <a:pt x="48027" y="70016"/>
                    </a:lnTo>
                    <a:cubicBezTo>
                      <a:pt x="51897" y="70016"/>
                      <a:pt x="55097" y="69719"/>
                      <a:pt x="57626" y="69124"/>
                    </a:cubicBezTo>
                    <a:cubicBezTo>
                      <a:pt x="60156" y="68529"/>
                      <a:pt x="61421" y="67040"/>
                      <a:pt x="61421" y="64659"/>
                    </a:cubicBezTo>
                    <a:lnTo>
                      <a:pt x="61421" y="24029"/>
                    </a:lnTo>
                    <a:cubicBezTo>
                      <a:pt x="61421" y="18374"/>
                      <a:pt x="60603" y="13760"/>
                      <a:pt x="58966" y="10188"/>
                    </a:cubicBezTo>
                    <a:cubicBezTo>
                      <a:pt x="57328" y="6616"/>
                      <a:pt x="54030" y="4830"/>
                      <a:pt x="49069" y="4830"/>
                    </a:cubicBezTo>
                    <a:cubicBezTo>
                      <a:pt x="42422" y="4830"/>
                      <a:pt x="36964" y="7484"/>
                      <a:pt x="32698" y="12792"/>
                    </a:cubicBezTo>
                    <a:cubicBezTo>
                      <a:pt x="28431" y="18100"/>
                      <a:pt x="26298" y="24128"/>
                      <a:pt x="26298" y="30874"/>
                    </a:cubicBezTo>
                    <a:lnTo>
                      <a:pt x="26298" y="64659"/>
                    </a:lnTo>
                    <a:cubicBezTo>
                      <a:pt x="26298" y="67040"/>
                      <a:pt x="27538" y="68529"/>
                      <a:pt x="30019" y="69124"/>
                    </a:cubicBezTo>
                    <a:cubicBezTo>
                      <a:pt x="32499" y="69719"/>
                      <a:pt x="35674" y="70016"/>
                      <a:pt x="39544" y="70016"/>
                    </a:cubicBezTo>
                    <a:lnTo>
                      <a:pt x="39544" y="76118"/>
                    </a:lnTo>
                    <a:lnTo>
                      <a:pt x="254" y="76118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2082">
                <a:extLst>
                  <a:ext uri="{FF2B5EF4-FFF2-40B4-BE49-F238E27FC236}">
                    <a16:creationId xmlns:a16="http://schemas.microsoft.com/office/drawing/2014/main" id="{B11895F3-CE88-3915-7635-C229FDCEB5F3}"/>
                  </a:ext>
                </a:extLst>
              </p:cNvPr>
              <p:cNvSpPr/>
              <p:nvPr/>
            </p:nvSpPr>
            <p:spPr>
              <a:xfrm>
                <a:off x="3404452" y="6311330"/>
                <a:ext cx="66377" cy="78730"/>
              </a:xfrm>
              <a:custGeom>
                <a:avLst/>
                <a:gdLst>
                  <a:gd name="connsiteX0" fmla="*/ 38205 w 66377"/>
                  <a:gd name="connsiteY0" fmla="*/ 79096 h 78730"/>
                  <a:gd name="connsiteX1" fmla="*/ 19006 w 66377"/>
                  <a:gd name="connsiteY1" fmla="*/ 73588 h 78730"/>
                  <a:gd name="connsiteX2" fmla="*/ 5240 w 66377"/>
                  <a:gd name="connsiteY2" fmla="*/ 58929 h 78730"/>
                  <a:gd name="connsiteX3" fmla="*/ 254 w 66377"/>
                  <a:gd name="connsiteY3" fmla="*/ 39507 h 78730"/>
                  <a:gd name="connsiteX4" fmla="*/ 4793 w 66377"/>
                  <a:gd name="connsiteY4" fmla="*/ 20457 h 78730"/>
                  <a:gd name="connsiteX5" fmla="*/ 17518 w 66377"/>
                  <a:gd name="connsiteY5" fmla="*/ 5872 h 78730"/>
                  <a:gd name="connsiteX6" fmla="*/ 35824 w 66377"/>
                  <a:gd name="connsiteY6" fmla="*/ 365 h 78730"/>
                  <a:gd name="connsiteX7" fmla="*/ 49442 w 66377"/>
                  <a:gd name="connsiteY7" fmla="*/ 2970 h 78730"/>
                  <a:gd name="connsiteX8" fmla="*/ 59041 w 66377"/>
                  <a:gd name="connsiteY8" fmla="*/ 10262 h 78730"/>
                  <a:gd name="connsiteX9" fmla="*/ 64696 w 66377"/>
                  <a:gd name="connsiteY9" fmla="*/ 21350 h 78730"/>
                  <a:gd name="connsiteX10" fmla="*/ 66631 w 66377"/>
                  <a:gd name="connsiteY10" fmla="*/ 35340 h 78730"/>
                  <a:gd name="connsiteX11" fmla="*/ 64845 w 66377"/>
                  <a:gd name="connsiteY11" fmla="*/ 37572 h 78730"/>
                  <a:gd name="connsiteX12" fmla="*/ 15285 w 66377"/>
                  <a:gd name="connsiteY12" fmla="*/ 37572 h 78730"/>
                  <a:gd name="connsiteX13" fmla="*/ 15285 w 66377"/>
                  <a:gd name="connsiteY13" fmla="*/ 39358 h 78730"/>
                  <a:gd name="connsiteX14" fmla="*/ 21015 w 66377"/>
                  <a:gd name="connsiteY14" fmla="*/ 63840 h 78730"/>
                  <a:gd name="connsiteX15" fmla="*/ 39693 w 66377"/>
                  <a:gd name="connsiteY15" fmla="*/ 74035 h 78730"/>
                  <a:gd name="connsiteX16" fmla="*/ 49442 w 66377"/>
                  <a:gd name="connsiteY16" fmla="*/ 71728 h 78730"/>
                  <a:gd name="connsiteX17" fmla="*/ 57255 w 66377"/>
                  <a:gd name="connsiteY17" fmla="*/ 65180 h 78730"/>
                  <a:gd name="connsiteX18" fmla="*/ 61719 w 66377"/>
                  <a:gd name="connsiteY18" fmla="*/ 56176 h 78730"/>
                  <a:gd name="connsiteX19" fmla="*/ 62315 w 66377"/>
                  <a:gd name="connsiteY19" fmla="*/ 55134 h 78730"/>
                  <a:gd name="connsiteX20" fmla="*/ 63357 w 66377"/>
                  <a:gd name="connsiteY20" fmla="*/ 54688 h 78730"/>
                  <a:gd name="connsiteX21" fmla="*/ 64845 w 66377"/>
                  <a:gd name="connsiteY21" fmla="*/ 54688 h 78730"/>
                  <a:gd name="connsiteX22" fmla="*/ 66631 w 66377"/>
                  <a:gd name="connsiteY22" fmla="*/ 56920 h 78730"/>
                  <a:gd name="connsiteX23" fmla="*/ 56213 w 66377"/>
                  <a:gd name="connsiteY23" fmla="*/ 72844 h 78730"/>
                  <a:gd name="connsiteX24" fmla="*/ 38205 w 66377"/>
                  <a:gd name="connsiteY24" fmla="*/ 79096 h 78730"/>
                  <a:gd name="connsiteX25" fmla="*/ 15434 w 66377"/>
                  <a:gd name="connsiteY25" fmla="*/ 33257 h 78730"/>
                  <a:gd name="connsiteX26" fmla="*/ 54576 w 66377"/>
                  <a:gd name="connsiteY26" fmla="*/ 33257 h 78730"/>
                  <a:gd name="connsiteX27" fmla="*/ 52715 w 66377"/>
                  <a:gd name="connsiteY27" fmla="*/ 20234 h 78730"/>
                  <a:gd name="connsiteX28" fmla="*/ 46688 w 66377"/>
                  <a:gd name="connsiteY28" fmla="*/ 9220 h 78730"/>
                  <a:gd name="connsiteX29" fmla="*/ 35824 w 66377"/>
                  <a:gd name="connsiteY29" fmla="*/ 4830 h 78730"/>
                  <a:gd name="connsiteX30" fmla="*/ 20718 w 66377"/>
                  <a:gd name="connsiteY30" fmla="*/ 13908 h 78730"/>
                  <a:gd name="connsiteX31" fmla="*/ 15434 w 66377"/>
                  <a:gd name="connsiteY31" fmla="*/ 33257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377" h="78730">
                    <a:moveTo>
                      <a:pt x="38205" y="79096"/>
                    </a:moveTo>
                    <a:cubicBezTo>
                      <a:pt x="31259" y="79096"/>
                      <a:pt x="24860" y="77260"/>
                      <a:pt x="19006" y="73588"/>
                    </a:cubicBezTo>
                    <a:cubicBezTo>
                      <a:pt x="13152" y="69917"/>
                      <a:pt x="8563" y="65031"/>
                      <a:pt x="5240" y="58929"/>
                    </a:cubicBezTo>
                    <a:cubicBezTo>
                      <a:pt x="1916" y="52827"/>
                      <a:pt x="254" y="46353"/>
                      <a:pt x="254" y="39507"/>
                    </a:cubicBezTo>
                    <a:cubicBezTo>
                      <a:pt x="254" y="32859"/>
                      <a:pt x="1767" y="26509"/>
                      <a:pt x="4793" y="20457"/>
                    </a:cubicBezTo>
                    <a:cubicBezTo>
                      <a:pt x="7819" y="14405"/>
                      <a:pt x="12060" y="9543"/>
                      <a:pt x="17518" y="5872"/>
                    </a:cubicBezTo>
                    <a:cubicBezTo>
                      <a:pt x="22975" y="2201"/>
                      <a:pt x="29077" y="365"/>
                      <a:pt x="35824" y="365"/>
                    </a:cubicBezTo>
                    <a:cubicBezTo>
                      <a:pt x="40983" y="365"/>
                      <a:pt x="45522" y="1233"/>
                      <a:pt x="49442" y="2970"/>
                    </a:cubicBezTo>
                    <a:cubicBezTo>
                      <a:pt x="53361" y="4706"/>
                      <a:pt x="56561" y="7137"/>
                      <a:pt x="59041" y="10262"/>
                    </a:cubicBezTo>
                    <a:cubicBezTo>
                      <a:pt x="61521" y="13388"/>
                      <a:pt x="63406" y="17084"/>
                      <a:pt x="64696" y="21350"/>
                    </a:cubicBezTo>
                    <a:cubicBezTo>
                      <a:pt x="65986" y="25616"/>
                      <a:pt x="66631" y="30279"/>
                      <a:pt x="66631" y="35340"/>
                    </a:cubicBezTo>
                    <a:cubicBezTo>
                      <a:pt x="66631" y="36828"/>
                      <a:pt x="66036" y="37572"/>
                      <a:pt x="64845" y="37572"/>
                    </a:cubicBezTo>
                    <a:lnTo>
                      <a:pt x="15285" y="37572"/>
                    </a:lnTo>
                    <a:lnTo>
                      <a:pt x="15285" y="39358"/>
                    </a:lnTo>
                    <a:cubicBezTo>
                      <a:pt x="15285" y="48883"/>
                      <a:pt x="17195" y="57044"/>
                      <a:pt x="21015" y="63840"/>
                    </a:cubicBezTo>
                    <a:cubicBezTo>
                      <a:pt x="24835" y="70637"/>
                      <a:pt x="31061" y="74035"/>
                      <a:pt x="39693" y="74035"/>
                    </a:cubicBezTo>
                    <a:cubicBezTo>
                      <a:pt x="43166" y="74035"/>
                      <a:pt x="46415" y="73266"/>
                      <a:pt x="49442" y="71728"/>
                    </a:cubicBezTo>
                    <a:cubicBezTo>
                      <a:pt x="52467" y="70190"/>
                      <a:pt x="55072" y="68008"/>
                      <a:pt x="57255" y="65180"/>
                    </a:cubicBezTo>
                    <a:cubicBezTo>
                      <a:pt x="59437" y="62352"/>
                      <a:pt x="60926" y="59350"/>
                      <a:pt x="61719" y="56176"/>
                    </a:cubicBezTo>
                    <a:cubicBezTo>
                      <a:pt x="61819" y="55778"/>
                      <a:pt x="62017" y="55432"/>
                      <a:pt x="62315" y="55134"/>
                    </a:cubicBezTo>
                    <a:cubicBezTo>
                      <a:pt x="62612" y="54836"/>
                      <a:pt x="62960" y="54688"/>
                      <a:pt x="63357" y="54688"/>
                    </a:cubicBezTo>
                    <a:lnTo>
                      <a:pt x="64845" y="54688"/>
                    </a:lnTo>
                    <a:cubicBezTo>
                      <a:pt x="66036" y="54688"/>
                      <a:pt x="66631" y="55432"/>
                      <a:pt x="66631" y="56920"/>
                    </a:cubicBezTo>
                    <a:cubicBezTo>
                      <a:pt x="65044" y="63369"/>
                      <a:pt x="61571" y="68677"/>
                      <a:pt x="56213" y="72844"/>
                    </a:cubicBezTo>
                    <a:cubicBezTo>
                      <a:pt x="50855" y="77012"/>
                      <a:pt x="44853" y="79096"/>
                      <a:pt x="38205" y="79096"/>
                    </a:cubicBezTo>
                    <a:close/>
                    <a:moveTo>
                      <a:pt x="15434" y="33257"/>
                    </a:moveTo>
                    <a:lnTo>
                      <a:pt x="54576" y="33257"/>
                    </a:lnTo>
                    <a:cubicBezTo>
                      <a:pt x="54576" y="28990"/>
                      <a:pt x="53955" y="24649"/>
                      <a:pt x="52715" y="20234"/>
                    </a:cubicBezTo>
                    <a:cubicBezTo>
                      <a:pt x="51475" y="15819"/>
                      <a:pt x="49466" y="12148"/>
                      <a:pt x="46688" y="9220"/>
                    </a:cubicBezTo>
                    <a:cubicBezTo>
                      <a:pt x="43910" y="6294"/>
                      <a:pt x="40288" y="4830"/>
                      <a:pt x="35824" y="4830"/>
                    </a:cubicBezTo>
                    <a:cubicBezTo>
                      <a:pt x="29275" y="4830"/>
                      <a:pt x="24240" y="7856"/>
                      <a:pt x="20718" y="13908"/>
                    </a:cubicBezTo>
                    <a:cubicBezTo>
                      <a:pt x="17196" y="19961"/>
                      <a:pt x="15434" y="26410"/>
                      <a:pt x="15434" y="332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2083">
                <a:extLst>
                  <a:ext uri="{FF2B5EF4-FFF2-40B4-BE49-F238E27FC236}">
                    <a16:creationId xmlns:a16="http://schemas.microsoft.com/office/drawing/2014/main" id="{7C90C51A-DA88-5B94-27EB-B1A607B165CA}"/>
                  </a:ext>
                </a:extLst>
              </p:cNvPr>
              <p:cNvSpPr/>
              <p:nvPr/>
            </p:nvSpPr>
            <p:spPr>
              <a:xfrm>
                <a:off x="3478661" y="6312372"/>
                <a:ext cx="57893" cy="75753"/>
              </a:xfrm>
              <a:custGeom>
                <a:avLst/>
                <a:gdLst>
                  <a:gd name="connsiteX0" fmla="*/ 254 w 57893"/>
                  <a:gd name="connsiteY0" fmla="*/ 76118 h 75753"/>
                  <a:gd name="connsiteX1" fmla="*/ 254 w 57893"/>
                  <a:gd name="connsiteY1" fmla="*/ 70016 h 75753"/>
                  <a:gd name="connsiteX2" fmla="*/ 9853 w 57893"/>
                  <a:gd name="connsiteY2" fmla="*/ 69124 h 75753"/>
                  <a:gd name="connsiteX3" fmla="*/ 13648 w 57893"/>
                  <a:gd name="connsiteY3" fmla="*/ 64659 h 75753"/>
                  <a:gd name="connsiteX4" fmla="*/ 13648 w 57893"/>
                  <a:gd name="connsiteY4" fmla="*/ 17778 h 75753"/>
                  <a:gd name="connsiteX5" fmla="*/ 12234 w 57893"/>
                  <a:gd name="connsiteY5" fmla="*/ 11229 h 75753"/>
                  <a:gd name="connsiteX6" fmla="*/ 8215 w 57893"/>
                  <a:gd name="connsiteY6" fmla="*/ 8699 h 75753"/>
                  <a:gd name="connsiteX7" fmla="*/ 254 w 57893"/>
                  <a:gd name="connsiteY7" fmla="*/ 8253 h 75753"/>
                  <a:gd name="connsiteX8" fmla="*/ 254 w 57893"/>
                  <a:gd name="connsiteY8" fmla="*/ 2151 h 75753"/>
                  <a:gd name="connsiteX9" fmla="*/ 24810 w 57893"/>
                  <a:gd name="connsiteY9" fmla="*/ 365 h 75753"/>
                  <a:gd name="connsiteX10" fmla="*/ 24810 w 57893"/>
                  <a:gd name="connsiteY10" fmla="*/ 17034 h 75753"/>
                  <a:gd name="connsiteX11" fmla="*/ 32623 w 57893"/>
                  <a:gd name="connsiteY11" fmla="*/ 4979 h 75753"/>
                  <a:gd name="connsiteX12" fmla="*/ 45051 w 57893"/>
                  <a:gd name="connsiteY12" fmla="*/ 365 h 75753"/>
                  <a:gd name="connsiteX13" fmla="*/ 54129 w 57893"/>
                  <a:gd name="connsiteY13" fmla="*/ 3341 h 75753"/>
                  <a:gd name="connsiteX14" fmla="*/ 58147 w 57893"/>
                  <a:gd name="connsiteY14" fmla="*/ 11379 h 75753"/>
                  <a:gd name="connsiteX15" fmla="*/ 55915 w 57893"/>
                  <a:gd name="connsiteY15" fmla="*/ 16661 h 75753"/>
                  <a:gd name="connsiteX16" fmla="*/ 50408 w 57893"/>
                  <a:gd name="connsiteY16" fmla="*/ 18968 h 75753"/>
                  <a:gd name="connsiteX17" fmla="*/ 45051 w 57893"/>
                  <a:gd name="connsiteY17" fmla="*/ 16736 h 75753"/>
                  <a:gd name="connsiteX18" fmla="*/ 42818 w 57893"/>
                  <a:gd name="connsiteY18" fmla="*/ 11379 h 75753"/>
                  <a:gd name="connsiteX19" fmla="*/ 46093 w 57893"/>
                  <a:gd name="connsiteY19" fmla="*/ 4830 h 75753"/>
                  <a:gd name="connsiteX20" fmla="*/ 45051 w 57893"/>
                  <a:gd name="connsiteY20" fmla="*/ 4830 h 75753"/>
                  <a:gd name="connsiteX21" fmla="*/ 33665 w 57893"/>
                  <a:gd name="connsiteY21" fmla="*/ 9816 h 75753"/>
                  <a:gd name="connsiteX22" fmla="*/ 27414 w 57893"/>
                  <a:gd name="connsiteY22" fmla="*/ 22243 h 75753"/>
                  <a:gd name="connsiteX23" fmla="*/ 25554 w 57893"/>
                  <a:gd name="connsiteY23" fmla="*/ 36530 h 75753"/>
                  <a:gd name="connsiteX24" fmla="*/ 25554 w 57893"/>
                  <a:gd name="connsiteY24" fmla="*/ 64659 h 75753"/>
                  <a:gd name="connsiteX25" fmla="*/ 42223 w 57893"/>
                  <a:gd name="connsiteY25" fmla="*/ 70016 h 75753"/>
                  <a:gd name="connsiteX26" fmla="*/ 42223 w 57893"/>
                  <a:gd name="connsiteY26" fmla="*/ 76118 h 75753"/>
                  <a:gd name="connsiteX27" fmla="*/ 254 w 57893"/>
                  <a:gd name="connsiteY27" fmla="*/ 76118 h 7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893" h="75753">
                    <a:moveTo>
                      <a:pt x="254" y="76118"/>
                    </a:moveTo>
                    <a:lnTo>
                      <a:pt x="254" y="70016"/>
                    </a:lnTo>
                    <a:cubicBezTo>
                      <a:pt x="4123" y="70016"/>
                      <a:pt x="7323" y="69719"/>
                      <a:pt x="9853" y="69124"/>
                    </a:cubicBezTo>
                    <a:cubicBezTo>
                      <a:pt x="12383" y="68529"/>
                      <a:pt x="13648" y="67040"/>
                      <a:pt x="13648" y="64659"/>
                    </a:cubicBezTo>
                    <a:lnTo>
                      <a:pt x="13648" y="17778"/>
                    </a:lnTo>
                    <a:cubicBezTo>
                      <a:pt x="13648" y="14801"/>
                      <a:pt x="13176" y="12619"/>
                      <a:pt x="12234" y="11229"/>
                    </a:cubicBezTo>
                    <a:cubicBezTo>
                      <a:pt x="11292" y="9840"/>
                      <a:pt x="9952" y="8997"/>
                      <a:pt x="8215" y="8699"/>
                    </a:cubicBezTo>
                    <a:cubicBezTo>
                      <a:pt x="6479" y="8401"/>
                      <a:pt x="3825" y="8253"/>
                      <a:pt x="254" y="8253"/>
                    </a:cubicBezTo>
                    <a:lnTo>
                      <a:pt x="254" y="2151"/>
                    </a:lnTo>
                    <a:lnTo>
                      <a:pt x="24810" y="365"/>
                    </a:lnTo>
                    <a:lnTo>
                      <a:pt x="24810" y="17034"/>
                    </a:lnTo>
                    <a:cubicBezTo>
                      <a:pt x="26596" y="12073"/>
                      <a:pt x="29201" y="8055"/>
                      <a:pt x="32623" y="4979"/>
                    </a:cubicBezTo>
                    <a:cubicBezTo>
                      <a:pt x="36047" y="1903"/>
                      <a:pt x="40189" y="365"/>
                      <a:pt x="45051" y="365"/>
                    </a:cubicBezTo>
                    <a:cubicBezTo>
                      <a:pt x="48424" y="365"/>
                      <a:pt x="51450" y="1357"/>
                      <a:pt x="54129" y="3341"/>
                    </a:cubicBezTo>
                    <a:cubicBezTo>
                      <a:pt x="56808" y="5326"/>
                      <a:pt x="58147" y="8005"/>
                      <a:pt x="58147" y="11379"/>
                    </a:cubicBezTo>
                    <a:cubicBezTo>
                      <a:pt x="58147" y="13363"/>
                      <a:pt x="57403" y="15124"/>
                      <a:pt x="55915" y="16661"/>
                    </a:cubicBezTo>
                    <a:cubicBezTo>
                      <a:pt x="54427" y="18199"/>
                      <a:pt x="52591" y="18968"/>
                      <a:pt x="50408" y="18968"/>
                    </a:cubicBezTo>
                    <a:cubicBezTo>
                      <a:pt x="48325" y="18968"/>
                      <a:pt x="46539" y="18224"/>
                      <a:pt x="45051" y="16736"/>
                    </a:cubicBezTo>
                    <a:cubicBezTo>
                      <a:pt x="43562" y="15248"/>
                      <a:pt x="42818" y="13462"/>
                      <a:pt x="42818" y="11379"/>
                    </a:cubicBezTo>
                    <a:cubicBezTo>
                      <a:pt x="42818" y="8303"/>
                      <a:pt x="43909" y="6120"/>
                      <a:pt x="46093" y="4830"/>
                    </a:cubicBezTo>
                    <a:lnTo>
                      <a:pt x="45051" y="4830"/>
                    </a:lnTo>
                    <a:cubicBezTo>
                      <a:pt x="40387" y="4830"/>
                      <a:pt x="36592" y="6492"/>
                      <a:pt x="33665" y="9816"/>
                    </a:cubicBezTo>
                    <a:cubicBezTo>
                      <a:pt x="30739" y="13139"/>
                      <a:pt x="28655" y="17282"/>
                      <a:pt x="27414" y="22243"/>
                    </a:cubicBezTo>
                    <a:cubicBezTo>
                      <a:pt x="26174" y="27203"/>
                      <a:pt x="25554" y="31966"/>
                      <a:pt x="25554" y="36530"/>
                    </a:cubicBezTo>
                    <a:lnTo>
                      <a:pt x="25554" y="64659"/>
                    </a:lnTo>
                    <a:cubicBezTo>
                      <a:pt x="25554" y="68231"/>
                      <a:pt x="31110" y="70016"/>
                      <a:pt x="42223" y="70016"/>
                    </a:cubicBezTo>
                    <a:lnTo>
                      <a:pt x="42223" y="76118"/>
                    </a:lnTo>
                    <a:lnTo>
                      <a:pt x="254" y="76118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2084">
                <a:extLst>
                  <a:ext uri="{FF2B5EF4-FFF2-40B4-BE49-F238E27FC236}">
                    <a16:creationId xmlns:a16="http://schemas.microsoft.com/office/drawing/2014/main" id="{D190F14F-3F5B-E330-5F69-0DF19C5D1B04}"/>
                  </a:ext>
                </a:extLst>
              </p:cNvPr>
              <p:cNvSpPr/>
              <p:nvPr/>
            </p:nvSpPr>
            <p:spPr>
              <a:xfrm>
                <a:off x="3544618" y="6310437"/>
                <a:ext cx="78432" cy="112960"/>
              </a:xfrm>
              <a:custGeom>
                <a:avLst/>
                <a:gdLst>
                  <a:gd name="connsiteX0" fmla="*/ 254 w 78432"/>
                  <a:gd name="connsiteY0" fmla="*/ 91448 h 112960"/>
                  <a:gd name="connsiteX1" fmla="*/ 4718 w 78432"/>
                  <a:gd name="connsiteY1" fmla="*/ 80806 h 112960"/>
                  <a:gd name="connsiteX2" fmla="*/ 15285 w 78432"/>
                  <a:gd name="connsiteY2" fmla="*/ 74332 h 112960"/>
                  <a:gd name="connsiteX3" fmla="*/ 10076 w 78432"/>
                  <a:gd name="connsiteY3" fmla="*/ 67709 h 112960"/>
                  <a:gd name="connsiteX4" fmla="*/ 8290 w 78432"/>
                  <a:gd name="connsiteY4" fmla="*/ 59449 h 112960"/>
                  <a:gd name="connsiteX5" fmla="*/ 13350 w 78432"/>
                  <a:gd name="connsiteY5" fmla="*/ 45162 h 112960"/>
                  <a:gd name="connsiteX6" fmla="*/ 5463 w 78432"/>
                  <a:gd name="connsiteY6" fmla="*/ 27451 h 112960"/>
                  <a:gd name="connsiteX7" fmla="*/ 7769 w 78432"/>
                  <a:gd name="connsiteY7" fmla="*/ 17405 h 112960"/>
                  <a:gd name="connsiteX8" fmla="*/ 14169 w 78432"/>
                  <a:gd name="connsiteY8" fmla="*/ 9295 h 112960"/>
                  <a:gd name="connsiteX9" fmla="*/ 23322 w 78432"/>
                  <a:gd name="connsiteY9" fmla="*/ 4085 h 112960"/>
                  <a:gd name="connsiteX10" fmla="*/ 33591 w 78432"/>
                  <a:gd name="connsiteY10" fmla="*/ 2299 h 112960"/>
                  <a:gd name="connsiteX11" fmla="*/ 51897 w 78432"/>
                  <a:gd name="connsiteY11" fmla="*/ 8253 h 112960"/>
                  <a:gd name="connsiteX12" fmla="*/ 60231 w 78432"/>
                  <a:gd name="connsiteY12" fmla="*/ 2448 h 112960"/>
                  <a:gd name="connsiteX13" fmla="*/ 70202 w 78432"/>
                  <a:gd name="connsiteY13" fmla="*/ 365 h 112960"/>
                  <a:gd name="connsiteX14" fmla="*/ 76305 w 78432"/>
                  <a:gd name="connsiteY14" fmla="*/ 2969 h 112960"/>
                  <a:gd name="connsiteX15" fmla="*/ 78686 w 78432"/>
                  <a:gd name="connsiteY15" fmla="*/ 9295 h 112960"/>
                  <a:gd name="connsiteX16" fmla="*/ 77049 w 78432"/>
                  <a:gd name="connsiteY16" fmla="*/ 13015 h 112960"/>
                  <a:gd name="connsiteX17" fmla="*/ 73328 w 78432"/>
                  <a:gd name="connsiteY17" fmla="*/ 14652 h 112960"/>
                  <a:gd name="connsiteX18" fmla="*/ 69607 w 78432"/>
                  <a:gd name="connsiteY18" fmla="*/ 13015 h 112960"/>
                  <a:gd name="connsiteX19" fmla="*/ 67971 w 78432"/>
                  <a:gd name="connsiteY19" fmla="*/ 9295 h 112960"/>
                  <a:gd name="connsiteX20" fmla="*/ 70054 w 78432"/>
                  <a:gd name="connsiteY20" fmla="*/ 4829 h 112960"/>
                  <a:gd name="connsiteX21" fmla="*/ 54874 w 78432"/>
                  <a:gd name="connsiteY21" fmla="*/ 10932 h 112960"/>
                  <a:gd name="connsiteX22" fmla="*/ 59859 w 78432"/>
                  <a:gd name="connsiteY22" fmla="*/ 18521 h 112960"/>
                  <a:gd name="connsiteX23" fmla="*/ 61719 w 78432"/>
                  <a:gd name="connsiteY23" fmla="*/ 27451 h 112960"/>
                  <a:gd name="connsiteX24" fmla="*/ 57701 w 78432"/>
                  <a:gd name="connsiteY24" fmla="*/ 40548 h 112960"/>
                  <a:gd name="connsiteX25" fmla="*/ 47135 w 78432"/>
                  <a:gd name="connsiteY25" fmla="*/ 49627 h 112960"/>
                  <a:gd name="connsiteX26" fmla="*/ 33591 w 78432"/>
                  <a:gd name="connsiteY26" fmla="*/ 52901 h 112960"/>
                  <a:gd name="connsiteX27" fmla="*/ 16476 w 78432"/>
                  <a:gd name="connsiteY27" fmla="*/ 47692 h 112960"/>
                  <a:gd name="connsiteX28" fmla="*/ 13946 w 78432"/>
                  <a:gd name="connsiteY28" fmla="*/ 55282 h 112960"/>
                  <a:gd name="connsiteX29" fmla="*/ 16922 w 78432"/>
                  <a:gd name="connsiteY29" fmla="*/ 63170 h 112960"/>
                  <a:gd name="connsiteX30" fmla="*/ 24513 w 78432"/>
                  <a:gd name="connsiteY30" fmla="*/ 66593 h 112960"/>
                  <a:gd name="connsiteX31" fmla="*/ 38502 w 78432"/>
                  <a:gd name="connsiteY31" fmla="*/ 66593 h 112960"/>
                  <a:gd name="connsiteX32" fmla="*/ 56957 w 78432"/>
                  <a:gd name="connsiteY32" fmla="*/ 68453 h 112960"/>
                  <a:gd name="connsiteX33" fmla="*/ 70723 w 78432"/>
                  <a:gd name="connsiteY33" fmla="*/ 75821 h 112960"/>
                  <a:gd name="connsiteX34" fmla="*/ 76305 w 78432"/>
                  <a:gd name="connsiteY34" fmla="*/ 91448 h 112960"/>
                  <a:gd name="connsiteX35" fmla="*/ 69905 w 78432"/>
                  <a:gd name="connsiteY35" fmla="*/ 104024 h 112960"/>
                  <a:gd name="connsiteX36" fmla="*/ 54724 w 78432"/>
                  <a:gd name="connsiteY36" fmla="*/ 111167 h 112960"/>
                  <a:gd name="connsiteX37" fmla="*/ 38354 w 78432"/>
                  <a:gd name="connsiteY37" fmla="*/ 113326 h 112960"/>
                  <a:gd name="connsiteX38" fmla="*/ 21908 w 78432"/>
                  <a:gd name="connsiteY38" fmla="*/ 111167 h 112960"/>
                  <a:gd name="connsiteX39" fmla="*/ 6653 w 78432"/>
                  <a:gd name="connsiteY39" fmla="*/ 104024 h 112960"/>
                  <a:gd name="connsiteX40" fmla="*/ 254 w 78432"/>
                  <a:gd name="connsiteY40" fmla="*/ 91448 h 112960"/>
                  <a:gd name="connsiteX41" fmla="*/ 9927 w 78432"/>
                  <a:gd name="connsiteY41" fmla="*/ 91448 h 112960"/>
                  <a:gd name="connsiteX42" fmla="*/ 14615 w 78432"/>
                  <a:gd name="connsiteY42" fmla="*/ 101121 h 112960"/>
                  <a:gd name="connsiteX43" fmla="*/ 25926 w 78432"/>
                  <a:gd name="connsiteY43" fmla="*/ 106852 h 112960"/>
                  <a:gd name="connsiteX44" fmla="*/ 38354 w 78432"/>
                  <a:gd name="connsiteY44" fmla="*/ 108712 h 112960"/>
                  <a:gd name="connsiteX45" fmla="*/ 50781 w 78432"/>
                  <a:gd name="connsiteY45" fmla="*/ 106852 h 112960"/>
                  <a:gd name="connsiteX46" fmla="*/ 62017 w 78432"/>
                  <a:gd name="connsiteY46" fmla="*/ 101121 h 112960"/>
                  <a:gd name="connsiteX47" fmla="*/ 66630 w 78432"/>
                  <a:gd name="connsiteY47" fmla="*/ 91448 h 112960"/>
                  <a:gd name="connsiteX48" fmla="*/ 58446 w 78432"/>
                  <a:gd name="connsiteY48" fmla="*/ 79839 h 112960"/>
                  <a:gd name="connsiteX49" fmla="*/ 38502 w 78432"/>
                  <a:gd name="connsiteY49" fmla="*/ 77160 h 112960"/>
                  <a:gd name="connsiteX50" fmla="*/ 24513 w 78432"/>
                  <a:gd name="connsiteY50" fmla="*/ 77160 h 112960"/>
                  <a:gd name="connsiteX51" fmla="*/ 17219 w 78432"/>
                  <a:gd name="connsiteY51" fmla="*/ 79095 h 112960"/>
                  <a:gd name="connsiteX52" fmla="*/ 11936 w 78432"/>
                  <a:gd name="connsiteY52" fmla="*/ 84378 h 112960"/>
                  <a:gd name="connsiteX53" fmla="*/ 9927 w 78432"/>
                  <a:gd name="connsiteY53" fmla="*/ 91448 h 112960"/>
                  <a:gd name="connsiteX54" fmla="*/ 33591 w 78432"/>
                  <a:gd name="connsiteY54" fmla="*/ 48287 h 112960"/>
                  <a:gd name="connsiteX55" fmla="*/ 48176 w 78432"/>
                  <a:gd name="connsiteY55" fmla="*/ 27451 h 112960"/>
                  <a:gd name="connsiteX56" fmla="*/ 45051 w 78432"/>
                  <a:gd name="connsiteY56" fmla="*/ 12718 h 112960"/>
                  <a:gd name="connsiteX57" fmla="*/ 33591 w 78432"/>
                  <a:gd name="connsiteY57" fmla="*/ 6913 h 112960"/>
                  <a:gd name="connsiteX58" fmla="*/ 22131 w 78432"/>
                  <a:gd name="connsiteY58" fmla="*/ 12718 h 112960"/>
                  <a:gd name="connsiteX59" fmla="*/ 19005 w 78432"/>
                  <a:gd name="connsiteY59" fmla="*/ 27451 h 112960"/>
                  <a:gd name="connsiteX60" fmla="*/ 20196 w 78432"/>
                  <a:gd name="connsiteY60" fmla="*/ 37721 h 112960"/>
                  <a:gd name="connsiteX61" fmla="*/ 24587 w 78432"/>
                  <a:gd name="connsiteY61" fmla="*/ 45311 h 112960"/>
                  <a:gd name="connsiteX62" fmla="*/ 33591 w 78432"/>
                  <a:gd name="connsiteY62" fmla="*/ 48287 h 11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8432" h="112960">
                    <a:moveTo>
                      <a:pt x="254" y="91448"/>
                    </a:moveTo>
                    <a:cubicBezTo>
                      <a:pt x="254" y="87380"/>
                      <a:pt x="1742" y="83832"/>
                      <a:pt x="4718" y="80806"/>
                    </a:cubicBezTo>
                    <a:cubicBezTo>
                      <a:pt x="7695" y="77780"/>
                      <a:pt x="11217" y="75622"/>
                      <a:pt x="15285" y="74332"/>
                    </a:cubicBezTo>
                    <a:cubicBezTo>
                      <a:pt x="13003" y="72546"/>
                      <a:pt x="11266" y="70339"/>
                      <a:pt x="10076" y="67709"/>
                    </a:cubicBezTo>
                    <a:cubicBezTo>
                      <a:pt x="8885" y="65080"/>
                      <a:pt x="8290" y="62327"/>
                      <a:pt x="8290" y="59449"/>
                    </a:cubicBezTo>
                    <a:cubicBezTo>
                      <a:pt x="8290" y="54092"/>
                      <a:pt x="9977" y="49329"/>
                      <a:pt x="13350" y="45162"/>
                    </a:cubicBezTo>
                    <a:cubicBezTo>
                      <a:pt x="8092" y="40002"/>
                      <a:pt x="5463" y="34099"/>
                      <a:pt x="5463" y="27451"/>
                    </a:cubicBezTo>
                    <a:cubicBezTo>
                      <a:pt x="5463" y="23879"/>
                      <a:pt x="6231" y="20531"/>
                      <a:pt x="7769" y="17405"/>
                    </a:cubicBezTo>
                    <a:cubicBezTo>
                      <a:pt x="9307" y="14280"/>
                      <a:pt x="11440" y="11577"/>
                      <a:pt x="14169" y="9295"/>
                    </a:cubicBezTo>
                    <a:cubicBezTo>
                      <a:pt x="16897" y="7012"/>
                      <a:pt x="19948" y="5276"/>
                      <a:pt x="23322" y="4085"/>
                    </a:cubicBezTo>
                    <a:cubicBezTo>
                      <a:pt x="26695" y="2895"/>
                      <a:pt x="30118" y="2299"/>
                      <a:pt x="33591" y="2299"/>
                    </a:cubicBezTo>
                    <a:cubicBezTo>
                      <a:pt x="40437" y="2299"/>
                      <a:pt x="46539" y="4284"/>
                      <a:pt x="51897" y="8253"/>
                    </a:cubicBezTo>
                    <a:cubicBezTo>
                      <a:pt x="54278" y="5772"/>
                      <a:pt x="57057" y="3837"/>
                      <a:pt x="60231" y="2448"/>
                    </a:cubicBezTo>
                    <a:cubicBezTo>
                      <a:pt x="63406" y="1059"/>
                      <a:pt x="66730" y="365"/>
                      <a:pt x="70202" y="365"/>
                    </a:cubicBezTo>
                    <a:cubicBezTo>
                      <a:pt x="72684" y="365"/>
                      <a:pt x="74717" y="1233"/>
                      <a:pt x="76305" y="2969"/>
                    </a:cubicBezTo>
                    <a:cubicBezTo>
                      <a:pt x="77893" y="4706"/>
                      <a:pt x="78686" y="6814"/>
                      <a:pt x="78686" y="9295"/>
                    </a:cubicBezTo>
                    <a:cubicBezTo>
                      <a:pt x="78686" y="10683"/>
                      <a:pt x="78140" y="11923"/>
                      <a:pt x="77049" y="13015"/>
                    </a:cubicBezTo>
                    <a:cubicBezTo>
                      <a:pt x="75957" y="14107"/>
                      <a:pt x="74717" y="14652"/>
                      <a:pt x="73328" y="14652"/>
                    </a:cubicBezTo>
                    <a:cubicBezTo>
                      <a:pt x="71939" y="14652"/>
                      <a:pt x="70698" y="14107"/>
                      <a:pt x="69607" y="13015"/>
                    </a:cubicBezTo>
                    <a:cubicBezTo>
                      <a:pt x="68516" y="11923"/>
                      <a:pt x="67971" y="10683"/>
                      <a:pt x="67971" y="9295"/>
                    </a:cubicBezTo>
                    <a:cubicBezTo>
                      <a:pt x="67971" y="7211"/>
                      <a:pt x="68665" y="5723"/>
                      <a:pt x="70054" y="4829"/>
                    </a:cubicBezTo>
                    <a:cubicBezTo>
                      <a:pt x="64200" y="4829"/>
                      <a:pt x="59140" y="6864"/>
                      <a:pt x="54874" y="10932"/>
                    </a:cubicBezTo>
                    <a:cubicBezTo>
                      <a:pt x="56957" y="13015"/>
                      <a:pt x="58619" y="15545"/>
                      <a:pt x="59859" y="18521"/>
                    </a:cubicBezTo>
                    <a:cubicBezTo>
                      <a:pt x="61099" y="21498"/>
                      <a:pt x="61719" y="24475"/>
                      <a:pt x="61719" y="27451"/>
                    </a:cubicBezTo>
                    <a:cubicBezTo>
                      <a:pt x="61719" y="32313"/>
                      <a:pt x="60380" y="36679"/>
                      <a:pt x="57701" y="40548"/>
                    </a:cubicBezTo>
                    <a:cubicBezTo>
                      <a:pt x="55022" y="44418"/>
                      <a:pt x="51500" y="47444"/>
                      <a:pt x="47135" y="49627"/>
                    </a:cubicBezTo>
                    <a:cubicBezTo>
                      <a:pt x="42769" y="51809"/>
                      <a:pt x="38254" y="52901"/>
                      <a:pt x="33591" y="52901"/>
                    </a:cubicBezTo>
                    <a:cubicBezTo>
                      <a:pt x="27340" y="52901"/>
                      <a:pt x="21635" y="51165"/>
                      <a:pt x="16476" y="47692"/>
                    </a:cubicBezTo>
                    <a:cubicBezTo>
                      <a:pt x="14789" y="49974"/>
                      <a:pt x="13946" y="52504"/>
                      <a:pt x="13946" y="55282"/>
                    </a:cubicBezTo>
                    <a:cubicBezTo>
                      <a:pt x="13946" y="58259"/>
                      <a:pt x="14938" y="60889"/>
                      <a:pt x="16922" y="63170"/>
                    </a:cubicBezTo>
                    <a:cubicBezTo>
                      <a:pt x="18907" y="65452"/>
                      <a:pt x="21437" y="66593"/>
                      <a:pt x="24513" y="66593"/>
                    </a:cubicBezTo>
                    <a:lnTo>
                      <a:pt x="38502" y="66593"/>
                    </a:lnTo>
                    <a:cubicBezTo>
                      <a:pt x="45348" y="66593"/>
                      <a:pt x="51500" y="67213"/>
                      <a:pt x="56957" y="68453"/>
                    </a:cubicBezTo>
                    <a:cubicBezTo>
                      <a:pt x="62414" y="69694"/>
                      <a:pt x="67003" y="72149"/>
                      <a:pt x="70723" y="75821"/>
                    </a:cubicBezTo>
                    <a:cubicBezTo>
                      <a:pt x="74445" y="79492"/>
                      <a:pt x="76305" y="84701"/>
                      <a:pt x="76305" y="91448"/>
                    </a:cubicBezTo>
                    <a:cubicBezTo>
                      <a:pt x="76305" y="96508"/>
                      <a:pt x="74171" y="100700"/>
                      <a:pt x="69905" y="104024"/>
                    </a:cubicBezTo>
                    <a:cubicBezTo>
                      <a:pt x="65639" y="107347"/>
                      <a:pt x="60578" y="109728"/>
                      <a:pt x="54724" y="111167"/>
                    </a:cubicBezTo>
                    <a:cubicBezTo>
                      <a:pt x="48871" y="112607"/>
                      <a:pt x="43414" y="113326"/>
                      <a:pt x="38354" y="113326"/>
                    </a:cubicBezTo>
                    <a:cubicBezTo>
                      <a:pt x="33293" y="113326"/>
                      <a:pt x="27811" y="112607"/>
                      <a:pt x="21908" y="111167"/>
                    </a:cubicBezTo>
                    <a:cubicBezTo>
                      <a:pt x="16004" y="109728"/>
                      <a:pt x="10919" y="107347"/>
                      <a:pt x="6653" y="104024"/>
                    </a:cubicBezTo>
                    <a:cubicBezTo>
                      <a:pt x="2387" y="100700"/>
                      <a:pt x="254" y="96508"/>
                      <a:pt x="254" y="91448"/>
                    </a:cubicBezTo>
                    <a:close/>
                    <a:moveTo>
                      <a:pt x="9927" y="91448"/>
                    </a:moveTo>
                    <a:cubicBezTo>
                      <a:pt x="9927" y="95318"/>
                      <a:pt x="11490" y="98542"/>
                      <a:pt x="14615" y="101121"/>
                    </a:cubicBezTo>
                    <a:cubicBezTo>
                      <a:pt x="17741" y="103702"/>
                      <a:pt x="21511" y="105611"/>
                      <a:pt x="25926" y="106852"/>
                    </a:cubicBezTo>
                    <a:cubicBezTo>
                      <a:pt x="30341" y="108092"/>
                      <a:pt x="34484" y="108712"/>
                      <a:pt x="38354" y="108712"/>
                    </a:cubicBezTo>
                    <a:cubicBezTo>
                      <a:pt x="42223" y="108712"/>
                      <a:pt x="46366" y="108092"/>
                      <a:pt x="50781" y="106852"/>
                    </a:cubicBezTo>
                    <a:cubicBezTo>
                      <a:pt x="55196" y="105611"/>
                      <a:pt x="58942" y="103702"/>
                      <a:pt x="62017" y="101121"/>
                    </a:cubicBezTo>
                    <a:cubicBezTo>
                      <a:pt x="65093" y="98542"/>
                      <a:pt x="66630" y="95318"/>
                      <a:pt x="66630" y="91448"/>
                    </a:cubicBezTo>
                    <a:cubicBezTo>
                      <a:pt x="66630" y="85495"/>
                      <a:pt x="63902" y="81625"/>
                      <a:pt x="58446" y="79839"/>
                    </a:cubicBezTo>
                    <a:cubicBezTo>
                      <a:pt x="52988" y="78053"/>
                      <a:pt x="46340" y="77160"/>
                      <a:pt x="38502" y="77160"/>
                    </a:cubicBezTo>
                    <a:lnTo>
                      <a:pt x="24513" y="77160"/>
                    </a:lnTo>
                    <a:cubicBezTo>
                      <a:pt x="21834" y="77160"/>
                      <a:pt x="19403" y="77805"/>
                      <a:pt x="17219" y="79095"/>
                    </a:cubicBezTo>
                    <a:cubicBezTo>
                      <a:pt x="15037" y="80384"/>
                      <a:pt x="13276" y="82146"/>
                      <a:pt x="11936" y="84378"/>
                    </a:cubicBezTo>
                    <a:cubicBezTo>
                      <a:pt x="10597" y="86611"/>
                      <a:pt x="9927" y="88967"/>
                      <a:pt x="9927" y="91448"/>
                    </a:cubicBezTo>
                    <a:close/>
                    <a:moveTo>
                      <a:pt x="33591" y="48287"/>
                    </a:moveTo>
                    <a:cubicBezTo>
                      <a:pt x="43314" y="48287"/>
                      <a:pt x="48176" y="41341"/>
                      <a:pt x="48176" y="27451"/>
                    </a:cubicBezTo>
                    <a:cubicBezTo>
                      <a:pt x="48176" y="21498"/>
                      <a:pt x="47134" y="16587"/>
                      <a:pt x="45051" y="12718"/>
                    </a:cubicBezTo>
                    <a:cubicBezTo>
                      <a:pt x="42967" y="8848"/>
                      <a:pt x="39147" y="6913"/>
                      <a:pt x="33591" y="6913"/>
                    </a:cubicBezTo>
                    <a:cubicBezTo>
                      <a:pt x="28035" y="6913"/>
                      <a:pt x="24215" y="8848"/>
                      <a:pt x="22131" y="12718"/>
                    </a:cubicBezTo>
                    <a:cubicBezTo>
                      <a:pt x="20047" y="16587"/>
                      <a:pt x="19005" y="21498"/>
                      <a:pt x="19005" y="27451"/>
                    </a:cubicBezTo>
                    <a:cubicBezTo>
                      <a:pt x="19005" y="31222"/>
                      <a:pt x="19402" y="34645"/>
                      <a:pt x="20196" y="37721"/>
                    </a:cubicBezTo>
                    <a:cubicBezTo>
                      <a:pt x="20990" y="40797"/>
                      <a:pt x="22453" y="43326"/>
                      <a:pt x="24587" y="45311"/>
                    </a:cubicBezTo>
                    <a:cubicBezTo>
                      <a:pt x="26720" y="47295"/>
                      <a:pt x="29721" y="48287"/>
                      <a:pt x="33591" y="4828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2085">
                <a:extLst>
                  <a:ext uri="{FF2B5EF4-FFF2-40B4-BE49-F238E27FC236}">
                    <a16:creationId xmlns:a16="http://schemas.microsoft.com/office/drawing/2014/main" id="{8BA65B70-65A3-1834-D75C-540FE2FB69E6}"/>
                  </a:ext>
                </a:extLst>
              </p:cNvPr>
              <p:cNvSpPr/>
              <p:nvPr/>
            </p:nvSpPr>
            <p:spPr>
              <a:xfrm>
                <a:off x="3626950" y="6314158"/>
                <a:ext cx="83789" cy="109090"/>
              </a:xfrm>
              <a:custGeom>
                <a:avLst/>
                <a:gdLst>
                  <a:gd name="connsiteX0" fmla="*/ 8736 w 83789"/>
                  <a:gd name="connsiteY0" fmla="*/ 102461 h 109090"/>
                  <a:gd name="connsiteX1" fmla="*/ 16029 w 83789"/>
                  <a:gd name="connsiteY1" fmla="*/ 104991 h 109090"/>
                  <a:gd name="connsiteX2" fmla="*/ 33591 w 83789"/>
                  <a:gd name="connsiteY2" fmla="*/ 88769 h 109090"/>
                  <a:gd name="connsiteX3" fmla="*/ 39544 w 83789"/>
                  <a:gd name="connsiteY3" fmla="*/ 74332 h 109090"/>
                  <a:gd name="connsiteX4" fmla="*/ 13796 w 83789"/>
                  <a:gd name="connsiteY4" fmla="*/ 11379 h 109090"/>
                  <a:gd name="connsiteX5" fmla="*/ 8959 w 83789"/>
                  <a:gd name="connsiteY5" fmla="*/ 7360 h 109090"/>
                  <a:gd name="connsiteX6" fmla="*/ 254 w 83789"/>
                  <a:gd name="connsiteY6" fmla="*/ 6467 h 109090"/>
                  <a:gd name="connsiteX7" fmla="*/ 254 w 83789"/>
                  <a:gd name="connsiteY7" fmla="*/ 365 h 109090"/>
                  <a:gd name="connsiteX8" fmla="*/ 36269 w 83789"/>
                  <a:gd name="connsiteY8" fmla="*/ 365 h 109090"/>
                  <a:gd name="connsiteX9" fmla="*/ 36269 w 83789"/>
                  <a:gd name="connsiteY9" fmla="*/ 6467 h 109090"/>
                  <a:gd name="connsiteX10" fmla="*/ 26744 w 83789"/>
                  <a:gd name="connsiteY10" fmla="*/ 10485 h 109090"/>
                  <a:gd name="connsiteX11" fmla="*/ 26893 w 83789"/>
                  <a:gd name="connsiteY11" fmla="*/ 11527 h 109090"/>
                  <a:gd name="connsiteX12" fmla="*/ 46093 w 83789"/>
                  <a:gd name="connsiteY12" fmla="*/ 58408 h 109090"/>
                  <a:gd name="connsiteX13" fmla="*/ 63207 w 83789"/>
                  <a:gd name="connsiteY13" fmla="*/ 16290 h 109090"/>
                  <a:gd name="connsiteX14" fmla="*/ 63654 w 83789"/>
                  <a:gd name="connsiteY14" fmla="*/ 13313 h 109090"/>
                  <a:gd name="connsiteX15" fmla="*/ 62537 w 83789"/>
                  <a:gd name="connsiteY15" fmla="*/ 9667 h 109090"/>
                  <a:gd name="connsiteX16" fmla="*/ 59635 w 83789"/>
                  <a:gd name="connsiteY16" fmla="*/ 7286 h 109090"/>
                  <a:gd name="connsiteX17" fmla="*/ 55618 w 83789"/>
                  <a:gd name="connsiteY17" fmla="*/ 6467 h 109090"/>
                  <a:gd name="connsiteX18" fmla="*/ 55618 w 83789"/>
                  <a:gd name="connsiteY18" fmla="*/ 365 h 109090"/>
                  <a:gd name="connsiteX19" fmla="*/ 84043 w 83789"/>
                  <a:gd name="connsiteY19" fmla="*/ 365 h 109090"/>
                  <a:gd name="connsiteX20" fmla="*/ 84043 w 83789"/>
                  <a:gd name="connsiteY20" fmla="*/ 6467 h 109090"/>
                  <a:gd name="connsiteX21" fmla="*/ 74816 w 83789"/>
                  <a:gd name="connsiteY21" fmla="*/ 8848 h 109090"/>
                  <a:gd name="connsiteX22" fmla="*/ 68714 w 83789"/>
                  <a:gd name="connsiteY22" fmla="*/ 15992 h 109090"/>
                  <a:gd name="connsiteX23" fmla="*/ 38949 w 83789"/>
                  <a:gd name="connsiteY23" fmla="*/ 88769 h 109090"/>
                  <a:gd name="connsiteX24" fmla="*/ 33516 w 83789"/>
                  <a:gd name="connsiteY24" fmla="*/ 98890 h 109090"/>
                  <a:gd name="connsiteX25" fmla="*/ 25852 w 83789"/>
                  <a:gd name="connsiteY25" fmla="*/ 106479 h 109090"/>
                  <a:gd name="connsiteX26" fmla="*/ 16029 w 83789"/>
                  <a:gd name="connsiteY26" fmla="*/ 109456 h 109090"/>
                  <a:gd name="connsiteX27" fmla="*/ 5016 w 83789"/>
                  <a:gd name="connsiteY27" fmla="*/ 105363 h 109090"/>
                  <a:gd name="connsiteX28" fmla="*/ 254 w 83789"/>
                  <a:gd name="connsiteY28" fmla="*/ 95168 h 109090"/>
                  <a:gd name="connsiteX29" fmla="*/ 2411 w 83789"/>
                  <a:gd name="connsiteY29" fmla="*/ 89736 h 109090"/>
                  <a:gd name="connsiteX30" fmla="*/ 7843 w 83789"/>
                  <a:gd name="connsiteY30" fmla="*/ 87579 h 109090"/>
                  <a:gd name="connsiteX31" fmla="*/ 11639 w 83789"/>
                  <a:gd name="connsiteY31" fmla="*/ 88545 h 109090"/>
                  <a:gd name="connsiteX32" fmla="*/ 14317 w 83789"/>
                  <a:gd name="connsiteY32" fmla="*/ 91151 h 109090"/>
                  <a:gd name="connsiteX33" fmla="*/ 15285 w 83789"/>
                  <a:gd name="connsiteY33" fmla="*/ 95168 h 109090"/>
                  <a:gd name="connsiteX34" fmla="*/ 13425 w 83789"/>
                  <a:gd name="connsiteY34" fmla="*/ 100005 h 109090"/>
                  <a:gd name="connsiteX35" fmla="*/ 8736 w 83789"/>
                  <a:gd name="connsiteY35" fmla="*/ 102461 h 109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789" h="109090">
                    <a:moveTo>
                      <a:pt x="8736" y="102461"/>
                    </a:moveTo>
                    <a:cubicBezTo>
                      <a:pt x="10919" y="104148"/>
                      <a:pt x="13349" y="104991"/>
                      <a:pt x="16029" y="104991"/>
                    </a:cubicBezTo>
                    <a:cubicBezTo>
                      <a:pt x="23173" y="104991"/>
                      <a:pt x="29027" y="99584"/>
                      <a:pt x="33591" y="88769"/>
                    </a:cubicBezTo>
                    <a:lnTo>
                      <a:pt x="39544" y="74332"/>
                    </a:lnTo>
                    <a:lnTo>
                      <a:pt x="13796" y="11379"/>
                    </a:lnTo>
                    <a:cubicBezTo>
                      <a:pt x="12706" y="9295"/>
                      <a:pt x="11093" y="7955"/>
                      <a:pt x="8959" y="7360"/>
                    </a:cubicBezTo>
                    <a:cubicBezTo>
                      <a:pt x="6827" y="6764"/>
                      <a:pt x="3924" y="6467"/>
                      <a:pt x="254" y="6467"/>
                    </a:cubicBezTo>
                    <a:lnTo>
                      <a:pt x="254" y="365"/>
                    </a:lnTo>
                    <a:lnTo>
                      <a:pt x="36269" y="365"/>
                    </a:lnTo>
                    <a:lnTo>
                      <a:pt x="36269" y="6467"/>
                    </a:lnTo>
                    <a:cubicBezTo>
                      <a:pt x="29919" y="6467"/>
                      <a:pt x="26744" y="7806"/>
                      <a:pt x="26744" y="10485"/>
                    </a:cubicBezTo>
                    <a:cubicBezTo>
                      <a:pt x="26744" y="10981"/>
                      <a:pt x="26794" y="11328"/>
                      <a:pt x="26893" y="11527"/>
                    </a:cubicBezTo>
                    <a:lnTo>
                      <a:pt x="46093" y="58408"/>
                    </a:lnTo>
                    <a:lnTo>
                      <a:pt x="63207" y="16290"/>
                    </a:lnTo>
                    <a:cubicBezTo>
                      <a:pt x="63505" y="15397"/>
                      <a:pt x="63654" y="14405"/>
                      <a:pt x="63654" y="13313"/>
                    </a:cubicBezTo>
                    <a:cubicBezTo>
                      <a:pt x="63654" y="11924"/>
                      <a:pt x="63281" y="10708"/>
                      <a:pt x="62537" y="9667"/>
                    </a:cubicBezTo>
                    <a:cubicBezTo>
                      <a:pt x="61794" y="8625"/>
                      <a:pt x="60826" y="7831"/>
                      <a:pt x="59635" y="7286"/>
                    </a:cubicBezTo>
                    <a:cubicBezTo>
                      <a:pt x="58445" y="6740"/>
                      <a:pt x="57105" y="6467"/>
                      <a:pt x="55618" y="6467"/>
                    </a:cubicBezTo>
                    <a:lnTo>
                      <a:pt x="55618" y="365"/>
                    </a:lnTo>
                    <a:lnTo>
                      <a:pt x="84043" y="365"/>
                    </a:lnTo>
                    <a:lnTo>
                      <a:pt x="84043" y="6467"/>
                    </a:lnTo>
                    <a:cubicBezTo>
                      <a:pt x="80571" y="6467"/>
                      <a:pt x="77496" y="7260"/>
                      <a:pt x="74816" y="8848"/>
                    </a:cubicBezTo>
                    <a:cubicBezTo>
                      <a:pt x="72137" y="10435"/>
                      <a:pt x="70103" y="12817"/>
                      <a:pt x="68714" y="15992"/>
                    </a:cubicBezTo>
                    <a:lnTo>
                      <a:pt x="38949" y="88769"/>
                    </a:lnTo>
                    <a:cubicBezTo>
                      <a:pt x="37460" y="92440"/>
                      <a:pt x="35649" y="95814"/>
                      <a:pt x="33516" y="98890"/>
                    </a:cubicBezTo>
                    <a:cubicBezTo>
                      <a:pt x="31383" y="101965"/>
                      <a:pt x="28829" y="104495"/>
                      <a:pt x="25852" y="106479"/>
                    </a:cubicBezTo>
                    <a:cubicBezTo>
                      <a:pt x="22875" y="108463"/>
                      <a:pt x="19601" y="109456"/>
                      <a:pt x="16029" y="109456"/>
                    </a:cubicBezTo>
                    <a:cubicBezTo>
                      <a:pt x="11862" y="109456"/>
                      <a:pt x="8191" y="108092"/>
                      <a:pt x="5016" y="105363"/>
                    </a:cubicBezTo>
                    <a:cubicBezTo>
                      <a:pt x="1841" y="102635"/>
                      <a:pt x="254" y="99236"/>
                      <a:pt x="254" y="95168"/>
                    </a:cubicBezTo>
                    <a:cubicBezTo>
                      <a:pt x="254" y="92986"/>
                      <a:pt x="973" y="91175"/>
                      <a:pt x="2411" y="89736"/>
                    </a:cubicBezTo>
                    <a:cubicBezTo>
                      <a:pt x="3850" y="88298"/>
                      <a:pt x="5661" y="87579"/>
                      <a:pt x="7843" y="87579"/>
                    </a:cubicBezTo>
                    <a:cubicBezTo>
                      <a:pt x="9233" y="87579"/>
                      <a:pt x="10498" y="87901"/>
                      <a:pt x="11639" y="88545"/>
                    </a:cubicBezTo>
                    <a:cubicBezTo>
                      <a:pt x="12780" y="89190"/>
                      <a:pt x="13672" y="90059"/>
                      <a:pt x="14317" y="91151"/>
                    </a:cubicBezTo>
                    <a:cubicBezTo>
                      <a:pt x="14962" y="92241"/>
                      <a:pt x="15285" y="93580"/>
                      <a:pt x="15285" y="95168"/>
                    </a:cubicBezTo>
                    <a:cubicBezTo>
                      <a:pt x="15285" y="96954"/>
                      <a:pt x="14665" y="98567"/>
                      <a:pt x="13425" y="100005"/>
                    </a:cubicBezTo>
                    <a:cubicBezTo>
                      <a:pt x="12185" y="101444"/>
                      <a:pt x="10621" y="102262"/>
                      <a:pt x="8736" y="10246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2086">
                <a:extLst>
                  <a:ext uri="{FF2B5EF4-FFF2-40B4-BE49-F238E27FC236}">
                    <a16:creationId xmlns:a16="http://schemas.microsoft.com/office/drawing/2014/main" id="{8912AC73-C8DD-401A-C9BB-3B9B30340C1D}"/>
                  </a:ext>
                </a:extLst>
              </p:cNvPr>
              <p:cNvSpPr/>
              <p:nvPr/>
            </p:nvSpPr>
            <p:spPr>
              <a:xfrm>
                <a:off x="3784702" y="6259538"/>
                <a:ext cx="40332" cy="171449"/>
              </a:xfrm>
              <a:custGeom>
                <a:avLst/>
                <a:gdLst>
                  <a:gd name="connsiteX0" fmla="*/ 36716 w 40332"/>
                  <a:gd name="connsiteY0" fmla="*/ 171518 h 171449"/>
                  <a:gd name="connsiteX1" fmla="*/ 20271 w 40332"/>
                  <a:gd name="connsiteY1" fmla="*/ 154179 h 171449"/>
                  <a:gd name="connsiteX2" fmla="*/ 8960 w 40332"/>
                  <a:gd name="connsiteY2" fmla="*/ 133418 h 171449"/>
                  <a:gd name="connsiteX3" fmla="*/ 2412 w 40332"/>
                  <a:gd name="connsiteY3" fmla="*/ 110349 h 171449"/>
                  <a:gd name="connsiteX4" fmla="*/ 254 w 40332"/>
                  <a:gd name="connsiteY4" fmla="*/ 86090 h 171449"/>
                  <a:gd name="connsiteX5" fmla="*/ 2412 w 40332"/>
                  <a:gd name="connsiteY5" fmla="*/ 61682 h 171449"/>
                  <a:gd name="connsiteX6" fmla="*/ 9035 w 40332"/>
                  <a:gd name="connsiteY6" fmla="*/ 38539 h 171449"/>
                  <a:gd name="connsiteX7" fmla="*/ 20494 w 40332"/>
                  <a:gd name="connsiteY7" fmla="*/ 17703 h 171449"/>
                  <a:gd name="connsiteX8" fmla="*/ 36716 w 40332"/>
                  <a:gd name="connsiteY8" fmla="*/ 663 h 171449"/>
                  <a:gd name="connsiteX9" fmla="*/ 37610 w 40332"/>
                  <a:gd name="connsiteY9" fmla="*/ 365 h 171449"/>
                  <a:gd name="connsiteX10" fmla="*/ 39246 w 40332"/>
                  <a:gd name="connsiteY10" fmla="*/ 365 h 171449"/>
                  <a:gd name="connsiteX11" fmla="*/ 40139 w 40332"/>
                  <a:gd name="connsiteY11" fmla="*/ 812 h 171449"/>
                  <a:gd name="connsiteX12" fmla="*/ 40586 w 40332"/>
                  <a:gd name="connsiteY12" fmla="*/ 1854 h 171449"/>
                  <a:gd name="connsiteX13" fmla="*/ 40139 w 40332"/>
                  <a:gd name="connsiteY13" fmla="*/ 2896 h 171449"/>
                  <a:gd name="connsiteX14" fmla="*/ 26224 w 40332"/>
                  <a:gd name="connsiteY14" fmla="*/ 20606 h 171449"/>
                  <a:gd name="connsiteX15" fmla="*/ 17295 w 40332"/>
                  <a:gd name="connsiteY15" fmla="*/ 40549 h 171449"/>
                  <a:gd name="connsiteX16" fmla="*/ 12383 w 40332"/>
                  <a:gd name="connsiteY16" fmla="*/ 62427 h 171449"/>
                  <a:gd name="connsiteX17" fmla="*/ 10821 w 40332"/>
                  <a:gd name="connsiteY17" fmla="*/ 86090 h 171449"/>
                  <a:gd name="connsiteX18" fmla="*/ 39991 w 40332"/>
                  <a:gd name="connsiteY18" fmla="*/ 168838 h 171449"/>
                  <a:gd name="connsiteX19" fmla="*/ 40586 w 40332"/>
                  <a:gd name="connsiteY19" fmla="*/ 170327 h 171449"/>
                  <a:gd name="connsiteX20" fmla="*/ 40065 w 40332"/>
                  <a:gd name="connsiteY20" fmla="*/ 171294 h 171449"/>
                  <a:gd name="connsiteX21" fmla="*/ 39246 w 40332"/>
                  <a:gd name="connsiteY21" fmla="*/ 171815 h 171449"/>
                  <a:gd name="connsiteX22" fmla="*/ 37610 w 40332"/>
                  <a:gd name="connsiteY22" fmla="*/ 171815 h 171449"/>
                  <a:gd name="connsiteX23" fmla="*/ 36716 w 40332"/>
                  <a:gd name="connsiteY23" fmla="*/ 171518 h 17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332" h="171449">
                    <a:moveTo>
                      <a:pt x="36716" y="171518"/>
                    </a:moveTo>
                    <a:cubicBezTo>
                      <a:pt x="30366" y="166457"/>
                      <a:pt x="24884" y="160678"/>
                      <a:pt x="20271" y="154179"/>
                    </a:cubicBezTo>
                    <a:cubicBezTo>
                      <a:pt x="15657" y="147680"/>
                      <a:pt x="11887" y="140760"/>
                      <a:pt x="8960" y="133418"/>
                    </a:cubicBezTo>
                    <a:cubicBezTo>
                      <a:pt x="6033" y="126075"/>
                      <a:pt x="3850" y="118385"/>
                      <a:pt x="2412" y="110349"/>
                    </a:cubicBezTo>
                    <a:cubicBezTo>
                      <a:pt x="973" y="102313"/>
                      <a:pt x="254" y="94226"/>
                      <a:pt x="254" y="86090"/>
                    </a:cubicBezTo>
                    <a:cubicBezTo>
                      <a:pt x="254" y="77855"/>
                      <a:pt x="973" y="69719"/>
                      <a:pt x="2412" y="61682"/>
                    </a:cubicBezTo>
                    <a:cubicBezTo>
                      <a:pt x="3850" y="53646"/>
                      <a:pt x="6058" y="45931"/>
                      <a:pt x="9035" y="38539"/>
                    </a:cubicBezTo>
                    <a:cubicBezTo>
                      <a:pt x="12011" y="31148"/>
                      <a:pt x="15831" y="24202"/>
                      <a:pt x="20494" y="17703"/>
                    </a:cubicBezTo>
                    <a:cubicBezTo>
                      <a:pt x="25158" y="11205"/>
                      <a:pt x="30565" y="5525"/>
                      <a:pt x="36716" y="663"/>
                    </a:cubicBezTo>
                    <a:cubicBezTo>
                      <a:pt x="36716" y="464"/>
                      <a:pt x="37014" y="365"/>
                      <a:pt x="37610" y="365"/>
                    </a:cubicBezTo>
                    <a:lnTo>
                      <a:pt x="39246" y="365"/>
                    </a:lnTo>
                    <a:cubicBezTo>
                      <a:pt x="39544" y="365"/>
                      <a:pt x="39841" y="514"/>
                      <a:pt x="40139" y="812"/>
                    </a:cubicBezTo>
                    <a:cubicBezTo>
                      <a:pt x="40438" y="1109"/>
                      <a:pt x="40586" y="1457"/>
                      <a:pt x="40586" y="1854"/>
                    </a:cubicBezTo>
                    <a:cubicBezTo>
                      <a:pt x="40586" y="2350"/>
                      <a:pt x="40438" y="2697"/>
                      <a:pt x="40139" y="2896"/>
                    </a:cubicBezTo>
                    <a:cubicBezTo>
                      <a:pt x="34584" y="8452"/>
                      <a:pt x="29945" y="14355"/>
                      <a:pt x="26224" y="20606"/>
                    </a:cubicBezTo>
                    <a:cubicBezTo>
                      <a:pt x="22503" y="26856"/>
                      <a:pt x="19526" y="33504"/>
                      <a:pt x="17295" y="40549"/>
                    </a:cubicBezTo>
                    <a:cubicBezTo>
                      <a:pt x="15062" y="47594"/>
                      <a:pt x="13425" y="54886"/>
                      <a:pt x="12383" y="62427"/>
                    </a:cubicBezTo>
                    <a:cubicBezTo>
                      <a:pt x="11342" y="69968"/>
                      <a:pt x="10821" y="77855"/>
                      <a:pt x="10821" y="86090"/>
                    </a:cubicBezTo>
                    <a:cubicBezTo>
                      <a:pt x="10821" y="122404"/>
                      <a:pt x="20544" y="149987"/>
                      <a:pt x="39991" y="168838"/>
                    </a:cubicBezTo>
                    <a:cubicBezTo>
                      <a:pt x="40388" y="169236"/>
                      <a:pt x="40586" y="169732"/>
                      <a:pt x="40586" y="170327"/>
                    </a:cubicBezTo>
                    <a:cubicBezTo>
                      <a:pt x="40586" y="170625"/>
                      <a:pt x="40413" y="170947"/>
                      <a:pt x="40065" y="171294"/>
                    </a:cubicBezTo>
                    <a:cubicBezTo>
                      <a:pt x="39717" y="171642"/>
                      <a:pt x="39445" y="171815"/>
                      <a:pt x="39246" y="171815"/>
                    </a:cubicBezTo>
                    <a:lnTo>
                      <a:pt x="37610" y="171815"/>
                    </a:lnTo>
                    <a:cubicBezTo>
                      <a:pt x="37014" y="171815"/>
                      <a:pt x="36716" y="171716"/>
                      <a:pt x="36716" y="17151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2087">
                <a:extLst>
                  <a:ext uri="{FF2B5EF4-FFF2-40B4-BE49-F238E27FC236}">
                    <a16:creationId xmlns:a16="http://schemas.microsoft.com/office/drawing/2014/main" id="{94DC594C-A0B8-C92C-02EF-EA3D31F3F385}"/>
                  </a:ext>
                </a:extLst>
              </p:cNvPr>
              <p:cNvSpPr/>
              <p:nvPr/>
            </p:nvSpPr>
            <p:spPr>
              <a:xfrm>
                <a:off x="3839328" y="6270998"/>
                <a:ext cx="144958" cy="117127"/>
              </a:xfrm>
              <a:custGeom>
                <a:avLst/>
                <a:gdLst>
                  <a:gd name="connsiteX0" fmla="*/ 254 w 144958"/>
                  <a:gd name="connsiteY0" fmla="*/ 117492 h 117127"/>
                  <a:gd name="connsiteX1" fmla="*/ 254 w 144958"/>
                  <a:gd name="connsiteY1" fmla="*/ 111390 h 117127"/>
                  <a:gd name="connsiteX2" fmla="*/ 17815 w 144958"/>
                  <a:gd name="connsiteY2" fmla="*/ 101270 h 117127"/>
                  <a:gd name="connsiteX3" fmla="*/ 17815 w 144958"/>
                  <a:gd name="connsiteY3" fmla="*/ 11824 h 117127"/>
                  <a:gd name="connsiteX4" fmla="*/ 254 w 144958"/>
                  <a:gd name="connsiteY4" fmla="*/ 6467 h 117127"/>
                  <a:gd name="connsiteX5" fmla="*/ 254 w 144958"/>
                  <a:gd name="connsiteY5" fmla="*/ 365 h 117127"/>
                  <a:gd name="connsiteX6" fmla="*/ 32549 w 144958"/>
                  <a:gd name="connsiteY6" fmla="*/ 365 h 117127"/>
                  <a:gd name="connsiteX7" fmla="*/ 35377 w 144958"/>
                  <a:gd name="connsiteY7" fmla="*/ 2299 h 117127"/>
                  <a:gd name="connsiteX8" fmla="*/ 72733 w 144958"/>
                  <a:gd name="connsiteY8" fmla="*/ 99335 h 117127"/>
                  <a:gd name="connsiteX9" fmla="*/ 110088 w 144958"/>
                  <a:gd name="connsiteY9" fmla="*/ 2299 h 117127"/>
                  <a:gd name="connsiteX10" fmla="*/ 112768 w 144958"/>
                  <a:gd name="connsiteY10" fmla="*/ 365 h 117127"/>
                  <a:gd name="connsiteX11" fmla="*/ 145212 w 144958"/>
                  <a:gd name="connsiteY11" fmla="*/ 365 h 117127"/>
                  <a:gd name="connsiteX12" fmla="*/ 145212 w 144958"/>
                  <a:gd name="connsiteY12" fmla="*/ 6467 h 117127"/>
                  <a:gd name="connsiteX13" fmla="*/ 127502 w 144958"/>
                  <a:gd name="connsiteY13" fmla="*/ 11824 h 117127"/>
                  <a:gd name="connsiteX14" fmla="*/ 127502 w 144958"/>
                  <a:gd name="connsiteY14" fmla="*/ 106032 h 117127"/>
                  <a:gd name="connsiteX15" fmla="*/ 145212 w 144958"/>
                  <a:gd name="connsiteY15" fmla="*/ 111390 h 117127"/>
                  <a:gd name="connsiteX16" fmla="*/ 145212 w 144958"/>
                  <a:gd name="connsiteY16" fmla="*/ 117492 h 117127"/>
                  <a:gd name="connsiteX17" fmla="*/ 95355 w 144958"/>
                  <a:gd name="connsiteY17" fmla="*/ 117492 h 117127"/>
                  <a:gd name="connsiteX18" fmla="*/ 95355 w 144958"/>
                  <a:gd name="connsiteY18" fmla="*/ 111390 h 117127"/>
                  <a:gd name="connsiteX19" fmla="*/ 112916 w 144958"/>
                  <a:gd name="connsiteY19" fmla="*/ 106032 h 117127"/>
                  <a:gd name="connsiteX20" fmla="*/ 112916 w 144958"/>
                  <a:gd name="connsiteY20" fmla="*/ 6168 h 117127"/>
                  <a:gd name="connsiteX21" fmla="*/ 70798 w 144958"/>
                  <a:gd name="connsiteY21" fmla="*/ 115557 h 117127"/>
                  <a:gd name="connsiteX22" fmla="*/ 67971 w 144958"/>
                  <a:gd name="connsiteY22" fmla="*/ 117492 h 117127"/>
                  <a:gd name="connsiteX23" fmla="*/ 64994 w 144958"/>
                  <a:gd name="connsiteY23" fmla="*/ 115557 h 117127"/>
                  <a:gd name="connsiteX24" fmla="*/ 23322 w 144958"/>
                  <a:gd name="connsiteY24" fmla="*/ 7509 h 117127"/>
                  <a:gd name="connsiteX25" fmla="*/ 23322 w 144958"/>
                  <a:gd name="connsiteY25" fmla="*/ 101270 h 117127"/>
                  <a:gd name="connsiteX26" fmla="*/ 40883 w 144958"/>
                  <a:gd name="connsiteY26" fmla="*/ 111390 h 117127"/>
                  <a:gd name="connsiteX27" fmla="*/ 40883 w 144958"/>
                  <a:gd name="connsiteY27" fmla="*/ 117492 h 117127"/>
                  <a:gd name="connsiteX28" fmla="*/ 254 w 144958"/>
                  <a:gd name="connsiteY28" fmla="*/ 117492 h 11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4958" h="117127">
                    <a:moveTo>
                      <a:pt x="254" y="117492"/>
                    </a:moveTo>
                    <a:lnTo>
                      <a:pt x="254" y="111390"/>
                    </a:lnTo>
                    <a:cubicBezTo>
                      <a:pt x="11961" y="111390"/>
                      <a:pt x="17815" y="108016"/>
                      <a:pt x="17815" y="101270"/>
                    </a:cubicBezTo>
                    <a:lnTo>
                      <a:pt x="17815" y="11824"/>
                    </a:lnTo>
                    <a:cubicBezTo>
                      <a:pt x="17815" y="8253"/>
                      <a:pt x="11961" y="6467"/>
                      <a:pt x="254" y="6467"/>
                    </a:cubicBezTo>
                    <a:lnTo>
                      <a:pt x="254" y="365"/>
                    </a:lnTo>
                    <a:lnTo>
                      <a:pt x="32549" y="365"/>
                    </a:lnTo>
                    <a:cubicBezTo>
                      <a:pt x="33939" y="365"/>
                      <a:pt x="34881" y="1010"/>
                      <a:pt x="35377" y="2299"/>
                    </a:cubicBezTo>
                    <a:lnTo>
                      <a:pt x="72733" y="99335"/>
                    </a:lnTo>
                    <a:lnTo>
                      <a:pt x="110088" y="2299"/>
                    </a:lnTo>
                    <a:cubicBezTo>
                      <a:pt x="110485" y="1010"/>
                      <a:pt x="111378" y="365"/>
                      <a:pt x="112768" y="365"/>
                    </a:cubicBezTo>
                    <a:lnTo>
                      <a:pt x="145212" y="365"/>
                    </a:lnTo>
                    <a:lnTo>
                      <a:pt x="145212" y="6467"/>
                    </a:lnTo>
                    <a:cubicBezTo>
                      <a:pt x="133405" y="6467"/>
                      <a:pt x="127502" y="8253"/>
                      <a:pt x="127502" y="11824"/>
                    </a:cubicBezTo>
                    <a:lnTo>
                      <a:pt x="127502" y="106032"/>
                    </a:lnTo>
                    <a:cubicBezTo>
                      <a:pt x="127502" y="109604"/>
                      <a:pt x="133405" y="111390"/>
                      <a:pt x="145212" y="111390"/>
                    </a:cubicBezTo>
                    <a:lnTo>
                      <a:pt x="145212" y="117492"/>
                    </a:lnTo>
                    <a:lnTo>
                      <a:pt x="95355" y="117492"/>
                    </a:lnTo>
                    <a:lnTo>
                      <a:pt x="95355" y="111390"/>
                    </a:lnTo>
                    <a:cubicBezTo>
                      <a:pt x="107062" y="111390"/>
                      <a:pt x="112916" y="109604"/>
                      <a:pt x="112916" y="106032"/>
                    </a:cubicBezTo>
                    <a:lnTo>
                      <a:pt x="112916" y="6168"/>
                    </a:lnTo>
                    <a:lnTo>
                      <a:pt x="70798" y="115557"/>
                    </a:lnTo>
                    <a:cubicBezTo>
                      <a:pt x="70301" y="116847"/>
                      <a:pt x="69359" y="117492"/>
                      <a:pt x="67971" y="117492"/>
                    </a:cubicBezTo>
                    <a:cubicBezTo>
                      <a:pt x="66482" y="117492"/>
                      <a:pt x="65490" y="116847"/>
                      <a:pt x="64994" y="115557"/>
                    </a:cubicBezTo>
                    <a:lnTo>
                      <a:pt x="23322" y="7509"/>
                    </a:lnTo>
                    <a:lnTo>
                      <a:pt x="23322" y="101270"/>
                    </a:lnTo>
                    <a:cubicBezTo>
                      <a:pt x="23322" y="108016"/>
                      <a:pt x="29176" y="111390"/>
                      <a:pt x="40883" y="111390"/>
                    </a:cubicBezTo>
                    <a:lnTo>
                      <a:pt x="40883" y="117492"/>
                    </a:lnTo>
                    <a:lnTo>
                      <a:pt x="254" y="117492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2088">
                <a:extLst>
                  <a:ext uri="{FF2B5EF4-FFF2-40B4-BE49-F238E27FC236}">
                    <a16:creationId xmlns:a16="http://schemas.microsoft.com/office/drawing/2014/main" id="{CCD36542-72A4-DD01-26AC-DBFB458AD5E3}"/>
                  </a:ext>
                </a:extLst>
              </p:cNvPr>
              <p:cNvSpPr/>
              <p:nvPr/>
            </p:nvSpPr>
            <p:spPr>
              <a:xfrm>
                <a:off x="3991659" y="6311330"/>
                <a:ext cx="66377" cy="78730"/>
              </a:xfrm>
              <a:custGeom>
                <a:avLst/>
                <a:gdLst>
                  <a:gd name="connsiteX0" fmla="*/ 38205 w 66377"/>
                  <a:gd name="connsiteY0" fmla="*/ 79096 h 78730"/>
                  <a:gd name="connsiteX1" fmla="*/ 19006 w 66377"/>
                  <a:gd name="connsiteY1" fmla="*/ 73588 h 78730"/>
                  <a:gd name="connsiteX2" fmla="*/ 5240 w 66377"/>
                  <a:gd name="connsiteY2" fmla="*/ 58929 h 78730"/>
                  <a:gd name="connsiteX3" fmla="*/ 254 w 66377"/>
                  <a:gd name="connsiteY3" fmla="*/ 39507 h 78730"/>
                  <a:gd name="connsiteX4" fmla="*/ 4793 w 66377"/>
                  <a:gd name="connsiteY4" fmla="*/ 20457 h 78730"/>
                  <a:gd name="connsiteX5" fmla="*/ 17518 w 66377"/>
                  <a:gd name="connsiteY5" fmla="*/ 5872 h 78730"/>
                  <a:gd name="connsiteX6" fmla="*/ 35824 w 66377"/>
                  <a:gd name="connsiteY6" fmla="*/ 365 h 78730"/>
                  <a:gd name="connsiteX7" fmla="*/ 49442 w 66377"/>
                  <a:gd name="connsiteY7" fmla="*/ 2970 h 78730"/>
                  <a:gd name="connsiteX8" fmla="*/ 59041 w 66377"/>
                  <a:gd name="connsiteY8" fmla="*/ 10262 h 78730"/>
                  <a:gd name="connsiteX9" fmla="*/ 64697 w 66377"/>
                  <a:gd name="connsiteY9" fmla="*/ 21350 h 78730"/>
                  <a:gd name="connsiteX10" fmla="*/ 66631 w 66377"/>
                  <a:gd name="connsiteY10" fmla="*/ 35340 h 78730"/>
                  <a:gd name="connsiteX11" fmla="*/ 64845 w 66377"/>
                  <a:gd name="connsiteY11" fmla="*/ 37572 h 78730"/>
                  <a:gd name="connsiteX12" fmla="*/ 15286 w 66377"/>
                  <a:gd name="connsiteY12" fmla="*/ 37572 h 78730"/>
                  <a:gd name="connsiteX13" fmla="*/ 15286 w 66377"/>
                  <a:gd name="connsiteY13" fmla="*/ 39358 h 78730"/>
                  <a:gd name="connsiteX14" fmla="*/ 21015 w 66377"/>
                  <a:gd name="connsiteY14" fmla="*/ 63840 h 78730"/>
                  <a:gd name="connsiteX15" fmla="*/ 39694 w 66377"/>
                  <a:gd name="connsiteY15" fmla="*/ 74035 h 78730"/>
                  <a:gd name="connsiteX16" fmla="*/ 49442 w 66377"/>
                  <a:gd name="connsiteY16" fmla="*/ 71728 h 78730"/>
                  <a:gd name="connsiteX17" fmla="*/ 57255 w 66377"/>
                  <a:gd name="connsiteY17" fmla="*/ 65180 h 78730"/>
                  <a:gd name="connsiteX18" fmla="*/ 61720 w 66377"/>
                  <a:gd name="connsiteY18" fmla="*/ 56176 h 78730"/>
                  <a:gd name="connsiteX19" fmla="*/ 62316 w 66377"/>
                  <a:gd name="connsiteY19" fmla="*/ 55134 h 78730"/>
                  <a:gd name="connsiteX20" fmla="*/ 63357 w 66377"/>
                  <a:gd name="connsiteY20" fmla="*/ 54688 h 78730"/>
                  <a:gd name="connsiteX21" fmla="*/ 64845 w 66377"/>
                  <a:gd name="connsiteY21" fmla="*/ 54688 h 78730"/>
                  <a:gd name="connsiteX22" fmla="*/ 66631 w 66377"/>
                  <a:gd name="connsiteY22" fmla="*/ 56920 h 78730"/>
                  <a:gd name="connsiteX23" fmla="*/ 56213 w 66377"/>
                  <a:gd name="connsiteY23" fmla="*/ 72844 h 78730"/>
                  <a:gd name="connsiteX24" fmla="*/ 38205 w 66377"/>
                  <a:gd name="connsiteY24" fmla="*/ 79096 h 78730"/>
                  <a:gd name="connsiteX25" fmla="*/ 15434 w 66377"/>
                  <a:gd name="connsiteY25" fmla="*/ 33257 h 78730"/>
                  <a:gd name="connsiteX26" fmla="*/ 54576 w 66377"/>
                  <a:gd name="connsiteY26" fmla="*/ 33257 h 78730"/>
                  <a:gd name="connsiteX27" fmla="*/ 52715 w 66377"/>
                  <a:gd name="connsiteY27" fmla="*/ 20234 h 78730"/>
                  <a:gd name="connsiteX28" fmla="*/ 46688 w 66377"/>
                  <a:gd name="connsiteY28" fmla="*/ 9220 h 78730"/>
                  <a:gd name="connsiteX29" fmla="*/ 35824 w 66377"/>
                  <a:gd name="connsiteY29" fmla="*/ 4830 h 78730"/>
                  <a:gd name="connsiteX30" fmla="*/ 20718 w 66377"/>
                  <a:gd name="connsiteY30" fmla="*/ 13908 h 78730"/>
                  <a:gd name="connsiteX31" fmla="*/ 15434 w 66377"/>
                  <a:gd name="connsiteY31" fmla="*/ 33257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377" h="78730">
                    <a:moveTo>
                      <a:pt x="38205" y="79096"/>
                    </a:moveTo>
                    <a:cubicBezTo>
                      <a:pt x="31260" y="79096"/>
                      <a:pt x="24860" y="77260"/>
                      <a:pt x="19006" y="73588"/>
                    </a:cubicBezTo>
                    <a:cubicBezTo>
                      <a:pt x="13152" y="69917"/>
                      <a:pt x="8563" y="65031"/>
                      <a:pt x="5240" y="58929"/>
                    </a:cubicBezTo>
                    <a:cubicBezTo>
                      <a:pt x="1916" y="52827"/>
                      <a:pt x="254" y="46353"/>
                      <a:pt x="254" y="39507"/>
                    </a:cubicBezTo>
                    <a:cubicBezTo>
                      <a:pt x="254" y="32859"/>
                      <a:pt x="1767" y="26509"/>
                      <a:pt x="4793" y="20457"/>
                    </a:cubicBezTo>
                    <a:cubicBezTo>
                      <a:pt x="7819" y="14405"/>
                      <a:pt x="12061" y="9543"/>
                      <a:pt x="17518" y="5872"/>
                    </a:cubicBezTo>
                    <a:cubicBezTo>
                      <a:pt x="22974" y="2201"/>
                      <a:pt x="29077" y="365"/>
                      <a:pt x="35824" y="365"/>
                    </a:cubicBezTo>
                    <a:cubicBezTo>
                      <a:pt x="40983" y="365"/>
                      <a:pt x="45522" y="1233"/>
                      <a:pt x="49442" y="2970"/>
                    </a:cubicBezTo>
                    <a:cubicBezTo>
                      <a:pt x="53361" y="4706"/>
                      <a:pt x="56561" y="7137"/>
                      <a:pt x="59041" y="10262"/>
                    </a:cubicBezTo>
                    <a:cubicBezTo>
                      <a:pt x="61521" y="13388"/>
                      <a:pt x="63406" y="17084"/>
                      <a:pt x="64697" y="21350"/>
                    </a:cubicBezTo>
                    <a:cubicBezTo>
                      <a:pt x="65986" y="25616"/>
                      <a:pt x="66631" y="30279"/>
                      <a:pt x="66631" y="35340"/>
                    </a:cubicBezTo>
                    <a:cubicBezTo>
                      <a:pt x="66631" y="36828"/>
                      <a:pt x="66036" y="37572"/>
                      <a:pt x="64845" y="37572"/>
                    </a:cubicBezTo>
                    <a:lnTo>
                      <a:pt x="15286" y="37572"/>
                    </a:lnTo>
                    <a:lnTo>
                      <a:pt x="15286" y="39358"/>
                    </a:lnTo>
                    <a:cubicBezTo>
                      <a:pt x="15286" y="48883"/>
                      <a:pt x="17196" y="57044"/>
                      <a:pt x="21015" y="63840"/>
                    </a:cubicBezTo>
                    <a:cubicBezTo>
                      <a:pt x="24836" y="70637"/>
                      <a:pt x="31061" y="74035"/>
                      <a:pt x="39694" y="74035"/>
                    </a:cubicBezTo>
                    <a:cubicBezTo>
                      <a:pt x="43166" y="74035"/>
                      <a:pt x="46415" y="73266"/>
                      <a:pt x="49442" y="71728"/>
                    </a:cubicBezTo>
                    <a:cubicBezTo>
                      <a:pt x="52468" y="70190"/>
                      <a:pt x="55073" y="68008"/>
                      <a:pt x="57255" y="65180"/>
                    </a:cubicBezTo>
                    <a:cubicBezTo>
                      <a:pt x="59438" y="62352"/>
                      <a:pt x="60927" y="59350"/>
                      <a:pt x="61720" y="56176"/>
                    </a:cubicBezTo>
                    <a:cubicBezTo>
                      <a:pt x="61819" y="55778"/>
                      <a:pt x="62017" y="55432"/>
                      <a:pt x="62316" y="55134"/>
                    </a:cubicBezTo>
                    <a:cubicBezTo>
                      <a:pt x="62613" y="54836"/>
                      <a:pt x="62959" y="54688"/>
                      <a:pt x="63357" y="54688"/>
                    </a:cubicBezTo>
                    <a:lnTo>
                      <a:pt x="64845" y="54688"/>
                    </a:lnTo>
                    <a:cubicBezTo>
                      <a:pt x="66036" y="54688"/>
                      <a:pt x="66631" y="55432"/>
                      <a:pt x="66631" y="56920"/>
                    </a:cubicBezTo>
                    <a:cubicBezTo>
                      <a:pt x="65044" y="63369"/>
                      <a:pt x="61571" y="68677"/>
                      <a:pt x="56213" y="72844"/>
                    </a:cubicBezTo>
                    <a:cubicBezTo>
                      <a:pt x="50855" y="77012"/>
                      <a:pt x="44852" y="79096"/>
                      <a:pt x="38205" y="79096"/>
                    </a:cubicBezTo>
                    <a:close/>
                    <a:moveTo>
                      <a:pt x="15434" y="33257"/>
                    </a:moveTo>
                    <a:lnTo>
                      <a:pt x="54576" y="33257"/>
                    </a:lnTo>
                    <a:cubicBezTo>
                      <a:pt x="54576" y="28990"/>
                      <a:pt x="53956" y="24649"/>
                      <a:pt x="52715" y="20234"/>
                    </a:cubicBezTo>
                    <a:cubicBezTo>
                      <a:pt x="51475" y="15819"/>
                      <a:pt x="49466" y="12148"/>
                      <a:pt x="46688" y="9220"/>
                    </a:cubicBezTo>
                    <a:cubicBezTo>
                      <a:pt x="43909" y="6294"/>
                      <a:pt x="40288" y="4830"/>
                      <a:pt x="35824" y="4830"/>
                    </a:cubicBezTo>
                    <a:cubicBezTo>
                      <a:pt x="29275" y="4830"/>
                      <a:pt x="24240" y="7856"/>
                      <a:pt x="20718" y="13908"/>
                    </a:cubicBezTo>
                    <a:cubicBezTo>
                      <a:pt x="17196" y="19961"/>
                      <a:pt x="15434" y="26410"/>
                      <a:pt x="15434" y="332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2089">
                <a:extLst>
                  <a:ext uri="{FF2B5EF4-FFF2-40B4-BE49-F238E27FC236}">
                    <a16:creationId xmlns:a16="http://schemas.microsoft.com/office/drawing/2014/main" id="{025E56AC-0813-268E-7138-670183C29A7E}"/>
                  </a:ext>
                </a:extLst>
              </p:cNvPr>
              <p:cNvSpPr/>
              <p:nvPr/>
            </p:nvSpPr>
            <p:spPr>
              <a:xfrm>
                <a:off x="4064678" y="6270998"/>
                <a:ext cx="121890" cy="120848"/>
              </a:xfrm>
              <a:custGeom>
                <a:avLst/>
                <a:gdLst>
                  <a:gd name="connsiteX0" fmla="*/ 57403 w 121890"/>
                  <a:gd name="connsiteY0" fmla="*/ 119427 h 120848"/>
                  <a:gd name="connsiteX1" fmla="*/ 16922 w 121890"/>
                  <a:gd name="connsiteY1" fmla="*/ 11824 h 120848"/>
                  <a:gd name="connsiteX2" fmla="*/ 11118 w 121890"/>
                  <a:gd name="connsiteY2" fmla="*/ 7359 h 120848"/>
                  <a:gd name="connsiteX3" fmla="*/ 254 w 121890"/>
                  <a:gd name="connsiteY3" fmla="*/ 6467 h 120848"/>
                  <a:gd name="connsiteX4" fmla="*/ 254 w 121890"/>
                  <a:gd name="connsiteY4" fmla="*/ 365 h 120848"/>
                  <a:gd name="connsiteX5" fmla="*/ 47432 w 121890"/>
                  <a:gd name="connsiteY5" fmla="*/ 365 h 120848"/>
                  <a:gd name="connsiteX6" fmla="*/ 47432 w 121890"/>
                  <a:gd name="connsiteY6" fmla="*/ 6467 h 120848"/>
                  <a:gd name="connsiteX7" fmla="*/ 33144 w 121890"/>
                  <a:gd name="connsiteY7" fmla="*/ 10782 h 120848"/>
                  <a:gd name="connsiteX8" fmla="*/ 33293 w 121890"/>
                  <a:gd name="connsiteY8" fmla="*/ 11303 h 120848"/>
                  <a:gd name="connsiteX9" fmla="*/ 33293 w 121890"/>
                  <a:gd name="connsiteY9" fmla="*/ 11824 h 120848"/>
                  <a:gd name="connsiteX10" fmla="*/ 66185 w 121890"/>
                  <a:gd name="connsiteY10" fmla="*/ 99335 h 120848"/>
                  <a:gd name="connsiteX11" fmla="*/ 97289 w 121890"/>
                  <a:gd name="connsiteY11" fmla="*/ 16587 h 120848"/>
                  <a:gd name="connsiteX12" fmla="*/ 97587 w 121890"/>
                  <a:gd name="connsiteY12" fmla="*/ 14503 h 120848"/>
                  <a:gd name="connsiteX13" fmla="*/ 93718 w 121890"/>
                  <a:gd name="connsiteY13" fmla="*/ 8327 h 120848"/>
                  <a:gd name="connsiteX14" fmla="*/ 85085 w 121890"/>
                  <a:gd name="connsiteY14" fmla="*/ 6467 h 120848"/>
                  <a:gd name="connsiteX15" fmla="*/ 85085 w 121890"/>
                  <a:gd name="connsiteY15" fmla="*/ 365 h 120848"/>
                  <a:gd name="connsiteX16" fmla="*/ 122144 w 121890"/>
                  <a:gd name="connsiteY16" fmla="*/ 365 h 120848"/>
                  <a:gd name="connsiteX17" fmla="*/ 122144 w 121890"/>
                  <a:gd name="connsiteY17" fmla="*/ 6467 h 120848"/>
                  <a:gd name="connsiteX18" fmla="*/ 110833 w 121890"/>
                  <a:gd name="connsiteY18" fmla="*/ 8848 h 120848"/>
                  <a:gd name="connsiteX19" fmla="*/ 103838 w 121890"/>
                  <a:gd name="connsiteY19" fmla="*/ 16587 h 120848"/>
                  <a:gd name="connsiteX20" fmla="*/ 64994 w 121890"/>
                  <a:gd name="connsiteY20" fmla="*/ 119427 h 120848"/>
                  <a:gd name="connsiteX21" fmla="*/ 62315 w 121890"/>
                  <a:gd name="connsiteY21" fmla="*/ 121213 h 120848"/>
                  <a:gd name="connsiteX22" fmla="*/ 60082 w 121890"/>
                  <a:gd name="connsiteY22" fmla="*/ 121213 h 120848"/>
                  <a:gd name="connsiteX23" fmla="*/ 57403 w 121890"/>
                  <a:gd name="connsiteY23" fmla="*/ 119427 h 12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890" h="120848">
                    <a:moveTo>
                      <a:pt x="57403" y="119427"/>
                    </a:moveTo>
                    <a:lnTo>
                      <a:pt x="16922" y="11824"/>
                    </a:lnTo>
                    <a:cubicBezTo>
                      <a:pt x="15930" y="9443"/>
                      <a:pt x="13995" y="7955"/>
                      <a:pt x="11118" y="7359"/>
                    </a:cubicBezTo>
                    <a:cubicBezTo>
                      <a:pt x="8240" y="6764"/>
                      <a:pt x="4619" y="6467"/>
                      <a:pt x="254" y="6467"/>
                    </a:cubicBezTo>
                    <a:lnTo>
                      <a:pt x="254" y="365"/>
                    </a:lnTo>
                    <a:lnTo>
                      <a:pt x="47432" y="365"/>
                    </a:lnTo>
                    <a:lnTo>
                      <a:pt x="47432" y="6467"/>
                    </a:lnTo>
                    <a:cubicBezTo>
                      <a:pt x="37907" y="6467"/>
                      <a:pt x="33144" y="7905"/>
                      <a:pt x="33144" y="10782"/>
                    </a:cubicBezTo>
                    <a:cubicBezTo>
                      <a:pt x="33243" y="10981"/>
                      <a:pt x="33293" y="11155"/>
                      <a:pt x="33293" y="11303"/>
                    </a:cubicBezTo>
                    <a:cubicBezTo>
                      <a:pt x="33293" y="11452"/>
                      <a:pt x="33293" y="11626"/>
                      <a:pt x="33293" y="11824"/>
                    </a:cubicBezTo>
                    <a:lnTo>
                      <a:pt x="66185" y="99335"/>
                    </a:lnTo>
                    <a:lnTo>
                      <a:pt x="97289" y="16587"/>
                    </a:lnTo>
                    <a:cubicBezTo>
                      <a:pt x="97488" y="16091"/>
                      <a:pt x="97587" y="15396"/>
                      <a:pt x="97587" y="14503"/>
                    </a:cubicBezTo>
                    <a:cubicBezTo>
                      <a:pt x="97587" y="11626"/>
                      <a:pt x="96297" y="9567"/>
                      <a:pt x="93718" y="8327"/>
                    </a:cubicBezTo>
                    <a:cubicBezTo>
                      <a:pt x="91137" y="7087"/>
                      <a:pt x="88260" y="6467"/>
                      <a:pt x="85085" y="6467"/>
                    </a:cubicBezTo>
                    <a:lnTo>
                      <a:pt x="85085" y="365"/>
                    </a:lnTo>
                    <a:lnTo>
                      <a:pt x="122144" y="365"/>
                    </a:lnTo>
                    <a:lnTo>
                      <a:pt x="122144" y="6467"/>
                    </a:lnTo>
                    <a:cubicBezTo>
                      <a:pt x="117878" y="6467"/>
                      <a:pt x="114107" y="7260"/>
                      <a:pt x="110833" y="8848"/>
                    </a:cubicBezTo>
                    <a:cubicBezTo>
                      <a:pt x="107558" y="10435"/>
                      <a:pt x="105227" y="13015"/>
                      <a:pt x="103838" y="16587"/>
                    </a:cubicBezTo>
                    <a:lnTo>
                      <a:pt x="64994" y="119427"/>
                    </a:lnTo>
                    <a:cubicBezTo>
                      <a:pt x="64696" y="120618"/>
                      <a:pt x="63803" y="121213"/>
                      <a:pt x="62315" y="121213"/>
                    </a:cubicBezTo>
                    <a:lnTo>
                      <a:pt x="60082" y="121213"/>
                    </a:lnTo>
                    <a:cubicBezTo>
                      <a:pt x="58594" y="121213"/>
                      <a:pt x="57702" y="120618"/>
                      <a:pt x="57403" y="11942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2090">
                <a:extLst>
                  <a:ext uri="{FF2B5EF4-FFF2-40B4-BE49-F238E27FC236}">
                    <a16:creationId xmlns:a16="http://schemas.microsoft.com/office/drawing/2014/main" id="{572FACFA-545F-2804-0C9A-297C6432B0E5}"/>
                  </a:ext>
                </a:extLst>
              </p:cNvPr>
              <p:cNvSpPr/>
              <p:nvPr/>
            </p:nvSpPr>
            <p:spPr>
              <a:xfrm>
                <a:off x="4196807" y="6259538"/>
                <a:ext cx="40183" cy="171449"/>
              </a:xfrm>
              <a:custGeom>
                <a:avLst/>
                <a:gdLst>
                  <a:gd name="connsiteX0" fmla="*/ 1741 w 40183"/>
                  <a:gd name="connsiteY0" fmla="*/ 171815 h 171449"/>
                  <a:gd name="connsiteX1" fmla="*/ 254 w 40183"/>
                  <a:gd name="connsiteY1" fmla="*/ 170327 h 171449"/>
                  <a:gd name="connsiteX2" fmla="*/ 551 w 40183"/>
                  <a:gd name="connsiteY2" fmla="*/ 169285 h 171449"/>
                  <a:gd name="connsiteX3" fmla="*/ 29871 w 40183"/>
                  <a:gd name="connsiteY3" fmla="*/ 86090 h 171449"/>
                  <a:gd name="connsiteX4" fmla="*/ 849 w 40183"/>
                  <a:gd name="connsiteY4" fmla="*/ 3341 h 171449"/>
                  <a:gd name="connsiteX5" fmla="*/ 254 w 40183"/>
                  <a:gd name="connsiteY5" fmla="*/ 1854 h 171449"/>
                  <a:gd name="connsiteX6" fmla="*/ 700 w 40183"/>
                  <a:gd name="connsiteY6" fmla="*/ 812 h 171449"/>
                  <a:gd name="connsiteX7" fmla="*/ 1741 w 40183"/>
                  <a:gd name="connsiteY7" fmla="*/ 365 h 171449"/>
                  <a:gd name="connsiteX8" fmla="*/ 3379 w 40183"/>
                  <a:gd name="connsiteY8" fmla="*/ 365 h 171449"/>
                  <a:gd name="connsiteX9" fmla="*/ 4123 w 40183"/>
                  <a:gd name="connsiteY9" fmla="*/ 663 h 171449"/>
                  <a:gd name="connsiteX10" fmla="*/ 24661 w 40183"/>
                  <a:gd name="connsiteY10" fmla="*/ 24252 h 171449"/>
                  <a:gd name="connsiteX11" fmla="*/ 36642 w 40183"/>
                  <a:gd name="connsiteY11" fmla="*/ 53943 h 171449"/>
                  <a:gd name="connsiteX12" fmla="*/ 40437 w 40183"/>
                  <a:gd name="connsiteY12" fmla="*/ 86090 h 171449"/>
                  <a:gd name="connsiteX13" fmla="*/ 38428 w 40183"/>
                  <a:gd name="connsiteY13" fmla="*/ 110052 h 171449"/>
                  <a:gd name="connsiteX14" fmla="*/ 31954 w 40183"/>
                  <a:gd name="connsiteY14" fmla="*/ 133194 h 171449"/>
                  <a:gd name="connsiteX15" fmla="*/ 20568 w 40183"/>
                  <a:gd name="connsiteY15" fmla="*/ 154254 h 171449"/>
                  <a:gd name="connsiteX16" fmla="*/ 4123 w 40183"/>
                  <a:gd name="connsiteY16" fmla="*/ 171518 h 171449"/>
                  <a:gd name="connsiteX17" fmla="*/ 3379 w 40183"/>
                  <a:gd name="connsiteY17" fmla="*/ 171815 h 171449"/>
                  <a:gd name="connsiteX18" fmla="*/ 1741 w 40183"/>
                  <a:gd name="connsiteY18" fmla="*/ 171815 h 17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183" h="171449">
                    <a:moveTo>
                      <a:pt x="1741" y="171815"/>
                    </a:moveTo>
                    <a:cubicBezTo>
                      <a:pt x="750" y="171815"/>
                      <a:pt x="254" y="171319"/>
                      <a:pt x="254" y="170327"/>
                    </a:cubicBezTo>
                    <a:cubicBezTo>
                      <a:pt x="254" y="169831"/>
                      <a:pt x="353" y="169484"/>
                      <a:pt x="551" y="169285"/>
                    </a:cubicBezTo>
                    <a:cubicBezTo>
                      <a:pt x="20097" y="150136"/>
                      <a:pt x="29871" y="122404"/>
                      <a:pt x="29871" y="86090"/>
                    </a:cubicBezTo>
                    <a:cubicBezTo>
                      <a:pt x="29871" y="49776"/>
                      <a:pt x="20197" y="22193"/>
                      <a:pt x="849" y="3341"/>
                    </a:cubicBezTo>
                    <a:cubicBezTo>
                      <a:pt x="452" y="3044"/>
                      <a:pt x="254" y="2548"/>
                      <a:pt x="254" y="1854"/>
                    </a:cubicBezTo>
                    <a:cubicBezTo>
                      <a:pt x="254" y="1457"/>
                      <a:pt x="402" y="1109"/>
                      <a:pt x="700" y="812"/>
                    </a:cubicBezTo>
                    <a:cubicBezTo>
                      <a:pt x="997" y="514"/>
                      <a:pt x="1344" y="365"/>
                      <a:pt x="1741" y="365"/>
                    </a:cubicBezTo>
                    <a:lnTo>
                      <a:pt x="3379" y="365"/>
                    </a:lnTo>
                    <a:cubicBezTo>
                      <a:pt x="3677" y="365"/>
                      <a:pt x="3924" y="464"/>
                      <a:pt x="4123" y="663"/>
                    </a:cubicBezTo>
                    <a:cubicBezTo>
                      <a:pt x="12358" y="7112"/>
                      <a:pt x="19204" y="14975"/>
                      <a:pt x="24661" y="24252"/>
                    </a:cubicBezTo>
                    <a:cubicBezTo>
                      <a:pt x="30118" y="33529"/>
                      <a:pt x="34112" y="43426"/>
                      <a:pt x="36642" y="53943"/>
                    </a:cubicBezTo>
                    <a:cubicBezTo>
                      <a:pt x="39172" y="64461"/>
                      <a:pt x="40437" y="75176"/>
                      <a:pt x="40437" y="86090"/>
                    </a:cubicBezTo>
                    <a:cubicBezTo>
                      <a:pt x="40437" y="94226"/>
                      <a:pt x="39767" y="102214"/>
                      <a:pt x="38428" y="110052"/>
                    </a:cubicBezTo>
                    <a:cubicBezTo>
                      <a:pt x="37089" y="117890"/>
                      <a:pt x="34930" y="125603"/>
                      <a:pt x="31954" y="133194"/>
                    </a:cubicBezTo>
                    <a:cubicBezTo>
                      <a:pt x="28977" y="140784"/>
                      <a:pt x="25182" y="147804"/>
                      <a:pt x="20568" y="154254"/>
                    </a:cubicBezTo>
                    <a:cubicBezTo>
                      <a:pt x="15955" y="160703"/>
                      <a:pt x="10473" y="166457"/>
                      <a:pt x="4123" y="171518"/>
                    </a:cubicBezTo>
                    <a:cubicBezTo>
                      <a:pt x="3924" y="171716"/>
                      <a:pt x="3677" y="171815"/>
                      <a:pt x="3379" y="171815"/>
                    </a:cubicBezTo>
                    <a:lnTo>
                      <a:pt x="1741" y="171815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2">
              <a:extLst>
                <a:ext uri="{FF2B5EF4-FFF2-40B4-BE49-F238E27FC236}">
                  <a16:creationId xmlns:a16="http://schemas.microsoft.com/office/drawing/2014/main" id="{7CFBDE7D-9149-C0BE-D777-54DA68C96B76}"/>
                </a:ext>
              </a:extLst>
            </p:cNvPr>
            <p:cNvGrpSpPr/>
            <p:nvPr/>
          </p:nvGrpSpPr>
          <p:grpSpPr>
            <a:xfrm>
              <a:off x="1700875" y="3048052"/>
              <a:ext cx="3619500" cy="2952750"/>
              <a:chOff x="1700875" y="3048052"/>
              <a:chExt cx="3619500" cy="2952750"/>
            </a:xfrm>
          </p:grpSpPr>
          <p:sp>
            <p:nvSpPr>
              <p:cNvPr id="93" name="Freeform: Shape 2092">
                <a:extLst>
                  <a:ext uri="{FF2B5EF4-FFF2-40B4-BE49-F238E27FC236}">
                    <a16:creationId xmlns:a16="http://schemas.microsoft.com/office/drawing/2014/main" id="{9C6C00FD-5143-1B93-ADBE-4C9EB6D1129F}"/>
                  </a:ext>
                </a:extLst>
              </p:cNvPr>
              <p:cNvSpPr/>
              <p:nvPr/>
            </p:nvSpPr>
            <p:spPr>
              <a:xfrm>
                <a:off x="1700875" y="3048052"/>
                <a:ext cx="9525" cy="2943225"/>
              </a:xfrm>
              <a:custGeom>
                <a:avLst/>
                <a:gdLst>
                  <a:gd name="connsiteX0" fmla="*/ 0 w 9525"/>
                  <a:gd name="connsiteY0" fmla="*/ 2943225 h 2943225"/>
                  <a:gd name="connsiteX1" fmla="*/ 0 w 9525"/>
                  <a:gd name="connsiteY1" fmla="*/ 0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943225">
                    <a:moveTo>
                      <a:pt x="0" y="2943225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2093">
                <a:extLst>
                  <a:ext uri="{FF2B5EF4-FFF2-40B4-BE49-F238E27FC236}">
                    <a16:creationId xmlns:a16="http://schemas.microsoft.com/office/drawing/2014/main" id="{56186CE7-ED6F-4E79-72D5-6EC0A9B18FDD}"/>
                  </a:ext>
                </a:extLst>
              </p:cNvPr>
              <p:cNvSpPr/>
              <p:nvPr/>
            </p:nvSpPr>
            <p:spPr>
              <a:xfrm>
                <a:off x="5310850" y="3048052"/>
                <a:ext cx="9525" cy="2943225"/>
              </a:xfrm>
              <a:custGeom>
                <a:avLst/>
                <a:gdLst>
                  <a:gd name="connsiteX0" fmla="*/ 0 w 9525"/>
                  <a:gd name="connsiteY0" fmla="*/ 2943225 h 2943225"/>
                  <a:gd name="connsiteX1" fmla="*/ 0 w 9525"/>
                  <a:gd name="connsiteY1" fmla="*/ 0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943225">
                    <a:moveTo>
                      <a:pt x="0" y="2943225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2094">
                <a:extLst>
                  <a:ext uri="{FF2B5EF4-FFF2-40B4-BE49-F238E27FC236}">
                    <a16:creationId xmlns:a16="http://schemas.microsoft.com/office/drawing/2014/main" id="{BBA521F6-3500-9AE0-C89D-F35C00D76B86}"/>
                  </a:ext>
                </a:extLst>
              </p:cNvPr>
              <p:cNvSpPr/>
              <p:nvPr/>
            </p:nvSpPr>
            <p:spPr>
              <a:xfrm>
                <a:off x="1700875" y="5991277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2095">
                <a:extLst>
                  <a:ext uri="{FF2B5EF4-FFF2-40B4-BE49-F238E27FC236}">
                    <a16:creationId xmlns:a16="http://schemas.microsoft.com/office/drawing/2014/main" id="{F7364D56-3E7C-E05D-333D-A229EDE238FD}"/>
                  </a:ext>
                </a:extLst>
              </p:cNvPr>
              <p:cNvSpPr/>
              <p:nvPr/>
            </p:nvSpPr>
            <p:spPr>
              <a:xfrm>
                <a:off x="1700875" y="5664255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2096">
                <a:extLst>
                  <a:ext uri="{FF2B5EF4-FFF2-40B4-BE49-F238E27FC236}">
                    <a16:creationId xmlns:a16="http://schemas.microsoft.com/office/drawing/2014/main" id="{3575298E-A765-76ED-641C-7FEC4D3B4974}"/>
                  </a:ext>
                </a:extLst>
              </p:cNvPr>
              <p:cNvSpPr/>
              <p:nvPr/>
            </p:nvSpPr>
            <p:spPr>
              <a:xfrm>
                <a:off x="1700875" y="5337223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2097">
                <a:extLst>
                  <a:ext uri="{FF2B5EF4-FFF2-40B4-BE49-F238E27FC236}">
                    <a16:creationId xmlns:a16="http://schemas.microsoft.com/office/drawing/2014/main" id="{56CC5642-D054-5A79-8A8B-355E0D9C071B}"/>
                  </a:ext>
                </a:extLst>
              </p:cNvPr>
              <p:cNvSpPr/>
              <p:nvPr/>
            </p:nvSpPr>
            <p:spPr>
              <a:xfrm>
                <a:off x="1700875" y="5010202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2098">
                <a:extLst>
                  <a:ext uri="{FF2B5EF4-FFF2-40B4-BE49-F238E27FC236}">
                    <a16:creationId xmlns:a16="http://schemas.microsoft.com/office/drawing/2014/main" id="{4F455965-8FB4-3CCD-69D2-50B9E6269AE5}"/>
                  </a:ext>
                </a:extLst>
              </p:cNvPr>
              <p:cNvSpPr/>
              <p:nvPr/>
            </p:nvSpPr>
            <p:spPr>
              <a:xfrm>
                <a:off x="1700875" y="4683180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2099">
                <a:extLst>
                  <a:ext uri="{FF2B5EF4-FFF2-40B4-BE49-F238E27FC236}">
                    <a16:creationId xmlns:a16="http://schemas.microsoft.com/office/drawing/2014/main" id="{2057C150-EE54-D6AC-689E-21C47C884133}"/>
                  </a:ext>
                </a:extLst>
              </p:cNvPr>
              <p:cNvSpPr/>
              <p:nvPr/>
            </p:nvSpPr>
            <p:spPr>
              <a:xfrm>
                <a:off x="1700875" y="4356148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2100">
                <a:extLst>
                  <a:ext uri="{FF2B5EF4-FFF2-40B4-BE49-F238E27FC236}">
                    <a16:creationId xmlns:a16="http://schemas.microsoft.com/office/drawing/2014/main" id="{B0A8EB26-67D1-D262-6BB6-50045B081F4F}"/>
                  </a:ext>
                </a:extLst>
              </p:cNvPr>
              <p:cNvSpPr/>
              <p:nvPr/>
            </p:nvSpPr>
            <p:spPr>
              <a:xfrm>
                <a:off x="1700875" y="4029127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2101">
                <a:extLst>
                  <a:ext uri="{FF2B5EF4-FFF2-40B4-BE49-F238E27FC236}">
                    <a16:creationId xmlns:a16="http://schemas.microsoft.com/office/drawing/2014/main" id="{17112000-32BF-7294-E456-B69014BEEA2F}"/>
                  </a:ext>
                </a:extLst>
              </p:cNvPr>
              <p:cNvSpPr/>
              <p:nvPr/>
            </p:nvSpPr>
            <p:spPr>
              <a:xfrm>
                <a:off x="1700875" y="3702102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2102">
                <a:extLst>
                  <a:ext uri="{FF2B5EF4-FFF2-40B4-BE49-F238E27FC236}">
                    <a16:creationId xmlns:a16="http://schemas.microsoft.com/office/drawing/2014/main" id="{5E1FAD2D-6578-15D0-83D7-1C6597F097AA}"/>
                  </a:ext>
                </a:extLst>
              </p:cNvPr>
              <p:cNvSpPr/>
              <p:nvPr/>
            </p:nvSpPr>
            <p:spPr>
              <a:xfrm>
                <a:off x="1700875" y="3375076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2103">
                <a:extLst>
                  <a:ext uri="{FF2B5EF4-FFF2-40B4-BE49-F238E27FC236}">
                    <a16:creationId xmlns:a16="http://schemas.microsoft.com/office/drawing/2014/main" id="{E684D0FA-6A15-57CC-9D2F-C686912D5378}"/>
                  </a:ext>
                </a:extLst>
              </p:cNvPr>
              <p:cNvSpPr/>
              <p:nvPr/>
            </p:nvSpPr>
            <p:spPr>
              <a:xfrm>
                <a:off x="1700875" y="3048052"/>
                <a:ext cx="36099" cy="9525"/>
              </a:xfrm>
              <a:custGeom>
                <a:avLst/>
                <a:gdLst>
                  <a:gd name="connsiteX0" fmla="*/ 0 w 36099"/>
                  <a:gd name="connsiteY0" fmla="*/ 0 h 9525"/>
                  <a:gd name="connsiteX1" fmla="*/ 3610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0" y="0"/>
                    </a:moveTo>
                    <a:lnTo>
                      <a:pt x="3610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2104">
                <a:extLst>
                  <a:ext uri="{FF2B5EF4-FFF2-40B4-BE49-F238E27FC236}">
                    <a16:creationId xmlns:a16="http://schemas.microsoft.com/office/drawing/2014/main" id="{E03775AB-9E23-75C9-05D3-84FA2DB873E8}"/>
                  </a:ext>
                </a:extLst>
              </p:cNvPr>
              <p:cNvSpPr/>
              <p:nvPr/>
            </p:nvSpPr>
            <p:spPr>
              <a:xfrm>
                <a:off x="5274750" y="5991277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2105">
                <a:extLst>
                  <a:ext uri="{FF2B5EF4-FFF2-40B4-BE49-F238E27FC236}">
                    <a16:creationId xmlns:a16="http://schemas.microsoft.com/office/drawing/2014/main" id="{15866101-B595-5F72-72AF-D1788C46002D}"/>
                  </a:ext>
                </a:extLst>
              </p:cNvPr>
              <p:cNvSpPr/>
              <p:nvPr/>
            </p:nvSpPr>
            <p:spPr>
              <a:xfrm>
                <a:off x="5274750" y="5664255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2107">
                <a:extLst>
                  <a:ext uri="{FF2B5EF4-FFF2-40B4-BE49-F238E27FC236}">
                    <a16:creationId xmlns:a16="http://schemas.microsoft.com/office/drawing/2014/main" id="{61A5D0B2-1C0E-956D-88D4-5116E9D0A3A9}"/>
                  </a:ext>
                </a:extLst>
              </p:cNvPr>
              <p:cNvSpPr/>
              <p:nvPr/>
            </p:nvSpPr>
            <p:spPr>
              <a:xfrm>
                <a:off x="5274750" y="5010202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2108">
                <a:extLst>
                  <a:ext uri="{FF2B5EF4-FFF2-40B4-BE49-F238E27FC236}">
                    <a16:creationId xmlns:a16="http://schemas.microsoft.com/office/drawing/2014/main" id="{19B236C8-A423-6F0E-8CCA-1FF507AB4CEC}"/>
                  </a:ext>
                </a:extLst>
              </p:cNvPr>
              <p:cNvSpPr/>
              <p:nvPr/>
            </p:nvSpPr>
            <p:spPr>
              <a:xfrm>
                <a:off x="5274750" y="4683180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2109">
                <a:extLst>
                  <a:ext uri="{FF2B5EF4-FFF2-40B4-BE49-F238E27FC236}">
                    <a16:creationId xmlns:a16="http://schemas.microsoft.com/office/drawing/2014/main" id="{DF3C6657-07C5-4055-B9B2-83ADDFE150E0}"/>
                  </a:ext>
                </a:extLst>
              </p:cNvPr>
              <p:cNvSpPr/>
              <p:nvPr/>
            </p:nvSpPr>
            <p:spPr>
              <a:xfrm>
                <a:off x="5274750" y="4356148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2110">
                <a:extLst>
                  <a:ext uri="{FF2B5EF4-FFF2-40B4-BE49-F238E27FC236}">
                    <a16:creationId xmlns:a16="http://schemas.microsoft.com/office/drawing/2014/main" id="{1FE5AE2B-BA2A-4D7D-BC62-AE156C72C50E}"/>
                  </a:ext>
                </a:extLst>
              </p:cNvPr>
              <p:cNvSpPr/>
              <p:nvPr/>
            </p:nvSpPr>
            <p:spPr>
              <a:xfrm>
                <a:off x="5274750" y="4029127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2111">
                <a:extLst>
                  <a:ext uri="{FF2B5EF4-FFF2-40B4-BE49-F238E27FC236}">
                    <a16:creationId xmlns:a16="http://schemas.microsoft.com/office/drawing/2014/main" id="{E10399F3-0C4F-4207-51A5-3660D568051E}"/>
                  </a:ext>
                </a:extLst>
              </p:cNvPr>
              <p:cNvSpPr/>
              <p:nvPr/>
            </p:nvSpPr>
            <p:spPr>
              <a:xfrm>
                <a:off x="5274750" y="3702102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2112">
                <a:extLst>
                  <a:ext uri="{FF2B5EF4-FFF2-40B4-BE49-F238E27FC236}">
                    <a16:creationId xmlns:a16="http://schemas.microsoft.com/office/drawing/2014/main" id="{300F1A8F-DA86-71BE-C47B-8A7D91C55D58}"/>
                  </a:ext>
                </a:extLst>
              </p:cNvPr>
              <p:cNvSpPr/>
              <p:nvPr/>
            </p:nvSpPr>
            <p:spPr>
              <a:xfrm>
                <a:off x="5274750" y="3375076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2113">
                <a:extLst>
                  <a:ext uri="{FF2B5EF4-FFF2-40B4-BE49-F238E27FC236}">
                    <a16:creationId xmlns:a16="http://schemas.microsoft.com/office/drawing/2014/main" id="{8676DCA3-9B35-45BA-DC11-F78DE1C7FF88}"/>
                  </a:ext>
                </a:extLst>
              </p:cNvPr>
              <p:cNvSpPr/>
              <p:nvPr/>
            </p:nvSpPr>
            <p:spPr>
              <a:xfrm>
                <a:off x="5274750" y="3048052"/>
                <a:ext cx="36099" cy="9525"/>
              </a:xfrm>
              <a:custGeom>
                <a:avLst/>
                <a:gdLst>
                  <a:gd name="connsiteX0" fmla="*/ 36100 w 36099"/>
                  <a:gd name="connsiteY0" fmla="*/ 0 h 9525"/>
                  <a:gd name="connsiteX1" fmla="*/ 0 w 3609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099" h="9525">
                    <a:moveTo>
                      <a:pt x="36100" y="0"/>
                    </a:moveTo>
                    <a:lnTo>
                      <a:pt x="0" y="0"/>
                    </a:lnTo>
                  </a:path>
                </a:pathLst>
              </a:custGeom>
              <a:ln w="12700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114">
              <a:extLst>
                <a:ext uri="{FF2B5EF4-FFF2-40B4-BE49-F238E27FC236}">
                  <a16:creationId xmlns:a16="http://schemas.microsoft.com/office/drawing/2014/main" id="{11769FFF-94F2-4478-EAFB-EB3E3ED7C80A}"/>
                </a:ext>
              </a:extLst>
            </p:cNvPr>
            <p:cNvSpPr/>
            <p:nvPr/>
          </p:nvSpPr>
          <p:spPr>
            <a:xfrm>
              <a:off x="1574747" y="5926351"/>
              <a:ext cx="64145" cy="104923"/>
            </a:xfrm>
            <a:custGeom>
              <a:avLst/>
              <a:gdLst>
                <a:gd name="connsiteX0" fmla="*/ 32205 w 64145"/>
                <a:gd name="connsiteY0" fmla="*/ 105262 h 104923"/>
                <a:gd name="connsiteX1" fmla="*/ 6829 w 64145"/>
                <a:gd name="connsiteY1" fmla="*/ 89858 h 104923"/>
                <a:gd name="connsiteX2" fmla="*/ 58 w 64145"/>
                <a:gd name="connsiteY2" fmla="*/ 53172 h 104923"/>
                <a:gd name="connsiteX3" fmla="*/ 2514 w 64145"/>
                <a:gd name="connsiteY3" fmla="*/ 28243 h 104923"/>
                <a:gd name="connsiteX4" fmla="*/ 12113 w 64145"/>
                <a:gd name="connsiteY4" fmla="*/ 8449 h 104923"/>
                <a:gd name="connsiteX5" fmla="*/ 32205 w 64145"/>
                <a:gd name="connsiteY5" fmla="*/ 338 h 104923"/>
                <a:gd name="connsiteX6" fmla="*/ 48725 w 64145"/>
                <a:gd name="connsiteY6" fmla="*/ 5249 h 104923"/>
                <a:gd name="connsiteX7" fmla="*/ 58473 w 64145"/>
                <a:gd name="connsiteY7" fmla="*/ 17899 h 104923"/>
                <a:gd name="connsiteX8" fmla="*/ 63013 w 64145"/>
                <a:gd name="connsiteY8" fmla="*/ 34568 h 104923"/>
                <a:gd name="connsiteX9" fmla="*/ 64203 w 64145"/>
                <a:gd name="connsiteY9" fmla="*/ 53172 h 104923"/>
                <a:gd name="connsiteX10" fmla="*/ 61822 w 64145"/>
                <a:gd name="connsiteY10" fmla="*/ 77729 h 104923"/>
                <a:gd name="connsiteX11" fmla="*/ 52371 w 64145"/>
                <a:gd name="connsiteY11" fmla="*/ 97225 h 104923"/>
                <a:gd name="connsiteX12" fmla="*/ 32205 w 64145"/>
                <a:gd name="connsiteY12" fmla="*/ 105262 h 104923"/>
                <a:gd name="connsiteX13" fmla="*/ 32205 w 64145"/>
                <a:gd name="connsiteY13" fmla="*/ 101243 h 104923"/>
                <a:gd name="connsiteX14" fmla="*/ 44855 w 64145"/>
                <a:gd name="connsiteY14" fmla="*/ 92537 h 104923"/>
                <a:gd name="connsiteX15" fmla="*/ 49990 w 64145"/>
                <a:gd name="connsiteY15" fmla="*/ 73263 h 104923"/>
                <a:gd name="connsiteX16" fmla="*/ 50957 w 64145"/>
                <a:gd name="connsiteY16" fmla="*/ 50791 h 104923"/>
                <a:gd name="connsiteX17" fmla="*/ 49990 w 64145"/>
                <a:gd name="connsiteY17" fmla="*/ 29657 h 104923"/>
                <a:gd name="connsiteX18" fmla="*/ 44929 w 64145"/>
                <a:gd name="connsiteY18" fmla="*/ 12096 h 104923"/>
                <a:gd name="connsiteX19" fmla="*/ 32205 w 64145"/>
                <a:gd name="connsiteY19" fmla="*/ 4207 h 104923"/>
                <a:gd name="connsiteX20" fmla="*/ 19405 w 64145"/>
                <a:gd name="connsiteY20" fmla="*/ 12096 h 104923"/>
                <a:gd name="connsiteX21" fmla="*/ 14271 w 64145"/>
                <a:gd name="connsiteY21" fmla="*/ 29657 h 104923"/>
                <a:gd name="connsiteX22" fmla="*/ 13304 w 64145"/>
                <a:gd name="connsiteY22" fmla="*/ 50791 h 104923"/>
                <a:gd name="connsiteX23" fmla="*/ 13750 w 64145"/>
                <a:gd name="connsiteY23" fmla="*/ 66790 h 104923"/>
                <a:gd name="connsiteX24" fmla="*/ 15983 w 64145"/>
                <a:gd name="connsiteY24" fmla="*/ 82268 h 104923"/>
                <a:gd name="connsiteX25" fmla="*/ 21712 w 64145"/>
                <a:gd name="connsiteY25" fmla="*/ 95737 h 104923"/>
                <a:gd name="connsiteX26" fmla="*/ 32205 w 64145"/>
                <a:gd name="connsiteY26" fmla="*/ 101243 h 10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145" h="104923">
                  <a:moveTo>
                    <a:pt x="32205" y="105262"/>
                  </a:moveTo>
                  <a:cubicBezTo>
                    <a:pt x="19803" y="105262"/>
                    <a:pt x="11344" y="100127"/>
                    <a:pt x="6829" y="89858"/>
                  </a:cubicBezTo>
                  <a:cubicBezTo>
                    <a:pt x="2315" y="79589"/>
                    <a:pt x="58" y="67360"/>
                    <a:pt x="58" y="53172"/>
                  </a:cubicBezTo>
                  <a:cubicBezTo>
                    <a:pt x="58" y="44341"/>
                    <a:pt x="877" y="36032"/>
                    <a:pt x="2514" y="28243"/>
                  </a:cubicBezTo>
                  <a:cubicBezTo>
                    <a:pt x="4151" y="20455"/>
                    <a:pt x="7350" y="13857"/>
                    <a:pt x="12113" y="8449"/>
                  </a:cubicBezTo>
                  <a:cubicBezTo>
                    <a:pt x="16875" y="3042"/>
                    <a:pt x="23573" y="338"/>
                    <a:pt x="32205" y="338"/>
                  </a:cubicBezTo>
                  <a:cubicBezTo>
                    <a:pt x="38952" y="338"/>
                    <a:pt x="44459" y="1975"/>
                    <a:pt x="48725" y="5249"/>
                  </a:cubicBezTo>
                  <a:cubicBezTo>
                    <a:pt x="52991" y="8523"/>
                    <a:pt x="56240" y="12740"/>
                    <a:pt x="58473" y="17899"/>
                  </a:cubicBezTo>
                  <a:cubicBezTo>
                    <a:pt x="60706" y="23059"/>
                    <a:pt x="62219" y="28615"/>
                    <a:pt x="63013" y="34568"/>
                  </a:cubicBezTo>
                  <a:cubicBezTo>
                    <a:pt x="63806" y="40521"/>
                    <a:pt x="64203" y="46723"/>
                    <a:pt x="64203" y="53172"/>
                  </a:cubicBezTo>
                  <a:cubicBezTo>
                    <a:pt x="64203" y="61903"/>
                    <a:pt x="63410" y="70089"/>
                    <a:pt x="61822" y="77729"/>
                  </a:cubicBezTo>
                  <a:cubicBezTo>
                    <a:pt x="60235" y="85368"/>
                    <a:pt x="57084" y="91867"/>
                    <a:pt x="52371" y="97225"/>
                  </a:cubicBezTo>
                  <a:cubicBezTo>
                    <a:pt x="47658" y="102583"/>
                    <a:pt x="40936" y="105262"/>
                    <a:pt x="32205" y="105262"/>
                  </a:cubicBezTo>
                  <a:close/>
                  <a:moveTo>
                    <a:pt x="32205" y="101243"/>
                  </a:moveTo>
                  <a:cubicBezTo>
                    <a:pt x="37860" y="101243"/>
                    <a:pt x="42077" y="98341"/>
                    <a:pt x="44855" y="92537"/>
                  </a:cubicBezTo>
                  <a:cubicBezTo>
                    <a:pt x="47633" y="86733"/>
                    <a:pt x="49345" y="80308"/>
                    <a:pt x="49990" y="73263"/>
                  </a:cubicBezTo>
                  <a:cubicBezTo>
                    <a:pt x="50635" y="66219"/>
                    <a:pt x="50957" y="58728"/>
                    <a:pt x="50957" y="50791"/>
                  </a:cubicBezTo>
                  <a:cubicBezTo>
                    <a:pt x="50957" y="43151"/>
                    <a:pt x="50635" y="36106"/>
                    <a:pt x="49990" y="29657"/>
                  </a:cubicBezTo>
                  <a:cubicBezTo>
                    <a:pt x="49345" y="23208"/>
                    <a:pt x="47658" y="17354"/>
                    <a:pt x="44929" y="12096"/>
                  </a:cubicBezTo>
                  <a:cubicBezTo>
                    <a:pt x="42201" y="6837"/>
                    <a:pt x="37959" y="4207"/>
                    <a:pt x="32205" y="4207"/>
                  </a:cubicBezTo>
                  <a:cubicBezTo>
                    <a:pt x="26450" y="4207"/>
                    <a:pt x="22183" y="6837"/>
                    <a:pt x="19405" y="12096"/>
                  </a:cubicBezTo>
                  <a:cubicBezTo>
                    <a:pt x="16627" y="17354"/>
                    <a:pt x="14916" y="23208"/>
                    <a:pt x="14271" y="29657"/>
                  </a:cubicBezTo>
                  <a:cubicBezTo>
                    <a:pt x="13626" y="36106"/>
                    <a:pt x="13304" y="43151"/>
                    <a:pt x="13304" y="50791"/>
                  </a:cubicBezTo>
                  <a:cubicBezTo>
                    <a:pt x="13304" y="56446"/>
                    <a:pt x="13452" y="61779"/>
                    <a:pt x="13750" y="66790"/>
                  </a:cubicBezTo>
                  <a:cubicBezTo>
                    <a:pt x="14048" y="71800"/>
                    <a:pt x="14792" y="76960"/>
                    <a:pt x="15983" y="82268"/>
                  </a:cubicBezTo>
                  <a:cubicBezTo>
                    <a:pt x="17174" y="87576"/>
                    <a:pt x="19083" y="92066"/>
                    <a:pt x="21712" y="95737"/>
                  </a:cubicBezTo>
                  <a:cubicBezTo>
                    <a:pt x="24342" y="99408"/>
                    <a:pt x="27839" y="101243"/>
                    <a:pt x="32205" y="101243"/>
                  </a:cubicBezTo>
                  <a:close/>
                </a:path>
              </a:pathLst>
            </a:custGeom>
            <a:solidFill>
              <a:srgbClr val="262626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115">
              <a:extLst>
                <a:ext uri="{FF2B5EF4-FFF2-40B4-BE49-F238E27FC236}">
                  <a16:creationId xmlns:a16="http://schemas.microsoft.com/office/drawing/2014/main" id="{B523336E-1F4F-E49F-F700-DC25CC3BD2D7}"/>
                </a:ext>
              </a:extLst>
            </p:cNvPr>
            <p:cNvSpPr/>
            <p:nvPr/>
          </p:nvSpPr>
          <p:spPr>
            <a:xfrm>
              <a:off x="1576385" y="5599329"/>
              <a:ext cx="60870" cy="104923"/>
            </a:xfrm>
            <a:custGeom>
              <a:avLst/>
              <a:gdLst>
                <a:gd name="connsiteX0" fmla="*/ 5713 w 60870"/>
                <a:gd name="connsiteY0" fmla="*/ 84391 h 104923"/>
                <a:gd name="connsiteX1" fmla="*/ 10550 w 60870"/>
                <a:gd name="connsiteY1" fmla="*/ 92503 h 104923"/>
                <a:gd name="connsiteX2" fmla="*/ 18215 w 60870"/>
                <a:gd name="connsiteY2" fmla="*/ 98232 h 104923"/>
                <a:gd name="connsiteX3" fmla="*/ 27443 w 60870"/>
                <a:gd name="connsiteY3" fmla="*/ 100316 h 104923"/>
                <a:gd name="connsiteX4" fmla="*/ 42623 w 60870"/>
                <a:gd name="connsiteY4" fmla="*/ 91759 h 104923"/>
                <a:gd name="connsiteX5" fmla="*/ 46790 w 60870"/>
                <a:gd name="connsiteY5" fmla="*/ 70997 h 104923"/>
                <a:gd name="connsiteX6" fmla="*/ 46567 w 60870"/>
                <a:gd name="connsiteY6" fmla="*/ 62068 h 104923"/>
                <a:gd name="connsiteX7" fmla="*/ 45599 w 60870"/>
                <a:gd name="connsiteY7" fmla="*/ 55072 h 104923"/>
                <a:gd name="connsiteX8" fmla="*/ 40614 w 60870"/>
                <a:gd name="connsiteY8" fmla="*/ 45696 h 104923"/>
                <a:gd name="connsiteX9" fmla="*/ 31907 w 60870"/>
                <a:gd name="connsiteY9" fmla="*/ 41677 h 104923"/>
                <a:gd name="connsiteX10" fmla="*/ 23126 w 60870"/>
                <a:gd name="connsiteY10" fmla="*/ 43240 h 104923"/>
                <a:gd name="connsiteX11" fmla="*/ 17098 w 60870"/>
                <a:gd name="connsiteY11" fmla="*/ 46887 h 104923"/>
                <a:gd name="connsiteX12" fmla="*/ 13005 w 60870"/>
                <a:gd name="connsiteY12" fmla="*/ 51278 h 104923"/>
                <a:gd name="connsiteX13" fmla="*/ 10774 w 60870"/>
                <a:gd name="connsiteY13" fmla="*/ 53733 h 104923"/>
                <a:gd name="connsiteX14" fmla="*/ 9136 w 60870"/>
                <a:gd name="connsiteY14" fmla="*/ 53733 h 104923"/>
                <a:gd name="connsiteX15" fmla="*/ 8169 w 60870"/>
                <a:gd name="connsiteY15" fmla="*/ 53286 h 104923"/>
                <a:gd name="connsiteX16" fmla="*/ 7648 w 60870"/>
                <a:gd name="connsiteY16" fmla="*/ 52393 h 104923"/>
                <a:gd name="connsiteX17" fmla="*/ 7648 w 60870"/>
                <a:gd name="connsiteY17" fmla="*/ 1494 h 104923"/>
                <a:gd name="connsiteX18" fmla="*/ 8094 w 60870"/>
                <a:gd name="connsiteY18" fmla="*/ 676 h 104923"/>
                <a:gd name="connsiteX19" fmla="*/ 9136 w 60870"/>
                <a:gd name="connsiteY19" fmla="*/ 304 h 104923"/>
                <a:gd name="connsiteX20" fmla="*/ 9583 w 60870"/>
                <a:gd name="connsiteY20" fmla="*/ 304 h 104923"/>
                <a:gd name="connsiteX21" fmla="*/ 31312 w 60870"/>
                <a:gd name="connsiteY21" fmla="*/ 5215 h 104923"/>
                <a:gd name="connsiteX22" fmla="*/ 53190 w 60870"/>
                <a:gd name="connsiteY22" fmla="*/ 304 h 104923"/>
                <a:gd name="connsiteX23" fmla="*/ 53636 w 60870"/>
                <a:gd name="connsiteY23" fmla="*/ 304 h 104923"/>
                <a:gd name="connsiteX24" fmla="*/ 54529 w 60870"/>
                <a:gd name="connsiteY24" fmla="*/ 676 h 104923"/>
                <a:gd name="connsiteX25" fmla="*/ 54975 w 60870"/>
                <a:gd name="connsiteY25" fmla="*/ 1494 h 104923"/>
                <a:gd name="connsiteX26" fmla="*/ 54975 w 60870"/>
                <a:gd name="connsiteY26" fmla="*/ 2834 h 104923"/>
                <a:gd name="connsiteX27" fmla="*/ 54677 w 60870"/>
                <a:gd name="connsiteY27" fmla="*/ 3577 h 104923"/>
                <a:gd name="connsiteX28" fmla="*/ 41655 w 60870"/>
                <a:gd name="connsiteY28" fmla="*/ 14443 h 104923"/>
                <a:gd name="connsiteX29" fmla="*/ 25358 w 60870"/>
                <a:gd name="connsiteY29" fmla="*/ 18312 h 104923"/>
                <a:gd name="connsiteX30" fmla="*/ 12857 w 60870"/>
                <a:gd name="connsiteY30" fmla="*/ 16526 h 104923"/>
                <a:gd name="connsiteX31" fmla="*/ 12857 w 60870"/>
                <a:gd name="connsiteY31" fmla="*/ 45399 h 104923"/>
                <a:gd name="connsiteX32" fmla="*/ 21935 w 60870"/>
                <a:gd name="connsiteY32" fmla="*/ 39520 h 104923"/>
                <a:gd name="connsiteX33" fmla="*/ 32055 w 60870"/>
                <a:gd name="connsiteY33" fmla="*/ 37808 h 104923"/>
                <a:gd name="connsiteX34" fmla="*/ 47162 w 60870"/>
                <a:gd name="connsiteY34" fmla="*/ 42645 h 104923"/>
                <a:gd name="connsiteX35" fmla="*/ 57357 w 60870"/>
                <a:gd name="connsiteY35" fmla="*/ 55221 h 104923"/>
                <a:gd name="connsiteX36" fmla="*/ 60929 w 60870"/>
                <a:gd name="connsiteY36" fmla="*/ 71146 h 104923"/>
                <a:gd name="connsiteX37" fmla="*/ 56463 w 60870"/>
                <a:gd name="connsiteY37" fmla="*/ 88037 h 104923"/>
                <a:gd name="connsiteX38" fmla="*/ 44260 w 60870"/>
                <a:gd name="connsiteY38" fmla="*/ 100539 h 104923"/>
                <a:gd name="connsiteX39" fmla="*/ 27443 w 60870"/>
                <a:gd name="connsiteY39" fmla="*/ 105227 h 104923"/>
                <a:gd name="connsiteX40" fmla="*/ 13601 w 60870"/>
                <a:gd name="connsiteY40" fmla="*/ 101284 h 104923"/>
                <a:gd name="connsiteX41" fmla="*/ 3704 w 60870"/>
                <a:gd name="connsiteY41" fmla="*/ 90791 h 104923"/>
                <a:gd name="connsiteX42" fmla="*/ 58 w 60870"/>
                <a:gd name="connsiteY42" fmla="*/ 76950 h 104923"/>
                <a:gd name="connsiteX43" fmla="*/ 2290 w 60870"/>
                <a:gd name="connsiteY43" fmla="*/ 71369 h 104923"/>
                <a:gd name="connsiteX44" fmla="*/ 7946 w 60870"/>
                <a:gd name="connsiteY44" fmla="*/ 69211 h 104923"/>
                <a:gd name="connsiteX45" fmla="*/ 13526 w 60870"/>
                <a:gd name="connsiteY45" fmla="*/ 71369 h 104923"/>
                <a:gd name="connsiteX46" fmla="*/ 15833 w 60870"/>
                <a:gd name="connsiteY46" fmla="*/ 76950 h 104923"/>
                <a:gd name="connsiteX47" fmla="*/ 13526 w 60870"/>
                <a:gd name="connsiteY47" fmla="*/ 82457 h 104923"/>
                <a:gd name="connsiteX48" fmla="*/ 7946 w 60870"/>
                <a:gd name="connsiteY48" fmla="*/ 84689 h 104923"/>
                <a:gd name="connsiteX49" fmla="*/ 6681 w 60870"/>
                <a:gd name="connsiteY49" fmla="*/ 84615 h 104923"/>
                <a:gd name="connsiteX50" fmla="*/ 5713 w 60870"/>
                <a:gd name="connsiteY50" fmla="*/ 84391 h 10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870" h="104923">
                  <a:moveTo>
                    <a:pt x="5713" y="84391"/>
                  </a:moveTo>
                  <a:cubicBezTo>
                    <a:pt x="6805" y="87368"/>
                    <a:pt x="8417" y="90072"/>
                    <a:pt x="10550" y="92503"/>
                  </a:cubicBezTo>
                  <a:cubicBezTo>
                    <a:pt x="12684" y="94934"/>
                    <a:pt x="15238" y="96843"/>
                    <a:pt x="18215" y="98232"/>
                  </a:cubicBezTo>
                  <a:cubicBezTo>
                    <a:pt x="21192" y="99622"/>
                    <a:pt x="24268" y="100316"/>
                    <a:pt x="27443" y="100316"/>
                  </a:cubicBezTo>
                  <a:cubicBezTo>
                    <a:pt x="34784" y="100316"/>
                    <a:pt x="39844" y="97464"/>
                    <a:pt x="42623" y="91759"/>
                  </a:cubicBezTo>
                  <a:cubicBezTo>
                    <a:pt x="45401" y="86053"/>
                    <a:pt x="46790" y="79133"/>
                    <a:pt x="46790" y="70997"/>
                  </a:cubicBezTo>
                  <a:cubicBezTo>
                    <a:pt x="46790" y="67425"/>
                    <a:pt x="46715" y="64449"/>
                    <a:pt x="46567" y="62068"/>
                  </a:cubicBezTo>
                  <a:cubicBezTo>
                    <a:pt x="46418" y="59686"/>
                    <a:pt x="46095" y="57355"/>
                    <a:pt x="45599" y="55072"/>
                  </a:cubicBezTo>
                  <a:cubicBezTo>
                    <a:pt x="44607" y="51501"/>
                    <a:pt x="42945" y="48375"/>
                    <a:pt x="40614" y="45696"/>
                  </a:cubicBezTo>
                  <a:cubicBezTo>
                    <a:pt x="38282" y="43017"/>
                    <a:pt x="35380" y="41677"/>
                    <a:pt x="31907" y="41677"/>
                  </a:cubicBezTo>
                  <a:cubicBezTo>
                    <a:pt x="28534" y="41677"/>
                    <a:pt x="25607" y="42198"/>
                    <a:pt x="23126" y="43240"/>
                  </a:cubicBezTo>
                  <a:cubicBezTo>
                    <a:pt x="20645" y="44282"/>
                    <a:pt x="18636" y="45498"/>
                    <a:pt x="17098" y="46887"/>
                  </a:cubicBezTo>
                  <a:cubicBezTo>
                    <a:pt x="15560" y="48276"/>
                    <a:pt x="14196" y="49740"/>
                    <a:pt x="13005" y="51278"/>
                  </a:cubicBezTo>
                  <a:cubicBezTo>
                    <a:pt x="11815" y="52815"/>
                    <a:pt x="11071" y="53633"/>
                    <a:pt x="10774" y="53733"/>
                  </a:cubicBezTo>
                  <a:lnTo>
                    <a:pt x="9136" y="53733"/>
                  </a:lnTo>
                  <a:cubicBezTo>
                    <a:pt x="8839" y="53733"/>
                    <a:pt x="8516" y="53584"/>
                    <a:pt x="8169" y="53286"/>
                  </a:cubicBezTo>
                  <a:cubicBezTo>
                    <a:pt x="7821" y="52989"/>
                    <a:pt x="7648" y="52691"/>
                    <a:pt x="7648" y="52393"/>
                  </a:cubicBezTo>
                  <a:lnTo>
                    <a:pt x="7648" y="1494"/>
                  </a:lnTo>
                  <a:cubicBezTo>
                    <a:pt x="7648" y="1196"/>
                    <a:pt x="7797" y="924"/>
                    <a:pt x="8094" y="676"/>
                  </a:cubicBezTo>
                  <a:cubicBezTo>
                    <a:pt x="8392" y="428"/>
                    <a:pt x="8740" y="304"/>
                    <a:pt x="9136" y="304"/>
                  </a:cubicBezTo>
                  <a:lnTo>
                    <a:pt x="9583" y="304"/>
                  </a:lnTo>
                  <a:cubicBezTo>
                    <a:pt x="16429" y="3578"/>
                    <a:pt x="23672" y="5215"/>
                    <a:pt x="31312" y="5215"/>
                  </a:cubicBezTo>
                  <a:cubicBezTo>
                    <a:pt x="38852" y="5215"/>
                    <a:pt x="46145" y="3578"/>
                    <a:pt x="53190" y="304"/>
                  </a:cubicBezTo>
                  <a:lnTo>
                    <a:pt x="53636" y="304"/>
                  </a:lnTo>
                  <a:cubicBezTo>
                    <a:pt x="53933" y="304"/>
                    <a:pt x="54231" y="428"/>
                    <a:pt x="54529" y="676"/>
                  </a:cubicBezTo>
                  <a:cubicBezTo>
                    <a:pt x="54827" y="924"/>
                    <a:pt x="54975" y="1196"/>
                    <a:pt x="54975" y="1494"/>
                  </a:cubicBezTo>
                  <a:lnTo>
                    <a:pt x="54975" y="2834"/>
                  </a:lnTo>
                  <a:cubicBezTo>
                    <a:pt x="54975" y="3329"/>
                    <a:pt x="54876" y="3577"/>
                    <a:pt x="54677" y="3577"/>
                  </a:cubicBezTo>
                  <a:cubicBezTo>
                    <a:pt x="51205" y="8241"/>
                    <a:pt x="46864" y="11863"/>
                    <a:pt x="41655" y="14443"/>
                  </a:cubicBezTo>
                  <a:cubicBezTo>
                    <a:pt x="36446" y="17022"/>
                    <a:pt x="31014" y="18312"/>
                    <a:pt x="25358" y="18312"/>
                  </a:cubicBezTo>
                  <a:cubicBezTo>
                    <a:pt x="21291" y="18312"/>
                    <a:pt x="17123" y="17716"/>
                    <a:pt x="12857" y="16526"/>
                  </a:cubicBezTo>
                  <a:lnTo>
                    <a:pt x="12857" y="45399"/>
                  </a:lnTo>
                  <a:cubicBezTo>
                    <a:pt x="16231" y="42621"/>
                    <a:pt x="19257" y="40661"/>
                    <a:pt x="21935" y="39520"/>
                  </a:cubicBezTo>
                  <a:cubicBezTo>
                    <a:pt x="24614" y="38379"/>
                    <a:pt x="27988" y="37808"/>
                    <a:pt x="32055" y="37808"/>
                  </a:cubicBezTo>
                  <a:cubicBezTo>
                    <a:pt x="37711" y="37808"/>
                    <a:pt x="42747" y="39421"/>
                    <a:pt x="47162" y="42645"/>
                  </a:cubicBezTo>
                  <a:cubicBezTo>
                    <a:pt x="51577" y="45870"/>
                    <a:pt x="54975" y="50062"/>
                    <a:pt x="57357" y="55221"/>
                  </a:cubicBezTo>
                  <a:cubicBezTo>
                    <a:pt x="59738" y="60380"/>
                    <a:pt x="60929" y="65689"/>
                    <a:pt x="60929" y="71146"/>
                  </a:cubicBezTo>
                  <a:cubicBezTo>
                    <a:pt x="60929" y="77198"/>
                    <a:pt x="59440" y="82829"/>
                    <a:pt x="56463" y="88037"/>
                  </a:cubicBezTo>
                  <a:cubicBezTo>
                    <a:pt x="53487" y="93246"/>
                    <a:pt x="49419" y="97414"/>
                    <a:pt x="44260" y="100539"/>
                  </a:cubicBezTo>
                  <a:cubicBezTo>
                    <a:pt x="39100" y="103664"/>
                    <a:pt x="33495" y="105227"/>
                    <a:pt x="27443" y="105227"/>
                  </a:cubicBezTo>
                  <a:cubicBezTo>
                    <a:pt x="22382" y="105227"/>
                    <a:pt x="17768" y="103913"/>
                    <a:pt x="13601" y="101284"/>
                  </a:cubicBezTo>
                  <a:cubicBezTo>
                    <a:pt x="9434" y="98654"/>
                    <a:pt x="6135" y="95157"/>
                    <a:pt x="3704" y="90791"/>
                  </a:cubicBezTo>
                  <a:cubicBezTo>
                    <a:pt x="1274" y="86426"/>
                    <a:pt x="58" y="81812"/>
                    <a:pt x="58" y="76950"/>
                  </a:cubicBezTo>
                  <a:cubicBezTo>
                    <a:pt x="58" y="74668"/>
                    <a:pt x="802" y="72808"/>
                    <a:pt x="2290" y="71369"/>
                  </a:cubicBezTo>
                  <a:cubicBezTo>
                    <a:pt x="3778" y="69930"/>
                    <a:pt x="5664" y="69211"/>
                    <a:pt x="7946" y="69211"/>
                  </a:cubicBezTo>
                  <a:cubicBezTo>
                    <a:pt x="10128" y="69211"/>
                    <a:pt x="11988" y="69930"/>
                    <a:pt x="13526" y="71369"/>
                  </a:cubicBezTo>
                  <a:cubicBezTo>
                    <a:pt x="15064" y="72808"/>
                    <a:pt x="15833" y="74668"/>
                    <a:pt x="15833" y="76950"/>
                  </a:cubicBezTo>
                  <a:cubicBezTo>
                    <a:pt x="15833" y="79133"/>
                    <a:pt x="15064" y="80968"/>
                    <a:pt x="13526" y="82457"/>
                  </a:cubicBezTo>
                  <a:cubicBezTo>
                    <a:pt x="11988" y="83945"/>
                    <a:pt x="10128" y="84689"/>
                    <a:pt x="7946" y="84689"/>
                  </a:cubicBezTo>
                  <a:cubicBezTo>
                    <a:pt x="7549" y="84689"/>
                    <a:pt x="7127" y="84665"/>
                    <a:pt x="6681" y="84615"/>
                  </a:cubicBezTo>
                  <a:cubicBezTo>
                    <a:pt x="6234" y="84565"/>
                    <a:pt x="5912" y="84490"/>
                    <a:pt x="5713" y="84391"/>
                  </a:cubicBezTo>
                  <a:close/>
                </a:path>
              </a:pathLst>
            </a:custGeom>
            <a:solidFill>
              <a:srgbClr val="262626"/>
            </a:solidFill>
            <a:ln w="9525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7BC628B0-DB14-B983-B817-F05428A8DFE3}"/>
                </a:ext>
              </a:extLst>
            </p:cNvPr>
            <p:cNvGrpSpPr/>
            <p:nvPr/>
          </p:nvGrpSpPr>
          <p:grpSpPr>
            <a:xfrm>
              <a:off x="1505840" y="5272298"/>
              <a:ext cx="133052" cy="104923"/>
              <a:chOff x="1505840" y="5272298"/>
              <a:chExt cx="133052" cy="104923"/>
            </a:xfrm>
            <a:solidFill>
              <a:srgbClr val="262626"/>
            </a:solidFill>
          </p:grpSpPr>
          <p:sp>
            <p:nvSpPr>
              <p:cNvPr id="91" name="Freeform: Shape 2117">
                <a:extLst>
                  <a:ext uri="{FF2B5EF4-FFF2-40B4-BE49-F238E27FC236}">
                    <a16:creationId xmlns:a16="http://schemas.microsoft.com/office/drawing/2014/main" id="{E745A0CC-45F6-FA85-3850-FE97705CBBAF}"/>
                  </a:ext>
                </a:extLst>
              </p:cNvPr>
              <p:cNvSpPr/>
              <p:nvPr/>
            </p:nvSpPr>
            <p:spPr>
              <a:xfrm>
                <a:off x="1505840" y="5272298"/>
                <a:ext cx="50898" cy="101500"/>
              </a:xfrm>
              <a:custGeom>
                <a:avLst/>
                <a:gdLst>
                  <a:gd name="connsiteX0" fmla="*/ 951 w 50898"/>
                  <a:gd name="connsiteY0" fmla="*/ 101770 h 101500"/>
                  <a:gd name="connsiteX1" fmla="*/ 951 w 50898"/>
                  <a:gd name="connsiteY1" fmla="*/ 96412 h 101500"/>
                  <a:gd name="connsiteX2" fmla="*/ 20001 w 50898"/>
                  <a:gd name="connsiteY2" fmla="*/ 91501 h 101500"/>
                  <a:gd name="connsiteX3" fmla="*/ 20001 w 50898"/>
                  <a:gd name="connsiteY3" fmla="*/ 11580 h 101500"/>
                  <a:gd name="connsiteX4" fmla="*/ 58 w 50898"/>
                  <a:gd name="connsiteY4" fmla="*/ 15301 h 101500"/>
                  <a:gd name="connsiteX5" fmla="*/ 58 w 50898"/>
                  <a:gd name="connsiteY5" fmla="*/ 9943 h 101500"/>
                  <a:gd name="connsiteX6" fmla="*/ 28335 w 50898"/>
                  <a:gd name="connsiteY6" fmla="*/ 269 h 101500"/>
                  <a:gd name="connsiteX7" fmla="*/ 30419 w 50898"/>
                  <a:gd name="connsiteY7" fmla="*/ 269 h 101500"/>
                  <a:gd name="connsiteX8" fmla="*/ 31461 w 50898"/>
                  <a:gd name="connsiteY8" fmla="*/ 642 h 101500"/>
                  <a:gd name="connsiteX9" fmla="*/ 31907 w 50898"/>
                  <a:gd name="connsiteY9" fmla="*/ 1609 h 101500"/>
                  <a:gd name="connsiteX10" fmla="*/ 31907 w 50898"/>
                  <a:gd name="connsiteY10" fmla="*/ 91501 h 101500"/>
                  <a:gd name="connsiteX11" fmla="*/ 50957 w 50898"/>
                  <a:gd name="connsiteY11" fmla="*/ 96412 h 101500"/>
                  <a:gd name="connsiteX12" fmla="*/ 50957 w 50898"/>
                  <a:gd name="connsiteY12" fmla="*/ 101770 h 101500"/>
                  <a:gd name="connsiteX13" fmla="*/ 951 w 50898"/>
                  <a:gd name="connsiteY13" fmla="*/ 101770 h 10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898" h="101500">
                    <a:moveTo>
                      <a:pt x="951" y="101770"/>
                    </a:moveTo>
                    <a:lnTo>
                      <a:pt x="951" y="96412"/>
                    </a:lnTo>
                    <a:cubicBezTo>
                      <a:pt x="13650" y="96412"/>
                      <a:pt x="20001" y="94775"/>
                      <a:pt x="20001" y="91501"/>
                    </a:cubicBezTo>
                    <a:lnTo>
                      <a:pt x="20001" y="11580"/>
                    </a:lnTo>
                    <a:cubicBezTo>
                      <a:pt x="14742" y="14061"/>
                      <a:pt x="8094" y="15301"/>
                      <a:pt x="58" y="15301"/>
                    </a:cubicBezTo>
                    <a:lnTo>
                      <a:pt x="58" y="9943"/>
                    </a:lnTo>
                    <a:cubicBezTo>
                      <a:pt x="12560" y="9943"/>
                      <a:pt x="21985" y="6718"/>
                      <a:pt x="28335" y="269"/>
                    </a:cubicBezTo>
                    <a:lnTo>
                      <a:pt x="30419" y="269"/>
                    </a:lnTo>
                    <a:cubicBezTo>
                      <a:pt x="30816" y="269"/>
                      <a:pt x="31163" y="393"/>
                      <a:pt x="31461" y="642"/>
                    </a:cubicBezTo>
                    <a:cubicBezTo>
                      <a:pt x="31758" y="889"/>
                      <a:pt x="31907" y="1212"/>
                      <a:pt x="31907" y="1609"/>
                    </a:cubicBezTo>
                    <a:lnTo>
                      <a:pt x="31907" y="91501"/>
                    </a:lnTo>
                    <a:cubicBezTo>
                      <a:pt x="31907" y="94775"/>
                      <a:pt x="38257" y="96412"/>
                      <a:pt x="50957" y="96412"/>
                    </a:cubicBezTo>
                    <a:lnTo>
                      <a:pt x="50957" y="101770"/>
                    </a:lnTo>
                    <a:lnTo>
                      <a:pt x="951" y="101770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2118">
                <a:extLst>
                  <a:ext uri="{FF2B5EF4-FFF2-40B4-BE49-F238E27FC236}">
                    <a16:creationId xmlns:a16="http://schemas.microsoft.com/office/drawing/2014/main" id="{2D57EC4F-EDCC-578D-D06E-4A37E74A3885}"/>
                  </a:ext>
                </a:extLst>
              </p:cNvPr>
              <p:cNvSpPr/>
              <p:nvPr/>
            </p:nvSpPr>
            <p:spPr>
              <a:xfrm>
                <a:off x="1574747" y="5272298"/>
                <a:ext cx="64145" cy="104923"/>
              </a:xfrm>
              <a:custGeom>
                <a:avLst/>
                <a:gdLst>
                  <a:gd name="connsiteX0" fmla="*/ 32205 w 64145"/>
                  <a:gd name="connsiteY0" fmla="*/ 105193 h 104923"/>
                  <a:gd name="connsiteX1" fmla="*/ 6829 w 64145"/>
                  <a:gd name="connsiteY1" fmla="*/ 89789 h 104923"/>
                  <a:gd name="connsiteX2" fmla="*/ 58 w 64145"/>
                  <a:gd name="connsiteY2" fmla="*/ 53104 h 104923"/>
                  <a:gd name="connsiteX3" fmla="*/ 2514 w 64145"/>
                  <a:gd name="connsiteY3" fmla="*/ 28175 h 104923"/>
                  <a:gd name="connsiteX4" fmla="*/ 12113 w 64145"/>
                  <a:gd name="connsiteY4" fmla="*/ 8381 h 104923"/>
                  <a:gd name="connsiteX5" fmla="*/ 32205 w 64145"/>
                  <a:gd name="connsiteY5" fmla="*/ 269 h 104923"/>
                  <a:gd name="connsiteX6" fmla="*/ 48725 w 64145"/>
                  <a:gd name="connsiteY6" fmla="*/ 5180 h 104923"/>
                  <a:gd name="connsiteX7" fmla="*/ 58473 w 64145"/>
                  <a:gd name="connsiteY7" fmla="*/ 17831 h 104923"/>
                  <a:gd name="connsiteX8" fmla="*/ 63013 w 64145"/>
                  <a:gd name="connsiteY8" fmla="*/ 34499 h 104923"/>
                  <a:gd name="connsiteX9" fmla="*/ 64203 w 64145"/>
                  <a:gd name="connsiteY9" fmla="*/ 53104 h 104923"/>
                  <a:gd name="connsiteX10" fmla="*/ 61822 w 64145"/>
                  <a:gd name="connsiteY10" fmla="*/ 77660 h 104923"/>
                  <a:gd name="connsiteX11" fmla="*/ 52371 w 64145"/>
                  <a:gd name="connsiteY11" fmla="*/ 97157 h 104923"/>
                  <a:gd name="connsiteX12" fmla="*/ 32205 w 64145"/>
                  <a:gd name="connsiteY12" fmla="*/ 105193 h 104923"/>
                  <a:gd name="connsiteX13" fmla="*/ 32205 w 64145"/>
                  <a:gd name="connsiteY13" fmla="*/ 101174 h 104923"/>
                  <a:gd name="connsiteX14" fmla="*/ 44855 w 64145"/>
                  <a:gd name="connsiteY14" fmla="*/ 92468 h 104923"/>
                  <a:gd name="connsiteX15" fmla="*/ 49990 w 64145"/>
                  <a:gd name="connsiteY15" fmla="*/ 73195 h 104923"/>
                  <a:gd name="connsiteX16" fmla="*/ 50957 w 64145"/>
                  <a:gd name="connsiteY16" fmla="*/ 50722 h 104923"/>
                  <a:gd name="connsiteX17" fmla="*/ 49990 w 64145"/>
                  <a:gd name="connsiteY17" fmla="*/ 29588 h 104923"/>
                  <a:gd name="connsiteX18" fmla="*/ 44929 w 64145"/>
                  <a:gd name="connsiteY18" fmla="*/ 12027 h 104923"/>
                  <a:gd name="connsiteX19" fmla="*/ 32205 w 64145"/>
                  <a:gd name="connsiteY19" fmla="*/ 4138 h 104923"/>
                  <a:gd name="connsiteX20" fmla="*/ 19405 w 64145"/>
                  <a:gd name="connsiteY20" fmla="*/ 12027 h 104923"/>
                  <a:gd name="connsiteX21" fmla="*/ 14271 w 64145"/>
                  <a:gd name="connsiteY21" fmla="*/ 29588 h 104923"/>
                  <a:gd name="connsiteX22" fmla="*/ 13304 w 64145"/>
                  <a:gd name="connsiteY22" fmla="*/ 50722 h 104923"/>
                  <a:gd name="connsiteX23" fmla="*/ 13750 w 64145"/>
                  <a:gd name="connsiteY23" fmla="*/ 66721 h 104923"/>
                  <a:gd name="connsiteX24" fmla="*/ 15983 w 64145"/>
                  <a:gd name="connsiteY24" fmla="*/ 82200 h 104923"/>
                  <a:gd name="connsiteX25" fmla="*/ 21712 w 64145"/>
                  <a:gd name="connsiteY25" fmla="*/ 95668 h 104923"/>
                  <a:gd name="connsiteX26" fmla="*/ 32205 w 64145"/>
                  <a:gd name="connsiteY26" fmla="*/ 101174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145" h="104923">
                    <a:moveTo>
                      <a:pt x="32205" y="105193"/>
                    </a:moveTo>
                    <a:cubicBezTo>
                      <a:pt x="19803" y="105193"/>
                      <a:pt x="11344" y="100058"/>
                      <a:pt x="6829" y="89789"/>
                    </a:cubicBezTo>
                    <a:cubicBezTo>
                      <a:pt x="2315" y="79520"/>
                      <a:pt x="58" y="67291"/>
                      <a:pt x="58" y="53104"/>
                    </a:cubicBezTo>
                    <a:cubicBezTo>
                      <a:pt x="58" y="44273"/>
                      <a:pt x="877" y="35963"/>
                      <a:pt x="2514" y="28175"/>
                    </a:cubicBezTo>
                    <a:cubicBezTo>
                      <a:pt x="4151" y="20386"/>
                      <a:pt x="7350" y="13788"/>
                      <a:pt x="12113" y="8381"/>
                    </a:cubicBezTo>
                    <a:cubicBezTo>
                      <a:pt x="16875" y="2973"/>
                      <a:pt x="23573" y="269"/>
                      <a:pt x="32205" y="269"/>
                    </a:cubicBezTo>
                    <a:cubicBezTo>
                      <a:pt x="38952" y="269"/>
                      <a:pt x="44459" y="1906"/>
                      <a:pt x="48725" y="5180"/>
                    </a:cubicBezTo>
                    <a:cubicBezTo>
                      <a:pt x="52991" y="8454"/>
                      <a:pt x="56240" y="12671"/>
                      <a:pt x="58473" y="17831"/>
                    </a:cubicBezTo>
                    <a:cubicBezTo>
                      <a:pt x="60706" y="22990"/>
                      <a:pt x="62219" y="28546"/>
                      <a:pt x="63013" y="34499"/>
                    </a:cubicBezTo>
                    <a:cubicBezTo>
                      <a:pt x="63806" y="40452"/>
                      <a:pt x="64203" y="46654"/>
                      <a:pt x="64203" y="53104"/>
                    </a:cubicBezTo>
                    <a:cubicBezTo>
                      <a:pt x="64203" y="61835"/>
                      <a:pt x="63410" y="70020"/>
                      <a:pt x="61822" y="77660"/>
                    </a:cubicBezTo>
                    <a:cubicBezTo>
                      <a:pt x="60235" y="85300"/>
                      <a:pt x="57084" y="91799"/>
                      <a:pt x="52371" y="97157"/>
                    </a:cubicBezTo>
                    <a:cubicBezTo>
                      <a:pt x="47658" y="102514"/>
                      <a:pt x="40936" y="105193"/>
                      <a:pt x="32205" y="105193"/>
                    </a:cubicBezTo>
                    <a:close/>
                    <a:moveTo>
                      <a:pt x="32205" y="101174"/>
                    </a:moveTo>
                    <a:cubicBezTo>
                      <a:pt x="37860" y="101174"/>
                      <a:pt x="42077" y="98272"/>
                      <a:pt x="44855" y="92468"/>
                    </a:cubicBezTo>
                    <a:cubicBezTo>
                      <a:pt x="47633" y="86664"/>
                      <a:pt x="49345" y="80239"/>
                      <a:pt x="49990" y="73195"/>
                    </a:cubicBezTo>
                    <a:cubicBezTo>
                      <a:pt x="50635" y="66151"/>
                      <a:pt x="50957" y="58660"/>
                      <a:pt x="50957" y="50722"/>
                    </a:cubicBezTo>
                    <a:cubicBezTo>
                      <a:pt x="50957" y="43082"/>
                      <a:pt x="50635" y="36037"/>
                      <a:pt x="49990" y="29588"/>
                    </a:cubicBezTo>
                    <a:cubicBezTo>
                      <a:pt x="49345" y="23139"/>
                      <a:pt x="47658" y="17285"/>
                      <a:pt x="44929" y="12027"/>
                    </a:cubicBezTo>
                    <a:cubicBezTo>
                      <a:pt x="42201" y="6768"/>
                      <a:pt x="37959" y="4138"/>
                      <a:pt x="32205" y="4138"/>
                    </a:cubicBezTo>
                    <a:cubicBezTo>
                      <a:pt x="26450" y="4138"/>
                      <a:pt x="22183" y="6768"/>
                      <a:pt x="19405" y="12027"/>
                    </a:cubicBezTo>
                    <a:cubicBezTo>
                      <a:pt x="16627" y="17285"/>
                      <a:pt x="14916" y="23139"/>
                      <a:pt x="14271" y="29588"/>
                    </a:cubicBezTo>
                    <a:cubicBezTo>
                      <a:pt x="13626" y="36037"/>
                      <a:pt x="13304" y="43082"/>
                      <a:pt x="13304" y="50722"/>
                    </a:cubicBezTo>
                    <a:cubicBezTo>
                      <a:pt x="13304" y="56378"/>
                      <a:pt x="13452" y="61711"/>
                      <a:pt x="13750" y="66721"/>
                    </a:cubicBezTo>
                    <a:cubicBezTo>
                      <a:pt x="14048" y="71732"/>
                      <a:pt x="14792" y="76891"/>
                      <a:pt x="15983" y="82200"/>
                    </a:cubicBezTo>
                    <a:cubicBezTo>
                      <a:pt x="17174" y="87508"/>
                      <a:pt x="19083" y="91997"/>
                      <a:pt x="21712" y="95668"/>
                    </a:cubicBezTo>
                    <a:cubicBezTo>
                      <a:pt x="24342" y="99339"/>
                      <a:pt x="27839" y="101174"/>
                      <a:pt x="32205" y="10117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2">
              <a:extLst>
                <a:ext uri="{FF2B5EF4-FFF2-40B4-BE49-F238E27FC236}">
                  <a16:creationId xmlns:a16="http://schemas.microsoft.com/office/drawing/2014/main" id="{5FEEC6AF-BBAE-DDD3-090A-EC39C1AD3FA0}"/>
                </a:ext>
              </a:extLst>
            </p:cNvPr>
            <p:cNvGrpSpPr/>
            <p:nvPr/>
          </p:nvGrpSpPr>
          <p:grpSpPr>
            <a:xfrm>
              <a:off x="1505840" y="4945276"/>
              <a:ext cx="131415" cy="104923"/>
              <a:chOff x="1505840" y="4945276"/>
              <a:chExt cx="131415" cy="104923"/>
            </a:xfrm>
            <a:solidFill>
              <a:srgbClr val="262626"/>
            </a:solidFill>
          </p:grpSpPr>
          <p:sp>
            <p:nvSpPr>
              <p:cNvPr id="89" name="Freeform: Shape 2120">
                <a:extLst>
                  <a:ext uri="{FF2B5EF4-FFF2-40B4-BE49-F238E27FC236}">
                    <a16:creationId xmlns:a16="http://schemas.microsoft.com/office/drawing/2014/main" id="{E019B99F-E5CE-1A0D-8824-F38B1264B6A2}"/>
                  </a:ext>
                </a:extLst>
              </p:cNvPr>
              <p:cNvSpPr/>
              <p:nvPr/>
            </p:nvSpPr>
            <p:spPr>
              <a:xfrm>
                <a:off x="1505840" y="4945276"/>
                <a:ext cx="50898" cy="101500"/>
              </a:xfrm>
              <a:custGeom>
                <a:avLst/>
                <a:gdLst>
                  <a:gd name="connsiteX0" fmla="*/ 951 w 50898"/>
                  <a:gd name="connsiteY0" fmla="*/ 101735 h 101500"/>
                  <a:gd name="connsiteX1" fmla="*/ 951 w 50898"/>
                  <a:gd name="connsiteY1" fmla="*/ 96377 h 101500"/>
                  <a:gd name="connsiteX2" fmla="*/ 20001 w 50898"/>
                  <a:gd name="connsiteY2" fmla="*/ 91466 h 101500"/>
                  <a:gd name="connsiteX3" fmla="*/ 20001 w 50898"/>
                  <a:gd name="connsiteY3" fmla="*/ 11546 h 101500"/>
                  <a:gd name="connsiteX4" fmla="*/ 58 w 50898"/>
                  <a:gd name="connsiteY4" fmla="*/ 15266 h 101500"/>
                  <a:gd name="connsiteX5" fmla="*/ 58 w 50898"/>
                  <a:gd name="connsiteY5" fmla="*/ 9909 h 101500"/>
                  <a:gd name="connsiteX6" fmla="*/ 28335 w 50898"/>
                  <a:gd name="connsiteY6" fmla="*/ 235 h 101500"/>
                  <a:gd name="connsiteX7" fmla="*/ 30419 w 50898"/>
                  <a:gd name="connsiteY7" fmla="*/ 235 h 101500"/>
                  <a:gd name="connsiteX8" fmla="*/ 31461 w 50898"/>
                  <a:gd name="connsiteY8" fmla="*/ 607 h 101500"/>
                  <a:gd name="connsiteX9" fmla="*/ 31907 w 50898"/>
                  <a:gd name="connsiteY9" fmla="*/ 1574 h 101500"/>
                  <a:gd name="connsiteX10" fmla="*/ 31907 w 50898"/>
                  <a:gd name="connsiteY10" fmla="*/ 91466 h 101500"/>
                  <a:gd name="connsiteX11" fmla="*/ 50957 w 50898"/>
                  <a:gd name="connsiteY11" fmla="*/ 96377 h 101500"/>
                  <a:gd name="connsiteX12" fmla="*/ 50957 w 50898"/>
                  <a:gd name="connsiteY12" fmla="*/ 101735 h 101500"/>
                  <a:gd name="connsiteX13" fmla="*/ 951 w 50898"/>
                  <a:gd name="connsiteY13" fmla="*/ 101735 h 10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898" h="101500">
                    <a:moveTo>
                      <a:pt x="951" y="101735"/>
                    </a:moveTo>
                    <a:lnTo>
                      <a:pt x="951" y="96377"/>
                    </a:lnTo>
                    <a:cubicBezTo>
                      <a:pt x="13650" y="96377"/>
                      <a:pt x="20001" y="94740"/>
                      <a:pt x="20001" y="91466"/>
                    </a:cubicBezTo>
                    <a:lnTo>
                      <a:pt x="20001" y="11546"/>
                    </a:lnTo>
                    <a:cubicBezTo>
                      <a:pt x="14742" y="14026"/>
                      <a:pt x="8094" y="15266"/>
                      <a:pt x="58" y="15266"/>
                    </a:cubicBezTo>
                    <a:lnTo>
                      <a:pt x="58" y="9909"/>
                    </a:lnTo>
                    <a:cubicBezTo>
                      <a:pt x="12560" y="9909"/>
                      <a:pt x="21985" y="6684"/>
                      <a:pt x="28335" y="235"/>
                    </a:cubicBezTo>
                    <a:lnTo>
                      <a:pt x="30419" y="235"/>
                    </a:lnTo>
                    <a:cubicBezTo>
                      <a:pt x="30816" y="235"/>
                      <a:pt x="31163" y="359"/>
                      <a:pt x="31461" y="607"/>
                    </a:cubicBezTo>
                    <a:cubicBezTo>
                      <a:pt x="31758" y="855"/>
                      <a:pt x="31907" y="1177"/>
                      <a:pt x="31907" y="1574"/>
                    </a:cubicBezTo>
                    <a:lnTo>
                      <a:pt x="31907" y="91466"/>
                    </a:lnTo>
                    <a:cubicBezTo>
                      <a:pt x="31907" y="94740"/>
                      <a:pt x="38257" y="96377"/>
                      <a:pt x="50957" y="96377"/>
                    </a:cubicBezTo>
                    <a:lnTo>
                      <a:pt x="50957" y="101735"/>
                    </a:lnTo>
                    <a:lnTo>
                      <a:pt x="951" y="101735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2121">
                <a:extLst>
                  <a:ext uri="{FF2B5EF4-FFF2-40B4-BE49-F238E27FC236}">
                    <a16:creationId xmlns:a16="http://schemas.microsoft.com/office/drawing/2014/main" id="{06B7CAAE-6088-671C-B121-807D56CCCA2E}"/>
                  </a:ext>
                </a:extLst>
              </p:cNvPr>
              <p:cNvSpPr/>
              <p:nvPr/>
            </p:nvSpPr>
            <p:spPr>
              <a:xfrm>
                <a:off x="1576385" y="4945276"/>
                <a:ext cx="60870" cy="104923"/>
              </a:xfrm>
              <a:custGeom>
                <a:avLst/>
                <a:gdLst>
                  <a:gd name="connsiteX0" fmla="*/ 5713 w 60870"/>
                  <a:gd name="connsiteY0" fmla="*/ 84323 h 104923"/>
                  <a:gd name="connsiteX1" fmla="*/ 10550 w 60870"/>
                  <a:gd name="connsiteY1" fmla="*/ 92434 h 104923"/>
                  <a:gd name="connsiteX2" fmla="*/ 18215 w 60870"/>
                  <a:gd name="connsiteY2" fmla="*/ 98163 h 104923"/>
                  <a:gd name="connsiteX3" fmla="*/ 27443 w 60870"/>
                  <a:gd name="connsiteY3" fmla="*/ 100248 h 104923"/>
                  <a:gd name="connsiteX4" fmla="*/ 42623 w 60870"/>
                  <a:gd name="connsiteY4" fmla="*/ 91690 h 104923"/>
                  <a:gd name="connsiteX5" fmla="*/ 46790 w 60870"/>
                  <a:gd name="connsiteY5" fmla="*/ 70929 h 104923"/>
                  <a:gd name="connsiteX6" fmla="*/ 46567 w 60870"/>
                  <a:gd name="connsiteY6" fmla="*/ 61999 h 104923"/>
                  <a:gd name="connsiteX7" fmla="*/ 45599 w 60870"/>
                  <a:gd name="connsiteY7" fmla="*/ 55004 h 104923"/>
                  <a:gd name="connsiteX8" fmla="*/ 40614 w 60870"/>
                  <a:gd name="connsiteY8" fmla="*/ 45627 h 104923"/>
                  <a:gd name="connsiteX9" fmla="*/ 31907 w 60870"/>
                  <a:gd name="connsiteY9" fmla="*/ 41609 h 104923"/>
                  <a:gd name="connsiteX10" fmla="*/ 23126 w 60870"/>
                  <a:gd name="connsiteY10" fmla="*/ 43172 h 104923"/>
                  <a:gd name="connsiteX11" fmla="*/ 17098 w 60870"/>
                  <a:gd name="connsiteY11" fmla="*/ 46818 h 104923"/>
                  <a:gd name="connsiteX12" fmla="*/ 13005 w 60870"/>
                  <a:gd name="connsiteY12" fmla="*/ 51209 h 104923"/>
                  <a:gd name="connsiteX13" fmla="*/ 10774 w 60870"/>
                  <a:gd name="connsiteY13" fmla="*/ 53665 h 104923"/>
                  <a:gd name="connsiteX14" fmla="*/ 9136 w 60870"/>
                  <a:gd name="connsiteY14" fmla="*/ 53665 h 104923"/>
                  <a:gd name="connsiteX15" fmla="*/ 8169 w 60870"/>
                  <a:gd name="connsiteY15" fmla="*/ 53218 h 104923"/>
                  <a:gd name="connsiteX16" fmla="*/ 7648 w 60870"/>
                  <a:gd name="connsiteY16" fmla="*/ 52324 h 104923"/>
                  <a:gd name="connsiteX17" fmla="*/ 7648 w 60870"/>
                  <a:gd name="connsiteY17" fmla="*/ 1426 h 104923"/>
                  <a:gd name="connsiteX18" fmla="*/ 8094 w 60870"/>
                  <a:gd name="connsiteY18" fmla="*/ 607 h 104923"/>
                  <a:gd name="connsiteX19" fmla="*/ 9136 w 60870"/>
                  <a:gd name="connsiteY19" fmla="*/ 235 h 104923"/>
                  <a:gd name="connsiteX20" fmla="*/ 9583 w 60870"/>
                  <a:gd name="connsiteY20" fmla="*/ 235 h 104923"/>
                  <a:gd name="connsiteX21" fmla="*/ 31312 w 60870"/>
                  <a:gd name="connsiteY21" fmla="*/ 5146 h 104923"/>
                  <a:gd name="connsiteX22" fmla="*/ 53190 w 60870"/>
                  <a:gd name="connsiteY22" fmla="*/ 235 h 104923"/>
                  <a:gd name="connsiteX23" fmla="*/ 53636 w 60870"/>
                  <a:gd name="connsiteY23" fmla="*/ 235 h 104923"/>
                  <a:gd name="connsiteX24" fmla="*/ 54529 w 60870"/>
                  <a:gd name="connsiteY24" fmla="*/ 607 h 104923"/>
                  <a:gd name="connsiteX25" fmla="*/ 54975 w 60870"/>
                  <a:gd name="connsiteY25" fmla="*/ 1426 h 104923"/>
                  <a:gd name="connsiteX26" fmla="*/ 54975 w 60870"/>
                  <a:gd name="connsiteY26" fmla="*/ 2765 h 104923"/>
                  <a:gd name="connsiteX27" fmla="*/ 54677 w 60870"/>
                  <a:gd name="connsiteY27" fmla="*/ 3509 h 104923"/>
                  <a:gd name="connsiteX28" fmla="*/ 41655 w 60870"/>
                  <a:gd name="connsiteY28" fmla="*/ 14374 h 104923"/>
                  <a:gd name="connsiteX29" fmla="*/ 25358 w 60870"/>
                  <a:gd name="connsiteY29" fmla="*/ 18243 h 104923"/>
                  <a:gd name="connsiteX30" fmla="*/ 12857 w 60870"/>
                  <a:gd name="connsiteY30" fmla="*/ 16457 h 104923"/>
                  <a:gd name="connsiteX31" fmla="*/ 12857 w 60870"/>
                  <a:gd name="connsiteY31" fmla="*/ 45330 h 104923"/>
                  <a:gd name="connsiteX32" fmla="*/ 21935 w 60870"/>
                  <a:gd name="connsiteY32" fmla="*/ 39451 h 104923"/>
                  <a:gd name="connsiteX33" fmla="*/ 32055 w 60870"/>
                  <a:gd name="connsiteY33" fmla="*/ 37740 h 104923"/>
                  <a:gd name="connsiteX34" fmla="*/ 47162 w 60870"/>
                  <a:gd name="connsiteY34" fmla="*/ 42576 h 104923"/>
                  <a:gd name="connsiteX35" fmla="*/ 57357 w 60870"/>
                  <a:gd name="connsiteY35" fmla="*/ 55152 h 104923"/>
                  <a:gd name="connsiteX36" fmla="*/ 60929 w 60870"/>
                  <a:gd name="connsiteY36" fmla="*/ 71077 h 104923"/>
                  <a:gd name="connsiteX37" fmla="*/ 56463 w 60870"/>
                  <a:gd name="connsiteY37" fmla="*/ 87969 h 104923"/>
                  <a:gd name="connsiteX38" fmla="*/ 44260 w 60870"/>
                  <a:gd name="connsiteY38" fmla="*/ 100470 h 104923"/>
                  <a:gd name="connsiteX39" fmla="*/ 27443 w 60870"/>
                  <a:gd name="connsiteY39" fmla="*/ 105159 h 104923"/>
                  <a:gd name="connsiteX40" fmla="*/ 13601 w 60870"/>
                  <a:gd name="connsiteY40" fmla="*/ 101215 h 104923"/>
                  <a:gd name="connsiteX41" fmla="*/ 3704 w 60870"/>
                  <a:gd name="connsiteY41" fmla="*/ 90723 h 104923"/>
                  <a:gd name="connsiteX42" fmla="*/ 58 w 60870"/>
                  <a:gd name="connsiteY42" fmla="*/ 76882 h 104923"/>
                  <a:gd name="connsiteX43" fmla="*/ 2290 w 60870"/>
                  <a:gd name="connsiteY43" fmla="*/ 71300 h 104923"/>
                  <a:gd name="connsiteX44" fmla="*/ 7946 w 60870"/>
                  <a:gd name="connsiteY44" fmla="*/ 69143 h 104923"/>
                  <a:gd name="connsiteX45" fmla="*/ 13526 w 60870"/>
                  <a:gd name="connsiteY45" fmla="*/ 71300 h 104923"/>
                  <a:gd name="connsiteX46" fmla="*/ 15833 w 60870"/>
                  <a:gd name="connsiteY46" fmla="*/ 76882 h 104923"/>
                  <a:gd name="connsiteX47" fmla="*/ 13526 w 60870"/>
                  <a:gd name="connsiteY47" fmla="*/ 82388 h 104923"/>
                  <a:gd name="connsiteX48" fmla="*/ 7946 w 60870"/>
                  <a:gd name="connsiteY48" fmla="*/ 84621 h 104923"/>
                  <a:gd name="connsiteX49" fmla="*/ 6681 w 60870"/>
                  <a:gd name="connsiteY49" fmla="*/ 84546 h 104923"/>
                  <a:gd name="connsiteX50" fmla="*/ 5713 w 60870"/>
                  <a:gd name="connsiteY50" fmla="*/ 84323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0870" h="104923">
                    <a:moveTo>
                      <a:pt x="5713" y="84323"/>
                    </a:moveTo>
                    <a:cubicBezTo>
                      <a:pt x="6805" y="87300"/>
                      <a:pt x="8417" y="90003"/>
                      <a:pt x="10550" y="92434"/>
                    </a:cubicBezTo>
                    <a:cubicBezTo>
                      <a:pt x="12684" y="94865"/>
                      <a:pt x="15238" y="96775"/>
                      <a:pt x="18215" y="98163"/>
                    </a:cubicBezTo>
                    <a:cubicBezTo>
                      <a:pt x="21192" y="99553"/>
                      <a:pt x="24268" y="100248"/>
                      <a:pt x="27443" y="100248"/>
                    </a:cubicBezTo>
                    <a:cubicBezTo>
                      <a:pt x="34784" y="100248"/>
                      <a:pt x="39844" y="97395"/>
                      <a:pt x="42623" y="91690"/>
                    </a:cubicBezTo>
                    <a:cubicBezTo>
                      <a:pt x="45401" y="85985"/>
                      <a:pt x="46790" y="79064"/>
                      <a:pt x="46790" y="70929"/>
                    </a:cubicBezTo>
                    <a:cubicBezTo>
                      <a:pt x="46790" y="67357"/>
                      <a:pt x="46715" y="64380"/>
                      <a:pt x="46567" y="61999"/>
                    </a:cubicBezTo>
                    <a:cubicBezTo>
                      <a:pt x="46418" y="59618"/>
                      <a:pt x="46095" y="57286"/>
                      <a:pt x="45599" y="55004"/>
                    </a:cubicBezTo>
                    <a:cubicBezTo>
                      <a:pt x="44607" y="51432"/>
                      <a:pt x="42945" y="48306"/>
                      <a:pt x="40614" y="45627"/>
                    </a:cubicBezTo>
                    <a:cubicBezTo>
                      <a:pt x="38282" y="42948"/>
                      <a:pt x="35380" y="41609"/>
                      <a:pt x="31907" y="41609"/>
                    </a:cubicBezTo>
                    <a:cubicBezTo>
                      <a:pt x="28534" y="41609"/>
                      <a:pt x="25607" y="42130"/>
                      <a:pt x="23126" y="43172"/>
                    </a:cubicBezTo>
                    <a:cubicBezTo>
                      <a:pt x="20645" y="44214"/>
                      <a:pt x="18636" y="45429"/>
                      <a:pt x="17098" y="46818"/>
                    </a:cubicBezTo>
                    <a:cubicBezTo>
                      <a:pt x="15560" y="48207"/>
                      <a:pt x="14196" y="49671"/>
                      <a:pt x="13005" y="51209"/>
                    </a:cubicBezTo>
                    <a:cubicBezTo>
                      <a:pt x="11815" y="52746"/>
                      <a:pt x="11071" y="53565"/>
                      <a:pt x="10774" y="53665"/>
                    </a:cubicBezTo>
                    <a:lnTo>
                      <a:pt x="9136" y="53665"/>
                    </a:lnTo>
                    <a:cubicBezTo>
                      <a:pt x="8839" y="53665"/>
                      <a:pt x="8516" y="53516"/>
                      <a:pt x="8169" y="53218"/>
                    </a:cubicBezTo>
                    <a:cubicBezTo>
                      <a:pt x="7821" y="52920"/>
                      <a:pt x="7648" y="52622"/>
                      <a:pt x="7648" y="52324"/>
                    </a:cubicBezTo>
                    <a:lnTo>
                      <a:pt x="7648" y="1426"/>
                    </a:lnTo>
                    <a:cubicBezTo>
                      <a:pt x="7648" y="1128"/>
                      <a:pt x="7797" y="855"/>
                      <a:pt x="8094" y="607"/>
                    </a:cubicBezTo>
                    <a:cubicBezTo>
                      <a:pt x="8392" y="359"/>
                      <a:pt x="8740" y="235"/>
                      <a:pt x="9136" y="235"/>
                    </a:cubicBezTo>
                    <a:lnTo>
                      <a:pt x="9583" y="235"/>
                    </a:lnTo>
                    <a:cubicBezTo>
                      <a:pt x="16429" y="3509"/>
                      <a:pt x="23672" y="5146"/>
                      <a:pt x="31312" y="5146"/>
                    </a:cubicBezTo>
                    <a:cubicBezTo>
                      <a:pt x="38852" y="5146"/>
                      <a:pt x="46145" y="3509"/>
                      <a:pt x="53190" y="235"/>
                    </a:cubicBezTo>
                    <a:lnTo>
                      <a:pt x="53636" y="235"/>
                    </a:lnTo>
                    <a:cubicBezTo>
                      <a:pt x="53933" y="235"/>
                      <a:pt x="54231" y="359"/>
                      <a:pt x="54529" y="607"/>
                    </a:cubicBezTo>
                    <a:cubicBezTo>
                      <a:pt x="54827" y="855"/>
                      <a:pt x="54975" y="1128"/>
                      <a:pt x="54975" y="1426"/>
                    </a:cubicBezTo>
                    <a:lnTo>
                      <a:pt x="54975" y="2765"/>
                    </a:lnTo>
                    <a:cubicBezTo>
                      <a:pt x="54975" y="3261"/>
                      <a:pt x="54876" y="3509"/>
                      <a:pt x="54677" y="3509"/>
                    </a:cubicBezTo>
                    <a:cubicBezTo>
                      <a:pt x="51205" y="8172"/>
                      <a:pt x="46864" y="11794"/>
                      <a:pt x="41655" y="14374"/>
                    </a:cubicBezTo>
                    <a:cubicBezTo>
                      <a:pt x="36446" y="16953"/>
                      <a:pt x="31014" y="18243"/>
                      <a:pt x="25358" y="18243"/>
                    </a:cubicBezTo>
                    <a:cubicBezTo>
                      <a:pt x="21291" y="18243"/>
                      <a:pt x="17123" y="17648"/>
                      <a:pt x="12857" y="16457"/>
                    </a:cubicBezTo>
                    <a:lnTo>
                      <a:pt x="12857" y="45330"/>
                    </a:lnTo>
                    <a:cubicBezTo>
                      <a:pt x="16231" y="42552"/>
                      <a:pt x="19257" y="40592"/>
                      <a:pt x="21935" y="39451"/>
                    </a:cubicBezTo>
                    <a:cubicBezTo>
                      <a:pt x="24614" y="38310"/>
                      <a:pt x="27988" y="37740"/>
                      <a:pt x="32055" y="37740"/>
                    </a:cubicBezTo>
                    <a:cubicBezTo>
                      <a:pt x="37711" y="37740"/>
                      <a:pt x="42747" y="39352"/>
                      <a:pt x="47162" y="42576"/>
                    </a:cubicBezTo>
                    <a:cubicBezTo>
                      <a:pt x="51577" y="45801"/>
                      <a:pt x="54975" y="49993"/>
                      <a:pt x="57357" y="55152"/>
                    </a:cubicBezTo>
                    <a:cubicBezTo>
                      <a:pt x="59738" y="60312"/>
                      <a:pt x="60929" y="65620"/>
                      <a:pt x="60929" y="71077"/>
                    </a:cubicBezTo>
                    <a:cubicBezTo>
                      <a:pt x="60929" y="77129"/>
                      <a:pt x="59440" y="82760"/>
                      <a:pt x="56463" y="87969"/>
                    </a:cubicBezTo>
                    <a:cubicBezTo>
                      <a:pt x="53487" y="93178"/>
                      <a:pt x="49419" y="97345"/>
                      <a:pt x="44260" y="100470"/>
                    </a:cubicBezTo>
                    <a:cubicBezTo>
                      <a:pt x="39100" y="103596"/>
                      <a:pt x="33495" y="105159"/>
                      <a:pt x="27443" y="105159"/>
                    </a:cubicBezTo>
                    <a:cubicBezTo>
                      <a:pt x="22382" y="105159"/>
                      <a:pt x="17768" y="103844"/>
                      <a:pt x="13601" y="101215"/>
                    </a:cubicBezTo>
                    <a:cubicBezTo>
                      <a:pt x="9434" y="98586"/>
                      <a:pt x="6135" y="95088"/>
                      <a:pt x="3704" y="90723"/>
                    </a:cubicBezTo>
                    <a:cubicBezTo>
                      <a:pt x="1274" y="86357"/>
                      <a:pt x="58" y="81743"/>
                      <a:pt x="58" y="76882"/>
                    </a:cubicBezTo>
                    <a:cubicBezTo>
                      <a:pt x="58" y="74600"/>
                      <a:pt x="802" y="72739"/>
                      <a:pt x="2290" y="71300"/>
                    </a:cubicBezTo>
                    <a:cubicBezTo>
                      <a:pt x="3778" y="69862"/>
                      <a:pt x="5664" y="69143"/>
                      <a:pt x="7946" y="69143"/>
                    </a:cubicBezTo>
                    <a:cubicBezTo>
                      <a:pt x="10128" y="69143"/>
                      <a:pt x="11988" y="69862"/>
                      <a:pt x="13526" y="71300"/>
                    </a:cubicBezTo>
                    <a:cubicBezTo>
                      <a:pt x="15064" y="72739"/>
                      <a:pt x="15833" y="74600"/>
                      <a:pt x="15833" y="76882"/>
                    </a:cubicBezTo>
                    <a:cubicBezTo>
                      <a:pt x="15833" y="79064"/>
                      <a:pt x="15064" y="80900"/>
                      <a:pt x="13526" y="82388"/>
                    </a:cubicBezTo>
                    <a:cubicBezTo>
                      <a:pt x="11988" y="83877"/>
                      <a:pt x="10128" y="84621"/>
                      <a:pt x="7946" y="84621"/>
                    </a:cubicBezTo>
                    <a:cubicBezTo>
                      <a:pt x="7549" y="84621"/>
                      <a:pt x="7127" y="84596"/>
                      <a:pt x="6681" y="84546"/>
                    </a:cubicBezTo>
                    <a:cubicBezTo>
                      <a:pt x="6234" y="84496"/>
                      <a:pt x="5912" y="84422"/>
                      <a:pt x="5713" y="8432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aphic 2">
              <a:extLst>
                <a:ext uri="{FF2B5EF4-FFF2-40B4-BE49-F238E27FC236}">
                  <a16:creationId xmlns:a16="http://schemas.microsoft.com/office/drawing/2014/main" id="{3FF893A4-2514-E5AB-7053-2F270D157E22}"/>
                </a:ext>
              </a:extLst>
            </p:cNvPr>
            <p:cNvGrpSpPr/>
            <p:nvPr/>
          </p:nvGrpSpPr>
          <p:grpSpPr>
            <a:xfrm>
              <a:off x="1500184" y="4618254"/>
              <a:ext cx="138708" cy="104923"/>
              <a:chOff x="1500184" y="4618254"/>
              <a:chExt cx="138708" cy="104923"/>
            </a:xfrm>
            <a:solidFill>
              <a:srgbClr val="262626"/>
            </a:solidFill>
          </p:grpSpPr>
          <p:sp>
            <p:nvSpPr>
              <p:cNvPr id="87" name="Freeform: Shape 2123">
                <a:extLst>
                  <a:ext uri="{FF2B5EF4-FFF2-40B4-BE49-F238E27FC236}">
                    <a16:creationId xmlns:a16="http://schemas.microsoft.com/office/drawing/2014/main" id="{97CD5CE3-442E-413D-C3E1-3BD878B277DB}"/>
                  </a:ext>
                </a:extLst>
              </p:cNvPr>
              <p:cNvSpPr/>
              <p:nvPr/>
            </p:nvSpPr>
            <p:spPr>
              <a:xfrm>
                <a:off x="1500184" y="4618254"/>
                <a:ext cx="60871" cy="101500"/>
              </a:xfrm>
              <a:custGeom>
                <a:avLst/>
                <a:gdLst>
                  <a:gd name="connsiteX0" fmla="*/ 58 w 60871"/>
                  <a:gd name="connsiteY0" fmla="*/ 101701 h 101500"/>
                  <a:gd name="connsiteX1" fmla="*/ 58 w 60871"/>
                  <a:gd name="connsiteY1" fmla="*/ 97534 h 101500"/>
                  <a:gd name="connsiteX2" fmla="*/ 356 w 60871"/>
                  <a:gd name="connsiteY2" fmla="*/ 96790 h 101500"/>
                  <a:gd name="connsiteX3" fmla="*/ 24020 w 60871"/>
                  <a:gd name="connsiteY3" fmla="*/ 70596 h 101500"/>
                  <a:gd name="connsiteX4" fmla="*/ 32726 w 60871"/>
                  <a:gd name="connsiteY4" fmla="*/ 60848 h 101500"/>
                  <a:gd name="connsiteX5" fmla="*/ 39349 w 60871"/>
                  <a:gd name="connsiteY5" fmla="*/ 51770 h 101500"/>
                  <a:gd name="connsiteX6" fmla="*/ 44558 w 60871"/>
                  <a:gd name="connsiteY6" fmla="*/ 41277 h 101500"/>
                  <a:gd name="connsiteX7" fmla="*/ 46493 w 60871"/>
                  <a:gd name="connsiteY7" fmla="*/ 29966 h 101500"/>
                  <a:gd name="connsiteX8" fmla="*/ 44186 w 60871"/>
                  <a:gd name="connsiteY8" fmla="*/ 18060 h 101500"/>
                  <a:gd name="connsiteX9" fmla="*/ 37266 w 60871"/>
                  <a:gd name="connsiteY9" fmla="*/ 8982 h 101500"/>
                  <a:gd name="connsiteX10" fmla="*/ 26252 w 60871"/>
                  <a:gd name="connsiteY10" fmla="*/ 5558 h 101500"/>
                  <a:gd name="connsiteX11" fmla="*/ 14271 w 60871"/>
                  <a:gd name="connsiteY11" fmla="*/ 9503 h 101500"/>
                  <a:gd name="connsiteX12" fmla="*/ 6905 w 60871"/>
                  <a:gd name="connsiteY12" fmla="*/ 19846 h 101500"/>
                  <a:gd name="connsiteX13" fmla="*/ 8542 w 60871"/>
                  <a:gd name="connsiteY13" fmla="*/ 19697 h 101500"/>
                  <a:gd name="connsiteX14" fmla="*/ 14346 w 60871"/>
                  <a:gd name="connsiteY14" fmla="*/ 22004 h 101500"/>
                  <a:gd name="connsiteX15" fmla="*/ 16727 w 60871"/>
                  <a:gd name="connsiteY15" fmla="*/ 27882 h 101500"/>
                  <a:gd name="connsiteX16" fmla="*/ 14346 w 60871"/>
                  <a:gd name="connsiteY16" fmla="*/ 33835 h 101500"/>
                  <a:gd name="connsiteX17" fmla="*/ 8542 w 60871"/>
                  <a:gd name="connsiteY17" fmla="*/ 36217 h 101500"/>
                  <a:gd name="connsiteX18" fmla="*/ 2514 w 60871"/>
                  <a:gd name="connsiteY18" fmla="*/ 33761 h 101500"/>
                  <a:gd name="connsiteX19" fmla="*/ 58 w 60871"/>
                  <a:gd name="connsiteY19" fmla="*/ 27882 h 101500"/>
                  <a:gd name="connsiteX20" fmla="*/ 2217 w 60871"/>
                  <a:gd name="connsiteY20" fmla="*/ 17167 h 101500"/>
                  <a:gd name="connsiteX21" fmla="*/ 8467 w 60871"/>
                  <a:gd name="connsiteY21" fmla="*/ 8237 h 101500"/>
                  <a:gd name="connsiteX22" fmla="*/ 17620 w 60871"/>
                  <a:gd name="connsiteY22" fmla="*/ 2284 h 101500"/>
                  <a:gd name="connsiteX23" fmla="*/ 28485 w 60871"/>
                  <a:gd name="connsiteY23" fmla="*/ 201 h 101500"/>
                  <a:gd name="connsiteX24" fmla="*/ 44632 w 60871"/>
                  <a:gd name="connsiteY24" fmla="*/ 3847 h 101500"/>
                  <a:gd name="connsiteX25" fmla="*/ 56539 w 60871"/>
                  <a:gd name="connsiteY25" fmla="*/ 14265 h 101500"/>
                  <a:gd name="connsiteX26" fmla="*/ 60930 w 60871"/>
                  <a:gd name="connsiteY26" fmla="*/ 29966 h 101500"/>
                  <a:gd name="connsiteX27" fmla="*/ 58027 w 60871"/>
                  <a:gd name="connsiteY27" fmla="*/ 42616 h 101500"/>
                  <a:gd name="connsiteX28" fmla="*/ 50585 w 60871"/>
                  <a:gd name="connsiteY28" fmla="*/ 53406 h 101500"/>
                  <a:gd name="connsiteX29" fmla="*/ 38977 w 60871"/>
                  <a:gd name="connsiteY29" fmla="*/ 64420 h 101500"/>
                  <a:gd name="connsiteX30" fmla="*/ 29675 w 60871"/>
                  <a:gd name="connsiteY30" fmla="*/ 72680 h 101500"/>
                  <a:gd name="connsiteX31" fmla="*/ 12411 w 60871"/>
                  <a:gd name="connsiteY31" fmla="*/ 89349 h 101500"/>
                  <a:gd name="connsiteX32" fmla="*/ 27145 w 60871"/>
                  <a:gd name="connsiteY32" fmla="*/ 89349 h 101500"/>
                  <a:gd name="connsiteX33" fmla="*/ 45153 w 60871"/>
                  <a:gd name="connsiteY33" fmla="*/ 89125 h 101500"/>
                  <a:gd name="connsiteX34" fmla="*/ 52892 w 60871"/>
                  <a:gd name="connsiteY34" fmla="*/ 88604 h 101500"/>
                  <a:gd name="connsiteX35" fmla="*/ 56464 w 60871"/>
                  <a:gd name="connsiteY35" fmla="*/ 74466 h 101500"/>
                  <a:gd name="connsiteX36" fmla="*/ 60930 w 60871"/>
                  <a:gd name="connsiteY36" fmla="*/ 74466 h 101500"/>
                  <a:gd name="connsiteX37" fmla="*/ 56613 w 60871"/>
                  <a:gd name="connsiteY37" fmla="*/ 101701 h 101500"/>
                  <a:gd name="connsiteX38" fmla="*/ 58 w 60871"/>
                  <a:gd name="connsiteY38" fmla="*/ 101701 h 10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871" h="101500">
                    <a:moveTo>
                      <a:pt x="58" y="101701"/>
                    </a:moveTo>
                    <a:lnTo>
                      <a:pt x="58" y="97534"/>
                    </a:lnTo>
                    <a:cubicBezTo>
                      <a:pt x="58" y="97336"/>
                      <a:pt x="157" y="97088"/>
                      <a:pt x="356" y="96790"/>
                    </a:cubicBezTo>
                    <a:lnTo>
                      <a:pt x="24020" y="70596"/>
                    </a:lnTo>
                    <a:cubicBezTo>
                      <a:pt x="27592" y="66726"/>
                      <a:pt x="30494" y="63477"/>
                      <a:pt x="32726" y="60848"/>
                    </a:cubicBezTo>
                    <a:cubicBezTo>
                      <a:pt x="34959" y="58219"/>
                      <a:pt x="37167" y="55193"/>
                      <a:pt x="39349" y="51770"/>
                    </a:cubicBezTo>
                    <a:cubicBezTo>
                      <a:pt x="41532" y="48347"/>
                      <a:pt x="43268" y="44849"/>
                      <a:pt x="44558" y="41277"/>
                    </a:cubicBezTo>
                    <a:cubicBezTo>
                      <a:pt x="45848" y="37705"/>
                      <a:pt x="46493" y="33935"/>
                      <a:pt x="46493" y="29966"/>
                    </a:cubicBezTo>
                    <a:cubicBezTo>
                      <a:pt x="46493" y="25799"/>
                      <a:pt x="45724" y="21830"/>
                      <a:pt x="44186" y="18060"/>
                    </a:cubicBezTo>
                    <a:cubicBezTo>
                      <a:pt x="42648" y="14289"/>
                      <a:pt x="40341" y="11263"/>
                      <a:pt x="37266" y="8982"/>
                    </a:cubicBezTo>
                    <a:cubicBezTo>
                      <a:pt x="34190" y="6700"/>
                      <a:pt x="30518" y="5558"/>
                      <a:pt x="26252" y="5558"/>
                    </a:cubicBezTo>
                    <a:cubicBezTo>
                      <a:pt x="21788" y="5558"/>
                      <a:pt x="17794" y="6873"/>
                      <a:pt x="14271" y="9503"/>
                    </a:cubicBezTo>
                    <a:cubicBezTo>
                      <a:pt x="10749" y="12132"/>
                      <a:pt x="8293" y="15579"/>
                      <a:pt x="6905" y="19846"/>
                    </a:cubicBezTo>
                    <a:cubicBezTo>
                      <a:pt x="7302" y="19747"/>
                      <a:pt x="7848" y="19697"/>
                      <a:pt x="8542" y="19697"/>
                    </a:cubicBezTo>
                    <a:cubicBezTo>
                      <a:pt x="10823" y="19697"/>
                      <a:pt x="12758" y="20466"/>
                      <a:pt x="14346" y="22004"/>
                    </a:cubicBezTo>
                    <a:cubicBezTo>
                      <a:pt x="15933" y="23542"/>
                      <a:pt x="16727" y="25501"/>
                      <a:pt x="16727" y="27882"/>
                    </a:cubicBezTo>
                    <a:cubicBezTo>
                      <a:pt x="16727" y="30263"/>
                      <a:pt x="15933" y="32248"/>
                      <a:pt x="14346" y="33835"/>
                    </a:cubicBezTo>
                    <a:cubicBezTo>
                      <a:pt x="12758" y="35423"/>
                      <a:pt x="10823" y="36217"/>
                      <a:pt x="8542" y="36217"/>
                    </a:cubicBezTo>
                    <a:cubicBezTo>
                      <a:pt x="6161" y="36217"/>
                      <a:pt x="4151" y="35398"/>
                      <a:pt x="2514" y="33761"/>
                    </a:cubicBezTo>
                    <a:cubicBezTo>
                      <a:pt x="876" y="32124"/>
                      <a:pt x="58" y="30164"/>
                      <a:pt x="58" y="27882"/>
                    </a:cubicBezTo>
                    <a:cubicBezTo>
                      <a:pt x="58" y="24112"/>
                      <a:pt x="777" y="20540"/>
                      <a:pt x="2217" y="17167"/>
                    </a:cubicBezTo>
                    <a:cubicBezTo>
                      <a:pt x="3656" y="13794"/>
                      <a:pt x="5739" y="10817"/>
                      <a:pt x="8467" y="8237"/>
                    </a:cubicBezTo>
                    <a:cubicBezTo>
                      <a:pt x="11196" y="5658"/>
                      <a:pt x="14247" y="3673"/>
                      <a:pt x="17620" y="2284"/>
                    </a:cubicBezTo>
                    <a:cubicBezTo>
                      <a:pt x="20993" y="895"/>
                      <a:pt x="24615" y="201"/>
                      <a:pt x="28485" y="201"/>
                    </a:cubicBezTo>
                    <a:cubicBezTo>
                      <a:pt x="34240" y="201"/>
                      <a:pt x="39622" y="1416"/>
                      <a:pt x="44632" y="3847"/>
                    </a:cubicBezTo>
                    <a:cubicBezTo>
                      <a:pt x="49643" y="6278"/>
                      <a:pt x="53612" y="9750"/>
                      <a:pt x="56539" y="14265"/>
                    </a:cubicBezTo>
                    <a:cubicBezTo>
                      <a:pt x="59466" y="18779"/>
                      <a:pt x="60930" y="24013"/>
                      <a:pt x="60930" y="29966"/>
                    </a:cubicBezTo>
                    <a:cubicBezTo>
                      <a:pt x="60930" y="34431"/>
                      <a:pt x="59962" y="38648"/>
                      <a:pt x="58027" y="42616"/>
                    </a:cubicBezTo>
                    <a:cubicBezTo>
                      <a:pt x="56092" y="46585"/>
                      <a:pt x="53612" y="50182"/>
                      <a:pt x="50585" y="53406"/>
                    </a:cubicBezTo>
                    <a:cubicBezTo>
                      <a:pt x="47559" y="56631"/>
                      <a:pt x="43690" y="60302"/>
                      <a:pt x="38977" y="64420"/>
                    </a:cubicBezTo>
                    <a:cubicBezTo>
                      <a:pt x="34264" y="68537"/>
                      <a:pt x="31164" y="71291"/>
                      <a:pt x="29675" y="72680"/>
                    </a:cubicBezTo>
                    <a:lnTo>
                      <a:pt x="12411" y="89349"/>
                    </a:lnTo>
                    <a:lnTo>
                      <a:pt x="27145" y="89349"/>
                    </a:lnTo>
                    <a:cubicBezTo>
                      <a:pt x="34289" y="89349"/>
                      <a:pt x="40292" y="89274"/>
                      <a:pt x="45153" y="89125"/>
                    </a:cubicBezTo>
                    <a:cubicBezTo>
                      <a:pt x="50015" y="88977"/>
                      <a:pt x="52595" y="88803"/>
                      <a:pt x="52892" y="88604"/>
                    </a:cubicBezTo>
                    <a:cubicBezTo>
                      <a:pt x="54083" y="87314"/>
                      <a:pt x="55274" y="82602"/>
                      <a:pt x="56464" y="74466"/>
                    </a:cubicBezTo>
                    <a:lnTo>
                      <a:pt x="60930" y="74466"/>
                    </a:lnTo>
                    <a:lnTo>
                      <a:pt x="56613" y="101701"/>
                    </a:lnTo>
                    <a:lnTo>
                      <a:pt x="58" y="101701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2124">
                <a:extLst>
                  <a:ext uri="{FF2B5EF4-FFF2-40B4-BE49-F238E27FC236}">
                    <a16:creationId xmlns:a16="http://schemas.microsoft.com/office/drawing/2014/main" id="{3107AD00-0A2F-0E5D-4562-B3E2993BBF3B}"/>
                  </a:ext>
                </a:extLst>
              </p:cNvPr>
              <p:cNvSpPr/>
              <p:nvPr/>
            </p:nvSpPr>
            <p:spPr>
              <a:xfrm>
                <a:off x="1574747" y="4618254"/>
                <a:ext cx="64145" cy="104923"/>
              </a:xfrm>
              <a:custGeom>
                <a:avLst/>
                <a:gdLst>
                  <a:gd name="connsiteX0" fmla="*/ 32205 w 64145"/>
                  <a:gd name="connsiteY0" fmla="*/ 105124 h 104923"/>
                  <a:gd name="connsiteX1" fmla="*/ 6829 w 64145"/>
                  <a:gd name="connsiteY1" fmla="*/ 89720 h 104923"/>
                  <a:gd name="connsiteX2" fmla="*/ 58 w 64145"/>
                  <a:gd name="connsiteY2" fmla="*/ 53035 h 104923"/>
                  <a:gd name="connsiteX3" fmla="*/ 2514 w 64145"/>
                  <a:gd name="connsiteY3" fmla="*/ 28106 h 104923"/>
                  <a:gd name="connsiteX4" fmla="*/ 12113 w 64145"/>
                  <a:gd name="connsiteY4" fmla="*/ 8312 h 104923"/>
                  <a:gd name="connsiteX5" fmla="*/ 32205 w 64145"/>
                  <a:gd name="connsiteY5" fmla="*/ 201 h 104923"/>
                  <a:gd name="connsiteX6" fmla="*/ 48725 w 64145"/>
                  <a:gd name="connsiteY6" fmla="*/ 5112 h 104923"/>
                  <a:gd name="connsiteX7" fmla="*/ 58473 w 64145"/>
                  <a:gd name="connsiteY7" fmla="*/ 17762 h 104923"/>
                  <a:gd name="connsiteX8" fmla="*/ 63013 w 64145"/>
                  <a:gd name="connsiteY8" fmla="*/ 34431 h 104923"/>
                  <a:gd name="connsiteX9" fmla="*/ 64203 w 64145"/>
                  <a:gd name="connsiteY9" fmla="*/ 53035 h 104923"/>
                  <a:gd name="connsiteX10" fmla="*/ 61822 w 64145"/>
                  <a:gd name="connsiteY10" fmla="*/ 77591 h 104923"/>
                  <a:gd name="connsiteX11" fmla="*/ 52371 w 64145"/>
                  <a:gd name="connsiteY11" fmla="*/ 97088 h 104923"/>
                  <a:gd name="connsiteX12" fmla="*/ 32205 w 64145"/>
                  <a:gd name="connsiteY12" fmla="*/ 105124 h 104923"/>
                  <a:gd name="connsiteX13" fmla="*/ 32205 w 64145"/>
                  <a:gd name="connsiteY13" fmla="*/ 101106 h 104923"/>
                  <a:gd name="connsiteX14" fmla="*/ 44855 w 64145"/>
                  <a:gd name="connsiteY14" fmla="*/ 92400 h 104923"/>
                  <a:gd name="connsiteX15" fmla="*/ 49990 w 64145"/>
                  <a:gd name="connsiteY15" fmla="*/ 73126 h 104923"/>
                  <a:gd name="connsiteX16" fmla="*/ 50957 w 64145"/>
                  <a:gd name="connsiteY16" fmla="*/ 50654 h 104923"/>
                  <a:gd name="connsiteX17" fmla="*/ 49990 w 64145"/>
                  <a:gd name="connsiteY17" fmla="*/ 29520 h 104923"/>
                  <a:gd name="connsiteX18" fmla="*/ 44929 w 64145"/>
                  <a:gd name="connsiteY18" fmla="*/ 11958 h 104923"/>
                  <a:gd name="connsiteX19" fmla="*/ 32205 w 64145"/>
                  <a:gd name="connsiteY19" fmla="*/ 4070 h 104923"/>
                  <a:gd name="connsiteX20" fmla="*/ 19405 w 64145"/>
                  <a:gd name="connsiteY20" fmla="*/ 11958 h 104923"/>
                  <a:gd name="connsiteX21" fmla="*/ 14271 w 64145"/>
                  <a:gd name="connsiteY21" fmla="*/ 29520 h 104923"/>
                  <a:gd name="connsiteX22" fmla="*/ 13304 w 64145"/>
                  <a:gd name="connsiteY22" fmla="*/ 50654 h 104923"/>
                  <a:gd name="connsiteX23" fmla="*/ 13750 w 64145"/>
                  <a:gd name="connsiteY23" fmla="*/ 66653 h 104923"/>
                  <a:gd name="connsiteX24" fmla="*/ 15983 w 64145"/>
                  <a:gd name="connsiteY24" fmla="*/ 82131 h 104923"/>
                  <a:gd name="connsiteX25" fmla="*/ 21712 w 64145"/>
                  <a:gd name="connsiteY25" fmla="*/ 95599 h 104923"/>
                  <a:gd name="connsiteX26" fmla="*/ 32205 w 64145"/>
                  <a:gd name="connsiteY26" fmla="*/ 101106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145" h="104923">
                    <a:moveTo>
                      <a:pt x="32205" y="105124"/>
                    </a:moveTo>
                    <a:cubicBezTo>
                      <a:pt x="19803" y="105124"/>
                      <a:pt x="11344" y="99990"/>
                      <a:pt x="6829" y="89720"/>
                    </a:cubicBezTo>
                    <a:cubicBezTo>
                      <a:pt x="2315" y="79451"/>
                      <a:pt x="58" y="67223"/>
                      <a:pt x="58" y="53035"/>
                    </a:cubicBezTo>
                    <a:cubicBezTo>
                      <a:pt x="58" y="44204"/>
                      <a:pt x="877" y="35894"/>
                      <a:pt x="2514" y="28106"/>
                    </a:cubicBezTo>
                    <a:cubicBezTo>
                      <a:pt x="4151" y="20317"/>
                      <a:pt x="7350" y="13719"/>
                      <a:pt x="12113" y="8312"/>
                    </a:cubicBezTo>
                    <a:cubicBezTo>
                      <a:pt x="16875" y="2905"/>
                      <a:pt x="23573" y="201"/>
                      <a:pt x="32205" y="201"/>
                    </a:cubicBezTo>
                    <a:cubicBezTo>
                      <a:pt x="38952" y="201"/>
                      <a:pt x="44459" y="1838"/>
                      <a:pt x="48725" y="5112"/>
                    </a:cubicBezTo>
                    <a:cubicBezTo>
                      <a:pt x="52991" y="8386"/>
                      <a:pt x="56240" y="12603"/>
                      <a:pt x="58473" y="17762"/>
                    </a:cubicBezTo>
                    <a:cubicBezTo>
                      <a:pt x="60706" y="22921"/>
                      <a:pt x="62219" y="28478"/>
                      <a:pt x="63013" y="34431"/>
                    </a:cubicBezTo>
                    <a:cubicBezTo>
                      <a:pt x="63806" y="40384"/>
                      <a:pt x="64203" y="46585"/>
                      <a:pt x="64203" y="53035"/>
                    </a:cubicBezTo>
                    <a:cubicBezTo>
                      <a:pt x="64203" y="61766"/>
                      <a:pt x="63410" y="69952"/>
                      <a:pt x="61822" y="77591"/>
                    </a:cubicBezTo>
                    <a:cubicBezTo>
                      <a:pt x="60235" y="85231"/>
                      <a:pt x="57084" y="91730"/>
                      <a:pt x="52371" y="97088"/>
                    </a:cubicBezTo>
                    <a:cubicBezTo>
                      <a:pt x="47658" y="102446"/>
                      <a:pt x="40936" y="105124"/>
                      <a:pt x="32205" y="105124"/>
                    </a:cubicBezTo>
                    <a:close/>
                    <a:moveTo>
                      <a:pt x="32205" y="101106"/>
                    </a:moveTo>
                    <a:cubicBezTo>
                      <a:pt x="37860" y="101106"/>
                      <a:pt x="42077" y="98204"/>
                      <a:pt x="44855" y="92400"/>
                    </a:cubicBezTo>
                    <a:cubicBezTo>
                      <a:pt x="47633" y="86595"/>
                      <a:pt x="49345" y="80171"/>
                      <a:pt x="49990" y="73126"/>
                    </a:cubicBezTo>
                    <a:cubicBezTo>
                      <a:pt x="50635" y="66082"/>
                      <a:pt x="50957" y="58591"/>
                      <a:pt x="50957" y="50654"/>
                    </a:cubicBezTo>
                    <a:cubicBezTo>
                      <a:pt x="50957" y="43013"/>
                      <a:pt x="50635" y="35969"/>
                      <a:pt x="49990" y="29520"/>
                    </a:cubicBezTo>
                    <a:cubicBezTo>
                      <a:pt x="49345" y="23070"/>
                      <a:pt x="47658" y="17217"/>
                      <a:pt x="44929" y="11958"/>
                    </a:cubicBezTo>
                    <a:cubicBezTo>
                      <a:pt x="42201" y="6699"/>
                      <a:pt x="37959" y="4070"/>
                      <a:pt x="32205" y="4070"/>
                    </a:cubicBezTo>
                    <a:cubicBezTo>
                      <a:pt x="26450" y="4070"/>
                      <a:pt x="22183" y="6699"/>
                      <a:pt x="19405" y="11958"/>
                    </a:cubicBezTo>
                    <a:cubicBezTo>
                      <a:pt x="16627" y="17217"/>
                      <a:pt x="14916" y="23070"/>
                      <a:pt x="14271" y="29520"/>
                    </a:cubicBezTo>
                    <a:cubicBezTo>
                      <a:pt x="13626" y="35969"/>
                      <a:pt x="13304" y="43013"/>
                      <a:pt x="13304" y="50654"/>
                    </a:cubicBezTo>
                    <a:cubicBezTo>
                      <a:pt x="13304" y="56309"/>
                      <a:pt x="13452" y="61642"/>
                      <a:pt x="13750" y="66653"/>
                    </a:cubicBezTo>
                    <a:cubicBezTo>
                      <a:pt x="14048" y="71663"/>
                      <a:pt x="14792" y="76822"/>
                      <a:pt x="15983" y="82131"/>
                    </a:cubicBezTo>
                    <a:cubicBezTo>
                      <a:pt x="17174" y="87439"/>
                      <a:pt x="19083" y="91928"/>
                      <a:pt x="21712" y="95599"/>
                    </a:cubicBezTo>
                    <a:cubicBezTo>
                      <a:pt x="24342" y="99270"/>
                      <a:pt x="27839" y="101106"/>
                      <a:pt x="32205" y="101106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2">
              <a:extLst>
                <a:ext uri="{FF2B5EF4-FFF2-40B4-BE49-F238E27FC236}">
                  <a16:creationId xmlns:a16="http://schemas.microsoft.com/office/drawing/2014/main" id="{C9EF6DF6-2DAD-9939-E4A7-61E01F6935FE}"/>
                </a:ext>
              </a:extLst>
            </p:cNvPr>
            <p:cNvGrpSpPr/>
            <p:nvPr/>
          </p:nvGrpSpPr>
          <p:grpSpPr>
            <a:xfrm>
              <a:off x="1500184" y="4291223"/>
              <a:ext cx="137071" cy="104923"/>
              <a:chOff x="1500184" y="4291223"/>
              <a:chExt cx="137071" cy="104923"/>
            </a:xfrm>
            <a:solidFill>
              <a:srgbClr val="262626"/>
            </a:solidFill>
          </p:grpSpPr>
          <p:sp>
            <p:nvSpPr>
              <p:cNvPr id="85" name="Freeform: Shape 2126">
                <a:extLst>
                  <a:ext uri="{FF2B5EF4-FFF2-40B4-BE49-F238E27FC236}">
                    <a16:creationId xmlns:a16="http://schemas.microsoft.com/office/drawing/2014/main" id="{35EA1D0F-1785-16CE-155F-41B0A1966D6F}"/>
                  </a:ext>
                </a:extLst>
              </p:cNvPr>
              <p:cNvSpPr/>
              <p:nvPr/>
            </p:nvSpPr>
            <p:spPr>
              <a:xfrm>
                <a:off x="1500184" y="4291223"/>
                <a:ext cx="60871" cy="101500"/>
              </a:xfrm>
              <a:custGeom>
                <a:avLst/>
                <a:gdLst>
                  <a:gd name="connsiteX0" fmla="*/ 58 w 60871"/>
                  <a:gd name="connsiteY0" fmla="*/ 101667 h 101500"/>
                  <a:gd name="connsiteX1" fmla="*/ 58 w 60871"/>
                  <a:gd name="connsiteY1" fmla="*/ 97499 h 101500"/>
                  <a:gd name="connsiteX2" fmla="*/ 356 w 60871"/>
                  <a:gd name="connsiteY2" fmla="*/ 96756 h 101500"/>
                  <a:gd name="connsiteX3" fmla="*/ 24020 w 60871"/>
                  <a:gd name="connsiteY3" fmla="*/ 70562 h 101500"/>
                  <a:gd name="connsiteX4" fmla="*/ 32726 w 60871"/>
                  <a:gd name="connsiteY4" fmla="*/ 60814 h 101500"/>
                  <a:gd name="connsiteX5" fmla="*/ 39349 w 60871"/>
                  <a:gd name="connsiteY5" fmla="*/ 51736 h 101500"/>
                  <a:gd name="connsiteX6" fmla="*/ 44558 w 60871"/>
                  <a:gd name="connsiteY6" fmla="*/ 41243 h 101500"/>
                  <a:gd name="connsiteX7" fmla="*/ 46493 w 60871"/>
                  <a:gd name="connsiteY7" fmla="*/ 29932 h 101500"/>
                  <a:gd name="connsiteX8" fmla="*/ 44186 w 60871"/>
                  <a:gd name="connsiteY8" fmla="*/ 18026 h 101500"/>
                  <a:gd name="connsiteX9" fmla="*/ 37266 w 60871"/>
                  <a:gd name="connsiteY9" fmla="*/ 8947 h 101500"/>
                  <a:gd name="connsiteX10" fmla="*/ 26252 w 60871"/>
                  <a:gd name="connsiteY10" fmla="*/ 5524 h 101500"/>
                  <a:gd name="connsiteX11" fmla="*/ 14271 w 60871"/>
                  <a:gd name="connsiteY11" fmla="*/ 9468 h 101500"/>
                  <a:gd name="connsiteX12" fmla="*/ 6905 w 60871"/>
                  <a:gd name="connsiteY12" fmla="*/ 19812 h 101500"/>
                  <a:gd name="connsiteX13" fmla="*/ 8542 w 60871"/>
                  <a:gd name="connsiteY13" fmla="*/ 19663 h 101500"/>
                  <a:gd name="connsiteX14" fmla="*/ 14346 w 60871"/>
                  <a:gd name="connsiteY14" fmla="*/ 21970 h 101500"/>
                  <a:gd name="connsiteX15" fmla="*/ 16727 w 60871"/>
                  <a:gd name="connsiteY15" fmla="*/ 27848 h 101500"/>
                  <a:gd name="connsiteX16" fmla="*/ 14346 w 60871"/>
                  <a:gd name="connsiteY16" fmla="*/ 33801 h 101500"/>
                  <a:gd name="connsiteX17" fmla="*/ 8542 w 60871"/>
                  <a:gd name="connsiteY17" fmla="*/ 36182 h 101500"/>
                  <a:gd name="connsiteX18" fmla="*/ 2514 w 60871"/>
                  <a:gd name="connsiteY18" fmla="*/ 33727 h 101500"/>
                  <a:gd name="connsiteX19" fmla="*/ 58 w 60871"/>
                  <a:gd name="connsiteY19" fmla="*/ 27848 h 101500"/>
                  <a:gd name="connsiteX20" fmla="*/ 2217 w 60871"/>
                  <a:gd name="connsiteY20" fmla="*/ 17132 h 101500"/>
                  <a:gd name="connsiteX21" fmla="*/ 8467 w 60871"/>
                  <a:gd name="connsiteY21" fmla="*/ 8203 h 101500"/>
                  <a:gd name="connsiteX22" fmla="*/ 17620 w 60871"/>
                  <a:gd name="connsiteY22" fmla="*/ 2249 h 101500"/>
                  <a:gd name="connsiteX23" fmla="*/ 28485 w 60871"/>
                  <a:gd name="connsiteY23" fmla="*/ 166 h 101500"/>
                  <a:gd name="connsiteX24" fmla="*/ 44632 w 60871"/>
                  <a:gd name="connsiteY24" fmla="*/ 3813 h 101500"/>
                  <a:gd name="connsiteX25" fmla="*/ 56539 w 60871"/>
                  <a:gd name="connsiteY25" fmla="*/ 14231 h 101500"/>
                  <a:gd name="connsiteX26" fmla="*/ 60930 w 60871"/>
                  <a:gd name="connsiteY26" fmla="*/ 29932 h 101500"/>
                  <a:gd name="connsiteX27" fmla="*/ 58027 w 60871"/>
                  <a:gd name="connsiteY27" fmla="*/ 42582 h 101500"/>
                  <a:gd name="connsiteX28" fmla="*/ 50585 w 60871"/>
                  <a:gd name="connsiteY28" fmla="*/ 53372 h 101500"/>
                  <a:gd name="connsiteX29" fmla="*/ 38977 w 60871"/>
                  <a:gd name="connsiteY29" fmla="*/ 64386 h 101500"/>
                  <a:gd name="connsiteX30" fmla="*/ 29675 w 60871"/>
                  <a:gd name="connsiteY30" fmla="*/ 72646 h 101500"/>
                  <a:gd name="connsiteX31" fmla="*/ 12411 w 60871"/>
                  <a:gd name="connsiteY31" fmla="*/ 89315 h 101500"/>
                  <a:gd name="connsiteX32" fmla="*/ 27145 w 60871"/>
                  <a:gd name="connsiteY32" fmla="*/ 89315 h 101500"/>
                  <a:gd name="connsiteX33" fmla="*/ 45153 w 60871"/>
                  <a:gd name="connsiteY33" fmla="*/ 89091 h 101500"/>
                  <a:gd name="connsiteX34" fmla="*/ 52892 w 60871"/>
                  <a:gd name="connsiteY34" fmla="*/ 88570 h 101500"/>
                  <a:gd name="connsiteX35" fmla="*/ 56464 w 60871"/>
                  <a:gd name="connsiteY35" fmla="*/ 74432 h 101500"/>
                  <a:gd name="connsiteX36" fmla="*/ 60930 w 60871"/>
                  <a:gd name="connsiteY36" fmla="*/ 74432 h 101500"/>
                  <a:gd name="connsiteX37" fmla="*/ 56613 w 60871"/>
                  <a:gd name="connsiteY37" fmla="*/ 101667 h 101500"/>
                  <a:gd name="connsiteX38" fmla="*/ 58 w 60871"/>
                  <a:gd name="connsiteY38" fmla="*/ 101667 h 10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871" h="101500">
                    <a:moveTo>
                      <a:pt x="58" y="101667"/>
                    </a:moveTo>
                    <a:lnTo>
                      <a:pt x="58" y="97499"/>
                    </a:lnTo>
                    <a:cubicBezTo>
                      <a:pt x="58" y="97301"/>
                      <a:pt x="157" y="97053"/>
                      <a:pt x="356" y="96756"/>
                    </a:cubicBezTo>
                    <a:lnTo>
                      <a:pt x="24020" y="70562"/>
                    </a:lnTo>
                    <a:cubicBezTo>
                      <a:pt x="27592" y="66692"/>
                      <a:pt x="30494" y="63443"/>
                      <a:pt x="32726" y="60814"/>
                    </a:cubicBezTo>
                    <a:cubicBezTo>
                      <a:pt x="34959" y="58184"/>
                      <a:pt x="37167" y="55158"/>
                      <a:pt x="39349" y="51736"/>
                    </a:cubicBezTo>
                    <a:cubicBezTo>
                      <a:pt x="41532" y="48312"/>
                      <a:pt x="43268" y="44815"/>
                      <a:pt x="44558" y="41243"/>
                    </a:cubicBezTo>
                    <a:cubicBezTo>
                      <a:pt x="45848" y="37671"/>
                      <a:pt x="46493" y="33901"/>
                      <a:pt x="46493" y="29932"/>
                    </a:cubicBezTo>
                    <a:cubicBezTo>
                      <a:pt x="46493" y="25764"/>
                      <a:pt x="45724" y="21796"/>
                      <a:pt x="44186" y="18026"/>
                    </a:cubicBezTo>
                    <a:cubicBezTo>
                      <a:pt x="42648" y="14255"/>
                      <a:pt x="40341" y="11229"/>
                      <a:pt x="37266" y="8947"/>
                    </a:cubicBezTo>
                    <a:cubicBezTo>
                      <a:pt x="34190" y="6665"/>
                      <a:pt x="30518" y="5524"/>
                      <a:pt x="26252" y="5524"/>
                    </a:cubicBezTo>
                    <a:cubicBezTo>
                      <a:pt x="21788" y="5524"/>
                      <a:pt x="17794" y="6839"/>
                      <a:pt x="14271" y="9468"/>
                    </a:cubicBezTo>
                    <a:cubicBezTo>
                      <a:pt x="10749" y="12097"/>
                      <a:pt x="8293" y="15545"/>
                      <a:pt x="6905" y="19812"/>
                    </a:cubicBezTo>
                    <a:cubicBezTo>
                      <a:pt x="7302" y="19713"/>
                      <a:pt x="7848" y="19663"/>
                      <a:pt x="8542" y="19663"/>
                    </a:cubicBezTo>
                    <a:cubicBezTo>
                      <a:pt x="10823" y="19663"/>
                      <a:pt x="12758" y="20432"/>
                      <a:pt x="14346" y="21970"/>
                    </a:cubicBezTo>
                    <a:cubicBezTo>
                      <a:pt x="15933" y="23507"/>
                      <a:pt x="16727" y="25467"/>
                      <a:pt x="16727" y="27848"/>
                    </a:cubicBezTo>
                    <a:cubicBezTo>
                      <a:pt x="16727" y="30229"/>
                      <a:pt x="15933" y="32213"/>
                      <a:pt x="14346" y="33801"/>
                    </a:cubicBezTo>
                    <a:cubicBezTo>
                      <a:pt x="12758" y="35389"/>
                      <a:pt x="10823" y="36182"/>
                      <a:pt x="8542" y="36182"/>
                    </a:cubicBezTo>
                    <a:cubicBezTo>
                      <a:pt x="6161" y="36182"/>
                      <a:pt x="4151" y="35364"/>
                      <a:pt x="2514" y="33727"/>
                    </a:cubicBezTo>
                    <a:cubicBezTo>
                      <a:pt x="876" y="32090"/>
                      <a:pt x="58" y="30130"/>
                      <a:pt x="58" y="27848"/>
                    </a:cubicBezTo>
                    <a:cubicBezTo>
                      <a:pt x="58" y="24078"/>
                      <a:pt x="777" y="20506"/>
                      <a:pt x="2217" y="17132"/>
                    </a:cubicBezTo>
                    <a:cubicBezTo>
                      <a:pt x="3656" y="13759"/>
                      <a:pt x="5739" y="10783"/>
                      <a:pt x="8467" y="8203"/>
                    </a:cubicBezTo>
                    <a:cubicBezTo>
                      <a:pt x="11196" y="5623"/>
                      <a:pt x="14247" y="3639"/>
                      <a:pt x="17620" y="2249"/>
                    </a:cubicBezTo>
                    <a:cubicBezTo>
                      <a:pt x="20993" y="861"/>
                      <a:pt x="24615" y="166"/>
                      <a:pt x="28485" y="166"/>
                    </a:cubicBezTo>
                    <a:cubicBezTo>
                      <a:pt x="34240" y="166"/>
                      <a:pt x="39622" y="1382"/>
                      <a:pt x="44632" y="3813"/>
                    </a:cubicBezTo>
                    <a:cubicBezTo>
                      <a:pt x="49643" y="6243"/>
                      <a:pt x="53612" y="9716"/>
                      <a:pt x="56539" y="14231"/>
                    </a:cubicBezTo>
                    <a:cubicBezTo>
                      <a:pt x="59466" y="18745"/>
                      <a:pt x="60930" y="23979"/>
                      <a:pt x="60930" y="29932"/>
                    </a:cubicBezTo>
                    <a:cubicBezTo>
                      <a:pt x="60930" y="34397"/>
                      <a:pt x="59962" y="38613"/>
                      <a:pt x="58027" y="42582"/>
                    </a:cubicBezTo>
                    <a:cubicBezTo>
                      <a:pt x="56092" y="46551"/>
                      <a:pt x="53612" y="50148"/>
                      <a:pt x="50585" y="53372"/>
                    </a:cubicBezTo>
                    <a:cubicBezTo>
                      <a:pt x="47559" y="56597"/>
                      <a:pt x="43690" y="60268"/>
                      <a:pt x="38977" y="64386"/>
                    </a:cubicBezTo>
                    <a:cubicBezTo>
                      <a:pt x="34264" y="68503"/>
                      <a:pt x="31164" y="71256"/>
                      <a:pt x="29675" y="72646"/>
                    </a:cubicBezTo>
                    <a:lnTo>
                      <a:pt x="12411" y="89315"/>
                    </a:lnTo>
                    <a:lnTo>
                      <a:pt x="27145" y="89315"/>
                    </a:lnTo>
                    <a:cubicBezTo>
                      <a:pt x="34289" y="89315"/>
                      <a:pt x="40292" y="89240"/>
                      <a:pt x="45153" y="89091"/>
                    </a:cubicBezTo>
                    <a:cubicBezTo>
                      <a:pt x="50015" y="88942"/>
                      <a:pt x="52595" y="88769"/>
                      <a:pt x="52892" y="88570"/>
                    </a:cubicBezTo>
                    <a:cubicBezTo>
                      <a:pt x="54083" y="87280"/>
                      <a:pt x="55274" y="82567"/>
                      <a:pt x="56464" y="74432"/>
                    </a:cubicBezTo>
                    <a:lnTo>
                      <a:pt x="60930" y="74432"/>
                    </a:lnTo>
                    <a:lnTo>
                      <a:pt x="56613" y="101667"/>
                    </a:lnTo>
                    <a:lnTo>
                      <a:pt x="58" y="101667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2127">
                <a:extLst>
                  <a:ext uri="{FF2B5EF4-FFF2-40B4-BE49-F238E27FC236}">
                    <a16:creationId xmlns:a16="http://schemas.microsoft.com/office/drawing/2014/main" id="{649A17F7-1B89-06B5-F6C9-327EF7A1A1F9}"/>
                  </a:ext>
                </a:extLst>
              </p:cNvPr>
              <p:cNvSpPr/>
              <p:nvPr/>
            </p:nvSpPr>
            <p:spPr>
              <a:xfrm>
                <a:off x="1576385" y="4291223"/>
                <a:ext cx="60870" cy="104923"/>
              </a:xfrm>
              <a:custGeom>
                <a:avLst/>
                <a:gdLst>
                  <a:gd name="connsiteX0" fmla="*/ 5713 w 60870"/>
                  <a:gd name="connsiteY0" fmla="*/ 84254 h 104923"/>
                  <a:gd name="connsiteX1" fmla="*/ 10550 w 60870"/>
                  <a:gd name="connsiteY1" fmla="*/ 92365 h 104923"/>
                  <a:gd name="connsiteX2" fmla="*/ 18215 w 60870"/>
                  <a:gd name="connsiteY2" fmla="*/ 98095 h 104923"/>
                  <a:gd name="connsiteX3" fmla="*/ 27443 w 60870"/>
                  <a:gd name="connsiteY3" fmla="*/ 100179 h 104923"/>
                  <a:gd name="connsiteX4" fmla="*/ 42623 w 60870"/>
                  <a:gd name="connsiteY4" fmla="*/ 91622 h 104923"/>
                  <a:gd name="connsiteX5" fmla="*/ 46790 w 60870"/>
                  <a:gd name="connsiteY5" fmla="*/ 70860 h 104923"/>
                  <a:gd name="connsiteX6" fmla="*/ 46567 w 60870"/>
                  <a:gd name="connsiteY6" fmla="*/ 61930 h 104923"/>
                  <a:gd name="connsiteX7" fmla="*/ 45599 w 60870"/>
                  <a:gd name="connsiteY7" fmla="*/ 54935 h 104923"/>
                  <a:gd name="connsiteX8" fmla="*/ 40614 w 60870"/>
                  <a:gd name="connsiteY8" fmla="*/ 45559 h 104923"/>
                  <a:gd name="connsiteX9" fmla="*/ 31907 w 60870"/>
                  <a:gd name="connsiteY9" fmla="*/ 41540 h 104923"/>
                  <a:gd name="connsiteX10" fmla="*/ 23126 w 60870"/>
                  <a:gd name="connsiteY10" fmla="*/ 43103 h 104923"/>
                  <a:gd name="connsiteX11" fmla="*/ 17098 w 60870"/>
                  <a:gd name="connsiteY11" fmla="*/ 46749 h 104923"/>
                  <a:gd name="connsiteX12" fmla="*/ 13005 w 60870"/>
                  <a:gd name="connsiteY12" fmla="*/ 51140 h 104923"/>
                  <a:gd name="connsiteX13" fmla="*/ 10774 w 60870"/>
                  <a:gd name="connsiteY13" fmla="*/ 53596 h 104923"/>
                  <a:gd name="connsiteX14" fmla="*/ 9136 w 60870"/>
                  <a:gd name="connsiteY14" fmla="*/ 53596 h 104923"/>
                  <a:gd name="connsiteX15" fmla="*/ 8169 w 60870"/>
                  <a:gd name="connsiteY15" fmla="*/ 53149 h 104923"/>
                  <a:gd name="connsiteX16" fmla="*/ 7648 w 60870"/>
                  <a:gd name="connsiteY16" fmla="*/ 52256 h 104923"/>
                  <a:gd name="connsiteX17" fmla="*/ 7648 w 60870"/>
                  <a:gd name="connsiteY17" fmla="*/ 1357 h 104923"/>
                  <a:gd name="connsiteX18" fmla="*/ 8094 w 60870"/>
                  <a:gd name="connsiteY18" fmla="*/ 539 h 104923"/>
                  <a:gd name="connsiteX19" fmla="*/ 9136 w 60870"/>
                  <a:gd name="connsiteY19" fmla="*/ 166 h 104923"/>
                  <a:gd name="connsiteX20" fmla="*/ 9583 w 60870"/>
                  <a:gd name="connsiteY20" fmla="*/ 166 h 104923"/>
                  <a:gd name="connsiteX21" fmla="*/ 31312 w 60870"/>
                  <a:gd name="connsiteY21" fmla="*/ 5077 h 104923"/>
                  <a:gd name="connsiteX22" fmla="*/ 53190 w 60870"/>
                  <a:gd name="connsiteY22" fmla="*/ 166 h 104923"/>
                  <a:gd name="connsiteX23" fmla="*/ 53636 w 60870"/>
                  <a:gd name="connsiteY23" fmla="*/ 166 h 104923"/>
                  <a:gd name="connsiteX24" fmla="*/ 54529 w 60870"/>
                  <a:gd name="connsiteY24" fmla="*/ 539 h 104923"/>
                  <a:gd name="connsiteX25" fmla="*/ 54975 w 60870"/>
                  <a:gd name="connsiteY25" fmla="*/ 1357 h 104923"/>
                  <a:gd name="connsiteX26" fmla="*/ 54975 w 60870"/>
                  <a:gd name="connsiteY26" fmla="*/ 2696 h 104923"/>
                  <a:gd name="connsiteX27" fmla="*/ 54677 w 60870"/>
                  <a:gd name="connsiteY27" fmla="*/ 3440 h 104923"/>
                  <a:gd name="connsiteX28" fmla="*/ 41655 w 60870"/>
                  <a:gd name="connsiteY28" fmla="*/ 14305 h 104923"/>
                  <a:gd name="connsiteX29" fmla="*/ 25358 w 60870"/>
                  <a:gd name="connsiteY29" fmla="*/ 18174 h 104923"/>
                  <a:gd name="connsiteX30" fmla="*/ 12857 w 60870"/>
                  <a:gd name="connsiteY30" fmla="*/ 16388 h 104923"/>
                  <a:gd name="connsiteX31" fmla="*/ 12857 w 60870"/>
                  <a:gd name="connsiteY31" fmla="*/ 45261 h 104923"/>
                  <a:gd name="connsiteX32" fmla="*/ 21935 w 60870"/>
                  <a:gd name="connsiteY32" fmla="*/ 39383 h 104923"/>
                  <a:gd name="connsiteX33" fmla="*/ 32055 w 60870"/>
                  <a:gd name="connsiteY33" fmla="*/ 37671 h 104923"/>
                  <a:gd name="connsiteX34" fmla="*/ 47162 w 60870"/>
                  <a:gd name="connsiteY34" fmla="*/ 42508 h 104923"/>
                  <a:gd name="connsiteX35" fmla="*/ 57357 w 60870"/>
                  <a:gd name="connsiteY35" fmla="*/ 55084 h 104923"/>
                  <a:gd name="connsiteX36" fmla="*/ 60929 w 60870"/>
                  <a:gd name="connsiteY36" fmla="*/ 71009 h 104923"/>
                  <a:gd name="connsiteX37" fmla="*/ 56463 w 60870"/>
                  <a:gd name="connsiteY37" fmla="*/ 87900 h 104923"/>
                  <a:gd name="connsiteX38" fmla="*/ 44260 w 60870"/>
                  <a:gd name="connsiteY38" fmla="*/ 100402 h 104923"/>
                  <a:gd name="connsiteX39" fmla="*/ 27443 w 60870"/>
                  <a:gd name="connsiteY39" fmla="*/ 105090 h 104923"/>
                  <a:gd name="connsiteX40" fmla="*/ 13601 w 60870"/>
                  <a:gd name="connsiteY40" fmla="*/ 101147 h 104923"/>
                  <a:gd name="connsiteX41" fmla="*/ 3704 w 60870"/>
                  <a:gd name="connsiteY41" fmla="*/ 90654 h 104923"/>
                  <a:gd name="connsiteX42" fmla="*/ 58 w 60870"/>
                  <a:gd name="connsiteY42" fmla="*/ 76813 h 104923"/>
                  <a:gd name="connsiteX43" fmla="*/ 2290 w 60870"/>
                  <a:gd name="connsiteY43" fmla="*/ 71231 h 104923"/>
                  <a:gd name="connsiteX44" fmla="*/ 7946 w 60870"/>
                  <a:gd name="connsiteY44" fmla="*/ 69074 h 104923"/>
                  <a:gd name="connsiteX45" fmla="*/ 13526 w 60870"/>
                  <a:gd name="connsiteY45" fmla="*/ 71231 h 104923"/>
                  <a:gd name="connsiteX46" fmla="*/ 15833 w 60870"/>
                  <a:gd name="connsiteY46" fmla="*/ 76813 h 104923"/>
                  <a:gd name="connsiteX47" fmla="*/ 13526 w 60870"/>
                  <a:gd name="connsiteY47" fmla="*/ 82319 h 104923"/>
                  <a:gd name="connsiteX48" fmla="*/ 7946 w 60870"/>
                  <a:gd name="connsiteY48" fmla="*/ 84552 h 104923"/>
                  <a:gd name="connsiteX49" fmla="*/ 6681 w 60870"/>
                  <a:gd name="connsiteY49" fmla="*/ 84478 h 104923"/>
                  <a:gd name="connsiteX50" fmla="*/ 5713 w 60870"/>
                  <a:gd name="connsiteY50" fmla="*/ 84254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0870" h="104923">
                    <a:moveTo>
                      <a:pt x="5713" y="84254"/>
                    </a:moveTo>
                    <a:cubicBezTo>
                      <a:pt x="6805" y="87231"/>
                      <a:pt x="8417" y="89935"/>
                      <a:pt x="10550" y="92365"/>
                    </a:cubicBezTo>
                    <a:cubicBezTo>
                      <a:pt x="12684" y="94796"/>
                      <a:pt x="15238" y="96706"/>
                      <a:pt x="18215" y="98095"/>
                    </a:cubicBezTo>
                    <a:cubicBezTo>
                      <a:pt x="21192" y="99484"/>
                      <a:pt x="24268" y="100179"/>
                      <a:pt x="27443" y="100179"/>
                    </a:cubicBezTo>
                    <a:cubicBezTo>
                      <a:pt x="34784" y="100179"/>
                      <a:pt x="39844" y="97326"/>
                      <a:pt x="42623" y="91622"/>
                    </a:cubicBezTo>
                    <a:cubicBezTo>
                      <a:pt x="45401" y="85916"/>
                      <a:pt x="46790" y="78996"/>
                      <a:pt x="46790" y="70860"/>
                    </a:cubicBezTo>
                    <a:cubicBezTo>
                      <a:pt x="46790" y="67288"/>
                      <a:pt x="46715" y="64311"/>
                      <a:pt x="46567" y="61930"/>
                    </a:cubicBezTo>
                    <a:cubicBezTo>
                      <a:pt x="46418" y="59549"/>
                      <a:pt x="46095" y="57217"/>
                      <a:pt x="45599" y="54935"/>
                    </a:cubicBezTo>
                    <a:cubicBezTo>
                      <a:pt x="44607" y="51363"/>
                      <a:pt x="42945" y="48238"/>
                      <a:pt x="40614" y="45559"/>
                    </a:cubicBezTo>
                    <a:cubicBezTo>
                      <a:pt x="38282" y="42880"/>
                      <a:pt x="35380" y="41540"/>
                      <a:pt x="31907" y="41540"/>
                    </a:cubicBezTo>
                    <a:cubicBezTo>
                      <a:pt x="28534" y="41540"/>
                      <a:pt x="25607" y="42061"/>
                      <a:pt x="23126" y="43103"/>
                    </a:cubicBezTo>
                    <a:cubicBezTo>
                      <a:pt x="20645" y="44145"/>
                      <a:pt x="18636" y="45361"/>
                      <a:pt x="17098" y="46749"/>
                    </a:cubicBezTo>
                    <a:cubicBezTo>
                      <a:pt x="15560" y="48139"/>
                      <a:pt x="14196" y="49602"/>
                      <a:pt x="13005" y="51140"/>
                    </a:cubicBezTo>
                    <a:cubicBezTo>
                      <a:pt x="11815" y="52678"/>
                      <a:pt x="11071" y="53496"/>
                      <a:pt x="10774" y="53596"/>
                    </a:cubicBezTo>
                    <a:lnTo>
                      <a:pt x="9136" y="53596"/>
                    </a:lnTo>
                    <a:cubicBezTo>
                      <a:pt x="8839" y="53596"/>
                      <a:pt x="8516" y="53447"/>
                      <a:pt x="8169" y="53149"/>
                    </a:cubicBezTo>
                    <a:cubicBezTo>
                      <a:pt x="7821" y="52851"/>
                      <a:pt x="7648" y="52554"/>
                      <a:pt x="7648" y="52256"/>
                    </a:cubicBezTo>
                    <a:lnTo>
                      <a:pt x="7648" y="1357"/>
                    </a:lnTo>
                    <a:cubicBezTo>
                      <a:pt x="7648" y="1059"/>
                      <a:pt x="7797" y="786"/>
                      <a:pt x="8094" y="539"/>
                    </a:cubicBezTo>
                    <a:cubicBezTo>
                      <a:pt x="8392" y="290"/>
                      <a:pt x="8740" y="166"/>
                      <a:pt x="9136" y="166"/>
                    </a:cubicBezTo>
                    <a:lnTo>
                      <a:pt x="9583" y="166"/>
                    </a:lnTo>
                    <a:cubicBezTo>
                      <a:pt x="16429" y="3440"/>
                      <a:pt x="23672" y="5077"/>
                      <a:pt x="31312" y="5077"/>
                    </a:cubicBezTo>
                    <a:cubicBezTo>
                      <a:pt x="38852" y="5077"/>
                      <a:pt x="46145" y="3440"/>
                      <a:pt x="53190" y="166"/>
                    </a:cubicBezTo>
                    <a:lnTo>
                      <a:pt x="53636" y="166"/>
                    </a:lnTo>
                    <a:cubicBezTo>
                      <a:pt x="53933" y="166"/>
                      <a:pt x="54231" y="290"/>
                      <a:pt x="54529" y="539"/>
                    </a:cubicBezTo>
                    <a:cubicBezTo>
                      <a:pt x="54827" y="786"/>
                      <a:pt x="54975" y="1059"/>
                      <a:pt x="54975" y="1357"/>
                    </a:cubicBezTo>
                    <a:lnTo>
                      <a:pt x="54975" y="2696"/>
                    </a:lnTo>
                    <a:cubicBezTo>
                      <a:pt x="54975" y="3192"/>
                      <a:pt x="54876" y="3440"/>
                      <a:pt x="54677" y="3440"/>
                    </a:cubicBezTo>
                    <a:cubicBezTo>
                      <a:pt x="51205" y="8104"/>
                      <a:pt x="46864" y="11725"/>
                      <a:pt x="41655" y="14305"/>
                    </a:cubicBezTo>
                    <a:cubicBezTo>
                      <a:pt x="36446" y="16885"/>
                      <a:pt x="31014" y="18174"/>
                      <a:pt x="25358" y="18174"/>
                    </a:cubicBezTo>
                    <a:cubicBezTo>
                      <a:pt x="21291" y="18174"/>
                      <a:pt x="17123" y="17579"/>
                      <a:pt x="12857" y="16388"/>
                    </a:cubicBezTo>
                    <a:lnTo>
                      <a:pt x="12857" y="45261"/>
                    </a:lnTo>
                    <a:cubicBezTo>
                      <a:pt x="16231" y="42483"/>
                      <a:pt x="19257" y="40524"/>
                      <a:pt x="21935" y="39383"/>
                    </a:cubicBezTo>
                    <a:cubicBezTo>
                      <a:pt x="24614" y="38242"/>
                      <a:pt x="27988" y="37671"/>
                      <a:pt x="32055" y="37671"/>
                    </a:cubicBezTo>
                    <a:cubicBezTo>
                      <a:pt x="37711" y="37671"/>
                      <a:pt x="42747" y="39283"/>
                      <a:pt x="47162" y="42508"/>
                    </a:cubicBezTo>
                    <a:cubicBezTo>
                      <a:pt x="51577" y="45732"/>
                      <a:pt x="54975" y="49924"/>
                      <a:pt x="57357" y="55084"/>
                    </a:cubicBezTo>
                    <a:cubicBezTo>
                      <a:pt x="59738" y="60243"/>
                      <a:pt x="60929" y="65551"/>
                      <a:pt x="60929" y="71009"/>
                    </a:cubicBezTo>
                    <a:cubicBezTo>
                      <a:pt x="60929" y="77061"/>
                      <a:pt x="59440" y="82691"/>
                      <a:pt x="56463" y="87900"/>
                    </a:cubicBezTo>
                    <a:cubicBezTo>
                      <a:pt x="53487" y="93109"/>
                      <a:pt x="49419" y="97276"/>
                      <a:pt x="44260" y="100402"/>
                    </a:cubicBezTo>
                    <a:cubicBezTo>
                      <a:pt x="39100" y="103527"/>
                      <a:pt x="33495" y="105090"/>
                      <a:pt x="27443" y="105090"/>
                    </a:cubicBezTo>
                    <a:cubicBezTo>
                      <a:pt x="22382" y="105090"/>
                      <a:pt x="17768" y="103775"/>
                      <a:pt x="13601" y="101147"/>
                    </a:cubicBezTo>
                    <a:cubicBezTo>
                      <a:pt x="9434" y="98517"/>
                      <a:pt x="6135" y="95019"/>
                      <a:pt x="3704" y="90654"/>
                    </a:cubicBezTo>
                    <a:cubicBezTo>
                      <a:pt x="1274" y="86288"/>
                      <a:pt x="58" y="81675"/>
                      <a:pt x="58" y="76813"/>
                    </a:cubicBezTo>
                    <a:cubicBezTo>
                      <a:pt x="58" y="74531"/>
                      <a:pt x="802" y="72670"/>
                      <a:pt x="2290" y="71231"/>
                    </a:cubicBezTo>
                    <a:cubicBezTo>
                      <a:pt x="3778" y="69793"/>
                      <a:pt x="5664" y="69074"/>
                      <a:pt x="7946" y="69074"/>
                    </a:cubicBezTo>
                    <a:cubicBezTo>
                      <a:pt x="10128" y="69074"/>
                      <a:pt x="11988" y="69793"/>
                      <a:pt x="13526" y="71231"/>
                    </a:cubicBezTo>
                    <a:cubicBezTo>
                      <a:pt x="15064" y="72670"/>
                      <a:pt x="15833" y="74531"/>
                      <a:pt x="15833" y="76813"/>
                    </a:cubicBezTo>
                    <a:cubicBezTo>
                      <a:pt x="15833" y="78996"/>
                      <a:pt x="15064" y="80831"/>
                      <a:pt x="13526" y="82319"/>
                    </a:cubicBezTo>
                    <a:cubicBezTo>
                      <a:pt x="11988" y="83808"/>
                      <a:pt x="10128" y="84552"/>
                      <a:pt x="7946" y="84552"/>
                    </a:cubicBezTo>
                    <a:cubicBezTo>
                      <a:pt x="7549" y="84552"/>
                      <a:pt x="7127" y="84527"/>
                      <a:pt x="6681" y="84478"/>
                    </a:cubicBezTo>
                    <a:cubicBezTo>
                      <a:pt x="6234" y="84428"/>
                      <a:pt x="5912" y="84353"/>
                      <a:pt x="5713" y="8425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aphic 2">
              <a:extLst>
                <a:ext uri="{FF2B5EF4-FFF2-40B4-BE49-F238E27FC236}">
                  <a16:creationId xmlns:a16="http://schemas.microsoft.com/office/drawing/2014/main" id="{5D9DFF81-0D35-F74A-0179-688221FF711D}"/>
                </a:ext>
              </a:extLst>
            </p:cNvPr>
            <p:cNvGrpSpPr/>
            <p:nvPr/>
          </p:nvGrpSpPr>
          <p:grpSpPr>
            <a:xfrm>
              <a:off x="1498993" y="3964201"/>
              <a:ext cx="139899" cy="104923"/>
              <a:chOff x="1498993" y="3964201"/>
              <a:chExt cx="139899" cy="104923"/>
            </a:xfrm>
            <a:solidFill>
              <a:srgbClr val="262626"/>
            </a:solidFill>
          </p:grpSpPr>
          <p:sp>
            <p:nvSpPr>
              <p:cNvPr id="83" name="Freeform: Shape 2129">
                <a:extLst>
                  <a:ext uri="{FF2B5EF4-FFF2-40B4-BE49-F238E27FC236}">
                    <a16:creationId xmlns:a16="http://schemas.microsoft.com/office/drawing/2014/main" id="{9DFCB67A-D80B-BA55-1AEB-E2F5ECB3E1CC}"/>
                  </a:ext>
                </a:extLst>
              </p:cNvPr>
              <p:cNvSpPr/>
              <p:nvPr/>
            </p:nvSpPr>
            <p:spPr>
              <a:xfrm>
                <a:off x="1498993" y="3964201"/>
                <a:ext cx="63252" cy="104923"/>
              </a:xfrm>
              <a:custGeom>
                <a:avLst/>
                <a:gdLst>
                  <a:gd name="connsiteX0" fmla="*/ 8244 w 63252"/>
                  <a:gd name="connsiteY0" fmla="*/ 89876 h 104923"/>
                  <a:gd name="connsiteX1" fmla="*/ 17843 w 63252"/>
                  <a:gd name="connsiteY1" fmla="*/ 97615 h 104923"/>
                  <a:gd name="connsiteX2" fmla="*/ 30717 w 63252"/>
                  <a:gd name="connsiteY2" fmla="*/ 100145 h 104923"/>
                  <a:gd name="connsiteX3" fmla="*/ 43367 w 63252"/>
                  <a:gd name="connsiteY3" fmla="*/ 92554 h 104923"/>
                  <a:gd name="connsiteX4" fmla="*/ 47088 w 63252"/>
                  <a:gd name="connsiteY4" fmla="*/ 75439 h 104923"/>
                  <a:gd name="connsiteX5" fmla="*/ 46270 w 63252"/>
                  <a:gd name="connsiteY5" fmla="*/ 66807 h 104923"/>
                  <a:gd name="connsiteX6" fmla="*/ 43590 w 63252"/>
                  <a:gd name="connsiteY6" fmla="*/ 58770 h 104923"/>
                  <a:gd name="connsiteX7" fmla="*/ 38531 w 63252"/>
                  <a:gd name="connsiteY7" fmla="*/ 52817 h 104923"/>
                  <a:gd name="connsiteX8" fmla="*/ 30569 w 63252"/>
                  <a:gd name="connsiteY8" fmla="*/ 50585 h 104923"/>
                  <a:gd name="connsiteX9" fmla="*/ 20448 w 63252"/>
                  <a:gd name="connsiteY9" fmla="*/ 50585 h 104923"/>
                  <a:gd name="connsiteX10" fmla="*/ 19108 w 63252"/>
                  <a:gd name="connsiteY10" fmla="*/ 49096 h 104923"/>
                  <a:gd name="connsiteX11" fmla="*/ 19108 w 63252"/>
                  <a:gd name="connsiteY11" fmla="*/ 47757 h 104923"/>
                  <a:gd name="connsiteX12" fmla="*/ 20448 w 63252"/>
                  <a:gd name="connsiteY12" fmla="*/ 46566 h 104923"/>
                  <a:gd name="connsiteX13" fmla="*/ 28931 w 63252"/>
                  <a:gd name="connsiteY13" fmla="*/ 45971 h 104923"/>
                  <a:gd name="connsiteX14" fmla="*/ 37787 w 63252"/>
                  <a:gd name="connsiteY14" fmla="*/ 41952 h 104923"/>
                  <a:gd name="connsiteX15" fmla="*/ 42921 w 63252"/>
                  <a:gd name="connsiteY15" fmla="*/ 32130 h 104923"/>
                  <a:gd name="connsiteX16" fmla="*/ 44558 w 63252"/>
                  <a:gd name="connsiteY16" fmla="*/ 21117 h 104923"/>
                  <a:gd name="connsiteX17" fmla="*/ 41135 w 63252"/>
                  <a:gd name="connsiteY17" fmla="*/ 9136 h 104923"/>
                  <a:gd name="connsiteX18" fmla="*/ 30717 w 63252"/>
                  <a:gd name="connsiteY18" fmla="*/ 4448 h 104923"/>
                  <a:gd name="connsiteX19" fmla="*/ 19629 w 63252"/>
                  <a:gd name="connsiteY19" fmla="*/ 6680 h 104923"/>
                  <a:gd name="connsiteX20" fmla="*/ 11220 w 63252"/>
                  <a:gd name="connsiteY20" fmla="*/ 13377 h 104923"/>
                  <a:gd name="connsiteX21" fmla="*/ 11742 w 63252"/>
                  <a:gd name="connsiteY21" fmla="*/ 13229 h 104923"/>
                  <a:gd name="connsiteX22" fmla="*/ 12263 w 63252"/>
                  <a:gd name="connsiteY22" fmla="*/ 13229 h 104923"/>
                  <a:gd name="connsiteX23" fmla="*/ 17992 w 63252"/>
                  <a:gd name="connsiteY23" fmla="*/ 15610 h 104923"/>
                  <a:gd name="connsiteX24" fmla="*/ 20299 w 63252"/>
                  <a:gd name="connsiteY24" fmla="*/ 21265 h 104923"/>
                  <a:gd name="connsiteX25" fmla="*/ 17992 w 63252"/>
                  <a:gd name="connsiteY25" fmla="*/ 26921 h 104923"/>
                  <a:gd name="connsiteX26" fmla="*/ 12263 w 63252"/>
                  <a:gd name="connsiteY26" fmla="*/ 29302 h 104923"/>
                  <a:gd name="connsiteX27" fmla="*/ 6607 w 63252"/>
                  <a:gd name="connsiteY27" fmla="*/ 26921 h 104923"/>
                  <a:gd name="connsiteX28" fmla="*/ 4225 w 63252"/>
                  <a:gd name="connsiteY28" fmla="*/ 21265 h 104923"/>
                  <a:gd name="connsiteX29" fmla="*/ 8170 w 63252"/>
                  <a:gd name="connsiteY29" fmla="*/ 9880 h 104923"/>
                  <a:gd name="connsiteX30" fmla="*/ 18290 w 63252"/>
                  <a:gd name="connsiteY30" fmla="*/ 2588 h 104923"/>
                  <a:gd name="connsiteX31" fmla="*/ 30717 w 63252"/>
                  <a:gd name="connsiteY31" fmla="*/ 132 h 104923"/>
                  <a:gd name="connsiteX32" fmla="*/ 40465 w 63252"/>
                  <a:gd name="connsiteY32" fmla="*/ 1471 h 104923"/>
                  <a:gd name="connsiteX33" fmla="*/ 49767 w 63252"/>
                  <a:gd name="connsiteY33" fmla="*/ 5416 h 104923"/>
                  <a:gd name="connsiteX34" fmla="*/ 56613 w 63252"/>
                  <a:gd name="connsiteY34" fmla="*/ 12038 h 104923"/>
                  <a:gd name="connsiteX35" fmla="*/ 59292 w 63252"/>
                  <a:gd name="connsiteY35" fmla="*/ 21117 h 104923"/>
                  <a:gd name="connsiteX36" fmla="*/ 56390 w 63252"/>
                  <a:gd name="connsiteY36" fmla="*/ 32948 h 104923"/>
                  <a:gd name="connsiteX37" fmla="*/ 48502 w 63252"/>
                  <a:gd name="connsiteY37" fmla="*/ 42325 h 104923"/>
                  <a:gd name="connsiteX38" fmla="*/ 37563 w 63252"/>
                  <a:gd name="connsiteY38" fmla="*/ 48204 h 104923"/>
                  <a:gd name="connsiteX39" fmla="*/ 50214 w 63252"/>
                  <a:gd name="connsiteY39" fmla="*/ 53263 h 104923"/>
                  <a:gd name="connsiteX40" fmla="*/ 59739 w 63252"/>
                  <a:gd name="connsiteY40" fmla="*/ 62788 h 104923"/>
                  <a:gd name="connsiteX41" fmla="*/ 63311 w 63252"/>
                  <a:gd name="connsiteY41" fmla="*/ 75290 h 104923"/>
                  <a:gd name="connsiteX42" fmla="*/ 58697 w 63252"/>
                  <a:gd name="connsiteY42" fmla="*/ 90471 h 104923"/>
                  <a:gd name="connsiteX43" fmla="*/ 46567 w 63252"/>
                  <a:gd name="connsiteY43" fmla="*/ 101187 h 104923"/>
                  <a:gd name="connsiteX44" fmla="*/ 30717 w 63252"/>
                  <a:gd name="connsiteY44" fmla="*/ 105056 h 104923"/>
                  <a:gd name="connsiteX45" fmla="*/ 16430 w 63252"/>
                  <a:gd name="connsiteY45" fmla="*/ 102303 h 104923"/>
                  <a:gd name="connsiteX46" fmla="*/ 4672 w 63252"/>
                  <a:gd name="connsiteY46" fmla="*/ 94117 h 104923"/>
                  <a:gd name="connsiteX47" fmla="*/ 58 w 63252"/>
                  <a:gd name="connsiteY47" fmla="*/ 81095 h 104923"/>
                  <a:gd name="connsiteX48" fmla="*/ 2589 w 63252"/>
                  <a:gd name="connsiteY48" fmla="*/ 74695 h 104923"/>
                  <a:gd name="connsiteX49" fmla="*/ 8988 w 63252"/>
                  <a:gd name="connsiteY49" fmla="*/ 72165 h 104923"/>
                  <a:gd name="connsiteX50" fmla="*/ 13453 w 63252"/>
                  <a:gd name="connsiteY50" fmla="*/ 73355 h 104923"/>
                  <a:gd name="connsiteX51" fmla="*/ 16653 w 63252"/>
                  <a:gd name="connsiteY51" fmla="*/ 76629 h 104923"/>
                  <a:gd name="connsiteX52" fmla="*/ 17769 w 63252"/>
                  <a:gd name="connsiteY52" fmla="*/ 81095 h 104923"/>
                  <a:gd name="connsiteX53" fmla="*/ 15165 w 63252"/>
                  <a:gd name="connsiteY53" fmla="*/ 87345 h 104923"/>
                  <a:gd name="connsiteX54" fmla="*/ 8988 w 63252"/>
                  <a:gd name="connsiteY54" fmla="*/ 89876 h 104923"/>
                  <a:gd name="connsiteX55" fmla="*/ 8244 w 63252"/>
                  <a:gd name="connsiteY55" fmla="*/ 89876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3252" h="104923">
                    <a:moveTo>
                      <a:pt x="8244" y="89876"/>
                    </a:moveTo>
                    <a:cubicBezTo>
                      <a:pt x="10625" y="93348"/>
                      <a:pt x="13825" y="95927"/>
                      <a:pt x="17843" y="97615"/>
                    </a:cubicBezTo>
                    <a:cubicBezTo>
                      <a:pt x="21862" y="99301"/>
                      <a:pt x="26153" y="100145"/>
                      <a:pt x="30717" y="100145"/>
                    </a:cubicBezTo>
                    <a:cubicBezTo>
                      <a:pt x="36670" y="100145"/>
                      <a:pt x="40887" y="97614"/>
                      <a:pt x="43367" y="92554"/>
                    </a:cubicBezTo>
                    <a:cubicBezTo>
                      <a:pt x="45848" y="87494"/>
                      <a:pt x="47088" y="81789"/>
                      <a:pt x="47088" y="75439"/>
                    </a:cubicBezTo>
                    <a:cubicBezTo>
                      <a:pt x="47088" y="72561"/>
                      <a:pt x="46815" y="69684"/>
                      <a:pt x="46270" y="66807"/>
                    </a:cubicBezTo>
                    <a:cubicBezTo>
                      <a:pt x="45724" y="63930"/>
                      <a:pt x="44831" y="61251"/>
                      <a:pt x="43590" y="58770"/>
                    </a:cubicBezTo>
                    <a:cubicBezTo>
                      <a:pt x="42350" y="56289"/>
                      <a:pt x="40663" y="54305"/>
                      <a:pt x="38531" y="52817"/>
                    </a:cubicBezTo>
                    <a:cubicBezTo>
                      <a:pt x="36398" y="51329"/>
                      <a:pt x="33743" y="50585"/>
                      <a:pt x="30569" y="50585"/>
                    </a:cubicBezTo>
                    <a:lnTo>
                      <a:pt x="20448" y="50585"/>
                    </a:lnTo>
                    <a:cubicBezTo>
                      <a:pt x="19555" y="50585"/>
                      <a:pt x="19108" y="50089"/>
                      <a:pt x="19108" y="49096"/>
                    </a:cubicBezTo>
                    <a:lnTo>
                      <a:pt x="19108" y="47757"/>
                    </a:lnTo>
                    <a:cubicBezTo>
                      <a:pt x="19108" y="46963"/>
                      <a:pt x="19555" y="46566"/>
                      <a:pt x="20448" y="46566"/>
                    </a:cubicBezTo>
                    <a:lnTo>
                      <a:pt x="28931" y="45971"/>
                    </a:lnTo>
                    <a:cubicBezTo>
                      <a:pt x="32503" y="45971"/>
                      <a:pt x="35455" y="44632"/>
                      <a:pt x="37787" y="41952"/>
                    </a:cubicBezTo>
                    <a:cubicBezTo>
                      <a:pt x="40118" y="39273"/>
                      <a:pt x="41830" y="35999"/>
                      <a:pt x="42921" y="32130"/>
                    </a:cubicBezTo>
                    <a:cubicBezTo>
                      <a:pt x="44012" y="28261"/>
                      <a:pt x="44558" y="24589"/>
                      <a:pt x="44558" y="21117"/>
                    </a:cubicBezTo>
                    <a:cubicBezTo>
                      <a:pt x="44558" y="16255"/>
                      <a:pt x="43417" y="12261"/>
                      <a:pt x="41135" y="9136"/>
                    </a:cubicBezTo>
                    <a:cubicBezTo>
                      <a:pt x="38853" y="6011"/>
                      <a:pt x="35381" y="4448"/>
                      <a:pt x="30717" y="4448"/>
                    </a:cubicBezTo>
                    <a:cubicBezTo>
                      <a:pt x="26847" y="4448"/>
                      <a:pt x="23152" y="5192"/>
                      <a:pt x="19629" y="6680"/>
                    </a:cubicBezTo>
                    <a:cubicBezTo>
                      <a:pt x="16107" y="8169"/>
                      <a:pt x="13304" y="10401"/>
                      <a:pt x="11220" y="13377"/>
                    </a:cubicBezTo>
                    <a:cubicBezTo>
                      <a:pt x="11420" y="13278"/>
                      <a:pt x="11593" y="13229"/>
                      <a:pt x="11742" y="13229"/>
                    </a:cubicBezTo>
                    <a:cubicBezTo>
                      <a:pt x="11890" y="13229"/>
                      <a:pt x="12063" y="13229"/>
                      <a:pt x="12263" y="13229"/>
                    </a:cubicBezTo>
                    <a:cubicBezTo>
                      <a:pt x="14545" y="13229"/>
                      <a:pt x="16454" y="14023"/>
                      <a:pt x="17992" y="15610"/>
                    </a:cubicBezTo>
                    <a:cubicBezTo>
                      <a:pt x="19530" y="17198"/>
                      <a:pt x="20299" y="19083"/>
                      <a:pt x="20299" y="21265"/>
                    </a:cubicBezTo>
                    <a:cubicBezTo>
                      <a:pt x="20299" y="23448"/>
                      <a:pt x="19530" y="25334"/>
                      <a:pt x="17992" y="26921"/>
                    </a:cubicBezTo>
                    <a:cubicBezTo>
                      <a:pt x="16454" y="28509"/>
                      <a:pt x="14545" y="29302"/>
                      <a:pt x="12263" y="29302"/>
                    </a:cubicBezTo>
                    <a:cubicBezTo>
                      <a:pt x="10079" y="29302"/>
                      <a:pt x="8194" y="28509"/>
                      <a:pt x="6607" y="26921"/>
                    </a:cubicBezTo>
                    <a:cubicBezTo>
                      <a:pt x="5019" y="25334"/>
                      <a:pt x="4225" y="23448"/>
                      <a:pt x="4225" y="21265"/>
                    </a:cubicBezTo>
                    <a:cubicBezTo>
                      <a:pt x="4225" y="16900"/>
                      <a:pt x="5540" y="13104"/>
                      <a:pt x="8170" y="9880"/>
                    </a:cubicBezTo>
                    <a:cubicBezTo>
                      <a:pt x="10799" y="6655"/>
                      <a:pt x="14172" y="4225"/>
                      <a:pt x="18290" y="2588"/>
                    </a:cubicBezTo>
                    <a:cubicBezTo>
                      <a:pt x="22408" y="950"/>
                      <a:pt x="26550" y="132"/>
                      <a:pt x="30717" y="132"/>
                    </a:cubicBezTo>
                    <a:cubicBezTo>
                      <a:pt x="33793" y="132"/>
                      <a:pt x="37043" y="578"/>
                      <a:pt x="40465" y="1471"/>
                    </a:cubicBezTo>
                    <a:cubicBezTo>
                      <a:pt x="43888" y="2364"/>
                      <a:pt x="46989" y="3679"/>
                      <a:pt x="49767" y="5416"/>
                    </a:cubicBezTo>
                    <a:cubicBezTo>
                      <a:pt x="52545" y="7152"/>
                      <a:pt x="54827" y="9359"/>
                      <a:pt x="56613" y="12038"/>
                    </a:cubicBezTo>
                    <a:cubicBezTo>
                      <a:pt x="58399" y="14717"/>
                      <a:pt x="59292" y="17743"/>
                      <a:pt x="59292" y="21117"/>
                    </a:cubicBezTo>
                    <a:cubicBezTo>
                      <a:pt x="59292" y="25383"/>
                      <a:pt x="58325" y="29327"/>
                      <a:pt x="56390" y="32948"/>
                    </a:cubicBezTo>
                    <a:cubicBezTo>
                      <a:pt x="54455" y="36570"/>
                      <a:pt x="51826" y="39695"/>
                      <a:pt x="48502" y="42325"/>
                    </a:cubicBezTo>
                    <a:cubicBezTo>
                      <a:pt x="45178" y="44954"/>
                      <a:pt x="41532" y="46913"/>
                      <a:pt x="37563" y="48204"/>
                    </a:cubicBezTo>
                    <a:cubicBezTo>
                      <a:pt x="42028" y="49097"/>
                      <a:pt x="46245" y="50783"/>
                      <a:pt x="50214" y="53263"/>
                    </a:cubicBezTo>
                    <a:cubicBezTo>
                      <a:pt x="54183" y="55744"/>
                      <a:pt x="57358" y="58919"/>
                      <a:pt x="59739" y="62788"/>
                    </a:cubicBezTo>
                    <a:cubicBezTo>
                      <a:pt x="62120" y="66658"/>
                      <a:pt x="63311" y="70825"/>
                      <a:pt x="63311" y="75290"/>
                    </a:cubicBezTo>
                    <a:cubicBezTo>
                      <a:pt x="63311" y="80846"/>
                      <a:pt x="61773" y="85907"/>
                      <a:pt x="58697" y="90471"/>
                    </a:cubicBezTo>
                    <a:cubicBezTo>
                      <a:pt x="55621" y="95035"/>
                      <a:pt x="51578" y="98607"/>
                      <a:pt x="46567" y="101187"/>
                    </a:cubicBezTo>
                    <a:cubicBezTo>
                      <a:pt x="41557" y="103766"/>
                      <a:pt x="36273" y="105056"/>
                      <a:pt x="30717" y="105056"/>
                    </a:cubicBezTo>
                    <a:cubicBezTo>
                      <a:pt x="25955" y="105056"/>
                      <a:pt x="21192" y="104138"/>
                      <a:pt x="16430" y="102303"/>
                    </a:cubicBezTo>
                    <a:cubicBezTo>
                      <a:pt x="11667" y="100467"/>
                      <a:pt x="7748" y="97738"/>
                      <a:pt x="4672" y="94117"/>
                    </a:cubicBezTo>
                    <a:cubicBezTo>
                      <a:pt x="1596" y="90496"/>
                      <a:pt x="58" y="86155"/>
                      <a:pt x="58" y="81095"/>
                    </a:cubicBezTo>
                    <a:cubicBezTo>
                      <a:pt x="58" y="78514"/>
                      <a:pt x="902" y="76381"/>
                      <a:pt x="2589" y="74695"/>
                    </a:cubicBezTo>
                    <a:cubicBezTo>
                      <a:pt x="4276" y="73008"/>
                      <a:pt x="6408" y="72165"/>
                      <a:pt x="8988" y="72165"/>
                    </a:cubicBezTo>
                    <a:cubicBezTo>
                      <a:pt x="10576" y="72165"/>
                      <a:pt x="12063" y="72562"/>
                      <a:pt x="13453" y="73355"/>
                    </a:cubicBezTo>
                    <a:cubicBezTo>
                      <a:pt x="14842" y="74149"/>
                      <a:pt x="15909" y="75240"/>
                      <a:pt x="16653" y="76629"/>
                    </a:cubicBezTo>
                    <a:cubicBezTo>
                      <a:pt x="17396" y="78019"/>
                      <a:pt x="17769" y="79507"/>
                      <a:pt x="17769" y="81095"/>
                    </a:cubicBezTo>
                    <a:cubicBezTo>
                      <a:pt x="17769" y="83575"/>
                      <a:pt x="16901" y="85658"/>
                      <a:pt x="15165" y="87345"/>
                    </a:cubicBezTo>
                    <a:cubicBezTo>
                      <a:pt x="13428" y="89032"/>
                      <a:pt x="11369" y="89876"/>
                      <a:pt x="8988" y="89876"/>
                    </a:cubicBezTo>
                    <a:lnTo>
                      <a:pt x="8244" y="89876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2130">
                <a:extLst>
                  <a:ext uri="{FF2B5EF4-FFF2-40B4-BE49-F238E27FC236}">
                    <a16:creationId xmlns:a16="http://schemas.microsoft.com/office/drawing/2014/main" id="{B16E96D5-9061-4AFF-66DE-032598A2E92B}"/>
                  </a:ext>
                </a:extLst>
              </p:cNvPr>
              <p:cNvSpPr/>
              <p:nvPr/>
            </p:nvSpPr>
            <p:spPr>
              <a:xfrm>
                <a:off x="1574747" y="3964201"/>
                <a:ext cx="64145" cy="104923"/>
              </a:xfrm>
              <a:custGeom>
                <a:avLst/>
                <a:gdLst>
                  <a:gd name="connsiteX0" fmla="*/ 32205 w 64145"/>
                  <a:gd name="connsiteY0" fmla="*/ 105056 h 104923"/>
                  <a:gd name="connsiteX1" fmla="*/ 6829 w 64145"/>
                  <a:gd name="connsiteY1" fmla="*/ 89652 h 104923"/>
                  <a:gd name="connsiteX2" fmla="*/ 58 w 64145"/>
                  <a:gd name="connsiteY2" fmla="*/ 52966 h 104923"/>
                  <a:gd name="connsiteX3" fmla="*/ 2514 w 64145"/>
                  <a:gd name="connsiteY3" fmla="*/ 28037 h 104923"/>
                  <a:gd name="connsiteX4" fmla="*/ 12113 w 64145"/>
                  <a:gd name="connsiteY4" fmla="*/ 8243 h 104923"/>
                  <a:gd name="connsiteX5" fmla="*/ 32205 w 64145"/>
                  <a:gd name="connsiteY5" fmla="*/ 132 h 104923"/>
                  <a:gd name="connsiteX6" fmla="*/ 48725 w 64145"/>
                  <a:gd name="connsiteY6" fmla="*/ 5043 h 104923"/>
                  <a:gd name="connsiteX7" fmla="*/ 58473 w 64145"/>
                  <a:gd name="connsiteY7" fmla="*/ 17693 h 104923"/>
                  <a:gd name="connsiteX8" fmla="*/ 63013 w 64145"/>
                  <a:gd name="connsiteY8" fmla="*/ 34362 h 104923"/>
                  <a:gd name="connsiteX9" fmla="*/ 64203 w 64145"/>
                  <a:gd name="connsiteY9" fmla="*/ 52966 h 104923"/>
                  <a:gd name="connsiteX10" fmla="*/ 61822 w 64145"/>
                  <a:gd name="connsiteY10" fmla="*/ 77523 h 104923"/>
                  <a:gd name="connsiteX11" fmla="*/ 52371 w 64145"/>
                  <a:gd name="connsiteY11" fmla="*/ 97019 h 104923"/>
                  <a:gd name="connsiteX12" fmla="*/ 32205 w 64145"/>
                  <a:gd name="connsiteY12" fmla="*/ 105056 h 104923"/>
                  <a:gd name="connsiteX13" fmla="*/ 32205 w 64145"/>
                  <a:gd name="connsiteY13" fmla="*/ 101037 h 104923"/>
                  <a:gd name="connsiteX14" fmla="*/ 44855 w 64145"/>
                  <a:gd name="connsiteY14" fmla="*/ 92331 h 104923"/>
                  <a:gd name="connsiteX15" fmla="*/ 49990 w 64145"/>
                  <a:gd name="connsiteY15" fmla="*/ 73057 h 104923"/>
                  <a:gd name="connsiteX16" fmla="*/ 50957 w 64145"/>
                  <a:gd name="connsiteY16" fmla="*/ 50585 h 104923"/>
                  <a:gd name="connsiteX17" fmla="*/ 49990 w 64145"/>
                  <a:gd name="connsiteY17" fmla="*/ 29451 h 104923"/>
                  <a:gd name="connsiteX18" fmla="*/ 44929 w 64145"/>
                  <a:gd name="connsiteY18" fmla="*/ 11890 h 104923"/>
                  <a:gd name="connsiteX19" fmla="*/ 32205 w 64145"/>
                  <a:gd name="connsiteY19" fmla="*/ 4001 h 104923"/>
                  <a:gd name="connsiteX20" fmla="*/ 19405 w 64145"/>
                  <a:gd name="connsiteY20" fmla="*/ 11890 h 104923"/>
                  <a:gd name="connsiteX21" fmla="*/ 14271 w 64145"/>
                  <a:gd name="connsiteY21" fmla="*/ 29451 h 104923"/>
                  <a:gd name="connsiteX22" fmla="*/ 13304 w 64145"/>
                  <a:gd name="connsiteY22" fmla="*/ 50585 h 104923"/>
                  <a:gd name="connsiteX23" fmla="*/ 13750 w 64145"/>
                  <a:gd name="connsiteY23" fmla="*/ 66584 h 104923"/>
                  <a:gd name="connsiteX24" fmla="*/ 15983 w 64145"/>
                  <a:gd name="connsiteY24" fmla="*/ 82062 h 104923"/>
                  <a:gd name="connsiteX25" fmla="*/ 21712 w 64145"/>
                  <a:gd name="connsiteY25" fmla="*/ 95531 h 104923"/>
                  <a:gd name="connsiteX26" fmla="*/ 32205 w 64145"/>
                  <a:gd name="connsiteY26" fmla="*/ 101037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145" h="104923">
                    <a:moveTo>
                      <a:pt x="32205" y="105056"/>
                    </a:moveTo>
                    <a:cubicBezTo>
                      <a:pt x="19803" y="105056"/>
                      <a:pt x="11344" y="99921"/>
                      <a:pt x="6829" y="89652"/>
                    </a:cubicBezTo>
                    <a:cubicBezTo>
                      <a:pt x="2315" y="79383"/>
                      <a:pt x="58" y="67154"/>
                      <a:pt x="58" y="52966"/>
                    </a:cubicBezTo>
                    <a:cubicBezTo>
                      <a:pt x="58" y="44135"/>
                      <a:pt x="877" y="35826"/>
                      <a:pt x="2514" y="28037"/>
                    </a:cubicBezTo>
                    <a:cubicBezTo>
                      <a:pt x="4151" y="20249"/>
                      <a:pt x="7350" y="13651"/>
                      <a:pt x="12113" y="8243"/>
                    </a:cubicBezTo>
                    <a:cubicBezTo>
                      <a:pt x="16875" y="2836"/>
                      <a:pt x="23573" y="132"/>
                      <a:pt x="32205" y="132"/>
                    </a:cubicBezTo>
                    <a:cubicBezTo>
                      <a:pt x="38952" y="132"/>
                      <a:pt x="44459" y="1769"/>
                      <a:pt x="48725" y="5043"/>
                    </a:cubicBezTo>
                    <a:cubicBezTo>
                      <a:pt x="52991" y="8317"/>
                      <a:pt x="56240" y="12534"/>
                      <a:pt x="58473" y="17693"/>
                    </a:cubicBezTo>
                    <a:cubicBezTo>
                      <a:pt x="60706" y="22853"/>
                      <a:pt x="62219" y="28409"/>
                      <a:pt x="63013" y="34362"/>
                    </a:cubicBezTo>
                    <a:cubicBezTo>
                      <a:pt x="63806" y="40315"/>
                      <a:pt x="64203" y="46517"/>
                      <a:pt x="64203" y="52966"/>
                    </a:cubicBezTo>
                    <a:cubicBezTo>
                      <a:pt x="64203" y="61697"/>
                      <a:pt x="63410" y="69883"/>
                      <a:pt x="61822" y="77523"/>
                    </a:cubicBezTo>
                    <a:cubicBezTo>
                      <a:pt x="60235" y="85162"/>
                      <a:pt x="57084" y="91661"/>
                      <a:pt x="52371" y="97019"/>
                    </a:cubicBezTo>
                    <a:cubicBezTo>
                      <a:pt x="47658" y="102377"/>
                      <a:pt x="40936" y="105056"/>
                      <a:pt x="32205" y="105056"/>
                    </a:cubicBezTo>
                    <a:close/>
                    <a:moveTo>
                      <a:pt x="32205" y="101037"/>
                    </a:moveTo>
                    <a:cubicBezTo>
                      <a:pt x="37860" y="101037"/>
                      <a:pt x="42077" y="98135"/>
                      <a:pt x="44855" y="92331"/>
                    </a:cubicBezTo>
                    <a:cubicBezTo>
                      <a:pt x="47633" y="86527"/>
                      <a:pt x="49345" y="80102"/>
                      <a:pt x="49990" y="73057"/>
                    </a:cubicBezTo>
                    <a:cubicBezTo>
                      <a:pt x="50635" y="66013"/>
                      <a:pt x="50957" y="58522"/>
                      <a:pt x="50957" y="50585"/>
                    </a:cubicBezTo>
                    <a:cubicBezTo>
                      <a:pt x="50957" y="42945"/>
                      <a:pt x="50635" y="35900"/>
                      <a:pt x="49990" y="29451"/>
                    </a:cubicBezTo>
                    <a:cubicBezTo>
                      <a:pt x="49345" y="23002"/>
                      <a:pt x="47658" y="17148"/>
                      <a:pt x="44929" y="11890"/>
                    </a:cubicBezTo>
                    <a:cubicBezTo>
                      <a:pt x="42201" y="6631"/>
                      <a:pt x="37959" y="4001"/>
                      <a:pt x="32205" y="4001"/>
                    </a:cubicBezTo>
                    <a:cubicBezTo>
                      <a:pt x="26450" y="4001"/>
                      <a:pt x="22183" y="6631"/>
                      <a:pt x="19405" y="11890"/>
                    </a:cubicBezTo>
                    <a:cubicBezTo>
                      <a:pt x="16627" y="17148"/>
                      <a:pt x="14916" y="23002"/>
                      <a:pt x="14271" y="29451"/>
                    </a:cubicBezTo>
                    <a:cubicBezTo>
                      <a:pt x="13626" y="35900"/>
                      <a:pt x="13304" y="42945"/>
                      <a:pt x="13304" y="50585"/>
                    </a:cubicBezTo>
                    <a:cubicBezTo>
                      <a:pt x="13304" y="56240"/>
                      <a:pt x="13452" y="61573"/>
                      <a:pt x="13750" y="66584"/>
                    </a:cubicBezTo>
                    <a:cubicBezTo>
                      <a:pt x="14048" y="71594"/>
                      <a:pt x="14792" y="76754"/>
                      <a:pt x="15983" y="82062"/>
                    </a:cubicBezTo>
                    <a:cubicBezTo>
                      <a:pt x="17174" y="87370"/>
                      <a:pt x="19083" y="91860"/>
                      <a:pt x="21712" y="95531"/>
                    </a:cubicBezTo>
                    <a:cubicBezTo>
                      <a:pt x="24342" y="99202"/>
                      <a:pt x="27839" y="101037"/>
                      <a:pt x="32205" y="10103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aphic 2">
              <a:extLst>
                <a:ext uri="{FF2B5EF4-FFF2-40B4-BE49-F238E27FC236}">
                  <a16:creationId xmlns:a16="http://schemas.microsoft.com/office/drawing/2014/main" id="{6780C5F5-6F9D-64AD-E932-1A4105E90DEA}"/>
                </a:ext>
              </a:extLst>
            </p:cNvPr>
            <p:cNvGrpSpPr/>
            <p:nvPr/>
          </p:nvGrpSpPr>
          <p:grpSpPr>
            <a:xfrm>
              <a:off x="1498993" y="3637177"/>
              <a:ext cx="138262" cy="104923"/>
              <a:chOff x="1498993" y="3637177"/>
              <a:chExt cx="138262" cy="104923"/>
            </a:xfrm>
            <a:solidFill>
              <a:srgbClr val="262626"/>
            </a:solidFill>
          </p:grpSpPr>
          <p:sp>
            <p:nvSpPr>
              <p:cNvPr id="81" name="Freeform: Shape 2132">
                <a:extLst>
                  <a:ext uri="{FF2B5EF4-FFF2-40B4-BE49-F238E27FC236}">
                    <a16:creationId xmlns:a16="http://schemas.microsoft.com/office/drawing/2014/main" id="{C8546DE4-5515-2E8D-83AA-1707AA508F02}"/>
                  </a:ext>
                </a:extLst>
              </p:cNvPr>
              <p:cNvSpPr/>
              <p:nvPr/>
            </p:nvSpPr>
            <p:spPr>
              <a:xfrm>
                <a:off x="1498993" y="3637177"/>
                <a:ext cx="63252" cy="104923"/>
              </a:xfrm>
              <a:custGeom>
                <a:avLst/>
                <a:gdLst>
                  <a:gd name="connsiteX0" fmla="*/ 8244 w 63252"/>
                  <a:gd name="connsiteY0" fmla="*/ 89841 h 104923"/>
                  <a:gd name="connsiteX1" fmla="*/ 17843 w 63252"/>
                  <a:gd name="connsiteY1" fmla="*/ 97580 h 104923"/>
                  <a:gd name="connsiteX2" fmla="*/ 30717 w 63252"/>
                  <a:gd name="connsiteY2" fmla="*/ 100110 h 104923"/>
                  <a:gd name="connsiteX3" fmla="*/ 43367 w 63252"/>
                  <a:gd name="connsiteY3" fmla="*/ 92520 h 104923"/>
                  <a:gd name="connsiteX4" fmla="*/ 47088 w 63252"/>
                  <a:gd name="connsiteY4" fmla="*/ 75404 h 104923"/>
                  <a:gd name="connsiteX5" fmla="*/ 46270 w 63252"/>
                  <a:gd name="connsiteY5" fmla="*/ 66773 h 104923"/>
                  <a:gd name="connsiteX6" fmla="*/ 43590 w 63252"/>
                  <a:gd name="connsiteY6" fmla="*/ 58735 h 104923"/>
                  <a:gd name="connsiteX7" fmla="*/ 38531 w 63252"/>
                  <a:gd name="connsiteY7" fmla="*/ 52782 h 104923"/>
                  <a:gd name="connsiteX8" fmla="*/ 30569 w 63252"/>
                  <a:gd name="connsiteY8" fmla="*/ 50551 h 104923"/>
                  <a:gd name="connsiteX9" fmla="*/ 20448 w 63252"/>
                  <a:gd name="connsiteY9" fmla="*/ 50551 h 104923"/>
                  <a:gd name="connsiteX10" fmla="*/ 19108 w 63252"/>
                  <a:gd name="connsiteY10" fmla="*/ 49062 h 104923"/>
                  <a:gd name="connsiteX11" fmla="*/ 19108 w 63252"/>
                  <a:gd name="connsiteY11" fmla="*/ 47723 h 104923"/>
                  <a:gd name="connsiteX12" fmla="*/ 20448 w 63252"/>
                  <a:gd name="connsiteY12" fmla="*/ 46532 h 104923"/>
                  <a:gd name="connsiteX13" fmla="*/ 28931 w 63252"/>
                  <a:gd name="connsiteY13" fmla="*/ 45937 h 104923"/>
                  <a:gd name="connsiteX14" fmla="*/ 37787 w 63252"/>
                  <a:gd name="connsiteY14" fmla="*/ 41918 h 104923"/>
                  <a:gd name="connsiteX15" fmla="*/ 42921 w 63252"/>
                  <a:gd name="connsiteY15" fmla="*/ 32096 h 104923"/>
                  <a:gd name="connsiteX16" fmla="*/ 44558 w 63252"/>
                  <a:gd name="connsiteY16" fmla="*/ 21082 h 104923"/>
                  <a:gd name="connsiteX17" fmla="*/ 41135 w 63252"/>
                  <a:gd name="connsiteY17" fmla="*/ 9102 h 104923"/>
                  <a:gd name="connsiteX18" fmla="*/ 30717 w 63252"/>
                  <a:gd name="connsiteY18" fmla="*/ 4413 h 104923"/>
                  <a:gd name="connsiteX19" fmla="*/ 19629 w 63252"/>
                  <a:gd name="connsiteY19" fmla="*/ 6646 h 104923"/>
                  <a:gd name="connsiteX20" fmla="*/ 11220 w 63252"/>
                  <a:gd name="connsiteY20" fmla="*/ 13343 h 104923"/>
                  <a:gd name="connsiteX21" fmla="*/ 11742 w 63252"/>
                  <a:gd name="connsiteY21" fmla="*/ 13195 h 104923"/>
                  <a:gd name="connsiteX22" fmla="*/ 12263 w 63252"/>
                  <a:gd name="connsiteY22" fmla="*/ 13195 h 104923"/>
                  <a:gd name="connsiteX23" fmla="*/ 17992 w 63252"/>
                  <a:gd name="connsiteY23" fmla="*/ 15576 h 104923"/>
                  <a:gd name="connsiteX24" fmla="*/ 20299 w 63252"/>
                  <a:gd name="connsiteY24" fmla="*/ 21231 h 104923"/>
                  <a:gd name="connsiteX25" fmla="*/ 17992 w 63252"/>
                  <a:gd name="connsiteY25" fmla="*/ 26887 h 104923"/>
                  <a:gd name="connsiteX26" fmla="*/ 12263 w 63252"/>
                  <a:gd name="connsiteY26" fmla="*/ 29268 h 104923"/>
                  <a:gd name="connsiteX27" fmla="*/ 6607 w 63252"/>
                  <a:gd name="connsiteY27" fmla="*/ 26887 h 104923"/>
                  <a:gd name="connsiteX28" fmla="*/ 4225 w 63252"/>
                  <a:gd name="connsiteY28" fmla="*/ 21231 h 104923"/>
                  <a:gd name="connsiteX29" fmla="*/ 8170 w 63252"/>
                  <a:gd name="connsiteY29" fmla="*/ 9846 h 104923"/>
                  <a:gd name="connsiteX30" fmla="*/ 18290 w 63252"/>
                  <a:gd name="connsiteY30" fmla="*/ 2553 h 104923"/>
                  <a:gd name="connsiteX31" fmla="*/ 30717 w 63252"/>
                  <a:gd name="connsiteY31" fmla="*/ 98 h 104923"/>
                  <a:gd name="connsiteX32" fmla="*/ 40465 w 63252"/>
                  <a:gd name="connsiteY32" fmla="*/ 1437 h 104923"/>
                  <a:gd name="connsiteX33" fmla="*/ 49767 w 63252"/>
                  <a:gd name="connsiteY33" fmla="*/ 5381 h 104923"/>
                  <a:gd name="connsiteX34" fmla="*/ 56613 w 63252"/>
                  <a:gd name="connsiteY34" fmla="*/ 12004 h 104923"/>
                  <a:gd name="connsiteX35" fmla="*/ 59292 w 63252"/>
                  <a:gd name="connsiteY35" fmla="*/ 21082 h 104923"/>
                  <a:gd name="connsiteX36" fmla="*/ 56390 w 63252"/>
                  <a:gd name="connsiteY36" fmla="*/ 32914 h 104923"/>
                  <a:gd name="connsiteX37" fmla="*/ 48502 w 63252"/>
                  <a:gd name="connsiteY37" fmla="*/ 42291 h 104923"/>
                  <a:gd name="connsiteX38" fmla="*/ 37563 w 63252"/>
                  <a:gd name="connsiteY38" fmla="*/ 48169 h 104923"/>
                  <a:gd name="connsiteX39" fmla="*/ 50214 w 63252"/>
                  <a:gd name="connsiteY39" fmla="*/ 53229 h 104923"/>
                  <a:gd name="connsiteX40" fmla="*/ 59739 w 63252"/>
                  <a:gd name="connsiteY40" fmla="*/ 62754 h 104923"/>
                  <a:gd name="connsiteX41" fmla="*/ 63311 w 63252"/>
                  <a:gd name="connsiteY41" fmla="*/ 75256 h 104923"/>
                  <a:gd name="connsiteX42" fmla="*/ 58697 w 63252"/>
                  <a:gd name="connsiteY42" fmla="*/ 90437 h 104923"/>
                  <a:gd name="connsiteX43" fmla="*/ 46567 w 63252"/>
                  <a:gd name="connsiteY43" fmla="*/ 101152 h 104923"/>
                  <a:gd name="connsiteX44" fmla="*/ 30717 w 63252"/>
                  <a:gd name="connsiteY44" fmla="*/ 105021 h 104923"/>
                  <a:gd name="connsiteX45" fmla="*/ 16430 w 63252"/>
                  <a:gd name="connsiteY45" fmla="*/ 102269 h 104923"/>
                  <a:gd name="connsiteX46" fmla="*/ 4672 w 63252"/>
                  <a:gd name="connsiteY46" fmla="*/ 94083 h 104923"/>
                  <a:gd name="connsiteX47" fmla="*/ 58 w 63252"/>
                  <a:gd name="connsiteY47" fmla="*/ 81060 h 104923"/>
                  <a:gd name="connsiteX48" fmla="*/ 2589 w 63252"/>
                  <a:gd name="connsiteY48" fmla="*/ 74660 h 104923"/>
                  <a:gd name="connsiteX49" fmla="*/ 8988 w 63252"/>
                  <a:gd name="connsiteY49" fmla="*/ 72130 h 104923"/>
                  <a:gd name="connsiteX50" fmla="*/ 13453 w 63252"/>
                  <a:gd name="connsiteY50" fmla="*/ 73321 h 104923"/>
                  <a:gd name="connsiteX51" fmla="*/ 16653 w 63252"/>
                  <a:gd name="connsiteY51" fmla="*/ 76595 h 104923"/>
                  <a:gd name="connsiteX52" fmla="*/ 17769 w 63252"/>
                  <a:gd name="connsiteY52" fmla="*/ 81060 h 104923"/>
                  <a:gd name="connsiteX53" fmla="*/ 15165 w 63252"/>
                  <a:gd name="connsiteY53" fmla="*/ 87310 h 104923"/>
                  <a:gd name="connsiteX54" fmla="*/ 8988 w 63252"/>
                  <a:gd name="connsiteY54" fmla="*/ 89841 h 104923"/>
                  <a:gd name="connsiteX55" fmla="*/ 8244 w 63252"/>
                  <a:gd name="connsiteY55" fmla="*/ 89841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3252" h="104923">
                    <a:moveTo>
                      <a:pt x="8244" y="89841"/>
                    </a:moveTo>
                    <a:cubicBezTo>
                      <a:pt x="10625" y="93313"/>
                      <a:pt x="13825" y="95893"/>
                      <a:pt x="17843" y="97580"/>
                    </a:cubicBezTo>
                    <a:cubicBezTo>
                      <a:pt x="21862" y="99267"/>
                      <a:pt x="26153" y="100110"/>
                      <a:pt x="30717" y="100110"/>
                    </a:cubicBezTo>
                    <a:cubicBezTo>
                      <a:pt x="36670" y="100110"/>
                      <a:pt x="40887" y="97580"/>
                      <a:pt x="43367" y="92520"/>
                    </a:cubicBezTo>
                    <a:cubicBezTo>
                      <a:pt x="45848" y="87459"/>
                      <a:pt x="47088" y="81754"/>
                      <a:pt x="47088" y="75404"/>
                    </a:cubicBezTo>
                    <a:cubicBezTo>
                      <a:pt x="47088" y="72527"/>
                      <a:pt x="46815" y="69650"/>
                      <a:pt x="46270" y="66773"/>
                    </a:cubicBezTo>
                    <a:cubicBezTo>
                      <a:pt x="45724" y="63895"/>
                      <a:pt x="44831" y="61216"/>
                      <a:pt x="43590" y="58735"/>
                    </a:cubicBezTo>
                    <a:cubicBezTo>
                      <a:pt x="42350" y="56255"/>
                      <a:pt x="40663" y="54271"/>
                      <a:pt x="38531" y="52782"/>
                    </a:cubicBezTo>
                    <a:cubicBezTo>
                      <a:pt x="36398" y="51295"/>
                      <a:pt x="33743" y="50551"/>
                      <a:pt x="30569" y="50551"/>
                    </a:cubicBezTo>
                    <a:lnTo>
                      <a:pt x="20448" y="50551"/>
                    </a:lnTo>
                    <a:cubicBezTo>
                      <a:pt x="19555" y="50551"/>
                      <a:pt x="19108" y="50054"/>
                      <a:pt x="19108" y="49062"/>
                    </a:cubicBezTo>
                    <a:lnTo>
                      <a:pt x="19108" y="47723"/>
                    </a:lnTo>
                    <a:cubicBezTo>
                      <a:pt x="19108" y="46929"/>
                      <a:pt x="19555" y="46532"/>
                      <a:pt x="20448" y="46532"/>
                    </a:cubicBezTo>
                    <a:lnTo>
                      <a:pt x="28931" y="45937"/>
                    </a:lnTo>
                    <a:cubicBezTo>
                      <a:pt x="32503" y="45937"/>
                      <a:pt x="35455" y="44597"/>
                      <a:pt x="37787" y="41918"/>
                    </a:cubicBezTo>
                    <a:cubicBezTo>
                      <a:pt x="40118" y="39239"/>
                      <a:pt x="41830" y="35965"/>
                      <a:pt x="42921" y="32096"/>
                    </a:cubicBezTo>
                    <a:cubicBezTo>
                      <a:pt x="44012" y="28226"/>
                      <a:pt x="44558" y="24555"/>
                      <a:pt x="44558" y="21082"/>
                    </a:cubicBezTo>
                    <a:cubicBezTo>
                      <a:pt x="44558" y="16221"/>
                      <a:pt x="43417" y="12227"/>
                      <a:pt x="41135" y="9102"/>
                    </a:cubicBezTo>
                    <a:cubicBezTo>
                      <a:pt x="38853" y="5976"/>
                      <a:pt x="35381" y="4413"/>
                      <a:pt x="30717" y="4413"/>
                    </a:cubicBezTo>
                    <a:cubicBezTo>
                      <a:pt x="26847" y="4413"/>
                      <a:pt x="23152" y="5158"/>
                      <a:pt x="19629" y="6646"/>
                    </a:cubicBezTo>
                    <a:cubicBezTo>
                      <a:pt x="16107" y="8135"/>
                      <a:pt x="13304" y="10367"/>
                      <a:pt x="11220" y="13343"/>
                    </a:cubicBezTo>
                    <a:cubicBezTo>
                      <a:pt x="11420" y="13244"/>
                      <a:pt x="11593" y="13195"/>
                      <a:pt x="11742" y="13195"/>
                    </a:cubicBezTo>
                    <a:cubicBezTo>
                      <a:pt x="11890" y="13195"/>
                      <a:pt x="12063" y="13195"/>
                      <a:pt x="12263" y="13195"/>
                    </a:cubicBezTo>
                    <a:cubicBezTo>
                      <a:pt x="14545" y="13195"/>
                      <a:pt x="16454" y="13988"/>
                      <a:pt x="17992" y="15576"/>
                    </a:cubicBezTo>
                    <a:cubicBezTo>
                      <a:pt x="19530" y="17163"/>
                      <a:pt x="20299" y="19048"/>
                      <a:pt x="20299" y="21231"/>
                    </a:cubicBezTo>
                    <a:cubicBezTo>
                      <a:pt x="20299" y="23414"/>
                      <a:pt x="19530" y="25299"/>
                      <a:pt x="17992" y="26887"/>
                    </a:cubicBezTo>
                    <a:cubicBezTo>
                      <a:pt x="16454" y="28474"/>
                      <a:pt x="14545" y="29268"/>
                      <a:pt x="12263" y="29268"/>
                    </a:cubicBezTo>
                    <a:cubicBezTo>
                      <a:pt x="10079" y="29268"/>
                      <a:pt x="8194" y="28474"/>
                      <a:pt x="6607" y="26887"/>
                    </a:cubicBezTo>
                    <a:cubicBezTo>
                      <a:pt x="5019" y="25299"/>
                      <a:pt x="4225" y="23414"/>
                      <a:pt x="4225" y="21231"/>
                    </a:cubicBezTo>
                    <a:cubicBezTo>
                      <a:pt x="4225" y="16865"/>
                      <a:pt x="5540" y="13070"/>
                      <a:pt x="8170" y="9846"/>
                    </a:cubicBezTo>
                    <a:cubicBezTo>
                      <a:pt x="10799" y="6621"/>
                      <a:pt x="14172" y="4190"/>
                      <a:pt x="18290" y="2553"/>
                    </a:cubicBezTo>
                    <a:cubicBezTo>
                      <a:pt x="22408" y="916"/>
                      <a:pt x="26550" y="98"/>
                      <a:pt x="30717" y="98"/>
                    </a:cubicBezTo>
                    <a:cubicBezTo>
                      <a:pt x="33793" y="98"/>
                      <a:pt x="37043" y="544"/>
                      <a:pt x="40465" y="1437"/>
                    </a:cubicBezTo>
                    <a:cubicBezTo>
                      <a:pt x="43888" y="2330"/>
                      <a:pt x="46989" y="3644"/>
                      <a:pt x="49767" y="5381"/>
                    </a:cubicBezTo>
                    <a:cubicBezTo>
                      <a:pt x="52545" y="7117"/>
                      <a:pt x="54827" y="9325"/>
                      <a:pt x="56613" y="12004"/>
                    </a:cubicBezTo>
                    <a:cubicBezTo>
                      <a:pt x="58399" y="14683"/>
                      <a:pt x="59292" y="17709"/>
                      <a:pt x="59292" y="21082"/>
                    </a:cubicBezTo>
                    <a:cubicBezTo>
                      <a:pt x="59292" y="25349"/>
                      <a:pt x="58325" y="29293"/>
                      <a:pt x="56390" y="32914"/>
                    </a:cubicBezTo>
                    <a:cubicBezTo>
                      <a:pt x="54455" y="36536"/>
                      <a:pt x="51826" y="39661"/>
                      <a:pt x="48502" y="42291"/>
                    </a:cubicBezTo>
                    <a:cubicBezTo>
                      <a:pt x="45178" y="44919"/>
                      <a:pt x="41532" y="46879"/>
                      <a:pt x="37563" y="48169"/>
                    </a:cubicBezTo>
                    <a:cubicBezTo>
                      <a:pt x="42028" y="49062"/>
                      <a:pt x="46245" y="50749"/>
                      <a:pt x="50214" y="53229"/>
                    </a:cubicBezTo>
                    <a:cubicBezTo>
                      <a:pt x="54183" y="55709"/>
                      <a:pt x="57358" y="58884"/>
                      <a:pt x="59739" y="62754"/>
                    </a:cubicBezTo>
                    <a:cubicBezTo>
                      <a:pt x="62120" y="66624"/>
                      <a:pt x="63311" y="70791"/>
                      <a:pt x="63311" y="75256"/>
                    </a:cubicBezTo>
                    <a:cubicBezTo>
                      <a:pt x="63311" y="80812"/>
                      <a:pt x="61773" y="85872"/>
                      <a:pt x="58697" y="90437"/>
                    </a:cubicBezTo>
                    <a:cubicBezTo>
                      <a:pt x="55621" y="95000"/>
                      <a:pt x="51578" y="98572"/>
                      <a:pt x="46567" y="101152"/>
                    </a:cubicBezTo>
                    <a:cubicBezTo>
                      <a:pt x="41557" y="103732"/>
                      <a:pt x="36273" y="105021"/>
                      <a:pt x="30717" y="105021"/>
                    </a:cubicBezTo>
                    <a:cubicBezTo>
                      <a:pt x="25955" y="105021"/>
                      <a:pt x="21192" y="104104"/>
                      <a:pt x="16430" y="102269"/>
                    </a:cubicBezTo>
                    <a:cubicBezTo>
                      <a:pt x="11667" y="100433"/>
                      <a:pt x="7748" y="97704"/>
                      <a:pt x="4672" y="94083"/>
                    </a:cubicBezTo>
                    <a:cubicBezTo>
                      <a:pt x="1596" y="90461"/>
                      <a:pt x="58" y="86121"/>
                      <a:pt x="58" y="81060"/>
                    </a:cubicBezTo>
                    <a:cubicBezTo>
                      <a:pt x="58" y="78480"/>
                      <a:pt x="902" y="76347"/>
                      <a:pt x="2589" y="74660"/>
                    </a:cubicBezTo>
                    <a:cubicBezTo>
                      <a:pt x="4276" y="72974"/>
                      <a:pt x="6408" y="72130"/>
                      <a:pt x="8988" y="72130"/>
                    </a:cubicBezTo>
                    <a:cubicBezTo>
                      <a:pt x="10576" y="72130"/>
                      <a:pt x="12063" y="72527"/>
                      <a:pt x="13453" y="73321"/>
                    </a:cubicBezTo>
                    <a:cubicBezTo>
                      <a:pt x="14842" y="74115"/>
                      <a:pt x="15909" y="75206"/>
                      <a:pt x="16653" y="76595"/>
                    </a:cubicBezTo>
                    <a:cubicBezTo>
                      <a:pt x="17396" y="77984"/>
                      <a:pt x="17769" y="79473"/>
                      <a:pt x="17769" y="81060"/>
                    </a:cubicBezTo>
                    <a:cubicBezTo>
                      <a:pt x="17769" y="83540"/>
                      <a:pt x="16901" y="85624"/>
                      <a:pt x="15165" y="87310"/>
                    </a:cubicBezTo>
                    <a:cubicBezTo>
                      <a:pt x="13428" y="88998"/>
                      <a:pt x="11369" y="89841"/>
                      <a:pt x="8988" y="89841"/>
                    </a:cubicBezTo>
                    <a:lnTo>
                      <a:pt x="8244" y="89841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2133">
                <a:extLst>
                  <a:ext uri="{FF2B5EF4-FFF2-40B4-BE49-F238E27FC236}">
                    <a16:creationId xmlns:a16="http://schemas.microsoft.com/office/drawing/2014/main" id="{E3C3E69C-06D6-C56B-3CB1-5E5C19F2BACB}"/>
                  </a:ext>
                </a:extLst>
              </p:cNvPr>
              <p:cNvSpPr/>
              <p:nvPr/>
            </p:nvSpPr>
            <p:spPr>
              <a:xfrm>
                <a:off x="1576385" y="3637177"/>
                <a:ext cx="60870" cy="104923"/>
              </a:xfrm>
              <a:custGeom>
                <a:avLst/>
                <a:gdLst>
                  <a:gd name="connsiteX0" fmla="*/ 5713 w 60870"/>
                  <a:gd name="connsiteY0" fmla="*/ 84185 h 104923"/>
                  <a:gd name="connsiteX1" fmla="*/ 10550 w 60870"/>
                  <a:gd name="connsiteY1" fmla="*/ 92297 h 104923"/>
                  <a:gd name="connsiteX2" fmla="*/ 18215 w 60870"/>
                  <a:gd name="connsiteY2" fmla="*/ 98026 h 104923"/>
                  <a:gd name="connsiteX3" fmla="*/ 27443 w 60870"/>
                  <a:gd name="connsiteY3" fmla="*/ 100110 h 104923"/>
                  <a:gd name="connsiteX4" fmla="*/ 42623 w 60870"/>
                  <a:gd name="connsiteY4" fmla="*/ 91553 h 104923"/>
                  <a:gd name="connsiteX5" fmla="*/ 46790 w 60870"/>
                  <a:gd name="connsiteY5" fmla="*/ 70791 h 104923"/>
                  <a:gd name="connsiteX6" fmla="*/ 46567 w 60870"/>
                  <a:gd name="connsiteY6" fmla="*/ 61862 h 104923"/>
                  <a:gd name="connsiteX7" fmla="*/ 45599 w 60870"/>
                  <a:gd name="connsiteY7" fmla="*/ 54866 h 104923"/>
                  <a:gd name="connsiteX8" fmla="*/ 40614 w 60870"/>
                  <a:gd name="connsiteY8" fmla="*/ 45490 h 104923"/>
                  <a:gd name="connsiteX9" fmla="*/ 31907 w 60870"/>
                  <a:gd name="connsiteY9" fmla="*/ 41471 h 104923"/>
                  <a:gd name="connsiteX10" fmla="*/ 23126 w 60870"/>
                  <a:gd name="connsiteY10" fmla="*/ 43034 h 104923"/>
                  <a:gd name="connsiteX11" fmla="*/ 17098 w 60870"/>
                  <a:gd name="connsiteY11" fmla="*/ 46681 h 104923"/>
                  <a:gd name="connsiteX12" fmla="*/ 13005 w 60870"/>
                  <a:gd name="connsiteY12" fmla="*/ 51072 h 104923"/>
                  <a:gd name="connsiteX13" fmla="*/ 10774 w 60870"/>
                  <a:gd name="connsiteY13" fmla="*/ 53527 h 104923"/>
                  <a:gd name="connsiteX14" fmla="*/ 9136 w 60870"/>
                  <a:gd name="connsiteY14" fmla="*/ 53527 h 104923"/>
                  <a:gd name="connsiteX15" fmla="*/ 8169 w 60870"/>
                  <a:gd name="connsiteY15" fmla="*/ 53080 h 104923"/>
                  <a:gd name="connsiteX16" fmla="*/ 7648 w 60870"/>
                  <a:gd name="connsiteY16" fmla="*/ 52187 h 104923"/>
                  <a:gd name="connsiteX17" fmla="*/ 7648 w 60870"/>
                  <a:gd name="connsiteY17" fmla="*/ 1288 h 104923"/>
                  <a:gd name="connsiteX18" fmla="*/ 8094 w 60870"/>
                  <a:gd name="connsiteY18" fmla="*/ 470 h 104923"/>
                  <a:gd name="connsiteX19" fmla="*/ 9136 w 60870"/>
                  <a:gd name="connsiteY19" fmla="*/ 98 h 104923"/>
                  <a:gd name="connsiteX20" fmla="*/ 9583 w 60870"/>
                  <a:gd name="connsiteY20" fmla="*/ 98 h 104923"/>
                  <a:gd name="connsiteX21" fmla="*/ 31312 w 60870"/>
                  <a:gd name="connsiteY21" fmla="*/ 5009 h 104923"/>
                  <a:gd name="connsiteX22" fmla="*/ 53190 w 60870"/>
                  <a:gd name="connsiteY22" fmla="*/ 98 h 104923"/>
                  <a:gd name="connsiteX23" fmla="*/ 53636 w 60870"/>
                  <a:gd name="connsiteY23" fmla="*/ 98 h 104923"/>
                  <a:gd name="connsiteX24" fmla="*/ 54529 w 60870"/>
                  <a:gd name="connsiteY24" fmla="*/ 470 h 104923"/>
                  <a:gd name="connsiteX25" fmla="*/ 54975 w 60870"/>
                  <a:gd name="connsiteY25" fmla="*/ 1288 h 104923"/>
                  <a:gd name="connsiteX26" fmla="*/ 54975 w 60870"/>
                  <a:gd name="connsiteY26" fmla="*/ 2628 h 104923"/>
                  <a:gd name="connsiteX27" fmla="*/ 54677 w 60870"/>
                  <a:gd name="connsiteY27" fmla="*/ 3371 h 104923"/>
                  <a:gd name="connsiteX28" fmla="*/ 41655 w 60870"/>
                  <a:gd name="connsiteY28" fmla="*/ 14237 h 104923"/>
                  <a:gd name="connsiteX29" fmla="*/ 25358 w 60870"/>
                  <a:gd name="connsiteY29" fmla="*/ 18106 h 104923"/>
                  <a:gd name="connsiteX30" fmla="*/ 12857 w 60870"/>
                  <a:gd name="connsiteY30" fmla="*/ 16320 h 104923"/>
                  <a:gd name="connsiteX31" fmla="*/ 12857 w 60870"/>
                  <a:gd name="connsiteY31" fmla="*/ 45193 h 104923"/>
                  <a:gd name="connsiteX32" fmla="*/ 21935 w 60870"/>
                  <a:gd name="connsiteY32" fmla="*/ 39314 h 104923"/>
                  <a:gd name="connsiteX33" fmla="*/ 32055 w 60870"/>
                  <a:gd name="connsiteY33" fmla="*/ 37602 h 104923"/>
                  <a:gd name="connsiteX34" fmla="*/ 47162 w 60870"/>
                  <a:gd name="connsiteY34" fmla="*/ 42439 h 104923"/>
                  <a:gd name="connsiteX35" fmla="*/ 57357 w 60870"/>
                  <a:gd name="connsiteY35" fmla="*/ 55015 h 104923"/>
                  <a:gd name="connsiteX36" fmla="*/ 60929 w 60870"/>
                  <a:gd name="connsiteY36" fmla="*/ 70940 h 104923"/>
                  <a:gd name="connsiteX37" fmla="*/ 56463 w 60870"/>
                  <a:gd name="connsiteY37" fmla="*/ 87831 h 104923"/>
                  <a:gd name="connsiteX38" fmla="*/ 44260 w 60870"/>
                  <a:gd name="connsiteY38" fmla="*/ 100333 h 104923"/>
                  <a:gd name="connsiteX39" fmla="*/ 27443 w 60870"/>
                  <a:gd name="connsiteY39" fmla="*/ 105021 h 104923"/>
                  <a:gd name="connsiteX40" fmla="*/ 13601 w 60870"/>
                  <a:gd name="connsiteY40" fmla="*/ 101078 h 104923"/>
                  <a:gd name="connsiteX41" fmla="*/ 3704 w 60870"/>
                  <a:gd name="connsiteY41" fmla="*/ 90585 h 104923"/>
                  <a:gd name="connsiteX42" fmla="*/ 58 w 60870"/>
                  <a:gd name="connsiteY42" fmla="*/ 76744 h 104923"/>
                  <a:gd name="connsiteX43" fmla="*/ 2290 w 60870"/>
                  <a:gd name="connsiteY43" fmla="*/ 71163 h 104923"/>
                  <a:gd name="connsiteX44" fmla="*/ 7946 w 60870"/>
                  <a:gd name="connsiteY44" fmla="*/ 69005 h 104923"/>
                  <a:gd name="connsiteX45" fmla="*/ 13526 w 60870"/>
                  <a:gd name="connsiteY45" fmla="*/ 71163 h 104923"/>
                  <a:gd name="connsiteX46" fmla="*/ 15833 w 60870"/>
                  <a:gd name="connsiteY46" fmla="*/ 76744 h 104923"/>
                  <a:gd name="connsiteX47" fmla="*/ 13526 w 60870"/>
                  <a:gd name="connsiteY47" fmla="*/ 82251 h 104923"/>
                  <a:gd name="connsiteX48" fmla="*/ 7946 w 60870"/>
                  <a:gd name="connsiteY48" fmla="*/ 84483 h 104923"/>
                  <a:gd name="connsiteX49" fmla="*/ 6681 w 60870"/>
                  <a:gd name="connsiteY49" fmla="*/ 84409 h 104923"/>
                  <a:gd name="connsiteX50" fmla="*/ 5713 w 60870"/>
                  <a:gd name="connsiteY50" fmla="*/ 84185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0870" h="104923">
                    <a:moveTo>
                      <a:pt x="5713" y="84185"/>
                    </a:moveTo>
                    <a:cubicBezTo>
                      <a:pt x="6805" y="87162"/>
                      <a:pt x="8417" y="89866"/>
                      <a:pt x="10550" y="92297"/>
                    </a:cubicBezTo>
                    <a:cubicBezTo>
                      <a:pt x="12684" y="94728"/>
                      <a:pt x="15238" y="96637"/>
                      <a:pt x="18215" y="98026"/>
                    </a:cubicBezTo>
                    <a:cubicBezTo>
                      <a:pt x="21192" y="99416"/>
                      <a:pt x="24268" y="100110"/>
                      <a:pt x="27443" y="100110"/>
                    </a:cubicBezTo>
                    <a:cubicBezTo>
                      <a:pt x="34784" y="100110"/>
                      <a:pt x="39844" y="97258"/>
                      <a:pt x="42623" y="91553"/>
                    </a:cubicBezTo>
                    <a:cubicBezTo>
                      <a:pt x="45401" y="85847"/>
                      <a:pt x="46790" y="78927"/>
                      <a:pt x="46790" y="70791"/>
                    </a:cubicBezTo>
                    <a:cubicBezTo>
                      <a:pt x="46790" y="67219"/>
                      <a:pt x="46715" y="64243"/>
                      <a:pt x="46567" y="61862"/>
                    </a:cubicBezTo>
                    <a:cubicBezTo>
                      <a:pt x="46418" y="59480"/>
                      <a:pt x="46095" y="57149"/>
                      <a:pt x="45599" y="54866"/>
                    </a:cubicBezTo>
                    <a:cubicBezTo>
                      <a:pt x="44607" y="51295"/>
                      <a:pt x="42945" y="48169"/>
                      <a:pt x="40614" y="45490"/>
                    </a:cubicBezTo>
                    <a:cubicBezTo>
                      <a:pt x="38282" y="42811"/>
                      <a:pt x="35380" y="41471"/>
                      <a:pt x="31907" y="41471"/>
                    </a:cubicBezTo>
                    <a:cubicBezTo>
                      <a:pt x="28534" y="41471"/>
                      <a:pt x="25607" y="41992"/>
                      <a:pt x="23126" y="43034"/>
                    </a:cubicBezTo>
                    <a:cubicBezTo>
                      <a:pt x="20645" y="44076"/>
                      <a:pt x="18636" y="45292"/>
                      <a:pt x="17098" y="46681"/>
                    </a:cubicBezTo>
                    <a:cubicBezTo>
                      <a:pt x="15560" y="48070"/>
                      <a:pt x="14196" y="49534"/>
                      <a:pt x="13005" y="51072"/>
                    </a:cubicBezTo>
                    <a:cubicBezTo>
                      <a:pt x="11815" y="52609"/>
                      <a:pt x="11071" y="53427"/>
                      <a:pt x="10774" y="53527"/>
                    </a:cubicBezTo>
                    <a:lnTo>
                      <a:pt x="9136" y="53527"/>
                    </a:lnTo>
                    <a:cubicBezTo>
                      <a:pt x="8839" y="53527"/>
                      <a:pt x="8516" y="53378"/>
                      <a:pt x="8169" y="53080"/>
                    </a:cubicBezTo>
                    <a:cubicBezTo>
                      <a:pt x="7821" y="52783"/>
                      <a:pt x="7648" y="52485"/>
                      <a:pt x="7648" y="52187"/>
                    </a:cubicBezTo>
                    <a:lnTo>
                      <a:pt x="7648" y="1288"/>
                    </a:lnTo>
                    <a:cubicBezTo>
                      <a:pt x="7648" y="990"/>
                      <a:pt x="7797" y="718"/>
                      <a:pt x="8094" y="470"/>
                    </a:cubicBezTo>
                    <a:cubicBezTo>
                      <a:pt x="8392" y="222"/>
                      <a:pt x="8740" y="98"/>
                      <a:pt x="9136" y="98"/>
                    </a:cubicBezTo>
                    <a:lnTo>
                      <a:pt x="9583" y="98"/>
                    </a:lnTo>
                    <a:cubicBezTo>
                      <a:pt x="16429" y="3372"/>
                      <a:pt x="23672" y="5009"/>
                      <a:pt x="31312" y="5009"/>
                    </a:cubicBezTo>
                    <a:cubicBezTo>
                      <a:pt x="38852" y="5009"/>
                      <a:pt x="46145" y="3372"/>
                      <a:pt x="53190" y="98"/>
                    </a:cubicBezTo>
                    <a:lnTo>
                      <a:pt x="53636" y="98"/>
                    </a:lnTo>
                    <a:cubicBezTo>
                      <a:pt x="53933" y="98"/>
                      <a:pt x="54231" y="222"/>
                      <a:pt x="54529" y="470"/>
                    </a:cubicBezTo>
                    <a:cubicBezTo>
                      <a:pt x="54827" y="718"/>
                      <a:pt x="54975" y="990"/>
                      <a:pt x="54975" y="1288"/>
                    </a:cubicBezTo>
                    <a:lnTo>
                      <a:pt x="54975" y="2628"/>
                    </a:lnTo>
                    <a:cubicBezTo>
                      <a:pt x="54975" y="3123"/>
                      <a:pt x="54876" y="3371"/>
                      <a:pt x="54677" y="3371"/>
                    </a:cubicBezTo>
                    <a:cubicBezTo>
                      <a:pt x="51205" y="8035"/>
                      <a:pt x="46864" y="11657"/>
                      <a:pt x="41655" y="14237"/>
                    </a:cubicBezTo>
                    <a:cubicBezTo>
                      <a:pt x="36446" y="16816"/>
                      <a:pt x="31014" y="18106"/>
                      <a:pt x="25358" y="18106"/>
                    </a:cubicBezTo>
                    <a:cubicBezTo>
                      <a:pt x="21291" y="18106"/>
                      <a:pt x="17123" y="17510"/>
                      <a:pt x="12857" y="16320"/>
                    </a:cubicBezTo>
                    <a:lnTo>
                      <a:pt x="12857" y="45193"/>
                    </a:lnTo>
                    <a:cubicBezTo>
                      <a:pt x="16231" y="42415"/>
                      <a:pt x="19257" y="40455"/>
                      <a:pt x="21935" y="39314"/>
                    </a:cubicBezTo>
                    <a:cubicBezTo>
                      <a:pt x="24614" y="38173"/>
                      <a:pt x="27988" y="37602"/>
                      <a:pt x="32055" y="37602"/>
                    </a:cubicBezTo>
                    <a:cubicBezTo>
                      <a:pt x="37711" y="37602"/>
                      <a:pt x="42747" y="39215"/>
                      <a:pt x="47162" y="42439"/>
                    </a:cubicBezTo>
                    <a:cubicBezTo>
                      <a:pt x="51577" y="45664"/>
                      <a:pt x="54975" y="49856"/>
                      <a:pt x="57357" y="55015"/>
                    </a:cubicBezTo>
                    <a:cubicBezTo>
                      <a:pt x="59738" y="60174"/>
                      <a:pt x="60929" y="65483"/>
                      <a:pt x="60929" y="70940"/>
                    </a:cubicBezTo>
                    <a:cubicBezTo>
                      <a:pt x="60929" y="76992"/>
                      <a:pt x="59440" y="82623"/>
                      <a:pt x="56463" y="87831"/>
                    </a:cubicBezTo>
                    <a:cubicBezTo>
                      <a:pt x="53487" y="93040"/>
                      <a:pt x="49419" y="97208"/>
                      <a:pt x="44260" y="100333"/>
                    </a:cubicBezTo>
                    <a:cubicBezTo>
                      <a:pt x="39100" y="103458"/>
                      <a:pt x="33495" y="105021"/>
                      <a:pt x="27443" y="105021"/>
                    </a:cubicBezTo>
                    <a:cubicBezTo>
                      <a:pt x="22382" y="105021"/>
                      <a:pt x="17768" y="103707"/>
                      <a:pt x="13601" y="101078"/>
                    </a:cubicBezTo>
                    <a:cubicBezTo>
                      <a:pt x="9434" y="98448"/>
                      <a:pt x="6135" y="94951"/>
                      <a:pt x="3704" y="90585"/>
                    </a:cubicBezTo>
                    <a:cubicBezTo>
                      <a:pt x="1274" y="86220"/>
                      <a:pt x="58" y="81606"/>
                      <a:pt x="58" y="76744"/>
                    </a:cubicBezTo>
                    <a:cubicBezTo>
                      <a:pt x="58" y="74462"/>
                      <a:pt x="802" y="72602"/>
                      <a:pt x="2290" y="71163"/>
                    </a:cubicBezTo>
                    <a:cubicBezTo>
                      <a:pt x="3778" y="69724"/>
                      <a:pt x="5664" y="69005"/>
                      <a:pt x="7946" y="69005"/>
                    </a:cubicBezTo>
                    <a:cubicBezTo>
                      <a:pt x="10128" y="69005"/>
                      <a:pt x="11988" y="69724"/>
                      <a:pt x="13526" y="71163"/>
                    </a:cubicBezTo>
                    <a:cubicBezTo>
                      <a:pt x="15064" y="72602"/>
                      <a:pt x="15833" y="74462"/>
                      <a:pt x="15833" y="76744"/>
                    </a:cubicBezTo>
                    <a:cubicBezTo>
                      <a:pt x="15833" y="78927"/>
                      <a:pt x="15064" y="80762"/>
                      <a:pt x="13526" y="82251"/>
                    </a:cubicBezTo>
                    <a:cubicBezTo>
                      <a:pt x="11988" y="83739"/>
                      <a:pt x="10128" y="84483"/>
                      <a:pt x="7946" y="84483"/>
                    </a:cubicBezTo>
                    <a:cubicBezTo>
                      <a:pt x="7549" y="84483"/>
                      <a:pt x="7127" y="84459"/>
                      <a:pt x="6681" y="84409"/>
                    </a:cubicBezTo>
                    <a:cubicBezTo>
                      <a:pt x="6234" y="84359"/>
                      <a:pt x="5912" y="84284"/>
                      <a:pt x="5713" y="84185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2">
              <a:extLst>
                <a:ext uri="{FF2B5EF4-FFF2-40B4-BE49-F238E27FC236}">
                  <a16:creationId xmlns:a16="http://schemas.microsoft.com/office/drawing/2014/main" id="{0752DED0-3B11-730D-35D9-A2E591F187BD}"/>
                </a:ext>
              </a:extLst>
            </p:cNvPr>
            <p:cNvGrpSpPr/>
            <p:nvPr/>
          </p:nvGrpSpPr>
          <p:grpSpPr>
            <a:xfrm>
              <a:off x="1496910" y="3310151"/>
              <a:ext cx="141982" cy="104923"/>
              <a:chOff x="1496910" y="3310151"/>
              <a:chExt cx="141982" cy="104923"/>
            </a:xfrm>
            <a:solidFill>
              <a:srgbClr val="262626"/>
            </a:solidFill>
          </p:grpSpPr>
          <p:sp>
            <p:nvSpPr>
              <p:cNvPr id="79" name="Freeform: Shape 2135">
                <a:extLst>
                  <a:ext uri="{FF2B5EF4-FFF2-40B4-BE49-F238E27FC236}">
                    <a16:creationId xmlns:a16="http://schemas.microsoft.com/office/drawing/2014/main" id="{B827C19D-5FA4-8E23-6C4D-4AEBD9262E42}"/>
                  </a:ext>
                </a:extLst>
              </p:cNvPr>
              <p:cNvSpPr/>
              <p:nvPr/>
            </p:nvSpPr>
            <p:spPr>
              <a:xfrm>
                <a:off x="1496910" y="3310151"/>
                <a:ext cx="67567" cy="101500"/>
              </a:xfrm>
              <a:custGeom>
                <a:avLst/>
                <a:gdLst>
                  <a:gd name="connsiteX0" fmla="*/ 58 w 67567"/>
                  <a:gd name="connsiteY0" fmla="*/ 76412 h 101500"/>
                  <a:gd name="connsiteX1" fmla="*/ 58 w 67567"/>
                  <a:gd name="connsiteY1" fmla="*/ 71054 h 101500"/>
                  <a:gd name="connsiteX2" fmla="*/ 47088 w 67567"/>
                  <a:gd name="connsiteY2" fmla="*/ 807 h 101500"/>
                  <a:gd name="connsiteX3" fmla="*/ 48725 w 67567"/>
                  <a:gd name="connsiteY3" fmla="*/ 63 h 101500"/>
                  <a:gd name="connsiteX4" fmla="*/ 50957 w 67567"/>
                  <a:gd name="connsiteY4" fmla="*/ 63 h 101500"/>
                  <a:gd name="connsiteX5" fmla="*/ 52594 w 67567"/>
                  <a:gd name="connsiteY5" fmla="*/ 1701 h 101500"/>
                  <a:gd name="connsiteX6" fmla="*/ 52594 w 67567"/>
                  <a:gd name="connsiteY6" fmla="*/ 71054 h 101500"/>
                  <a:gd name="connsiteX7" fmla="*/ 67626 w 67567"/>
                  <a:gd name="connsiteY7" fmla="*/ 71054 h 101500"/>
                  <a:gd name="connsiteX8" fmla="*/ 67626 w 67567"/>
                  <a:gd name="connsiteY8" fmla="*/ 76412 h 101500"/>
                  <a:gd name="connsiteX9" fmla="*/ 52594 w 67567"/>
                  <a:gd name="connsiteY9" fmla="*/ 76412 h 101500"/>
                  <a:gd name="connsiteX10" fmla="*/ 52594 w 67567"/>
                  <a:gd name="connsiteY10" fmla="*/ 91295 h 101500"/>
                  <a:gd name="connsiteX11" fmla="*/ 57060 w 67567"/>
                  <a:gd name="connsiteY11" fmla="*/ 95313 h 101500"/>
                  <a:gd name="connsiteX12" fmla="*/ 67477 w 67567"/>
                  <a:gd name="connsiteY12" fmla="*/ 96206 h 101500"/>
                  <a:gd name="connsiteX13" fmla="*/ 67477 w 67567"/>
                  <a:gd name="connsiteY13" fmla="*/ 101564 h 101500"/>
                  <a:gd name="connsiteX14" fmla="*/ 25508 w 67567"/>
                  <a:gd name="connsiteY14" fmla="*/ 101564 h 101500"/>
                  <a:gd name="connsiteX15" fmla="*/ 25508 w 67567"/>
                  <a:gd name="connsiteY15" fmla="*/ 96206 h 101500"/>
                  <a:gd name="connsiteX16" fmla="*/ 35777 w 67567"/>
                  <a:gd name="connsiteY16" fmla="*/ 95313 h 101500"/>
                  <a:gd name="connsiteX17" fmla="*/ 40241 w 67567"/>
                  <a:gd name="connsiteY17" fmla="*/ 91295 h 101500"/>
                  <a:gd name="connsiteX18" fmla="*/ 40241 w 67567"/>
                  <a:gd name="connsiteY18" fmla="*/ 76412 h 101500"/>
                  <a:gd name="connsiteX19" fmla="*/ 58 w 67567"/>
                  <a:gd name="connsiteY19" fmla="*/ 76412 h 101500"/>
                  <a:gd name="connsiteX20" fmla="*/ 5118 w 67567"/>
                  <a:gd name="connsiteY20" fmla="*/ 71054 h 101500"/>
                  <a:gd name="connsiteX21" fmla="*/ 41135 w 67567"/>
                  <a:gd name="connsiteY21" fmla="*/ 71054 h 101500"/>
                  <a:gd name="connsiteX22" fmla="*/ 41135 w 67567"/>
                  <a:gd name="connsiteY22" fmla="*/ 17029 h 101500"/>
                  <a:gd name="connsiteX23" fmla="*/ 5118 w 67567"/>
                  <a:gd name="connsiteY23" fmla="*/ 71054 h 10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567" h="101500">
                    <a:moveTo>
                      <a:pt x="58" y="76412"/>
                    </a:moveTo>
                    <a:lnTo>
                      <a:pt x="58" y="71054"/>
                    </a:lnTo>
                    <a:lnTo>
                      <a:pt x="47088" y="807"/>
                    </a:lnTo>
                    <a:cubicBezTo>
                      <a:pt x="47485" y="311"/>
                      <a:pt x="48031" y="63"/>
                      <a:pt x="48725" y="63"/>
                    </a:cubicBezTo>
                    <a:lnTo>
                      <a:pt x="50957" y="63"/>
                    </a:lnTo>
                    <a:cubicBezTo>
                      <a:pt x="52048" y="63"/>
                      <a:pt x="52594" y="609"/>
                      <a:pt x="52594" y="1701"/>
                    </a:cubicBezTo>
                    <a:lnTo>
                      <a:pt x="52594" y="71054"/>
                    </a:lnTo>
                    <a:lnTo>
                      <a:pt x="67626" y="71054"/>
                    </a:lnTo>
                    <a:lnTo>
                      <a:pt x="67626" y="76412"/>
                    </a:lnTo>
                    <a:lnTo>
                      <a:pt x="52594" y="76412"/>
                    </a:lnTo>
                    <a:lnTo>
                      <a:pt x="52594" y="91295"/>
                    </a:lnTo>
                    <a:cubicBezTo>
                      <a:pt x="52594" y="93378"/>
                      <a:pt x="54083" y="94718"/>
                      <a:pt x="57060" y="95313"/>
                    </a:cubicBezTo>
                    <a:cubicBezTo>
                      <a:pt x="60036" y="95908"/>
                      <a:pt x="63508" y="96206"/>
                      <a:pt x="67477" y="96206"/>
                    </a:cubicBezTo>
                    <a:lnTo>
                      <a:pt x="67477" y="101564"/>
                    </a:lnTo>
                    <a:lnTo>
                      <a:pt x="25508" y="101564"/>
                    </a:lnTo>
                    <a:lnTo>
                      <a:pt x="25508" y="96206"/>
                    </a:lnTo>
                    <a:cubicBezTo>
                      <a:pt x="29377" y="96206"/>
                      <a:pt x="32800" y="95908"/>
                      <a:pt x="35777" y="95313"/>
                    </a:cubicBezTo>
                    <a:cubicBezTo>
                      <a:pt x="38753" y="94718"/>
                      <a:pt x="40241" y="93378"/>
                      <a:pt x="40241" y="91295"/>
                    </a:cubicBezTo>
                    <a:lnTo>
                      <a:pt x="40241" y="76412"/>
                    </a:lnTo>
                    <a:lnTo>
                      <a:pt x="58" y="76412"/>
                    </a:lnTo>
                    <a:close/>
                    <a:moveTo>
                      <a:pt x="5118" y="71054"/>
                    </a:moveTo>
                    <a:lnTo>
                      <a:pt x="41135" y="71054"/>
                    </a:lnTo>
                    <a:lnTo>
                      <a:pt x="41135" y="17029"/>
                    </a:lnTo>
                    <a:lnTo>
                      <a:pt x="5118" y="71054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2136">
                <a:extLst>
                  <a:ext uri="{FF2B5EF4-FFF2-40B4-BE49-F238E27FC236}">
                    <a16:creationId xmlns:a16="http://schemas.microsoft.com/office/drawing/2014/main" id="{A92EA1E9-57F6-97BA-CD88-6CC40F1002D2}"/>
                  </a:ext>
                </a:extLst>
              </p:cNvPr>
              <p:cNvSpPr/>
              <p:nvPr/>
            </p:nvSpPr>
            <p:spPr>
              <a:xfrm>
                <a:off x="1574747" y="3310151"/>
                <a:ext cx="64145" cy="104923"/>
              </a:xfrm>
              <a:custGeom>
                <a:avLst/>
                <a:gdLst>
                  <a:gd name="connsiteX0" fmla="*/ 32205 w 64145"/>
                  <a:gd name="connsiteY0" fmla="*/ 104987 h 104923"/>
                  <a:gd name="connsiteX1" fmla="*/ 6829 w 64145"/>
                  <a:gd name="connsiteY1" fmla="*/ 89583 h 104923"/>
                  <a:gd name="connsiteX2" fmla="*/ 58 w 64145"/>
                  <a:gd name="connsiteY2" fmla="*/ 52898 h 104923"/>
                  <a:gd name="connsiteX3" fmla="*/ 2514 w 64145"/>
                  <a:gd name="connsiteY3" fmla="*/ 27969 h 104923"/>
                  <a:gd name="connsiteX4" fmla="*/ 12113 w 64145"/>
                  <a:gd name="connsiteY4" fmla="*/ 8175 h 104923"/>
                  <a:gd name="connsiteX5" fmla="*/ 32205 w 64145"/>
                  <a:gd name="connsiteY5" fmla="*/ 63 h 104923"/>
                  <a:gd name="connsiteX6" fmla="*/ 48725 w 64145"/>
                  <a:gd name="connsiteY6" fmla="*/ 4974 h 104923"/>
                  <a:gd name="connsiteX7" fmla="*/ 58473 w 64145"/>
                  <a:gd name="connsiteY7" fmla="*/ 17625 h 104923"/>
                  <a:gd name="connsiteX8" fmla="*/ 63013 w 64145"/>
                  <a:gd name="connsiteY8" fmla="*/ 34293 h 104923"/>
                  <a:gd name="connsiteX9" fmla="*/ 64203 w 64145"/>
                  <a:gd name="connsiteY9" fmla="*/ 52898 h 104923"/>
                  <a:gd name="connsiteX10" fmla="*/ 61822 w 64145"/>
                  <a:gd name="connsiteY10" fmla="*/ 77454 h 104923"/>
                  <a:gd name="connsiteX11" fmla="*/ 52371 w 64145"/>
                  <a:gd name="connsiteY11" fmla="*/ 96951 h 104923"/>
                  <a:gd name="connsiteX12" fmla="*/ 32205 w 64145"/>
                  <a:gd name="connsiteY12" fmla="*/ 104987 h 104923"/>
                  <a:gd name="connsiteX13" fmla="*/ 32205 w 64145"/>
                  <a:gd name="connsiteY13" fmla="*/ 100968 h 104923"/>
                  <a:gd name="connsiteX14" fmla="*/ 44855 w 64145"/>
                  <a:gd name="connsiteY14" fmla="*/ 92262 h 104923"/>
                  <a:gd name="connsiteX15" fmla="*/ 49990 w 64145"/>
                  <a:gd name="connsiteY15" fmla="*/ 72989 h 104923"/>
                  <a:gd name="connsiteX16" fmla="*/ 50957 w 64145"/>
                  <a:gd name="connsiteY16" fmla="*/ 50516 h 104923"/>
                  <a:gd name="connsiteX17" fmla="*/ 49990 w 64145"/>
                  <a:gd name="connsiteY17" fmla="*/ 29382 h 104923"/>
                  <a:gd name="connsiteX18" fmla="*/ 44929 w 64145"/>
                  <a:gd name="connsiteY18" fmla="*/ 11821 h 104923"/>
                  <a:gd name="connsiteX19" fmla="*/ 32205 w 64145"/>
                  <a:gd name="connsiteY19" fmla="*/ 3932 h 104923"/>
                  <a:gd name="connsiteX20" fmla="*/ 19405 w 64145"/>
                  <a:gd name="connsiteY20" fmla="*/ 11821 h 104923"/>
                  <a:gd name="connsiteX21" fmla="*/ 14271 w 64145"/>
                  <a:gd name="connsiteY21" fmla="*/ 29382 h 104923"/>
                  <a:gd name="connsiteX22" fmla="*/ 13304 w 64145"/>
                  <a:gd name="connsiteY22" fmla="*/ 50516 h 104923"/>
                  <a:gd name="connsiteX23" fmla="*/ 13750 w 64145"/>
                  <a:gd name="connsiteY23" fmla="*/ 66515 h 104923"/>
                  <a:gd name="connsiteX24" fmla="*/ 15983 w 64145"/>
                  <a:gd name="connsiteY24" fmla="*/ 81994 h 104923"/>
                  <a:gd name="connsiteX25" fmla="*/ 21712 w 64145"/>
                  <a:gd name="connsiteY25" fmla="*/ 95462 h 104923"/>
                  <a:gd name="connsiteX26" fmla="*/ 32205 w 64145"/>
                  <a:gd name="connsiteY26" fmla="*/ 100968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145" h="104923">
                    <a:moveTo>
                      <a:pt x="32205" y="104987"/>
                    </a:moveTo>
                    <a:cubicBezTo>
                      <a:pt x="19803" y="104987"/>
                      <a:pt x="11344" y="99852"/>
                      <a:pt x="6829" y="89583"/>
                    </a:cubicBezTo>
                    <a:cubicBezTo>
                      <a:pt x="2315" y="79314"/>
                      <a:pt x="58" y="67085"/>
                      <a:pt x="58" y="52898"/>
                    </a:cubicBezTo>
                    <a:cubicBezTo>
                      <a:pt x="58" y="44067"/>
                      <a:pt x="877" y="35757"/>
                      <a:pt x="2514" y="27969"/>
                    </a:cubicBezTo>
                    <a:cubicBezTo>
                      <a:pt x="4151" y="20180"/>
                      <a:pt x="7350" y="13582"/>
                      <a:pt x="12113" y="8175"/>
                    </a:cubicBezTo>
                    <a:cubicBezTo>
                      <a:pt x="16875" y="2767"/>
                      <a:pt x="23573" y="63"/>
                      <a:pt x="32205" y="63"/>
                    </a:cubicBezTo>
                    <a:cubicBezTo>
                      <a:pt x="38952" y="63"/>
                      <a:pt x="44459" y="1700"/>
                      <a:pt x="48725" y="4974"/>
                    </a:cubicBezTo>
                    <a:cubicBezTo>
                      <a:pt x="52991" y="8248"/>
                      <a:pt x="56240" y="12465"/>
                      <a:pt x="58473" y="17625"/>
                    </a:cubicBezTo>
                    <a:cubicBezTo>
                      <a:pt x="60706" y="22784"/>
                      <a:pt x="62219" y="28340"/>
                      <a:pt x="63013" y="34293"/>
                    </a:cubicBezTo>
                    <a:cubicBezTo>
                      <a:pt x="63806" y="40246"/>
                      <a:pt x="64203" y="46448"/>
                      <a:pt x="64203" y="52898"/>
                    </a:cubicBezTo>
                    <a:cubicBezTo>
                      <a:pt x="64203" y="61629"/>
                      <a:pt x="63410" y="69814"/>
                      <a:pt x="61822" y="77454"/>
                    </a:cubicBezTo>
                    <a:cubicBezTo>
                      <a:pt x="60235" y="85094"/>
                      <a:pt x="57084" y="91593"/>
                      <a:pt x="52371" y="96951"/>
                    </a:cubicBezTo>
                    <a:cubicBezTo>
                      <a:pt x="47658" y="102308"/>
                      <a:pt x="40936" y="104987"/>
                      <a:pt x="32205" y="104987"/>
                    </a:cubicBezTo>
                    <a:close/>
                    <a:moveTo>
                      <a:pt x="32205" y="100968"/>
                    </a:moveTo>
                    <a:cubicBezTo>
                      <a:pt x="37860" y="100968"/>
                      <a:pt x="42077" y="98066"/>
                      <a:pt x="44855" y="92262"/>
                    </a:cubicBezTo>
                    <a:cubicBezTo>
                      <a:pt x="47633" y="86458"/>
                      <a:pt x="49345" y="80033"/>
                      <a:pt x="49990" y="72989"/>
                    </a:cubicBezTo>
                    <a:cubicBezTo>
                      <a:pt x="50635" y="65945"/>
                      <a:pt x="50957" y="58454"/>
                      <a:pt x="50957" y="50516"/>
                    </a:cubicBezTo>
                    <a:cubicBezTo>
                      <a:pt x="50957" y="42876"/>
                      <a:pt x="50635" y="35831"/>
                      <a:pt x="49990" y="29382"/>
                    </a:cubicBezTo>
                    <a:cubicBezTo>
                      <a:pt x="49345" y="22933"/>
                      <a:pt x="47658" y="17079"/>
                      <a:pt x="44929" y="11821"/>
                    </a:cubicBezTo>
                    <a:cubicBezTo>
                      <a:pt x="42201" y="6562"/>
                      <a:pt x="37959" y="3932"/>
                      <a:pt x="32205" y="3932"/>
                    </a:cubicBezTo>
                    <a:cubicBezTo>
                      <a:pt x="26450" y="3932"/>
                      <a:pt x="22183" y="6562"/>
                      <a:pt x="19405" y="11821"/>
                    </a:cubicBezTo>
                    <a:cubicBezTo>
                      <a:pt x="16627" y="17079"/>
                      <a:pt x="14916" y="22933"/>
                      <a:pt x="14271" y="29382"/>
                    </a:cubicBezTo>
                    <a:cubicBezTo>
                      <a:pt x="13626" y="35831"/>
                      <a:pt x="13304" y="42876"/>
                      <a:pt x="13304" y="50516"/>
                    </a:cubicBezTo>
                    <a:cubicBezTo>
                      <a:pt x="13304" y="56172"/>
                      <a:pt x="13452" y="61505"/>
                      <a:pt x="13750" y="66515"/>
                    </a:cubicBezTo>
                    <a:cubicBezTo>
                      <a:pt x="14048" y="71526"/>
                      <a:pt x="14792" y="76685"/>
                      <a:pt x="15983" y="81994"/>
                    </a:cubicBezTo>
                    <a:cubicBezTo>
                      <a:pt x="17174" y="87302"/>
                      <a:pt x="19083" y="91791"/>
                      <a:pt x="21712" y="95462"/>
                    </a:cubicBezTo>
                    <a:cubicBezTo>
                      <a:pt x="24342" y="99133"/>
                      <a:pt x="27839" y="100968"/>
                      <a:pt x="32205" y="10096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2">
              <a:extLst>
                <a:ext uri="{FF2B5EF4-FFF2-40B4-BE49-F238E27FC236}">
                  <a16:creationId xmlns:a16="http://schemas.microsoft.com/office/drawing/2014/main" id="{42BBD8F7-67D3-3AD7-E298-99D7E941075A}"/>
                </a:ext>
              </a:extLst>
            </p:cNvPr>
            <p:cNvGrpSpPr/>
            <p:nvPr/>
          </p:nvGrpSpPr>
          <p:grpSpPr>
            <a:xfrm>
              <a:off x="1496910" y="2983126"/>
              <a:ext cx="140345" cy="104923"/>
              <a:chOff x="1496910" y="2983126"/>
              <a:chExt cx="140345" cy="104923"/>
            </a:xfrm>
            <a:solidFill>
              <a:srgbClr val="262626"/>
            </a:solidFill>
          </p:grpSpPr>
          <p:sp>
            <p:nvSpPr>
              <p:cNvPr id="77" name="Freeform: Shape 2138">
                <a:extLst>
                  <a:ext uri="{FF2B5EF4-FFF2-40B4-BE49-F238E27FC236}">
                    <a16:creationId xmlns:a16="http://schemas.microsoft.com/office/drawing/2014/main" id="{25CDE141-63C2-3AEB-F4E9-6D7E8D942948}"/>
                  </a:ext>
                </a:extLst>
              </p:cNvPr>
              <p:cNvSpPr/>
              <p:nvPr/>
            </p:nvSpPr>
            <p:spPr>
              <a:xfrm>
                <a:off x="1496910" y="2983126"/>
                <a:ext cx="67567" cy="101500"/>
              </a:xfrm>
              <a:custGeom>
                <a:avLst/>
                <a:gdLst>
                  <a:gd name="connsiteX0" fmla="*/ 58 w 67567"/>
                  <a:gd name="connsiteY0" fmla="*/ 76378 h 101500"/>
                  <a:gd name="connsiteX1" fmla="*/ 58 w 67567"/>
                  <a:gd name="connsiteY1" fmla="*/ 71020 h 101500"/>
                  <a:gd name="connsiteX2" fmla="*/ 47088 w 67567"/>
                  <a:gd name="connsiteY2" fmla="*/ 773 h 101500"/>
                  <a:gd name="connsiteX3" fmla="*/ 48725 w 67567"/>
                  <a:gd name="connsiteY3" fmla="*/ 29 h 101500"/>
                  <a:gd name="connsiteX4" fmla="*/ 50957 w 67567"/>
                  <a:gd name="connsiteY4" fmla="*/ 29 h 101500"/>
                  <a:gd name="connsiteX5" fmla="*/ 52594 w 67567"/>
                  <a:gd name="connsiteY5" fmla="*/ 1666 h 101500"/>
                  <a:gd name="connsiteX6" fmla="*/ 52594 w 67567"/>
                  <a:gd name="connsiteY6" fmla="*/ 71020 h 101500"/>
                  <a:gd name="connsiteX7" fmla="*/ 67626 w 67567"/>
                  <a:gd name="connsiteY7" fmla="*/ 71020 h 101500"/>
                  <a:gd name="connsiteX8" fmla="*/ 67626 w 67567"/>
                  <a:gd name="connsiteY8" fmla="*/ 76378 h 101500"/>
                  <a:gd name="connsiteX9" fmla="*/ 52594 w 67567"/>
                  <a:gd name="connsiteY9" fmla="*/ 76378 h 101500"/>
                  <a:gd name="connsiteX10" fmla="*/ 52594 w 67567"/>
                  <a:gd name="connsiteY10" fmla="*/ 91260 h 101500"/>
                  <a:gd name="connsiteX11" fmla="*/ 57060 w 67567"/>
                  <a:gd name="connsiteY11" fmla="*/ 95279 h 101500"/>
                  <a:gd name="connsiteX12" fmla="*/ 67477 w 67567"/>
                  <a:gd name="connsiteY12" fmla="*/ 96171 h 101500"/>
                  <a:gd name="connsiteX13" fmla="*/ 67477 w 67567"/>
                  <a:gd name="connsiteY13" fmla="*/ 101529 h 101500"/>
                  <a:gd name="connsiteX14" fmla="*/ 25508 w 67567"/>
                  <a:gd name="connsiteY14" fmla="*/ 101529 h 101500"/>
                  <a:gd name="connsiteX15" fmla="*/ 25508 w 67567"/>
                  <a:gd name="connsiteY15" fmla="*/ 96171 h 101500"/>
                  <a:gd name="connsiteX16" fmla="*/ 35777 w 67567"/>
                  <a:gd name="connsiteY16" fmla="*/ 95279 h 101500"/>
                  <a:gd name="connsiteX17" fmla="*/ 40241 w 67567"/>
                  <a:gd name="connsiteY17" fmla="*/ 91260 h 101500"/>
                  <a:gd name="connsiteX18" fmla="*/ 40241 w 67567"/>
                  <a:gd name="connsiteY18" fmla="*/ 76378 h 101500"/>
                  <a:gd name="connsiteX19" fmla="*/ 58 w 67567"/>
                  <a:gd name="connsiteY19" fmla="*/ 76378 h 101500"/>
                  <a:gd name="connsiteX20" fmla="*/ 5118 w 67567"/>
                  <a:gd name="connsiteY20" fmla="*/ 71020 h 101500"/>
                  <a:gd name="connsiteX21" fmla="*/ 41135 w 67567"/>
                  <a:gd name="connsiteY21" fmla="*/ 71020 h 101500"/>
                  <a:gd name="connsiteX22" fmla="*/ 41135 w 67567"/>
                  <a:gd name="connsiteY22" fmla="*/ 16995 h 101500"/>
                  <a:gd name="connsiteX23" fmla="*/ 5118 w 67567"/>
                  <a:gd name="connsiteY23" fmla="*/ 71020 h 10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567" h="101500">
                    <a:moveTo>
                      <a:pt x="58" y="76378"/>
                    </a:moveTo>
                    <a:lnTo>
                      <a:pt x="58" y="71020"/>
                    </a:lnTo>
                    <a:lnTo>
                      <a:pt x="47088" y="773"/>
                    </a:lnTo>
                    <a:cubicBezTo>
                      <a:pt x="47485" y="277"/>
                      <a:pt x="48031" y="29"/>
                      <a:pt x="48725" y="29"/>
                    </a:cubicBezTo>
                    <a:lnTo>
                      <a:pt x="50957" y="29"/>
                    </a:lnTo>
                    <a:cubicBezTo>
                      <a:pt x="52048" y="29"/>
                      <a:pt x="52594" y="575"/>
                      <a:pt x="52594" y="1666"/>
                    </a:cubicBezTo>
                    <a:lnTo>
                      <a:pt x="52594" y="71020"/>
                    </a:lnTo>
                    <a:lnTo>
                      <a:pt x="67626" y="71020"/>
                    </a:lnTo>
                    <a:lnTo>
                      <a:pt x="67626" y="76378"/>
                    </a:lnTo>
                    <a:lnTo>
                      <a:pt x="52594" y="76378"/>
                    </a:lnTo>
                    <a:lnTo>
                      <a:pt x="52594" y="91260"/>
                    </a:lnTo>
                    <a:cubicBezTo>
                      <a:pt x="52594" y="93344"/>
                      <a:pt x="54083" y="94683"/>
                      <a:pt x="57060" y="95279"/>
                    </a:cubicBezTo>
                    <a:cubicBezTo>
                      <a:pt x="60036" y="95874"/>
                      <a:pt x="63508" y="96171"/>
                      <a:pt x="67477" y="96171"/>
                    </a:cubicBezTo>
                    <a:lnTo>
                      <a:pt x="67477" y="101529"/>
                    </a:lnTo>
                    <a:lnTo>
                      <a:pt x="25508" y="101529"/>
                    </a:lnTo>
                    <a:lnTo>
                      <a:pt x="25508" y="96171"/>
                    </a:lnTo>
                    <a:cubicBezTo>
                      <a:pt x="29377" y="96171"/>
                      <a:pt x="32800" y="95874"/>
                      <a:pt x="35777" y="95279"/>
                    </a:cubicBezTo>
                    <a:cubicBezTo>
                      <a:pt x="38753" y="94683"/>
                      <a:pt x="40241" y="93344"/>
                      <a:pt x="40241" y="91260"/>
                    </a:cubicBezTo>
                    <a:lnTo>
                      <a:pt x="40241" y="76378"/>
                    </a:lnTo>
                    <a:lnTo>
                      <a:pt x="58" y="76378"/>
                    </a:lnTo>
                    <a:close/>
                    <a:moveTo>
                      <a:pt x="5118" y="71020"/>
                    </a:moveTo>
                    <a:lnTo>
                      <a:pt x="41135" y="71020"/>
                    </a:lnTo>
                    <a:lnTo>
                      <a:pt x="41135" y="16995"/>
                    </a:lnTo>
                    <a:lnTo>
                      <a:pt x="5118" y="71020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2139">
                <a:extLst>
                  <a:ext uri="{FF2B5EF4-FFF2-40B4-BE49-F238E27FC236}">
                    <a16:creationId xmlns:a16="http://schemas.microsoft.com/office/drawing/2014/main" id="{195D2AF9-F430-8503-5F4F-E2F658B87051}"/>
                  </a:ext>
                </a:extLst>
              </p:cNvPr>
              <p:cNvSpPr/>
              <p:nvPr/>
            </p:nvSpPr>
            <p:spPr>
              <a:xfrm>
                <a:off x="1576385" y="2983126"/>
                <a:ext cx="60870" cy="104923"/>
              </a:xfrm>
              <a:custGeom>
                <a:avLst/>
                <a:gdLst>
                  <a:gd name="connsiteX0" fmla="*/ 5713 w 60870"/>
                  <a:gd name="connsiteY0" fmla="*/ 84117 h 104923"/>
                  <a:gd name="connsiteX1" fmla="*/ 10550 w 60870"/>
                  <a:gd name="connsiteY1" fmla="*/ 92228 h 104923"/>
                  <a:gd name="connsiteX2" fmla="*/ 18215 w 60870"/>
                  <a:gd name="connsiteY2" fmla="*/ 97957 h 104923"/>
                  <a:gd name="connsiteX3" fmla="*/ 27443 w 60870"/>
                  <a:gd name="connsiteY3" fmla="*/ 100042 h 104923"/>
                  <a:gd name="connsiteX4" fmla="*/ 42623 w 60870"/>
                  <a:gd name="connsiteY4" fmla="*/ 91484 h 104923"/>
                  <a:gd name="connsiteX5" fmla="*/ 46790 w 60870"/>
                  <a:gd name="connsiteY5" fmla="*/ 70723 h 104923"/>
                  <a:gd name="connsiteX6" fmla="*/ 46567 w 60870"/>
                  <a:gd name="connsiteY6" fmla="*/ 61793 h 104923"/>
                  <a:gd name="connsiteX7" fmla="*/ 45599 w 60870"/>
                  <a:gd name="connsiteY7" fmla="*/ 54798 h 104923"/>
                  <a:gd name="connsiteX8" fmla="*/ 40614 w 60870"/>
                  <a:gd name="connsiteY8" fmla="*/ 45421 h 104923"/>
                  <a:gd name="connsiteX9" fmla="*/ 31907 w 60870"/>
                  <a:gd name="connsiteY9" fmla="*/ 41403 h 104923"/>
                  <a:gd name="connsiteX10" fmla="*/ 23126 w 60870"/>
                  <a:gd name="connsiteY10" fmla="*/ 42966 h 104923"/>
                  <a:gd name="connsiteX11" fmla="*/ 17098 w 60870"/>
                  <a:gd name="connsiteY11" fmla="*/ 46612 h 104923"/>
                  <a:gd name="connsiteX12" fmla="*/ 13005 w 60870"/>
                  <a:gd name="connsiteY12" fmla="*/ 51003 h 104923"/>
                  <a:gd name="connsiteX13" fmla="*/ 10774 w 60870"/>
                  <a:gd name="connsiteY13" fmla="*/ 53459 h 104923"/>
                  <a:gd name="connsiteX14" fmla="*/ 9136 w 60870"/>
                  <a:gd name="connsiteY14" fmla="*/ 53459 h 104923"/>
                  <a:gd name="connsiteX15" fmla="*/ 8169 w 60870"/>
                  <a:gd name="connsiteY15" fmla="*/ 53012 h 104923"/>
                  <a:gd name="connsiteX16" fmla="*/ 7648 w 60870"/>
                  <a:gd name="connsiteY16" fmla="*/ 52118 h 104923"/>
                  <a:gd name="connsiteX17" fmla="*/ 7648 w 60870"/>
                  <a:gd name="connsiteY17" fmla="*/ 1220 h 104923"/>
                  <a:gd name="connsiteX18" fmla="*/ 8094 w 60870"/>
                  <a:gd name="connsiteY18" fmla="*/ 401 h 104923"/>
                  <a:gd name="connsiteX19" fmla="*/ 9136 w 60870"/>
                  <a:gd name="connsiteY19" fmla="*/ 29 h 104923"/>
                  <a:gd name="connsiteX20" fmla="*/ 9583 w 60870"/>
                  <a:gd name="connsiteY20" fmla="*/ 29 h 104923"/>
                  <a:gd name="connsiteX21" fmla="*/ 31312 w 60870"/>
                  <a:gd name="connsiteY21" fmla="*/ 4940 h 104923"/>
                  <a:gd name="connsiteX22" fmla="*/ 53190 w 60870"/>
                  <a:gd name="connsiteY22" fmla="*/ 29 h 104923"/>
                  <a:gd name="connsiteX23" fmla="*/ 53636 w 60870"/>
                  <a:gd name="connsiteY23" fmla="*/ 29 h 104923"/>
                  <a:gd name="connsiteX24" fmla="*/ 54529 w 60870"/>
                  <a:gd name="connsiteY24" fmla="*/ 401 h 104923"/>
                  <a:gd name="connsiteX25" fmla="*/ 54975 w 60870"/>
                  <a:gd name="connsiteY25" fmla="*/ 1220 h 104923"/>
                  <a:gd name="connsiteX26" fmla="*/ 54975 w 60870"/>
                  <a:gd name="connsiteY26" fmla="*/ 2559 h 104923"/>
                  <a:gd name="connsiteX27" fmla="*/ 54677 w 60870"/>
                  <a:gd name="connsiteY27" fmla="*/ 3303 h 104923"/>
                  <a:gd name="connsiteX28" fmla="*/ 41655 w 60870"/>
                  <a:gd name="connsiteY28" fmla="*/ 14168 h 104923"/>
                  <a:gd name="connsiteX29" fmla="*/ 25358 w 60870"/>
                  <a:gd name="connsiteY29" fmla="*/ 18037 h 104923"/>
                  <a:gd name="connsiteX30" fmla="*/ 12857 w 60870"/>
                  <a:gd name="connsiteY30" fmla="*/ 16251 h 104923"/>
                  <a:gd name="connsiteX31" fmla="*/ 12857 w 60870"/>
                  <a:gd name="connsiteY31" fmla="*/ 45124 h 104923"/>
                  <a:gd name="connsiteX32" fmla="*/ 21935 w 60870"/>
                  <a:gd name="connsiteY32" fmla="*/ 39245 h 104923"/>
                  <a:gd name="connsiteX33" fmla="*/ 32055 w 60870"/>
                  <a:gd name="connsiteY33" fmla="*/ 37534 h 104923"/>
                  <a:gd name="connsiteX34" fmla="*/ 47162 w 60870"/>
                  <a:gd name="connsiteY34" fmla="*/ 42370 h 104923"/>
                  <a:gd name="connsiteX35" fmla="*/ 57357 w 60870"/>
                  <a:gd name="connsiteY35" fmla="*/ 54946 h 104923"/>
                  <a:gd name="connsiteX36" fmla="*/ 60929 w 60870"/>
                  <a:gd name="connsiteY36" fmla="*/ 70871 h 104923"/>
                  <a:gd name="connsiteX37" fmla="*/ 56463 w 60870"/>
                  <a:gd name="connsiteY37" fmla="*/ 87763 h 104923"/>
                  <a:gd name="connsiteX38" fmla="*/ 44260 w 60870"/>
                  <a:gd name="connsiteY38" fmla="*/ 100264 h 104923"/>
                  <a:gd name="connsiteX39" fmla="*/ 27443 w 60870"/>
                  <a:gd name="connsiteY39" fmla="*/ 104953 h 104923"/>
                  <a:gd name="connsiteX40" fmla="*/ 13601 w 60870"/>
                  <a:gd name="connsiteY40" fmla="*/ 101009 h 104923"/>
                  <a:gd name="connsiteX41" fmla="*/ 3704 w 60870"/>
                  <a:gd name="connsiteY41" fmla="*/ 90517 h 104923"/>
                  <a:gd name="connsiteX42" fmla="*/ 58 w 60870"/>
                  <a:gd name="connsiteY42" fmla="*/ 76676 h 104923"/>
                  <a:gd name="connsiteX43" fmla="*/ 2290 w 60870"/>
                  <a:gd name="connsiteY43" fmla="*/ 71094 h 104923"/>
                  <a:gd name="connsiteX44" fmla="*/ 7946 w 60870"/>
                  <a:gd name="connsiteY44" fmla="*/ 68937 h 104923"/>
                  <a:gd name="connsiteX45" fmla="*/ 13526 w 60870"/>
                  <a:gd name="connsiteY45" fmla="*/ 71094 h 104923"/>
                  <a:gd name="connsiteX46" fmla="*/ 15833 w 60870"/>
                  <a:gd name="connsiteY46" fmla="*/ 76676 h 104923"/>
                  <a:gd name="connsiteX47" fmla="*/ 13526 w 60870"/>
                  <a:gd name="connsiteY47" fmla="*/ 82182 h 104923"/>
                  <a:gd name="connsiteX48" fmla="*/ 7946 w 60870"/>
                  <a:gd name="connsiteY48" fmla="*/ 84415 h 104923"/>
                  <a:gd name="connsiteX49" fmla="*/ 6681 w 60870"/>
                  <a:gd name="connsiteY49" fmla="*/ 84340 h 104923"/>
                  <a:gd name="connsiteX50" fmla="*/ 5713 w 60870"/>
                  <a:gd name="connsiteY50" fmla="*/ 84117 h 104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0870" h="104923">
                    <a:moveTo>
                      <a:pt x="5713" y="84117"/>
                    </a:moveTo>
                    <a:cubicBezTo>
                      <a:pt x="6805" y="87094"/>
                      <a:pt x="8417" y="89797"/>
                      <a:pt x="10550" y="92228"/>
                    </a:cubicBezTo>
                    <a:cubicBezTo>
                      <a:pt x="12684" y="94659"/>
                      <a:pt x="15238" y="96569"/>
                      <a:pt x="18215" y="97957"/>
                    </a:cubicBezTo>
                    <a:cubicBezTo>
                      <a:pt x="21192" y="99347"/>
                      <a:pt x="24268" y="100042"/>
                      <a:pt x="27443" y="100042"/>
                    </a:cubicBezTo>
                    <a:cubicBezTo>
                      <a:pt x="34784" y="100042"/>
                      <a:pt x="39844" y="97189"/>
                      <a:pt x="42623" y="91484"/>
                    </a:cubicBezTo>
                    <a:cubicBezTo>
                      <a:pt x="45401" y="85779"/>
                      <a:pt x="46790" y="78858"/>
                      <a:pt x="46790" y="70723"/>
                    </a:cubicBezTo>
                    <a:cubicBezTo>
                      <a:pt x="46790" y="67151"/>
                      <a:pt x="46715" y="64174"/>
                      <a:pt x="46567" y="61793"/>
                    </a:cubicBezTo>
                    <a:cubicBezTo>
                      <a:pt x="46418" y="59412"/>
                      <a:pt x="46095" y="57080"/>
                      <a:pt x="45599" y="54798"/>
                    </a:cubicBezTo>
                    <a:cubicBezTo>
                      <a:pt x="44607" y="51226"/>
                      <a:pt x="42945" y="48100"/>
                      <a:pt x="40614" y="45421"/>
                    </a:cubicBezTo>
                    <a:cubicBezTo>
                      <a:pt x="38282" y="42742"/>
                      <a:pt x="35380" y="41403"/>
                      <a:pt x="31907" y="41403"/>
                    </a:cubicBezTo>
                    <a:cubicBezTo>
                      <a:pt x="28534" y="41403"/>
                      <a:pt x="25607" y="41924"/>
                      <a:pt x="23126" y="42966"/>
                    </a:cubicBezTo>
                    <a:cubicBezTo>
                      <a:pt x="20645" y="44008"/>
                      <a:pt x="18636" y="45223"/>
                      <a:pt x="17098" y="46612"/>
                    </a:cubicBezTo>
                    <a:cubicBezTo>
                      <a:pt x="15560" y="48001"/>
                      <a:pt x="14196" y="49465"/>
                      <a:pt x="13005" y="51003"/>
                    </a:cubicBezTo>
                    <a:cubicBezTo>
                      <a:pt x="11815" y="52540"/>
                      <a:pt x="11071" y="53359"/>
                      <a:pt x="10774" y="53459"/>
                    </a:cubicBezTo>
                    <a:lnTo>
                      <a:pt x="9136" y="53459"/>
                    </a:lnTo>
                    <a:cubicBezTo>
                      <a:pt x="8839" y="53459"/>
                      <a:pt x="8516" y="53310"/>
                      <a:pt x="8169" y="53012"/>
                    </a:cubicBezTo>
                    <a:cubicBezTo>
                      <a:pt x="7821" y="52714"/>
                      <a:pt x="7648" y="52416"/>
                      <a:pt x="7648" y="52118"/>
                    </a:cubicBezTo>
                    <a:lnTo>
                      <a:pt x="7648" y="1220"/>
                    </a:lnTo>
                    <a:cubicBezTo>
                      <a:pt x="7648" y="922"/>
                      <a:pt x="7797" y="649"/>
                      <a:pt x="8094" y="401"/>
                    </a:cubicBezTo>
                    <a:cubicBezTo>
                      <a:pt x="8392" y="153"/>
                      <a:pt x="8740" y="29"/>
                      <a:pt x="9136" y="29"/>
                    </a:cubicBezTo>
                    <a:lnTo>
                      <a:pt x="9583" y="29"/>
                    </a:lnTo>
                    <a:cubicBezTo>
                      <a:pt x="16429" y="3303"/>
                      <a:pt x="23672" y="4940"/>
                      <a:pt x="31312" y="4940"/>
                    </a:cubicBezTo>
                    <a:cubicBezTo>
                      <a:pt x="38852" y="4940"/>
                      <a:pt x="46145" y="3303"/>
                      <a:pt x="53190" y="29"/>
                    </a:cubicBezTo>
                    <a:lnTo>
                      <a:pt x="53636" y="29"/>
                    </a:lnTo>
                    <a:cubicBezTo>
                      <a:pt x="53933" y="29"/>
                      <a:pt x="54231" y="153"/>
                      <a:pt x="54529" y="401"/>
                    </a:cubicBezTo>
                    <a:cubicBezTo>
                      <a:pt x="54827" y="649"/>
                      <a:pt x="54975" y="922"/>
                      <a:pt x="54975" y="1220"/>
                    </a:cubicBezTo>
                    <a:lnTo>
                      <a:pt x="54975" y="2559"/>
                    </a:lnTo>
                    <a:cubicBezTo>
                      <a:pt x="54975" y="3055"/>
                      <a:pt x="54876" y="3303"/>
                      <a:pt x="54677" y="3303"/>
                    </a:cubicBezTo>
                    <a:cubicBezTo>
                      <a:pt x="51205" y="7966"/>
                      <a:pt x="46864" y="11588"/>
                      <a:pt x="41655" y="14168"/>
                    </a:cubicBezTo>
                    <a:cubicBezTo>
                      <a:pt x="36446" y="16747"/>
                      <a:pt x="31014" y="18037"/>
                      <a:pt x="25358" y="18037"/>
                    </a:cubicBezTo>
                    <a:cubicBezTo>
                      <a:pt x="21291" y="18037"/>
                      <a:pt x="17123" y="17442"/>
                      <a:pt x="12857" y="16251"/>
                    </a:cubicBezTo>
                    <a:lnTo>
                      <a:pt x="12857" y="45124"/>
                    </a:lnTo>
                    <a:cubicBezTo>
                      <a:pt x="16231" y="42346"/>
                      <a:pt x="19257" y="40386"/>
                      <a:pt x="21935" y="39245"/>
                    </a:cubicBezTo>
                    <a:cubicBezTo>
                      <a:pt x="24614" y="38104"/>
                      <a:pt x="27988" y="37534"/>
                      <a:pt x="32055" y="37534"/>
                    </a:cubicBezTo>
                    <a:cubicBezTo>
                      <a:pt x="37711" y="37534"/>
                      <a:pt x="42747" y="39146"/>
                      <a:pt x="47162" y="42370"/>
                    </a:cubicBezTo>
                    <a:cubicBezTo>
                      <a:pt x="51577" y="45595"/>
                      <a:pt x="54975" y="49787"/>
                      <a:pt x="57357" y="54946"/>
                    </a:cubicBezTo>
                    <a:cubicBezTo>
                      <a:pt x="59738" y="60106"/>
                      <a:pt x="60929" y="65414"/>
                      <a:pt x="60929" y="70871"/>
                    </a:cubicBezTo>
                    <a:cubicBezTo>
                      <a:pt x="60929" y="76923"/>
                      <a:pt x="59440" y="82554"/>
                      <a:pt x="56463" y="87763"/>
                    </a:cubicBezTo>
                    <a:cubicBezTo>
                      <a:pt x="53487" y="92972"/>
                      <a:pt x="49419" y="97139"/>
                      <a:pt x="44260" y="100264"/>
                    </a:cubicBezTo>
                    <a:cubicBezTo>
                      <a:pt x="39100" y="103390"/>
                      <a:pt x="33495" y="104953"/>
                      <a:pt x="27443" y="104953"/>
                    </a:cubicBezTo>
                    <a:cubicBezTo>
                      <a:pt x="22382" y="104953"/>
                      <a:pt x="17768" y="103638"/>
                      <a:pt x="13601" y="101009"/>
                    </a:cubicBezTo>
                    <a:cubicBezTo>
                      <a:pt x="9434" y="98380"/>
                      <a:pt x="6135" y="94882"/>
                      <a:pt x="3704" y="90517"/>
                    </a:cubicBezTo>
                    <a:cubicBezTo>
                      <a:pt x="1274" y="86151"/>
                      <a:pt x="58" y="81537"/>
                      <a:pt x="58" y="76676"/>
                    </a:cubicBezTo>
                    <a:cubicBezTo>
                      <a:pt x="58" y="74394"/>
                      <a:pt x="802" y="72533"/>
                      <a:pt x="2290" y="71094"/>
                    </a:cubicBezTo>
                    <a:cubicBezTo>
                      <a:pt x="3778" y="69656"/>
                      <a:pt x="5664" y="68937"/>
                      <a:pt x="7946" y="68937"/>
                    </a:cubicBezTo>
                    <a:cubicBezTo>
                      <a:pt x="10128" y="68937"/>
                      <a:pt x="11988" y="69656"/>
                      <a:pt x="13526" y="71094"/>
                    </a:cubicBezTo>
                    <a:cubicBezTo>
                      <a:pt x="15064" y="72533"/>
                      <a:pt x="15833" y="74394"/>
                      <a:pt x="15833" y="76676"/>
                    </a:cubicBezTo>
                    <a:cubicBezTo>
                      <a:pt x="15833" y="78858"/>
                      <a:pt x="15064" y="80694"/>
                      <a:pt x="13526" y="82182"/>
                    </a:cubicBezTo>
                    <a:cubicBezTo>
                      <a:pt x="11988" y="83671"/>
                      <a:pt x="10128" y="84415"/>
                      <a:pt x="7946" y="84415"/>
                    </a:cubicBezTo>
                    <a:cubicBezTo>
                      <a:pt x="7549" y="84415"/>
                      <a:pt x="7127" y="84390"/>
                      <a:pt x="6681" y="84340"/>
                    </a:cubicBezTo>
                    <a:cubicBezTo>
                      <a:pt x="6234" y="84290"/>
                      <a:pt x="5912" y="84216"/>
                      <a:pt x="5713" y="84117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2">
              <a:extLst>
                <a:ext uri="{FF2B5EF4-FFF2-40B4-BE49-F238E27FC236}">
                  <a16:creationId xmlns:a16="http://schemas.microsoft.com/office/drawing/2014/main" id="{4CED8B6D-EE3C-FE80-05FE-2F9F5905B144}"/>
                </a:ext>
              </a:extLst>
            </p:cNvPr>
            <p:cNvGrpSpPr/>
            <p:nvPr/>
          </p:nvGrpSpPr>
          <p:grpSpPr>
            <a:xfrm>
              <a:off x="1265555" y="3742201"/>
              <a:ext cx="171449" cy="1565796"/>
              <a:chOff x="1265555" y="3742201"/>
              <a:chExt cx="171449" cy="1565796"/>
            </a:xfrm>
            <a:solidFill>
              <a:srgbClr val="262626"/>
            </a:solidFill>
          </p:grpSpPr>
          <p:sp>
            <p:nvSpPr>
              <p:cNvPr id="59" name="Freeform: Shape 2141">
                <a:extLst>
                  <a:ext uri="{FF2B5EF4-FFF2-40B4-BE49-F238E27FC236}">
                    <a16:creationId xmlns:a16="http://schemas.microsoft.com/office/drawing/2014/main" id="{BE68E1C6-5013-D2AB-BDA8-D8B1D9056641}"/>
                  </a:ext>
                </a:extLst>
              </p:cNvPr>
              <p:cNvSpPr/>
              <p:nvPr/>
            </p:nvSpPr>
            <p:spPr>
              <a:xfrm rot="-5400000">
                <a:off x="1327319" y="5241174"/>
                <a:ext cx="57893" cy="75753"/>
              </a:xfrm>
              <a:custGeom>
                <a:avLst/>
                <a:gdLst>
                  <a:gd name="connsiteX0" fmla="*/ 108 w 57893"/>
                  <a:gd name="connsiteY0" fmla="*/ 76027 h 75753"/>
                  <a:gd name="connsiteX1" fmla="*/ 108 w 57893"/>
                  <a:gd name="connsiteY1" fmla="*/ 69925 h 75753"/>
                  <a:gd name="connsiteX2" fmla="*/ 9707 w 57893"/>
                  <a:gd name="connsiteY2" fmla="*/ 69033 h 75753"/>
                  <a:gd name="connsiteX3" fmla="*/ 13502 w 57893"/>
                  <a:gd name="connsiteY3" fmla="*/ 64567 h 75753"/>
                  <a:gd name="connsiteX4" fmla="*/ 13502 w 57893"/>
                  <a:gd name="connsiteY4" fmla="*/ 17686 h 75753"/>
                  <a:gd name="connsiteX5" fmla="*/ 12088 w 57893"/>
                  <a:gd name="connsiteY5" fmla="*/ 11138 h 75753"/>
                  <a:gd name="connsiteX6" fmla="*/ 8069 w 57893"/>
                  <a:gd name="connsiteY6" fmla="*/ 8608 h 75753"/>
                  <a:gd name="connsiteX7" fmla="*/ 108 w 57893"/>
                  <a:gd name="connsiteY7" fmla="*/ 8161 h 75753"/>
                  <a:gd name="connsiteX8" fmla="*/ 108 w 57893"/>
                  <a:gd name="connsiteY8" fmla="*/ 2059 h 75753"/>
                  <a:gd name="connsiteX9" fmla="*/ 24664 w 57893"/>
                  <a:gd name="connsiteY9" fmla="*/ 274 h 75753"/>
                  <a:gd name="connsiteX10" fmla="*/ 24664 w 57893"/>
                  <a:gd name="connsiteY10" fmla="*/ 16942 h 75753"/>
                  <a:gd name="connsiteX11" fmla="*/ 32477 w 57893"/>
                  <a:gd name="connsiteY11" fmla="*/ 4887 h 75753"/>
                  <a:gd name="connsiteX12" fmla="*/ 44905 w 57893"/>
                  <a:gd name="connsiteY12" fmla="*/ 274 h 75753"/>
                  <a:gd name="connsiteX13" fmla="*/ 53983 w 57893"/>
                  <a:gd name="connsiteY13" fmla="*/ 3250 h 75753"/>
                  <a:gd name="connsiteX14" fmla="*/ 58001 w 57893"/>
                  <a:gd name="connsiteY14" fmla="*/ 11287 h 75753"/>
                  <a:gd name="connsiteX15" fmla="*/ 55769 w 57893"/>
                  <a:gd name="connsiteY15" fmla="*/ 16570 h 75753"/>
                  <a:gd name="connsiteX16" fmla="*/ 50262 w 57893"/>
                  <a:gd name="connsiteY16" fmla="*/ 18877 h 75753"/>
                  <a:gd name="connsiteX17" fmla="*/ 44905 w 57893"/>
                  <a:gd name="connsiteY17" fmla="*/ 16645 h 75753"/>
                  <a:gd name="connsiteX18" fmla="*/ 42672 w 57893"/>
                  <a:gd name="connsiteY18" fmla="*/ 11287 h 75753"/>
                  <a:gd name="connsiteX19" fmla="*/ 45947 w 57893"/>
                  <a:gd name="connsiteY19" fmla="*/ 4739 h 75753"/>
                  <a:gd name="connsiteX20" fmla="*/ 44905 w 57893"/>
                  <a:gd name="connsiteY20" fmla="*/ 4739 h 75753"/>
                  <a:gd name="connsiteX21" fmla="*/ 33519 w 57893"/>
                  <a:gd name="connsiteY21" fmla="*/ 9724 h 75753"/>
                  <a:gd name="connsiteX22" fmla="*/ 27268 w 57893"/>
                  <a:gd name="connsiteY22" fmla="*/ 22152 h 75753"/>
                  <a:gd name="connsiteX23" fmla="*/ 25408 w 57893"/>
                  <a:gd name="connsiteY23" fmla="*/ 36439 h 75753"/>
                  <a:gd name="connsiteX24" fmla="*/ 25408 w 57893"/>
                  <a:gd name="connsiteY24" fmla="*/ 64567 h 75753"/>
                  <a:gd name="connsiteX25" fmla="*/ 42077 w 57893"/>
                  <a:gd name="connsiteY25" fmla="*/ 69925 h 75753"/>
                  <a:gd name="connsiteX26" fmla="*/ 42077 w 57893"/>
                  <a:gd name="connsiteY26" fmla="*/ 76027 h 75753"/>
                  <a:gd name="connsiteX27" fmla="*/ 108 w 57893"/>
                  <a:gd name="connsiteY27" fmla="*/ 76027 h 7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893" h="75753">
                    <a:moveTo>
                      <a:pt x="108" y="76027"/>
                    </a:moveTo>
                    <a:lnTo>
                      <a:pt x="108" y="69925"/>
                    </a:lnTo>
                    <a:cubicBezTo>
                      <a:pt x="3978" y="69925"/>
                      <a:pt x="7177" y="69628"/>
                      <a:pt x="9707" y="69033"/>
                    </a:cubicBezTo>
                    <a:cubicBezTo>
                      <a:pt x="12237" y="68437"/>
                      <a:pt x="13502" y="66949"/>
                      <a:pt x="13502" y="64567"/>
                    </a:cubicBezTo>
                    <a:lnTo>
                      <a:pt x="13502" y="17686"/>
                    </a:lnTo>
                    <a:cubicBezTo>
                      <a:pt x="13502" y="14710"/>
                      <a:pt x="13030" y="12527"/>
                      <a:pt x="12088" y="11138"/>
                    </a:cubicBezTo>
                    <a:cubicBezTo>
                      <a:pt x="11146" y="9749"/>
                      <a:pt x="9806" y="8906"/>
                      <a:pt x="8069" y="8608"/>
                    </a:cubicBezTo>
                    <a:cubicBezTo>
                      <a:pt x="6333" y="8310"/>
                      <a:pt x="3679" y="8161"/>
                      <a:pt x="108" y="8161"/>
                    </a:cubicBezTo>
                    <a:lnTo>
                      <a:pt x="108" y="2059"/>
                    </a:lnTo>
                    <a:lnTo>
                      <a:pt x="24664" y="274"/>
                    </a:lnTo>
                    <a:lnTo>
                      <a:pt x="24664" y="16942"/>
                    </a:lnTo>
                    <a:cubicBezTo>
                      <a:pt x="26450" y="11982"/>
                      <a:pt x="29055" y="7963"/>
                      <a:pt x="32477" y="4887"/>
                    </a:cubicBezTo>
                    <a:cubicBezTo>
                      <a:pt x="35901" y="1812"/>
                      <a:pt x="40043" y="274"/>
                      <a:pt x="44905" y="274"/>
                    </a:cubicBezTo>
                    <a:cubicBezTo>
                      <a:pt x="48278" y="274"/>
                      <a:pt x="51304" y="1266"/>
                      <a:pt x="53983" y="3250"/>
                    </a:cubicBezTo>
                    <a:cubicBezTo>
                      <a:pt x="56662" y="5234"/>
                      <a:pt x="58001" y="7914"/>
                      <a:pt x="58001" y="11287"/>
                    </a:cubicBezTo>
                    <a:cubicBezTo>
                      <a:pt x="58001" y="13271"/>
                      <a:pt x="57258" y="15033"/>
                      <a:pt x="55769" y="16570"/>
                    </a:cubicBezTo>
                    <a:cubicBezTo>
                      <a:pt x="54281" y="18108"/>
                      <a:pt x="52446" y="18877"/>
                      <a:pt x="50262" y="18877"/>
                    </a:cubicBezTo>
                    <a:cubicBezTo>
                      <a:pt x="48179" y="18877"/>
                      <a:pt x="46393" y="18133"/>
                      <a:pt x="44905" y="16645"/>
                    </a:cubicBezTo>
                    <a:cubicBezTo>
                      <a:pt x="43416" y="15156"/>
                      <a:pt x="42672" y="13370"/>
                      <a:pt x="42672" y="11287"/>
                    </a:cubicBezTo>
                    <a:cubicBezTo>
                      <a:pt x="42672" y="8212"/>
                      <a:pt x="43764" y="6029"/>
                      <a:pt x="45947" y="4739"/>
                    </a:cubicBezTo>
                    <a:lnTo>
                      <a:pt x="44905" y="4739"/>
                    </a:lnTo>
                    <a:cubicBezTo>
                      <a:pt x="40241" y="4739"/>
                      <a:pt x="36446" y="6401"/>
                      <a:pt x="33519" y="9724"/>
                    </a:cubicBezTo>
                    <a:cubicBezTo>
                      <a:pt x="30592" y="13048"/>
                      <a:pt x="28509" y="17190"/>
                      <a:pt x="27268" y="22152"/>
                    </a:cubicBezTo>
                    <a:cubicBezTo>
                      <a:pt x="26028" y="27112"/>
                      <a:pt x="25408" y="31875"/>
                      <a:pt x="25408" y="36439"/>
                    </a:cubicBezTo>
                    <a:lnTo>
                      <a:pt x="25408" y="64567"/>
                    </a:lnTo>
                    <a:cubicBezTo>
                      <a:pt x="25408" y="68139"/>
                      <a:pt x="30964" y="69925"/>
                      <a:pt x="42077" y="69925"/>
                    </a:cubicBezTo>
                    <a:lnTo>
                      <a:pt x="42077" y="76027"/>
                    </a:lnTo>
                    <a:lnTo>
                      <a:pt x="108" y="76027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2142">
                <a:extLst>
                  <a:ext uri="{FF2B5EF4-FFF2-40B4-BE49-F238E27FC236}">
                    <a16:creationId xmlns:a16="http://schemas.microsoft.com/office/drawing/2014/main" id="{31E56C71-BC26-169A-89E9-11A071C07D3C}"/>
                  </a:ext>
                </a:extLst>
              </p:cNvPr>
              <p:cNvSpPr/>
              <p:nvPr/>
            </p:nvSpPr>
            <p:spPr>
              <a:xfrm rot="-5400000">
                <a:off x="1288922" y="5136523"/>
                <a:ext cx="134689" cy="75753"/>
              </a:xfrm>
              <a:custGeom>
                <a:avLst/>
                <a:gdLst>
                  <a:gd name="connsiteX0" fmla="*/ 97 w 134689"/>
                  <a:gd name="connsiteY0" fmla="*/ 76016 h 75753"/>
                  <a:gd name="connsiteX1" fmla="*/ 97 w 134689"/>
                  <a:gd name="connsiteY1" fmla="*/ 69914 h 75753"/>
                  <a:gd name="connsiteX2" fmla="*/ 9770 w 134689"/>
                  <a:gd name="connsiteY2" fmla="*/ 69022 h 75753"/>
                  <a:gd name="connsiteX3" fmla="*/ 13492 w 134689"/>
                  <a:gd name="connsiteY3" fmla="*/ 64556 h 75753"/>
                  <a:gd name="connsiteX4" fmla="*/ 13492 w 134689"/>
                  <a:gd name="connsiteY4" fmla="*/ 17675 h 75753"/>
                  <a:gd name="connsiteX5" fmla="*/ 12151 w 134689"/>
                  <a:gd name="connsiteY5" fmla="*/ 11127 h 75753"/>
                  <a:gd name="connsiteX6" fmla="*/ 8208 w 134689"/>
                  <a:gd name="connsiteY6" fmla="*/ 8597 h 75753"/>
                  <a:gd name="connsiteX7" fmla="*/ 97 w 134689"/>
                  <a:gd name="connsiteY7" fmla="*/ 8150 h 75753"/>
                  <a:gd name="connsiteX8" fmla="*/ 97 w 134689"/>
                  <a:gd name="connsiteY8" fmla="*/ 2048 h 75753"/>
                  <a:gd name="connsiteX9" fmla="*/ 24951 w 134689"/>
                  <a:gd name="connsiteY9" fmla="*/ 263 h 75753"/>
                  <a:gd name="connsiteX10" fmla="*/ 24951 w 134689"/>
                  <a:gd name="connsiteY10" fmla="*/ 16931 h 75753"/>
                  <a:gd name="connsiteX11" fmla="*/ 35146 w 134689"/>
                  <a:gd name="connsiteY11" fmla="*/ 4951 h 75753"/>
                  <a:gd name="connsiteX12" fmla="*/ 49806 w 134689"/>
                  <a:gd name="connsiteY12" fmla="*/ 263 h 75753"/>
                  <a:gd name="connsiteX13" fmla="*/ 73023 w 134689"/>
                  <a:gd name="connsiteY13" fmla="*/ 16336 h 75753"/>
                  <a:gd name="connsiteX14" fmla="*/ 83069 w 134689"/>
                  <a:gd name="connsiteY14" fmla="*/ 4728 h 75753"/>
                  <a:gd name="connsiteX15" fmla="*/ 97579 w 134689"/>
                  <a:gd name="connsiteY15" fmla="*/ 263 h 75753"/>
                  <a:gd name="connsiteX16" fmla="*/ 110676 w 134689"/>
                  <a:gd name="connsiteY16" fmla="*/ 2792 h 75753"/>
                  <a:gd name="connsiteX17" fmla="*/ 118712 w 134689"/>
                  <a:gd name="connsiteY17" fmla="*/ 10457 h 75753"/>
                  <a:gd name="connsiteX18" fmla="*/ 121392 w 134689"/>
                  <a:gd name="connsiteY18" fmla="*/ 23331 h 75753"/>
                  <a:gd name="connsiteX19" fmla="*/ 121392 w 134689"/>
                  <a:gd name="connsiteY19" fmla="*/ 64556 h 75753"/>
                  <a:gd name="connsiteX20" fmla="*/ 125186 w 134689"/>
                  <a:gd name="connsiteY20" fmla="*/ 69022 h 75753"/>
                  <a:gd name="connsiteX21" fmla="*/ 134786 w 134689"/>
                  <a:gd name="connsiteY21" fmla="*/ 69914 h 75753"/>
                  <a:gd name="connsiteX22" fmla="*/ 134786 w 134689"/>
                  <a:gd name="connsiteY22" fmla="*/ 76016 h 75753"/>
                  <a:gd name="connsiteX23" fmla="*/ 95495 w 134689"/>
                  <a:gd name="connsiteY23" fmla="*/ 76016 h 75753"/>
                  <a:gd name="connsiteX24" fmla="*/ 95495 w 134689"/>
                  <a:gd name="connsiteY24" fmla="*/ 69914 h 75753"/>
                  <a:gd name="connsiteX25" fmla="*/ 105095 w 134689"/>
                  <a:gd name="connsiteY25" fmla="*/ 69022 h 75753"/>
                  <a:gd name="connsiteX26" fmla="*/ 108890 w 134689"/>
                  <a:gd name="connsiteY26" fmla="*/ 64556 h 75753"/>
                  <a:gd name="connsiteX27" fmla="*/ 108890 w 134689"/>
                  <a:gd name="connsiteY27" fmla="*/ 23926 h 75753"/>
                  <a:gd name="connsiteX28" fmla="*/ 106435 w 134689"/>
                  <a:gd name="connsiteY28" fmla="*/ 10010 h 75753"/>
                  <a:gd name="connsiteX29" fmla="*/ 96537 w 134689"/>
                  <a:gd name="connsiteY29" fmla="*/ 4728 h 75753"/>
                  <a:gd name="connsiteX30" fmla="*/ 80167 w 134689"/>
                  <a:gd name="connsiteY30" fmla="*/ 12690 h 75753"/>
                  <a:gd name="connsiteX31" fmla="*/ 73767 w 134689"/>
                  <a:gd name="connsiteY31" fmla="*/ 30772 h 75753"/>
                  <a:gd name="connsiteX32" fmla="*/ 73767 w 134689"/>
                  <a:gd name="connsiteY32" fmla="*/ 64556 h 75753"/>
                  <a:gd name="connsiteX33" fmla="*/ 77487 w 134689"/>
                  <a:gd name="connsiteY33" fmla="*/ 69022 h 75753"/>
                  <a:gd name="connsiteX34" fmla="*/ 87161 w 134689"/>
                  <a:gd name="connsiteY34" fmla="*/ 69914 h 75753"/>
                  <a:gd name="connsiteX35" fmla="*/ 87161 w 134689"/>
                  <a:gd name="connsiteY35" fmla="*/ 76016 h 75753"/>
                  <a:gd name="connsiteX36" fmla="*/ 47870 w 134689"/>
                  <a:gd name="connsiteY36" fmla="*/ 76016 h 75753"/>
                  <a:gd name="connsiteX37" fmla="*/ 47870 w 134689"/>
                  <a:gd name="connsiteY37" fmla="*/ 69914 h 75753"/>
                  <a:gd name="connsiteX38" fmla="*/ 57470 w 134689"/>
                  <a:gd name="connsiteY38" fmla="*/ 69022 h 75753"/>
                  <a:gd name="connsiteX39" fmla="*/ 61265 w 134689"/>
                  <a:gd name="connsiteY39" fmla="*/ 64556 h 75753"/>
                  <a:gd name="connsiteX40" fmla="*/ 61265 w 134689"/>
                  <a:gd name="connsiteY40" fmla="*/ 23926 h 75753"/>
                  <a:gd name="connsiteX41" fmla="*/ 58810 w 134689"/>
                  <a:gd name="connsiteY41" fmla="*/ 10086 h 75753"/>
                  <a:gd name="connsiteX42" fmla="*/ 48912 w 134689"/>
                  <a:gd name="connsiteY42" fmla="*/ 4728 h 75753"/>
                  <a:gd name="connsiteX43" fmla="*/ 32542 w 134689"/>
                  <a:gd name="connsiteY43" fmla="*/ 12690 h 75753"/>
                  <a:gd name="connsiteX44" fmla="*/ 26142 w 134689"/>
                  <a:gd name="connsiteY44" fmla="*/ 30772 h 75753"/>
                  <a:gd name="connsiteX45" fmla="*/ 26142 w 134689"/>
                  <a:gd name="connsiteY45" fmla="*/ 64556 h 75753"/>
                  <a:gd name="connsiteX46" fmla="*/ 29862 w 134689"/>
                  <a:gd name="connsiteY46" fmla="*/ 69022 h 75753"/>
                  <a:gd name="connsiteX47" fmla="*/ 39387 w 134689"/>
                  <a:gd name="connsiteY47" fmla="*/ 69914 h 75753"/>
                  <a:gd name="connsiteX48" fmla="*/ 39387 w 134689"/>
                  <a:gd name="connsiteY48" fmla="*/ 76016 h 75753"/>
                  <a:gd name="connsiteX49" fmla="*/ 97 w 134689"/>
                  <a:gd name="connsiteY49" fmla="*/ 76016 h 7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34689" h="75753">
                    <a:moveTo>
                      <a:pt x="97" y="76016"/>
                    </a:moveTo>
                    <a:lnTo>
                      <a:pt x="97" y="69914"/>
                    </a:lnTo>
                    <a:cubicBezTo>
                      <a:pt x="4066" y="69914"/>
                      <a:pt x="7290" y="69617"/>
                      <a:pt x="9770" y="69022"/>
                    </a:cubicBezTo>
                    <a:cubicBezTo>
                      <a:pt x="12251" y="68426"/>
                      <a:pt x="13492" y="66938"/>
                      <a:pt x="13492" y="64556"/>
                    </a:cubicBezTo>
                    <a:lnTo>
                      <a:pt x="13492" y="17675"/>
                    </a:lnTo>
                    <a:cubicBezTo>
                      <a:pt x="13492" y="14699"/>
                      <a:pt x="13045" y="12516"/>
                      <a:pt x="12151" y="11127"/>
                    </a:cubicBezTo>
                    <a:cubicBezTo>
                      <a:pt x="11259" y="9738"/>
                      <a:pt x="9944" y="8895"/>
                      <a:pt x="8208" y="8597"/>
                    </a:cubicBezTo>
                    <a:cubicBezTo>
                      <a:pt x="6472" y="8299"/>
                      <a:pt x="3767" y="8150"/>
                      <a:pt x="97" y="8150"/>
                    </a:cubicBezTo>
                    <a:lnTo>
                      <a:pt x="97" y="2048"/>
                    </a:lnTo>
                    <a:lnTo>
                      <a:pt x="24951" y="263"/>
                    </a:lnTo>
                    <a:lnTo>
                      <a:pt x="24951" y="16931"/>
                    </a:lnTo>
                    <a:cubicBezTo>
                      <a:pt x="27233" y="12070"/>
                      <a:pt x="30632" y="8076"/>
                      <a:pt x="35146" y="4951"/>
                    </a:cubicBezTo>
                    <a:cubicBezTo>
                      <a:pt x="39660" y="1826"/>
                      <a:pt x="44547" y="263"/>
                      <a:pt x="49806" y="263"/>
                    </a:cubicBezTo>
                    <a:cubicBezTo>
                      <a:pt x="63002" y="263"/>
                      <a:pt x="70741" y="5620"/>
                      <a:pt x="73023" y="16336"/>
                    </a:cubicBezTo>
                    <a:cubicBezTo>
                      <a:pt x="75304" y="11573"/>
                      <a:pt x="78653" y="7704"/>
                      <a:pt x="83069" y="4728"/>
                    </a:cubicBezTo>
                    <a:cubicBezTo>
                      <a:pt x="87484" y="1751"/>
                      <a:pt x="92320" y="263"/>
                      <a:pt x="97579" y="263"/>
                    </a:cubicBezTo>
                    <a:cubicBezTo>
                      <a:pt x="102739" y="263"/>
                      <a:pt x="107104" y="1106"/>
                      <a:pt x="110676" y="2792"/>
                    </a:cubicBezTo>
                    <a:cubicBezTo>
                      <a:pt x="114248" y="4479"/>
                      <a:pt x="116926" y="7035"/>
                      <a:pt x="118712" y="10457"/>
                    </a:cubicBezTo>
                    <a:cubicBezTo>
                      <a:pt x="120498" y="13880"/>
                      <a:pt x="121392" y="18171"/>
                      <a:pt x="121392" y="23331"/>
                    </a:cubicBezTo>
                    <a:lnTo>
                      <a:pt x="121392" y="64556"/>
                    </a:lnTo>
                    <a:cubicBezTo>
                      <a:pt x="121392" y="66938"/>
                      <a:pt x="122657" y="68426"/>
                      <a:pt x="125186" y="69022"/>
                    </a:cubicBezTo>
                    <a:cubicBezTo>
                      <a:pt x="127717" y="69617"/>
                      <a:pt x="130917" y="69914"/>
                      <a:pt x="134786" y="69914"/>
                    </a:cubicBezTo>
                    <a:lnTo>
                      <a:pt x="134786" y="76016"/>
                    </a:lnTo>
                    <a:lnTo>
                      <a:pt x="95495" y="76016"/>
                    </a:lnTo>
                    <a:lnTo>
                      <a:pt x="95495" y="69914"/>
                    </a:lnTo>
                    <a:cubicBezTo>
                      <a:pt x="99365" y="69914"/>
                      <a:pt x="102565" y="69617"/>
                      <a:pt x="105095" y="69022"/>
                    </a:cubicBezTo>
                    <a:cubicBezTo>
                      <a:pt x="107625" y="68426"/>
                      <a:pt x="108890" y="66938"/>
                      <a:pt x="108890" y="64556"/>
                    </a:cubicBezTo>
                    <a:lnTo>
                      <a:pt x="108890" y="23926"/>
                    </a:lnTo>
                    <a:cubicBezTo>
                      <a:pt x="108890" y="18171"/>
                      <a:pt x="108072" y="13533"/>
                      <a:pt x="106435" y="10010"/>
                    </a:cubicBezTo>
                    <a:cubicBezTo>
                      <a:pt x="104797" y="6489"/>
                      <a:pt x="101499" y="4728"/>
                      <a:pt x="96537" y="4728"/>
                    </a:cubicBezTo>
                    <a:cubicBezTo>
                      <a:pt x="89890" y="4728"/>
                      <a:pt x="84433" y="7382"/>
                      <a:pt x="80167" y="12690"/>
                    </a:cubicBezTo>
                    <a:cubicBezTo>
                      <a:pt x="75900" y="17998"/>
                      <a:pt x="73767" y="24026"/>
                      <a:pt x="73767" y="30772"/>
                    </a:cubicBezTo>
                    <a:lnTo>
                      <a:pt x="73767" y="64556"/>
                    </a:lnTo>
                    <a:cubicBezTo>
                      <a:pt x="73767" y="66938"/>
                      <a:pt x="75007" y="68426"/>
                      <a:pt x="77487" y="69022"/>
                    </a:cubicBezTo>
                    <a:cubicBezTo>
                      <a:pt x="79967" y="69617"/>
                      <a:pt x="83192" y="69914"/>
                      <a:pt x="87161" y="69914"/>
                    </a:cubicBezTo>
                    <a:lnTo>
                      <a:pt x="87161" y="76016"/>
                    </a:lnTo>
                    <a:lnTo>
                      <a:pt x="47870" y="76016"/>
                    </a:lnTo>
                    <a:lnTo>
                      <a:pt x="47870" y="69914"/>
                    </a:lnTo>
                    <a:cubicBezTo>
                      <a:pt x="51740" y="69914"/>
                      <a:pt x="54940" y="69617"/>
                      <a:pt x="57470" y="69022"/>
                    </a:cubicBezTo>
                    <a:cubicBezTo>
                      <a:pt x="60000" y="68426"/>
                      <a:pt x="61265" y="66938"/>
                      <a:pt x="61265" y="64556"/>
                    </a:cubicBezTo>
                    <a:lnTo>
                      <a:pt x="61265" y="23926"/>
                    </a:lnTo>
                    <a:cubicBezTo>
                      <a:pt x="61265" y="18271"/>
                      <a:pt x="60447" y="13658"/>
                      <a:pt x="58810" y="10086"/>
                    </a:cubicBezTo>
                    <a:cubicBezTo>
                      <a:pt x="57172" y="6514"/>
                      <a:pt x="53874" y="4728"/>
                      <a:pt x="48912" y="4728"/>
                    </a:cubicBezTo>
                    <a:cubicBezTo>
                      <a:pt x="42265" y="4728"/>
                      <a:pt x="36808" y="7382"/>
                      <a:pt x="32542" y="12690"/>
                    </a:cubicBezTo>
                    <a:cubicBezTo>
                      <a:pt x="28275" y="17998"/>
                      <a:pt x="26142" y="24026"/>
                      <a:pt x="26142" y="30772"/>
                    </a:cubicBezTo>
                    <a:lnTo>
                      <a:pt x="26142" y="64556"/>
                    </a:lnTo>
                    <a:cubicBezTo>
                      <a:pt x="26142" y="66938"/>
                      <a:pt x="27382" y="68426"/>
                      <a:pt x="29862" y="69022"/>
                    </a:cubicBezTo>
                    <a:cubicBezTo>
                      <a:pt x="32342" y="69617"/>
                      <a:pt x="35517" y="69914"/>
                      <a:pt x="39387" y="69914"/>
                    </a:cubicBezTo>
                    <a:lnTo>
                      <a:pt x="39387" y="76016"/>
                    </a:lnTo>
                    <a:lnTo>
                      <a:pt x="97" y="76016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2143">
                <a:extLst>
                  <a:ext uri="{FF2B5EF4-FFF2-40B4-BE49-F238E27FC236}">
                    <a16:creationId xmlns:a16="http://schemas.microsoft.com/office/drawing/2014/main" id="{91628592-0FCF-DBF4-6F09-C0A1328B5966}"/>
                  </a:ext>
                </a:extLst>
              </p:cNvPr>
              <p:cNvSpPr/>
              <p:nvPr/>
            </p:nvSpPr>
            <p:spPr>
              <a:xfrm rot="-5400000">
                <a:off x="1328658" y="5034028"/>
                <a:ext cx="56108" cy="78730"/>
              </a:xfrm>
              <a:custGeom>
                <a:avLst/>
                <a:gdLst>
                  <a:gd name="connsiteX0" fmla="*/ 86 w 56108"/>
                  <a:gd name="connsiteY0" fmla="*/ 77494 h 78730"/>
                  <a:gd name="connsiteX1" fmla="*/ 86 w 56108"/>
                  <a:gd name="connsiteY1" fmla="*/ 49514 h 78730"/>
                  <a:gd name="connsiteX2" fmla="*/ 1575 w 56108"/>
                  <a:gd name="connsiteY2" fmla="*/ 48175 h 78730"/>
                  <a:gd name="connsiteX3" fmla="*/ 3658 w 56108"/>
                  <a:gd name="connsiteY3" fmla="*/ 48175 h 78730"/>
                  <a:gd name="connsiteX4" fmla="*/ 4998 w 56108"/>
                  <a:gd name="connsiteY4" fmla="*/ 49514 h 78730"/>
                  <a:gd name="connsiteX5" fmla="*/ 28215 w 56108"/>
                  <a:gd name="connsiteY5" fmla="*/ 74517 h 78730"/>
                  <a:gd name="connsiteX6" fmla="*/ 41758 w 56108"/>
                  <a:gd name="connsiteY6" fmla="*/ 70797 h 78730"/>
                  <a:gd name="connsiteX7" fmla="*/ 47265 w 56108"/>
                  <a:gd name="connsiteY7" fmla="*/ 59337 h 78730"/>
                  <a:gd name="connsiteX8" fmla="*/ 43023 w 56108"/>
                  <a:gd name="connsiteY8" fmla="*/ 49961 h 78730"/>
                  <a:gd name="connsiteX9" fmla="*/ 32828 w 56108"/>
                  <a:gd name="connsiteY9" fmla="*/ 44603 h 78730"/>
                  <a:gd name="connsiteX10" fmla="*/ 21369 w 56108"/>
                  <a:gd name="connsiteY10" fmla="*/ 42370 h 78730"/>
                  <a:gd name="connsiteX11" fmla="*/ 10876 w 56108"/>
                  <a:gd name="connsiteY11" fmla="*/ 38576 h 78730"/>
                  <a:gd name="connsiteX12" fmla="*/ 3137 w 56108"/>
                  <a:gd name="connsiteY12" fmla="*/ 31655 h 78730"/>
                  <a:gd name="connsiteX13" fmla="*/ 86 w 56108"/>
                  <a:gd name="connsiteY13" fmla="*/ 21683 h 78730"/>
                  <a:gd name="connsiteX14" fmla="*/ 4105 w 56108"/>
                  <a:gd name="connsiteY14" fmla="*/ 9256 h 78730"/>
                  <a:gd name="connsiteX15" fmla="*/ 14448 w 56108"/>
                  <a:gd name="connsiteY15" fmla="*/ 2336 h 78730"/>
                  <a:gd name="connsiteX16" fmla="*/ 28215 w 56108"/>
                  <a:gd name="connsiteY16" fmla="*/ 252 h 78730"/>
                  <a:gd name="connsiteX17" fmla="*/ 43544 w 56108"/>
                  <a:gd name="connsiteY17" fmla="*/ 4866 h 78730"/>
                  <a:gd name="connsiteX18" fmla="*/ 48456 w 56108"/>
                  <a:gd name="connsiteY18" fmla="*/ 550 h 78730"/>
                  <a:gd name="connsiteX19" fmla="*/ 49200 w 56108"/>
                  <a:gd name="connsiteY19" fmla="*/ 252 h 78730"/>
                  <a:gd name="connsiteX20" fmla="*/ 50539 w 56108"/>
                  <a:gd name="connsiteY20" fmla="*/ 252 h 78730"/>
                  <a:gd name="connsiteX21" fmla="*/ 51432 w 56108"/>
                  <a:gd name="connsiteY21" fmla="*/ 699 h 78730"/>
                  <a:gd name="connsiteX22" fmla="*/ 51878 w 56108"/>
                  <a:gd name="connsiteY22" fmla="*/ 1592 h 78730"/>
                  <a:gd name="connsiteX23" fmla="*/ 51878 w 56108"/>
                  <a:gd name="connsiteY23" fmla="*/ 24064 h 78730"/>
                  <a:gd name="connsiteX24" fmla="*/ 50539 w 56108"/>
                  <a:gd name="connsiteY24" fmla="*/ 25702 h 78730"/>
                  <a:gd name="connsiteX25" fmla="*/ 48456 w 56108"/>
                  <a:gd name="connsiteY25" fmla="*/ 25702 h 78730"/>
                  <a:gd name="connsiteX26" fmla="*/ 46967 w 56108"/>
                  <a:gd name="connsiteY26" fmla="*/ 24064 h 78730"/>
                  <a:gd name="connsiteX27" fmla="*/ 41982 w 56108"/>
                  <a:gd name="connsiteY27" fmla="*/ 9703 h 78730"/>
                  <a:gd name="connsiteX28" fmla="*/ 28066 w 56108"/>
                  <a:gd name="connsiteY28" fmla="*/ 4270 h 78730"/>
                  <a:gd name="connsiteX29" fmla="*/ 14672 w 56108"/>
                  <a:gd name="connsiteY29" fmla="*/ 7098 h 78730"/>
                  <a:gd name="connsiteX30" fmla="*/ 9016 w 56108"/>
                  <a:gd name="connsiteY30" fmla="*/ 16921 h 78730"/>
                  <a:gd name="connsiteX31" fmla="*/ 13034 w 56108"/>
                  <a:gd name="connsiteY31" fmla="*/ 24734 h 78730"/>
                  <a:gd name="connsiteX32" fmla="*/ 22559 w 56108"/>
                  <a:gd name="connsiteY32" fmla="*/ 29125 h 78730"/>
                  <a:gd name="connsiteX33" fmla="*/ 34168 w 56108"/>
                  <a:gd name="connsiteY33" fmla="*/ 31208 h 78730"/>
                  <a:gd name="connsiteX34" fmla="*/ 45181 w 56108"/>
                  <a:gd name="connsiteY34" fmla="*/ 35748 h 78730"/>
                  <a:gd name="connsiteX35" fmla="*/ 53218 w 56108"/>
                  <a:gd name="connsiteY35" fmla="*/ 43784 h 78730"/>
                  <a:gd name="connsiteX36" fmla="*/ 56195 w 56108"/>
                  <a:gd name="connsiteY36" fmla="*/ 54723 h 78730"/>
                  <a:gd name="connsiteX37" fmla="*/ 54037 w 56108"/>
                  <a:gd name="connsiteY37" fmla="*/ 65513 h 78730"/>
                  <a:gd name="connsiteX38" fmla="*/ 48083 w 56108"/>
                  <a:gd name="connsiteY38" fmla="*/ 73104 h 78730"/>
                  <a:gd name="connsiteX39" fmla="*/ 39079 w 56108"/>
                  <a:gd name="connsiteY39" fmla="*/ 77568 h 78730"/>
                  <a:gd name="connsiteX40" fmla="*/ 28215 w 56108"/>
                  <a:gd name="connsiteY40" fmla="*/ 78983 h 78730"/>
                  <a:gd name="connsiteX41" fmla="*/ 9909 w 56108"/>
                  <a:gd name="connsiteY41" fmla="*/ 71839 h 78730"/>
                  <a:gd name="connsiteX42" fmla="*/ 3509 w 56108"/>
                  <a:gd name="connsiteY42" fmla="*/ 78536 h 78730"/>
                  <a:gd name="connsiteX43" fmla="*/ 2617 w 56108"/>
                  <a:gd name="connsiteY43" fmla="*/ 78983 h 78730"/>
                  <a:gd name="connsiteX44" fmla="*/ 1575 w 56108"/>
                  <a:gd name="connsiteY44" fmla="*/ 78983 h 78730"/>
                  <a:gd name="connsiteX45" fmla="*/ 86 w 56108"/>
                  <a:gd name="connsiteY45" fmla="*/ 77494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6108" h="78730">
                    <a:moveTo>
                      <a:pt x="86" y="77494"/>
                    </a:moveTo>
                    <a:lnTo>
                      <a:pt x="86" y="49514"/>
                    </a:lnTo>
                    <a:cubicBezTo>
                      <a:pt x="86" y="48621"/>
                      <a:pt x="582" y="48175"/>
                      <a:pt x="1575" y="48175"/>
                    </a:cubicBezTo>
                    <a:lnTo>
                      <a:pt x="3658" y="48175"/>
                    </a:lnTo>
                    <a:cubicBezTo>
                      <a:pt x="4352" y="48175"/>
                      <a:pt x="4799" y="48621"/>
                      <a:pt x="4998" y="49514"/>
                    </a:cubicBezTo>
                    <a:cubicBezTo>
                      <a:pt x="8272" y="66183"/>
                      <a:pt x="16011" y="74517"/>
                      <a:pt x="28215" y="74517"/>
                    </a:cubicBezTo>
                    <a:cubicBezTo>
                      <a:pt x="33573" y="74517"/>
                      <a:pt x="38087" y="73277"/>
                      <a:pt x="41758" y="70797"/>
                    </a:cubicBezTo>
                    <a:cubicBezTo>
                      <a:pt x="45430" y="68317"/>
                      <a:pt x="47265" y="64497"/>
                      <a:pt x="47265" y="59337"/>
                    </a:cubicBezTo>
                    <a:cubicBezTo>
                      <a:pt x="47265" y="55666"/>
                      <a:pt x="45851" y="52540"/>
                      <a:pt x="43023" y="49961"/>
                    </a:cubicBezTo>
                    <a:cubicBezTo>
                      <a:pt x="40195" y="47381"/>
                      <a:pt x="36797" y="45595"/>
                      <a:pt x="32828" y="44603"/>
                    </a:cubicBezTo>
                    <a:lnTo>
                      <a:pt x="21369" y="42370"/>
                    </a:lnTo>
                    <a:cubicBezTo>
                      <a:pt x="17499" y="41577"/>
                      <a:pt x="14001" y="40312"/>
                      <a:pt x="10876" y="38576"/>
                    </a:cubicBezTo>
                    <a:cubicBezTo>
                      <a:pt x="7751" y="36839"/>
                      <a:pt x="5171" y="34532"/>
                      <a:pt x="3137" y="31655"/>
                    </a:cubicBezTo>
                    <a:cubicBezTo>
                      <a:pt x="1103" y="28777"/>
                      <a:pt x="86" y="25454"/>
                      <a:pt x="86" y="21683"/>
                    </a:cubicBezTo>
                    <a:cubicBezTo>
                      <a:pt x="86" y="16623"/>
                      <a:pt x="1425" y="12481"/>
                      <a:pt x="4105" y="9256"/>
                    </a:cubicBezTo>
                    <a:cubicBezTo>
                      <a:pt x="6784" y="6032"/>
                      <a:pt x="10231" y="3725"/>
                      <a:pt x="14448" y="2336"/>
                    </a:cubicBezTo>
                    <a:cubicBezTo>
                      <a:pt x="18665" y="946"/>
                      <a:pt x="23254" y="252"/>
                      <a:pt x="28215" y="252"/>
                    </a:cubicBezTo>
                    <a:cubicBezTo>
                      <a:pt x="34068" y="252"/>
                      <a:pt x="39179" y="1790"/>
                      <a:pt x="43544" y="4866"/>
                    </a:cubicBezTo>
                    <a:lnTo>
                      <a:pt x="48456" y="550"/>
                    </a:lnTo>
                    <a:cubicBezTo>
                      <a:pt x="48456" y="351"/>
                      <a:pt x="48704" y="252"/>
                      <a:pt x="49200" y="252"/>
                    </a:cubicBezTo>
                    <a:lnTo>
                      <a:pt x="50539" y="252"/>
                    </a:lnTo>
                    <a:cubicBezTo>
                      <a:pt x="50837" y="252"/>
                      <a:pt x="51134" y="400"/>
                      <a:pt x="51432" y="699"/>
                    </a:cubicBezTo>
                    <a:cubicBezTo>
                      <a:pt x="51730" y="997"/>
                      <a:pt x="51878" y="1294"/>
                      <a:pt x="51878" y="1592"/>
                    </a:cubicBezTo>
                    <a:lnTo>
                      <a:pt x="51878" y="24064"/>
                    </a:lnTo>
                    <a:cubicBezTo>
                      <a:pt x="51878" y="25156"/>
                      <a:pt x="51431" y="25702"/>
                      <a:pt x="50539" y="25702"/>
                    </a:cubicBezTo>
                    <a:lnTo>
                      <a:pt x="48456" y="25702"/>
                    </a:lnTo>
                    <a:cubicBezTo>
                      <a:pt x="47463" y="25702"/>
                      <a:pt x="46967" y="25156"/>
                      <a:pt x="46967" y="24064"/>
                    </a:cubicBezTo>
                    <a:cubicBezTo>
                      <a:pt x="46967" y="18111"/>
                      <a:pt x="45305" y="13324"/>
                      <a:pt x="41982" y="9703"/>
                    </a:cubicBezTo>
                    <a:cubicBezTo>
                      <a:pt x="38657" y="6081"/>
                      <a:pt x="34019" y="4270"/>
                      <a:pt x="28066" y="4270"/>
                    </a:cubicBezTo>
                    <a:cubicBezTo>
                      <a:pt x="22906" y="4270"/>
                      <a:pt x="18442" y="5213"/>
                      <a:pt x="14672" y="7098"/>
                    </a:cubicBezTo>
                    <a:cubicBezTo>
                      <a:pt x="10901" y="8983"/>
                      <a:pt x="9016" y="12258"/>
                      <a:pt x="9016" y="16921"/>
                    </a:cubicBezTo>
                    <a:cubicBezTo>
                      <a:pt x="9016" y="20095"/>
                      <a:pt x="10355" y="22700"/>
                      <a:pt x="13034" y="24734"/>
                    </a:cubicBezTo>
                    <a:cubicBezTo>
                      <a:pt x="15714" y="26769"/>
                      <a:pt x="18888" y="28233"/>
                      <a:pt x="22559" y="29125"/>
                    </a:cubicBezTo>
                    <a:lnTo>
                      <a:pt x="34168" y="31208"/>
                    </a:lnTo>
                    <a:cubicBezTo>
                      <a:pt x="38137" y="32102"/>
                      <a:pt x="41808" y="33615"/>
                      <a:pt x="45181" y="35748"/>
                    </a:cubicBezTo>
                    <a:cubicBezTo>
                      <a:pt x="48555" y="37880"/>
                      <a:pt x="51234" y="40560"/>
                      <a:pt x="53218" y="43784"/>
                    </a:cubicBezTo>
                    <a:cubicBezTo>
                      <a:pt x="55202" y="47009"/>
                      <a:pt x="56195" y="50656"/>
                      <a:pt x="56195" y="54723"/>
                    </a:cubicBezTo>
                    <a:cubicBezTo>
                      <a:pt x="56195" y="58890"/>
                      <a:pt x="55476" y="62487"/>
                      <a:pt x="54037" y="65513"/>
                    </a:cubicBezTo>
                    <a:cubicBezTo>
                      <a:pt x="52597" y="68540"/>
                      <a:pt x="50613" y="71070"/>
                      <a:pt x="48083" y="73104"/>
                    </a:cubicBezTo>
                    <a:cubicBezTo>
                      <a:pt x="45554" y="75138"/>
                      <a:pt x="42552" y="76626"/>
                      <a:pt x="39079" y="77568"/>
                    </a:cubicBezTo>
                    <a:cubicBezTo>
                      <a:pt x="35607" y="78511"/>
                      <a:pt x="31985" y="78983"/>
                      <a:pt x="28215" y="78983"/>
                    </a:cubicBezTo>
                    <a:cubicBezTo>
                      <a:pt x="21071" y="78983"/>
                      <a:pt x="14970" y="76601"/>
                      <a:pt x="9909" y="71839"/>
                    </a:cubicBezTo>
                    <a:lnTo>
                      <a:pt x="3509" y="78536"/>
                    </a:lnTo>
                    <a:cubicBezTo>
                      <a:pt x="3509" y="78834"/>
                      <a:pt x="3212" y="78983"/>
                      <a:pt x="2617" y="78983"/>
                    </a:cubicBezTo>
                    <a:lnTo>
                      <a:pt x="1575" y="78983"/>
                    </a:lnTo>
                    <a:cubicBezTo>
                      <a:pt x="582" y="78983"/>
                      <a:pt x="86" y="78486"/>
                      <a:pt x="86" y="7749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2144">
                <a:extLst>
                  <a:ext uri="{FF2B5EF4-FFF2-40B4-BE49-F238E27FC236}">
                    <a16:creationId xmlns:a16="http://schemas.microsoft.com/office/drawing/2014/main" id="{4DDA4466-B401-0AB4-EA1F-493846350449}"/>
                  </a:ext>
                </a:extLst>
              </p:cNvPr>
              <p:cNvSpPr/>
              <p:nvPr/>
            </p:nvSpPr>
            <p:spPr>
              <a:xfrm rot="-5400000">
                <a:off x="1293164" y="4877719"/>
                <a:ext cx="84981" cy="120848"/>
              </a:xfrm>
              <a:custGeom>
                <a:avLst/>
                <a:gdLst>
                  <a:gd name="connsiteX0" fmla="*/ 13465 w 84981"/>
                  <a:gd name="connsiteY0" fmla="*/ 119153 h 120848"/>
                  <a:gd name="connsiteX1" fmla="*/ 13465 w 84981"/>
                  <a:gd name="connsiteY1" fmla="*/ 17653 h 120848"/>
                  <a:gd name="connsiteX2" fmla="*/ 12050 w 84981"/>
                  <a:gd name="connsiteY2" fmla="*/ 11030 h 120848"/>
                  <a:gd name="connsiteX3" fmla="*/ 8032 w 84981"/>
                  <a:gd name="connsiteY3" fmla="*/ 8574 h 120848"/>
                  <a:gd name="connsiteX4" fmla="*/ 70 w 84981"/>
                  <a:gd name="connsiteY4" fmla="*/ 8128 h 120848"/>
                  <a:gd name="connsiteX5" fmla="*/ 70 w 84981"/>
                  <a:gd name="connsiteY5" fmla="*/ 2026 h 120848"/>
                  <a:gd name="connsiteX6" fmla="*/ 25371 w 84981"/>
                  <a:gd name="connsiteY6" fmla="*/ 240 h 120848"/>
                  <a:gd name="connsiteX7" fmla="*/ 25371 w 84981"/>
                  <a:gd name="connsiteY7" fmla="*/ 53818 h 120848"/>
                  <a:gd name="connsiteX8" fmla="*/ 32068 w 84981"/>
                  <a:gd name="connsiteY8" fmla="*/ 48311 h 120848"/>
                  <a:gd name="connsiteX9" fmla="*/ 40254 w 84981"/>
                  <a:gd name="connsiteY9" fmla="*/ 44665 h 120848"/>
                  <a:gd name="connsiteX10" fmla="*/ 49034 w 84981"/>
                  <a:gd name="connsiteY10" fmla="*/ 43400 h 120848"/>
                  <a:gd name="connsiteX11" fmla="*/ 63396 w 84981"/>
                  <a:gd name="connsiteY11" fmla="*/ 46525 h 120848"/>
                  <a:gd name="connsiteX12" fmla="*/ 74856 w 84981"/>
                  <a:gd name="connsiteY12" fmla="*/ 55083 h 120848"/>
                  <a:gd name="connsiteX13" fmla="*/ 82371 w 84981"/>
                  <a:gd name="connsiteY13" fmla="*/ 67585 h 120848"/>
                  <a:gd name="connsiteX14" fmla="*/ 85051 w 84981"/>
                  <a:gd name="connsiteY14" fmla="*/ 82095 h 120848"/>
                  <a:gd name="connsiteX15" fmla="*/ 79990 w 84981"/>
                  <a:gd name="connsiteY15" fmla="*/ 101443 h 120848"/>
                  <a:gd name="connsiteX16" fmla="*/ 66224 w 84981"/>
                  <a:gd name="connsiteY16" fmla="*/ 115731 h 120848"/>
                  <a:gd name="connsiteX17" fmla="*/ 46951 w 84981"/>
                  <a:gd name="connsiteY17" fmla="*/ 121088 h 120848"/>
                  <a:gd name="connsiteX18" fmla="*/ 34375 w 84981"/>
                  <a:gd name="connsiteY18" fmla="*/ 117739 h 120848"/>
                  <a:gd name="connsiteX19" fmla="*/ 24180 w 84981"/>
                  <a:gd name="connsiteY19" fmla="*/ 108884 h 120848"/>
                  <a:gd name="connsiteX20" fmla="*/ 18376 w 84981"/>
                  <a:gd name="connsiteY20" fmla="*/ 119153 h 120848"/>
                  <a:gd name="connsiteX21" fmla="*/ 13465 w 84981"/>
                  <a:gd name="connsiteY21" fmla="*/ 119153 h 120848"/>
                  <a:gd name="connsiteX22" fmla="*/ 25966 w 84981"/>
                  <a:gd name="connsiteY22" fmla="*/ 102336 h 120848"/>
                  <a:gd name="connsiteX23" fmla="*/ 34151 w 84981"/>
                  <a:gd name="connsiteY23" fmla="*/ 112604 h 120848"/>
                  <a:gd name="connsiteX24" fmla="*/ 46057 w 84981"/>
                  <a:gd name="connsiteY24" fmla="*/ 116623 h 120848"/>
                  <a:gd name="connsiteX25" fmla="*/ 60345 w 84981"/>
                  <a:gd name="connsiteY25" fmla="*/ 111488 h 120848"/>
                  <a:gd name="connsiteX26" fmla="*/ 68010 w 84981"/>
                  <a:gd name="connsiteY26" fmla="*/ 98541 h 120848"/>
                  <a:gd name="connsiteX27" fmla="*/ 70168 w 84981"/>
                  <a:gd name="connsiteY27" fmla="*/ 82095 h 120848"/>
                  <a:gd name="connsiteX28" fmla="*/ 66447 w 84981"/>
                  <a:gd name="connsiteY28" fmla="*/ 60068 h 120848"/>
                  <a:gd name="connsiteX29" fmla="*/ 61908 w 84981"/>
                  <a:gd name="connsiteY29" fmla="*/ 53967 h 120848"/>
                  <a:gd name="connsiteX30" fmla="*/ 55434 w 84981"/>
                  <a:gd name="connsiteY30" fmla="*/ 49501 h 120848"/>
                  <a:gd name="connsiteX31" fmla="*/ 47993 w 84981"/>
                  <a:gd name="connsiteY31" fmla="*/ 47865 h 120848"/>
                  <a:gd name="connsiteX32" fmla="*/ 35193 w 84981"/>
                  <a:gd name="connsiteY32" fmla="*/ 51511 h 120848"/>
                  <a:gd name="connsiteX33" fmla="*/ 25966 w 84981"/>
                  <a:gd name="connsiteY33" fmla="*/ 61259 h 120848"/>
                  <a:gd name="connsiteX34" fmla="*/ 25966 w 84981"/>
                  <a:gd name="connsiteY34" fmla="*/ 102336 h 12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4981" h="120848">
                    <a:moveTo>
                      <a:pt x="13465" y="119153"/>
                    </a:moveTo>
                    <a:lnTo>
                      <a:pt x="13465" y="17653"/>
                    </a:lnTo>
                    <a:cubicBezTo>
                      <a:pt x="13465" y="14577"/>
                      <a:pt x="12993" y="12369"/>
                      <a:pt x="12050" y="11030"/>
                    </a:cubicBezTo>
                    <a:cubicBezTo>
                      <a:pt x="11108" y="9690"/>
                      <a:pt x="9768" y="8871"/>
                      <a:pt x="8032" y="8574"/>
                    </a:cubicBezTo>
                    <a:cubicBezTo>
                      <a:pt x="6295" y="8276"/>
                      <a:pt x="3641" y="8128"/>
                      <a:pt x="70" y="8128"/>
                    </a:cubicBezTo>
                    <a:lnTo>
                      <a:pt x="70" y="2026"/>
                    </a:lnTo>
                    <a:lnTo>
                      <a:pt x="25371" y="240"/>
                    </a:lnTo>
                    <a:lnTo>
                      <a:pt x="25371" y="53818"/>
                    </a:lnTo>
                    <a:cubicBezTo>
                      <a:pt x="27256" y="51734"/>
                      <a:pt x="29488" y="49899"/>
                      <a:pt x="32068" y="48311"/>
                    </a:cubicBezTo>
                    <a:cubicBezTo>
                      <a:pt x="34647" y="46723"/>
                      <a:pt x="37376" y="45507"/>
                      <a:pt x="40254" y="44665"/>
                    </a:cubicBezTo>
                    <a:cubicBezTo>
                      <a:pt x="43131" y="43822"/>
                      <a:pt x="46057" y="43400"/>
                      <a:pt x="49034" y="43400"/>
                    </a:cubicBezTo>
                    <a:cubicBezTo>
                      <a:pt x="54194" y="43400"/>
                      <a:pt x="58981" y="44442"/>
                      <a:pt x="63396" y="46525"/>
                    </a:cubicBezTo>
                    <a:cubicBezTo>
                      <a:pt x="67811" y="48609"/>
                      <a:pt x="71632" y="51462"/>
                      <a:pt x="74856" y="55083"/>
                    </a:cubicBezTo>
                    <a:cubicBezTo>
                      <a:pt x="78080" y="58704"/>
                      <a:pt x="80585" y="62872"/>
                      <a:pt x="82371" y="67585"/>
                    </a:cubicBezTo>
                    <a:cubicBezTo>
                      <a:pt x="84157" y="72297"/>
                      <a:pt x="85051" y="77134"/>
                      <a:pt x="85051" y="82095"/>
                    </a:cubicBezTo>
                    <a:cubicBezTo>
                      <a:pt x="85051" y="89041"/>
                      <a:pt x="83364" y="95490"/>
                      <a:pt x="79990" y="101443"/>
                    </a:cubicBezTo>
                    <a:cubicBezTo>
                      <a:pt x="76617" y="107396"/>
                      <a:pt x="72028" y="112159"/>
                      <a:pt x="66224" y="115731"/>
                    </a:cubicBezTo>
                    <a:cubicBezTo>
                      <a:pt x="60420" y="119302"/>
                      <a:pt x="53995" y="121088"/>
                      <a:pt x="46951" y="121088"/>
                    </a:cubicBezTo>
                    <a:cubicBezTo>
                      <a:pt x="42684" y="121088"/>
                      <a:pt x="38493" y="119972"/>
                      <a:pt x="34375" y="117739"/>
                    </a:cubicBezTo>
                    <a:cubicBezTo>
                      <a:pt x="30257" y="115507"/>
                      <a:pt x="26859" y="112555"/>
                      <a:pt x="24180" y="108884"/>
                    </a:cubicBezTo>
                    <a:lnTo>
                      <a:pt x="18376" y="119153"/>
                    </a:lnTo>
                    <a:lnTo>
                      <a:pt x="13465" y="119153"/>
                    </a:lnTo>
                    <a:close/>
                    <a:moveTo>
                      <a:pt x="25966" y="102336"/>
                    </a:moveTo>
                    <a:cubicBezTo>
                      <a:pt x="27851" y="106503"/>
                      <a:pt x="30579" y="109926"/>
                      <a:pt x="34151" y="112604"/>
                    </a:cubicBezTo>
                    <a:cubicBezTo>
                      <a:pt x="37723" y="115284"/>
                      <a:pt x="41692" y="116623"/>
                      <a:pt x="46057" y="116623"/>
                    </a:cubicBezTo>
                    <a:cubicBezTo>
                      <a:pt x="51911" y="116623"/>
                      <a:pt x="56674" y="114911"/>
                      <a:pt x="60345" y="111488"/>
                    </a:cubicBezTo>
                    <a:cubicBezTo>
                      <a:pt x="64017" y="108065"/>
                      <a:pt x="66571" y="103750"/>
                      <a:pt x="68010" y="98541"/>
                    </a:cubicBezTo>
                    <a:cubicBezTo>
                      <a:pt x="69449" y="93332"/>
                      <a:pt x="70168" y="87850"/>
                      <a:pt x="70168" y="82095"/>
                    </a:cubicBezTo>
                    <a:cubicBezTo>
                      <a:pt x="70168" y="72471"/>
                      <a:pt x="68928" y="65129"/>
                      <a:pt x="66447" y="60068"/>
                    </a:cubicBezTo>
                    <a:cubicBezTo>
                      <a:pt x="65356" y="57886"/>
                      <a:pt x="63842" y="55852"/>
                      <a:pt x="61908" y="53967"/>
                    </a:cubicBezTo>
                    <a:cubicBezTo>
                      <a:pt x="59973" y="52082"/>
                      <a:pt x="57815" y="50593"/>
                      <a:pt x="55434" y="49501"/>
                    </a:cubicBezTo>
                    <a:cubicBezTo>
                      <a:pt x="53052" y="48411"/>
                      <a:pt x="50572" y="47865"/>
                      <a:pt x="47993" y="47865"/>
                    </a:cubicBezTo>
                    <a:cubicBezTo>
                      <a:pt x="43329" y="47865"/>
                      <a:pt x="39063" y="49080"/>
                      <a:pt x="35193" y="51511"/>
                    </a:cubicBezTo>
                    <a:cubicBezTo>
                      <a:pt x="31323" y="53942"/>
                      <a:pt x="28247" y="57191"/>
                      <a:pt x="25966" y="61259"/>
                    </a:cubicBezTo>
                    <a:lnTo>
                      <a:pt x="25966" y="102336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2145">
                <a:extLst>
                  <a:ext uri="{FF2B5EF4-FFF2-40B4-BE49-F238E27FC236}">
                    <a16:creationId xmlns:a16="http://schemas.microsoft.com/office/drawing/2014/main" id="{1AF2CA27-73B1-99A0-A691-ADA42BF18AC7}"/>
                  </a:ext>
                </a:extLst>
              </p:cNvPr>
              <p:cNvSpPr/>
              <p:nvPr/>
            </p:nvSpPr>
            <p:spPr>
              <a:xfrm rot="-5400000">
                <a:off x="1313702" y="4804529"/>
                <a:ext cx="87064" cy="77688"/>
              </a:xfrm>
              <a:custGeom>
                <a:avLst/>
                <a:gdLst>
                  <a:gd name="connsiteX0" fmla="*/ 13457 w 87064"/>
                  <a:gd name="connsiteY0" fmla="*/ 55592 h 77688"/>
                  <a:gd name="connsiteX1" fmla="*/ 13457 w 87064"/>
                  <a:gd name="connsiteY1" fmla="*/ 17640 h 77688"/>
                  <a:gd name="connsiteX2" fmla="*/ 12117 w 87064"/>
                  <a:gd name="connsiteY2" fmla="*/ 11092 h 77688"/>
                  <a:gd name="connsiteX3" fmla="*/ 8173 w 87064"/>
                  <a:gd name="connsiteY3" fmla="*/ 8562 h 77688"/>
                  <a:gd name="connsiteX4" fmla="*/ 62 w 87064"/>
                  <a:gd name="connsiteY4" fmla="*/ 8115 h 77688"/>
                  <a:gd name="connsiteX5" fmla="*/ 62 w 87064"/>
                  <a:gd name="connsiteY5" fmla="*/ 2014 h 77688"/>
                  <a:gd name="connsiteX6" fmla="*/ 26107 w 87064"/>
                  <a:gd name="connsiteY6" fmla="*/ 228 h 77688"/>
                  <a:gd name="connsiteX7" fmla="*/ 26107 w 87064"/>
                  <a:gd name="connsiteY7" fmla="*/ 55592 h 77688"/>
                  <a:gd name="connsiteX8" fmla="*/ 27074 w 87064"/>
                  <a:gd name="connsiteY8" fmla="*/ 66010 h 77688"/>
                  <a:gd name="connsiteX9" fmla="*/ 31167 w 87064"/>
                  <a:gd name="connsiteY9" fmla="*/ 71591 h 77688"/>
                  <a:gd name="connsiteX10" fmla="*/ 41138 w 87064"/>
                  <a:gd name="connsiteY10" fmla="*/ 73451 h 77688"/>
                  <a:gd name="connsiteX11" fmla="*/ 55798 w 87064"/>
                  <a:gd name="connsiteY11" fmla="*/ 65712 h 77688"/>
                  <a:gd name="connsiteX12" fmla="*/ 61231 w 87064"/>
                  <a:gd name="connsiteY12" fmla="*/ 48151 h 77688"/>
                  <a:gd name="connsiteX13" fmla="*/ 61231 w 87064"/>
                  <a:gd name="connsiteY13" fmla="*/ 17640 h 77688"/>
                  <a:gd name="connsiteX14" fmla="*/ 59816 w 87064"/>
                  <a:gd name="connsiteY14" fmla="*/ 11092 h 77688"/>
                  <a:gd name="connsiteX15" fmla="*/ 55873 w 87064"/>
                  <a:gd name="connsiteY15" fmla="*/ 8562 h 77688"/>
                  <a:gd name="connsiteX16" fmla="*/ 47835 w 87064"/>
                  <a:gd name="connsiteY16" fmla="*/ 8115 h 77688"/>
                  <a:gd name="connsiteX17" fmla="*/ 47835 w 87064"/>
                  <a:gd name="connsiteY17" fmla="*/ 2014 h 77688"/>
                  <a:gd name="connsiteX18" fmla="*/ 73732 w 87064"/>
                  <a:gd name="connsiteY18" fmla="*/ 228 h 77688"/>
                  <a:gd name="connsiteX19" fmla="*/ 73732 w 87064"/>
                  <a:gd name="connsiteY19" fmla="*/ 60354 h 77688"/>
                  <a:gd name="connsiteX20" fmla="*/ 75071 w 87064"/>
                  <a:gd name="connsiteY20" fmla="*/ 66977 h 77688"/>
                  <a:gd name="connsiteX21" fmla="*/ 79016 w 87064"/>
                  <a:gd name="connsiteY21" fmla="*/ 69433 h 77688"/>
                  <a:gd name="connsiteX22" fmla="*/ 87126 w 87064"/>
                  <a:gd name="connsiteY22" fmla="*/ 69879 h 77688"/>
                  <a:gd name="connsiteX23" fmla="*/ 87126 w 87064"/>
                  <a:gd name="connsiteY23" fmla="*/ 75981 h 77688"/>
                  <a:gd name="connsiteX24" fmla="*/ 61677 w 87064"/>
                  <a:gd name="connsiteY24" fmla="*/ 77916 h 77688"/>
                  <a:gd name="connsiteX25" fmla="*/ 61677 w 87064"/>
                  <a:gd name="connsiteY25" fmla="*/ 63479 h 77688"/>
                  <a:gd name="connsiteX26" fmla="*/ 52822 w 87064"/>
                  <a:gd name="connsiteY26" fmla="*/ 73898 h 77688"/>
                  <a:gd name="connsiteX27" fmla="*/ 40246 w 87064"/>
                  <a:gd name="connsiteY27" fmla="*/ 77916 h 77688"/>
                  <a:gd name="connsiteX28" fmla="*/ 20749 w 87064"/>
                  <a:gd name="connsiteY28" fmla="*/ 72707 h 77688"/>
                  <a:gd name="connsiteX29" fmla="*/ 13457 w 87064"/>
                  <a:gd name="connsiteY29" fmla="*/ 55592 h 7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7064" h="77688">
                    <a:moveTo>
                      <a:pt x="13457" y="55592"/>
                    </a:moveTo>
                    <a:lnTo>
                      <a:pt x="13457" y="17640"/>
                    </a:lnTo>
                    <a:cubicBezTo>
                      <a:pt x="13457" y="14664"/>
                      <a:pt x="13010" y="12482"/>
                      <a:pt x="12117" y="11092"/>
                    </a:cubicBezTo>
                    <a:cubicBezTo>
                      <a:pt x="11224" y="9703"/>
                      <a:pt x="9910" y="8860"/>
                      <a:pt x="8173" y="8562"/>
                    </a:cubicBezTo>
                    <a:cubicBezTo>
                      <a:pt x="6437" y="8264"/>
                      <a:pt x="3733" y="8115"/>
                      <a:pt x="62" y="8115"/>
                    </a:cubicBezTo>
                    <a:lnTo>
                      <a:pt x="62" y="2014"/>
                    </a:lnTo>
                    <a:lnTo>
                      <a:pt x="26107" y="228"/>
                    </a:lnTo>
                    <a:lnTo>
                      <a:pt x="26107" y="55592"/>
                    </a:lnTo>
                    <a:cubicBezTo>
                      <a:pt x="26107" y="60056"/>
                      <a:pt x="26429" y="63529"/>
                      <a:pt x="27074" y="66010"/>
                    </a:cubicBezTo>
                    <a:cubicBezTo>
                      <a:pt x="27719" y="68491"/>
                      <a:pt x="29084" y="70351"/>
                      <a:pt x="31167" y="71591"/>
                    </a:cubicBezTo>
                    <a:cubicBezTo>
                      <a:pt x="33251" y="72831"/>
                      <a:pt x="36575" y="73451"/>
                      <a:pt x="41138" y="73451"/>
                    </a:cubicBezTo>
                    <a:cubicBezTo>
                      <a:pt x="47291" y="73451"/>
                      <a:pt x="52177" y="70871"/>
                      <a:pt x="55798" y="65712"/>
                    </a:cubicBezTo>
                    <a:cubicBezTo>
                      <a:pt x="59420" y="60553"/>
                      <a:pt x="61231" y="54699"/>
                      <a:pt x="61231" y="48151"/>
                    </a:cubicBezTo>
                    <a:lnTo>
                      <a:pt x="61231" y="17640"/>
                    </a:lnTo>
                    <a:cubicBezTo>
                      <a:pt x="61231" y="14664"/>
                      <a:pt x="60759" y="12482"/>
                      <a:pt x="59816" y="11092"/>
                    </a:cubicBezTo>
                    <a:cubicBezTo>
                      <a:pt x="58874" y="9703"/>
                      <a:pt x="57560" y="8860"/>
                      <a:pt x="55873" y="8562"/>
                    </a:cubicBezTo>
                    <a:cubicBezTo>
                      <a:pt x="54186" y="8264"/>
                      <a:pt x="51507" y="8115"/>
                      <a:pt x="47835" y="8115"/>
                    </a:cubicBezTo>
                    <a:lnTo>
                      <a:pt x="47835" y="2014"/>
                    </a:lnTo>
                    <a:lnTo>
                      <a:pt x="73732" y="228"/>
                    </a:lnTo>
                    <a:lnTo>
                      <a:pt x="73732" y="60354"/>
                    </a:lnTo>
                    <a:cubicBezTo>
                      <a:pt x="73732" y="63430"/>
                      <a:pt x="74179" y="65638"/>
                      <a:pt x="75071" y="66977"/>
                    </a:cubicBezTo>
                    <a:cubicBezTo>
                      <a:pt x="75964" y="68317"/>
                      <a:pt x="77279" y="69135"/>
                      <a:pt x="79016" y="69433"/>
                    </a:cubicBezTo>
                    <a:cubicBezTo>
                      <a:pt x="80752" y="69730"/>
                      <a:pt x="83455" y="69879"/>
                      <a:pt x="87126" y="69879"/>
                    </a:cubicBezTo>
                    <a:lnTo>
                      <a:pt x="87126" y="75981"/>
                    </a:lnTo>
                    <a:lnTo>
                      <a:pt x="61677" y="77916"/>
                    </a:lnTo>
                    <a:lnTo>
                      <a:pt x="61677" y="63479"/>
                    </a:lnTo>
                    <a:cubicBezTo>
                      <a:pt x="59593" y="67746"/>
                      <a:pt x="56641" y="71219"/>
                      <a:pt x="52822" y="73898"/>
                    </a:cubicBezTo>
                    <a:cubicBezTo>
                      <a:pt x="49001" y="76577"/>
                      <a:pt x="44809" y="77916"/>
                      <a:pt x="40246" y="77916"/>
                    </a:cubicBezTo>
                    <a:cubicBezTo>
                      <a:pt x="32110" y="77916"/>
                      <a:pt x="25611" y="76180"/>
                      <a:pt x="20749" y="72707"/>
                    </a:cubicBezTo>
                    <a:cubicBezTo>
                      <a:pt x="15888" y="69234"/>
                      <a:pt x="13457" y="63529"/>
                      <a:pt x="13457" y="55592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2146">
                <a:extLst>
                  <a:ext uri="{FF2B5EF4-FFF2-40B4-BE49-F238E27FC236}">
                    <a16:creationId xmlns:a16="http://schemas.microsoft.com/office/drawing/2014/main" id="{A35E1E82-4D2D-A659-F35E-6A5C57FF5909}"/>
                  </a:ext>
                </a:extLst>
              </p:cNvPr>
              <p:cNvSpPr/>
              <p:nvPr/>
            </p:nvSpPr>
            <p:spPr>
              <a:xfrm rot="-5400000">
                <a:off x="1312734" y="4712363"/>
                <a:ext cx="87064" cy="75753"/>
              </a:xfrm>
              <a:custGeom>
                <a:avLst/>
                <a:gdLst>
                  <a:gd name="connsiteX0" fmla="*/ 52 w 87064"/>
                  <a:gd name="connsiteY0" fmla="*/ 75971 h 75753"/>
                  <a:gd name="connsiteX1" fmla="*/ 52 w 87064"/>
                  <a:gd name="connsiteY1" fmla="*/ 69870 h 75753"/>
                  <a:gd name="connsiteX2" fmla="*/ 9726 w 87064"/>
                  <a:gd name="connsiteY2" fmla="*/ 68977 h 75753"/>
                  <a:gd name="connsiteX3" fmla="*/ 13447 w 87064"/>
                  <a:gd name="connsiteY3" fmla="*/ 64512 h 75753"/>
                  <a:gd name="connsiteX4" fmla="*/ 13447 w 87064"/>
                  <a:gd name="connsiteY4" fmla="*/ 17631 h 75753"/>
                  <a:gd name="connsiteX5" fmla="*/ 12107 w 87064"/>
                  <a:gd name="connsiteY5" fmla="*/ 11082 h 75753"/>
                  <a:gd name="connsiteX6" fmla="*/ 8164 w 87064"/>
                  <a:gd name="connsiteY6" fmla="*/ 8552 h 75753"/>
                  <a:gd name="connsiteX7" fmla="*/ 52 w 87064"/>
                  <a:gd name="connsiteY7" fmla="*/ 8106 h 75753"/>
                  <a:gd name="connsiteX8" fmla="*/ 52 w 87064"/>
                  <a:gd name="connsiteY8" fmla="*/ 2004 h 75753"/>
                  <a:gd name="connsiteX9" fmla="*/ 24907 w 87064"/>
                  <a:gd name="connsiteY9" fmla="*/ 218 h 75753"/>
                  <a:gd name="connsiteX10" fmla="*/ 24907 w 87064"/>
                  <a:gd name="connsiteY10" fmla="*/ 16887 h 75753"/>
                  <a:gd name="connsiteX11" fmla="*/ 35101 w 87064"/>
                  <a:gd name="connsiteY11" fmla="*/ 4906 h 75753"/>
                  <a:gd name="connsiteX12" fmla="*/ 49761 w 87064"/>
                  <a:gd name="connsiteY12" fmla="*/ 218 h 75753"/>
                  <a:gd name="connsiteX13" fmla="*/ 67695 w 87064"/>
                  <a:gd name="connsiteY13" fmla="*/ 5874 h 75753"/>
                  <a:gd name="connsiteX14" fmla="*/ 73722 w 87064"/>
                  <a:gd name="connsiteY14" fmla="*/ 23287 h 75753"/>
                  <a:gd name="connsiteX15" fmla="*/ 73722 w 87064"/>
                  <a:gd name="connsiteY15" fmla="*/ 64512 h 75753"/>
                  <a:gd name="connsiteX16" fmla="*/ 77443 w 87064"/>
                  <a:gd name="connsiteY16" fmla="*/ 68977 h 75753"/>
                  <a:gd name="connsiteX17" fmla="*/ 87116 w 87064"/>
                  <a:gd name="connsiteY17" fmla="*/ 69870 h 75753"/>
                  <a:gd name="connsiteX18" fmla="*/ 87116 w 87064"/>
                  <a:gd name="connsiteY18" fmla="*/ 75971 h 75753"/>
                  <a:gd name="connsiteX19" fmla="*/ 47826 w 87064"/>
                  <a:gd name="connsiteY19" fmla="*/ 75971 h 75753"/>
                  <a:gd name="connsiteX20" fmla="*/ 47826 w 87064"/>
                  <a:gd name="connsiteY20" fmla="*/ 69870 h 75753"/>
                  <a:gd name="connsiteX21" fmla="*/ 57426 w 87064"/>
                  <a:gd name="connsiteY21" fmla="*/ 68977 h 75753"/>
                  <a:gd name="connsiteX22" fmla="*/ 61221 w 87064"/>
                  <a:gd name="connsiteY22" fmla="*/ 64512 h 75753"/>
                  <a:gd name="connsiteX23" fmla="*/ 61221 w 87064"/>
                  <a:gd name="connsiteY23" fmla="*/ 23882 h 75753"/>
                  <a:gd name="connsiteX24" fmla="*/ 58765 w 87064"/>
                  <a:gd name="connsiteY24" fmla="*/ 10041 h 75753"/>
                  <a:gd name="connsiteX25" fmla="*/ 48868 w 87064"/>
                  <a:gd name="connsiteY25" fmla="*/ 4683 h 75753"/>
                  <a:gd name="connsiteX26" fmla="*/ 32497 w 87064"/>
                  <a:gd name="connsiteY26" fmla="*/ 12645 h 75753"/>
                  <a:gd name="connsiteX27" fmla="*/ 26097 w 87064"/>
                  <a:gd name="connsiteY27" fmla="*/ 30728 h 75753"/>
                  <a:gd name="connsiteX28" fmla="*/ 26097 w 87064"/>
                  <a:gd name="connsiteY28" fmla="*/ 64512 h 75753"/>
                  <a:gd name="connsiteX29" fmla="*/ 29818 w 87064"/>
                  <a:gd name="connsiteY29" fmla="*/ 68977 h 75753"/>
                  <a:gd name="connsiteX30" fmla="*/ 39343 w 87064"/>
                  <a:gd name="connsiteY30" fmla="*/ 69870 h 75753"/>
                  <a:gd name="connsiteX31" fmla="*/ 39343 w 87064"/>
                  <a:gd name="connsiteY31" fmla="*/ 75971 h 75753"/>
                  <a:gd name="connsiteX32" fmla="*/ 52 w 87064"/>
                  <a:gd name="connsiteY32" fmla="*/ 75971 h 7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7064" h="75753">
                    <a:moveTo>
                      <a:pt x="52" y="75971"/>
                    </a:moveTo>
                    <a:lnTo>
                      <a:pt x="52" y="69870"/>
                    </a:lnTo>
                    <a:cubicBezTo>
                      <a:pt x="4021" y="69870"/>
                      <a:pt x="7245" y="69572"/>
                      <a:pt x="9726" y="68977"/>
                    </a:cubicBezTo>
                    <a:cubicBezTo>
                      <a:pt x="12207" y="68381"/>
                      <a:pt x="13447" y="66893"/>
                      <a:pt x="13447" y="64512"/>
                    </a:cubicBezTo>
                    <a:lnTo>
                      <a:pt x="13447" y="17631"/>
                    </a:lnTo>
                    <a:cubicBezTo>
                      <a:pt x="13447" y="14654"/>
                      <a:pt x="13000" y="12472"/>
                      <a:pt x="12107" y="11082"/>
                    </a:cubicBezTo>
                    <a:cubicBezTo>
                      <a:pt x="11214" y="9693"/>
                      <a:pt x="9900" y="8851"/>
                      <a:pt x="8164" y="8552"/>
                    </a:cubicBezTo>
                    <a:cubicBezTo>
                      <a:pt x="6427" y="8254"/>
                      <a:pt x="3723" y="8106"/>
                      <a:pt x="52" y="8106"/>
                    </a:cubicBezTo>
                    <a:lnTo>
                      <a:pt x="52" y="2004"/>
                    </a:lnTo>
                    <a:lnTo>
                      <a:pt x="24907" y="218"/>
                    </a:lnTo>
                    <a:lnTo>
                      <a:pt x="24907" y="16887"/>
                    </a:lnTo>
                    <a:cubicBezTo>
                      <a:pt x="27189" y="12025"/>
                      <a:pt x="30587" y="8031"/>
                      <a:pt x="35101" y="4906"/>
                    </a:cubicBezTo>
                    <a:cubicBezTo>
                      <a:pt x="39615" y="1781"/>
                      <a:pt x="44502" y="218"/>
                      <a:pt x="49761" y="218"/>
                    </a:cubicBezTo>
                    <a:cubicBezTo>
                      <a:pt x="57698" y="218"/>
                      <a:pt x="63676" y="2103"/>
                      <a:pt x="67695" y="5874"/>
                    </a:cubicBezTo>
                    <a:cubicBezTo>
                      <a:pt x="71713" y="9644"/>
                      <a:pt x="73722" y="15448"/>
                      <a:pt x="73722" y="23287"/>
                    </a:cubicBezTo>
                    <a:lnTo>
                      <a:pt x="73722" y="64512"/>
                    </a:lnTo>
                    <a:cubicBezTo>
                      <a:pt x="73722" y="66893"/>
                      <a:pt x="74962" y="68381"/>
                      <a:pt x="77443" y="68977"/>
                    </a:cubicBezTo>
                    <a:cubicBezTo>
                      <a:pt x="79923" y="69572"/>
                      <a:pt x="83147" y="69870"/>
                      <a:pt x="87116" y="69870"/>
                    </a:cubicBezTo>
                    <a:lnTo>
                      <a:pt x="87116" y="75971"/>
                    </a:lnTo>
                    <a:lnTo>
                      <a:pt x="47826" y="75971"/>
                    </a:lnTo>
                    <a:lnTo>
                      <a:pt x="47826" y="69870"/>
                    </a:lnTo>
                    <a:cubicBezTo>
                      <a:pt x="51696" y="69870"/>
                      <a:pt x="54895" y="69572"/>
                      <a:pt x="57426" y="68977"/>
                    </a:cubicBezTo>
                    <a:cubicBezTo>
                      <a:pt x="59956" y="68381"/>
                      <a:pt x="61221" y="66893"/>
                      <a:pt x="61221" y="64512"/>
                    </a:cubicBezTo>
                    <a:lnTo>
                      <a:pt x="61221" y="23882"/>
                    </a:lnTo>
                    <a:cubicBezTo>
                      <a:pt x="61221" y="18227"/>
                      <a:pt x="60402" y="13613"/>
                      <a:pt x="58765" y="10041"/>
                    </a:cubicBezTo>
                    <a:cubicBezTo>
                      <a:pt x="57128" y="6469"/>
                      <a:pt x="53829" y="4683"/>
                      <a:pt x="48868" y="4683"/>
                    </a:cubicBezTo>
                    <a:cubicBezTo>
                      <a:pt x="42220" y="4683"/>
                      <a:pt x="36763" y="7337"/>
                      <a:pt x="32497" y="12645"/>
                    </a:cubicBezTo>
                    <a:cubicBezTo>
                      <a:pt x="28231" y="17954"/>
                      <a:pt x="26097" y="23981"/>
                      <a:pt x="26097" y="30728"/>
                    </a:cubicBezTo>
                    <a:lnTo>
                      <a:pt x="26097" y="64512"/>
                    </a:lnTo>
                    <a:cubicBezTo>
                      <a:pt x="26097" y="66893"/>
                      <a:pt x="27337" y="68381"/>
                      <a:pt x="29818" y="68977"/>
                    </a:cubicBezTo>
                    <a:cubicBezTo>
                      <a:pt x="32298" y="69572"/>
                      <a:pt x="35473" y="69870"/>
                      <a:pt x="39343" y="69870"/>
                    </a:cubicBezTo>
                    <a:lnTo>
                      <a:pt x="39343" y="75971"/>
                    </a:lnTo>
                    <a:lnTo>
                      <a:pt x="52" y="75971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147">
                <a:extLst>
                  <a:ext uri="{FF2B5EF4-FFF2-40B4-BE49-F238E27FC236}">
                    <a16:creationId xmlns:a16="http://schemas.microsoft.com/office/drawing/2014/main" id="{8F637C39-36FE-E6F8-A022-801072417287}"/>
                  </a:ext>
                </a:extLst>
              </p:cNvPr>
              <p:cNvSpPr/>
              <p:nvPr/>
            </p:nvSpPr>
            <p:spPr>
              <a:xfrm rot="-5400000">
                <a:off x="1323971" y="4627935"/>
                <a:ext cx="65484" cy="78730"/>
              </a:xfrm>
              <a:custGeom>
                <a:avLst/>
                <a:gdLst>
                  <a:gd name="connsiteX0" fmla="*/ 37102 w 65484"/>
                  <a:gd name="connsiteY0" fmla="*/ 78940 h 78730"/>
                  <a:gd name="connsiteX1" fmla="*/ 18275 w 65484"/>
                  <a:gd name="connsiteY1" fmla="*/ 73507 h 78730"/>
                  <a:gd name="connsiteX2" fmla="*/ 4955 w 65484"/>
                  <a:gd name="connsiteY2" fmla="*/ 59071 h 78730"/>
                  <a:gd name="connsiteX3" fmla="*/ 43 w 65484"/>
                  <a:gd name="connsiteY3" fmla="*/ 39947 h 78730"/>
                  <a:gd name="connsiteX4" fmla="*/ 4880 w 65484"/>
                  <a:gd name="connsiteY4" fmla="*/ 20524 h 78730"/>
                  <a:gd name="connsiteX5" fmla="*/ 18201 w 65484"/>
                  <a:gd name="connsiteY5" fmla="*/ 5717 h 78730"/>
                  <a:gd name="connsiteX6" fmla="*/ 37102 w 65484"/>
                  <a:gd name="connsiteY6" fmla="*/ 209 h 78730"/>
                  <a:gd name="connsiteX7" fmla="*/ 55333 w 65484"/>
                  <a:gd name="connsiteY7" fmla="*/ 4079 h 78730"/>
                  <a:gd name="connsiteX8" fmla="*/ 63593 w 65484"/>
                  <a:gd name="connsiteY8" fmla="*/ 17028 h 78730"/>
                  <a:gd name="connsiteX9" fmla="*/ 61212 w 65484"/>
                  <a:gd name="connsiteY9" fmla="*/ 22757 h 78730"/>
                  <a:gd name="connsiteX10" fmla="*/ 55407 w 65484"/>
                  <a:gd name="connsiteY10" fmla="*/ 25212 h 78730"/>
                  <a:gd name="connsiteX11" fmla="*/ 49604 w 65484"/>
                  <a:gd name="connsiteY11" fmla="*/ 22757 h 78730"/>
                  <a:gd name="connsiteX12" fmla="*/ 47223 w 65484"/>
                  <a:gd name="connsiteY12" fmla="*/ 17028 h 78730"/>
                  <a:gd name="connsiteX13" fmla="*/ 49157 w 65484"/>
                  <a:gd name="connsiteY13" fmla="*/ 11744 h 78730"/>
                  <a:gd name="connsiteX14" fmla="*/ 53920 w 65484"/>
                  <a:gd name="connsiteY14" fmla="*/ 8990 h 78730"/>
                  <a:gd name="connsiteX15" fmla="*/ 37251 w 65484"/>
                  <a:gd name="connsiteY15" fmla="*/ 5121 h 78730"/>
                  <a:gd name="connsiteX16" fmla="*/ 24005 w 65484"/>
                  <a:gd name="connsiteY16" fmla="*/ 10553 h 78730"/>
                  <a:gd name="connsiteX17" fmla="*/ 16936 w 65484"/>
                  <a:gd name="connsiteY17" fmla="*/ 24022 h 78730"/>
                  <a:gd name="connsiteX18" fmla="*/ 14926 w 65484"/>
                  <a:gd name="connsiteY18" fmla="*/ 39947 h 78730"/>
                  <a:gd name="connsiteX19" fmla="*/ 17457 w 65484"/>
                  <a:gd name="connsiteY19" fmla="*/ 56020 h 78730"/>
                  <a:gd name="connsiteX20" fmla="*/ 25419 w 65484"/>
                  <a:gd name="connsiteY20" fmla="*/ 68820 h 78730"/>
                  <a:gd name="connsiteX21" fmla="*/ 39185 w 65484"/>
                  <a:gd name="connsiteY21" fmla="*/ 73879 h 78730"/>
                  <a:gd name="connsiteX22" fmla="*/ 53026 w 65484"/>
                  <a:gd name="connsiteY22" fmla="*/ 68894 h 78730"/>
                  <a:gd name="connsiteX23" fmla="*/ 60765 w 65484"/>
                  <a:gd name="connsiteY23" fmla="*/ 55871 h 78730"/>
                  <a:gd name="connsiteX24" fmla="*/ 62105 w 65484"/>
                  <a:gd name="connsiteY24" fmla="*/ 54829 h 78730"/>
                  <a:gd name="connsiteX25" fmla="*/ 64189 w 65484"/>
                  <a:gd name="connsiteY25" fmla="*/ 54829 h 78730"/>
                  <a:gd name="connsiteX26" fmla="*/ 65156 w 65484"/>
                  <a:gd name="connsiteY26" fmla="*/ 55350 h 78730"/>
                  <a:gd name="connsiteX27" fmla="*/ 65528 w 65484"/>
                  <a:gd name="connsiteY27" fmla="*/ 56467 h 78730"/>
                  <a:gd name="connsiteX28" fmla="*/ 65528 w 65484"/>
                  <a:gd name="connsiteY28" fmla="*/ 56913 h 78730"/>
                  <a:gd name="connsiteX29" fmla="*/ 55259 w 65484"/>
                  <a:gd name="connsiteY29" fmla="*/ 72987 h 78730"/>
                  <a:gd name="connsiteX30" fmla="*/ 37102 w 65484"/>
                  <a:gd name="connsiteY30" fmla="*/ 78940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484" h="78730">
                    <a:moveTo>
                      <a:pt x="37102" y="78940"/>
                    </a:moveTo>
                    <a:cubicBezTo>
                      <a:pt x="30157" y="78940"/>
                      <a:pt x="23881" y="77129"/>
                      <a:pt x="18275" y="73507"/>
                    </a:cubicBezTo>
                    <a:cubicBezTo>
                      <a:pt x="12670" y="69886"/>
                      <a:pt x="8229" y="65074"/>
                      <a:pt x="4955" y="59071"/>
                    </a:cubicBezTo>
                    <a:cubicBezTo>
                      <a:pt x="1681" y="53068"/>
                      <a:pt x="43" y="46693"/>
                      <a:pt x="43" y="39947"/>
                    </a:cubicBezTo>
                    <a:cubicBezTo>
                      <a:pt x="43" y="33200"/>
                      <a:pt x="1656" y="26726"/>
                      <a:pt x="4880" y="20524"/>
                    </a:cubicBezTo>
                    <a:cubicBezTo>
                      <a:pt x="8105" y="14323"/>
                      <a:pt x="12546" y="9388"/>
                      <a:pt x="18201" y="5717"/>
                    </a:cubicBezTo>
                    <a:cubicBezTo>
                      <a:pt x="23856" y="2045"/>
                      <a:pt x="30157" y="209"/>
                      <a:pt x="37102" y="209"/>
                    </a:cubicBezTo>
                    <a:cubicBezTo>
                      <a:pt x="43750" y="209"/>
                      <a:pt x="49827" y="1499"/>
                      <a:pt x="55333" y="4079"/>
                    </a:cubicBezTo>
                    <a:cubicBezTo>
                      <a:pt x="60840" y="6659"/>
                      <a:pt x="63593" y="10974"/>
                      <a:pt x="63593" y="17028"/>
                    </a:cubicBezTo>
                    <a:cubicBezTo>
                      <a:pt x="63593" y="19210"/>
                      <a:pt x="62800" y="21119"/>
                      <a:pt x="61212" y="22757"/>
                    </a:cubicBezTo>
                    <a:cubicBezTo>
                      <a:pt x="59624" y="24394"/>
                      <a:pt x="57690" y="25212"/>
                      <a:pt x="55407" y="25212"/>
                    </a:cubicBezTo>
                    <a:cubicBezTo>
                      <a:pt x="53126" y="25212"/>
                      <a:pt x="51192" y="24394"/>
                      <a:pt x="49604" y="22757"/>
                    </a:cubicBezTo>
                    <a:cubicBezTo>
                      <a:pt x="48016" y="21119"/>
                      <a:pt x="47223" y="19210"/>
                      <a:pt x="47223" y="17028"/>
                    </a:cubicBezTo>
                    <a:cubicBezTo>
                      <a:pt x="47223" y="14943"/>
                      <a:pt x="47867" y="13182"/>
                      <a:pt x="49157" y="11744"/>
                    </a:cubicBezTo>
                    <a:cubicBezTo>
                      <a:pt x="50447" y="10305"/>
                      <a:pt x="52035" y="9388"/>
                      <a:pt x="53920" y="8990"/>
                    </a:cubicBezTo>
                    <a:cubicBezTo>
                      <a:pt x="49951" y="6411"/>
                      <a:pt x="44395" y="5121"/>
                      <a:pt x="37251" y="5121"/>
                    </a:cubicBezTo>
                    <a:cubicBezTo>
                      <a:pt x="31794" y="5121"/>
                      <a:pt x="27378" y="6932"/>
                      <a:pt x="24005" y="10553"/>
                    </a:cubicBezTo>
                    <a:cubicBezTo>
                      <a:pt x="20632" y="14175"/>
                      <a:pt x="18275" y="18664"/>
                      <a:pt x="16936" y="24022"/>
                    </a:cubicBezTo>
                    <a:cubicBezTo>
                      <a:pt x="15596" y="29380"/>
                      <a:pt x="14926" y="34688"/>
                      <a:pt x="14926" y="39947"/>
                    </a:cubicBezTo>
                    <a:cubicBezTo>
                      <a:pt x="14926" y="45503"/>
                      <a:pt x="15770" y="50861"/>
                      <a:pt x="17457" y="56020"/>
                    </a:cubicBezTo>
                    <a:cubicBezTo>
                      <a:pt x="19144" y="61179"/>
                      <a:pt x="21798" y="65446"/>
                      <a:pt x="25419" y="68820"/>
                    </a:cubicBezTo>
                    <a:cubicBezTo>
                      <a:pt x="29040" y="72193"/>
                      <a:pt x="33629" y="73879"/>
                      <a:pt x="39185" y="73879"/>
                    </a:cubicBezTo>
                    <a:cubicBezTo>
                      <a:pt x="44642" y="73879"/>
                      <a:pt x="49256" y="72218"/>
                      <a:pt x="53026" y="68894"/>
                    </a:cubicBezTo>
                    <a:cubicBezTo>
                      <a:pt x="56797" y="65570"/>
                      <a:pt x="59377" y="61229"/>
                      <a:pt x="60765" y="55871"/>
                    </a:cubicBezTo>
                    <a:cubicBezTo>
                      <a:pt x="60765" y="55177"/>
                      <a:pt x="61212" y="54829"/>
                      <a:pt x="62105" y="54829"/>
                    </a:cubicBezTo>
                    <a:lnTo>
                      <a:pt x="64189" y="54829"/>
                    </a:lnTo>
                    <a:cubicBezTo>
                      <a:pt x="64586" y="54829"/>
                      <a:pt x="64908" y="55003"/>
                      <a:pt x="65156" y="55350"/>
                    </a:cubicBezTo>
                    <a:cubicBezTo>
                      <a:pt x="65404" y="55698"/>
                      <a:pt x="65528" y="56070"/>
                      <a:pt x="65528" y="56467"/>
                    </a:cubicBezTo>
                    <a:lnTo>
                      <a:pt x="65528" y="56913"/>
                    </a:lnTo>
                    <a:cubicBezTo>
                      <a:pt x="63841" y="63660"/>
                      <a:pt x="60419" y="69018"/>
                      <a:pt x="55259" y="72987"/>
                    </a:cubicBezTo>
                    <a:cubicBezTo>
                      <a:pt x="50099" y="76956"/>
                      <a:pt x="44047" y="78940"/>
                      <a:pt x="37102" y="78940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148">
                <a:extLst>
                  <a:ext uri="{FF2B5EF4-FFF2-40B4-BE49-F238E27FC236}">
                    <a16:creationId xmlns:a16="http://schemas.microsoft.com/office/drawing/2014/main" id="{FEFEA8FC-5188-8186-2D33-F1D9F49AE6F3}"/>
                  </a:ext>
                </a:extLst>
              </p:cNvPr>
              <p:cNvSpPr/>
              <p:nvPr/>
            </p:nvSpPr>
            <p:spPr>
              <a:xfrm rot="-5400000">
                <a:off x="1291154" y="4527799"/>
                <a:ext cx="87065" cy="118912"/>
              </a:xfrm>
              <a:custGeom>
                <a:avLst/>
                <a:gdLst>
                  <a:gd name="connsiteX0" fmla="*/ 33 w 87065"/>
                  <a:gd name="connsiteY0" fmla="*/ 119116 h 118912"/>
                  <a:gd name="connsiteX1" fmla="*/ 33 w 87065"/>
                  <a:gd name="connsiteY1" fmla="*/ 113014 h 118912"/>
                  <a:gd name="connsiteX2" fmla="*/ 9707 w 87065"/>
                  <a:gd name="connsiteY2" fmla="*/ 112122 h 118912"/>
                  <a:gd name="connsiteX3" fmla="*/ 13428 w 87065"/>
                  <a:gd name="connsiteY3" fmla="*/ 107657 h 118912"/>
                  <a:gd name="connsiteX4" fmla="*/ 13428 w 87065"/>
                  <a:gd name="connsiteY4" fmla="*/ 17616 h 118912"/>
                  <a:gd name="connsiteX5" fmla="*/ 12088 w 87065"/>
                  <a:gd name="connsiteY5" fmla="*/ 10993 h 118912"/>
                  <a:gd name="connsiteX6" fmla="*/ 8144 w 87065"/>
                  <a:gd name="connsiteY6" fmla="*/ 8538 h 118912"/>
                  <a:gd name="connsiteX7" fmla="*/ 33 w 87065"/>
                  <a:gd name="connsiteY7" fmla="*/ 8091 h 118912"/>
                  <a:gd name="connsiteX8" fmla="*/ 33 w 87065"/>
                  <a:gd name="connsiteY8" fmla="*/ 1989 h 118912"/>
                  <a:gd name="connsiteX9" fmla="*/ 25482 w 87065"/>
                  <a:gd name="connsiteY9" fmla="*/ 203 h 118912"/>
                  <a:gd name="connsiteX10" fmla="*/ 25482 w 87065"/>
                  <a:gd name="connsiteY10" fmla="*/ 59139 h 118912"/>
                  <a:gd name="connsiteX11" fmla="*/ 35603 w 87065"/>
                  <a:gd name="connsiteY11" fmla="*/ 47679 h 118912"/>
                  <a:gd name="connsiteX12" fmla="*/ 49742 w 87065"/>
                  <a:gd name="connsiteY12" fmla="*/ 43363 h 118912"/>
                  <a:gd name="connsiteX13" fmla="*/ 67675 w 87065"/>
                  <a:gd name="connsiteY13" fmla="*/ 49019 h 118912"/>
                  <a:gd name="connsiteX14" fmla="*/ 73703 w 87065"/>
                  <a:gd name="connsiteY14" fmla="*/ 66431 h 118912"/>
                  <a:gd name="connsiteX15" fmla="*/ 73703 w 87065"/>
                  <a:gd name="connsiteY15" fmla="*/ 107657 h 118912"/>
                  <a:gd name="connsiteX16" fmla="*/ 77423 w 87065"/>
                  <a:gd name="connsiteY16" fmla="*/ 112122 h 118912"/>
                  <a:gd name="connsiteX17" fmla="*/ 87098 w 87065"/>
                  <a:gd name="connsiteY17" fmla="*/ 113014 h 118912"/>
                  <a:gd name="connsiteX18" fmla="*/ 87098 w 87065"/>
                  <a:gd name="connsiteY18" fmla="*/ 119116 h 118912"/>
                  <a:gd name="connsiteX19" fmla="*/ 47807 w 87065"/>
                  <a:gd name="connsiteY19" fmla="*/ 119116 h 118912"/>
                  <a:gd name="connsiteX20" fmla="*/ 47807 w 87065"/>
                  <a:gd name="connsiteY20" fmla="*/ 113014 h 118912"/>
                  <a:gd name="connsiteX21" fmla="*/ 57406 w 87065"/>
                  <a:gd name="connsiteY21" fmla="*/ 112122 h 118912"/>
                  <a:gd name="connsiteX22" fmla="*/ 61201 w 87065"/>
                  <a:gd name="connsiteY22" fmla="*/ 107657 h 118912"/>
                  <a:gd name="connsiteX23" fmla="*/ 61201 w 87065"/>
                  <a:gd name="connsiteY23" fmla="*/ 67027 h 118912"/>
                  <a:gd name="connsiteX24" fmla="*/ 58746 w 87065"/>
                  <a:gd name="connsiteY24" fmla="*/ 53186 h 118912"/>
                  <a:gd name="connsiteX25" fmla="*/ 48848 w 87065"/>
                  <a:gd name="connsiteY25" fmla="*/ 47828 h 118912"/>
                  <a:gd name="connsiteX26" fmla="*/ 32478 w 87065"/>
                  <a:gd name="connsiteY26" fmla="*/ 55790 h 118912"/>
                  <a:gd name="connsiteX27" fmla="*/ 26078 w 87065"/>
                  <a:gd name="connsiteY27" fmla="*/ 73872 h 118912"/>
                  <a:gd name="connsiteX28" fmla="*/ 26078 w 87065"/>
                  <a:gd name="connsiteY28" fmla="*/ 107657 h 118912"/>
                  <a:gd name="connsiteX29" fmla="*/ 29798 w 87065"/>
                  <a:gd name="connsiteY29" fmla="*/ 112122 h 118912"/>
                  <a:gd name="connsiteX30" fmla="*/ 39323 w 87065"/>
                  <a:gd name="connsiteY30" fmla="*/ 113014 h 118912"/>
                  <a:gd name="connsiteX31" fmla="*/ 39323 w 87065"/>
                  <a:gd name="connsiteY31" fmla="*/ 119116 h 118912"/>
                  <a:gd name="connsiteX32" fmla="*/ 33 w 87065"/>
                  <a:gd name="connsiteY32" fmla="*/ 119116 h 1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7065" h="118912">
                    <a:moveTo>
                      <a:pt x="33" y="119116"/>
                    </a:moveTo>
                    <a:lnTo>
                      <a:pt x="33" y="113014"/>
                    </a:lnTo>
                    <a:cubicBezTo>
                      <a:pt x="4002" y="113014"/>
                      <a:pt x="7226" y="112717"/>
                      <a:pt x="9707" y="112122"/>
                    </a:cubicBezTo>
                    <a:cubicBezTo>
                      <a:pt x="12188" y="111526"/>
                      <a:pt x="13428" y="110038"/>
                      <a:pt x="13428" y="107657"/>
                    </a:cubicBezTo>
                    <a:lnTo>
                      <a:pt x="13428" y="17616"/>
                    </a:lnTo>
                    <a:cubicBezTo>
                      <a:pt x="13428" y="14540"/>
                      <a:pt x="12981" y="12332"/>
                      <a:pt x="12088" y="10993"/>
                    </a:cubicBezTo>
                    <a:cubicBezTo>
                      <a:pt x="11195" y="9653"/>
                      <a:pt x="9881" y="8835"/>
                      <a:pt x="8144" y="8538"/>
                    </a:cubicBezTo>
                    <a:cubicBezTo>
                      <a:pt x="6408" y="8239"/>
                      <a:pt x="3705" y="8091"/>
                      <a:pt x="33" y="8091"/>
                    </a:cubicBezTo>
                    <a:lnTo>
                      <a:pt x="33" y="1989"/>
                    </a:lnTo>
                    <a:lnTo>
                      <a:pt x="25482" y="203"/>
                    </a:lnTo>
                    <a:lnTo>
                      <a:pt x="25482" y="59139"/>
                    </a:lnTo>
                    <a:cubicBezTo>
                      <a:pt x="27963" y="54377"/>
                      <a:pt x="31336" y="50556"/>
                      <a:pt x="35603" y="47679"/>
                    </a:cubicBezTo>
                    <a:cubicBezTo>
                      <a:pt x="39869" y="44801"/>
                      <a:pt x="44582" y="43363"/>
                      <a:pt x="49742" y="43363"/>
                    </a:cubicBezTo>
                    <a:cubicBezTo>
                      <a:pt x="57679" y="43363"/>
                      <a:pt x="63657" y="45248"/>
                      <a:pt x="67675" y="49019"/>
                    </a:cubicBezTo>
                    <a:cubicBezTo>
                      <a:pt x="71694" y="52789"/>
                      <a:pt x="73703" y="58593"/>
                      <a:pt x="73703" y="66431"/>
                    </a:cubicBezTo>
                    <a:lnTo>
                      <a:pt x="73703" y="107657"/>
                    </a:lnTo>
                    <a:cubicBezTo>
                      <a:pt x="73703" y="110038"/>
                      <a:pt x="74943" y="111526"/>
                      <a:pt x="77423" y="112122"/>
                    </a:cubicBezTo>
                    <a:cubicBezTo>
                      <a:pt x="79904" y="112717"/>
                      <a:pt x="83129" y="113014"/>
                      <a:pt x="87098" y="113014"/>
                    </a:cubicBezTo>
                    <a:lnTo>
                      <a:pt x="87098" y="119116"/>
                    </a:lnTo>
                    <a:lnTo>
                      <a:pt x="47807" y="119116"/>
                    </a:lnTo>
                    <a:lnTo>
                      <a:pt x="47807" y="113014"/>
                    </a:lnTo>
                    <a:cubicBezTo>
                      <a:pt x="51676" y="113014"/>
                      <a:pt x="54876" y="112717"/>
                      <a:pt x="57406" y="112122"/>
                    </a:cubicBezTo>
                    <a:cubicBezTo>
                      <a:pt x="59936" y="111526"/>
                      <a:pt x="61201" y="110038"/>
                      <a:pt x="61201" y="107657"/>
                    </a:cubicBezTo>
                    <a:lnTo>
                      <a:pt x="61201" y="67027"/>
                    </a:lnTo>
                    <a:cubicBezTo>
                      <a:pt x="61201" y="61372"/>
                      <a:pt x="60383" y="56758"/>
                      <a:pt x="58746" y="53186"/>
                    </a:cubicBezTo>
                    <a:cubicBezTo>
                      <a:pt x="57109" y="49614"/>
                      <a:pt x="53810" y="47828"/>
                      <a:pt x="48848" y="47828"/>
                    </a:cubicBezTo>
                    <a:cubicBezTo>
                      <a:pt x="42201" y="47828"/>
                      <a:pt x="36744" y="50482"/>
                      <a:pt x="32478" y="55790"/>
                    </a:cubicBezTo>
                    <a:cubicBezTo>
                      <a:pt x="28211" y="61098"/>
                      <a:pt x="26078" y="67126"/>
                      <a:pt x="26078" y="73872"/>
                    </a:cubicBezTo>
                    <a:lnTo>
                      <a:pt x="26078" y="107657"/>
                    </a:lnTo>
                    <a:cubicBezTo>
                      <a:pt x="26078" y="110038"/>
                      <a:pt x="27318" y="111526"/>
                      <a:pt x="29798" y="112122"/>
                    </a:cubicBezTo>
                    <a:cubicBezTo>
                      <a:pt x="32279" y="112717"/>
                      <a:pt x="35454" y="113014"/>
                      <a:pt x="39323" y="113014"/>
                    </a:cubicBezTo>
                    <a:lnTo>
                      <a:pt x="39323" y="119116"/>
                    </a:lnTo>
                    <a:lnTo>
                      <a:pt x="33" y="119116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149">
                <a:extLst>
                  <a:ext uri="{FF2B5EF4-FFF2-40B4-BE49-F238E27FC236}">
                    <a16:creationId xmlns:a16="http://schemas.microsoft.com/office/drawing/2014/main" id="{2738E4C1-1CDF-F6AE-F694-059EAFA08D90}"/>
                  </a:ext>
                </a:extLst>
              </p:cNvPr>
              <p:cNvSpPr/>
              <p:nvPr/>
            </p:nvSpPr>
            <p:spPr>
              <a:xfrm rot="-5400000">
                <a:off x="1315264" y="4402747"/>
                <a:ext cx="38844" cy="118912"/>
              </a:xfrm>
              <a:custGeom>
                <a:avLst/>
                <a:gdLst>
                  <a:gd name="connsiteX0" fmla="*/ 20 w 38844"/>
                  <a:gd name="connsiteY0" fmla="*/ 119103 h 118912"/>
                  <a:gd name="connsiteX1" fmla="*/ 20 w 38844"/>
                  <a:gd name="connsiteY1" fmla="*/ 113001 h 118912"/>
                  <a:gd name="connsiteX2" fmla="*/ 9694 w 38844"/>
                  <a:gd name="connsiteY2" fmla="*/ 112109 h 118912"/>
                  <a:gd name="connsiteX3" fmla="*/ 13415 w 38844"/>
                  <a:gd name="connsiteY3" fmla="*/ 107643 h 118912"/>
                  <a:gd name="connsiteX4" fmla="*/ 13415 w 38844"/>
                  <a:gd name="connsiteY4" fmla="*/ 17603 h 118912"/>
                  <a:gd name="connsiteX5" fmla="*/ 12075 w 38844"/>
                  <a:gd name="connsiteY5" fmla="*/ 10980 h 118912"/>
                  <a:gd name="connsiteX6" fmla="*/ 8131 w 38844"/>
                  <a:gd name="connsiteY6" fmla="*/ 8524 h 118912"/>
                  <a:gd name="connsiteX7" fmla="*/ 20 w 38844"/>
                  <a:gd name="connsiteY7" fmla="*/ 8078 h 118912"/>
                  <a:gd name="connsiteX8" fmla="*/ 20 w 38844"/>
                  <a:gd name="connsiteY8" fmla="*/ 1976 h 118912"/>
                  <a:gd name="connsiteX9" fmla="*/ 25469 w 38844"/>
                  <a:gd name="connsiteY9" fmla="*/ 190 h 118912"/>
                  <a:gd name="connsiteX10" fmla="*/ 25469 w 38844"/>
                  <a:gd name="connsiteY10" fmla="*/ 107643 h 118912"/>
                  <a:gd name="connsiteX11" fmla="*/ 29264 w 38844"/>
                  <a:gd name="connsiteY11" fmla="*/ 112109 h 118912"/>
                  <a:gd name="connsiteX12" fmla="*/ 38864 w 38844"/>
                  <a:gd name="connsiteY12" fmla="*/ 113001 h 118912"/>
                  <a:gd name="connsiteX13" fmla="*/ 38864 w 38844"/>
                  <a:gd name="connsiteY13" fmla="*/ 119103 h 118912"/>
                  <a:gd name="connsiteX14" fmla="*/ 20 w 38844"/>
                  <a:gd name="connsiteY14" fmla="*/ 119103 h 1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44" h="118912">
                    <a:moveTo>
                      <a:pt x="20" y="119103"/>
                    </a:moveTo>
                    <a:lnTo>
                      <a:pt x="20" y="113001"/>
                    </a:lnTo>
                    <a:cubicBezTo>
                      <a:pt x="3988" y="113001"/>
                      <a:pt x="7213" y="112704"/>
                      <a:pt x="9694" y="112109"/>
                    </a:cubicBezTo>
                    <a:cubicBezTo>
                      <a:pt x="12174" y="111513"/>
                      <a:pt x="13415" y="110025"/>
                      <a:pt x="13415" y="107643"/>
                    </a:cubicBezTo>
                    <a:lnTo>
                      <a:pt x="13415" y="17603"/>
                    </a:lnTo>
                    <a:cubicBezTo>
                      <a:pt x="13415" y="14527"/>
                      <a:pt x="12968" y="12319"/>
                      <a:pt x="12075" y="10980"/>
                    </a:cubicBezTo>
                    <a:cubicBezTo>
                      <a:pt x="11182" y="9640"/>
                      <a:pt x="9867" y="8822"/>
                      <a:pt x="8131" y="8524"/>
                    </a:cubicBezTo>
                    <a:cubicBezTo>
                      <a:pt x="6395" y="8226"/>
                      <a:pt x="3691" y="8078"/>
                      <a:pt x="20" y="8078"/>
                    </a:cubicBezTo>
                    <a:lnTo>
                      <a:pt x="20" y="1976"/>
                    </a:lnTo>
                    <a:lnTo>
                      <a:pt x="25469" y="190"/>
                    </a:lnTo>
                    <a:lnTo>
                      <a:pt x="25469" y="107643"/>
                    </a:lnTo>
                    <a:cubicBezTo>
                      <a:pt x="25469" y="110025"/>
                      <a:pt x="26734" y="111513"/>
                      <a:pt x="29264" y="112109"/>
                    </a:cubicBezTo>
                    <a:cubicBezTo>
                      <a:pt x="31795" y="112704"/>
                      <a:pt x="34995" y="113001"/>
                      <a:pt x="38864" y="113001"/>
                    </a:cubicBezTo>
                    <a:lnTo>
                      <a:pt x="38864" y="119103"/>
                    </a:lnTo>
                    <a:lnTo>
                      <a:pt x="20" y="119103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150">
                <a:extLst>
                  <a:ext uri="{FF2B5EF4-FFF2-40B4-BE49-F238E27FC236}">
                    <a16:creationId xmlns:a16="http://schemas.microsoft.com/office/drawing/2014/main" id="{EED163DB-935A-1726-6D60-9C132C179F6B}"/>
                  </a:ext>
                </a:extLst>
              </p:cNvPr>
              <p:cNvSpPr/>
              <p:nvPr/>
            </p:nvSpPr>
            <p:spPr>
              <a:xfrm rot="-5400000">
                <a:off x="1323524" y="4362951"/>
                <a:ext cx="66376" cy="78730"/>
              </a:xfrm>
              <a:custGeom>
                <a:avLst/>
                <a:gdLst>
                  <a:gd name="connsiteX0" fmla="*/ 37966 w 66376"/>
                  <a:gd name="connsiteY0" fmla="*/ 78912 h 78730"/>
                  <a:gd name="connsiteX1" fmla="*/ 18767 w 66376"/>
                  <a:gd name="connsiteY1" fmla="*/ 73405 h 78730"/>
                  <a:gd name="connsiteX2" fmla="*/ 5001 w 66376"/>
                  <a:gd name="connsiteY2" fmla="*/ 58746 h 78730"/>
                  <a:gd name="connsiteX3" fmla="*/ 16 w 66376"/>
                  <a:gd name="connsiteY3" fmla="*/ 39323 h 78730"/>
                  <a:gd name="connsiteX4" fmla="*/ 4554 w 66376"/>
                  <a:gd name="connsiteY4" fmla="*/ 20273 h 78730"/>
                  <a:gd name="connsiteX5" fmla="*/ 17280 w 66376"/>
                  <a:gd name="connsiteY5" fmla="*/ 5689 h 78730"/>
                  <a:gd name="connsiteX6" fmla="*/ 35585 w 66376"/>
                  <a:gd name="connsiteY6" fmla="*/ 181 h 78730"/>
                  <a:gd name="connsiteX7" fmla="*/ 49203 w 66376"/>
                  <a:gd name="connsiteY7" fmla="*/ 2787 h 78730"/>
                  <a:gd name="connsiteX8" fmla="*/ 58802 w 66376"/>
                  <a:gd name="connsiteY8" fmla="*/ 10079 h 78730"/>
                  <a:gd name="connsiteX9" fmla="*/ 64458 w 66376"/>
                  <a:gd name="connsiteY9" fmla="*/ 21167 h 78730"/>
                  <a:gd name="connsiteX10" fmla="*/ 66392 w 66376"/>
                  <a:gd name="connsiteY10" fmla="*/ 35156 h 78730"/>
                  <a:gd name="connsiteX11" fmla="*/ 64606 w 66376"/>
                  <a:gd name="connsiteY11" fmla="*/ 37389 h 78730"/>
                  <a:gd name="connsiteX12" fmla="*/ 15047 w 66376"/>
                  <a:gd name="connsiteY12" fmla="*/ 37389 h 78730"/>
                  <a:gd name="connsiteX13" fmla="*/ 15047 w 66376"/>
                  <a:gd name="connsiteY13" fmla="*/ 39175 h 78730"/>
                  <a:gd name="connsiteX14" fmla="*/ 20776 w 66376"/>
                  <a:gd name="connsiteY14" fmla="*/ 63657 h 78730"/>
                  <a:gd name="connsiteX15" fmla="*/ 39455 w 66376"/>
                  <a:gd name="connsiteY15" fmla="*/ 73852 h 78730"/>
                  <a:gd name="connsiteX16" fmla="*/ 49203 w 66376"/>
                  <a:gd name="connsiteY16" fmla="*/ 71545 h 78730"/>
                  <a:gd name="connsiteX17" fmla="*/ 57016 w 66376"/>
                  <a:gd name="connsiteY17" fmla="*/ 64996 h 78730"/>
                  <a:gd name="connsiteX18" fmla="*/ 61481 w 66376"/>
                  <a:gd name="connsiteY18" fmla="*/ 55992 h 78730"/>
                  <a:gd name="connsiteX19" fmla="*/ 62077 w 66376"/>
                  <a:gd name="connsiteY19" fmla="*/ 54950 h 78730"/>
                  <a:gd name="connsiteX20" fmla="*/ 63119 w 66376"/>
                  <a:gd name="connsiteY20" fmla="*/ 54504 h 78730"/>
                  <a:gd name="connsiteX21" fmla="*/ 64606 w 66376"/>
                  <a:gd name="connsiteY21" fmla="*/ 54504 h 78730"/>
                  <a:gd name="connsiteX22" fmla="*/ 66392 w 66376"/>
                  <a:gd name="connsiteY22" fmla="*/ 56736 h 78730"/>
                  <a:gd name="connsiteX23" fmla="*/ 55975 w 66376"/>
                  <a:gd name="connsiteY23" fmla="*/ 72661 h 78730"/>
                  <a:gd name="connsiteX24" fmla="*/ 37966 w 66376"/>
                  <a:gd name="connsiteY24" fmla="*/ 78912 h 78730"/>
                  <a:gd name="connsiteX25" fmla="*/ 15196 w 66376"/>
                  <a:gd name="connsiteY25" fmla="*/ 33073 h 78730"/>
                  <a:gd name="connsiteX26" fmla="*/ 54338 w 66376"/>
                  <a:gd name="connsiteY26" fmla="*/ 33073 h 78730"/>
                  <a:gd name="connsiteX27" fmla="*/ 52477 w 66376"/>
                  <a:gd name="connsiteY27" fmla="*/ 20051 h 78730"/>
                  <a:gd name="connsiteX28" fmla="*/ 46450 w 66376"/>
                  <a:gd name="connsiteY28" fmla="*/ 9037 h 78730"/>
                  <a:gd name="connsiteX29" fmla="*/ 35585 w 66376"/>
                  <a:gd name="connsiteY29" fmla="*/ 4647 h 78730"/>
                  <a:gd name="connsiteX30" fmla="*/ 20479 w 66376"/>
                  <a:gd name="connsiteY30" fmla="*/ 13725 h 78730"/>
                  <a:gd name="connsiteX31" fmla="*/ 15196 w 66376"/>
                  <a:gd name="connsiteY31" fmla="*/ 33073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376" h="78730">
                    <a:moveTo>
                      <a:pt x="37966" y="78912"/>
                    </a:moveTo>
                    <a:cubicBezTo>
                      <a:pt x="31021" y="78912"/>
                      <a:pt x="24621" y="77076"/>
                      <a:pt x="18767" y="73405"/>
                    </a:cubicBezTo>
                    <a:cubicBezTo>
                      <a:pt x="12913" y="69734"/>
                      <a:pt x="8324" y="64848"/>
                      <a:pt x="5001" y="58746"/>
                    </a:cubicBezTo>
                    <a:cubicBezTo>
                      <a:pt x="1677" y="52644"/>
                      <a:pt x="16" y="46169"/>
                      <a:pt x="16" y="39323"/>
                    </a:cubicBezTo>
                    <a:cubicBezTo>
                      <a:pt x="16" y="32676"/>
                      <a:pt x="1528" y="26326"/>
                      <a:pt x="4554" y="20273"/>
                    </a:cubicBezTo>
                    <a:cubicBezTo>
                      <a:pt x="7581" y="14221"/>
                      <a:pt x="11823" y="9360"/>
                      <a:pt x="17280" y="5689"/>
                    </a:cubicBezTo>
                    <a:cubicBezTo>
                      <a:pt x="22736" y="2017"/>
                      <a:pt x="28838" y="181"/>
                      <a:pt x="35585" y="181"/>
                    </a:cubicBezTo>
                    <a:cubicBezTo>
                      <a:pt x="40744" y="181"/>
                      <a:pt x="45283" y="1050"/>
                      <a:pt x="49203" y="2787"/>
                    </a:cubicBezTo>
                    <a:cubicBezTo>
                      <a:pt x="53122" y="4523"/>
                      <a:pt x="56322" y="6954"/>
                      <a:pt x="58802" y="10079"/>
                    </a:cubicBezTo>
                    <a:cubicBezTo>
                      <a:pt x="61283" y="13204"/>
                      <a:pt x="63168" y="16901"/>
                      <a:pt x="64458" y="21167"/>
                    </a:cubicBezTo>
                    <a:cubicBezTo>
                      <a:pt x="65748" y="25433"/>
                      <a:pt x="66392" y="30096"/>
                      <a:pt x="66392" y="35156"/>
                    </a:cubicBezTo>
                    <a:cubicBezTo>
                      <a:pt x="66392" y="36645"/>
                      <a:pt x="65797" y="37389"/>
                      <a:pt x="64606" y="37389"/>
                    </a:cubicBezTo>
                    <a:lnTo>
                      <a:pt x="15047" y="37389"/>
                    </a:lnTo>
                    <a:lnTo>
                      <a:pt x="15047" y="39175"/>
                    </a:lnTo>
                    <a:cubicBezTo>
                      <a:pt x="15047" y="48700"/>
                      <a:pt x="16957" y="56861"/>
                      <a:pt x="20776" y="63657"/>
                    </a:cubicBezTo>
                    <a:cubicBezTo>
                      <a:pt x="24597" y="70453"/>
                      <a:pt x="30822" y="73852"/>
                      <a:pt x="39455" y="73852"/>
                    </a:cubicBezTo>
                    <a:cubicBezTo>
                      <a:pt x="42928" y="73852"/>
                      <a:pt x="46177" y="73083"/>
                      <a:pt x="49203" y="71545"/>
                    </a:cubicBezTo>
                    <a:cubicBezTo>
                      <a:pt x="52229" y="70007"/>
                      <a:pt x="54834" y="67824"/>
                      <a:pt x="57016" y="64996"/>
                    </a:cubicBezTo>
                    <a:cubicBezTo>
                      <a:pt x="59199" y="62169"/>
                      <a:pt x="60688" y="59167"/>
                      <a:pt x="61481" y="55992"/>
                    </a:cubicBezTo>
                    <a:cubicBezTo>
                      <a:pt x="61580" y="55595"/>
                      <a:pt x="61779" y="55248"/>
                      <a:pt x="62077" y="54950"/>
                    </a:cubicBezTo>
                    <a:cubicBezTo>
                      <a:pt x="62375" y="54653"/>
                      <a:pt x="62721" y="54504"/>
                      <a:pt x="63119" y="54504"/>
                    </a:cubicBezTo>
                    <a:lnTo>
                      <a:pt x="64606" y="54504"/>
                    </a:lnTo>
                    <a:cubicBezTo>
                      <a:pt x="65797" y="54504"/>
                      <a:pt x="66392" y="55248"/>
                      <a:pt x="66392" y="56736"/>
                    </a:cubicBezTo>
                    <a:cubicBezTo>
                      <a:pt x="64805" y="63186"/>
                      <a:pt x="61333" y="68494"/>
                      <a:pt x="55975" y="72661"/>
                    </a:cubicBezTo>
                    <a:cubicBezTo>
                      <a:pt x="50617" y="76828"/>
                      <a:pt x="44614" y="78912"/>
                      <a:pt x="37966" y="78912"/>
                    </a:cubicBezTo>
                    <a:close/>
                    <a:moveTo>
                      <a:pt x="15196" y="33073"/>
                    </a:moveTo>
                    <a:lnTo>
                      <a:pt x="54338" y="33073"/>
                    </a:lnTo>
                    <a:cubicBezTo>
                      <a:pt x="54338" y="28807"/>
                      <a:pt x="53718" y="24465"/>
                      <a:pt x="52477" y="20051"/>
                    </a:cubicBezTo>
                    <a:cubicBezTo>
                      <a:pt x="51237" y="15636"/>
                      <a:pt x="49228" y="11964"/>
                      <a:pt x="46450" y="9037"/>
                    </a:cubicBezTo>
                    <a:cubicBezTo>
                      <a:pt x="43671" y="6110"/>
                      <a:pt x="40050" y="4647"/>
                      <a:pt x="35585" y="4647"/>
                    </a:cubicBezTo>
                    <a:cubicBezTo>
                      <a:pt x="29036" y="4647"/>
                      <a:pt x="24001" y="7673"/>
                      <a:pt x="20479" y="13725"/>
                    </a:cubicBezTo>
                    <a:cubicBezTo>
                      <a:pt x="16957" y="19777"/>
                      <a:pt x="15196" y="26227"/>
                      <a:pt x="15196" y="3307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151">
                <a:extLst>
                  <a:ext uri="{FF2B5EF4-FFF2-40B4-BE49-F238E27FC236}">
                    <a16:creationId xmlns:a16="http://schemas.microsoft.com/office/drawing/2014/main" id="{73F26871-0B2A-54E4-7E2D-4CCAC26E86D0}"/>
                  </a:ext>
                </a:extLst>
              </p:cNvPr>
              <p:cNvSpPr/>
              <p:nvPr/>
            </p:nvSpPr>
            <p:spPr>
              <a:xfrm rot="-5400000">
                <a:off x="1312734" y="4279292"/>
                <a:ext cx="87065" cy="75753"/>
              </a:xfrm>
              <a:custGeom>
                <a:avLst/>
                <a:gdLst>
                  <a:gd name="connsiteX0" fmla="*/ 7 w 87065"/>
                  <a:gd name="connsiteY0" fmla="*/ 75926 h 75753"/>
                  <a:gd name="connsiteX1" fmla="*/ 7 w 87065"/>
                  <a:gd name="connsiteY1" fmla="*/ 69824 h 75753"/>
                  <a:gd name="connsiteX2" fmla="*/ 9681 w 87065"/>
                  <a:gd name="connsiteY2" fmla="*/ 68932 h 75753"/>
                  <a:gd name="connsiteX3" fmla="*/ 13402 w 87065"/>
                  <a:gd name="connsiteY3" fmla="*/ 64466 h 75753"/>
                  <a:gd name="connsiteX4" fmla="*/ 13402 w 87065"/>
                  <a:gd name="connsiteY4" fmla="*/ 17585 h 75753"/>
                  <a:gd name="connsiteX5" fmla="*/ 12062 w 87065"/>
                  <a:gd name="connsiteY5" fmla="*/ 11037 h 75753"/>
                  <a:gd name="connsiteX6" fmla="*/ 8118 w 87065"/>
                  <a:gd name="connsiteY6" fmla="*/ 8507 h 75753"/>
                  <a:gd name="connsiteX7" fmla="*/ 7 w 87065"/>
                  <a:gd name="connsiteY7" fmla="*/ 8060 h 75753"/>
                  <a:gd name="connsiteX8" fmla="*/ 7 w 87065"/>
                  <a:gd name="connsiteY8" fmla="*/ 1958 h 75753"/>
                  <a:gd name="connsiteX9" fmla="*/ 24861 w 87065"/>
                  <a:gd name="connsiteY9" fmla="*/ 173 h 75753"/>
                  <a:gd name="connsiteX10" fmla="*/ 24861 w 87065"/>
                  <a:gd name="connsiteY10" fmla="*/ 16841 h 75753"/>
                  <a:gd name="connsiteX11" fmla="*/ 35056 w 87065"/>
                  <a:gd name="connsiteY11" fmla="*/ 4861 h 75753"/>
                  <a:gd name="connsiteX12" fmla="*/ 49716 w 87065"/>
                  <a:gd name="connsiteY12" fmla="*/ 173 h 75753"/>
                  <a:gd name="connsiteX13" fmla="*/ 67649 w 87065"/>
                  <a:gd name="connsiteY13" fmla="*/ 5828 h 75753"/>
                  <a:gd name="connsiteX14" fmla="*/ 73677 w 87065"/>
                  <a:gd name="connsiteY14" fmla="*/ 23241 h 75753"/>
                  <a:gd name="connsiteX15" fmla="*/ 73677 w 87065"/>
                  <a:gd name="connsiteY15" fmla="*/ 64466 h 75753"/>
                  <a:gd name="connsiteX16" fmla="*/ 77397 w 87065"/>
                  <a:gd name="connsiteY16" fmla="*/ 68932 h 75753"/>
                  <a:gd name="connsiteX17" fmla="*/ 87072 w 87065"/>
                  <a:gd name="connsiteY17" fmla="*/ 69824 h 75753"/>
                  <a:gd name="connsiteX18" fmla="*/ 87072 w 87065"/>
                  <a:gd name="connsiteY18" fmla="*/ 75926 h 75753"/>
                  <a:gd name="connsiteX19" fmla="*/ 47781 w 87065"/>
                  <a:gd name="connsiteY19" fmla="*/ 75926 h 75753"/>
                  <a:gd name="connsiteX20" fmla="*/ 47781 w 87065"/>
                  <a:gd name="connsiteY20" fmla="*/ 69824 h 75753"/>
                  <a:gd name="connsiteX21" fmla="*/ 57380 w 87065"/>
                  <a:gd name="connsiteY21" fmla="*/ 68932 h 75753"/>
                  <a:gd name="connsiteX22" fmla="*/ 61175 w 87065"/>
                  <a:gd name="connsiteY22" fmla="*/ 64466 h 75753"/>
                  <a:gd name="connsiteX23" fmla="*/ 61175 w 87065"/>
                  <a:gd name="connsiteY23" fmla="*/ 23836 h 75753"/>
                  <a:gd name="connsiteX24" fmla="*/ 58720 w 87065"/>
                  <a:gd name="connsiteY24" fmla="*/ 9996 h 75753"/>
                  <a:gd name="connsiteX25" fmla="*/ 48822 w 87065"/>
                  <a:gd name="connsiteY25" fmla="*/ 4638 h 75753"/>
                  <a:gd name="connsiteX26" fmla="*/ 32452 w 87065"/>
                  <a:gd name="connsiteY26" fmla="*/ 12600 h 75753"/>
                  <a:gd name="connsiteX27" fmla="*/ 26052 w 87065"/>
                  <a:gd name="connsiteY27" fmla="*/ 30682 h 75753"/>
                  <a:gd name="connsiteX28" fmla="*/ 26052 w 87065"/>
                  <a:gd name="connsiteY28" fmla="*/ 64466 h 75753"/>
                  <a:gd name="connsiteX29" fmla="*/ 29772 w 87065"/>
                  <a:gd name="connsiteY29" fmla="*/ 68932 h 75753"/>
                  <a:gd name="connsiteX30" fmla="*/ 39297 w 87065"/>
                  <a:gd name="connsiteY30" fmla="*/ 69824 h 75753"/>
                  <a:gd name="connsiteX31" fmla="*/ 39297 w 87065"/>
                  <a:gd name="connsiteY31" fmla="*/ 75926 h 75753"/>
                  <a:gd name="connsiteX32" fmla="*/ 7 w 87065"/>
                  <a:gd name="connsiteY32" fmla="*/ 75926 h 7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7065" h="75753">
                    <a:moveTo>
                      <a:pt x="7" y="75926"/>
                    </a:moveTo>
                    <a:lnTo>
                      <a:pt x="7" y="69824"/>
                    </a:lnTo>
                    <a:cubicBezTo>
                      <a:pt x="3976" y="69824"/>
                      <a:pt x="7200" y="69527"/>
                      <a:pt x="9681" y="68932"/>
                    </a:cubicBezTo>
                    <a:cubicBezTo>
                      <a:pt x="12161" y="68336"/>
                      <a:pt x="13402" y="66848"/>
                      <a:pt x="13402" y="64466"/>
                    </a:cubicBezTo>
                    <a:lnTo>
                      <a:pt x="13402" y="17585"/>
                    </a:lnTo>
                    <a:cubicBezTo>
                      <a:pt x="13402" y="14609"/>
                      <a:pt x="12955" y="12426"/>
                      <a:pt x="12062" y="11037"/>
                    </a:cubicBezTo>
                    <a:cubicBezTo>
                      <a:pt x="11169" y="9648"/>
                      <a:pt x="9854" y="8805"/>
                      <a:pt x="8118" y="8507"/>
                    </a:cubicBezTo>
                    <a:cubicBezTo>
                      <a:pt x="6382" y="8209"/>
                      <a:pt x="3678" y="8060"/>
                      <a:pt x="7" y="8060"/>
                    </a:cubicBezTo>
                    <a:lnTo>
                      <a:pt x="7" y="1958"/>
                    </a:lnTo>
                    <a:lnTo>
                      <a:pt x="24861" y="173"/>
                    </a:lnTo>
                    <a:lnTo>
                      <a:pt x="24861" y="16841"/>
                    </a:lnTo>
                    <a:cubicBezTo>
                      <a:pt x="27143" y="11980"/>
                      <a:pt x="30542" y="7986"/>
                      <a:pt x="35056" y="4861"/>
                    </a:cubicBezTo>
                    <a:cubicBezTo>
                      <a:pt x="39571" y="1736"/>
                      <a:pt x="44457" y="173"/>
                      <a:pt x="49716" y="173"/>
                    </a:cubicBezTo>
                    <a:cubicBezTo>
                      <a:pt x="57653" y="173"/>
                      <a:pt x="63631" y="2058"/>
                      <a:pt x="67649" y="5828"/>
                    </a:cubicBezTo>
                    <a:cubicBezTo>
                      <a:pt x="71668" y="9598"/>
                      <a:pt x="73677" y="15403"/>
                      <a:pt x="73677" y="23241"/>
                    </a:cubicBezTo>
                    <a:lnTo>
                      <a:pt x="73677" y="64466"/>
                    </a:lnTo>
                    <a:cubicBezTo>
                      <a:pt x="73677" y="66848"/>
                      <a:pt x="74917" y="68336"/>
                      <a:pt x="77397" y="68932"/>
                    </a:cubicBezTo>
                    <a:cubicBezTo>
                      <a:pt x="79878" y="69527"/>
                      <a:pt x="83103" y="69824"/>
                      <a:pt x="87072" y="69824"/>
                    </a:cubicBezTo>
                    <a:lnTo>
                      <a:pt x="87072" y="75926"/>
                    </a:lnTo>
                    <a:lnTo>
                      <a:pt x="47781" y="75926"/>
                    </a:lnTo>
                    <a:lnTo>
                      <a:pt x="47781" y="69824"/>
                    </a:lnTo>
                    <a:cubicBezTo>
                      <a:pt x="51650" y="69824"/>
                      <a:pt x="54850" y="69527"/>
                      <a:pt x="57380" y="68932"/>
                    </a:cubicBezTo>
                    <a:cubicBezTo>
                      <a:pt x="59910" y="68336"/>
                      <a:pt x="61175" y="66848"/>
                      <a:pt x="61175" y="64466"/>
                    </a:cubicBezTo>
                    <a:lnTo>
                      <a:pt x="61175" y="23836"/>
                    </a:lnTo>
                    <a:cubicBezTo>
                      <a:pt x="61175" y="18181"/>
                      <a:pt x="60357" y="13568"/>
                      <a:pt x="58720" y="9996"/>
                    </a:cubicBezTo>
                    <a:cubicBezTo>
                      <a:pt x="57082" y="6424"/>
                      <a:pt x="53784" y="4638"/>
                      <a:pt x="48822" y="4638"/>
                    </a:cubicBezTo>
                    <a:cubicBezTo>
                      <a:pt x="42175" y="4638"/>
                      <a:pt x="36718" y="7292"/>
                      <a:pt x="32452" y="12600"/>
                    </a:cubicBezTo>
                    <a:cubicBezTo>
                      <a:pt x="28185" y="17908"/>
                      <a:pt x="26052" y="23936"/>
                      <a:pt x="26052" y="30682"/>
                    </a:cubicBezTo>
                    <a:lnTo>
                      <a:pt x="26052" y="64466"/>
                    </a:lnTo>
                    <a:cubicBezTo>
                      <a:pt x="26052" y="66848"/>
                      <a:pt x="27292" y="68336"/>
                      <a:pt x="29772" y="68932"/>
                    </a:cubicBezTo>
                    <a:cubicBezTo>
                      <a:pt x="32253" y="69527"/>
                      <a:pt x="35428" y="69824"/>
                      <a:pt x="39297" y="69824"/>
                    </a:cubicBezTo>
                    <a:lnTo>
                      <a:pt x="39297" y="75926"/>
                    </a:lnTo>
                    <a:lnTo>
                      <a:pt x="7" y="75926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152">
                <a:extLst>
                  <a:ext uri="{FF2B5EF4-FFF2-40B4-BE49-F238E27FC236}">
                    <a16:creationId xmlns:a16="http://schemas.microsoft.com/office/drawing/2014/main" id="{68412761-9AA7-19BE-D984-CF170C748291}"/>
                  </a:ext>
                </a:extLst>
              </p:cNvPr>
              <p:cNvSpPr/>
              <p:nvPr/>
            </p:nvSpPr>
            <p:spPr>
              <a:xfrm rot="-5400000">
                <a:off x="1333719" y="4172168"/>
                <a:ext cx="78432" cy="112960"/>
              </a:xfrm>
              <a:custGeom>
                <a:avLst/>
                <a:gdLst>
                  <a:gd name="connsiteX0" fmla="*/ -1 w 78432"/>
                  <a:gd name="connsiteY0" fmla="*/ 91244 h 112960"/>
                  <a:gd name="connsiteX1" fmla="*/ 4463 w 78432"/>
                  <a:gd name="connsiteY1" fmla="*/ 80603 h 112960"/>
                  <a:gd name="connsiteX2" fmla="*/ 15030 w 78432"/>
                  <a:gd name="connsiteY2" fmla="*/ 74129 h 112960"/>
                  <a:gd name="connsiteX3" fmla="*/ 9821 w 78432"/>
                  <a:gd name="connsiteY3" fmla="*/ 67506 h 112960"/>
                  <a:gd name="connsiteX4" fmla="*/ 8035 w 78432"/>
                  <a:gd name="connsiteY4" fmla="*/ 59246 h 112960"/>
                  <a:gd name="connsiteX5" fmla="*/ 13096 w 78432"/>
                  <a:gd name="connsiteY5" fmla="*/ 44959 h 112960"/>
                  <a:gd name="connsiteX6" fmla="*/ 5208 w 78432"/>
                  <a:gd name="connsiteY6" fmla="*/ 27248 h 112960"/>
                  <a:gd name="connsiteX7" fmla="*/ 7515 w 78432"/>
                  <a:gd name="connsiteY7" fmla="*/ 17202 h 112960"/>
                  <a:gd name="connsiteX8" fmla="*/ 13914 w 78432"/>
                  <a:gd name="connsiteY8" fmla="*/ 9091 h 112960"/>
                  <a:gd name="connsiteX9" fmla="*/ 23068 w 78432"/>
                  <a:gd name="connsiteY9" fmla="*/ 3882 h 112960"/>
                  <a:gd name="connsiteX10" fmla="*/ 33337 w 78432"/>
                  <a:gd name="connsiteY10" fmla="*/ 2096 h 112960"/>
                  <a:gd name="connsiteX11" fmla="*/ 51643 w 78432"/>
                  <a:gd name="connsiteY11" fmla="*/ 8049 h 112960"/>
                  <a:gd name="connsiteX12" fmla="*/ 59977 w 78432"/>
                  <a:gd name="connsiteY12" fmla="*/ 2245 h 112960"/>
                  <a:gd name="connsiteX13" fmla="*/ 69948 w 78432"/>
                  <a:gd name="connsiteY13" fmla="*/ 162 h 112960"/>
                  <a:gd name="connsiteX14" fmla="*/ 76050 w 78432"/>
                  <a:gd name="connsiteY14" fmla="*/ 2766 h 112960"/>
                  <a:gd name="connsiteX15" fmla="*/ 78432 w 78432"/>
                  <a:gd name="connsiteY15" fmla="*/ 9091 h 112960"/>
                  <a:gd name="connsiteX16" fmla="*/ 76794 w 78432"/>
                  <a:gd name="connsiteY16" fmla="*/ 12812 h 112960"/>
                  <a:gd name="connsiteX17" fmla="*/ 73074 w 78432"/>
                  <a:gd name="connsiteY17" fmla="*/ 14449 h 112960"/>
                  <a:gd name="connsiteX18" fmla="*/ 69352 w 78432"/>
                  <a:gd name="connsiteY18" fmla="*/ 12812 h 112960"/>
                  <a:gd name="connsiteX19" fmla="*/ 67716 w 78432"/>
                  <a:gd name="connsiteY19" fmla="*/ 9091 h 112960"/>
                  <a:gd name="connsiteX20" fmla="*/ 69799 w 78432"/>
                  <a:gd name="connsiteY20" fmla="*/ 4626 h 112960"/>
                  <a:gd name="connsiteX21" fmla="*/ 54619 w 78432"/>
                  <a:gd name="connsiteY21" fmla="*/ 10729 h 112960"/>
                  <a:gd name="connsiteX22" fmla="*/ 59605 w 78432"/>
                  <a:gd name="connsiteY22" fmla="*/ 18318 h 112960"/>
                  <a:gd name="connsiteX23" fmla="*/ 61465 w 78432"/>
                  <a:gd name="connsiteY23" fmla="*/ 27248 h 112960"/>
                  <a:gd name="connsiteX24" fmla="*/ 57446 w 78432"/>
                  <a:gd name="connsiteY24" fmla="*/ 40345 h 112960"/>
                  <a:gd name="connsiteX25" fmla="*/ 46880 w 78432"/>
                  <a:gd name="connsiteY25" fmla="*/ 49424 h 112960"/>
                  <a:gd name="connsiteX26" fmla="*/ 33337 w 78432"/>
                  <a:gd name="connsiteY26" fmla="*/ 52698 h 112960"/>
                  <a:gd name="connsiteX27" fmla="*/ 16221 w 78432"/>
                  <a:gd name="connsiteY27" fmla="*/ 47488 h 112960"/>
                  <a:gd name="connsiteX28" fmla="*/ 13691 w 78432"/>
                  <a:gd name="connsiteY28" fmla="*/ 55079 h 112960"/>
                  <a:gd name="connsiteX29" fmla="*/ 16668 w 78432"/>
                  <a:gd name="connsiteY29" fmla="*/ 62967 h 112960"/>
                  <a:gd name="connsiteX30" fmla="*/ 24258 w 78432"/>
                  <a:gd name="connsiteY30" fmla="*/ 66390 h 112960"/>
                  <a:gd name="connsiteX31" fmla="*/ 38248 w 78432"/>
                  <a:gd name="connsiteY31" fmla="*/ 66390 h 112960"/>
                  <a:gd name="connsiteX32" fmla="*/ 56702 w 78432"/>
                  <a:gd name="connsiteY32" fmla="*/ 68250 h 112960"/>
                  <a:gd name="connsiteX33" fmla="*/ 70469 w 78432"/>
                  <a:gd name="connsiteY33" fmla="*/ 75618 h 112960"/>
                  <a:gd name="connsiteX34" fmla="*/ 76050 w 78432"/>
                  <a:gd name="connsiteY34" fmla="*/ 91244 h 112960"/>
                  <a:gd name="connsiteX35" fmla="*/ 69651 w 78432"/>
                  <a:gd name="connsiteY35" fmla="*/ 103820 h 112960"/>
                  <a:gd name="connsiteX36" fmla="*/ 54470 w 78432"/>
                  <a:gd name="connsiteY36" fmla="*/ 110964 h 112960"/>
                  <a:gd name="connsiteX37" fmla="*/ 38099 w 78432"/>
                  <a:gd name="connsiteY37" fmla="*/ 113122 h 112960"/>
                  <a:gd name="connsiteX38" fmla="*/ 21653 w 78432"/>
                  <a:gd name="connsiteY38" fmla="*/ 110964 h 112960"/>
                  <a:gd name="connsiteX39" fmla="*/ 6399 w 78432"/>
                  <a:gd name="connsiteY39" fmla="*/ 103820 h 112960"/>
                  <a:gd name="connsiteX40" fmla="*/ -1 w 78432"/>
                  <a:gd name="connsiteY40" fmla="*/ 91244 h 112960"/>
                  <a:gd name="connsiteX41" fmla="*/ 9673 w 78432"/>
                  <a:gd name="connsiteY41" fmla="*/ 91244 h 112960"/>
                  <a:gd name="connsiteX42" fmla="*/ 14361 w 78432"/>
                  <a:gd name="connsiteY42" fmla="*/ 100918 h 112960"/>
                  <a:gd name="connsiteX43" fmla="*/ 25672 w 78432"/>
                  <a:gd name="connsiteY43" fmla="*/ 106648 h 112960"/>
                  <a:gd name="connsiteX44" fmla="*/ 38099 w 78432"/>
                  <a:gd name="connsiteY44" fmla="*/ 108508 h 112960"/>
                  <a:gd name="connsiteX45" fmla="*/ 50526 w 78432"/>
                  <a:gd name="connsiteY45" fmla="*/ 106648 h 112960"/>
                  <a:gd name="connsiteX46" fmla="*/ 61763 w 78432"/>
                  <a:gd name="connsiteY46" fmla="*/ 100918 h 112960"/>
                  <a:gd name="connsiteX47" fmla="*/ 66376 w 78432"/>
                  <a:gd name="connsiteY47" fmla="*/ 91244 h 112960"/>
                  <a:gd name="connsiteX48" fmla="*/ 58191 w 78432"/>
                  <a:gd name="connsiteY48" fmla="*/ 79635 h 112960"/>
                  <a:gd name="connsiteX49" fmla="*/ 38248 w 78432"/>
                  <a:gd name="connsiteY49" fmla="*/ 76957 h 112960"/>
                  <a:gd name="connsiteX50" fmla="*/ 24258 w 78432"/>
                  <a:gd name="connsiteY50" fmla="*/ 76957 h 112960"/>
                  <a:gd name="connsiteX51" fmla="*/ 16965 w 78432"/>
                  <a:gd name="connsiteY51" fmla="*/ 78891 h 112960"/>
                  <a:gd name="connsiteX52" fmla="*/ 11682 w 78432"/>
                  <a:gd name="connsiteY52" fmla="*/ 84175 h 112960"/>
                  <a:gd name="connsiteX53" fmla="*/ 9673 w 78432"/>
                  <a:gd name="connsiteY53" fmla="*/ 91244 h 112960"/>
                  <a:gd name="connsiteX54" fmla="*/ 33337 w 78432"/>
                  <a:gd name="connsiteY54" fmla="*/ 48084 h 112960"/>
                  <a:gd name="connsiteX55" fmla="*/ 47921 w 78432"/>
                  <a:gd name="connsiteY55" fmla="*/ 27248 h 112960"/>
                  <a:gd name="connsiteX56" fmla="*/ 44796 w 78432"/>
                  <a:gd name="connsiteY56" fmla="*/ 12514 h 112960"/>
                  <a:gd name="connsiteX57" fmla="*/ 33337 w 78432"/>
                  <a:gd name="connsiteY57" fmla="*/ 6710 h 112960"/>
                  <a:gd name="connsiteX58" fmla="*/ 21877 w 78432"/>
                  <a:gd name="connsiteY58" fmla="*/ 12514 h 112960"/>
                  <a:gd name="connsiteX59" fmla="*/ 18751 w 78432"/>
                  <a:gd name="connsiteY59" fmla="*/ 27248 h 112960"/>
                  <a:gd name="connsiteX60" fmla="*/ 19942 w 78432"/>
                  <a:gd name="connsiteY60" fmla="*/ 37518 h 112960"/>
                  <a:gd name="connsiteX61" fmla="*/ 24333 w 78432"/>
                  <a:gd name="connsiteY61" fmla="*/ 45107 h 112960"/>
                  <a:gd name="connsiteX62" fmla="*/ 33337 w 78432"/>
                  <a:gd name="connsiteY62" fmla="*/ 48084 h 11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8432" h="112960">
                    <a:moveTo>
                      <a:pt x="-1" y="91244"/>
                    </a:moveTo>
                    <a:cubicBezTo>
                      <a:pt x="-1" y="87176"/>
                      <a:pt x="1487" y="83629"/>
                      <a:pt x="4463" y="80603"/>
                    </a:cubicBezTo>
                    <a:cubicBezTo>
                      <a:pt x="7440" y="77577"/>
                      <a:pt x="10962" y="75419"/>
                      <a:pt x="15030" y="74129"/>
                    </a:cubicBezTo>
                    <a:cubicBezTo>
                      <a:pt x="12748" y="72343"/>
                      <a:pt x="11012" y="70136"/>
                      <a:pt x="9821" y="67506"/>
                    </a:cubicBezTo>
                    <a:cubicBezTo>
                      <a:pt x="8631" y="64877"/>
                      <a:pt x="8035" y="62123"/>
                      <a:pt x="8035" y="59246"/>
                    </a:cubicBezTo>
                    <a:cubicBezTo>
                      <a:pt x="8035" y="53889"/>
                      <a:pt x="9722" y="49126"/>
                      <a:pt x="13096" y="44959"/>
                    </a:cubicBezTo>
                    <a:cubicBezTo>
                      <a:pt x="7837" y="39799"/>
                      <a:pt x="5208" y="33895"/>
                      <a:pt x="5208" y="27248"/>
                    </a:cubicBezTo>
                    <a:cubicBezTo>
                      <a:pt x="5208" y="23676"/>
                      <a:pt x="5977" y="20327"/>
                      <a:pt x="7515" y="17202"/>
                    </a:cubicBezTo>
                    <a:cubicBezTo>
                      <a:pt x="9053" y="14077"/>
                      <a:pt x="11185" y="11373"/>
                      <a:pt x="13914" y="9091"/>
                    </a:cubicBezTo>
                    <a:cubicBezTo>
                      <a:pt x="16643" y="6809"/>
                      <a:pt x="19694" y="5073"/>
                      <a:pt x="23068" y="3882"/>
                    </a:cubicBezTo>
                    <a:cubicBezTo>
                      <a:pt x="26440" y="2691"/>
                      <a:pt x="29864" y="2096"/>
                      <a:pt x="33337" y="2096"/>
                    </a:cubicBezTo>
                    <a:cubicBezTo>
                      <a:pt x="40182" y="2096"/>
                      <a:pt x="46285" y="4080"/>
                      <a:pt x="51643" y="8049"/>
                    </a:cubicBezTo>
                    <a:cubicBezTo>
                      <a:pt x="54024" y="5569"/>
                      <a:pt x="56802" y="3634"/>
                      <a:pt x="59977" y="2245"/>
                    </a:cubicBezTo>
                    <a:cubicBezTo>
                      <a:pt x="63152" y="856"/>
                      <a:pt x="66476" y="162"/>
                      <a:pt x="69948" y="162"/>
                    </a:cubicBezTo>
                    <a:cubicBezTo>
                      <a:pt x="72429" y="162"/>
                      <a:pt x="74463" y="1029"/>
                      <a:pt x="76050" y="2766"/>
                    </a:cubicBezTo>
                    <a:cubicBezTo>
                      <a:pt x="77638" y="4502"/>
                      <a:pt x="78432" y="6611"/>
                      <a:pt x="78432" y="9091"/>
                    </a:cubicBezTo>
                    <a:cubicBezTo>
                      <a:pt x="78432" y="10480"/>
                      <a:pt x="77886" y="11720"/>
                      <a:pt x="76794" y="12812"/>
                    </a:cubicBezTo>
                    <a:cubicBezTo>
                      <a:pt x="75703" y="13903"/>
                      <a:pt x="74463" y="14449"/>
                      <a:pt x="73074" y="14449"/>
                    </a:cubicBezTo>
                    <a:cubicBezTo>
                      <a:pt x="71684" y="14449"/>
                      <a:pt x="70444" y="13903"/>
                      <a:pt x="69352" y="12812"/>
                    </a:cubicBezTo>
                    <a:cubicBezTo>
                      <a:pt x="68262" y="11720"/>
                      <a:pt x="67716" y="10480"/>
                      <a:pt x="67716" y="9091"/>
                    </a:cubicBezTo>
                    <a:cubicBezTo>
                      <a:pt x="67716" y="7008"/>
                      <a:pt x="68410" y="5519"/>
                      <a:pt x="69799" y="4626"/>
                    </a:cubicBezTo>
                    <a:cubicBezTo>
                      <a:pt x="63945" y="4626"/>
                      <a:pt x="58885" y="6660"/>
                      <a:pt x="54619" y="10729"/>
                    </a:cubicBezTo>
                    <a:cubicBezTo>
                      <a:pt x="56702" y="12812"/>
                      <a:pt x="58364" y="15342"/>
                      <a:pt x="59605" y="18318"/>
                    </a:cubicBezTo>
                    <a:cubicBezTo>
                      <a:pt x="60845" y="21295"/>
                      <a:pt x="61465" y="24271"/>
                      <a:pt x="61465" y="27248"/>
                    </a:cubicBezTo>
                    <a:cubicBezTo>
                      <a:pt x="61465" y="32110"/>
                      <a:pt x="60126" y="36476"/>
                      <a:pt x="57446" y="40345"/>
                    </a:cubicBezTo>
                    <a:cubicBezTo>
                      <a:pt x="54768" y="44214"/>
                      <a:pt x="51245" y="47241"/>
                      <a:pt x="46880" y="49424"/>
                    </a:cubicBezTo>
                    <a:cubicBezTo>
                      <a:pt x="42515" y="51606"/>
                      <a:pt x="38000" y="52698"/>
                      <a:pt x="33337" y="52698"/>
                    </a:cubicBezTo>
                    <a:cubicBezTo>
                      <a:pt x="27085" y="52698"/>
                      <a:pt x="21381" y="50961"/>
                      <a:pt x="16221" y="47488"/>
                    </a:cubicBezTo>
                    <a:cubicBezTo>
                      <a:pt x="14534" y="49771"/>
                      <a:pt x="13691" y="52301"/>
                      <a:pt x="13691" y="55079"/>
                    </a:cubicBezTo>
                    <a:cubicBezTo>
                      <a:pt x="13691" y="58056"/>
                      <a:pt x="14684" y="60685"/>
                      <a:pt x="16668" y="62967"/>
                    </a:cubicBezTo>
                    <a:cubicBezTo>
                      <a:pt x="18652" y="65249"/>
                      <a:pt x="21183" y="66390"/>
                      <a:pt x="24258" y="66390"/>
                    </a:cubicBezTo>
                    <a:lnTo>
                      <a:pt x="38248" y="66390"/>
                    </a:lnTo>
                    <a:cubicBezTo>
                      <a:pt x="45093" y="66390"/>
                      <a:pt x="51245" y="67010"/>
                      <a:pt x="56702" y="68250"/>
                    </a:cubicBezTo>
                    <a:cubicBezTo>
                      <a:pt x="62159" y="69490"/>
                      <a:pt x="66748" y="71946"/>
                      <a:pt x="70469" y="75618"/>
                    </a:cubicBezTo>
                    <a:cubicBezTo>
                      <a:pt x="74190" y="79289"/>
                      <a:pt x="76050" y="84497"/>
                      <a:pt x="76050" y="91244"/>
                    </a:cubicBezTo>
                    <a:cubicBezTo>
                      <a:pt x="76050" y="96305"/>
                      <a:pt x="73917" y="100497"/>
                      <a:pt x="69651" y="103820"/>
                    </a:cubicBezTo>
                    <a:cubicBezTo>
                      <a:pt x="65384" y="107144"/>
                      <a:pt x="60324" y="109525"/>
                      <a:pt x="54470" y="110964"/>
                    </a:cubicBezTo>
                    <a:cubicBezTo>
                      <a:pt x="48617" y="112403"/>
                      <a:pt x="43160" y="113122"/>
                      <a:pt x="38099" y="113122"/>
                    </a:cubicBezTo>
                    <a:cubicBezTo>
                      <a:pt x="33038" y="113122"/>
                      <a:pt x="27557" y="112403"/>
                      <a:pt x="21653" y="110964"/>
                    </a:cubicBezTo>
                    <a:cubicBezTo>
                      <a:pt x="15750" y="109525"/>
                      <a:pt x="10665" y="107144"/>
                      <a:pt x="6399" y="103820"/>
                    </a:cubicBezTo>
                    <a:cubicBezTo>
                      <a:pt x="2133" y="100497"/>
                      <a:pt x="-1" y="96305"/>
                      <a:pt x="-1" y="91244"/>
                    </a:cubicBezTo>
                    <a:close/>
                    <a:moveTo>
                      <a:pt x="9673" y="91244"/>
                    </a:moveTo>
                    <a:cubicBezTo>
                      <a:pt x="9673" y="95114"/>
                      <a:pt x="11236" y="98339"/>
                      <a:pt x="14361" y="100918"/>
                    </a:cubicBezTo>
                    <a:cubicBezTo>
                      <a:pt x="17486" y="103498"/>
                      <a:pt x="21257" y="105408"/>
                      <a:pt x="25672" y="106648"/>
                    </a:cubicBezTo>
                    <a:cubicBezTo>
                      <a:pt x="30087" y="107888"/>
                      <a:pt x="34229" y="108508"/>
                      <a:pt x="38099" y="108508"/>
                    </a:cubicBezTo>
                    <a:cubicBezTo>
                      <a:pt x="41969" y="108508"/>
                      <a:pt x="46111" y="107888"/>
                      <a:pt x="50526" y="106648"/>
                    </a:cubicBezTo>
                    <a:cubicBezTo>
                      <a:pt x="54941" y="105408"/>
                      <a:pt x="58687" y="103498"/>
                      <a:pt x="61763" y="100918"/>
                    </a:cubicBezTo>
                    <a:cubicBezTo>
                      <a:pt x="64839" y="98339"/>
                      <a:pt x="66376" y="95114"/>
                      <a:pt x="66376" y="91244"/>
                    </a:cubicBezTo>
                    <a:cubicBezTo>
                      <a:pt x="66376" y="85291"/>
                      <a:pt x="63648" y="81421"/>
                      <a:pt x="58191" y="79635"/>
                    </a:cubicBezTo>
                    <a:cubicBezTo>
                      <a:pt x="52734" y="77850"/>
                      <a:pt x="46086" y="76957"/>
                      <a:pt x="38248" y="76957"/>
                    </a:cubicBezTo>
                    <a:lnTo>
                      <a:pt x="24258" y="76957"/>
                    </a:lnTo>
                    <a:cubicBezTo>
                      <a:pt x="21579" y="76957"/>
                      <a:pt x="19148" y="77602"/>
                      <a:pt x="16965" y="78891"/>
                    </a:cubicBezTo>
                    <a:cubicBezTo>
                      <a:pt x="14783" y="80181"/>
                      <a:pt x="13022" y="81942"/>
                      <a:pt x="11682" y="84175"/>
                    </a:cubicBezTo>
                    <a:cubicBezTo>
                      <a:pt x="10342" y="86408"/>
                      <a:pt x="9673" y="88764"/>
                      <a:pt x="9673" y="91244"/>
                    </a:cubicBezTo>
                    <a:close/>
                    <a:moveTo>
                      <a:pt x="33337" y="48084"/>
                    </a:moveTo>
                    <a:cubicBezTo>
                      <a:pt x="43060" y="48084"/>
                      <a:pt x="47921" y="41138"/>
                      <a:pt x="47921" y="27248"/>
                    </a:cubicBezTo>
                    <a:cubicBezTo>
                      <a:pt x="47921" y="21295"/>
                      <a:pt x="46879" y="16384"/>
                      <a:pt x="44796" y="12514"/>
                    </a:cubicBezTo>
                    <a:cubicBezTo>
                      <a:pt x="42713" y="8644"/>
                      <a:pt x="38892" y="6710"/>
                      <a:pt x="33337" y="6710"/>
                    </a:cubicBezTo>
                    <a:cubicBezTo>
                      <a:pt x="27781" y="6710"/>
                      <a:pt x="23960" y="8644"/>
                      <a:pt x="21877" y="12514"/>
                    </a:cubicBezTo>
                    <a:cubicBezTo>
                      <a:pt x="19793" y="16384"/>
                      <a:pt x="18751" y="21295"/>
                      <a:pt x="18751" y="27248"/>
                    </a:cubicBezTo>
                    <a:cubicBezTo>
                      <a:pt x="18751" y="31019"/>
                      <a:pt x="19148" y="34442"/>
                      <a:pt x="19942" y="37518"/>
                    </a:cubicBezTo>
                    <a:cubicBezTo>
                      <a:pt x="20735" y="40593"/>
                      <a:pt x="22199" y="43123"/>
                      <a:pt x="24333" y="45107"/>
                    </a:cubicBezTo>
                    <a:cubicBezTo>
                      <a:pt x="26465" y="47091"/>
                      <a:pt x="29467" y="48084"/>
                      <a:pt x="33337" y="48084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153">
                <a:extLst>
                  <a:ext uri="{FF2B5EF4-FFF2-40B4-BE49-F238E27FC236}">
                    <a16:creationId xmlns:a16="http://schemas.microsoft.com/office/drawing/2014/main" id="{A940F627-7D59-CCBE-2CE0-B2A2BBAB32DA}"/>
                  </a:ext>
                </a:extLst>
              </p:cNvPr>
              <p:cNvSpPr/>
              <p:nvPr/>
            </p:nvSpPr>
            <p:spPr>
              <a:xfrm rot="-5400000">
                <a:off x="1315488" y="4104942"/>
                <a:ext cx="53726" cy="107454"/>
              </a:xfrm>
              <a:custGeom>
                <a:avLst/>
                <a:gdLst>
                  <a:gd name="connsiteX0" fmla="*/ 14276 w 53726"/>
                  <a:gd name="connsiteY0" fmla="*/ 85138 h 107454"/>
                  <a:gd name="connsiteX1" fmla="*/ 14276 w 53726"/>
                  <a:gd name="connsiteY1" fmla="*/ 37811 h 107454"/>
                  <a:gd name="connsiteX2" fmla="*/ -12 w 53726"/>
                  <a:gd name="connsiteY2" fmla="*/ 37811 h 107454"/>
                  <a:gd name="connsiteX3" fmla="*/ -12 w 53726"/>
                  <a:gd name="connsiteY3" fmla="*/ 33346 h 107454"/>
                  <a:gd name="connsiteX4" fmla="*/ 16433 w 53726"/>
                  <a:gd name="connsiteY4" fmla="*/ 22854 h 107454"/>
                  <a:gd name="connsiteX5" fmla="*/ 21717 w 53726"/>
                  <a:gd name="connsiteY5" fmla="*/ 157 h 107454"/>
                  <a:gd name="connsiteX6" fmla="*/ 26628 w 53726"/>
                  <a:gd name="connsiteY6" fmla="*/ 157 h 107454"/>
                  <a:gd name="connsiteX7" fmla="*/ 26628 w 53726"/>
                  <a:gd name="connsiteY7" fmla="*/ 31709 h 107454"/>
                  <a:gd name="connsiteX8" fmla="*/ 50887 w 53726"/>
                  <a:gd name="connsiteY8" fmla="*/ 31709 h 107454"/>
                  <a:gd name="connsiteX9" fmla="*/ 50887 w 53726"/>
                  <a:gd name="connsiteY9" fmla="*/ 37811 h 107454"/>
                  <a:gd name="connsiteX10" fmla="*/ 26628 w 53726"/>
                  <a:gd name="connsiteY10" fmla="*/ 37811 h 107454"/>
                  <a:gd name="connsiteX11" fmla="*/ 26628 w 53726"/>
                  <a:gd name="connsiteY11" fmla="*/ 84692 h 107454"/>
                  <a:gd name="connsiteX12" fmla="*/ 29009 w 53726"/>
                  <a:gd name="connsiteY12" fmla="*/ 97193 h 107454"/>
                  <a:gd name="connsiteX13" fmla="*/ 37642 w 53726"/>
                  <a:gd name="connsiteY13" fmla="*/ 102551 h 107454"/>
                  <a:gd name="connsiteX14" fmla="*/ 46050 w 53726"/>
                  <a:gd name="connsiteY14" fmla="*/ 96896 h 107454"/>
                  <a:gd name="connsiteX15" fmla="*/ 48655 w 53726"/>
                  <a:gd name="connsiteY15" fmla="*/ 84692 h 107454"/>
                  <a:gd name="connsiteX16" fmla="*/ 48655 w 53726"/>
                  <a:gd name="connsiteY16" fmla="*/ 74571 h 107454"/>
                  <a:gd name="connsiteX17" fmla="*/ 53715 w 53726"/>
                  <a:gd name="connsiteY17" fmla="*/ 74571 h 107454"/>
                  <a:gd name="connsiteX18" fmla="*/ 53715 w 53726"/>
                  <a:gd name="connsiteY18" fmla="*/ 85138 h 107454"/>
                  <a:gd name="connsiteX19" fmla="*/ 51706 w 53726"/>
                  <a:gd name="connsiteY19" fmla="*/ 95706 h 107454"/>
                  <a:gd name="connsiteX20" fmla="*/ 45828 w 53726"/>
                  <a:gd name="connsiteY20" fmla="*/ 104263 h 107454"/>
                  <a:gd name="connsiteX21" fmla="*/ 36451 w 53726"/>
                  <a:gd name="connsiteY21" fmla="*/ 107612 h 107454"/>
                  <a:gd name="connsiteX22" fmla="*/ 20229 w 53726"/>
                  <a:gd name="connsiteY22" fmla="*/ 101435 h 107454"/>
                  <a:gd name="connsiteX23" fmla="*/ 14276 w 53726"/>
                  <a:gd name="connsiteY23" fmla="*/ 85138 h 10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726" h="107454">
                    <a:moveTo>
                      <a:pt x="14276" y="85138"/>
                    </a:moveTo>
                    <a:lnTo>
                      <a:pt x="14276" y="37811"/>
                    </a:lnTo>
                    <a:lnTo>
                      <a:pt x="-12" y="37811"/>
                    </a:lnTo>
                    <a:lnTo>
                      <a:pt x="-12" y="33346"/>
                    </a:lnTo>
                    <a:cubicBezTo>
                      <a:pt x="7429" y="33346"/>
                      <a:pt x="12911" y="29849"/>
                      <a:pt x="16433" y="22854"/>
                    </a:cubicBezTo>
                    <a:cubicBezTo>
                      <a:pt x="19956" y="15859"/>
                      <a:pt x="21717" y="8294"/>
                      <a:pt x="21717" y="157"/>
                    </a:cubicBezTo>
                    <a:lnTo>
                      <a:pt x="26628" y="157"/>
                    </a:lnTo>
                    <a:lnTo>
                      <a:pt x="26628" y="31709"/>
                    </a:lnTo>
                    <a:lnTo>
                      <a:pt x="50887" y="31709"/>
                    </a:lnTo>
                    <a:lnTo>
                      <a:pt x="50887" y="37811"/>
                    </a:lnTo>
                    <a:lnTo>
                      <a:pt x="26628" y="37811"/>
                    </a:lnTo>
                    <a:lnTo>
                      <a:pt x="26628" y="84692"/>
                    </a:lnTo>
                    <a:cubicBezTo>
                      <a:pt x="26628" y="89454"/>
                      <a:pt x="27421" y="93621"/>
                      <a:pt x="29009" y="97193"/>
                    </a:cubicBezTo>
                    <a:cubicBezTo>
                      <a:pt x="30597" y="100765"/>
                      <a:pt x="33475" y="102551"/>
                      <a:pt x="37642" y="102551"/>
                    </a:cubicBezTo>
                    <a:cubicBezTo>
                      <a:pt x="41512" y="102551"/>
                      <a:pt x="44314" y="100666"/>
                      <a:pt x="46050" y="96896"/>
                    </a:cubicBezTo>
                    <a:cubicBezTo>
                      <a:pt x="47787" y="93125"/>
                      <a:pt x="48655" y="89057"/>
                      <a:pt x="48655" y="84692"/>
                    </a:cubicBezTo>
                    <a:lnTo>
                      <a:pt x="48655" y="74571"/>
                    </a:lnTo>
                    <a:lnTo>
                      <a:pt x="53715" y="74571"/>
                    </a:lnTo>
                    <a:lnTo>
                      <a:pt x="53715" y="85138"/>
                    </a:lnTo>
                    <a:cubicBezTo>
                      <a:pt x="53715" y="88710"/>
                      <a:pt x="53046" y="92233"/>
                      <a:pt x="51706" y="95706"/>
                    </a:cubicBezTo>
                    <a:cubicBezTo>
                      <a:pt x="50366" y="99178"/>
                      <a:pt x="48407" y="102030"/>
                      <a:pt x="45828" y="104263"/>
                    </a:cubicBezTo>
                    <a:cubicBezTo>
                      <a:pt x="43247" y="106495"/>
                      <a:pt x="40122" y="107612"/>
                      <a:pt x="36451" y="107612"/>
                    </a:cubicBezTo>
                    <a:cubicBezTo>
                      <a:pt x="29606" y="107612"/>
                      <a:pt x="24198" y="105553"/>
                      <a:pt x="20229" y="101435"/>
                    </a:cubicBezTo>
                    <a:cubicBezTo>
                      <a:pt x="16260" y="97317"/>
                      <a:pt x="14276" y="91885"/>
                      <a:pt x="14276" y="85138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154">
                <a:extLst>
                  <a:ext uri="{FF2B5EF4-FFF2-40B4-BE49-F238E27FC236}">
                    <a16:creationId xmlns:a16="http://schemas.microsoft.com/office/drawing/2014/main" id="{0478888F-9E6B-8BF0-7975-8ED180BBA6E2}"/>
                  </a:ext>
                </a:extLst>
              </p:cNvPr>
              <p:cNvSpPr/>
              <p:nvPr/>
            </p:nvSpPr>
            <p:spPr>
              <a:xfrm rot="-5400000">
                <a:off x="1291154" y="4015565"/>
                <a:ext cx="87065" cy="118912"/>
              </a:xfrm>
              <a:custGeom>
                <a:avLst/>
                <a:gdLst>
                  <a:gd name="connsiteX0" fmla="*/ -21 w 87065"/>
                  <a:gd name="connsiteY0" fmla="*/ 119062 h 118912"/>
                  <a:gd name="connsiteX1" fmla="*/ -21 w 87065"/>
                  <a:gd name="connsiteY1" fmla="*/ 112961 h 118912"/>
                  <a:gd name="connsiteX2" fmla="*/ 9653 w 87065"/>
                  <a:gd name="connsiteY2" fmla="*/ 112068 h 118912"/>
                  <a:gd name="connsiteX3" fmla="*/ 13374 w 87065"/>
                  <a:gd name="connsiteY3" fmla="*/ 107603 h 118912"/>
                  <a:gd name="connsiteX4" fmla="*/ 13374 w 87065"/>
                  <a:gd name="connsiteY4" fmla="*/ 17562 h 118912"/>
                  <a:gd name="connsiteX5" fmla="*/ 12035 w 87065"/>
                  <a:gd name="connsiteY5" fmla="*/ 10939 h 118912"/>
                  <a:gd name="connsiteX6" fmla="*/ 8090 w 87065"/>
                  <a:gd name="connsiteY6" fmla="*/ 8484 h 118912"/>
                  <a:gd name="connsiteX7" fmla="*/ -21 w 87065"/>
                  <a:gd name="connsiteY7" fmla="*/ 8037 h 118912"/>
                  <a:gd name="connsiteX8" fmla="*/ -21 w 87065"/>
                  <a:gd name="connsiteY8" fmla="*/ 1935 h 118912"/>
                  <a:gd name="connsiteX9" fmla="*/ 25429 w 87065"/>
                  <a:gd name="connsiteY9" fmla="*/ 149 h 118912"/>
                  <a:gd name="connsiteX10" fmla="*/ 25429 w 87065"/>
                  <a:gd name="connsiteY10" fmla="*/ 59085 h 118912"/>
                  <a:gd name="connsiteX11" fmla="*/ 35549 w 87065"/>
                  <a:gd name="connsiteY11" fmla="*/ 47625 h 118912"/>
                  <a:gd name="connsiteX12" fmla="*/ 49688 w 87065"/>
                  <a:gd name="connsiteY12" fmla="*/ 43309 h 118912"/>
                  <a:gd name="connsiteX13" fmla="*/ 67622 w 87065"/>
                  <a:gd name="connsiteY13" fmla="*/ 48965 h 118912"/>
                  <a:gd name="connsiteX14" fmla="*/ 73649 w 87065"/>
                  <a:gd name="connsiteY14" fmla="*/ 66378 h 118912"/>
                  <a:gd name="connsiteX15" fmla="*/ 73649 w 87065"/>
                  <a:gd name="connsiteY15" fmla="*/ 107603 h 118912"/>
                  <a:gd name="connsiteX16" fmla="*/ 77370 w 87065"/>
                  <a:gd name="connsiteY16" fmla="*/ 112068 h 118912"/>
                  <a:gd name="connsiteX17" fmla="*/ 87044 w 87065"/>
                  <a:gd name="connsiteY17" fmla="*/ 112961 h 118912"/>
                  <a:gd name="connsiteX18" fmla="*/ 87044 w 87065"/>
                  <a:gd name="connsiteY18" fmla="*/ 119062 h 118912"/>
                  <a:gd name="connsiteX19" fmla="*/ 47753 w 87065"/>
                  <a:gd name="connsiteY19" fmla="*/ 119062 h 118912"/>
                  <a:gd name="connsiteX20" fmla="*/ 47753 w 87065"/>
                  <a:gd name="connsiteY20" fmla="*/ 112961 h 118912"/>
                  <a:gd name="connsiteX21" fmla="*/ 57353 w 87065"/>
                  <a:gd name="connsiteY21" fmla="*/ 112068 h 118912"/>
                  <a:gd name="connsiteX22" fmla="*/ 61147 w 87065"/>
                  <a:gd name="connsiteY22" fmla="*/ 107603 h 118912"/>
                  <a:gd name="connsiteX23" fmla="*/ 61147 w 87065"/>
                  <a:gd name="connsiteY23" fmla="*/ 66973 h 118912"/>
                  <a:gd name="connsiteX24" fmla="*/ 58692 w 87065"/>
                  <a:gd name="connsiteY24" fmla="*/ 53132 h 118912"/>
                  <a:gd name="connsiteX25" fmla="*/ 48795 w 87065"/>
                  <a:gd name="connsiteY25" fmla="*/ 47774 h 118912"/>
                  <a:gd name="connsiteX26" fmla="*/ 32424 w 87065"/>
                  <a:gd name="connsiteY26" fmla="*/ 55736 h 118912"/>
                  <a:gd name="connsiteX27" fmla="*/ 26024 w 87065"/>
                  <a:gd name="connsiteY27" fmla="*/ 73819 h 118912"/>
                  <a:gd name="connsiteX28" fmla="*/ 26024 w 87065"/>
                  <a:gd name="connsiteY28" fmla="*/ 107603 h 118912"/>
                  <a:gd name="connsiteX29" fmla="*/ 29744 w 87065"/>
                  <a:gd name="connsiteY29" fmla="*/ 112068 h 118912"/>
                  <a:gd name="connsiteX30" fmla="*/ 39270 w 87065"/>
                  <a:gd name="connsiteY30" fmla="*/ 112961 h 118912"/>
                  <a:gd name="connsiteX31" fmla="*/ 39270 w 87065"/>
                  <a:gd name="connsiteY31" fmla="*/ 119062 h 118912"/>
                  <a:gd name="connsiteX32" fmla="*/ -21 w 87065"/>
                  <a:gd name="connsiteY32" fmla="*/ 119062 h 1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7065" h="118912">
                    <a:moveTo>
                      <a:pt x="-21" y="119062"/>
                    </a:moveTo>
                    <a:lnTo>
                      <a:pt x="-21" y="112961"/>
                    </a:lnTo>
                    <a:cubicBezTo>
                      <a:pt x="3948" y="112961"/>
                      <a:pt x="7172" y="112663"/>
                      <a:pt x="9653" y="112068"/>
                    </a:cubicBezTo>
                    <a:cubicBezTo>
                      <a:pt x="12134" y="111473"/>
                      <a:pt x="13374" y="109984"/>
                      <a:pt x="13374" y="107603"/>
                    </a:cubicBezTo>
                    <a:lnTo>
                      <a:pt x="13374" y="17562"/>
                    </a:lnTo>
                    <a:cubicBezTo>
                      <a:pt x="13374" y="14486"/>
                      <a:pt x="12927" y="12279"/>
                      <a:pt x="12035" y="10939"/>
                    </a:cubicBezTo>
                    <a:cubicBezTo>
                      <a:pt x="11141" y="9599"/>
                      <a:pt x="9827" y="8781"/>
                      <a:pt x="8090" y="8484"/>
                    </a:cubicBezTo>
                    <a:cubicBezTo>
                      <a:pt x="6354" y="8186"/>
                      <a:pt x="3651" y="8037"/>
                      <a:pt x="-21" y="8037"/>
                    </a:cubicBezTo>
                    <a:lnTo>
                      <a:pt x="-21" y="1935"/>
                    </a:lnTo>
                    <a:lnTo>
                      <a:pt x="25429" y="149"/>
                    </a:lnTo>
                    <a:lnTo>
                      <a:pt x="25429" y="59085"/>
                    </a:lnTo>
                    <a:cubicBezTo>
                      <a:pt x="27909" y="54323"/>
                      <a:pt x="31283" y="50502"/>
                      <a:pt x="35549" y="47625"/>
                    </a:cubicBezTo>
                    <a:cubicBezTo>
                      <a:pt x="39815" y="44747"/>
                      <a:pt x="44528" y="43309"/>
                      <a:pt x="49688" y="43309"/>
                    </a:cubicBezTo>
                    <a:cubicBezTo>
                      <a:pt x="57625" y="43309"/>
                      <a:pt x="63603" y="45194"/>
                      <a:pt x="67622" y="48965"/>
                    </a:cubicBezTo>
                    <a:cubicBezTo>
                      <a:pt x="71640" y="52735"/>
                      <a:pt x="73649" y="58540"/>
                      <a:pt x="73649" y="66378"/>
                    </a:cubicBezTo>
                    <a:lnTo>
                      <a:pt x="73649" y="107603"/>
                    </a:lnTo>
                    <a:cubicBezTo>
                      <a:pt x="73649" y="109984"/>
                      <a:pt x="74889" y="111473"/>
                      <a:pt x="77370" y="112068"/>
                    </a:cubicBezTo>
                    <a:cubicBezTo>
                      <a:pt x="79851" y="112663"/>
                      <a:pt x="83075" y="112961"/>
                      <a:pt x="87044" y="112961"/>
                    </a:cubicBezTo>
                    <a:lnTo>
                      <a:pt x="87044" y="119062"/>
                    </a:lnTo>
                    <a:lnTo>
                      <a:pt x="47753" y="119062"/>
                    </a:lnTo>
                    <a:lnTo>
                      <a:pt x="47753" y="112961"/>
                    </a:lnTo>
                    <a:cubicBezTo>
                      <a:pt x="51622" y="112961"/>
                      <a:pt x="54822" y="112663"/>
                      <a:pt x="57353" y="112068"/>
                    </a:cubicBezTo>
                    <a:cubicBezTo>
                      <a:pt x="59883" y="111473"/>
                      <a:pt x="61147" y="109984"/>
                      <a:pt x="61147" y="107603"/>
                    </a:cubicBezTo>
                    <a:lnTo>
                      <a:pt x="61147" y="66973"/>
                    </a:lnTo>
                    <a:cubicBezTo>
                      <a:pt x="61147" y="61318"/>
                      <a:pt x="60329" y="56704"/>
                      <a:pt x="58692" y="53132"/>
                    </a:cubicBezTo>
                    <a:cubicBezTo>
                      <a:pt x="57055" y="49560"/>
                      <a:pt x="53756" y="47774"/>
                      <a:pt x="48795" y="47774"/>
                    </a:cubicBezTo>
                    <a:cubicBezTo>
                      <a:pt x="42147" y="47774"/>
                      <a:pt x="36690" y="50428"/>
                      <a:pt x="32424" y="55736"/>
                    </a:cubicBezTo>
                    <a:cubicBezTo>
                      <a:pt x="28158" y="61045"/>
                      <a:pt x="26024" y="67072"/>
                      <a:pt x="26024" y="73819"/>
                    </a:cubicBezTo>
                    <a:lnTo>
                      <a:pt x="26024" y="107603"/>
                    </a:lnTo>
                    <a:cubicBezTo>
                      <a:pt x="26024" y="109984"/>
                      <a:pt x="27264" y="111473"/>
                      <a:pt x="29744" y="112068"/>
                    </a:cubicBezTo>
                    <a:cubicBezTo>
                      <a:pt x="32226" y="112663"/>
                      <a:pt x="35400" y="112961"/>
                      <a:pt x="39270" y="112961"/>
                    </a:cubicBezTo>
                    <a:lnTo>
                      <a:pt x="39270" y="119062"/>
                    </a:lnTo>
                    <a:lnTo>
                      <a:pt x="-21" y="119062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155">
                <a:extLst>
                  <a:ext uri="{FF2B5EF4-FFF2-40B4-BE49-F238E27FC236}">
                    <a16:creationId xmlns:a16="http://schemas.microsoft.com/office/drawing/2014/main" id="{9C334862-2795-1FBC-6226-17C949425E4D}"/>
                  </a:ext>
                </a:extLst>
              </p:cNvPr>
              <p:cNvSpPr/>
              <p:nvPr/>
            </p:nvSpPr>
            <p:spPr>
              <a:xfrm rot="-5400000">
                <a:off x="1331114" y="3852041"/>
                <a:ext cx="40332" cy="171449"/>
              </a:xfrm>
              <a:custGeom>
                <a:avLst/>
                <a:gdLst>
                  <a:gd name="connsiteX0" fmla="*/ 36430 w 40332"/>
                  <a:gd name="connsiteY0" fmla="*/ 171286 h 171449"/>
                  <a:gd name="connsiteX1" fmla="*/ 19984 w 40332"/>
                  <a:gd name="connsiteY1" fmla="*/ 153948 h 171449"/>
                  <a:gd name="connsiteX2" fmla="*/ 8673 w 40332"/>
                  <a:gd name="connsiteY2" fmla="*/ 133186 h 171449"/>
                  <a:gd name="connsiteX3" fmla="*/ 2125 w 40332"/>
                  <a:gd name="connsiteY3" fmla="*/ 110117 h 171449"/>
                  <a:gd name="connsiteX4" fmla="*/ -34 w 40332"/>
                  <a:gd name="connsiteY4" fmla="*/ 85858 h 171449"/>
                  <a:gd name="connsiteX5" fmla="*/ 2125 w 40332"/>
                  <a:gd name="connsiteY5" fmla="*/ 61450 h 171449"/>
                  <a:gd name="connsiteX6" fmla="*/ 8747 w 40332"/>
                  <a:gd name="connsiteY6" fmla="*/ 38308 h 171449"/>
                  <a:gd name="connsiteX7" fmla="*/ 20207 w 40332"/>
                  <a:gd name="connsiteY7" fmla="*/ 17472 h 171449"/>
                  <a:gd name="connsiteX8" fmla="*/ 36430 w 40332"/>
                  <a:gd name="connsiteY8" fmla="*/ 431 h 171449"/>
                  <a:gd name="connsiteX9" fmla="*/ 37322 w 40332"/>
                  <a:gd name="connsiteY9" fmla="*/ 133 h 171449"/>
                  <a:gd name="connsiteX10" fmla="*/ 38960 w 40332"/>
                  <a:gd name="connsiteY10" fmla="*/ 133 h 171449"/>
                  <a:gd name="connsiteX11" fmla="*/ 39852 w 40332"/>
                  <a:gd name="connsiteY11" fmla="*/ 580 h 171449"/>
                  <a:gd name="connsiteX12" fmla="*/ 40299 w 40332"/>
                  <a:gd name="connsiteY12" fmla="*/ 1622 h 171449"/>
                  <a:gd name="connsiteX13" fmla="*/ 39852 w 40332"/>
                  <a:gd name="connsiteY13" fmla="*/ 2664 h 171449"/>
                  <a:gd name="connsiteX14" fmla="*/ 25937 w 40332"/>
                  <a:gd name="connsiteY14" fmla="*/ 20374 h 171449"/>
                  <a:gd name="connsiteX15" fmla="*/ 17007 w 40332"/>
                  <a:gd name="connsiteY15" fmla="*/ 40317 h 171449"/>
                  <a:gd name="connsiteX16" fmla="*/ 12096 w 40332"/>
                  <a:gd name="connsiteY16" fmla="*/ 62195 h 171449"/>
                  <a:gd name="connsiteX17" fmla="*/ 10533 w 40332"/>
                  <a:gd name="connsiteY17" fmla="*/ 85858 h 171449"/>
                  <a:gd name="connsiteX18" fmla="*/ 39704 w 40332"/>
                  <a:gd name="connsiteY18" fmla="*/ 168607 h 171449"/>
                  <a:gd name="connsiteX19" fmla="*/ 40299 w 40332"/>
                  <a:gd name="connsiteY19" fmla="*/ 170095 h 171449"/>
                  <a:gd name="connsiteX20" fmla="*/ 39778 w 40332"/>
                  <a:gd name="connsiteY20" fmla="*/ 171062 h 171449"/>
                  <a:gd name="connsiteX21" fmla="*/ 38960 w 40332"/>
                  <a:gd name="connsiteY21" fmla="*/ 171583 h 171449"/>
                  <a:gd name="connsiteX22" fmla="*/ 37322 w 40332"/>
                  <a:gd name="connsiteY22" fmla="*/ 171583 h 171449"/>
                  <a:gd name="connsiteX23" fmla="*/ 36430 w 40332"/>
                  <a:gd name="connsiteY23" fmla="*/ 171286 h 17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332" h="171449">
                    <a:moveTo>
                      <a:pt x="36430" y="171286"/>
                    </a:moveTo>
                    <a:cubicBezTo>
                      <a:pt x="30080" y="166226"/>
                      <a:pt x="24598" y="160446"/>
                      <a:pt x="19984" y="153948"/>
                    </a:cubicBezTo>
                    <a:cubicBezTo>
                      <a:pt x="15370" y="147449"/>
                      <a:pt x="11600" y="140528"/>
                      <a:pt x="8673" y="133186"/>
                    </a:cubicBezTo>
                    <a:cubicBezTo>
                      <a:pt x="5746" y="125844"/>
                      <a:pt x="3564" y="118154"/>
                      <a:pt x="2125" y="110117"/>
                    </a:cubicBezTo>
                    <a:cubicBezTo>
                      <a:pt x="685" y="102081"/>
                      <a:pt x="-34" y="93994"/>
                      <a:pt x="-34" y="85858"/>
                    </a:cubicBezTo>
                    <a:cubicBezTo>
                      <a:pt x="-34" y="77624"/>
                      <a:pt x="685" y="69488"/>
                      <a:pt x="2125" y="61450"/>
                    </a:cubicBezTo>
                    <a:cubicBezTo>
                      <a:pt x="3564" y="53414"/>
                      <a:pt x="5771" y="45700"/>
                      <a:pt x="8747" y="38308"/>
                    </a:cubicBezTo>
                    <a:cubicBezTo>
                      <a:pt x="11724" y="30916"/>
                      <a:pt x="15544" y="23971"/>
                      <a:pt x="20207" y="17472"/>
                    </a:cubicBezTo>
                    <a:cubicBezTo>
                      <a:pt x="24870" y="10973"/>
                      <a:pt x="30278" y="5293"/>
                      <a:pt x="36430" y="431"/>
                    </a:cubicBezTo>
                    <a:cubicBezTo>
                      <a:pt x="36430" y="232"/>
                      <a:pt x="36727" y="133"/>
                      <a:pt x="37322" y="133"/>
                    </a:cubicBezTo>
                    <a:lnTo>
                      <a:pt x="38960" y="133"/>
                    </a:lnTo>
                    <a:cubicBezTo>
                      <a:pt x="39258" y="133"/>
                      <a:pt x="39555" y="282"/>
                      <a:pt x="39852" y="580"/>
                    </a:cubicBezTo>
                    <a:cubicBezTo>
                      <a:pt x="40150" y="878"/>
                      <a:pt x="40299" y="1225"/>
                      <a:pt x="40299" y="1622"/>
                    </a:cubicBezTo>
                    <a:cubicBezTo>
                      <a:pt x="40299" y="2118"/>
                      <a:pt x="40150" y="2465"/>
                      <a:pt x="39852" y="2664"/>
                    </a:cubicBezTo>
                    <a:cubicBezTo>
                      <a:pt x="34296" y="8220"/>
                      <a:pt x="29658" y="14124"/>
                      <a:pt x="25937" y="20374"/>
                    </a:cubicBezTo>
                    <a:cubicBezTo>
                      <a:pt x="22217" y="26625"/>
                      <a:pt x="19240" y="33273"/>
                      <a:pt x="17007" y="40317"/>
                    </a:cubicBezTo>
                    <a:cubicBezTo>
                      <a:pt x="14775" y="47362"/>
                      <a:pt x="13137" y="54654"/>
                      <a:pt x="12096" y="62195"/>
                    </a:cubicBezTo>
                    <a:cubicBezTo>
                      <a:pt x="11054" y="69736"/>
                      <a:pt x="10533" y="77624"/>
                      <a:pt x="10533" y="85858"/>
                    </a:cubicBezTo>
                    <a:cubicBezTo>
                      <a:pt x="10533" y="122173"/>
                      <a:pt x="20256" y="149755"/>
                      <a:pt x="39704" y="168607"/>
                    </a:cubicBezTo>
                    <a:cubicBezTo>
                      <a:pt x="40101" y="169004"/>
                      <a:pt x="40299" y="169500"/>
                      <a:pt x="40299" y="170095"/>
                    </a:cubicBezTo>
                    <a:cubicBezTo>
                      <a:pt x="40299" y="170393"/>
                      <a:pt x="40126" y="170716"/>
                      <a:pt x="39778" y="171062"/>
                    </a:cubicBezTo>
                    <a:cubicBezTo>
                      <a:pt x="39430" y="171410"/>
                      <a:pt x="39158" y="171583"/>
                      <a:pt x="38960" y="171583"/>
                    </a:cubicBezTo>
                    <a:lnTo>
                      <a:pt x="37322" y="171583"/>
                    </a:lnTo>
                    <a:cubicBezTo>
                      <a:pt x="36727" y="171583"/>
                      <a:pt x="36430" y="171484"/>
                      <a:pt x="36430" y="171286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156">
                <a:extLst>
                  <a:ext uri="{FF2B5EF4-FFF2-40B4-BE49-F238E27FC236}">
                    <a16:creationId xmlns:a16="http://schemas.microsoft.com/office/drawing/2014/main" id="{6567DB8D-5E31-5CDE-3AFB-D12CCDA0064B}"/>
                  </a:ext>
                </a:extLst>
              </p:cNvPr>
              <p:cNvSpPr/>
              <p:nvPr/>
            </p:nvSpPr>
            <p:spPr>
              <a:xfrm rot="-5400000">
                <a:off x="1305516" y="3815273"/>
                <a:ext cx="56406" cy="120848"/>
              </a:xfrm>
              <a:custGeom>
                <a:avLst/>
                <a:gdLst>
                  <a:gd name="connsiteX0" fmla="*/ -42 w 56406"/>
                  <a:gd name="connsiteY0" fmla="*/ 120977 h 120848"/>
                  <a:gd name="connsiteX1" fmla="*/ -42 w 56406"/>
                  <a:gd name="connsiteY1" fmla="*/ 114875 h 120848"/>
                  <a:gd name="connsiteX2" fmla="*/ 9557 w 56406"/>
                  <a:gd name="connsiteY2" fmla="*/ 113983 h 120848"/>
                  <a:gd name="connsiteX3" fmla="*/ 13353 w 56406"/>
                  <a:gd name="connsiteY3" fmla="*/ 109517 h 120848"/>
                  <a:gd name="connsiteX4" fmla="*/ 13353 w 56406"/>
                  <a:gd name="connsiteY4" fmla="*/ 53111 h 120848"/>
                  <a:gd name="connsiteX5" fmla="*/ 107 w 56406"/>
                  <a:gd name="connsiteY5" fmla="*/ 53111 h 120848"/>
                  <a:gd name="connsiteX6" fmla="*/ 107 w 56406"/>
                  <a:gd name="connsiteY6" fmla="*/ 47010 h 120848"/>
                  <a:gd name="connsiteX7" fmla="*/ 13353 w 56406"/>
                  <a:gd name="connsiteY7" fmla="*/ 47010 h 120848"/>
                  <a:gd name="connsiteX8" fmla="*/ 13353 w 56406"/>
                  <a:gd name="connsiteY8" fmla="*/ 26472 h 120848"/>
                  <a:gd name="connsiteX9" fmla="*/ 15660 w 56406"/>
                  <a:gd name="connsiteY9" fmla="*/ 16202 h 120848"/>
                  <a:gd name="connsiteX10" fmla="*/ 21836 w 56406"/>
                  <a:gd name="connsiteY10" fmla="*/ 7793 h 120848"/>
                  <a:gd name="connsiteX11" fmla="*/ 30765 w 56406"/>
                  <a:gd name="connsiteY11" fmla="*/ 2138 h 120848"/>
                  <a:gd name="connsiteX12" fmla="*/ 41184 w 56406"/>
                  <a:gd name="connsiteY12" fmla="*/ 129 h 120848"/>
                  <a:gd name="connsiteX13" fmla="*/ 51676 w 56406"/>
                  <a:gd name="connsiteY13" fmla="*/ 3552 h 120848"/>
                  <a:gd name="connsiteX14" fmla="*/ 56364 w 56406"/>
                  <a:gd name="connsiteY14" fmla="*/ 12630 h 120848"/>
                  <a:gd name="connsiteX15" fmla="*/ 54131 w 56406"/>
                  <a:gd name="connsiteY15" fmla="*/ 18137 h 120848"/>
                  <a:gd name="connsiteX16" fmla="*/ 48625 w 56406"/>
                  <a:gd name="connsiteY16" fmla="*/ 20369 h 120848"/>
                  <a:gd name="connsiteX17" fmla="*/ 43044 w 56406"/>
                  <a:gd name="connsiteY17" fmla="*/ 18137 h 120848"/>
                  <a:gd name="connsiteX18" fmla="*/ 40737 w 56406"/>
                  <a:gd name="connsiteY18" fmla="*/ 12630 h 120848"/>
                  <a:gd name="connsiteX19" fmla="*/ 45351 w 56406"/>
                  <a:gd name="connsiteY19" fmla="*/ 5486 h 120848"/>
                  <a:gd name="connsiteX20" fmla="*/ 40439 w 56406"/>
                  <a:gd name="connsiteY20" fmla="*/ 4594 h 120848"/>
                  <a:gd name="connsiteX21" fmla="*/ 31808 w 56406"/>
                  <a:gd name="connsiteY21" fmla="*/ 8091 h 120848"/>
                  <a:gd name="connsiteX22" fmla="*/ 26524 w 56406"/>
                  <a:gd name="connsiteY22" fmla="*/ 16723 h 120848"/>
                  <a:gd name="connsiteX23" fmla="*/ 24812 w 56406"/>
                  <a:gd name="connsiteY23" fmla="*/ 26918 h 120848"/>
                  <a:gd name="connsiteX24" fmla="*/ 24812 w 56406"/>
                  <a:gd name="connsiteY24" fmla="*/ 47010 h 120848"/>
                  <a:gd name="connsiteX25" fmla="*/ 44458 w 56406"/>
                  <a:gd name="connsiteY25" fmla="*/ 47010 h 120848"/>
                  <a:gd name="connsiteX26" fmla="*/ 44458 w 56406"/>
                  <a:gd name="connsiteY26" fmla="*/ 53111 h 120848"/>
                  <a:gd name="connsiteX27" fmla="*/ 25408 w 56406"/>
                  <a:gd name="connsiteY27" fmla="*/ 53111 h 120848"/>
                  <a:gd name="connsiteX28" fmla="*/ 25408 w 56406"/>
                  <a:gd name="connsiteY28" fmla="*/ 109517 h 120848"/>
                  <a:gd name="connsiteX29" fmla="*/ 30393 w 56406"/>
                  <a:gd name="connsiteY29" fmla="*/ 113983 h 120848"/>
                  <a:gd name="connsiteX30" fmla="*/ 41928 w 56406"/>
                  <a:gd name="connsiteY30" fmla="*/ 114875 h 120848"/>
                  <a:gd name="connsiteX31" fmla="*/ 41928 w 56406"/>
                  <a:gd name="connsiteY31" fmla="*/ 120977 h 120848"/>
                  <a:gd name="connsiteX32" fmla="*/ -42 w 56406"/>
                  <a:gd name="connsiteY32" fmla="*/ 120977 h 12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6406" h="120848">
                    <a:moveTo>
                      <a:pt x="-42" y="120977"/>
                    </a:moveTo>
                    <a:lnTo>
                      <a:pt x="-42" y="114875"/>
                    </a:lnTo>
                    <a:cubicBezTo>
                      <a:pt x="3828" y="114875"/>
                      <a:pt x="7027" y="114578"/>
                      <a:pt x="9557" y="113983"/>
                    </a:cubicBezTo>
                    <a:cubicBezTo>
                      <a:pt x="12088" y="113387"/>
                      <a:pt x="13353" y="111899"/>
                      <a:pt x="13353" y="109517"/>
                    </a:cubicBezTo>
                    <a:lnTo>
                      <a:pt x="13353" y="53111"/>
                    </a:lnTo>
                    <a:lnTo>
                      <a:pt x="107" y="53111"/>
                    </a:lnTo>
                    <a:lnTo>
                      <a:pt x="107" y="47010"/>
                    </a:lnTo>
                    <a:lnTo>
                      <a:pt x="13353" y="47010"/>
                    </a:lnTo>
                    <a:lnTo>
                      <a:pt x="13353" y="26472"/>
                    </a:lnTo>
                    <a:cubicBezTo>
                      <a:pt x="13353" y="22800"/>
                      <a:pt x="14122" y="19377"/>
                      <a:pt x="15660" y="16202"/>
                    </a:cubicBezTo>
                    <a:cubicBezTo>
                      <a:pt x="17198" y="13027"/>
                      <a:pt x="19256" y="10224"/>
                      <a:pt x="21836" y="7793"/>
                    </a:cubicBezTo>
                    <a:cubicBezTo>
                      <a:pt x="24416" y="5363"/>
                      <a:pt x="27393" y="3478"/>
                      <a:pt x="30765" y="2138"/>
                    </a:cubicBezTo>
                    <a:cubicBezTo>
                      <a:pt x="34139" y="798"/>
                      <a:pt x="37612" y="129"/>
                      <a:pt x="41184" y="129"/>
                    </a:cubicBezTo>
                    <a:cubicBezTo>
                      <a:pt x="45053" y="129"/>
                      <a:pt x="48551" y="1270"/>
                      <a:pt x="51676" y="3552"/>
                    </a:cubicBezTo>
                    <a:cubicBezTo>
                      <a:pt x="54801" y="5834"/>
                      <a:pt x="56364" y="8860"/>
                      <a:pt x="56364" y="12630"/>
                    </a:cubicBezTo>
                    <a:cubicBezTo>
                      <a:pt x="56364" y="14813"/>
                      <a:pt x="55620" y="16649"/>
                      <a:pt x="54131" y="18137"/>
                    </a:cubicBezTo>
                    <a:cubicBezTo>
                      <a:pt x="52643" y="19625"/>
                      <a:pt x="50808" y="20369"/>
                      <a:pt x="48625" y="20369"/>
                    </a:cubicBezTo>
                    <a:cubicBezTo>
                      <a:pt x="46443" y="20369"/>
                      <a:pt x="44582" y="19625"/>
                      <a:pt x="43044" y="18137"/>
                    </a:cubicBezTo>
                    <a:cubicBezTo>
                      <a:pt x="41506" y="16649"/>
                      <a:pt x="40737" y="14813"/>
                      <a:pt x="40737" y="12630"/>
                    </a:cubicBezTo>
                    <a:cubicBezTo>
                      <a:pt x="40737" y="9058"/>
                      <a:pt x="42275" y="6677"/>
                      <a:pt x="45351" y="5486"/>
                    </a:cubicBezTo>
                    <a:cubicBezTo>
                      <a:pt x="43466" y="4891"/>
                      <a:pt x="41829" y="4594"/>
                      <a:pt x="40439" y="4594"/>
                    </a:cubicBezTo>
                    <a:cubicBezTo>
                      <a:pt x="37066" y="4594"/>
                      <a:pt x="34189" y="5760"/>
                      <a:pt x="31808" y="8091"/>
                    </a:cubicBezTo>
                    <a:cubicBezTo>
                      <a:pt x="29426" y="10423"/>
                      <a:pt x="27665" y="13301"/>
                      <a:pt x="26524" y="16723"/>
                    </a:cubicBezTo>
                    <a:cubicBezTo>
                      <a:pt x="25383" y="20146"/>
                      <a:pt x="24812" y="23545"/>
                      <a:pt x="24812" y="26918"/>
                    </a:cubicBezTo>
                    <a:lnTo>
                      <a:pt x="24812" y="47010"/>
                    </a:lnTo>
                    <a:lnTo>
                      <a:pt x="44458" y="47010"/>
                    </a:lnTo>
                    <a:lnTo>
                      <a:pt x="44458" y="53111"/>
                    </a:lnTo>
                    <a:lnTo>
                      <a:pt x="25408" y="53111"/>
                    </a:lnTo>
                    <a:lnTo>
                      <a:pt x="25408" y="109517"/>
                    </a:lnTo>
                    <a:cubicBezTo>
                      <a:pt x="25408" y="111899"/>
                      <a:pt x="27070" y="113387"/>
                      <a:pt x="30393" y="113983"/>
                    </a:cubicBezTo>
                    <a:cubicBezTo>
                      <a:pt x="33717" y="114578"/>
                      <a:pt x="37563" y="114875"/>
                      <a:pt x="41928" y="114875"/>
                    </a:cubicBezTo>
                    <a:lnTo>
                      <a:pt x="41928" y="120977"/>
                    </a:lnTo>
                    <a:lnTo>
                      <a:pt x="-42" y="120977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2157">
                <a:extLst>
                  <a:ext uri="{FF2B5EF4-FFF2-40B4-BE49-F238E27FC236}">
                    <a16:creationId xmlns:a16="http://schemas.microsoft.com/office/drawing/2014/main" id="{D34CA46F-5AE8-F70A-197F-BD0E554B5C31}"/>
                  </a:ext>
                </a:extLst>
              </p:cNvPr>
              <p:cNvSpPr/>
              <p:nvPr/>
            </p:nvSpPr>
            <p:spPr>
              <a:xfrm rot="-5400000">
                <a:off x="1328659" y="3785108"/>
                <a:ext cx="56107" cy="78730"/>
              </a:xfrm>
              <a:custGeom>
                <a:avLst/>
                <a:gdLst>
                  <a:gd name="connsiteX0" fmla="*/ -45 w 56107"/>
                  <a:gd name="connsiteY0" fmla="*/ 77363 h 78730"/>
                  <a:gd name="connsiteX1" fmla="*/ -45 w 56107"/>
                  <a:gd name="connsiteY1" fmla="*/ 49383 h 78730"/>
                  <a:gd name="connsiteX2" fmla="*/ 1443 w 56107"/>
                  <a:gd name="connsiteY2" fmla="*/ 48044 h 78730"/>
                  <a:gd name="connsiteX3" fmla="*/ 3527 w 56107"/>
                  <a:gd name="connsiteY3" fmla="*/ 48044 h 78730"/>
                  <a:gd name="connsiteX4" fmla="*/ 4866 w 56107"/>
                  <a:gd name="connsiteY4" fmla="*/ 49383 h 78730"/>
                  <a:gd name="connsiteX5" fmla="*/ 28083 w 56107"/>
                  <a:gd name="connsiteY5" fmla="*/ 74386 h 78730"/>
                  <a:gd name="connsiteX6" fmla="*/ 41627 w 56107"/>
                  <a:gd name="connsiteY6" fmla="*/ 70666 h 78730"/>
                  <a:gd name="connsiteX7" fmla="*/ 47133 w 56107"/>
                  <a:gd name="connsiteY7" fmla="*/ 59206 h 78730"/>
                  <a:gd name="connsiteX8" fmla="*/ 42892 w 56107"/>
                  <a:gd name="connsiteY8" fmla="*/ 49830 h 78730"/>
                  <a:gd name="connsiteX9" fmla="*/ 32697 w 56107"/>
                  <a:gd name="connsiteY9" fmla="*/ 44472 h 78730"/>
                  <a:gd name="connsiteX10" fmla="*/ 21237 w 56107"/>
                  <a:gd name="connsiteY10" fmla="*/ 42239 h 78730"/>
                  <a:gd name="connsiteX11" fmla="*/ 10745 w 56107"/>
                  <a:gd name="connsiteY11" fmla="*/ 38445 h 78730"/>
                  <a:gd name="connsiteX12" fmla="*/ 3006 w 56107"/>
                  <a:gd name="connsiteY12" fmla="*/ 31524 h 78730"/>
                  <a:gd name="connsiteX13" fmla="*/ -45 w 56107"/>
                  <a:gd name="connsiteY13" fmla="*/ 21552 h 78730"/>
                  <a:gd name="connsiteX14" fmla="*/ 3973 w 56107"/>
                  <a:gd name="connsiteY14" fmla="*/ 9125 h 78730"/>
                  <a:gd name="connsiteX15" fmla="*/ 14317 w 56107"/>
                  <a:gd name="connsiteY15" fmla="*/ 2205 h 78730"/>
                  <a:gd name="connsiteX16" fmla="*/ 28083 w 56107"/>
                  <a:gd name="connsiteY16" fmla="*/ 121 h 78730"/>
                  <a:gd name="connsiteX17" fmla="*/ 43413 w 56107"/>
                  <a:gd name="connsiteY17" fmla="*/ 4735 h 78730"/>
                  <a:gd name="connsiteX18" fmla="*/ 48324 w 56107"/>
                  <a:gd name="connsiteY18" fmla="*/ 419 h 78730"/>
                  <a:gd name="connsiteX19" fmla="*/ 49068 w 56107"/>
                  <a:gd name="connsiteY19" fmla="*/ 121 h 78730"/>
                  <a:gd name="connsiteX20" fmla="*/ 50407 w 56107"/>
                  <a:gd name="connsiteY20" fmla="*/ 121 h 78730"/>
                  <a:gd name="connsiteX21" fmla="*/ 51300 w 56107"/>
                  <a:gd name="connsiteY21" fmla="*/ 568 h 78730"/>
                  <a:gd name="connsiteX22" fmla="*/ 51747 w 56107"/>
                  <a:gd name="connsiteY22" fmla="*/ 1461 h 78730"/>
                  <a:gd name="connsiteX23" fmla="*/ 51747 w 56107"/>
                  <a:gd name="connsiteY23" fmla="*/ 23933 h 78730"/>
                  <a:gd name="connsiteX24" fmla="*/ 50407 w 56107"/>
                  <a:gd name="connsiteY24" fmla="*/ 25571 h 78730"/>
                  <a:gd name="connsiteX25" fmla="*/ 48324 w 56107"/>
                  <a:gd name="connsiteY25" fmla="*/ 25571 h 78730"/>
                  <a:gd name="connsiteX26" fmla="*/ 46835 w 56107"/>
                  <a:gd name="connsiteY26" fmla="*/ 23933 h 78730"/>
                  <a:gd name="connsiteX27" fmla="*/ 41850 w 56107"/>
                  <a:gd name="connsiteY27" fmla="*/ 9571 h 78730"/>
                  <a:gd name="connsiteX28" fmla="*/ 27935 w 56107"/>
                  <a:gd name="connsiteY28" fmla="*/ 4139 h 78730"/>
                  <a:gd name="connsiteX29" fmla="*/ 14540 w 56107"/>
                  <a:gd name="connsiteY29" fmla="*/ 6967 h 78730"/>
                  <a:gd name="connsiteX30" fmla="*/ 8885 w 56107"/>
                  <a:gd name="connsiteY30" fmla="*/ 16790 h 78730"/>
                  <a:gd name="connsiteX31" fmla="*/ 12902 w 56107"/>
                  <a:gd name="connsiteY31" fmla="*/ 24603 h 78730"/>
                  <a:gd name="connsiteX32" fmla="*/ 22427 w 56107"/>
                  <a:gd name="connsiteY32" fmla="*/ 28994 h 78730"/>
                  <a:gd name="connsiteX33" fmla="*/ 34036 w 56107"/>
                  <a:gd name="connsiteY33" fmla="*/ 31077 h 78730"/>
                  <a:gd name="connsiteX34" fmla="*/ 45049 w 56107"/>
                  <a:gd name="connsiteY34" fmla="*/ 35617 h 78730"/>
                  <a:gd name="connsiteX35" fmla="*/ 53086 w 56107"/>
                  <a:gd name="connsiteY35" fmla="*/ 43653 h 78730"/>
                  <a:gd name="connsiteX36" fmla="*/ 56063 w 56107"/>
                  <a:gd name="connsiteY36" fmla="*/ 54592 h 78730"/>
                  <a:gd name="connsiteX37" fmla="*/ 53904 w 56107"/>
                  <a:gd name="connsiteY37" fmla="*/ 65382 h 78730"/>
                  <a:gd name="connsiteX38" fmla="*/ 47951 w 56107"/>
                  <a:gd name="connsiteY38" fmla="*/ 72973 h 78730"/>
                  <a:gd name="connsiteX39" fmla="*/ 38947 w 56107"/>
                  <a:gd name="connsiteY39" fmla="*/ 77437 h 78730"/>
                  <a:gd name="connsiteX40" fmla="*/ 28083 w 56107"/>
                  <a:gd name="connsiteY40" fmla="*/ 78852 h 78730"/>
                  <a:gd name="connsiteX41" fmla="*/ 9777 w 56107"/>
                  <a:gd name="connsiteY41" fmla="*/ 71708 h 78730"/>
                  <a:gd name="connsiteX42" fmla="*/ 3377 w 56107"/>
                  <a:gd name="connsiteY42" fmla="*/ 78405 h 78730"/>
                  <a:gd name="connsiteX43" fmla="*/ 2485 w 56107"/>
                  <a:gd name="connsiteY43" fmla="*/ 78852 h 78730"/>
                  <a:gd name="connsiteX44" fmla="*/ 1443 w 56107"/>
                  <a:gd name="connsiteY44" fmla="*/ 78852 h 78730"/>
                  <a:gd name="connsiteX45" fmla="*/ -45 w 56107"/>
                  <a:gd name="connsiteY45" fmla="*/ 77363 h 7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6107" h="78730">
                    <a:moveTo>
                      <a:pt x="-45" y="77363"/>
                    </a:moveTo>
                    <a:lnTo>
                      <a:pt x="-45" y="49383"/>
                    </a:lnTo>
                    <a:cubicBezTo>
                      <a:pt x="-45" y="48490"/>
                      <a:pt x="451" y="48044"/>
                      <a:pt x="1443" y="48044"/>
                    </a:cubicBezTo>
                    <a:lnTo>
                      <a:pt x="3527" y="48044"/>
                    </a:lnTo>
                    <a:cubicBezTo>
                      <a:pt x="4221" y="48044"/>
                      <a:pt x="4667" y="48490"/>
                      <a:pt x="4866" y="49383"/>
                    </a:cubicBezTo>
                    <a:cubicBezTo>
                      <a:pt x="8140" y="66052"/>
                      <a:pt x="15879" y="74386"/>
                      <a:pt x="28083" y="74386"/>
                    </a:cubicBezTo>
                    <a:cubicBezTo>
                      <a:pt x="33441" y="74386"/>
                      <a:pt x="37955" y="73146"/>
                      <a:pt x="41627" y="70666"/>
                    </a:cubicBezTo>
                    <a:cubicBezTo>
                      <a:pt x="45298" y="68185"/>
                      <a:pt x="47133" y="64366"/>
                      <a:pt x="47133" y="59206"/>
                    </a:cubicBezTo>
                    <a:cubicBezTo>
                      <a:pt x="47133" y="55535"/>
                      <a:pt x="45720" y="52409"/>
                      <a:pt x="42892" y="49830"/>
                    </a:cubicBezTo>
                    <a:cubicBezTo>
                      <a:pt x="40064" y="47250"/>
                      <a:pt x="36666" y="45464"/>
                      <a:pt x="32697" y="44472"/>
                    </a:cubicBezTo>
                    <a:lnTo>
                      <a:pt x="21237" y="42239"/>
                    </a:lnTo>
                    <a:cubicBezTo>
                      <a:pt x="17367" y="41446"/>
                      <a:pt x="13870" y="40181"/>
                      <a:pt x="10745" y="38445"/>
                    </a:cubicBezTo>
                    <a:cubicBezTo>
                      <a:pt x="7620" y="36708"/>
                      <a:pt x="5039" y="34401"/>
                      <a:pt x="3006" y="31524"/>
                    </a:cubicBezTo>
                    <a:cubicBezTo>
                      <a:pt x="972" y="28646"/>
                      <a:pt x="-45" y="25323"/>
                      <a:pt x="-45" y="21552"/>
                    </a:cubicBezTo>
                    <a:cubicBezTo>
                      <a:pt x="-45" y="16492"/>
                      <a:pt x="1294" y="12350"/>
                      <a:pt x="3973" y="9125"/>
                    </a:cubicBezTo>
                    <a:cubicBezTo>
                      <a:pt x="6652" y="5901"/>
                      <a:pt x="10100" y="3594"/>
                      <a:pt x="14317" y="2205"/>
                    </a:cubicBezTo>
                    <a:cubicBezTo>
                      <a:pt x="18533" y="815"/>
                      <a:pt x="23122" y="121"/>
                      <a:pt x="28083" y="121"/>
                    </a:cubicBezTo>
                    <a:cubicBezTo>
                      <a:pt x="33937" y="121"/>
                      <a:pt x="39047" y="1659"/>
                      <a:pt x="43413" y="4735"/>
                    </a:cubicBezTo>
                    <a:lnTo>
                      <a:pt x="48324" y="419"/>
                    </a:lnTo>
                    <a:cubicBezTo>
                      <a:pt x="48324" y="220"/>
                      <a:pt x="48571" y="121"/>
                      <a:pt x="49068" y="121"/>
                    </a:cubicBezTo>
                    <a:lnTo>
                      <a:pt x="50407" y="121"/>
                    </a:lnTo>
                    <a:cubicBezTo>
                      <a:pt x="50705" y="121"/>
                      <a:pt x="51002" y="269"/>
                      <a:pt x="51300" y="568"/>
                    </a:cubicBezTo>
                    <a:cubicBezTo>
                      <a:pt x="51598" y="866"/>
                      <a:pt x="51747" y="1163"/>
                      <a:pt x="51747" y="1461"/>
                    </a:cubicBezTo>
                    <a:lnTo>
                      <a:pt x="51747" y="23933"/>
                    </a:lnTo>
                    <a:cubicBezTo>
                      <a:pt x="51747" y="25025"/>
                      <a:pt x="51300" y="25571"/>
                      <a:pt x="50407" y="25571"/>
                    </a:cubicBezTo>
                    <a:lnTo>
                      <a:pt x="48324" y="25571"/>
                    </a:lnTo>
                    <a:cubicBezTo>
                      <a:pt x="47331" y="25571"/>
                      <a:pt x="46835" y="25025"/>
                      <a:pt x="46835" y="23933"/>
                    </a:cubicBezTo>
                    <a:cubicBezTo>
                      <a:pt x="46835" y="17980"/>
                      <a:pt x="45173" y="13193"/>
                      <a:pt x="41850" y="9571"/>
                    </a:cubicBezTo>
                    <a:cubicBezTo>
                      <a:pt x="38526" y="5950"/>
                      <a:pt x="33888" y="4139"/>
                      <a:pt x="27935" y="4139"/>
                    </a:cubicBezTo>
                    <a:cubicBezTo>
                      <a:pt x="22775" y="4139"/>
                      <a:pt x="18310" y="5082"/>
                      <a:pt x="14540" y="6967"/>
                    </a:cubicBezTo>
                    <a:cubicBezTo>
                      <a:pt x="10770" y="8852"/>
                      <a:pt x="8885" y="12127"/>
                      <a:pt x="8885" y="16790"/>
                    </a:cubicBezTo>
                    <a:cubicBezTo>
                      <a:pt x="8885" y="19964"/>
                      <a:pt x="10224" y="22569"/>
                      <a:pt x="12902" y="24603"/>
                    </a:cubicBezTo>
                    <a:cubicBezTo>
                      <a:pt x="15582" y="26637"/>
                      <a:pt x="18756" y="28101"/>
                      <a:pt x="22427" y="28994"/>
                    </a:cubicBezTo>
                    <a:lnTo>
                      <a:pt x="34036" y="31077"/>
                    </a:lnTo>
                    <a:cubicBezTo>
                      <a:pt x="38005" y="31970"/>
                      <a:pt x="41676" y="33484"/>
                      <a:pt x="45049" y="35617"/>
                    </a:cubicBezTo>
                    <a:cubicBezTo>
                      <a:pt x="48423" y="37749"/>
                      <a:pt x="51102" y="40429"/>
                      <a:pt x="53086" y="43653"/>
                    </a:cubicBezTo>
                    <a:cubicBezTo>
                      <a:pt x="55070" y="46878"/>
                      <a:pt x="56063" y="50525"/>
                      <a:pt x="56063" y="54592"/>
                    </a:cubicBezTo>
                    <a:cubicBezTo>
                      <a:pt x="56063" y="58759"/>
                      <a:pt x="55344" y="62356"/>
                      <a:pt x="53904" y="65382"/>
                    </a:cubicBezTo>
                    <a:cubicBezTo>
                      <a:pt x="52466" y="68409"/>
                      <a:pt x="50482" y="70939"/>
                      <a:pt x="47951" y="72973"/>
                    </a:cubicBezTo>
                    <a:cubicBezTo>
                      <a:pt x="45422" y="75007"/>
                      <a:pt x="42420" y="76495"/>
                      <a:pt x="38947" y="77437"/>
                    </a:cubicBezTo>
                    <a:cubicBezTo>
                      <a:pt x="35475" y="78380"/>
                      <a:pt x="31853" y="78852"/>
                      <a:pt x="28083" y="78852"/>
                    </a:cubicBezTo>
                    <a:cubicBezTo>
                      <a:pt x="20939" y="78852"/>
                      <a:pt x="14838" y="76470"/>
                      <a:pt x="9777" y="71708"/>
                    </a:cubicBezTo>
                    <a:lnTo>
                      <a:pt x="3377" y="78405"/>
                    </a:lnTo>
                    <a:cubicBezTo>
                      <a:pt x="3377" y="78703"/>
                      <a:pt x="3080" y="78852"/>
                      <a:pt x="2485" y="78852"/>
                    </a:cubicBezTo>
                    <a:lnTo>
                      <a:pt x="1443" y="78852"/>
                    </a:lnTo>
                    <a:cubicBezTo>
                      <a:pt x="451" y="78852"/>
                      <a:pt x="-45" y="78355"/>
                      <a:pt x="-45" y="77363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2158">
                <a:extLst>
                  <a:ext uri="{FF2B5EF4-FFF2-40B4-BE49-F238E27FC236}">
                    <a16:creationId xmlns:a16="http://schemas.microsoft.com/office/drawing/2014/main" id="{B76A8FB3-E611-0AD5-BA0C-281165A8A5AD}"/>
                  </a:ext>
                </a:extLst>
              </p:cNvPr>
              <p:cNvSpPr/>
              <p:nvPr/>
            </p:nvSpPr>
            <p:spPr>
              <a:xfrm rot="-5400000">
                <a:off x="1331189" y="3676568"/>
                <a:ext cx="40183" cy="171449"/>
              </a:xfrm>
              <a:custGeom>
                <a:avLst/>
                <a:gdLst>
                  <a:gd name="connsiteX0" fmla="*/ 1436 w 40183"/>
                  <a:gd name="connsiteY0" fmla="*/ 171565 h 171449"/>
                  <a:gd name="connsiteX1" fmla="*/ -52 w 40183"/>
                  <a:gd name="connsiteY1" fmla="*/ 170077 h 171449"/>
                  <a:gd name="connsiteX2" fmla="*/ 245 w 40183"/>
                  <a:gd name="connsiteY2" fmla="*/ 169035 h 171449"/>
                  <a:gd name="connsiteX3" fmla="*/ 29564 w 40183"/>
                  <a:gd name="connsiteY3" fmla="*/ 85840 h 171449"/>
                  <a:gd name="connsiteX4" fmla="*/ 543 w 40183"/>
                  <a:gd name="connsiteY4" fmla="*/ 3091 h 171449"/>
                  <a:gd name="connsiteX5" fmla="*/ -52 w 40183"/>
                  <a:gd name="connsiteY5" fmla="*/ 1604 h 171449"/>
                  <a:gd name="connsiteX6" fmla="*/ 394 w 40183"/>
                  <a:gd name="connsiteY6" fmla="*/ 562 h 171449"/>
                  <a:gd name="connsiteX7" fmla="*/ 1436 w 40183"/>
                  <a:gd name="connsiteY7" fmla="*/ 115 h 171449"/>
                  <a:gd name="connsiteX8" fmla="*/ 3073 w 40183"/>
                  <a:gd name="connsiteY8" fmla="*/ 115 h 171449"/>
                  <a:gd name="connsiteX9" fmla="*/ 3817 w 40183"/>
                  <a:gd name="connsiteY9" fmla="*/ 413 h 171449"/>
                  <a:gd name="connsiteX10" fmla="*/ 24356 w 40183"/>
                  <a:gd name="connsiteY10" fmla="*/ 24002 h 171449"/>
                  <a:gd name="connsiteX11" fmla="*/ 36336 w 40183"/>
                  <a:gd name="connsiteY11" fmla="*/ 53693 h 171449"/>
                  <a:gd name="connsiteX12" fmla="*/ 40131 w 40183"/>
                  <a:gd name="connsiteY12" fmla="*/ 85840 h 171449"/>
                  <a:gd name="connsiteX13" fmla="*/ 38122 w 40183"/>
                  <a:gd name="connsiteY13" fmla="*/ 109802 h 171449"/>
                  <a:gd name="connsiteX14" fmla="*/ 31648 w 40183"/>
                  <a:gd name="connsiteY14" fmla="*/ 132944 h 171449"/>
                  <a:gd name="connsiteX15" fmla="*/ 20263 w 40183"/>
                  <a:gd name="connsiteY15" fmla="*/ 154004 h 171449"/>
                  <a:gd name="connsiteX16" fmla="*/ 3817 w 40183"/>
                  <a:gd name="connsiteY16" fmla="*/ 171268 h 171449"/>
                  <a:gd name="connsiteX17" fmla="*/ 3073 w 40183"/>
                  <a:gd name="connsiteY17" fmla="*/ 171565 h 171449"/>
                  <a:gd name="connsiteX18" fmla="*/ 1436 w 40183"/>
                  <a:gd name="connsiteY18" fmla="*/ 171565 h 17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183" h="171449">
                    <a:moveTo>
                      <a:pt x="1436" y="171565"/>
                    </a:moveTo>
                    <a:cubicBezTo>
                      <a:pt x="444" y="171565"/>
                      <a:pt x="-52" y="171069"/>
                      <a:pt x="-52" y="170077"/>
                    </a:cubicBezTo>
                    <a:cubicBezTo>
                      <a:pt x="-52" y="169581"/>
                      <a:pt x="47" y="169234"/>
                      <a:pt x="245" y="169035"/>
                    </a:cubicBezTo>
                    <a:cubicBezTo>
                      <a:pt x="19791" y="149886"/>
                      <a:pt x="29564" y="122154"/>
                      <a:pt x="29564" y="85840"/>
                    </a:cubicBezTo>
                    <a:cubicBezTo>
                      <a:pt x="29564" y="49526"/>
                      <a:pt x="19890" y="21943"/>
                      <a:pt x="543" y="3091"/>
                    </a:cubicBezTo>
                    <a:cubicBezTo>
                      <a:pt x="146" y="2794"/>
                      <a:pt x="-52" y="2298"/>
                      <a:pt x="-52" y="1604"/>
                    </a:cubicBezTo>
                    <a:cubicBezTo>
                      <a:pt x="-52" y="1206"/>
                      <a:pt x="96" y="860"/>
                      <a:pt x="394" y="562"/>
                    </a:cubicBezTo>
                    <a:cubicBezTo>
                      <a:pt x="692" y="263"/>
                      <a:pt x="1038" y="115"/>
                      <a:pt x="1436" y="115"/>
                    </a:cubicBezTo>
                    <a:lnTo>
                      <a:pt x="3073" y="115"/>
                    </a:lnTo>
                    <a:cubicBezTo>
                      <a:pt x="3371" y="115"/>
                      <a:pt x="3619" y="214"/>
                      <a:pt x="3817" y="413"/>
                    </a:cubicBezTo>
                    <a:cubicBezTo>
                      <a:pt x="12052" y="6862"/>
                      <a:pt x="18899" y="14725"/>
                      <a:pt x="24356" y="24002"/>
                    </a:cubicBezTo>
                    <a:cubicBezTo>
                      <a:pt x="29812" y="33279"/>
                      <a:pt x="33805" y="43176"/>
                      <a:pt x="36336" y="53693"/>
                    </a:cubicBezTo>
                    <a:cubicBezTo>
                      <a:pt x="38866" y="64210"/>
                      <a:pt x="40131" y="74926"/>
                      <a:pt x="40131" y="85840"/>
                    </a:cubicBezTo>
                    <a:cubicBezTo>
                      <a:pt x="40131" y="93976"/>
                      <a:pt x="39461" y="101963"/>
                      <a:pt x="38122" y="109802"/>
                    </a:cubicBezTo>
                    <a:cubicBezTo>
                      <a:pt x="36782" y="117640"/>
                      <a:pt x="34625" y="125354"/>
                      <a:pt x="31648" y="132944"/>
                    </a:cubicBezTo>
                    <a:cubicBezTo>
                      <a:pt x="28671" y="140535"/>
                      <a:pt x="24876" y="147554"/>
                      <a:pt x="20263" y="154004"/>
                    </a:cubicBezTo>
                    <a:cubicBezTo>
                      <a:pt x="15649" y="160453"/>
                      <a:pt x="10167" y="166207"/>
                      <a:pt x="3817" y="171268"/>
                    </a:cubicBezTo>
                    <a:cubicBezTo>
                      <a:pt x="3619" y="171466"/>
                      <a:pt x="3371" y="171565"/>
                      <a:pt x="3073" y="171565"/>
                    </a:cubicBezTo>
                    <a:lnTo>
                      <a:pt x="1436" y="171565"/>
                    </a:lnTo>
                    <a:close/>
                  </a:path>
                </a:pathLst>
              </a:custGeom>
              <a:solidFill>
                <a:srgbClr val="262626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3BA71E7-BA3F-9BDB-93CB-C05B3C50DEF6}"/>
                </a:ext>
              </a:extLst>
            </p:cNvPr>
            <p:cNvGrpSpPr/>
            <p:nvPr/>
          </p:nvGrpSpPr>
          <p:grpSpPr>
            <a:xfrm>
              <a:off x="4425909" y="3233869"/>
              <a:ext cx="698582" cy="582134"/>
              <a:chOff x="4144189" y="3525470"/>
              <a:chExt cx="698582" cy="582134"/>
            </a:xfrm>
          </p:grpSpPr>
          <p:sp>
            <p:nvSpPr>
              <p:cNvPr id="40" name="Freeform: Shape 2159">
                <a:extLst>
                  <a:ext uri="{FF2B5EF4-FFF2-40B4-BE49-F238E27FC236}">
                    <a16:creationId xmlns:a16="http://schemas.microsoft.com/office/drawing/2014/main" id="{1AD337AE-AEF4-8379-389E-3694876BB5BB}"/>
                  </a:ext>
                </a:extLst>
              </p:cNvPr>
              <p:cNvSpPr/>
              <p:nvPr/>
            </p:nvSpPr>
            <p:spPr>
              <a:xfrm>
                <a:off x="4160064" y="3525470"/>
                <a:ext cx="95250" cy="95250"/>
              </a:xfrm>
              <a:custGeom>
                <a:avLst/>
                <a:gdLst>
                  <a:gd name="connsiteX0" fmla="*/ 397 w 95250"/>
                  <a:gd name="connsiteY0" fmla="*/ 290 h 95250"/>
                  <a:gd name="connsiteX1" fmla="*/ 397 w 95250"/>
                  <a:gd name="connsiteY1" fmla="*/ 95540 h 95250"/>
                  <a:gd name="connsiteX2" fmla="*/ 95647 w 95250"/>
                  <a:gd name="connsiteY2" fmla="*/ 95540 h 95250"/>
                  <a:gd name="connsiteX3" fmla="*/ 95647 w 95250"/>
                  <a:gd name="connsiteY3" fmla="*/ 29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95250">
                    <a:moveTo>
                      <a:pt x="397" y="290"/>
                    </a:moveTo>
                    <a:lnTo>
                      <a:pt x="397" y="95540"/>
                    </a:lnTo>
                    <a:lnTo>
                      <a:pt x="95647" y="95540"/>
                    </a:lnTo>
                    <a:lnTo>
                      <a:pt x="95647" y="29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sq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2160">
                <a:extLst>
                  <a:ext uri="{FF2B5EF4-FFF2-40B4-BE49-F238E27FC236}">
                    <a16:creationId xmlns:a16="http://schemas.microsoft.com/office/drawing/2014/main" id="{05192CA1-3E7A-19A8-C1D2-20CF46F63536}"/>
                  </a:ext>
                </a:extLst>
              </p:cNvPr>
              <p:cNvSpPr/>
              <p:nvPr/>
            </p:nvSpPr>
            <p:spPr>
              <a:xfrm>
                <a:off x="4144189" y="3731447"/>
                <a:ext cx="127000" cy="127000"/>
              </a:xfrm>
              <a:custGeom>
                <a:avLst/>
                <a:gdLst>
                  <a:gd name="connsiteX0" fmla="*/ 127168 w 127000"/>
                  <a:gd name="connsiteY0" fmla="*/ 63756 h 127000"/>
                  <a:gd name="connsiteX1" fmla="*/ 63668 w 127000"/>
                  <a:gd name="connsiteY1" fmla="*/ 127256 h 127000"/>
                  <a:gd name="connsiteX2" fmla="*/ 167 w 127000"/>
                  <a:gd name="connsiteY2" fmla="*/ 63756 h 127000"/>
                  <a:gd name="connsiteX3" fmla="*/ 63668 w 127000"/>
                  <a:gd name="connsiteY3" fmla="*/ 256 h 127000"/>
                  <a:gd name="connsiteX4" fmla="*/ 127168 w 127000"/>
                  <a:gd name="connsiteY4" fmla="*/ 63756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00" h="127000">
                    <a:moveTo>
                      <a:pt x="127168" y="63756"/>
                    </a:moveTo>
                    <a:cubicBezTo>
                      <a:pt x="127168" y="98826"/>
                      <a:pt x="98738" y="127256"/>
                      <a:pt x="63668" y="127256"/>
                    </a:cubicBezTo>
                    <a:cubicBezTo>
                      <a:pt x="28597" y="127256"/>
                      <a:pt x="167" y="98826"/>
                      <a:pt x="167" y="63756"/>
                    </a:cubicBezTo>
                    <a:cubicBezTo>
                      <a:pt x="167" y="28686"/>
                      <a:pt x="28597" y="256"/>
                      <a:pt x="63668" y="256"/>
                    </a:cubicBezTo>
                    <a:cubicBezTo>
                      <a:pt x="98738" y="256"/>
                      <a:pt x="127168" y="28686"/>
                      <a:pt x="127168" y="63756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2161">
                <a:extLst>
                  <a:ext uri="{FF2B5EF4-FFF2-40B4-BE49-F238E27FC236}">
                    <a16:creationId xmlns:a16="http://schemas.microsoft.com/office/drawing/2014/main" id="{F8524F27-74B4-3536-CB5E-D7D1EEED35DA}"/>
                  </a:ext>
                </a:extLst>
              </p:cNvPr>
              <p:cNvSpPr/>
              <p:nvPr/>
            </p:nvSpPr>
            <p:spPr>
              <a:xfrm>
                <a:off x="4144189" y="3938694"/>
                <a:ext cx="127000" cy="168910"/>
              </a:xfrm>
              <a:custGeom>
                <a:avLst/>
                <a:gdLst>
                  <a:gd name="connsiteX0" fmla="*/ 167 w 127000"/>
                  <a:gd name="connsiteY0" fmla="*/ 84601 h 168910"/>
                  <a:gd name="connsiteX1" fmla="*/ 63668 w 127000"/>
                  <a:gd name="connsiteY1" fmla="*/ 169056 h 168910"/>
                  <a:gd name="connsiteX2" fmla="*/ 127168 w 127000"/>
                  <a:gd name="connsiteY2" fmla="*/ 84601 h 168910"/>
                  <a:gd name="connsiteX3" fmla="*/ 63668 w 127000"/>
                  <a:gd name="connsiteY3" fmla="*/ 146 h 168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" h="168910">
                    <a:moveTo>
                      <a:pt x="167" y="84601"/>
                    </a:moveTo>
                    <a:lnTo>
                      <a:pt x="63668" y="169056"/>
                    </a:lnTo>
                    <a:lnTo>
                      <a:pt x="127168" y="84601"/>
                    </a:lnTo>
                    <a:lnTo>
                      <a:pt x="63668" y="14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oup 42" descr="\documentclass{article}&#10;\usepackage{amsmath}&#10;\pagestyle{empty}&#10;\begin{document}&#10;&#10;RF&#10;&#10;&#10;\end{document}" title="IguanaTex Vector Display">
                <a:extLst>
                  <a:ext uri="{FF2B5EF4-FFF2-40B4-BE49-F238E27FC236}">
                    <a16:creationId xmlns:a16="http://schemas.microsoft.com/office/drawing/2014/main" id="{604C1BC6-7233-49F6-E459-87D777C199E5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4335295" y="3540176"/>
                <a:ext cx="159963" cy="86014"/>
                <a:chOff x="3483722" y="3225311"/>
                <a:chExt cx="159963" cy="86014"/>
              </a:xfrm>
            </p:grpSpPr>
            <p:sp>
              <p:nvSpPr>
                <p:cNvPr id="57" name="Freeform: Shape 2171">
                  <a:extLst>
                    <a:ext uri="{FF2B5EF4-FFF2-40B4-BE49-F238E27FC236}">
                      <a16:creationId xmlns:a16="http://schemas.microsoft.com/office/drawing/2014/main" id="{8437866F-3DBB-5D34-208E-87015D890D77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483722" y="3225311"/>
                  <a:ext cx="85038" cy="86014"/>
                </a:xfrm>
                <a:custGeom>
                  <a:avLst/>
                  <a:gdLst>
                    <a:gd name="connsiteX0" fmla="*/ 23136 w 85038"/>
                    <a:gd name="connsiteY0" fmla="*/ 40325 h 86014"/>
                    <a:gd name="connsiteX1" fmla="*/ 23136 w 85038"/>
                    <a:gd name="connsiteY1" fmla="*/ 8725 h 86014"/>
                    <a:gd name="connsiteX2" fmla="*/ 25820 w 85038"/>
                    <a:gd name="connsiteY2" fmla="*/ 4089 h 86014"/>
                    <a:gd name="connsiteX3" fmla="*/ 33019 w 85038"/>
                    <a:gd name="connsiteY3" fmla="*/ 3845 h 86014"/>
                    <a:gd name="connsiteX4" fmla="*/ 57664 w 85038"/>
                    <a:gd name="connsiteY4" fmla="*/ 22024 h 86014"/>
                    <a:gd name="connsiteX5" fmla="*/ 36679 w 85038"/>
                    <a:gd name="connsiteY5" fmla="*/ 40325 h 86014"/>
                    <a:gd name="connsiteX6" fmla="*/ 23136 w 85038"/>
                    <a:gd name="connsiteY6" fmla="*/ 40325 h 86014"/>
                    <a:gd name="connsiteX7" fmla="*/ 48879 w 85038"/>
                    <a:gd name="connsiteY7" fmla="*/ 41911 h 86014"/>
                    <a:gd name="connsiteX8" fmla="*/ 70231 w 85038"/>
                    <a:gd name="connsiteY8" fmla="*/ 22024 h 86014"/>
                    <a:gd name="connsiteX9" fmla="*/ 38387 w 85038"/>
                    <a:gd name="connsiteY9" fmla="*/ 63 h 86014"/>
                    <a:gd name="connsiteX10" fmla="*/ 77 w 85038"/>
                    <a:gd name="connsiteY10" fmla="*/ 63 h 86014"/>
                    <a:gd name="connsiteX11" fmla="*/ 77 w 85038"/>
                    <a:gd name="connsiteY11" fmla="*/ 3845 h 86014"/>
                    <a:gd name="connsiteX12" fmla="*/ 3005 w 85038"/>
                    <a:gd name="connsiteY12" fmla="*/ 3845 h 86014"/>
                    <a:gd name="connsiteX13" fmla="*/ 12643 w 85038"/>
                    <a:gd name="connsiteY13" fmla="*/ 9579 h 86014"/>
                    <a:gd name="connsiteX14" fmla="*/ 12643 w 85038"/>
                    <a:gd name="connsiteY14" fmla="*/ 73877 h 86014"/>
                    <a:gd name="connsiteX15" fmla="*/ 3005 w 85038"/>
                    <a:gd name="connsiteY15" fmla="*/ 79611 h 86014"/>
                    <a:gd name="connsiteX16" fmla="*/ 77 w 85038"/>
                    <a:gd name="connsiteY16" fmla="*/ 79611 h 86014"/>
                    <a:gd name="connsiteX17" fmla="*/ 77 w 85038"/>
                    <a:gd name="connsiteY17" fmla="*/ 83393 h 86014"/>
                    <a:gd name="connsiteX18" fmla="*/ 17890 w 85038"/>
                    <a:gd name="connsiteY18" fmla="*/ 83027 h 86014"/>
                    <a:gd name="connsiteX19" fmla="*/ 35703 w 85038"/>
                    <a:gd name="connsiteY19" fmla="*/ 83393 h 86014"/>
                    <a:gd name="connsiteX20" fmla="*/ 35703 w 85038"/>
                    <a:gd name="connsiteY20" fmla="*/ 79611 h 86014"/>
                    <a:gd name="connsiteX21" fmla="*/ 32775 w 85038"/>
                    <a:gd name="connsiteY21" fmla="*/ 79611 h 86014"/>
                    <a:gd name="connsiteX22" fmla="*/ 23136 w 85038"/>
                    <a:gd name="connsiteY22" fmla="*/ 73877 h 86014"/>
                    <a:gd name="connsiteX23" fmla="*/ 23136 w 85038"/>
                    <a:gd name="connsiteY23" fmla="*/ 43009 h 86014"/>
                    <a:gd name="connsiteX24" fmla="*/ 37167 w 85038"/>
                    <a:gd name="connsiteY24" fmla="*/ 43009 h 86014"/>
                    <a:gd name="connsiteX25" fmla="*/ 48513 w 85038"/>
                    <a:gd name="connsiteY25" fmla="*/ 47157 h 86014"/>
                    <a:gd name="connsiteX26" fmla="*/ 53150 w 85038"/>
                    <a:gd name="connsiteY26" fmla="*/ 63506 h 86014"/>
                    <a:gd name="connsiteX27" fmla="*/ 58152 w 85038"/>
                    <a:gd name="connsiteY27" fmla="*/ 80953 h 86014"/>
                    <a:gd name="connsiteX28" fmla="*/ 73525 w 85038"/>
                    <a:gd name="connsiteY28" fmla="*/ 86078 h 86014"/>
                    <a:gd name="connsiteX29" fmla="*/ 85115 w 85038"/>
                    <a:gd name="connsiteY29" fmla="*/ 72657 h 86014"/>
                    <a:gd name="connsiteX30" fmla="*/ 83529 w 85038"/>
                    <a:gd name="connsiteY30" fmla="*/ 70583 h 86014"/>
                    <a:gd name="connsiteX31" fmla="*/ 82065 w 85038"/>
                    <a:gd name="connsiteY31" fmla="*/ 72535 h 86014"/>
                    <a:gd name="connsiteX32" fmla="*/ 74013 w 85038"/>
                    <a:gd name="connsiteY32" fmla="*/ 83393 h 86014"/>
                    <a:gd name="connsiteX33" fmla="*/ 65350 w 85038"/>
                    <a:gd name="connsiteY33" fmla="*/ 65824 h 86014"/>
                    <a:gd name="connsiteX34" fmla="*/ 63764 w 85038"/>
                    <a:gd name="connsiteY34" fmla="*/ 56064 h 86014"/>
                    <a:gd name="connsiteX35" fmla="*/ 48879 w 85038"/>
                    <a:gd name="connsiteY35" fmla="*/ 41911 h 86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85038" h="86014">
                      <a:moveTo>
                        <a:pt x="23136" y="40325"/>
                      </a:moveTo>
                      <a:lnTo>
                        <a:pt x="23136" y="8725"/>
                      </a:lnTo>
                      <a:cubicBezTo>
                        <a:pt x="23136" y="5919"/>
                        <a:pt x="23136" y="4455"/>
                        <a:pt x="25820" y="4089"/>
                      </a:cubicBezTo>
                      <a:cubicBezTo>
                        <a:pt x="27040" y="3845"/>
                        <a:pt x="30578" y="3845"/>
                        <a:pt x="33019" y="3845"/>
                      </a:cubicBezTo>
                      <a:cubicBezTo>
                        <a:pt x="43999" y="3845"/>
                        <a:pt x="57664" y="4333"/>
                        <a:pt x="57664" y="22024"/>
                      </a:cubicBezTo>
                      <a:cubicBezTo>
                        <a:pt x="57664" y="30442"/>
                        <a:pt x="54736" y="40325"/>
                        <a:pt x="36679" y="40325"/>
                      </a:cubicBezTo>
                      <a:lnTo>
                        <a:pt x="23136" y="40325"/>
                      </a:lnTo>
                      <a:close/>
                      <a:moveTo>
                        <a:pt x="48879" y="41911"/>
                      </a:moveTo>
                      <a:cubicBezTo>
                        <a:pt x="60714" y="38983"/>
                        <a:pt x="70231" y="31541"/>
                        <a:pt x="70231" y="22024"/>
                      </a:cubicBezTo>
                      <a:cubicBezTo>
                        <a:pt x="70231" y="10311"/>
                        <a:pt x="56322" y="63"/>
                        <a:pt x="38387" y="63"/>
                      </a:cubicBezTo>
                      <a:lnTo>
                        <a:pt x="77" y="63"/>
                      </a:lnTo>
                      <a:lnTo>
                        <a:pt x="77" y="3845"/>
                      </a:lnTo>
                      <a:lnTo>
                        <a:pt x="3005" y="3845"/>
                      </a:lnTo>
                      <a:cubicBezTo>
                        <a:pt x="12399" y="3845"/>
                        <a:pt x="12643" y="5187"/>
                        <a:pt x="12643" y="9579"/>
                      </a:cubicBezTo>
                      <a:lnTo>
                        <a:pt x="12643" y="73877"/>
                      </a:lnTo>
                      <a:cubicBezTo>
                        <a:pt x="12643" y="78269"/>
                        <a:pt x="12399" y="79611"/>
                        <a:pt x="3005" y="79611"/>
                      </a:cubicBezTo>
                      <a:lnTo>
                        <a:pt x="77" y="79611"/>
                      </a:lnTo>
                      <a:lnTo>
                        <a:pt x="77" y="83393"/>
                      </a:lnTo>
                      <a:cubicBezTo>
                        <a:pt x="4469" y="83027"/>
                        <a:pt x="13131" y="83027"/>
                        <a:pt x="17890" y="83027"/>
                      </a:cubicBezTo>
                      <a:cubicBezTo>
                        <a:pt x="22648" y="83027"/>
                        <a:pt x="31310" y="83027"/>
                        <a:pt x="35703" y="83393"/>
                      </a:cubicBezTo>
                      <a:lnTo>
                        <a:pt x="35703" y="79611"/>
                      </a:lnTo>
                      <a:lnTo>
                        <a:pt x="32775" y="79611"/>
                      </a:lnTo>
                      <a:cubicBezTo>
                        <a:pt x="23380" y="79611"/>
                        <a:pt x="23136" y="78269"/>
                        <a:pt x="23136" y="73877"/>
                      </a:cubicBezTo>
                      <a:lnTo>
                        <a:pt x="23136" y="43009"/>
                      </a:lnTo>
                      <a:lnTo>
                        <a:pt x="37167" y="43009"/>
                      </a:lnTo>
                      <a:cubicBezTo>
                        <a:pt x="39119" y="43009"/>
                        <a:pt x="44243" y="43009"/>
                        <a:pt x="48513" y="47157"/>
                      </a:cubicBezTo>
                      <a:cubicBezTo>
                        <a:pt x="53150" y="51550"/>
                        <a:pt x="53150" y="55332"/>
                        <a:pt x="53150" y="63506"/>
                      </a:cubicBezTo>
                      <a:cubicBezTo>
                        <a:pt x="53150" y="71437"/>
                        <a:pt x="53150" y="76317"/>
                        <a:pt x="58152" y="80953"/>
                      </a:cubicBezTo>
                      <a:cubicBezTo>
                        <a:pt x="63154" y="85345"/>
                        <a:pt x="69865" y="86078"/>
                        <a:pt x="73525" y="86078"/>
                      </a:cubicBezTo>
                      <a:cubicBezTo>
                        <a:pt x="83041" y="86078"/>
                        <a:pt x="85115" y="76073"/>
                        <a:pt x="85115" y="72657"/>
                      </a:cubicBezTo>
                      <a:cubicBezTo>
                        <a:pt x="85115" y="71925"/>
                        <a:pt x="85115" y="70583"/>
                        <a:pt x="83529" y="70583"/>
                      </a:cubicBezTo>
                      <a:cubicBezTo>
                        <a:pt x="82187" y="70583"/>
                        <a:pt x="82187" y="71681"/>
                        <a:pt x="82065" y="72535"/>
                      </a:cubicBezTo>
                      <a:cubicBezTo>
                        <a:pt x="81333" y="81197"/>
                        <a:pt x="77063" y="83393"/>
                        <a:pt x="74013" y="83393"/>
                      </a:cubicBezTo>
                      <a:cubicBezTo>
                        <a:pt x="68034" y="83393"/>
                        <a:pt x="67058" y="77171"/>
                        <a:pt x="65350" y="65824"/>
                      </a:cubicBezTo>
                      <a:lnTo>
                        <a:pt x="63764" y="56064"/>
                      </a:lnTo>
                      <a:cubicBezTo>
                        <a:pt x="61568" y="48255"/>
                        <a:pt x="55590" y="44229"/>
                        <a:pt x="48879" y="419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: Shape 2172">
                  <a:extLst>
                    <a:ext uri="{FF2B5EF4-FFF2-40B4-BE49-F238E27FC236}">
                      <a16:creationId xmlns:a16="http://schemas.microsoft.com/office/drawing/2014/main" id="{C529E3BB-0899-6F31-911B-EC012CABE7CD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3573288" y="3225678"/>
                  <a:ext cx="70397" cy="82964"/>
                </a:xfrm>
                <a:custGeom>
                  <a:avLst/>
                  <a:gdLst>
                    <a:gd name="connsiteX0" fmla="*/ 67066 w 70397"/>
                    <a:gd name="connsiteY0" fmla="*/ 63 h 82964"/>
                    <a:gd name="connsiteX1" fmla="*/ 84 w 70397"/>
                    <a:gd name="connsiteY1" fmla="*/ 63 h 82964"/>
                    <a:gd name="connsiteX2" fmla="*/ 84 w 70397"/>
                    <a:gd name="connsiteY2" fmla="*/ 3845 h 82964"/>
                    <a:gd name="connsiteX3" fmla="*/ 3012 w 70397"/>
                    <a:gd name="connsiteY3" fmla="*/ 3845 h 82964"/>
                    <a:gd name="connsiteX4" fmla="*/ 12651 w 70397"/>
                    <a:gd name="connsiteY4" fmla="*/ 9579 h 82964"/>
                    <a:gd name="connsiteX5" fmla="*/ 12651 w 70397"/>
                    <a:gd name="connsiteY5" fmla="*/ 73511 h 82964"/>
                    <a:gd name="connsiteX6" fmla="*/ 3012 w 70397"/>
                    <a:gd name="connsiteY6" fmla="*/ 79245 h 82964"/>
                    <a:gd name="connsiteX7" fmla="*/ 84 w 70397"/>
                    <a:gd name="connsiteY7" fmla="*/ 79245 h 82964"/>
                    <a:gd name="connsiteX8" fmla="*/ 84 w 70397"/>
                    <a:gd name="connsiteY8" fmla="*/ 83027 h 82964"/>
                    <a:gd name="connsiteX9" fmla="*/ 18629 w 70397"/>
                    <a:gd name="connsiteY9" fmla="*/ 82661 h 82964"/>
                    <a:gd name="connsiteX10" fmla="*/ 39126 w 70397"/>
                    <a:gd name="connsiteY10" fmla="*/ 83027 h 82964"/>
                    <a:gd name="connsiteX11" fmla="*/ 39126 w 70397"/>
                    <a:gd name="connsiteY11" fmla="*/ 79245 h 82964"/>
                    <a:gd name="connsiteX12" fmla="*/ 35100 w 70397"/>
                    <a:gd name="connsiteY12" fmla="*/ 79245 h 82964"/>
                    <a:gd name="connsiteX13" fmla="*/ 23509 w 70397"/>
                    <a:gd name="connsiteY13" fmla="*/ 73389 h 82964"/>
                    <a:gd name="connsiteX14" fmla="*/ 23509 w 70397"/>
                    <a:gd name="connsiteY14" fmla="*/ 43375 h 82964"/>
                    <a:gd name="connsiteX15" fmla="*/ 34002 w 70397"/>
                    <a:gd name="connsiteY15" fmla="*/ 43375 h 82964"/>
                    <a:gd name="connsiteX16" fmla="*/ 46935 w 70397"/>
                    <a:gd name="connsiteY16" fmla="*/ 57650 h 82964"/>
                    <a:gd name="connsiteX17" fmla="*/ 49985 w 70397"/>
                    <a:gd name="connsiteY17" fmla="*/ 57650 h 82964"/>
                    <a:gd name="connsiteX18" fmla="*/ 49985 w 70397"/>
                    <a:gd name="connsiteY18" fmla="*/ 25318 h 82964"/>
                    <a:gd name="connsiteX19" fmla="*/ 46935 w 70397"/>
                    <a:gd name="connsiteY19" fmla="*/ 25318 h 82964"/>
                    <a:gd name="connsiteX20" fmla="*/ 34002 w 70397"/>
                    <a:gd name="connsiteY20" fmla="*/ 39593 h 82964"/>
                    <a:gd name="connsiteX21" fmla="*/ 23509 w 70397"/>
                    <a:gd name="connsiteY21" fmla="*/ 39593 h 82964"/>
                    <a:gd name="connsiteX22" fmla="*/ 23509 w 70397"/>
                    <a:gd name="connsiteY22" fmla="*/ 8725 h 82964"/>
                    <a:gd name="connsiteX23" fmla="*/ 29488 w 70397"/>
                    <a:gd name="connsiteY23" fmla="*/ 3845 h 82964"/>
                    <a:gd name="connsiteX24" fmla="*/ 44128 w 70397"/>
                    <a:gd name="connsiteY24" fmla="*/ 3845 h 82964"/>
                    <a:gd name="connsiteX25" fmla="*/ 67432 w 70397"/>
                    <a:gd name="connsiteY25" fmla="*/ 27514 h 82964"/>
                    <a:gd name="connsiteX26" fmla="*/ 70482 w 70397"/>
                    <a:gd name="connsiteY26" fmla="*/ 27514 h 82964"/>
                    <a:gd name="connsiteX27" fmla="*/ 67066 w 70397"/>
                    <a:gd name="connsiteY27" fmla="*/ 63 h 82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0397" h="82964">
                      <a:moveTo>
                        <a:pt x="67066" y="63"/>
                      </a:moveTo>
                      <a:lnTo>
                        <a:pt x="84" y="63"/>
                      </a:lnTo>
                      <a:lnTo>
                        <a:pt x="84" y="3845"/>
                      </a:lnTo>
                      <a:lnTo>
                        <a:pt x="3012" y="3845"/>
                      </a:lnTo>
                      <a:cubicBezTo>
                        <a:pt x="12407" y="3845"/>
                        <a:pt x="12651" y="5187"/>
                        <a:pt x="12651" y="9579"/>
                      </a:cubicBezTo>
                      <a:lnTo>
                        <a:pt x="12651" y="73511"/>
                      </a:lnTo>
                      <a:cubicBezTo>
                        <a:pt x="12651" y="77903"/>
                        <a:pt x="12407" y="79245"/>
                        <a:pt x="3012" y="79245"/>
                      </a:cubicBezTo>
                      <a:lnTo>
                        <a:pt x="84" y="79245"/>
                      </a:lnTo>
                      <a:lnTo>
                        <a:pt x="84" y="83027"/>
                      </a:lnTo>
                      <a:cubicBezTo>
                        <a:pt x="4354" y="82661"/>
                        <a:pt x="13871" y="82661"/>
                        <a:pt x="18629" y="82661"/>
                      </a:cubicBezTo>
                      <a:cubicBezTo>
                        <a:pt x="23631" y="82661"/>
                        <a:pt x="34734" y="82661"/>
                        <a:pt x="39126" y="83027"/>
                      </a:cubicBezTo>
                      <a:lnTo>
                        <a:pt x="39126" y="79245"/>
                      </a:lnTo>
                      <a:lnTo>
                        <a:pt x="35100" y="79245"/>
                      </a:lnTo>
                      <a:cubicBezTo>
                        <a:pt x="23509" y="79245"/>
                        <a:pt x="23509" y="77659"/>
                        <a:pt x="23509" y="73389"/>
                      </a:cubicBezTo>
                      <a:lnTo>
                        <a:pt x="23509" y="43375"/>
                      </a:lnTo>
                      <a:lnTo>
                        <a:pt x="34002" y="43375"/>
                      </a:lnTo>
                      <a:cubicBezTo>
                        <a:pt x="45715" y="43375"/>
                        <a:pt x="46935" y="47279"/>
                        <a:pt x="46935" y="57650"/>
                      </a:cubicBezTo>
                      <a:lnTo>
                        <a:pt x="49985" y="57650"/>
                      </a:lnTo>
                      <a:lnTo>
                        <a:pt x="49985" y="25318"/>
                      </a:lnTo>
                      <a:lnTo>
                        <a:pt x="46935" y="25318"/>
                      </a:lnTo>
                      <a:cubicBezTo>
                        <a:pt x="46935" y="35567"/>
                        <a:pt x="45715" y="39593"/>
                        <a:pt x="34002" y="39593"/>
                      </a:cubicBezTo>
                      <a:lnTo>
                        <a:pt x="23509" y="39593"/>
                      </a:lnTo>
                      <a:lnTo>
                        <a:pt x="23509" y="8725"/>
                      </a:lnTo>
                      <a:cubicBezTo>
                        <a:pt x="23509" y="4699"/>
                        <a:pt x="23753" y="3845"/>
                        <a:pt x="29488" y="3845"/>
                      </a:cubicBezTo>
                      <a:lnTo>
                        <a:pt x="44128" y="3845"/>
                      </a:lnTo>
                      <a:cubicBezTo>
                        <a:pt x="62429" y="3845"/>
                        <a:pt x="65480" y="10677"/>
                        <a:pt x="67432" y="27514"/>
                      </a:cubicBezTo>
                      <a:lnTo>
                        <a:pt x="70482" y="27514"/>
                      </a:lnTo>
                      <a:lnTo>
                        <a:pt x="67066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 descr="\documentclass{article}&#10;\usepackage{amsmath}&#10;\pagestyle{empty}&#10;\begin{document}&#10;Magnetic&#10;&#10;&#10;\end{document}" title="IguanaTex Vector Display">
                <a:extLst>
                  <a:ext uri="{FF2B5EF4-FFF2-40B4-BE49-F238E27FC236}">
                    <a16:creationId xmlns:a16="http://schemas.microsoft.com/office/drawing/2014/main" id="{65A709A3-5093-AA2D-2608-411B8A4E3668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>
              <a:xfrm>
                <a:off x="4335295" y="3753586"/>
                <a:ext cx="507476" cy="112481"/>
                <a:chOff x="5504176" y="4395649"/>
                <a:chExt cx="507476" cy="112481"/>
              </a:xfrm>
            </p:grpSpPr>
            <p:sp>
              <p:nvSpPr>
                <p:cNvPr id="49" name="Freeform: Shape 2183">
                  <a:extLst>
                    <a:ext uri="{FF2B5EF4-FFF2-40B4-BE49-F238E27FC236}">
                      <a16:creationId xmlns:a16="http://schemas.microsoft.com/office/drawing/2014/main" id="{D2225702-2848-51A4-3C1A-1E15033C312E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5504176" y="4395649"/>
                  <a:ext cx="107866" cy="86416"/>
                </a:xfrm>
                <a:custGeom>
                  <a:avLst/>
                  <a:gdLst>
                    <a:gd name="connsiteX0" fmla="*/ 26211 w 107866"/>
                    <a:gd name="connsiteY0" fmla="*/ 2846 h 86416"/>
                    <a:gd name="connsiteX1" fmla="*/ 21727 w 107866"/>
                    <a:gd name="connsiteY1" fmla="*/ 63 h 86416"/>
                    <a:gd name="connsiteX2" fmla="*/ 77 w 107866"/>
                    <a:gd name="connsiteY2" fmla="*/ 63 h 86416"/>
                    <a:gd name="connsiteX3" fmla="*/ 77 w 107866"/>
                    <a:gd name="connsiteY3" fmla="*/ 3985 h 86416"/>
                    <a:gd name="connsiteX4" fmla="*/ 3151 w 107866"/>
                    <a:gd name="connsiteY4" fmla="*/ 3985 h 86416"/>
                    <a:gd name="connsiteX5" fmla="*/ 13272 w 107866"/>
                    <a:gd name="connsiteY5" fmla="*/ 9932 h 86416"/>
                    <a:gd name="connsiteX6" fmla="*/ 13272 w 107866"/>
                    <a:gd name="connsiteY6" fmla="*/ 73195 h 86416"/>
                    <a:gd name="connsiteX7" fmla="*/ 77 w 107866"/>
                    <a:gd name="connsiteY7" fmla="*/ 82557 h 86416"/>
                    <a:gd name="connsiteX8" fmla="*/ 77 w 107866"/>
                    <a:gd name="connsiteY8" fmla="*/ 86480 h 86416"/>
                    <a:gd name="connsiteX9" fmla="*/ 15065 w 107866"/>
                    <a:gd name="connsiteY9" fmla="*/ 86100 h 86416"/>
                    <a:gd name="connsiteX10" fmla="*/ 30054 w 107866"/>
                    <a:gd name="connsiteY10" fmla="*/ 86480 h 86416"/>
                    <a:gd name="connsiteX11" fmla="*/ 30054 w 107866"/>
                    <a:gd name="connsiteY11" fmla="*/ 82557 h 86416"/>
                    <a:gd name="connsiteX12" fmla="*/ 16859 w 107866"/>
                    <a:gd name="connsiteY12" fmla="*/ 73195 h 86416"/>
                    <a:gd name="connsiteX13" fmla="*/ 16859 w 107866"/>
                    <a:gd name="connsiteY13" fmla="*/ 4997 h 86416"/>
                    <a:gd name="connsiteX14" fmla="*/ 16987 w 107866"/>
                    <a:gd name="connsiteY14" fmla="*/ 4997 h 86416"/>
                    <a:gd name="connsiteX15" fmla="*/ 47861 w 107866"/>
                    <a:gd name="connsiteY15" fmla="*/ 83696 h 86416"/>
                    <a:gd name="connsiteX16" fmla="*/ 50423 w 107866"/>
                    <a:gd name="connsiteY16" fmla="*/ 86480 h 86416"/>
                    <a:gd name="connsiteX17" fmla="*/ 52729 w 107866"/>
                    <a:gd name="connsiteY17" fmla="*/ 84076 h 86416"/>
                    <a:gd name="connsiteX18" fmla="*/ 84243 w 107866"/>
                    <a:gd name="connsiteY18" fmla="*/ 3985 h 86416"/>
                    <a:gd name="connsiteX19" fmla="*/ 84371 w 107866"/>
                    <a:gd name="connsiteY19" fmla="*/ 3985 h 86416"/>
                    <a:gd name="connsiteX20" fmla="*/ 84371 w 107866"/>
                    <a:gd name="connsiteY20" fmla="*/ 76611 h 86416"/>
                    <a:gd name="connsiteX21" fmla="*/ 74251 w 107866"/>
                    <a:gd name="connsiteY21" fmla="*/ 82557 h 86416"/>
                    <a:gd name="connsiteX22" fmla="*/ 71176 w 107866"/>
                    <a:gd name="connsiteY22" fmla="*/ 82557 h 86416"/>
                    <a:gd name="connsiteX23" fmla="*/ 71176 w 107866"/>
                    <a:gd name="connsiteY23" fmla="*/ 86480 h 86416"/>
                    <a:gd name="connsiteX24" fmla="*/ 89624 w 107866"/>
                    <a:gd name="connsiteY24" fmla="*/ 86100 h 86416"/>
                    <a:gd name="connsiteX25" fmla="*/ 107943 w 107866"/>
                    <a:gd name="connsiteY25" fmla="*/ 86480 h 86416"/>
                    <a:gd name="connsiteX26" fmla="*/ 107943 w 107866"/>
                    <a:gd name="connsiteY26" fmla="*/ 82557 h 86416"/>
                    <a:gd name="connsiteX27" fmla="*/ 104868 w 107866"/>
                    <a:gd name="connsiteY27" fmla="*/ 82557 h 86416"/>
                    <a:gd name="connsiteX28" fmla="*/ 94748 w 107866"/>
                    <a:gd name="connsiteY28" fmla="*/ 76611 h 86416"/>
                    <a:gd name="connsiteX29" fmla="*/ 94748 w 107866"/>
                    <a:gd name="connsiteY29" fmla="*/ 9932 h 86416"/>
                    <a:gd name="connsiteX30" fmla="*/ 104868 w 107866"/>
                    <a:gd name="connsiteY30" fmla="*/ 3985 h 86416"/>
                    <a:gd name="connsiteX31" fmla="*/ 107943 w 107866"/>
                    <a:gd name="connsiteY31" fmla="*/ 3985 h 86416"/>
                    <a:gd name="connsiteX32" fmla="*/ 107943 w 107866"/>
                    <a:gd name="connsiteY32" fmla="*/ 63 h 86416"/>
                    <a:gd name="connsiteX33" fmla="*/ 86293 w 107866"/>
                    <a:gd name="connsiteY33" fmla="*/ 63 h 86416"/>
                    <a:gd name="connsiteX34" fmla="*/ 82065 w 107866"/>
                    <a:gd name="connsiteY34" fmla="*/ 2467 h 86416"/>
                    <a:gd name="connsiteX35" fmla="*/ 54010 w 107866"/>
                    <a:gd name="connsiteY35" fmla="*/ 73701 h 86416"/>
                    <a:gd name="connsiteX36" fmla="*/ 26211 w 107866"/>
                    <a:gd name="connsiteY36" fmla="*/ 2846 h 8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7866" h="86416">
                      <a:moveTo>
                        <a:pt x="26211" y="2846"/>
                      </a:moveTo>
                      <a:cubicBezTo>
                        <a:pt x="25058" y="63"/>
                        <a:pt x="24673" y="63"/>
                        <a:pt x="21727" y="63"/>
                      </a:cubicBezTo>
                      <a:lnTo>
                        <a:pt x="77" y="63"/>
                      </a:lnTo>
                      <a:lnTo>
                        <a:pt x="77" y="3985"/>
                      </a:lnTo>
                      <a:lnTo>
                        <a:pt x="3151" y="3985"/>
                      </a:lnTo>
                      <a:cubicBezTo>
                        <a:pt x="13016" y="3985"/>
                        <a:pt x="13272" y="5377"/>
                        <a:pt x="13272" y="9932"/>
                      </a:cubicBezTo>
                      <a:lnTo>
                        <a:pt x="13272" y="73195"/>
                      </a:lnTo>
                      <a:cubicBezTo>
                        <a:pt x="13272" y="76611"/>
                        <a:pt x="13272" y="82557"/>
                        <a:pt x="77" y="82557"/>
                      </a:cubicBezTo>
                      <a:lnTo>
                        <a:pt x="77" y="86480"/>
                      </a:lnTo>
                      <a:cubicBezTo>
                        <a:pt x="4560" y="86353"/>
                        <a:pt x="10838" y="86100"/>
                        <a:pt x="15065" y="86100"/>
                      </a:cubicBezTo>
                      <a:cubicBezTo>
                        <a:pt x="19293" y="86100"/>
                        <a:pt x="25570" y="86353"/>
                        <a:pt x="30054" y="86480"/>
                      </a:cubicBezTo>
                      <a:lnTo>
                        <a:pt x="30054" y="82557"/>
                      </a:lnTo>
                      <a:cubicBezTo>
                        <a:pt x="16859" y="82557"/>
                        <a:pt x="16859" y="76611"/>
                        <a:pt x="16859" y="73195"/>
                      </a:cubicBezTo>
                      <a:lnTo>
                        <a:pt x="16859" y="4997"/>
                      </a:lnTo>
                      <a:lnTo>
                        <a:pt x="16987" y="4997"/>
                      </a:lnTo>
                      <a:lnTo>
                        <a:pt x="47861" y="83696"/>
                      </a:lnTo>
                      <a:cubicBezTo>
                        <a:pt x="48501" y="85341"/>
                        <a:pt x="49142" y="86480"/>
                        <a:pt x="50423" y="86480"/>
                      </a:cubicBezTo>
                      <a:cubicBezTo>
                        <a:pt x="51832" y="86480"/>
                        <a:pt x="52216" y="85467"/>
                        <a:pt x="52729" y="84076"/>
                      </a:cubicBezTo>
                      <a:lnTo>
                        <a:pt x="84243" y="3985"/>
                      </a:lnTo>
                      <a:lnTo>
                        <a:pt x="84371" y="3985"/>
                      </a:lnTo>
                      <a:lnTo>
                        <a:pt x="84371" y="76611"/>
                      </a:lnTo>
                      <a:cubicBezTo>
                        <a:pt x="84371" y="81166"/>
                        <a:pt x="84115" y="82557"/>
                        <a:pt x="74251" y="82557"/>
                      </a:cubicBezTo>
                      <a:lnTo>
                        <a:pt x="71176" y="82557"/>
                      </a:lnTo>
                      <a:lnTo>
                        <a:pt x="71176" y="86480"/>
                      </a:lnTo>
                      <a:cubicBezTo>
                        <a:pt x="75916" y="86100"/>
                        <a:pt x="84627" y="86100"/>
                        <a:pt x="89624" y="86100"/>
                      </a:cubicBezTo>
                      <a:cubicBezTo>
                        <a:pt x="94620" y="86100"/>
                        <a:pt x="103203" y="86100"/>
                        <a:pt x="107943" y="86480"/>
                      </a:cubicBezTo>
                      <a:lnTo>
                        <a:pt x="107943" y="82557"/>
                      </a:lnTo>
                      <a:lnTo>
                        <a:pt x="104868" y="82557"/>
                      </a:lnTo>
                      <a:cubicBezTo>
                        <a:pt x="95004" y="82557"/>
                        <a:pt x="94748" y="81166"/>
                        <a:pt x="94748" y="76611"/>
                      </a:cubicBezTo>
                      <a:lnTo>
                        <a:pt x="94748" y="9932"/>
                      </a:lnTo>
                      <a:cubicBezTo>
                        <a:pt x="94748" y="5377"/>
                        <a:pt x="95004" y="3985"/>
                        <a:pt x="104868" y="3985"/>
                      </a:cubicBezTo>
                      <a:lnTo>
                        <a:pt x="107943" y="3985"/>
                      </a:lnTo>
                      <a:lnTo>
                        <a:pt x="107943" y="63"/>
                      </a:lnTo>
                      <a:lnTo>
                        <a:pt x="86293" y="63"/>
                      </a:lnTo>
                      <a:cubicBezTo>
                        <a:pt x="82962" y="63"/>
                        <a:pt x="82962" y="189"/>
                        <a:pt x="82065" y="2467"/>
                      </a:cubicBezTo>
                      <a:lnTo>
                        <a:pt x="54010" y="73701"/>
                      </a:lnTo>
                      <a:lnTo>
                        <a:pt x="26211" y="28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: Shape 2184">
                  <a:extLst>
                    <a:ext uri="{FF2B5EF4-FFF2-40B4-BE49-F238E27FC236}">
                      <a16:creationId xmlns:a16="http://schemas.microsoft.com/office/drawing/2014/main" id="{CA74E133-E2BF-6AE9-645D-9BE4BFA3BA13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622248" y="4425383"/>
                  <a:ext cx="57776" cy="58075"/>
                </a:xfrm>
                <a:custGeom>
                  <a:avLst/>
                  <a:gdLst>
                    <a:gd name="connsiteX0" fmla="*/ 37365 w 57776"/>
                    <a:gd name="connsiteY0" fmla="*/ 47130 h 58075"/>
                    <a:gd name="connsiteX1" fmla="*/ 47357 w 57776"/>
                    <a:gd name="connsiteY1" fmla="*/ 57505 h 58075"/>
                    <a:gd name="connsiteX2" fmla="*/ 57862 w 57776"/>
                    <a:gd name="connsiteY2" fmla="*/ 45485 h 58075"/>
                    <a:gd name="connsiteX3" fmla="*/ 57862 w 57776"/>
                    <a:gd name="connsiteY3" fmla="*/ 38400 h 58075"/>
                    <a:gd name="connsiteX4" fmla="*/ 54659 w 57776"/>
                    <a:gd name="connsiteY4" fmla="*/ 38400 h 58075"/>
                    <a:gd name="connsiteX5" fmla="*/ 54659 w 57776"/>
                    <a:gd name="connsiteY5" fmla="*/ 45485 h 58075"/>
                    <a:gd name="connsiteX6" fmla="*/ 50048 w 57776"/>
                    <a:gd name="connsiteY6" fmla="*/ 53583 h 58075"/>
                    <a:gd name="connsiteX7" fmla="*/ 45308 w 57776"/>
                    <a:gd name="connsiteY7" fmla="*/ 47257 h 58075"/>
                    <a:gd name="connsiteX8" fmla="*/ 45308 w 57776"/>
                    <a:gd name="connsiteY8" fmla="*/ 21952 h 58075"/>
                    <a:gd name="connsiteX9" fmla="*/ 40696 w 57776"/>
                    <a:gd name="connsiteY9" fmla="*/ 7022 h 58075"/>
                    <a:gd name="connsiteX10" fmla="*/ 23145 w 57776"/>
                    <a:gd name="connsiteY10" fmla="*/ 63 h 58075"/>
                    <a:gd name="connsiteX11" fmla="*/ 3801 w 57776"/>
                    <a:gd name="connsiteY11" fmla="*/ 14360 h 58075"/>
                    <a:gd name="connsiteX12" fmla="*/ 9694 w 57776"/>
                    <a:gd name="connsiteY12" fmla="*/ 20307 h 58075"/>
                    <a:gd name="connsiteX13" fmla="*/ 15587 w 57776"/>
                    <a:gd name="connsiteY13" fmla="*/ 14487 h 58075"/>
                    <a:gd name="connsiteX14" fmla="*/ 9053 w 57776"/>
                    <a:gd name="connsiteY14" fmla="*/ 8667 h 58075"/>
                    <a:gd name="connsiteX15" fmla="*/ 22889 w 57776"/>
                    <a:gd name="connsiteY15" fmla="*/ 2846 h 58075"/>
                    <a:gd name="connsiteX16" fmla="*/ 36468 w 57776"/>
                    <a:gd name="connsiteY16" fmla="*/ 19042 h 58075"/>
                    <a:gd name="connsiteX17" fmla="*/ 36468 w 57776"/>
                    <a:gd name="connsiteY17" fmla="*/ 23723 h 58075"/>
                    <a:gd name="connsiteX18" fmla="*/ 12897 w 57776"/>
                    <a:gd name="connsiteY18" fmla="*/ 28278 h 58075"/>
                    <a:gd name="connsiteX19" fmla="*/ 86 w 57776"/>
                    <a:gd name="connsiteY19" fmla="*/ 44726 h 58075"/>
                    <a:gd name="connsiteX20" fmla="*/ 20583 w 57776"/>
                    <a:gd name="connsiteY20" fmla="*/ 58138 h 58075"/>
                    <a:gd name="connsiteX21" fmla="*/ 37365 w 57776"/>
                    <a:gd name="connsiteY21" fmla="*/ 47130 h 58075"/>
                    <a:gd name="connsiteX22" fmla="*/ 36468 w 57776"/>
                    <a:gd name="connsiteY22" fmla="*/ 26380 h 58075"/>
                    <a:gd name="connsiteX23" fmla="*/ 36468 w 57776"/>
                    <a:gd name="connsiteY23" fmla="*/ 39033 h 58075"/>
                    <a:gd name="connsiteX24" fmla="*/ 21480 w 57776"/>
                    <a:gd name="connsiteY24" fmla="*/ 55354 h 58075"/>
                    <a:gd name="connsiteX25" fmla="*/ 9950 w 57776"/>
                    <a:gd name="connsiteY25" fmla="*/ 44600 h 58075"/>
                    <a:gd name="connsiteX26" fmla="*/ 36468 w 57776"/>
                    <a:gd name="connsiteY26" fmla="*/ 26380 h 5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7776" h="58075">
                      <a:moveTo>
                        <a:pt x="37365" y="47130"/>
                      </a:moveTo>
                      <a:cubicBezTo>
                        <a:pt x="37877" y="52191"/>
                        <a:pt x="41336" y="57505"/>
                        <a:pt x="47357" y="57505"/>
                      </a:cubicBezTo>
                      <a:cubicBezTo>
                        <a:pt x="50048" y="57505"/>
                        <a:pt x="57862" y="55734"/>
                        <a:pt x="57862" y="45485"/>
                      </a:cubicBezTo>
                      <a:lnTo>
                        <a:pt x="57862" y="38400"/>
                      </a:lnTo>
                      <a:lnTo>
                        <a:pt x="54659" y="38400"/>
                      </a:lnTo>
                      <a:lnTo>
                        <a:pt x="54659" y="45485"/>
                      </a:lnTo>
                      <a:cubicBezTo>
                        <a:pt x="54659" y="52824"/>
                        <a:pt x="51457" y="53583"/>
                        <a:pt x="50048" y="53583"/>
                      </a:cubicBezTo>
                      <a:cubicBezTo>
                        <a:pt x="45820" y="53583"/>
                        <a:pt x="45308" y="47889"/>
                        <a:pt x="45308" y="47257"/>
                      </a:cubicBezTo>
                      <a:lnTo>
                        <a:pt x="45308" y="21952"/>
                      </a:lnTo>
                      <a:cubicBezTo>
                        <a:pt x="45308" y="16638"/>
                        <a:pt x="45308" y="11703"/>
                        <a:pt x="40696" y="7022"/>
                      </a:cubicBezTo>
                      <a:cubicBezTo>
                        <a:pt x="35700" y="2087"/>
                        <a:pt x="29294" y="63"/>
                        <a:pt x="23145" y="63"/>
                      </a:cubicBezTo>
                      <a:cubicBezTo>
                        <a:pt x="12640" y="63"/>
                        <a:pt x="3801" y="6009"/>
                        <a:pt x="3801" y="14360"/>
                      </a:cubicBezTo>
                      <a:cubicBezTo>
                        <a:pt x="3801" y="18156"/>
                        <a:pt x="6363" y="20307"/>
                        <a:pt x="9694" y="20307"/>
                      </a:cubicBezTo>
                      <a:cubicBezTo>
                        <a:pt x="13281" y="20307"/>
                        <a:pt x="15587" y="17776"/>
                        <a:pt x="15587" y="14487"/>
                      </a:cubicBezTo>
                      <a:cubicBezTo>
                        <a:pt x="15587" y="12968"/>
                        <a:pt x="14946" y="8793"/>
                        <a:pt x="9053" y="8667"/>
                      </a:cubicBezTo>
                      <a:cubicBezTo>
                        <a:pt x="12512" y="4238"/>
                        <a:pt x="18789" y="2846"/>
                        <a:pt x="22889" y="2846"/>
                      </a:cubicBezTo>
                      <a:cubicBezTo>
                        <a:pt x="29166" y="2846"/>
                        <a:pt x="36468" y="7781"/>
                        <a:pt x="36468" y="19042"/>
                      </a:cubicBezTo>
                      <a:lnTo>
                        <a:pt x="36468" y="23723"/>
                      </a:lnTo>
                      <a:cubicBezTo>
                        <a:pt x="29935" y="24103"/>
                        <a:pt x="20967" y="24482"/>
                        <a:pt x="12897" y="28278"/>
                      </a:cubicBezTo>
                      <a:cubicBezTo>
                        <a:pt x="3289" y="32580"/>
                        <a:pt x="86" y="39159"/>
                        <a:pt x="86" y="44726"/>
                      </a:cubicBezTo>
                      <a:cubicBezTo>
                        <a:pt x="86" y="54975"/>
                        <a:pt x="12512" y="58138"/>
                        <a:pt x="20583" y="58138"/>
                      </a:cubicBezTo>
                      <a:cubicBezTo>
                        <a:pt x="29038" y="58138"/>
                        <a:pt x="34931" y="53077"/>
                        <a:pt x="37365" y="47130"/>
                      </a:cubicBezTo>
                      <a:close/>
                      <a:moveTo>
                        <a:pt x="36468" y="26380"/>
                      </a:moveTo>
                      <a:lnTo>
                        <a:pt x="36468" y="39033"/>
                      </a:lnTo>
                      <a:cubicBezTo>
                        <a:pt x="36468" y="51053"/>
                        <a:pt x="27245" y="55354"/>
                        <a:pt x="21480" y="55354"/>
                      </a:cubicBezTo>
                      <a:cubicBezTo>
                        <a:pt x="15202" y="55354"/>
                        <a:pt x="9950" y="50926"/>
                        <a:pt x="9950" y="44600"/>
                      </a:cubicBezTo>
                      <a:cubicBezTo>
                        <a:pt x="9950" y="37641"/>
                        <a:pt x="15331" y="27139"/>
                        <a:pt x="36468" y="263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: Shape 2185">
                  <a:extLst>
                    <a:ext uri="{FF2B5EF4-FFF2-40B4-BE49-F238E27FC236}">
                      <a16:creationId xmlns:a16="http://schemas.microsoft.com/office/drawing/2014/main" id="{FE54852D-9789-D281-1A9F-24B6FF9CB8F0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684509" y="4424750"/>
                  <a:ext cx="58544" cy="83380"/>
                </a:xfrm>
                <a:custGeom>
                  <a:avLst/>
                  <a:gdLst>
                    <a:gd name="connsiteX0" fmla="*/ 24944 w 58544"/>
                    <a:gd name="connsiteY0" fmla="*/ 35616 h 83380"/>
                    <a:gd name="connsiteX1" fmla="*/ 13798 w 58544"/>
                    <a:gd name="connsiteY1" fmla="*/ 20054 h 83380"/>
                    <a:gd name="connsiteX2" fmla="*/ 15848 w 58544"/>
                    <a:gd name="connsiteY2" fmla="*/ 9426 h 83380"/>
                    <a:gd name="connsiteX3" fmla="*/ 24944 w 58544"/>
                    <a:gd name="connsiteY3" fmla="*/ 4365 h 83380"/>
                    <a:gd name="connsiteX4" fmla="*/ 36089 w 58544"/>
                    <a:gd name="connsiteY4" fmla="*/ 19927 h 83380"/>
                    <a:gd name="connsiteX5" fmla="*/ 34039 w 58544"/>
                    <a:gd name="connsiteY5" fmla="*/ 30555 h 83380"/>
                    <a:gd name="connsiteX6" fmla="*/ 24944 w 58544"/>
                    <a:gd name="connsiteY6" fmla="*/ 35616 h 83380"/>
                    <a:gd name="connsiteX7" fmla="*/ 10083 w 58544"/>
                    <a:gd name="connsiteY7" fmla="*/ 40551 h 83380"/>
                    <a:gd name="connsiteX8" fmla="*/ 12261 w 58544"/>
                    <a:gd name="connsiteY8" fmla="*/ 34604 h 83380"/>
                    <a:gd name="connsiteX9" fmla="*/ 24944 w 58544"/>
                    <a:gd name="connsiteY9" fmla="*/ 38527 h 83380"/>
                    <a:gd name="connsiteX10" fmla="*/ 45697 w 58544"/>
                    <a:gd name="connsiteY10" fmla="*/ 20054 h 83380"/>
                    <a:gd name="connsiteX11" fmla="*/ 40445 w 58544"/>
                    <a:gd name="connsiteY11" fmla="*/ 7781 h 83380"/>
                    <a:gd name="connsiteX12" fmla="*/ 51974 w 58544"/>
                    <a:gd name="connsiteY12" fmla="*/ 2846 h 83380"/>
                    <a:gd name="connsiteX13" fmla="*/ 53255 w 58544"/>
                    <a:gd name="connsiteY13" fmla="*/ 2973 h 83380"/>
                    <a:gd name="connsiteX14" fmla="*/ 51206 w 58544"/>
                    <a:gd name="connsiteY14" fmla="*/ 6389 h 83380"/>
                    <a:gd name="connsiteX15" fmla="*/ 54921 w 58544"/>
                    <a:gd name="connsiteY15" fmla="*/ 10058 h 83380"/>
                    <a:gd name="connsiteX16" fmla="*/ 58636 w 58544"/>
                    <a:gd name="connsiteY16" fmla="*/ 6263 h 83380"/>
                    <a:gd name="connsiteX17" fmla="*/ 52102 w 58544"/>
                    <a:gd name="connsiteY17" fmla="*/ 63 h 83380"/>
                    <a:gd name="connsiteX18" fmla="*/ 38523 w 58544"/>
                    <a:gd name="connsiteY18" fmla="*/ 6009 h 83380"/>
                    <a:gd name="connsiteX19" fmla="*/ 24944 w 58544"/>
                    <a:gd name="connsiteY19" fmla="*/ 1455 h 83380"/>
                    <a:gd name="connsiteX20" fmla="*/ 4190 w 58544"/>
                    <a:gd name="connsiteY20" fmla="*/ 19927 h 83380"/>
                    <a:gd name="connsiteX21" fmla="*/ 10211 w 58544"/>
                    <a:gd name="connsiteY21" fmla="*/ 32959 h 83380"/>
                    <a:gd name="connsiteX22" fmla="*/ 6240 w 58544"/>
                    <a:gd name="connsiteY22" fmla="*/ 43461 h 83380"/>
                    <a:gd name="connsiteX23" fmla="*/ 11877 w 58544"/>
                    <a:gd name="connsiteY23" fmla="*/ 54722 h 83380"/>
                    <a:gd name="connsiteX24" fmla="*/ 91 w 58544"/>
                    <a:gd name="connsiteY24" fmla="*/ 67374 h 83380"/>
                    <a:gd name="connsiteX25" fmla="*/ 28402 w 58544"/>
                    <a:gd name="connsiteY25" fmla="*/ 83443 h 83380"/>
                    <a:gd name="connsiteX26" fmla="*/ 56842 w 58544"/>
                    <a:gd name="connsiteY26" fmla="*/ 67121 h 83380"/>
                    <a:gd name="connsiteX27" fmla="*/ 48515 w 58544"/>
                    <a:gd name="connsiteY27" fmla="*/ 52697 h 83380"/>
                    <a:gd name="connsiteX28" fmla="*/ 26481 w 58544"/>
                    <a:gd name="connsiteY28" fmla="*/ 49155 h 83380"/>
                    <a:gd name="connsiteX29" fmla="*/ 16873 w 58544"/>
                    <a:gd name="connsiteY29" fmla="*/ 49028 h 83380"/>
                    <a:gd name="connsiteX30" fmla="*/ 10083 w 58544"/>
                    <a:gd name="connsiteY30" fmla="*/ 40551 h 83380"/>
                    <a:gd name="connsiteX31" fmla="*/ 28531 w 58544"/>
                    <a:gd name="connsiteY31" fmla="*/ 80533 h 83380"/>
                    <a:gd name="connsiteX32" fmla="*/ 6752 w 58544"/>
                    <a:gd name="connsiteY32" fmla="*/ 67374 h 83380"/>
                    <a:gd name="connsiteX33" fmla="*/ 17257 w 58544"/>
                    <a:gd name="connsiteY33" fmla="*/ 56493 h 83380"/>
                    <a:gd name="connsiteX34" fmla="*/ 24815 w 58544"/>
                    <a:gd name="connsiteY34" fmla="*/ 56493 h 83380"/>
                    <a:gd name="connsiteX35" fmla="*/ 50181 w 58544"/>
                    <a:gd name="connsiteY35" fmla="*/ 67374 h 83380"/>
                    <a:gd name="connsiteX36" fmla="*/ 28531 w 58544"/>
                    <a:gd name="connsiteY36" fmla="*/ 80533 h 8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58544" h="83380">
                      <a:moveTo>
                        <a:pt x="24944" y="35616"/>
                      </a:moveTo>
                      <a:cubicBezTo>
                        <a:pt x="13798" y="35616"/>
                        <a:pt x="13798" y="22964"/>
                        <a:pt x="13798" y="20054"/>
                      </a:cubicBezTo>
                      <a:cubicBezTo>
                        <a:pt x="13798" y="16638"/>
                        <a:pt x="13926" y="12589"/>
                        <a:pt x="15848" y="9426"/>
                      </a:cubicBezTo>
                      <a:cubicBezTo>
                        <a:pt x="16873" y="7907"/>
                        <a:pt x="19819" y="4365"/>
                        <a:pt x="24944" y="4365"/>
                      </a:cubicBezTo>
                      <a:cubicBezTo>
                        <a:pt x="36089" y="4365"/>
                        <a:pt x="36089" y="17017"/>
                        <a:pt x="36089" y="19927"/>
                      </a:cubicBezTo>
                      <a:cubicBezTo>
                        <a:pt x="36089" y="23343"/>
                        <a:pt x="35961" y="27392"/>
                        <a:pt x="34039" y="30555"/>
                      </a:cubicBezTo>
                      <a:cubicBezTo>
                        <a:pt x="33014" y="32074"/>
                        <a:pt x="30068" y="35616"/>
                        <a:pt x="24944" y="35616"/>
                      </a:cubicBezTo>
                      <a:close/>
                      <a:moveTo>
                        <a:pt x="10083" y="40551"/>
                      </a:moveTo>
                      <a:cubicBezTo>
                        <a:pt x="10083" y="40045"/>
                        <a:pt x="10083" y="37135"/>
                        <a:pt x="12261" y="34604"/>
                      </a:cubicBezTo>
                      <a:cubicBezTo>
                        <a:pt x="17257" y="38147"/>
                        <a:pt x="22510" y="38527"/>
                        <a:pt x="24944" y="38527"/>
                      </a:cubicBezTo>
                      <a:cubicBezTo>
                        <a:pt x="36858" y="38527"/>
                        <a:pt x="45697" y="29796"/>
                        <a:pt x="45697" y="20054"/>
                      </a:cubicBezTo>
                      <a:cubicBezTo>
                        <a:pt x="45697" y="15372"/>
                        <a:pt x="43647" y="10691"/>
                        <a:pt x="40445" y="7781"/>
                      </a:cubicBezTo>
                      <a:cubicBezTo>
                        <a:pt x="45056" y="3479"/>
                        <a:pt x="49668" y="2846"/>
                        <a:pt x="51974" y="2846"/>
                      </a:cubicBezTo>
                      <a:cubicBezTo>
                        <a:pt x="52230" y="2846"/>
                        <a:pt x="52871" y="2846"/>
                        <a:pt x="53255" y="2973"/>
                      </a:cubicBezTo>
                      <a:cubicBezTo>
                        <a:pt x="51846" y="3479"/>
                        <a:pt x="51206" y="4871"/>
                        <a:pt x="51206" y="6389"/>
                      </a:cubicBezTo>
                      <a:cubicBezTo>
                        <a:pt x="51206" y="8540"/>
                        <a:pt x="52871" y="10058"/>
                        <a:pt x="54921" y="10058"/>
                      </a:cubicBezTo>
                      <a:cubicBezTo>
                        <a:pt x="56202" y="10058"/>
                        <a:pt x="58636" y="9173"/>
                        <a:pt x="58636" y="6263"/>
                      </a:cubicBezTo>
                      <a:cubicBezTo>
                        <a:pt x="58636" y="4112"/>
                        <a:pt x="57098" y="63"/>
                        <a:pt x="52102" y="63"/>
                      </a:cubicBezTo>
                      <a:cubicBezTo>
                        <a:pt x="49540" y="63"/>
                        <a:pt x="43903" y="822"/>
                        <a:pt x="38523" y="6009"/>
                      </a:cubicBezTo>
                      <a:cubicBezTo>
                        <a:pt x="33142" y="1834"/>
                        <a:pt x="27762" y="1455"/>
                        <a:pt x="24944" y="1455"/>
                      </a:cubicBezTo>
                      <a:cubicBezTo>
                        <a:pt x="13030" y="1455"/>
                        <a:pt x="4190" y="10185"/>
                        <a:pt x="4190" y="19927"/>
                      </a:cubicBezTo>
                      <a:cubicBezTo>
                        <a:pt x="4190" y="25494"/>
                        <a:pt x="7009" y="30302"/>
                        <a:pt x="10211" y="32959"/>
                      </a:cubicBezTo>
                      <a:cubicBezTo>
                        <a:pt x="8546" y="34857"/>
                        <a:pt x="6240" y="39033"/>
                        <a:pt x="6240" y="43461"/>
                      </a:cubicBezTo>
                      <a:cubicBezTo>
                        <a:pt x="6240" y="47383"/>
                        <a:pt x="7905" y="52191"/>
                        <a:pt x="11877" y="54722"/>
                      </a:cubicBezTo>
                      <a:cubicBezTo>
                        <a:pt x="4190" y="56873"/>
                        <a:pt x="91" y="62313"/>
                        <a:pt x="91" y="67374"/>
                      </a:cubicBezTo>
                      <a:cubicBezTo>
                        <a:pt x="91" y="76484"/>
                        <a:pt x="12773" y="83443"/>
                        <a:pt x="28402" y="83443"/>
                      </a:cubicBezTo>
                      <a:cubicBezTo>
                        <a:pt x="43519" y="83443"/>
                        <a:pt x="56842" y="76990"/>
                        <a:pt x="56842" y="67121"/>
                      </a:cubicBezTo>
                      <a:cubicBezTo>
                        <a:pt x="56842" y="62693"/>
                        <a:pt x="55049" y="56240"/>
                        <a:pt x="48515" y="52697"/>
                      </a:cubicBezTo>
                      <a:cubicBezTo>
                        <a:pt x="41726" y="49155"/>
                        <a:pt x="34295" y="49155"/>
                        <a:pt x="26481" y="49155"/>
                      </a:cubicBezTo>
                      <a:cubicBezTo>
                        <a:pt x="23278" y="49155"/>
                        <a:pt x="17770" y="49155"/>
                        <a:pt x="16873" y="49028"/>
                      </a:cubicBezTo>
                      <a:cubicBezTo>
                        <a:pt x="12773" y="48522"/>
                        <a:pt x="10083" y="44600"/>
                        <a:pt x="10083" y="40551"/>
                      </a:cubicBezTo>
                      <a:close/>
                      <a:moveTo>
                        <a:pt x="28531" y="80533"/>
                      </a:moveTo>
                      <a:cubicBezTo>
                        <a:pt x="15592" y="80533"/>
                        <a:pt x="6752" y="74080"/>
                        <a:pt x="6752" y="67374"/>
                      </a:cubicBezTo>
                      <a:cubicBezTo>
                        <a:pt x="6752" y="61554"/>
                        <a:pt x="11620" y="56873"/>
                        <a:pt x="17257" y="56493"/>
                      </a:cubicBezTo>
                      <a:lnTo>
                        <a:pt x="24815" y="56493"/>
                      </a:lnTo>
                      <a:cubicBezTo>
                        <a:pt x="35833" y="56493"/>
                        <a:pt x="50181" y="56493"/>
                        <a:pt x="50181" y="67374"/>
                      </a:cubicBezTo>
                      <a:cubicBezTo>
                        <a:pt x="50181" y="74207"/>
                        <a:pt x="41085" y="80533"/>
                        <a:pt x="28531" y="8053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: Shape 2186">
                  <a:extLst>
                    <a:ext uri="{FF2B5EF4-FFF2-40B4-BE49-F238E27FC236}">
                      <a16:creationId xmlns:a16="http://schemas.microsoft.com/office/drawing/2014/main" id="{B9C4506B-938A-3283-706A-BD43EB97EFEE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5749075" y="4426142"/>
                  <a:ext cx="64437" cy="55924"/>
                </a:xfrm>
                <a:custGeom>
                  <a:avLst/>
                  <a:gdLst>
                    <a:gd name="connsiteX0" fmla="*/ 10088 w 64437"/>
                    <a:gd name="connsiteY0" fmla="*/ 12462 h 55924"/>
                    <a:gd name="connsiteX1" fmla="*/ 10088 w 64437"/>
                    <a:gd name="connsiteY1" fmla="*/ 46371 h 55924"/>
                    <a:gd name="connsiteX2" fmla="*/ 96 w 64437"/>
                    <a:gd name="connsiteY2" fmla="*/ 52065 h 55924"/>
                    <a:gd name="connsiteX3" fmla="*/ 96 w 64437"/>
                    <a:gd name="connsiteY3" fmla="*/ 55987 h 55924"/>
                    <a:gd name="connsiteX4" fmla="*/ 14572 w 64437"/>
                    <a:gd name="connsiteY4" fmla="*/ 55607 h 55924"/>
                    <a:gd name="connsiteX5" fmla="*/ 28920 w 64437"/>
                    <a:gd name="connsiteY5" fmla="*/ 55987 h 55924"/>
                    <a:gd name="connsiteX6" fmla="*/ 28920 w 64437"/>
                    <a:gd name="connsiteY6" fmla="*/ 52065 h 55924"/>
                    <a:gd name="connsiteX7" fmla="*/ 18928 w 64437"/>
                    <a:gd name="connsiteY7" fmla="*/ 46371 h 55924"/>
                    <a:gd name="connsiteX8" fmla="*/ 18928 w 64437"/>
                    <a:gd name="connsiteY8" fmla="*/ 23090 h 55924"/>
                    <a:gd name="connsiteX9" fmla="*/ 36222 w 64437"/>
                    <a:gd name="connsiteY9" fmla="*/ 2846 h 55924"/>
                    <a:gd name="connsiteX10" fmla="*/ 45702 w 64437"/>
                    <a:gd name="connsiteY10" fmla="*/ 16891 h 55924"/>
                    <a:gd name="connsiteX11" fmla="*/ 45702 w 64437"/>
                    <a:gd name="connsiteY11" fmla="*/ 46371 h 55924"/>
                    <a:gd name="connsiteX12" fmla="*/ 35710 w 64437"/>
                    <a:gd name="connsiteY12" fmla="*/ 52065 h 55924"/>
                    <a:gd name="connsiteX13" fmla="*/ 35710 w 64437"/>
                    <a:gd name="connsiteY13" fmla="*/ 55987 h 55924"/>
                    <a:gd name="connsiteX14" fmla="*/ 50186 w 64437"/>
                    <a:gd name="connsiteY14" fmla="*/ 55607 h 55924"/>
                    <a:gd name="connsiteX15" fmla="*/ 64534 w 64437"/>
                    <a:gd name="connsiteY15" fmla="*/ 55987 h 55924"/>
                    <a:gd name="connsiteX16" fmla="*/ 64534 w 64437"/>
                    <a:gd name="connsiteY16" fmla="*/ 52065 h 55924"/>
                    <a:gd name="connsiteX17" fmla="*/ 54541 w 64437"/>
                    <a:gd name="connsiteY17" fmla="*/ 48269 h 55924"/>
                    <a:gd name="connsiteX18" fmla="*/ 54541 w 64437"/>
                    <a:gd name="connsiteY18" fmla="*/ 24103 h 55924"/>
                    <a:gd name="connsiteX19" fmla="*/ 50570 w 64437"/>
                    <a:gd name="connsiteY19" fmla="*/ 4744 h 55924"/>
                    <a:gd name="connsiteX20" fmla="*/ 37119 w 64437"/>
                    <a:gd name="connsiteY20" fmla="*/ 63 h 55924"/>
                    <a:gd name="connsiteX21" fmla="*/ 18159 w 64437"/>
                    <a:gd name="connsiteY21" fmla="*/ 13348 h 55924"/>
                    <a:gd name="connsiteX22" fmla="*/ 18159 w 64437"/>
                    <a:gd name="connsiteY22" fmla="*/ 63 h 55924"/>
                    <a:gd name="connsiteX23" fmla="*/ 96 w 64437"/>
                    <a:gd name="connsiteY23" fmla="*/ 1455 h 55924"/>
                    <a:gd name="connsiteX24" fmla="*/ 96 w 64437"/>
                    <a:gd name="connsiteY24" fmla="*/ 5377 h 55924"/>
                    <a:gd name="connsiteX25" fmla="*/ 10088 w 64437"/>
                    <a:gd name="connsiteY25" fmla="*/ 12462 h 55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4437" h="55924">
                      <a:moveTo>
                        <a:pt x="10088" y="12462"/>
                      </a:moveTo>
                      <a:lnTo>
                        <a:pt x="10088" y="46371"/>
                      </a:lnTo>
                      <a:cubicBezTo>
                        <a:pt x="10088" y="52065"/>
                        <a:pt x="8679" y="52065"/>
                        <a:pt x="96" y="52065"/>
                      </a:cubicBezTo>
                      <a:lnTo>
                        <a:pt x="96" y="55987"/>
                      </a:lnTo>
                      <a:cubicBezTo>
                        <a:pt x="4580" y="55861"/>
                        <a:pt x="11113" y="55607"/>
                        <a:pt x="14572" y="55607"/>
                      </a:cubicBezTo>
                      <a:cubicBezTo>
                        <a:pt x="17903" y="55607"/>
                        <a:pt x="24564" y="55861"/>
                        <a:pt x="28920" y="55987"/>
                      </a:cubicBezTo>
                      <a:lnTo>
                        <a:pt x="28920" y="52065"/>
                      </a:lnTo>
                      <a:cubicBezTo>
                        <a:pt x="20337" y="52065"/>
                        <a:pt x="18928" y="52065"/>
                        <a:pt x="18928" y="46371"/>
                      </a:cubicBezTo>
                      <a:lnTo>
                        <a:pt x="18928" y="23090"/>
                      </a:lnTo>
                      <a:cubicBezTo>
                        <a:pt x="18928" y="9932"/>
                        <a:pt x="28023" y="2846"/>
                        <a:pt x="36222" y="2846"/>
                      </a:cubicBezTo>
                      <a:cubicBezTo>
                        <a:pt x="44293" y="2846"/>
                        <a:pt x="45702" y="9679"/>
                        <a:pt x="45702" y="16891"/>
                      </a:cubicBezTo>
                      <a:lnTo>
                        <a:pt x="45702" y="46371"/>
                      </a:lnTo>
                      <a:cubicBezTo>
                        <a:pt x="45702" y="52065"/>
                        <a:pt x="44293" y="52065"/>
                        <a:pt x="35710" y="52065"/>
                      </a:cubicBezTo>
                      <a:lnTo>
                        <a:pt x="35710" y="55987"/>
                      </a:lnTo>
                      <a:cubicBezTo>
                        <a:pt x="40193" y="55861"/>
                        <a:pt x="46727" y="55607"/>
                        <a:pt x="50186" y="55607"/>
                      </a:cubicBezTo>
                      <a:cubicBezTo>
                        <a:pt x="53516" y="55607"/>
                        <a:pt x="60178" y="55861"/>
                        <a:pt x="64534" y="55987"/>
                      </a:cubicBezTo>
                      <a:lnTo>
                        <a:pt x="64534" y="52065"/>
                      </a:lnTo>
                      <a:cubicBezTo>
                        <a:pt x="57872" y="52065"/>
                        <a:pt x="54669" y="52065"/>
                        <a:pt x="54541" y="48269"/>
                      </a:cubicBezTo>
                      <a:lnTo>
                        <a:pt x="54541" y="24103"/>
                      </a:lnTo>
                      <a:cubicBezTo>
                        <a:pt x="54541" y="13221"/>
                        <a:pt x="54541" y="9299"/>
                        <a:pt x="50570" y="4744"/>
                      </a:cubicBezTo>
                      <a:cubicBezTo>
                        <a:pt x="48777" y="2593"/>
                        <a:pt x="44549" y="63"/>
                        <a:pt x="37119" y="63"/>
                      </a:cubicBezTo>
                      <a:cubicBezTo>
                        <a:pt x="27767" y="63"/>
                        <a:pt x="21746" y="5503"/>
                        <a:pt x="18159" y="13348"/>
                      </a:cubicBezTo>
                      <a:lnTo>
                        <a:pt x="18159" y="63"/>
                      </a:lnTo>
                      <a:lnTo>
                        <a:pt x="96" y="1455"/>
                      </a:lnTo>
                      <a:lnTo>
                        <a:pt x="96" y="5377"/>
                      </a:lnTo>
                      <a:cubicBezTo>
                        <a:pt x="9063" y="5377"/>
                        <a:pt x="10088" y="6263"/>
                        <a:pt x="10088" y="124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: Shape 2187">
                  <a:extLst>
                    <a:ext uri="{FF2B5EF4-FFF2-40B4-BE49-F238E27FC236}">
                      <a16:creationId xmlns:a16="http://schemas.microsoft.com/office/drawing/2014/main" id="{8C50AA73-10B3-34A8-6D65-F35F044BE87E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5819733" y="4425383"/>
                  <a:ext cx="49577" cy="58075"/>
                </a:xfrm>
                <a:custGeom>
                  <a:avLst/>
                  <a:gdLst>
                    <a:gd name="connsiteX0" fmla="*/ 10862 w 49577"/>
                    <a:gd name="connsiteY0" fmla="*/ 24862 h 58075"/>
                    <a:gd name="connsiteX1" fmla="*/ 26748 w 49577"/>
                    <a:gd name="connsiteY1" fmla="*/ 2846 h 58075"/>
                    <a:gd name="connsiteX2" fmla="*/ 41224 w 49577"/>
                    <a:gd name="connsiteY2" fmla="*/ 24862 h 58075"/>
                    <a:gd name="connsiteX3" fmla="*/ 10862 w 49577"/>
                    <a:gd name="connsiteY3" fmla="*/ 24862 h 58075"/>
                    <a:gd name="connsiteX4" fmla="*/ 10734 w 49577"/>
                    <a:gd name="connsiteY4" fmla="*/ 27519 h 58075"/>
                    <a:gd name="connsiteX5" fmla="*/ 46476 w 49577"/>
                    <a:gd name="connsiteY5" fmla="*/ 27519 h 58075"/>
                    <a:gd name="connsiteX6" fmla="*/ 49679 w 49577"/>
                    <a:gd name="connsiteY6" fmla="*/ 24862 h 58075"/>
                    <a:gd name="connsiteX7" fmla="*/ 26748 w 49577"/>
                    <a:gd name="connsiteY7" fmla="*/ 63 h 58075"/>
                    <a:gd name="connsiteX8" fmla="*/ 101 w 49577"/>
                    <a:gd name="connsiteY8" fmla="*/ 28911 h 58075"/>
                    <a:gd name="connsiteX9" fmla="*/ 28285 w 49577"/>
                    <a:gd name="connsiteY9" fmla="*/ 58138 h 58075"/>
                    <a:gd name="connsiteX10" fmla="*/ 49679 w 49577"/>
                    <a:gd name="connsiteY10" fmla="*/ 41690 h 58075"/>
                    <a:gd name="connsiteX11" fmla="*/ 48013 w 49577"/>
                    <a:gd name="connsiteY11" fmla="*/ 40171 h 58075"/>
                    <a:gd name="connsiteX12" fmla="*/ 46348 w 49577"/>
                    <a:gd name="connsiteY12" fmla="*/ 41943 h 58075"/>
                    <a:gd name="connsiteX13" fmla="*/ 29054 w 49577"/>
                    <a:gd name="connsiteY13" fmla="*/ 54975 h 58075"/>
                    <a:gd name="connsiteX14" fmla="*/ 14577 w 49577"/>
                    <a:gd name="connsiteY14" fmla="*/ 46498 h 58075"/>
                    <a:gd name="connsiteX15" fmla="*/ 10734 w 49577"/>
                    <a:gd name="connsiteY15" fmla="*/ 27519 h 5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577" h="58075">
                      <a:moveTo>
                        <a:pt x="10862" y="24862"/>
                      </a:moveTo>
                      <a:cubicBezTo>
                        <a:pt x="11631" y="6009"/>
                        <a:pt x="22392" y="2846"/>
                        <a:pt x="26748" y="2846"/>
                      </a:cubicBezTo>
                      <a:cubicBezTo>
                        <a:pt x="39943" y="2846"/>
                        <a:pt x="41224" y="19927"/>
                        <a:pt x="41224" y="24862"/>
                      </a:cubicBezTo>
                      <a:lnTo>
                        <a:pt x="10862" y="24862"/>
                      </a:lnTo>
                      <a:close/>
                      <a:moveTo>
                        <a:pt x="10734" y="27519"/>
                      </a:moveTo>
                      <a:lnTo>
                        <a:pt x="46476" y="27519"/>
                      </a:lnTo>
                      <a:cubicBezTo>
                        <a:pt x="49294" y="27519"/>
                        <a:pt x="49679" y="27519"/>
                        <a:pt x="49679" y="24862"/>
                      </a:cubicBezTo>
                      <a:cubicBezTo>
                        <a:pt x="49679" y="12336"/>
                        <a:pt x="42761" y="63"/>
                        <a:pt x="26748" y="63"/>
                      </a:cubicBezTo>
                      <a:cubicBezTo>
                        <a:pt x="11887" y="63"/>
                        <a:pt x="101" y="13095"/>
                        <a:pt x="101" y="28911"/>
                      </a:cubicBezTo>
                      <a:cubicBezTo>
                        <a:pt x="101" y="45865"/>
                        <a:pt x="13553" y="58138"/>
                        <a:pt x="28285" y="58138"/>
                      </a:cubicBezTo>
                      <a:cubicBezTo>
                        <a:pt x="43914" y="58138"/>
                        <a:pt x="49679" y="44094"/>
                        <a:pt x="49679" y="41690"/>
                      </a:cubicBezTo>
                      <a:cubicBezTo>
                        <a:pt x="49679" y="40424"/>
                        <a:pt x="48654" y="40171"/>
                        <a:pt x="48013" y="40171"/>
                      </a:cubicBezTo>
                      <a:cubicBezTo>
                        <a:pt x="46860" y="40171"/>
                        <a:pt x="46604" y="40931"/>
                        <a:pt x="46348" y="41943"/>
                      </a:cubicBezTo>
                      <a:cubicBezTo>
                        <a:pt x="41864" y="54975"/>
                        <a:pt x="30335" y="54975"/>
                        <a:pt x="29054" y="54975"/>
                      </a:cubicBezTo>
                      <a:cubicBezTo>
                        <a:pt x="22648" y="54975"/>
                        <a:pt x="17524" y="51179"/>
                        <a:pt x="14577" y="46498"/>
                      </a:cubicBezTo>
                      <a:cubicBezTo>
                        <a:pt x="10734" y="40424"/>
                        <a:pt x="10734" y="32074"/>
                        <a:pt x="10734" y="275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: Shape 2188">
                  <a:extLst>
                    <a:ext uri="{FF2B5EF4-FFF2-40B4-BE49-F238E27FC236}">
                      <a16:creationId xmlns:a16="http://schemas.microsoft.com/office/drawing/2014/main" id="{0CDBBB18-489B-4646-BDCB-6251C0A7213C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5875517" y="4404253"/>
                  <a:ext cx="40097" cy="79204"/>
                </a:xfrm>
                <a:custGeom>
                  <a:avLst/>
                  <a:gdLst>
                    <a:gd name="connsiteX0" fmla="*/ 19834 w 40097"/>
                    <a:gd name="connsiteY0" fmla="*/ 27266 h 79204"/>
                    <a:gd name="connsiteX1" fmla="*/ 38154 w 40097"/>
                    <a:gd name="connsiteY1" fmla="*/ 27266 h 79204"/>
                    <a:gd name="connsiteX2" fmla="*/ 38154 w 40097"/>
                    <a:gd name="connsiteY2" fmla="*/ 23343 h 79204"/>
                    <a:gd name="connsiteX3" fmla="*/ 19834 w 40097"/>
                    <a:gd name="connsiteY3" fmla="*/ 23343 h 79204"/>
                    <a:gd name="connsiteX4" fmla="*/ 19834 w 40097"/>
                    <a:gd name="connsiteY4" fmla="*/ 63 h 79204"/>
                    <a:gd name="connsiteX5" fmla="*/ 16632 w 40097"/>
                    <a:gd name="connsiteY5" fmla="*/ 63 h 79204"/>
                    <a:gd name="connsiteX6" fmla="*/ 106 w 40097"/>
                    <a:gd name="connsiteY6" fmla="*/ 24482 h 79204"/>
                    <a:gd name="connsiteX7" fmla="*/ 106 w 40097"/>
                    <a:gd name="connsiteY7" fmla="*/ 27266 h 79204"/>
                    <a:gd name="connsiteX8" fmla="*/ 10995 w 40097"/>
                    <a:gd name="connsiteY8" fmla="*/ 27266 h 79204"/>
                    <a:gd name="connsiteX9" fmla="*/ 10995 w 40097"/>
                    <a:gd name="connsiteY9" fmla="*/ 62187 h 79204"/>
                    <a:gd name="connsiteX10" fmla="*/ 27521 w 40097"/>
                    <a:gd name="connsiteY10" fmla="*/ 79268 h 79204"/>
                    <a:gd name="connsiteX11" fmla="*/ 40203 w 40097"/>
                    <a:gd name="connsiteY11" fmla="*/ 62187 h 79204"/>
                    <a:gd name="connsiteX12" fmla="*/ 40203 w 40097"/>
                    <a:gd name="connsiteY12" fmla="*/ 54975 h 79204"/>
                    <a:gd name="connsiteX13" fmla="*/ 37001 w 40097"/>
                    <a:gd name="connsiteY13" fmla="*/ 54975 h 79204"/>
                    <a:gd name="connsiteX14" fmla="*/ 37001 w 40097"/>
                    <a:gd name="connsiteY14" fmla="*/ 61934 h 79204"/>
                    <a:gd name="connsiteX15" fmla="*/ 28417 w 40097"/>
                    <a:gd name="connsiteY15" fmla="*/ 76105 h 79204"/>
                    <a:gd name="connsiteX16" fmla="*/ 19834 w 40097"/>
                    <a:gd name="connsiteY16" fmla="*/ 62440 h 79204"/>
                    <a:gd name="connsiteX17" fmla="*/ 19834 w 40097"/>
                    <a:gd name="connsiteY17" fmla="*/ 27266 h 79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0097" h="79204">
                      <a:moveTo>
                        <a:pt x="19834" y="27266"/>
                      </a:moveTo>
                      <a:lnTo>
                        <a:pt x="38154" y="27266"/>
                      </a:lnTo>
                      <a:lnTo>
                        <a:pt x="38154" y="23343"/>
                      </a:lnTo>
                      <a:lnTo>
                        <a:pt x="19834" y="23343"/>
                      </a:lnTo>
                      <a:lnTo>
                        <a:pt x="19834" y="63"/>
                      </a:lnTo>
                      <a:lnTo>
                        <a:pt x="16632" y="63"/>
                      </a:lnTo>
                      <a:cubicBezTo>
                        <a:pt x="16503" y="10438"/>
                        <a:pt x="12660" y="23976"/>
                        <a:pt x="106" y="24482"/>
                      </a:cubicBezTo>
                      <a:lnTo>
                        <a:pt x="106" y="27266"/>
                      </a:lnTo>
                      <a:lnTo>
                        <a:pt x="10995" y="27266"/>
                      </a:lnTo>
                      <a:lnTo>
                        <a:pt x="10995" y="62187"/>
                      </a:lnTo>
                      <a:cubicBezTo>
                        <a:pt x="10995" y="77749"/>
                        <a:pt x="22909" y="79268"/>
                        <a:pt x="27521" y="79268"/>
                      </a:cubicBezTo>
                      <a:cubicBezTo>
                        <a:pt x="36616" y="79268"/>
                        <a:pt x="40203" y="70284"/>
                        <a:pt x="40203" y="62187"/>
                      </a:cubicBezTo>
                      <a:lnTo>
                        <a:pt x="40203" y="54975"/>
                      </a:lnTo>
                      <a:lnTo>
                        <a:pt x="37001" y="54975"/>
                      </a:lnTo>
                      <a:lnTo>
                        <a:pt x="37001" y="61934"/>
                      </a:lnTo>
                      <a:cubicBezTo>
                        <a:pt x="37001" y="71297"/>
                        <a:pt x="33157" y="76105"/>
                        <a:pt x="28417" y="76105"/>
                      </a:cubicBezTo>
                      <a:cubicBezTo>
                        <a:pt x="19834" y="76105"/>
                        <a:pt x="19834" y="64591"/>
                        <a:pt x="19834" y="62440"/>
                      </a:cubicBezTo>
                      <a:lnTo>
                        <a:pt x="19834" y="272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: Shape 2189">
                  <a:extLst>
                    <a:ext uri="{FF2B5EF4-FFF2-40B4-BE49-F238E27FC236}">
                      <a16:creationId xmlns:a16="http://schemas.microsoft.com/office/drawing/2014/main" id="{7A7682F2-6BF8-7F4A-C76D-E7EA4A254898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5927130" y="4397421"/>
                  <a:ext cx="27414" cy="84645"/>
                </a:xfrm>
                <a:custGeom>
                  <a:avLst/>
                  <a:gdLst>
                    <a:gd name="connsiteX0" fmla="*/ 18557 w 27414"/>
                    <a:gd name="connsiteY0" fmla="*/ 28784 h 84645"/>
                    <a:gd name="connsiteX1" fmla="*/ 622 w 27414"/>
                    <a:gd name="connsiteY1" fmla="*/ 30176 h 84645"/>
                    <a:gd name="connsiteX2" fmla="*/ 622 w 27414"/>
                    <a:gd name="connsiteY2" fmla="*/ 34098 h 84645"/>
                    <a:gd name="connsiteX3" fmla="*/ 10102 w 27414"/>
                    <a:gd name="connsiteY3" fmla="*/ 41057 h 84645"/>
                    <a:gd name="connsiteX4" fmla="*/ 10102 w 27414"/>
                    <a:gd name="connsiteY4" fmla="*/ 75092 h 84645"/>
                    <a:gd name="connsiteX5" fmla="*/ 110 w 27414"/>
                    <a:gd name="connsiteY5" fmla="*/ 80786 h 84645"/>
                    <a:gd name="connsiteX6" fmla="*/ 110 w 27414"/>
                    <a:gd name="connsiteY6" fmla="*/ 84708 h 84645"/>
                    <a:gd name="connsiteX7" fmla="*/ 14201 w 27414"/>
                    <a:gd name="connsiteY7" fmla="*/ 84329 h 84645"/>
                    <a:gd name="connsiteX8" fmla="*/ 27525 w 27414"/>
                    <a:gd name="connsiteY8" fmla="*/ 84708 h 84645"/>
                    <a:gd name="connsiteX9" fmla="*/ 27525 w 27414"/>
                    <a:gd name="connsiteY9" fmla="*/ 80786 h 84645"/>
                    <a:gd name="connsiteX10" fmla="*/ 18557 w 27414"/>
                    <a:gd name="connsiteY10" fmla="*/ 75219 h 84645"/>
                    <a:gd name="connsiteX11" fmla="*/ 18557 w 27414"/>
                    <a:gd name="connsiteY11" fmla="*/ 28784 h 84645"/>
                    <a:gd name="connsiteX12" fmla="*/ 19069 w 27414"/>
                    <a:gd name="connsiteY12" fmla="*/ 6769 h 84645"/>
                    <a:gd name="connsiteX13" fmla="*/ 12280 w 27414"/>
                    <a:gd name="connsiteY13" fmla="*/ 63 h 84645"/>
                    <a:gd name="connsiteX14" fmla="*/ 5490 w 27414"/>
                    <a:gd name="connsiteY14" fmla="*/ 6769 h 84645"/>
                    <a:gd name="connsiteX15" fmla="*/ 12280 w 27414"/>
                    <a:gd name="connsiteY15" fmla="*/ 13474 h 84645"/>
                    <a:gd name="connsiteX16" fmla="*/ 19069 w 27414"/>
                    <a:gd name="connsiteY16" fmla="*/ 6769 h 84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7414" h="84645">
                      <a:moveTo>
                        <a:pt x="18557" y="28784"/>
                      </a:moveTo>
                      <a:lnTo>
                        <a:pt x="622" y="30176"/>
                      </a:lnTo>
                      <a:lnTo>
                        <a:pt x="622" y="34098"/>
                      </a:lnTo>
                      <a:cubicBezTo>
                        <a:pt x="8949" y="34098"/>
                        <a:pt x="10102" y="34857"/>
                        <a:pt x="10102" y="41057"/>
                      </a:cubicBezTo>
                      <a:lnTo>
                        <a:pt x="10102" y="75092"/>
                      </a:lnTo>
                      <a:cubicBezTo>
                        <a:pt x="10102" y="80786"/>
                        <a:pt x="8693" y="80786"/>
                        <a:pt x="110" y="80786"/>
                      </a:cubicBezTo>
                      <a:lnTo>
                        <a:pt x="110" y="84708"/>
                      </a:lnTo>
                      <a:cubicBezTo>
                        <a:pt x="4209" y="84582"/>
                        <a:pt x="11127" y="84329"/>
                        <a:pt x="14201" y="84329"/>
                      </a:cubicBezTo>
                      <a:cubicBezTo>
                        <a:pt x="18685" y="84329"/>
                        <a:pt x="23169" y="84582"/>
                        <a:pt x="27525" y="84708"/>
                      </a:cubicBezTo>
                      <a:lnTo>
                        <a:pt x="27525" y="80786"/>
                      </a:lnTo>
                      <a:cubicBezTo>
                        <a:pt x="19069" y="80786"/>
                        <a:pt x="18557" y="80153"/>
                        <a:pt x="18557" y="75219"/>
                      </a:cubicBezTo>
                      <a:lnTo>
                        <a:pt x="18557" y="28784"/>
                      </a:lnTo>
                      <a:close/>
                      <a:moveTo>
                        <a:pt x="19069" y="6769"/>
                      </a:moveTo>
                      <a:cubicBezTo>
                        <a:pt x="19069" y="2720"/>
                        <a:pt x="15867" y="63"/>
                        <a:pt x="12280" y="63"/>
                      </a:cubicBezTo>
                      <a:cubicBezTo>
                        <a:pt x="8308" y="63"/>
                        <a:pt x="5490" y="3479"/>
                        <a:pt x="5490" y="6769"/>
                      </a:cubicBezTo>
                      <a:cubicBezTo>
                        <a:pt x="5490" y="10185"/>
                        <a:pt x="8308" y="13474"/>
                        <a:pt x="12280" y="13474"/>
                      </a:cubicBezTo>
                      <a:cubicBezTo>
                        <a:pt x="15867" y="13474"/>
                        <a:pt x="19069" y="10817"/>
                        <a:pt x="19069" y="67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: Shape 2190">
                  <a:extLst>
                    <a:ext uri="{FF2B5EF4-FFF2-40B4-BE49-F238E27FC236}">
                      <a16:creationId xmlns:a16="http://schemas.microsoft.com/office/drawing/2014/main" id="{42B17F72-E4E0-53E3-4AEE-B95AB67937D0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5962844" y="4425383"/>
                  <a:ext cx="48808" cy="58075"/>
                </a:xfrm>
                <a:custGeom>
                  <a:avLst/>
                  <a:gdLst>
                    <a:gd name="connsiteX0" fmla="*/ 10745 w 48808"/>
                    <a:gd name="connsiteY0" fmla="*/ 29164 h 58075"/>
                    <a:gd name="connsiteX1" fmla="*/ 28040 w 48808"/>
                    <a:gd name="connsiteY1" fmla="*/ 3226 h 58075"/>
                    <a:gd name="connsiteX2" fmla="*/ 41747 w 48808"/>
                    <a:gd name="connsiteY2" fmla="*/ 7907 h 58075"/>
                    <a:gd name="connsiteX3" fmla="*/ 35726 w 48808"/>
                    <a:gd name="connsiteY3" fmla="*/ 13728 h 58075"/>
                    <a:gd name="connsiteX4" fmla="*/ 41619 w 48808"/>
                    <a:gd name="connsiteY4" fmla="*/ 19548 h 58075"/>
                    <a:gd name="connsiteX5" fmla="*/ 47512 w 48808"/>
                    <a:gd name="connsiteY5" fmla="*/ 13601 h 58075"/>
                    <a:gd name="connsiteX6" fmla="*/ 27912 w 48808"/>
                    <a:gd name="connsiteY6" fmla="*/ 63 h 58075"/>
                    <a:gd name="connsiteX7" fmla="*/ 112 w 48808"/>
                    <a:gd name="connsiteY7" fmla="*/ 29417 h 58075"/>
                    <a:gd name="connsiteX8" fmla="*/ 27655 w 48808"/>
                    <a:gd name="connsiteY8" fmla="*/ 58138 h 58075"/>
                    <a:gd name="connsiteX9" fmla="*/ 48921 w 48808"/>
                    <a:gd name="connsiteY9" fmla="*/ 41690 h 58075"/>
                    <a:gd name="connsiteX10" fmla="*/ 47256 w 48808"/>
                    <a:gd name="connsiteY10" fmla="*/ 40424 h 58075"/>
                    <a:gd name="connsiteX11" fmla="*/ 45590 w 48808"/>
                    <a:gd name="connsiteY11" fmla="*/ 41690 h 58075"/>
                    <a:gd name="connsiteX12" fmla="*/ 28808 w 48808"/>
                    <a:gd name="connsiteY12" fmla="*/ 54975 h 58075"/>
                    <a:gd name="connsiteX13" fmla="*/ 10745 w 48808"/>
                    <a:gd name="connsiteY13" fmla="*/ 29164 h 5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8808" h="58075">
                      <a:moveTo>
                        <a:pt x="10745" y="29164"/>
                      </a:moveTo>
                      <a:cubicBezTo>
                        <a:pt x="10745" y="8540"/>
                        <a:pt x="21250" y="3226"/>
                        <a:pt x="28040" y="3226"/>
                      </a:cubicBezTo>
                      <a:cubicBezTo>
                        <a:pt x="29193" y="3226"/>
                        <a:pt x="37263" y="3352"/>
                        <a:pt x="41747" y="7907"/>
                      </a:cubicBezTo>
                      <a:cubicBezTo>
                        <a:pt x="36495" y="8287"/>
                        <a:pt x="35726" y="12083"/>
                        <a:pt x="35726" y="13728"/>
                      </a:cubicBezTo>
                      <a:cubicBezTo>
                        <a:pt x="35726" y="17017"/>
                        <a:pt x="38032" y="19548"/>
                        <a:pt x="41619" y="19548"/>
                      </a:cubicBezTo>
                      <a:cubicBezTo>
                        <a:pt x="44950" y="19548"/>
                        <a:pt x="47512" y="17397"/>
                        <a:pt x="47512" y="13601"/>
                      </a:cubicBezTo>
                      <a:cubicBezTo>
                        <a:pt x="47512" y="4997"/>
                        <a:pt x="37776" y="63"/>
                        <a:pt x="27912" y="63"/>
                      </a:cubicBezTo>
                      <a:cubicBezTo>
                        <a:pt x="11898" y="63"/>
                        <a:pt x="112" y="13728"/>
                        <a:pt x="112" y="29417"/>
                      </a:cubicBezTo>
                      <a:cubicBezTo>
                        <a:pt x="112" y="45612"/>
                        <a:pt x="12795" y="58138"/>
                        <a:pt x="27655" y="58138"/>
                      </a:cubicBezTo>
                      <a:cubicBezTo>
                        <a:pt x="44822" y="58138"/>
                        <a:pt x="48921" y="42955"/>
                        <a:pt x="48921" y="41690"/>
                      </a:cubicBezTo>
                      <a:cubicBezTo>
                        <a:pt x="48921" y="40424"/>
                        <a:pt x="47640" y="40424"/>
                        <a:pt x="47256" y="40424"/>
                      </a:cubicBezTo>
                      <a:cubicBezTo>
                        <a:pt x="46103" y="40424"/>
                        <a:pt x="45847" y="40931"/>
                        <a:pt x="45590" y="41690"/>
                      </a:cubicBezTo>
                      <a:cubicBezTo>
                        <a:pt x="41875" y="53457"/>
                        <a:pt x="33548" y="54975"/>
                        <a:pt x="28808" y="54975"/>
                      </a:cubicBezTo>
                      <a:cubicBezTo>
                        <a:pt x="22019" y="54975"/>
                        <a:pt x="10745" y="49534"/>
                        <a:pt x="10745" y="291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 descr="\documentclass{article}&#10;\usepackage{amsmath}&#10;\pagestyle{empty}&#10;\begin{document}&#10;THz&#10;&#10;&#10;\end{document}" title="IguanaTex Vector Display">
                <a:extLst>
                  <a:ext uri="{FF2B5EF4-FFF2-40B4-BE49-F238E27FC236}">
                    <a16:creationId xmlns:a16="http://schemas.microsoft.com/office/drawing/2014/main" id="{B3EE40E9-D74C-BB86-00BF-F745D80D9D68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3"/>
                </p:custDataLst>
              </p:nvPr>
            </p:nvGrpSpPr>
            <p:grpSpPr>
              <a:xfrm>
                <a:off x="4335295" y="3991326"/>
                <a:ext cx="229397" cy="83331"/>
                <a:chOff x="5453617" y="4583677"/>
                <a:chExt cx="229397" cy="83331"/>
              </a:xfrm>
            </p:grpSpPr>
            <p:sp>
              <p:nvSpPr>
                <p:cNvPr id="46" name="Freeform: Shape 2207">
                  <a:extLst>
                    <a:ext uri="{FF2B5EF4-FFF2-40B4-BE49-F238E27FC236}">
                      <a16:creationId xmlns:a16="http://schemas.microsoft.com/office/drawing/2014/main" id="{44FAC97F-EB38-328C-9BD9-1383149B6969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453617" y="4584410"/>
                  <a:ext cx="81034" cy="82598"/>
                </a:xfrm>
                <a:custGeom>
                  <a:avLst/>
                  <a:gdLst>
                    <a:gd name="connsiteX0" fmla="*/ 78739 w 81034"/>
                    <a:gd name="connsiteY0" fmla="*/ 63 h 82598"/>
                    <a:gd name="connsiteX1" fmla="*/ 2449 w 81034"/>
                    <a:gd name="connsiteY1" fmla="*/ 63 h 82598"/>
                    <a:gd name="connsiteX2" fmla="*/ 77 w 81034"/>
                    <a:gd name="connsiteY2" fmla="*/ 27514 h 82598"/>
                    <a:gd name="connsiteX3" fmla="*/ 3198 w 81034"/>
                    <a:gd name="connsiteY3" fmla="*/ 27514 h 82598"/>
                    <a:gd name="connsiteX4" fmla="*/ 25673 w 81034"/>
                    <a:gd name="connsiteY4" fmla="*/ 3845 h 82598"/>
                    <a:gd name="connsiteX5" fmla="*/ 32416 w 81034"/>
                    <a:gd name="connsiteY5" fmla="*/ 4089 h 82598"/>
                    <a:gd name="connsiteX6" fmla="*/ 35038 w 81034"/>
                    <a:gd name="connsiteY6" fmla="*/ 8725 h 82598"/>
                    <a:gd name="connsiteX7" fmla="*/ 35038 w 81034"/>
                    <a:gd name="connsiteY7" fmla="*/ 73023 h 82598"/>
                    <a:gd name="connsiteX8" fmla="*/ 21927 w 81034"/>
                    <a:gd name="connsiteY8" fmla="*/ 78879 h 82598"/>
                    <a:gd name="connsiteX9" fmla="*/ 16933 w 81034"/>
                    <a:gd name="connsiteY9" fmla="*/ 78879 h 82598"/>
                    <a:gd name="connsiteX10" fmla="*/ 16933 w 81034"/>
                    <a:gd name="connsiteY10" fmla="*/ 82661 h 82598"/>
                    <a:gd name="connsiteX11" fmla="*/ 40532 w 81034"/>
                    <a:gd name="connsiteY11" fmla="*/ 82295 h 82598"/>
                    <a:gd name="connsiteX12" fmla="*/ 64255 w 81034"/>
                    <a:gd name="connsiteY12" fmla="*/ 82661 h 82598"/>
                    <a:gd name="connsiteX13" fmla="*/ 64255 w 81034"/>
                    <a:gd name="connsiteY13" fmla="*/ 78879 h 82598"/>
                    <a:gd name="connsiteX14" fmla="*/ 59261 w 81034"/>
                    <a:gd name="connsiteY14" fmla="*/ 78879 h 82598"/>
                    <a:gd name="connsiteX15" fmla="*/ 46150 w 81034"/>
                    <a:gd name="connsiteY15" fmla="*/ 73023 h 82598"/>
                    <a:gd name="connsiteX16" fmla="*/ 46150 w 81034"/>
                    <a:gd name="connsiteY16" fmla="*/ 8725 h 82598"/>
                    <a:gd name="connsiteX17" fmla="*/ 48398 w 81034"/>
                    <a:gd name="connsiteY17" fmla="*/ 4089 h 82598"/>
                    <a:gd name="connsiteX18" fmla="*/ 55515 w 81034"/>
                    <a:gd name="connsiteY18" fmla="*/ 3845 h 82598"/>
                    <a:gd name="connsiteX19" fmla="*/ 77990 w 81034"/>
                    <a:gd name="connsiteY19" fmla="*/ 27514 h 82598"/>
                    <a:gd name="connsiteX20" fmla="*/ 81111 w 81034"/>
                    <a:gd name="connsiteY20" fmla="*/ 27514 h 82598"/>
                    <a:gd name="connsiteX21" fmla="*/ 78739 w 81034"/>
                    <a:gd name="connsiteY21" fmla="*/ 63 h 82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1034" h="82598">
                      <a:moveTo>
                        <a:pt x="78739" y="63"/>
                      </a:moveTo>
                      <a:lnTo>
                        <a:pt x="2449" y="63"/>
                      </a:lnTo>
                      <a:lnTo>
                        <a:pt x="77" y="27514"/>
                      </a:lnTo>
                      <a:lnTo>
                        <a:pt x="3198" y="27514"/>
                      </a:lnTo>
                      <a:cubicBezTo>
                        <a:pt x="4946" y="7871"/>
                        <a:pt x="6819" y="3845"/>
                        <a:pt x="25673" y="3845"/>
                      </a:cubicBezTo>
                      <a:cubicBezTo>
                        <a:pt x="27921" y="3845"/>
                        <a:pt x="31167" y="3845"/>
                        <a:pt x="32416" y="4089"/>
                      </a:cubicBezTo>
                      <a:cubicBezTo>
                        <a:pt x="35038" y="4577"/>
                        <a:pt x="35038" y="5919"/>
                        <a:pt x="35038" y="8725"/>
                      </a:cubicBezTo>
                      <a:lnTo>
                        <a:pt x="35038" y="73023"/>
                      </a:lnTo>
                      <a:cubicBezTo>
                        <a:pt x="35038" y="77171"/>
                        <a:pt x="35038" y="78879"/>
                        <a:pt x="21927" y="78879"/>
                      </a:cubicBezTo>
                      <a:lnTo>
                        <a:pt x="16933" y="78879"/>
                      </a:lnTo>
                      <a:lnTo>
                        <a:pt x="16933" y="82661"/>
                      </a:lnTo>
                      <a:cubicBezTo>
                        <a:pt x="22052" y="82295"/>
                        <a:pt x="34788" y="82295"/>
                        <a:pt x="40532" y="82295"/>
                      </a:cubicBezTo>
                      <a:cubicBezTo>
                        <a:pt x="46275" y="82295"/>
                        <a:pt x="59136" y="82295"/>
                        <a:pt x="64255" y="82661"/>
                      </a:cubicBezTo>
                      <a:lnTo>
                        <a:pt x="64255" y="78879"/>
                      </a:lnTo>
                      <a:lnTo>
                        <a:pt x="59261" y="78879"/>
                      </a:lnTo>
                      <a:cubicBezTo>
                        <a:pt x="46150" y="78879"/>
                        <a:pt x="46150" y="77171"/>
                        <a:pt x="46150" y="73023"/>
                      </a:cubicBezTo>
                      <a:lnTo>
                        <a:pt x="46150" y="8725"/>
                      </a:lnTo>
                      <a:cubicBezTo>
                        <a:pt x="46150" y="6285"/>
                        <a:pt x="46150" y="4577"/>
                        <a:pt x="48398" y="4089"/>
                      </a:cubicBezTo>
                      <a:cubicBezTo>
                        <a:pt x="49771" y="3845"/>
                        <a:pt x="53143" y="3845"/>
                        <a:pt x="55515" y="3845"/>
                      </a:cubicBezTo>
                      <a:cubicBezTo>
                        <a:pt x="74369" y="3845"/>
                        <a:pt x="76242" y="7871"/>
                        <a:pt x="77990" y="27514"/>
                      </a:cubicBezTo>
                      <a:lnTo>
                        <a:pt x="81111" y="27514"/>
                      </a:lnTo>
                      <a:lnTo>
                        <a:pt x="78739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: Shape 2208">
                  <a:extLst>
                    <a:ext uri="{FF2B5EF4-FFF2-40B4-BE49-F238E27FC236}">
                      <a16:creationId xmlns:a16="http://schemas.microsoft.com/office/drawing/2014/main" id="{D9C5442D-5540-4109-BEBA-2988208935C3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543420" y="4583677"/>
                  <a:ext cx="85279" cy="83330"/>
                </a:xfrm>
                <a:custGeom>
                  <a:avLst/>
                  <a:gdLst>
                    <a:gd name="connsiteX0" fmla="*/ 72503 w 85279"/>
                    <a:gd name="connsiteY0" fmla="*/ 9579 h 83330"/>
                    <a:gd name="connsiteX1" fmla="*/ 82367 w 85279"/>
                    <a:gd name="connsiteY1" fmla="*/ 3845 h 83330"/>
                    <a:gd name="connsiteX2" fmla="*/ 85364 w 85279"/>
                    <a:gd name="connsiteY2" fmla="*/ 3845 h 83330"/>
                    <a:gd name="connsiteX3" fmla="*/ 85364 w 85279"/>
                    <a:gd name="connsiteY3" fmla="*/ 63 h 83330"/>
                    <a:gd name="connsiteX4" fmla="*/ 67009 w 85279"/>
                    <a:gd name="connsiteY4" fmla="*/ 429 h 83330"/>
                    <a:gd name="connsiteX5" fmla="*/ 48530 w 85279"/>
                    <a:gd name="connsiteY5" fmla="*/ 63 h 83330"/>
                    <a:gd name="connsiteX6" fmla="*/ 48530 w 85279"/>
                    <a:gd name="connsiteY6" fmla="*/ 3845 h 83330"/>
                    <a:gd name="connsiteX7" fmla="*/ 51527 w 85279"/>
                    <a:gd name="connsiteY7" fmla="*/ 3845 h 83330"/>
                    <a:gd name="connsiteX8" fmla="*/ 61391 w 85279"/>
                    <a:gd name="connsiteY8" fmla="*/ 9579 h 83330"/>
                    <a:gd name="connsiteX9" fmla="*/ 61391 w 85279"/>
                    <a:gd name="connsiteY9" fmla="*/ 38129 h 83330"/>
                    <a:gd name="connsiteX10" fmla="*/ 24057 w 85279"/>
                    <a:gd name="connsiteY10" fmla="*/ 38129 h 83330"/>
                    <a:gd name="connsiteX11" fmla="*/ 24057 w 85279"/>
                    <a:gd name="connsiteY11" fmla="*/ 9579 h 83330"/>
                    <a:gd name="connsiteX12" fmla="*/ 33921 w 85279"/>
                    <a:gd name="connsiteY12" fmla="*/ 3845 h 83330"/>
                    <a:gd name="connsiteX13" fmla="*/ 36918 w 85279"/>
                    <a:gd name="connsiteY13" fmla="*/ 3845 h 83330"/>
                    <a:gd name="connsiteX14" fmla="*/ 36918 w 85279"/>
                    <a:gd name="connsiteY14" fmla="*/ 63 h 83330"/>
                    <a:gd name="connsiteX15" fmla="*/ 18563 w 85279"/>
                    <a:gd name="connsiteY15" fmla="*/ 429 h 83330"/>
                    <a:gd name="connsiteX16" fmla="*/ 84 w 85279"/>
                    <a:gd name="connsiteY16" fmla="*/ 63 h 83330"/>
                    <a:gd name="connsiteX17" fmla="*/ 84 w 85279"/>
                    <a:gd name="connsiteY17" fmla="*/ 3845 h 83330"/>
                    <a:gd name="connsiteX18" fmla="*/ 3081 w 85279"/>
                    <a:gd name="connsiteY18" fmla="*/ 3845 h 83330"/>
                    <a:gd name="connsiteX19" fmla="*/ 12945 w 85279"/>
                    <a:gd name="connsiteY19" fmla="*/ 9579 h 83330"/>
                    <a:gd name="connsiteX20" fmla="*/ 12945 w 85279"/>
                    <a:gd name="connsiteY20" fmla="*/ 73877 h 83330"/>
                    <a:gd name="connsiteX21" fmla="*/ 3081 w 85279"/>
                    <a:gd name="connsiteY21" fmla="*/ 79611 h 83330"/>
                    <a:gd name="connsiteX22" fmla="*/ 84 w 85279"/>
                    <a:gd name="connsiteY22" fmla="*/ 79611 h 83330"/>
                    <a:gd name="connsiteX23" fmla="*/ 84 w 85279"/>
                    <a:gd name="connsiteY23" fmla="*/ 83393 h 83330"/>
                    <a:gd name="connsiteX24" fmla="*/ 18438 w 85279"/>
                    <a:gd name="connsiteY24" fmla="*/ 83027 h 83330"/>
                    <a:gd name="connsiteX25" fmla="*/ 36918 w 85279"/>
                    <a:gd name="connsiteY25" fmla="*/ 83393 h 83330"/>
                    <a:gd name="connsiteX26" fmla="*/ 36918 w 85279"/>
                    <a:gd name="connsiteY26" fmla="*/ 79611 h 83330"/>
                    <a:gd name="connsiteX27" fmla="*/ 33921 w 85279"/>
                    <a:gd name="connsiteY27" fmla="*/ 79611 h 83330"/>
                    <a:gd name="connsiteX28" fmla="*/ 24057 w 85279"/>
                    <a:gd name="connsiteY28" fmla="*/ 73877 h 83330"/>
                    <a:gd name="connsiteX29" fmla="*/ 24057 w 85279"/>
                    <a:gd name="connsiteY29" fmla="*/ 41911 h 83330"/>
                    <a:gd name="connsiteX30" fmla="*/ 61391 w 85279"/>
                    <a:gd name="connsiteY30" fmla="*/ 41911 h 83330"/>
                    <a:gd name="connsiteX31" fmla="*/ 61391 w 85279"/>
                    <a:gd name="connsiteY31" fmla="*/ 73877 h 83330"/>
                    <a:gd name="connsiteX32" fmla="*/ 51527 w 85279"/>
                    <a:gd name="connsiteY32" fmla="*/ 79611 h 83330"/>
                    <a:gd name="connsiteX33" fmla="*/ 48530 w 85279"/>
                    <a:gd name="connsiteY33" fmla="*/ 79611 h 83330"/>
                    <a:gd name="connsiteX34" fmla="*/ 48530 w 85279"/>
                    <a:gd name="connsiteY34" fmla="*/ 83393 h 83330"/>
                    <a:gd name="connsiteX35" fmla="*/ 66884 w 85279"/>
                    <a:gd name="connsiteY35" fmla="*/ 83027 h 83330"/>
                    <a:gd name="connsiteX36" fmla="*/ 85364 w 85279"/>
                    <a:gd name="connsiteY36" fmla="*/ 83393 h 83330"/>
                    <a:gd name="connsiteX37" fmla="*/ 85364 w 85279"/>
                    <a:gd name="connsiteY37" fmla="*/ 79611 h 83330"/>
                    <a:gd name="connsiteX38" fmla="*/ 82367 w 85279"/>
                    <a:gd name="connsiteY38" fmla="*/ 79611 h 83330"/>
                    <a:gd name="connsiteX39" fmla="*/ 72503 w 85279"/>
                    <a:gd name="connsiteY39" fmla="*/ 73877 h 83330"/>
                    <a:gd name="connsiteX40" fmla="*/ 72503 w 85279"/>
                    <a:gd name="connsiteY40" fmla="*/ 9579 h 83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5279" h="83330">
                      <a:moveTo>
                        <a:pt x="72503" y="9579"/>
                      </a:moveTo>
                      <a:cubicBezTo>
                        <a:pt x="72503" y="5187"/>
                        <a:pt x="72753" y="3845"/>
                        <a:pt x="82367" y="3845"/>
                      </a:cubicBezTo>
                      <a:lnTo>
                        <a:pt x="85364" y="3845"/>
                      </a:lnTo>
                      <a:lnTo>
                        <a:pt x="85364" y="63"/>
                      </a:lnTo>
                      <a:cubicBezTo>
                        <a:pt x="80994" y="429"/>
                        <a:pt x="71754" y="429"/>
                        <a:pt x="67009" y="429"/>
                      </a:cubicBezTo>
                      <a:cubicBezTo>
                        <a:pt x="62265" y="429"/>
                        <a:pt x="52900" y="429"/>
                        <a:pt x="48530" y="63"/>
                      </a:cubicBezTo>
                      <a:lnTo>
                        <a:pt x="48530" y="3845"/>
                      </a:lnTo>
                      <a:lnTo>
                        <a:pt x="51527" y="3845"/>
                      </a:lnTo>
                      <a:cubicBezTo>
                        <a:pt x="61141" y="3845"/>
                        <a:pt x="61391" y="5187"/>
                        <a:pt x="61391" y="9579"/>
                      </a:cubicBezTo>
                      <a:lnTo>
                        <a:pt x="61391" y="38129"/>
                      </a:lnTo>
                      <a:lnTo>
                        <a:pt x="24057" y="38129"/>
                      </a:lnTo>
                      <a:lnTo>
                        <a:pt x="24057" y="9579"/>
                      </a:lnTo>
                      <a:cubicBezTo>
                        <a:pt x="24057" y="5187"/>
                        <a:pt x="24307" y="3845"/>
                        <a:pt x="33921" y="3845"/>
                      </a:cubicBezTo>
                      <a:lnTo>
                        <a:pt x="36918" y="3845"/>
                      </a:lnTo>
                      <a:lnTo>
                        <a:pt x="36918" y="63"/>
                      </a:lnTo>
                      <a:cubicBezTo>
                        <a:pt x="32548" y="429"/>
                        <a:pt x="23308" y="429"/>
                        <a:pt x="18563" y="429"/>
                      </a:cubicBezTo>
                      <a:cubicBezTo>
                        <a:pt x="13819" y="429"/>
                        <a:pt x="4454" y="429"/>
                        <a:pt x="84" y="63"/>
                      </a:cubicBezTo>
                      <a:lnTo>
                        <a:pt x="84" y="3845"/>
                      </a:lnTo>
                      <a:lnTo>
                        <a:pt x="3081" y="3845"/>
                      </a:lnTo>
                      <a:cubicBezTo>
                        <a:pt x="12695" y="3845"/>
                        <a:pt x="12945" y="5187"/>
                        <a:pt x="12945" y="9579"/>
                      </a:cubicBezTo>
                      <a:lnTo>
                        <a:pt x="12945" y="73877"/>
                      </a:lnTo>
                      <a:cubicBezTo>
                        <a:pt x="12945" y="78269"/>
                        <a:pt x="12695" y="79611"/>
                        <a:pt x="3081" y="79611"/>
                      </a:cubicBezTo>
                      <a:lnTo>
                        <a:pt x="84" y="79611"/>
                      </a:lnTo>
                      <a:lnTo>
                        <a:pt x="84" y="83393"/>
                      </a:lnTo>
                      <a:cubicBezTo>
                        <a:pt x="4454" y="83027"/>
                        <a:pt x="13694" y="83027"/>
                        <a:pt x="18438" y="83027"/>
                      </a:cubicBezTo>
                      <a:cubicBezTo>
                        <a:pt x="23183" y="83027"/>
                        <a:pt x="32548" y="83027"/>
                        <a:pt x="36918" y="83393"/>
                      </a:cubicBezTo>
                      <a:lnTo>
                        <a:pt x="36918" y="79611"/>
                      </a:lnTo>
                      <a:lnTo>
                        <a:pt x="33921" y="79611"/>
                      </a:lnTo>
                      <a:cubicBezTo>
                        <a:pt x="24307" y="79611"/>
                        <a:pt x="24057" y="78269"/>
                        <a:pt x="24057" y="73877"/>
                      </a:cubicBezTo>
                      <a:lnTo>
                        <a:pt x="24057" y="41911"/>
                      </a:lnTo>
                      <a:lnTo>
                        <a:pt x="61391" y="41911"/>
                      </a:lnTo>
                      <a:lnTo>
                        <a:pt x="61391" y="73877"/>
                      </a:lnTo>
                      <a:cubicBezTo>
                        <a:pt x="61391" y="78269"/>
                        <a:pt x="61141" y="79611"/>
                        <a:pt x="51527" y="79611"/>
                      </a:cubicBezTo>
                      <a:lnTo>
                        <a:pt x="48530" y="79611"/>
                      </a:lnTo>
                      <a:lnTo>
                        <a:pt x="48530" y="83393"/>
                      </a:lnTo>
                      <a:cubicBezTo>
                        <a:pt x="52900" y="83027"/>
                        <a:pt x="62140" y="83027"/>
                        <a:pt x="66884" y="83027"/>
                      </a:cubicBezTo>
                      <a:cubicBezTo>
                        <a:pt x="71629" y="83027"/>
                        <a:pt x="80994" y="83027"/>
                        <a:pt x="85364" y="83393"/>
                      </a:cubicBezTo>
                      <a:lnTo>
                        <a:pt x="85364" y="79611"/>
                      </a:lnTo>
                      <a:lnTo>
                        <a:pt x="82367" y="79611"/>
                      </a:lnTo>
                      <a:cubicBezTo>
                        <a:pt x="72753" y="79611"/>
                        <a:pt x="72503" y="78269"/>
                        <a:pt x="72503" y="73877"/>
                      </a:cubicBezTo>
                      <a:lnTo>
                        <a:pt x="72503" y="95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: Shape 2209">
                  <a:extLst>
                    <a:ext uri="{FF2B5EF4-FFF2-40B4-BE49-F238E27FC236}">
                      <a16:creationId xmlns:a16="http://schemas.microsoft.com/office/drawing/2014/main" id="{741ED0FD-9CC8-4168-85D6-667C0D0E5352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5636441" y="4614423"/>
                  <a:ext cx="46573" cy="52584"/>
                </a:xfrm>
                <a:custGeom>
                  <a:avLst/>
                  <a:gdLst>
                    <a:gd name="connsiteX0" fmla="*/ 45291 w 46573"/>
                    <a:gd name="connsiteY0" fmla="*/ 3723 h 52584"/>
                    <a:gd name="connsiteX1" fmla="*/ 46415 w 46573"/>
                    <a:gd name="connsiteY1" fmla="*/ 1649 h 52584"/>
                    <a:gd name="connsiteX2" fmla="*/ 43168 w 46573"/>
                    <a:gd name="connsiteY2" fmla="*/ 63 h 52584"/>
                    <a:gd name="connsiteX3" fmla="*/ 3213 w 46573"/>
                    <a:gd name="connsiteY3" fmla="*/ 63 h 52584"/>
                    <a:gd name="connsiteX4" fmla="*/ 1839 w 46573"/>
                    <a:gd name="connsiteY4" fmla="*/ 19706 h 52584"/>
                    <a:gd name="connsiteX5" fmla="*/ 4961 w 46573"/>
                    <a:gd name="connsiteY5" fmla="*/ 19706 h 52584"/>
                    <a:gd name="connsiteX6" fmla="*/ 21817 w 46573"/>
                    <a:gd name="connsiteY6" fmla="*/ 2747 h 52584"/>
                    <a:gd name="connsiteX7" fmla="*/ 36051 w 46573"/>
                    <a:gd name="connsiteY7" fmla="*/ 2747 h 52584"/>
                    <a:gd name="connsiteX8" fmla="*/ 1215 w 46573"/>
                    <a:gd name="connsiteY8" fmla="*/ 48743 h 52584"/>
                    <a:gd name="connsiteX9" fmla="*/ 91 w 46573"/>
                    <a:gd name="connsiteY9" fmla="*/ 50940 h 52584"/>
                    <a:gd name="connsiteX10" fmla="*/ 3338 w 46573"/>
                    <a:gd name="connsiteY10" fmla="*/ 52648 h 52584"/>
                    <a:gd name="connsiteX11" fmla="*/ 44542 w 46573"/>
                    <a:gd name="connsiteY11" fmla="*/ 52648 h 52584"/>
                    <a:gd name="connsiteX12" fmla="*/ 46664 w 46573"/>
                    <a:gd name="connsiteY12" fmla="*/ 29832 h 52584"/>
                    <a:gd name="connsiteX13" fmla="*/ 43543 w 46573"/>
                    <a:gd name="connsiteY13" fmla="*/ 29832 h 52584"/>
                    <a:gd name="connsiteX14" fmla="*/ 25313 w 46573"/>
                    <a:gd name="connsiteY14" fmla="*/ 49598 h 52584"/>
                    <a:gd name="connsiteX15" fmla="*/ 10580 w 46573"/>
                    <a:gd name="connsiteY15" fmla="*/ 49598 h 52584"/>
                    <a:gd name="connsiteX16" fmla="*/ 45291 w 46573"/>
                    <a:gd name="connsiteY16" fmla="*/ 3723 h 52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6573" h="52584">
                      <a:moveTo>
                        <a:pt x="45291" y="3723"/>
                      </a:moveTo>
                      <a:cubicBezTo>
                        <a:pt x="46415" y="2381"/>
                        <a:pt x="46415" y="2137"/>
                        <a:pt x="46415" y="1649"/>
                      </a:cubicBezTo>
                      <a:cubicBezTo>
                        <a:pt x="46415" y="63"/>
                        <a:pt x="45416" y="63"/>
                        <a:pt x="43168" y="63"/>
                      </a:cubicBezTo>
                      <a:lnTo>
                        <a:pt x="3213" y="63"/>
                      </a:lnTo>
                      <a:lnTo>
                        <a:pt x="1839" y="19706"/>
                      </a:lnTo>
                      <a:lnTo>
                        <a:pt x="4961" y="19706"/>
                      </a:lnTo>
                      <a:cubicBezTo>
                        <a:pt x="5710" y="7261"/>
                        <a:pt x="8082" y="2747"/>
                        <a:pt x="21817" y="2747"/>
                      </a:cubicBezTo>
                      <a:lnTo>
                        <a:pt x="36051" y="2747"/>
                      </a:lnTo>
                      <a:lnTo>
                        <a:pt x="1215" y="48743"/>
                      </a:lnTo>
                      <a:cubicBezTo>
                        <a:pt x="91" y="50086"/>
                        <a:pt x="91" y="50330"/>
                        <a:pt x="91" y="50940"/>
                      </a:cubicBezTo>
                      <a:cubicBezTo>
                        <a:pt x="91" y="52648"/>
                        <a:pt x="965" y="52648"/>
                        <a:pt x="3338" y="52648"/>
                      </a:cubicBezTo>
                      <a:lnTo>
                        <a:pt x="44542" y="52648"/>
                      </a:lnTo>
                      <a:lnTo>
                        <a:pt x="46664" y="29832"/>
                      </a:lnTo>
                      <a:lnTo>
                        <a:pt x="43543" y="29832"/>
                      </a:lnTo>
                      <a:cubicBezTo>
                        <a:pt x="42419" y="44229"/>
                        <a:pt x="39797" y="49598"/>
                        <a:pt x="25313" y="49598"/>
                      </a:cubicBezTo>
                      <a:lnTo>
                        <a:pt x="10580" y="49598"/>
                      </a:lnTo>
                      <a:lnTo>
                        <a:pt x="45291" y="37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4493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317125D-3E93-CAB0-BC43-97CF16439328}"/>
                </a:ext>
              </a:extLst>
            </p:cNvPr>
            <p:cNvSpPr txBox="1"/>
            <p:nvPr/>
          </p:nvSpPr>
          <p:spPr>
            <a:xfrm>
              <a:off x="1523947" y="2700387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 Light" panose="020B0304020202020204" pitchFamily="34" charset="0"/>
                  <a:ea typeface="+mn-ea"/>
                  <a:cs typeface="+mn-cs"/>
                </a:rPr>
                <a:t>Bunch length controlled by different methods</a:t>
              </a:r>
              <a:endParaRPr lang="en-US" dirty="0"/>
            </a:p>
          </p:txBody>
        </p:sp>
      </p:grpSp>
      <p:pic>
        <p:nvPicPr>
          <p:cNvPr id="213" name="Picture 212">
            <a:extLst>
              <a:ext uri="{FF2B5EF4-FFF2-40B4-BE49-F238E27FC236}">
                <a16:creationId xmlns:a16="http://schemas.microsoft.com/office/drawing/2014/main" id="{DBFB0EA8-5A72-4020-BC67-939CE17B3DE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1029" t="20160" r="14185" b="-461"/>
          <a:stretch/>
        </p:blipFill>
        <p:spPr>
          <a:xfrm>
            <a:off x="7505355" y="120181"/>
            <a:ext cx="4510087" cy="1362074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C3BC72AE-B31C-426C-922A-8ACAEED4CC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4690" y="1559648"/>
            <a:ext cx="1862121" cy="1598170"/>
          </a:xfrm>
          <a:prstGeom prst="rect">
            <a:avLst/>
          </a:prstGeom>
        </p:spPr>
      </p:pic>
      <p:sp>
        <p:nvSpPr>
          <p:cNvPr id="215" name="Title 5"/>
          <p:cNvSpPr txBox="1">
            <a:spLocks/>
          </p:cNvSpPr>
          <p:nvPr/>
        </p:nvSpPr>
        <p:spPr>
          <a:xfrm>
            <a:off x="8609831" y="1927784"/>
            <a:ext cx="2767460" cy="472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 err="1">
                <a:sym typeface="Wingdings" panose="05000000000000000000" pitchFamily="2" charset="2"/>
              </a:rPr>
              <a:t>Maxson</a:t>
            </a:r>
            <a:r>
              <a:rPr lang="en-US" sz="1050" dirty="0">
                <a:sym typeface="Wingdings" panose="05000000000000000000" pitchFamily="2" charset="2"/>
              </a:rPr>
              <a:t> et al., PRL 118, 154802 (2017)</a:t>
            </a:r>
            <a:endParaRPr lang="en-US" sz="1050" dirty="0" smtClean="0"/>
          </a:p>
          <a:p>
            <a:r>
              <a:rPr lang="en-US" sz="1050" dirty="0" smtClean="0"/>
              <a:t>L. Zhao. Phys. Rev. X 8, 021061 (2018)</a:t>
            </a:r>
            <a:endParaRPr lang="en-US" sz="1050" dirty="0"/>
          </a:p>
        </p:txBody>
      </p:sp>
      <p:pic>
        <p:nvPicPr>
          <p:cNvPr id="216" name="Picture 215"/>
          <p:cNvPicPr>
            <a:picLocks noChangeAspect="1"/>
          </p:cNvPicPr>
          <p:nvPr/>
        </p:nvPicPr>
        <p:blipFill rotWithShape="1">
          <a:blip r:embed="rId20"/>
          <a:srcRect l="4367" t="835"/>
          <a:stretch/>
        </p:blipFill>
        <p:spPr>
          <a:xfrm>
            <a:off x="5702241" y="4166933"/>
            <a:ext cx="6263936" cy="2521650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46575" y="3266575"/>
            <a:ext cx="2545425" cy="1152406"/>
          </a:xfrm>
          <a:prstGeom prst="rect">
            <a:avLst/>
          </a:prstGeom>
        </p:spPr>
      </p:pic>
      <p:sp>
        <p:nvSpPr>
          <p:cNvPr id="218" name="Rectangle 217"/>
          <p:cNvSpPr/>
          <p:nvPr/>
        </p:nvSpPr>
        <p:spPr>
          <a:xfrm>
            <a:off x="321903" y="91212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Longitudinal phase space manipulation using RF </a:t>
            </a:r>
            <a:r>
              <a:rPr lang="en-US" dirty="0" smtClean="0"/>
              <a:t>cavities 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dirty="0" smtClean="0"/>
              <a:t>Standard </a:t>
            </a:r>
            <a:r>
              <a:rPr lang="en-US" dirty="0"/>
              <a:t>technique in accelerator and beam </a:t>
            </a:r>
            <a:r>
              <a:rPr lang="en-US" dirty="0" smtClean="0"/>
              <a:t>physics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dirty="0" smtClean="0"/>
              <a:t>Suffers </a:t>
            </a:r>
            <a:r>
              <a:rPr lang="en-US" dirty="0"/>
              <a:t>from timing </a:t>
            </a:r>
            <a:r>
              <a:rPr lang="en-US" dirty="0" smtClean="0"/>
              <a:t>jitter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dirty="0" smtClean="0"/>
              <a:t>High </a:t>
            </a:r>
            <a:r>
              <a:rPr lang="en-US" dirty="0"/>
              <a:t>harmonic linearization for even shorter bunches</a:t>
            </a:r>
          </a:p>
          <a:p>
            <a:r>
              <a:rPr lang="en-US" dirty="0" smtClean="0"/>
              <a:t>Multi bend </a:t>
            </a:r>
            <a:r>
              <a:rPr lang="en-US" dirty="0" err="1" smtClean="0"/>
              <a:t>achromat</a:t>
            </a:r>
            <a:r>
              <a:rPr lang="en-US" dirty="0" smtClean="0"/>
              <a:t> or alpha magnet for jitter-free compression</a:t>
            </a:r>
            <a:endParaRPr lang="en-US" dirty="0"/>
          </a:p>
          <a:p>
            <a:r>
              <a:rPr lang="en-US" dirty="0"/>
              <a:t>Laser-based THz compression to synchronize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5086775" y="3306044"/>
            <a:ext cx="6831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H. W. Kim et al., Nat. Phot., 14, 245 (2020)</a:t>
            </a:r>
            <a:endParaRPr lang="en-US" sz="1600" i="1" dirty="0"/>
          </a:p>
          <a:p>
            <a:r>
              <a:rPr lang="en-US" sz="1600" i="1" dirty="0"/>
              <a:t>F. </a:t>
            </a:r>
            <a:r>
              <a:rPr lang="en-US" sz="1600" i="1" dirty="0" smtClean="0"/>
              <a:t>Qi et al., Phys</a:t>
            </a:r>
            <a:r>
              <a:rPr lang="en-US" sz="1600" i="1" dirty="0"/>
              <a:t>. Rev. Lett. 124, 134803 (2020</a:t>
            </a:r>
            <a:r>
              <a:rPr lang="en-US" sz="1600" i="1" dirty="0" smtClean="0"/>
              <a:t>).</a:t>
            </a:r>
          </a:p>
          <a:p>
            <a:r>
              <a:rPr lang="en-US" sz="1600" dirty="0"/>
              <a:t>Y. Yang et al. </a:t>
            </a:r>
            <a:r>
              <a:rPr lang="en-US" sz="1600" dirty="0">
                <a:hlinkClick r:id="rId22"/>
              </a:rPr>
              <a:t>https://</a:t>
            </a:r>
            <a:r>
              <a:rPr lang="en-US" sz="1600" dirty="0" smtClean="0">
                <a:hlinkClick r:id="rId22"/>
              </a:rPr>
              <a:t>arxiv.org/abs/2508.03946</a:t>
            </a:r>
            <a:r>
              <a:rPr lang="en-US" sz="1600" dirty="0" smtClean="0"/>
              <a:t> (2025)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309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Picture 1439">
            <a:extLst>
              <a:ext uri="{FF2B5EF4-FFF2-40B4-BE49-F238E27FC236}">
                <a16:creationId xmlns:a16="http://schemas.microsoft.com/office/drawing/2014/main" id="{CB5FEE7A-E431-3BEC-F1CC-04E2F49D7274}"/>
              </a:ext>
            </a:extLst>
      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254789" y="4856658"/>
            <a:ext cx="3935044" cy="14744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6E6C8F-59BA-E2BF-7923-254C7DD18BB3}"/>
              </a:ext>
            </a:extLst>
          </p:cNvPr>
          <p:cNvSpPr txBox="1">
            <a:spLocks/>
          </p:cNvSpPr>
          <p:nvPr/>
        </p:nvSpPr>
        <p:spPr>
          <a:xfrm>
            <a:off x="724518" y="0"/>
            <a:ext cx="10146682" cy="909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Limitations of RF compression: longitudinal phase space nonlinearities</a:t>
            </a:r>
            <a:endParaRPr lang="en-US" sz="4000" dirty="0"/>
          </a:p>
        </p:txBody>
      </p:sp>
      <p:grpSp>
        <p:nvGrpSpPr>
          <p:cNvPr id="183" name="Group 182" descr="\documentclass{article}&#10;\usepackage{amsmath}&#10;\pagestyle{empty}&#10;\begin{document}&#10;&#10;&#10;$=a \Delta \varphi  \sin \varphi_0-\frac{1}{2} \Delta \varphi ^2 a \cos \varphi_0-\frac{1}{6} a \Delta \varphi ^3 \sin \varphi_0+O\left(\Delta \varphi&#10;   ^4\right)$&#10;&#10;\end{document}" title="IguanaTex Vector Display">
            <a:extLst>
              <a:ext uri="{FF2B5EF4-FFF2-40B4-BE49-F238E27FC236}">
                <a16:creationId xmlns:a16="http://schemas.microsoft.com/office/drawing/2014/main" id="{8FAEC589-2477-2890-81F4-7B49165FCE3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23031" y="1721661"/>
            <a:ext cx="5504459" cy="272411"/>
            <a:chOff x="3227296" y="5264275"/>
            <a:chExt cx="5504459" cy="272411"/>
          </a:xfrm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28A8CE0-A9BE-E113-2915-2828C86ED36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227296" y="5374265"/>
              <a:ext cx="148507" cy="52362"/>
            </a:xfrm>
            <a:custGeom>
              <a:avLst/>
              <a:gdLst>
                <a:gd name="connsiteX0" fmla="*/ 140991 w 148507"/>
                <a:gd name="connsiteY0" fmla="*/ 9014 h 52362"/>
                <a:gd name="connsiteX1" fmla="*/ 148584 w 148507"/>
                <a:gd name="connsiteY1" fmla="*/ 4538 h 52362"/>
                <a:gd name="connsiteX2" fmla="*/ 141215 w 148507"/>
                <a:gd name="connsiteY2" fmla="*/ 63 h 52362"/>
                <a:gd name="connsiteX3" fmla="*/ 7446 w 148507"/>
                <a:gd name="connsiteY3" fmla="*/ 63 h 52362"/>
                <a:gd name="connsiteX4" fmla="*/ 77 w 148507"/>
                <a:gd name="connsiteY4" fmla="*/ 4538 h 52362"/>
                <a:gd name="connsiteX5" fmla="*/ 7670 w 148507"/>
                <a:gd name="connsiteY5" fmla="*/ 9014 h 52362"/>
                <a:gd name="connsiteX6" fmla="*/ 140991 w 148507"/>
                <a:gd name="connsiteY6" fmla="*/ 9014 h 52362"/>
                <a:gd name="connsiteX7" fmla="*/ 141215 w 148507"/>
                <a:gd name="connsiteY7" fmla="*/ 52425 h 52362"/>
                <a:gd name="connsiteX8" fmla="*/ 148584 w 148507"/>
                <a:gd name="connsiteY8" fmla="*/ 47950 h 52362"/>
                <a:gd name="connsiteX9" fmla="*/ 140991 w 148507"/>
                <a:gd name="connsiteY9" fmla="*/ 43474 h 52362"/>
                <a:gd name="connsiteX10" fmla="*/ 7670 w 148507"/>
                <a:gd name="connsiteY10" fmla="*/ 43474 h 52362"/>
                <a:gd name="connsiteX11" fmla="*/ 77 w 148507"/>
                <a:gd name="connsiteY11" fmla="*/ 47950 h 52362"/>
                <a:gd name="connsiteX12" fmla="*/ 7446 w 148507"/>
                <a:gd name="connsiteY12" fmla="*/ 52425 h 52362"/>
                <a:gd name="connsiteX13" fmla="*/ 141215 w 148507"/>
                <a:gd name="connsiteY13" fmla="*/ 52425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07" h="52362">
                  <a:moveTo>
                    <a:pt x="140991" y="9014"/>
                  </a:moveTo>
                  <a:cubicBezTo>
                    <a:pt x="144341" y="9014"/>
                    <a:pt x="148584" y="9014"/>
                    <a:pt x="148584" y="4538"/>
                  </a:cubicBezTo>
                  <a:cubicBezTo>
                    <a:pt x="148584" y="63"/>
                    <a:pt x="144341" y="63"/>
                    <a:pt x="141215" y="63"/>
                  </a:cubicBezTo>
                  <a:lnTo>
                    <a:pt x="7446" y="63"/>
                  </a:lnTo>
                  <a:cubicBezTo>
                    <a:pt x="4320" y="63"/>
                    <a:pt x="77" y="63"/>
                    <a:pt x="77" y="4538"/>
                  </a:cubicBezTo>
                  <a:cubicBezTo>
                    <a:pt x="77" y="9014"/>
                    <a:pt x="4320" y="9014"/>
                    <a:pt x="7670" y="9014"/>
                  </a:cubicBezTo>
                  <a:lnTo>
                    <a:pt x="140991" y="9014"/>
                  </a:lnTo>
                  <a:close/>
                  <a:moveTo>
                    <a:pt x="141215" y="52425"/>
                  </a:moveTo>
                  <a:cubicBezTo>
                    <a:pt x="144341" y="52425"/>
                    <a:pt x="148584" y="52425"/>
                    <a:pt x="148584" y="47950"/>
                  </a:cubicBezTo>
                  <a:cubicBezTo>
                    <a:pt x="148584" y="43474"/>
                    <a:pt x="144341" y="43474"/>
                    <a:pt x="140991" y="43474"/>
                  </a:cubicBezTo>
                  <a:lnTo>
                    <a:pt x="7670" y="43474"/>
                  </a:lnTo>
                  <a:cubicBezTo>
                    <a:pt x="4320" y="43474"/>
                    <a:pt x="77" y="43474"/>
                    <a:pt x="77" y="47950"/>
                  </a:cubicBezTo>
                  <a:cubicBezTo>
                    <a:pt x="77" y="52425"/>
                    <a:pt x="4320" y="52425"/>
                    <a:pt x="7446" y="52425"/>
                  </a:cubicBezTo>
                  <a:lnTo>
                    <a:pt x="141215" y="5242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EDFDEA8-014A-9B05-4772-6C0560A4BAF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459449" y="5357482"/>
              <a:ext cx="102280" cy="101368"/>
            </a:xfrm>
            <a:custGeom>
              <a:avLst/>
              <a:gdLst>
                <a:gd name="connsiteX0" fmla="*/ 74453 w 102280"/>
                <a:gd name="connsiteY0" fmla="*/ 14384 h 101368"/>
                <a:gd name="connsiteX1" fmla="*/ 53907 w 102280"/>
                <a:gd name="connsiteY1" fmla="*/ 63 h 101368"/>
                <a:gd name="connsiteX2" fmla="*/ 87 w 102280"/>
                <a:gd name="connsiteY2" fmla="*/ 65628 h 101368"/>
                <a:gd name="connsiteX3" fmla="*/ 29789 w 102280"/>
                <a:gd name="connsiteY3" fmla="*/ 101431 h 101368"/>
                <a:gd name="connsiteX4" fmla="*/ 58820 w 102280"/>
                <a:gd name="connsiteY4" fmla="*/ 84648 h 101368"/>
                <a:gd name="connsiteX5" fmla="*/ 79142 w 102280"/>
                <a:gd name="connsiteY5" fmla="*/ 101431 h 101368"/>
                <a:gd name="connsiteX6" fmla="*/ 95668 w 102280"/>
                <a:gd name="connsiteY6" fmla="*/ 89124 h 101368"/>
                <a:gd name="connsiteX7" fmla="*/ 102368 w 102280"/>
                <a:gd name="connsiteY7" fmla="*/ 66970 h 101368"/>
                <a:gd name="connsiteX8" fmla="*/ 99688 w 102280"/>
                <a:gd name="connsiteY8" fmla="*/ 64733 h 101368"/>
                <a:gd name="connsiteX9" fmla="*/ 96561 w 102280"/>
                <a:gd name="connsiteY9" fmla="*/ 68760 h 101368"/>
                <a:gd name="connsiteX10" fmla="*/ 79589 w 102280"/>
                <a:gd name="connsiteY10" fmla="*/ 96508 h 101368"/>
                <a:gd name="connsiteX11" fmla="*/ 72889 w 102280"/>
                <a:gd name="connsiteY11" fmla="*/ 86215 h 101368"/>
                <a:gd name="connsiteX12" fmla="*/ 75793 w 102280"/>
                <a:gd name="connsiteY12" fmla="*/ 69656 h 101368"/>
                <a:gd name="connsiteX13" fmla="*/ 80706 w 102280"/>
                <a:gd name="connsiteY13" fmla="*/ 49516 h 101368"/>
                <a:gd name="connsiteX14" fmla="*/ 88745 w 102280"/>
                <a:gd name="connsiteY14" fmla="*/ 18188 h 101368"/>
                <a:gd name="connsiteX15" fmla="*/ 90308 w 102280"/>
                <a:gd name="connsiteY15" fmla="*/ 10580 h 101368"/>
                <a:gd name="connsiteX16" fmla="*/ 83832 w 102280"/>
                <a:gd name="connsiteY16" fmla="*/ 4538 h 101368"/>
                <a:gd name="connsiteX17" fmla="*/ 74453 w 102280"/>
                <a:gd name="connsiteY17" fmla="*/ 14384 h 101368"/>
                <a:gd name="connsiteX18" fmla="*/ 59937 w 102280"/>
                <a:gd name="connsiteY18" fmla="*/ 72341 h 101368"/>
                <a:gd name="connsiteX19" fmla="*/ 55470 w 102280"/>
                <a:gd name="connsiteY19" fmla="*/ 80620 h 101368"/>
                <a:gd name="connsiteX20" fmla="*/ 30235 w 102280"/>
                <a:gd name="connsiteY20" fmla="*/ 96508 h 101368"/>
                <a:gd name="connsiteX21" fmla="*/ 15943 w 102280"/>
                <a:gd name="connsiteY21" fmla="*/ 75474 h 101368"/>
                <a:gd name="connsiteX22" fmla="*/ 28225 w 102280"/>
                <a:gd name="connsiteY22" fmla="*/ 26468 h 101368"/>
                <a:gd name="connsiteX23" fmla="*/ 54131 w 102280"/>
                <a:gd name="connsiteY23" fmla="*/ 4986 h 101368"/>
                <a:gd name="connsiteX24" fmla="*/ 71773 w 102280"/>
                <a:gd name="connsiteY24" fmla="*/ 24678 h 101368"/>
                <a:gd name="connsiteX25" fmla="*/ 71103 w 102280"/>
                <a:gd name="connsiteY25" fmla="*/ 28482 h 101368"/>
                <a:gd name="connsiteX26" fmla="*/ 59937 w 102280"/>
                <a:gd name="connsiteY26" fmla="*/ 72341 h 1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280" h="101368">
                  <a:moveTo>
                    <a:pt x="74453" y="14384"/>
                  </a:moveTo>
                  <a:cubicBezTo>
                    <a:pt x="70433" y="6105"/>
                    <a:pt x="63957" y="63"/>
                    <a:pt x="53907" y="63"/>
                  </a:cubicBezTo>
                  <a:cubicBezTo>
                    <a:pt x="27779" y="63"/>
                    <a:pt x="87" y="32957"/>
                    <a:pt x="87" y="65628"/>
                  </a:cubicBezTo>
                  <a:cubicBezTo>
                    <a:pt x="87" y="86662"/>
                    <a:pt x="12370" y="101431"/>
                    <a:pt x="29789" y="101431"/>
                  </a:cubicBezTo>
                  <a:cubicBezTo>
                    <a:pt x="34255" y="101431"/>
                    <a:pt x="45421" y="100536"/>
                    <a:pt x="58820" y="84648"/>
                  </a:cubicBezTo>
                  <a:cubicBezTo>
                    <a:pt x="60607" y="94047"/>
                    <a:pt x="68423" y="101431"/>
                    <a:pt x="79142" y="101431"/>
                  </a:cubicBezTo>
                  <a:cubicBezTo>
                    <a:pt x="86959" y="101431"/>
                    <a:pt x="92095" y="96284"/>
                    <a:pt x="95668" y="89124"/>
                  </a:cubicBezTo>
                  <a:cubicBezTo>
                    <a:pt x="99464" y="81068"/>
                    <a:pt x="102368" y="67418"/>
                    <a:pt x="102368" y="66970"/>
                  </a:cubicBezTo>
                  <a:cubicBezTo>
                    <a:pt x="102368" y="64733"/>
                    <a:pt x="100358" y="64733"/>
                    <a:pt x="99688" y="64733"/>
                  </a:cubicBezTo>
                  <a:cubicBezTo>
                    <a:pt x="97455" y="64733"/>
                    <a:pt x="97231" y="65628"/>
                    <a:pt x="96561" y="68760"/>
                  </a:cubicBezTo>
                  <a:cubicBezTo>
                    <a:pt x="92765" y="83306"/>
                    <a:pt x="88745" y="96508"/>
                    <a:pt x="79589" y="96508"/>
                  </a:cubicBezTo>
                  <a:cubicBezTo>
                    <a:pt x="73559" y="96508"/>
                    <a:pt x="72889" y="90690"/>
                    <a:pt x="72889" y="86215"/>
                  </a:cubicBezTo>
                  <a:cubicBezTo>
                    <a:pt x="72889" y="81292"/>
                    <a:pt x="73336" y="79501"/>
                    <a:pt x="75793" y="69656"/>
                  </a:cubicBezTo>
                  <a:cubicBezTo>
                    <a:pt x="78249" y="60257"/>
                    <a:pt x="78696" y="58019"/>
                    <a:pt x="80706" y="49516"/>
                  </a:cubicBezTo>
                  <a:lnTo>
                    <a:pt x="88745" y="18188"/>
                  </a:lnTo>
                  <a:cubicBezTo>
                    <a:pt x="90308" y="11923"/>
                    <a:pt x="90308" y="11475"/>
                    <a:pt x="90308" y="10580"/>
                  </a:cubicBezTo>
                  <a:cubicBezTo>
                    <a:pt x="90308" y="6776"/>
                    <a:pt x="87628" y="4538"/>
                    <a:pt x="83832" y="4538"/>
                  </a:cubicBezTo>
                  <a:cubicBezTo>
                    <a:pt x="78472" y="4538"/>
                    <a:pt x="75123" y="9461"/>
                    <a:pt x="74453" y="14384"/>
                  </a:cubicBezTo>
                  <a:close/>
                  <a:moveTo>
                    <a:pt x="59937" y="72341"/>
                  </a:moveTo>
                  <a:cubicBezTo>
                    <a:pt x="58820" y="76369"/>
                    <a:pt x="58820" y="76816"/>
                    <a:pt x="55470" y="80620"/>
                  </a:cubicBezTo>
                  <a:cubicBezTo>
                    <a:pt x="45644" y="92928"/>
                    <a:pt x="36488" y="96508"/>
                    <a:pt x="30235" y="96508"/>
                  </a:cubicBezTo>
                  <a:cubicBezTo>
                    <a:pt x="19069" y="96508"/>
                    <a:pt x="15943" y="84201"/>
                    <a:pt x="15943" y="75474"/>
                  </a:cubicBezTo>
                  <a:cubicBezTo>
                    <a:pt x="15943" y="64285"/>
                    <a:pt x="23089" y="36761"/>
                    <a:pt x="28225" y="26468"/>
                  </a:cubicBezTo>
                  <a:cubicBezTo>
                    <a:pt x="35148" y="13265"/>
                    <a:pt x="45198" y="4986"/>
                    <a:pt x="54131" y="4986"/>
                  </a:cubicBezTo>
                  <a:cubicBezTo>
                    <a:pt x="68646" y="4986"/>
                    <a:pt x="71773" y="23335"/>
                    <a:pt x="71773" y="24678"/>
                  </a:cubicBezTo>
                  <a:cubicBezTo>
                    <a:pt x="71773" y="26020"/>
                    <a:pt x="71326" y="27363"/>
                    <a:pt x="71103" y="28482"/>
                  </a:cubicBezTo>
                  <a:lnTo>
                    <a:pt x="59937" y="7234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8C17328-D41A-F572-B4A5-A8429D4AEFF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579056" y="5296169"/>
              <a:ext cx="164809" cy="160219"/>
            </a:xfrm>
            <a:custGeom>
              <a:avLst/>
              <a:gdLst>
                <a:gd name="connsiteX0" fmla="*/ 88304 w 164809"/>
                <a:gd name="connsiteY0" fmla="*/ 4091 h 160219"/>
                <a:gd name="connsiteX1" fmla="*/ 82497 w 164809"/>
                <a:gd name="connsiteY1" fmla="*/ 63 h 160219"/>
                <a:gd name="connsiteX2" fmla="*/ 76691 w 164809"/>
                <a:gd name="connsiteY2" fmla="*/ 4091 h 160219"/>
                <a:gd name="connsiteX3" fmla="*/ 1209 w 164809"/>
                <a:gd name="connsiteY3" fmla="*/ 155807 h 160219"/>
                <a:gd name="connsiteX4" fmla="*/ 92 w 164809"/>
                <a:gd name="connsiteY4" fmla="*/ 158493 h 160219"/>
                <a:gd name="connsiteX5" fmla="*/ 5006 w 164809"/>
                <a:gd name="connsiteY5" fmla="*/ 160283 h 160219"/>
                <a:gd name="connsiteX6" fmla="*/ 159989 w 164809"/>
                <a:gd name="connsiteY6" fmla="*/ 160283 h 160219"/>
                <a:gd name="connsiteX7" fmla="*/ 164902 w 164809"/>
                <a:gd name="connsiteY7" fmla="*/ 158493 h 160219"/>
                <a:gd name="connsiteX8" fmla="*/ 163786 w 164809"/>
                <a:gd name="connsiteY8" fmla="*/ 155807 h 160219"/>
                <a:gd name="connsiteX9" fmla="*/ 88304 w 164809"/>
                <a:gd name="connsiteY9" fmla="*/ 4091 h 160219"/>
                <a:gd name="connsiteX10" fmla="*/ 75351 w 164809"/>
                <a:gd name="connsiteY10" fmla="*/ 22440 h 160219"/>
                <a:gd name="connsiteX11" fmla="*/ 135424 w 164809"/>
                <a:gd name="connsiteY11" fmla="*/ 143276 h 160219"/>
                <a:gd name="connsiteX12" fmla="*/ 15055 w 164809"/>
                <a:gd name="connsiteY12" fmla="*/ 143276 h 160219"/>
                <a:gd name="connsiteX13" fmla="*/ 75351 w 164809"/>
                <a:gd name="connsiteY13" fmla="*/ 22440 h 16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809" h="160219">
                  <a:moveTo>
                    <a:pt x="88304" y="4091"/>
                  </a:moveTo>
                  <a:cubicBezTo>
                    <a:pt x="86740" y="1182"/>
                    <a:pt x="86294" y="63"/>
                    <a:pt x="82497" y="63"/>
                  </a:cubicBezTo>
                  <a:cubicBezTo>
                    <a:pt x="78701" y="63"/>
                    <a:pt x="78254" y="1182"/>
                    <a:pt x="76691" y="4091"/>
                  </a:cubicBezTo>
                  <a:lnTo>
                    <a:pt x="1209" y="155807"/>
                  </a:lnTo>
                  <a:cubicBezTo>
                    <a:pt x="92" y="157821"/>
                    <a:pt x="92" y="158269"/>
                    <a:pt x="92" y="158493"/>
                  </a:cubicBezTo>
                  <a:cubicBezTo>
                    <a:pt x="92" y="160283"/>
                    <a:pt x="1432" y="160283"/>
                    <a:pt x="5006" y="160283"/>
                  </a:cubicBezTo>
                  <a:lnTo>
                    <a:pt x="159989" y="160283"/>
                  </a:lnTo>
                  <a:cubicBezTo>
                    <a:pt x="163562" y="160283"/>
                    <a:pt x="164902" y="160283"/>
                    <a:pt x="164902" y="158493"/>
                  </a:cubicBezTo>
                  <a:cubicBezTo>
                    <a:pt x="164902" y="158269"/>
                    <a:pt x="164902" y="157821"/>
                    <a:pt x="163786" y="155807"/>
                  </a:cubicBezTo>
                  <a:lnTo>
                    <a:pt x="88304" y="4091"/>
                  </a:lnTo>
                  <a:close/>
                  <a:moveTo>
                    <a:pt x="75351" y="22440"/>
                  </a:moveTo>
                  <a:lnTo>
                    <a:pt x="135424" y="143276"/>
                  </a:lnTo>
                  <a:lnTo>
                    <a:pt x="15055" y="143276"/>
                  </a:lnTo>
                  <a:lnTo>
                    <a:pt x="75351" y="2244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0559042-05E1-16E5-C50C-9363B6AB50A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765826" y="5357482"/>
              <a:ext cx="127068" cy="147688"/>
            </a:xfrm>
            <a:custGeom>
              <a:avLst/>
              <a:gdLst>
                <a:gd name="connsiteX0" fmla="*/ 26899 w 127068"/>
                <a:gd name="connsiteY0" fmla="*/ 137011 h 147688"/>
                <a:gd name="connsiteX1" fmla="*/ 25783 w 127068"/>
                <a:gd name="connsiteY1" fmla="*/ 141486 h 147688"/>
                <a:gd name="connsiteX2" fmla="*/ 32259 w 127068"/>
                <a:gd name="connsiteY2" fmla="*/ 147752 h 147688"/>
                <a:gd name="connsiteX3" fmla="*/ 40522 w 127068"/>
                <a:gd name="connsiteY3" fmla="*/ 141934 h 147688"/>
                <a:gd name="connsiteX4" fmla="*/ 48338 w 127068"/>
                <a:gd name="connsiteY4" fmla="*/ 100983 h 147688"/>
                <a:gd name="connsiteX5" fmla="*/ 55707 w 127068"/>
                <a:gd name="connsiteY5" fmla="*/ 101431 h 147688"/>
                <a:gd name="connsiteX6" fmla="*/ 127170 w 127068"/>
                <a:gd name="connsiteY6" fmla="*/ 30943 h 147688"/>
                <a:gd name="connsiteX7" fmla="*/ 101711 w 127068"/>
                <a:gd name="connsiteY7" fmla="*/ 63 h 147688"/>
                <a:gd name="connsiteX8" fmla="*/ 42532 w 127068"/>
                <a:gd name="connsiteY8" fmla="*/ 87110 h 147688"/>
                <a:gd name="connsiteX9" fmla="*/ 5907 w 127068"/>
                <a:gd name="connsiteY9" fmla="*/ 53992 h 147688"/>
                <a:gd name="connsiteX10" fmla="*/ 24443 w 127068"/>
                <a:gd name="connsiteY10" fmla="*/ 7671 h 147688"/>
                <a:gd name="connsiteX11" fmla="*/ 26229 w 127068"/>
                <a:gd name="connsiteY11" fmla="*/ 4762 h 147688"/>
                <a:gd name="connsiteX12" fmla="*/ 23549 w 127068"/>
                <a:gd name="connsiteY12" fmla="*/ 2524 h 147688"/>
                <a:gd name="connsiteX13" fmla="*/ 101 w 127068"/>
                <a:gd name="connsiteY13" fmla="*/ 56453 h 147688"/>
                <a:gd name="connsiteX14" fmla="*/ 38735 w 127068"/>
                <a:gd name="connsiteY14" fmla="*/ 99417 h 147688"/>
                <a:gd name="connsiteX15" fmla="*/ 26899 w 127068"/>
                <a:gd name="connsiteY15" fmla="*/ 137011 h 147688"/>
                <a:gd name="connsiteX16" fmla="*/ 57717 w 127068"/>
                <a:gd name="connsiteY16" fmla="*/ 88452 h 147688"/>
                <a:gd name="connsiteX17" fmla="*/ 53697 w 127068"/>
                <a:gd name="connsiteY17" fmla="*/ 88228 h 147688"/>
                <a:gd name="connsiteX18" fmla="*/ 50794 w 127068"/>
                <a:gd name="connsiteY18" fmla="*/ 87333 h 147688"/>
                <a:gd name="connsiteX19" fmla="*/ 55261 w 127068"/>
                <a:gd name="connsiteY19" fmla="*/ 63166 h 147688"/>
                <a:gd name="connsiteX20" fmla="*/ 99478 w 127068"/>
                <a:gd name="connsiteY20" fmla="*/ 13041 h 147688"/>
                <a:gd name="connsiteX21" fmla="*/ 120917 w 127068"/>
                <a:gd name="connsiteY21" fmla="*/ 35866 h 147688"/>
                <a:gd name="connsiteX22" fmla="*/ 57717 w 127068"/>
                <a:gd name="connsiteY22" fmla="*/ 88452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068" h="147688">
                  <a:moveTo>
                    <a:pt x="26899" y="137011"/>
                  </a:moveTo>
                  <a:cubicBezTo>
                    <a:pt x="26006" y="139920"/>
                    <a:pt x="25783" y="140367"/>
                    <a:pt x="25783" y="141486"/>
                  </a:cubicBezTo>
                  <a:cubicBezTo>
                    <a:pt x="25783" y="146409"/>
                    <a:pt x="30026" y="147752"/>
                    <a:pt x="32259" y="147752"/>
                  </a:cubicBezTo>
                  <a:cubicBezTo>
                    <a:pt x="33375" y="147752"/>
                    <a:pt x="38288" y="147080"/>
                    <a:pt x="40522" y="141934"/>
                  </a:cubicBezTo>
                  <a:cubicBezTo>
                    <a:pt x="41192" y="140143"/>
                    <a:pt x="42308" y="132759"/>
                    <a:pt x="48338" y="100983"/>
                  </a:cubicBezTo>
                  <a:cubicBezTo>
                    <a:pt x="50348" y="101207"/>
                    <a:pt x="51911" y="101431"/>
                    <a:pt x="55707" y="101431"/>
                  </a:cubicBezTo>
                  <a:cubicBezTo>
                    <a:pt x="92778" y="101431"/>
                    <a:pt x="127170" y="66299"/>
                    <a:pt x="127170" y="30943"/>
                  </a:cubicBezTo>
                  <a:cubicBezTo>
                    <a:pt x="127170" y="13489"/>
                    <a:pt x="118460" y="63"/>
                    <a:pt x="101711" y="63"/>
                  </a:cubicBezTo>
                  <a:cubicBezTo>
                    <a:pt x="69330" y="63"/>
                    <a:pt x="55931" y="43474"/>
                    <a:pt x="42532" y="87110"/>
                  </a:cubicBezTo>
                  <a:cubicBezTo>
                    <a:pt x="18413" y="82634"/>
                    <a:pt x="5907" y="70103"/>
                    <a:pt x="5907" y="53992"/>
                  </a:cubicBezTo>
                  <a:cubicBezTo>
                    <a:pt x="5907" y="47726"/>
                    <a:pt x="11043" y="23111"/>
                    <a:pt x="24443" y="7671"/>
                  </a:cubicBezTo>
                  <a:cubicBezTo>
                    <a:pt x="26229" y="5657"/>
                    <a:pt x="26229" y="5210"/>
                    <a:pt x="26229" y="4762"/>
                  </a:cubicBezTo>
                  <a:cubicBezTo>
                    <a:pt x="26229" y="3867"/>
                    <a:pt x="25783" y="2524"/>
                    <a:pt x="23549" y="2524"/>
                  </a:cubicBezTo>
                  <a:cubicBezTo>
                    <a:pt x="17296" y="2524"/>
                    <a:pt x="101" y="34971"/>
                    <a:pt x="101" y="56453"/>
                  </a:cubicBezTo>
                  <a:cubicBezTo>
                    <a:pt x="101" y="77488"/>
                    <a:pt x="14840" y="93823"/>
                    <a:pt x="38735" y="99417"/>
                  </a:cubicBezTo>
                  <a:lnTo>
                    <a:pt x="26899" y="137011"/>
                  </a:lnTo>
                  <a:close/>
                  <a:moveTo>
                    <a:pt x="57717" y="88452"/>
                  </a:moveTo>
                  <a:cubicBezTo>
                    <a:pt x="55931" y="88452"/>
                    <a:pt x="55484" y="88452"/>
                    <a:pt x="53697" y="88228"/>
                  </a:cubicBezTo>
                  <a:cubicBezTo>
                    <a:pt x="51018" y="88228"/>
                    <a:pt x="50794" y="88005"/>
                    <a:pt x="50794" y="87333"/>
                  </a:cubicBezTo>
                  <a:cubicBezTo>
                    <a:pt x="50794" y="86886"/>
                    <a:pt x="54591" y="66523"/>
                    <a:pt x="55261" y="63166"/>
                  </a:cubicBezTo>
                  <a:cubicBezTo>
                    <a:pt x="62184" y="34523"/>
                    <a:pt x="79603" y="13041"/>
                    <a:pt x="99478" y="13041"/>
                  </a:cubicBezTo>
                  <a:cubicBezTo>
                    <a:pt x="114887" y="13041"/>
                    <a:pt x="120917" y="25125"/>
                    <a:pt x="120917" y="35866"/>
                  </a:cubicBezTo>
                  <a:cubicBezTo>
                    <a:pt x="120917" y="61152"/>
                    <a:pt x="92108" y="88452"/>
                    <a:pt x="57717" y="8845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B2E920D-E3F3-E0A3-C6BD-9977D244907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945337" y="5356140"/>
              <a:ext cx="73025" cy="102710"/>
            </a:xfrm>
            <a:custGeom>
              <a:avLst/>
              <a:gdLst>
                <a:gd name="connsiteX0" fmla="*/ 39190 w 73025"/>
                <a:gd name="connsiteY0" fmla="*/ 56901 h 102710"/>
                <a:gd name="connsiteX1" fmla="*/ 62415 w 73025"/>
                <a:gd name="connsiteY1" fmla="*/ 77487 h 102710"/>
                <a:gd name="connsiteX2" fmla="*/ 37180 w 73025"/>
                <a:gd name="connsiteY2" fmla="*/ 97851 h 102710"/>
                <a:gd name="connsiteX3" fmla="*/ 6139 w 73025"/>
                <a:gd name="connsiteY3" fmla="*/ 66075 h 102710"/>
                <a:gd name="connsiteX4" fmla="*/ 3012 w 73025"/>
                <a:gd name="connsiteY4" fmla="*/ 62271 h 102710"/>
                <a:gd name="connsiteX5" fmla="*/ 109 w 73025"/>
                <a:gd name="connsiteY5" fmla="*/ 67865 h 102710"/>
                <a:gd name="connsiteX6" fmla="*/ 109 w 73025"/>
                <a:gd name="connsiteY6" fmla="*/ 97403 h 102710"/>
                <a:gd name="connsiteX7" fmla="*/ 2565 w 73025"/>
                <a:gd name="connsiteY7" fmla="*/ 102774 h 102710"/>
                <a:gd name="connsiteX8" fmla="*/ 8148 w 73025"/>
                <a:gd name="connsiteY8" fmla="*/ 98298 h 102710"/>
                <a:gd name="connsiteX9" fmla="*/ 12615 w 73025"/>
                <a:gd name="connsiteY9" fmla="*/ 93151 h 102710"/>
                <a:gd name="connsiteX10" fmla="*/ 37180 w 73025"/>
                <a:gd name="connsiteY10" fmla="*/ 102774 h 102710"/>
                <a:gd name="connsiteX11" fmla="*/ 73134 w 73025"/>
                <a:gd name="connsiteY11" fmla="*/ 71669 h 102710"/>
                <a:gd name="connsiteX12" fmla="*/ 63755 w 73025"/>
                <a:gd name="connsiteY12" fmla="*/ 50411 h 102710"/>
                <a:gd name="connsiteX13" fmla="*/ 38297 w 73025"/>
                <a:gd name="connsiteY13" fmla="*/ 39670 h 102710"/>
                <a:gd name="connsiteX14" fmla="*/ 10828 w 73025"/>
                <a:gd name="connsiteY14" fmla="*/ 21321 h 102710"/>
                <a:gd name="connsiteX15" fmla="*/ 35840 w 73025"/>
                <a:gd name="connsiteY15" fmla="*/ 4314 h 102710"/>
                <a:gd name="connsiteX16" fmla="*/ 61968 w 73025"/>
                <a:gd name="connsiteY16" fmla="*/ 31391 h 102710"/>
                <a:gd name="connsiteX17" fmla="*/ 64648 w 73025"/>
                <a:gd name="connsiteY17" fmla="*/ 33405 h 102710"/>
                <a:gd name="connsiteX18" fmla="*/ 67551 w 73025"/>
                <a:gd name="connsiteY18" fmla="*/ 28034 h 102710"/>
                <a:gd name="connsiteX19" fmla="*/ 67551 w 73025"/>
                <a:gd name="connsiteY19" fmla="*/ 5433 h 102710"/>
                <a:gd name="connsiteX20" fmla="*/ 65095 w 73025"/>
                <a:gd name="connsiteY20" fmla="*/ 63 h 102710"/>
                <a:gd name="connsiteX21" fmla="*/ 60629 w 73025"/>
                <a:gd name="connsiteY21" fmla="*/ 2748 h 102710"/>
                <a:gd name="connsiteX22" fmla="*/ 56832 w 73025"/>
                <a:gd name="connsiteY22" fmla="*/ 6328 h 102710"/>
                <a:gd name="connsiteX23" fmla="*/ 35840 w 73025"/>
                <a:gd name="connsiteY23" fmla="*/ 63 h 102710"/>
                <a:gd name="connsiteX24" fmla="*/ 109 w 73025"/>
                <a:gd name="connsiteY24" fmla="*/ 27587 h 102710"/>
                <a:gd name="connsiteX25" fmla="*/ 9712 w 73025"/>
                <a:gd name="connsiteY25" fmla="*/ 46607 h 102710"/>
                <a:gd name="connsiteX26" fmla="*/ 39190 w 73025"/>
                <a:gd name="connsiteY26" fmla="*/ 56901 h 10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025" h="102710">
                  <a:moveTo>
                    <a:pt x="39190" y="56901"/>
                  </a:moveTo>
                  <a:cubicBezTo>
                    <a:pt x="44103" y="57796"/>
                    <a:pt x="62415" y="61376"/>
                    <a:pt x="62415" y="77487"/>
                  </a:cubicBezTo>
                  <a:cubicBezTo>
                    <a:pt x="62415" y="88900"/>
                    <a:pt x="54599" y="97851"/>
                    <a:pt x="37180" y="97851"/>
                  </a:cubicBezTo>
                  <a:cubicBezTo>
                    <a:pt x="18421" y="97851"/>
                    <a:pt x="10382" y="85096"/>
                    <a:pt x="6139" y="66075"/>
                  </a:cubicBezTo>
                  <a:cubicBezTo>
                    <a:pt x="5469" y="63166"/>
                    <a:pt x="5245" y="62271"/>
                    <a:pt x="3012" y="62271"/>
                  </a:cubicBezTo>
                  <a:cubicBezTo>
                    <a:pt x="109" y="62271"/>
                    <a:pt x="109" y="63837"/>
                    <a:pt x="109" y="67865"/>
                  </a:cubicBezTo>
                  <a:lnTo>
                    <a:pt x="109" y="97403"/>
                  </a:lnTo>
                  <a:cubicBezTo>
                    <a:pt x="109" y="101207"/>
                    <a:pt x="109" y="102774"/>
                    <a:pt x="2565" y="102774"/>
                  </a:cubicBezTo>
                  <a:cubicBezTo>
                    <a:pt x="3682" y="102774"/>
                    <a:pt x="3905" y="102550"/>
                    <a:pt x="8148" y="98298"/>
                  </a:cubicBezTo>
                  <a:cubicBezTo>
                    <a:pt x="8595" y="97851"/>
                    <a:pt x="8595" y="97403"/>
                    <a:pt x="12615" y="93151"/>
                  </a:cubicBezTo>
                  <a:cubicBezTo>
                    <a:pt x="22441" y="102550"/>
                    <a:pt x="32490" y="102774"/>
                    <a:pt x="37180" y="102774"/>
                  </a:cubicBezTo>
                  <a:cubicBezTo>
                    <a:pt x="62862" y="102774"/>
                    <a:pt x="73134" y="87781"/>
                    <a:pt x="73134" y="71669"/>
                  </a:cubicBezTo>
                  <a:cubicBezTo>
                    <a:pt x="73134" y="59810"/>
                    <a:pt x="66435" y="53096"/>
                    <a:pt x="63755" y="50411"/>
                  </a:cubicBezTo>
                  <a:cubicBezTo>
                    <a:pt x="56385" y="43251"/>
                    <a:pt x="47676" y="41460"/>
                    <a:pt x="38297" y="39670"/>
                  </a:cubicBezTo>
                  <a:cubicBezTo>
                    <a:pt x="25791" y="37209"/>
                    <a:pt x="10828" y="34300"/>
                    <a:pt x="10828" y="21321"/>
                  </a:cubicBezTo>
                  <a:cubicBezTo>
                    <a:pt x="10828" y="13489"/>
                    <a:pt x="16635" y="4314"/>
                    <a:pt x="35840" y="4314"/>
                  </a:cubicBezTo>
                  <a:cubicBezTo>
                    <a:pt x="60405" y="4314"/>
                    <a:pt x="61522" y="24454"/>
                    <a:pt x="61968" y="31391"/>
                  </a:cubicBezTo>
                  <a:cubicBezTo>
                    <a:pt x="62192" y="33405"/>
                    <a:pt x="64202" y="33405"/>
                    <a:pt x="64648" y="33405"/>
                  </a:cubicBezTo>
                  <a:cubicBezTo>
                    <a:pt x="67551" y="33405"/>
                    <a:pt x="67551" y="32286"/>
                    <a:pt x="67551" y="28034"/>
                  </a:cubicBezTo>
                  <a:lnTo>
                    <a:pt x="67551" y="5433"/>
                  </a:lnTo>
                  <a:cubicBezTo>
                    <a:pt x="67551" y="1629"/>
                    <a:pt x="67551" y="63"/>
                    <a:pt x="65095" y="63"/>
                  </a:cubicBezTo>
                  <a:cubicBezTo>
                    <a:pt x="63978" y="63"/>
                    <a:pt x="63532" y="63"/>
                    <a:pt x="60629" y="2748"/>
                  </a:cubicBezTo>
                  <a:cubicBezTo>
                    <a:pt x="59959" y="3643"/>
                    <a:pt x="57725" y="5657"/>
                    <a:pt x="56832" y="6328"/>
                  </a:cubicBezTo>
                  <a:cubicBezTo>
                    <a:pt x="48346" y="63"/>
                    <a:pt x="39190" y="63"/>
                    <a:pt x="35840" y="63"/>
                  </a:cubicBezTo>
                  <a:cubicBezTo>
                    <a:pt x="8595" y="63"/>
                    <a:pt x="109" y="15055"/>
                    <a:pt x="109" y="27587"/>
                  </a:cubicBezTo>
                  <a:cubicBezTo>
                    <a:pt x="109" y="35419"/>
                    <a:pt x="3682" y="41684"/>
                    <a:pt x="9712" y="46607"/>
                  </a:cubicBezTo>
                  <a:cubicBezTo>
                    <a:pt x="16858" y="52425"/>
                    <a:pt x="23111" y="53768"/>
                    <a:pt x="39190" y="5690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1224506-5764-6DB2-FC14-4B13E40D662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033425" y="5306686"/>
              <a:ext cx="47790" cy="149702"/>
            </a:xfrm>
            <a:custGeom>
              <a:avLst/>
              <a:gdLst>
                <a:gd name="connsiteX0" fmla="*/ 32271 w 47790"/>
                <a:gd name="connsiteY0" fmla="*/ 50859 h 149702"/>
                <a:gd name="connsiteX1" fmla="*/ 1006 w 47790"/>
                <a:gd name="connsiteY1" fmla="*/ 53320 h 149702"/>
                <a:gd name="connsiteX2" fmla="*/ 1006 w 47790"/>
                <a:gd name="connsiteY2" fmla="*/ 60257 h 149702"/>
                <a:gd name="connsiteX3" fmla="*/ 17532 w 47790"/>
                <a:gd name="connsiteY3" fmla="*/ 72565 h 149702"/>
                <a:gd name="connsiteX4" fmla="*/ 17532 w 47790"/>
                <a:gd name="connsiteY4" fmla="*/ 132759 h 149702"/>
                <a:gd name="connsiteX5" fmla="*/ 113 w 47790"/>
                <a:gd name="connsiteY5" fmla="*/ 142829 h 149702"/>
                <a:gd name="connsiteX6" fmla="*/ 113 w 47790"/>
                <a:gd name="connsiteY6" fmla="*/ 149765 h 149702"/>
                <a:gd name="connsiteX7" fmla="*/ 24678 w 47790"/>
                <a:gd name="connsiteY7" fmla="*/ 149094 h 149702"/>
                <a:gd name="connsiteX8" fmla="*/ 47903 w 47790"/>
                <a:gd name="connsiteY8" fmla="*/ 149765 h 149702"/>
                <a:gd name="connsiteX9" fmla="*/ 47903 w 47790"/>
                <a:gd name="connsiteY9" fmla="*/ 142829 h 149702"/>
                <a:gd name="connsiteX10" fmla="*/ 32271 w 47790"/>
                <a:gd name="connsiteY10" fmla="*/ 132983 h 149702"/>
                <a:gd name="connsiteX11" fmla="*/ 32271 w 47790"/>
                <a:gd name="connsiteY11" fmla="*/ 50859 h 149702"/>
                <a:gd name="connsiteX12" fmla="*/ 33164 w 47790"/>
                <a:gd name="connsiteY12" fmla="*/ 11923 h 149702"/>
                <a:gd name="connsiteX13" fmla="*/ 21328 w 47790"/>
                <a:gd name="connsiteY13" fmla="*/ 63 h 149702"/>
                <a:gd name="connsiteX14" fmla="*/ 9492 w 47790"/>
                <a:gd name="connsiteY14" fmla="*/ 11923 h 149702"/>
                <a:gd name="connsiteX15" fmla="*/ 21328 w 47790"/>
                <a:gd name="connsiteY15" fmla="*/ 23782 h 149702"/>
                <a:gd name="connsiteX16" fmla="*/ 33164 w 47790"/>
                <a:gd name="connsiteY16" fmla="*/ 11923 h 14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790" h="149702">
                  <a:moveTo>
                    <a:pt x="32271" y="50859"/>
                  </a:moveTo>
                  <a:lnTo>
                    <a:pt x="1006" y="53320"/>
                  </a:lnTo>
                  <a:lnTo>
                    <a:pt x="1006" y="60257"/>
                  </a:lnTo>
                  <a:cubicBezTo>
                    <a:pt x="15522" y="60257"/>
                    <a:pt x="17532" y="61600"/>
                    <a:pt x="17532" y="72565"/>
                  </a:cubicBezTo>
                  <a:lnTo>
                    <a:pt x="17532" y="132759"/>
                  </a:lnTo>
                  <a:cubicBezTo>
                    <a:pt x="17532" y="142829"/>
                    <a:pt x="15075" y="142829"/>
                    <a:pt x="113" y="142829"/>
                  </a:cubicBezTo>
                  <a:lnTo>
                    <a:pt x="113" y="149765"/>
                  </a:lnTo>
                  <a:cubicBezTo>
                    <a:pt x="7259" y="149542"/>
                    <a:pt x="19318" y="149094"/>
                    <a:pt x="24678" y="149094"/>
                  </a:cubicBezTo>
                  <a:cubicBezTo>
                    <a:pt x="32494" y="149094"/>
                    <a:pt x="40310" y="149542"/>
                    <a:pt x="47903" y="149765"/>
                  </a:cubicBezTo>
                  <a:lnTo>
                    <a:pt x="47903" y="142829"/>
                  </a:lnTo>
                  <a:cubicBezTo>
                    <a:pt x="33164" y="142829"/>
                    <a:pt x="32271" y="141710"/>
                    <a:pt x="32271" y="132983"/>
                  </a:cubicBezTo>
                  <a:lnTo>
                    <a:pt x="32271" y="50859"/>
                  </a:lnTo>
                  <a:close/>
                  <a:moveTo>
                    <a:pt x="33164" y="11923"/>
                  </a:moveTo>
                  <a:cubicBezTo>
                    <a:pt x="33164" y="4762"/>
                    <a:pt x="27581" y="63"/>
                    <a:pt x="21328" y="63"/>
                  </a:cubicBezTo>
                  <a:cubicBezTo>
                    <a:pt x="14405" y="63"/>
                    <a:pt x="9492" y="6105"/>
                    <a:pt x="9492" y="11923"/>
                  </a:cubicBezTo>
                  <a:cubicBezTo>
                    <a:pt x="9492" y="17964"/>
                    <a:pt x="14405" y="23782"/>
                    <a:pt x="21328" y="23782"/>
                  </a:cubicBezTo>
                  <a:cubicBezTo>
                    <a:pt x="27581" y="23782"/>
                    <a:pt x="33164" y="19083"/>
                    <a:pt x="33164" y="11923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A16DA15-0B91-E264-82A7-29A11C8434C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095235" y="5357482"/>
              <a:ext cx="112329" cy="98906"/>
            </a:xfrm>
            <a:custGeom>
              <a:avLst/>
              <a:gdLst>
                <a:gd name="connsiteX0" fmla="*/ 17535 w 112329"/>
                <a:gd name="connsiteY0" fmla="*/ 21992 h 98906"/>
                <a:gd name="connsiteX1" fmla="*/ 17535 w 112329"/>
                <a:gd name="connsiteY1" fmla="*/ 81963 h 98906"/>
                <a:gd name="connsiteX2" fmla="*/ 116 w 112329"/>
                <a:gd name="connsiteY2" fmla="*/ 92033 h 98906"/>
                <a:gd name="connsiteX3" fmla="*/ 116 w 112329"/>
                <a:gd name="connsiteY3" fmla="*/ 98969 h 98906"/>
                <a:gd name="connsiteX4" fmla="*/ 25351 w 112329"/>
                <a:gd name="connsiteY4" fmla="*/ 98298 h 98906"/>
                <a:gd name="connsiteX5" fmla="*/ 50363 w 112329"/>
                <a:gd name="connsiteY5" fmla="*/ 98969 h 98906"/>
                <a:gd name="connsiteX6" fmla="*/ 50363 w 112329"/>
                <a:gd name="connsiteY6" fmla="*/ 92033 h 98906"/>
                <a:gd name="connsiteX7" fmla="*/ 32944 w 112329"/>
                <a:gd name="connsiteY7" fmla="*/ 81963 h 98906"/>
                <a:gd name="connsiteX8" fmla="*/ 32944 w 112329"/>
                <a:gd name="connsiteY8" fmla="*/ 40789 h 98906"/>
                <a:gd name="connsiteX9" fmla="*/ 63092 w 112329"/>
                <a:gd name="connsiteY9" fmla="*/ 4986 h 98906"/>
                <a:gd name="connsiteX10" fmla="*/ 79617 w 112329"/>
                <a:gd name="connsiteY10" fmla="*/ 29824 h 98906"/>
                <a:gd name="connsiteX11" fmla="*/ 79617 w 112329"/>
                <a:gd name="connsiteY11" fmla="*/ 81963 h 98906"/>
                <a:gd name="connsiteX12" fmla="*/ 62198 w 112329"/>
                <a:gd name="connsiteY12" fmla="*/ 92033 h 98906"/>
                <a:gd name="connsiteX13" fmla="*/ 62198 w 112329"/>
                <a:gd name="connsiteY13" fmla="*/ 98969 h 98906"/>
                <a:gd name="connsiteX14" fmla="*/ 87434 w 112329"/>
                <a:gd name="connsiteY14" fmla="*/ 98298 h 98906"/>
                <a:gd name="connsiteX15" fmla="*/ 112445 w 112329"/>
                <a:gd name="connsiteY15" fmla="*/ 98969 h 98906"/>
                <a:gd name="connsiteX16" fmla="*/ 112445 w 112329"/>
                <a:gd name="connsiteY16" fmla="*/ 92033 h 98906"/>
                <a:gd name="connsiteX17" fmla="*/ 95026 w 112329"/>
                <a:gd name="connsiteY17" fmla="*/ 85319 h 98906"/>
                <a:gd name="connsiteX18" fmla="*/ 95026 w 112329"/>
                <a:gd name="connsiteY18" fmla="*/ 42579 h 98906"/>
                <a:gd name="connsiteX19" fmla="*/ 88104 w 112329"/>
                <a:gd name="connsiteY19" fmla="*/ 8342 h 98906"/>
                <a:gd name="connsiteX20" fmla="*/ 64655 w 112329"/>
                <a:gd name="connsiteY20" fmla="*/ 63 h 98906"/>
                <a:gd name="connsiteX21" fmla="*/ 31604 w 112329"/>
                <a:gd name="connsiteY21" fmla="*/ 23559 h 98906"/>
                <a:gd name="connsiteX22" fmla="*/ 31604 w 112329"/>
                <a:gd name="connsiteY22" fmla="*/ 63 h 98906"/>
                <a:gd name="connsiteX23" fmla="*/ 116 w 112329"/>
                <a:gd name="connsiteY23" fmla="*/ 2524 h 98906"/>
                <a:gd name="connsiteX24" fmla="*/ 116 w 112329"/>
                <a:gd name="connsiteY24" fmla="*/ 9461 h 98906"/>
                <a:gd name="connsiteX25" fmla="*/ 17535 w 112329"/>
                <a:gd name="connsiteY25" fmla="*/ 21992 h 9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2329" h="98906">
                  <a:moveTo>
                    <a:pt x="17535" y="21992"/>
                  </a:moveTo>
                  <a:lnTo>
                    <a:pt x="17535" y="81963"/>
                  </a:lnTo>
                  <a:cubicBezTo>
                    <a:pt x="17535" y="92033"/>
                    <a:pt x="15078" y="92033"/>
                    <a:pt x="116" y="92033"/>
                  </a:cubicBezTo>
                  <a:lnTo>
                    <a:pt x="116" y="98969"/>
                  </a:lnTo>
                  <a:cubicBezTo>
                    <a:pt x="7932" y="98746"/>
                    <a:pt x="19321" y="98298"/>
                    <a:pt x="25351" y="98298"/>
                  </a:cubicBezTo>
                  <a:cubicBezTo>
                    <a:pt x="31157" y="98298"/>
                    <a:pt x="42770" y="98746"/>
                    <a:pt x="50363" y="98969"/>
                  </a:cubicBezTo>
                  <a:lnTo>
                    <a:pt x="50363" y="92033"/>
                  </a:lnTo>
                  <a:cubicBezTo>
                    <a:pt x="35400" y="92033"/>
                    <a:pt x="32944" y="92033"/>
                    <a:pt x="32944" y="81963"/>
                  </a:cubicBezTo>
                  <a:lnTo>
                    <a:pt x="32944" y="40789"/>
                  </a:lnTo>
                  <a:cubicBezTo>
                    <a:pt x="32944" y="17517"/>
                    <a:pt x="48799" y="4986"/>
                    <a:pt x="63092" y="4986"/>
                  </a:cubicBezTo>
                  <a:cubicBezTo>
                    <a:pt x="77161" y="4986"/>
                    <a:pt x="79617" y="17069"/>
                    <a:pt x="79617" y="29824"/>
                  </a:cubicBezTo>
                  <a:lnTo>
                    <a:pt x="79617" y="81963"/>
                  </a:lnTo>
                  <a:cubicBezTo>
                    <a:pt x="79617" y="92033"/>
                    <a:pt x="77161" y="92033"/>
                    <a:pt x="62198" y="92033"/>
                  </a:cubicBezTo>
                  <a:lnTo>
                    <a:pt x="62198" y="98969"/>
                  </a:lnTo>
                  <a:cubicBezTo>
                    <a:pt x="70015" y="98746"/>
                    <a:pt x="81404" y="98298"/>
                    <a:pt x="87434" y="98298"/>
                  </a:cubicBezTo>
                  <a:cubicBezTo>
                    <a:pt x="93240" y="98298"/>
                    <a:pt x="104853" y="98746"/>
                    <a:pt x="112445" y="98969"/>
                  </a:cubicBezTo>
                  <a:lnTo>
                    <a:pt x="112445" y="92033"/>
                  </a:lnTo>
                  <a:cubicBezTo>
                    <a:pt x="100833" y="92033"/>
                    <a:pt x="95250" y="92033"/>
                    <a:pt x="95026" y="85319"/>
                  </a:cubicBezTo>
                  <a:lnTo>
                    <a:pt x="95026" y="42579"/>
                  </a:lnTo>
                  <a:cubicBezTo>
                    <a:pt x="95026" y="23335"/>
                    <a:pt x="95026" y="16398"/>
                    <a:pt x="88104" y="8342"/>
                  </a:cubicBezTo>
                  <a:cubicBezTo>
                    <a:pt x="84977" y="4538"/>
                    <a:pt x="77608" y="63"/>
                    <a:pt x="64655" y="63"/>
                  </a:cubicBezTo>
                  <a:cubicBezTo>
                    <a:pt x="48353" y="63"/>
                    <a:pt x="37857" y="9685"/>
                    <a:pt x="31604" y="23559"/>
                  </a:cubicBezTo>
                  <a:lnTo>
                    <a:pt x="31604" y="63"/>
                  </a:lnTo>
                  <a:lnTo>
                    <a:pt x="116" y="2524"/>
                  </a:lnTo>
                  <a:lnTo>
                    <a:pt x="116" y="9461"/>
                  </a:lnTo>
                  <a:cubicBezTo>
                    <a:pt x="15748" y="9461"/>
                    <a:pt x="17535" y="11028"/>
                    <a:pt x="17535" y="2199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986EEEE-F38F-67AE-20F4-FEE638AC187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260540" y="5357482"/>
              <a:ext cx="127068" cy="147688"/>
            </a:xfrm>
            <a:custGeom>
              <a:avLst/>
              <a:gdLst>
                <a:gd name="connsiteX0" fmla="*/ 26921 w 127068"/>
                <a:gd name="connsiteY0" fmla="*/ 137011 h 147688"/>
                <a:gd name="connsiteX1" fmla="*/ 25805 w 127068"/>
                <a:gd name="connsiteY1" fmla="*/ 141486 h 147688"/>
                <a:gd name="connsiteX2" fmla="*/ 32281 w 127068"/>
                <a:gd name="connsiteY2" fmla="*/ 147752 h 147688"/>
                <a:gd name="connsiteX3" fmla="*/ 40544 w 127068"/>
                <a:gd name="connsiteY3" fmla="*/ 141934 h 147688"/>
                <a:gd name="connsiteX4" fmla="*/ 48360 w 127068"/>
                <a:gd name="connsiteY4" fmla="*/ 100983 h 147688"/>
                <a:gd name="connsiteX5" fmla="*/ 55729 w 127068"/>
                <a:gd name="connsiteY5" fmla="*/ 101431 h 147688"/>
                <a:gd name="connsiteX6" fmla="*/ 127192 w 127068"/>
                <a:gd name="connsiteY6" fmla="*/ 30943 h 147688"/>
                <a:gd name="connsiteX7" fmla="*/ 101733 w 127068"/>
                <a:gd name="connsiteY7" fmla="*/ 63 h 147688"/>
                <a:gd name="connsiteX8" fmla="*/ 42554 w 127068"/>
                <a:gd name="connsiteY8" fmla="*/ 87110 h 147688"/>
                <a:gd name="connsiteX9" fmla="*/ 5929 w 127068"/>
                <a:gd name="connsiteY9" fmla="*/ 53992 h 147688"/>
                <a:gd name="connsiteX10" fmla="*/ 24465 w 127068"/>
                <a:gd name="connsiteY10" fmla="*/ 7671 h 147688"/>
                <a:gd name="connsiteX11" fmla="*/ 26251 w 127068"/>
                <a:gd name="connsiteY11" fmla="*/ 4762 h 147688"/>
                <a:gd name="connsiteX12" fmla="*/ 23571 w 127068"/>
                <a:gd name="connsiteY12" fmla="*/ 2524 h 147688"/>
                <a:gd name="connsiteX13" fmla="*/ 123 w 127068"/>
                <a:gd name="connsiteY13" fmla="*/ 56453 h 147688"/>
                <a:gd name="connsiteX14" fmla="*/ 38757 w 127068"/>
                <a:gd name="connsiteY14" fmla="*/ 99417 h 147688"/>
                <a:gd name="connsiteX15" fmla="*/ 26921 w 127068"/>
                <a:gd name="connsiteY15" fmla="*/ 137011 h 147688"/>
                <a:gd name="connsiteX16" fmla="*/ 57739 w 127068"/>
                <a:gd name="connsiteY16" fmla="*/ 88452 h 147688"/>
                <a:gd name="connsiteX17" fmla="*/ 53720 w 127068"/>
                <a:gd name="connsiteY17" fmla="*/ 88228 h 147688"/>
                <a:gd name="connsiteX18" fmla="*/ 50816 w 127068"/>
                <a:gd name="connsiteY18" fmla="*/ 87333 h 147688"/>
                <a:gd name="connsiteX19" fmla="*/ 55283 w 127068"/>
                <a:gd name="connsiteY19" fmla="*/ 63166 h 147688"/>
                <a:gd name="connsiteX20" fmla="*/ 99500 w 127068"/>
                <a:gd name="connsiteY20" fmla="*/ 13041 h 147688"/>
                <a:gd name="connsiteX21" fmla="*/ 120939 w 127068"/>
                <a:gd name="connsiteY21" fmla="*/ 35866 h 147688"/>
                <a:gd name="connsiteX22" fmla="*/ 57739 w 127068"/>
                <a:gd name="connsiteY22" fmla="*/ 88452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068" h="147688">
                  <a:moveTo>
                    <a:pt x="26921" y="137011"/>
                  </a:moveTo>
                  <a:cubicBezTo>
                    <a:pt x="26028" y="139920"/>
                    <a:pt x="25805" y="140367"/>
                    <a:pt x="25805" y="141486"/>
                  </a:cubicBezTo>
                  <a:cubicBezTo>
                    <a:pt x="25805" y="146409"/>
                    <a:pt x="30048" y="147752"/>
                    <a:pt x="32281" y="147752"/>
                  </a:cubicBezTo>
                  <a:cubicBezTo>
                    <a:pt x="33397" y="147752"/>
                    <a:pt x="38310" y="147080"/>
                    <a:pt x="40544" y="141934"/>
                  </a:cubicBezTo>
                  <a:cubicBezTo>
                    <a:pt x="41214" y="140143"/>
                    <a:pt x="42330" y="132759"/>
                    <a:pt x="48360" y="100983"/>
                  </a:cubicBezTo>
                  <a:cubicBezTo>
                    <a:pt x="50370" y="101207"/>
                    <a:pt x="51933" y="101431"/>
                    <a:pt x="55729" y="101431"/>
                  </a:cubicBezTo>
                  <a:cubicBezTo>
                    <a:pt x="92800" y="101431"/>
                    <a:pt x="127192" y="66299"/>
                    <a:pt x="127192" y="30943"/>
                  </a:cubicBezTo>
                  <a:cubicBezTo>
                    <a:pt x="127192" y="13489"/>
                    <a:pt x="118482" y="63"/>
                    <a:pt x="101733" y="63"/>
                  </a:cubicBezTo>
                  <a:cubicBezTo>
                    <a:pt x="69352" y="63"/>
                    <a:pt x="55953" y="43474"/>
                    <a:pt x="42554" y="87110"/>
                  </a:cubicBezTo>
                  <a:cubicBezTo>
                    <a:pt x="18435" y="82634"/>
                    <a:pt x="5929" y="70103"/>
                    <a:pt x="5929" y="53992"/>
                  </a:cubicBezTo>
                  <a:cubicBezTo>
                    <a:pt x="5929" y="47726"/>
                    <a:pt x="11066" y="23111"/>
                    <a:pt x="24465" y="7671"/>
                  </a:cubicBezTo>
                  <a:cubicBezTo>
                    <a:pt x="26251" y="5657"/>
                    <a:pt x="26251" y="5210"/>
                    <a:pt x="26251" y="4762"/>
                  </a:cubicBezTo>
                  <a:cubicBezTo>
                    <a:pt x="26251" y="3867"/>
                    <a:pt x="25805" y="2524"/>
                    <a:pt x="23571" y="2524"/>
                  </a:cubicBezTo>
                  <a:cubicBezTo>
                    <a:pt x="17318" y="2524"/>
                    <a:pt x="123" y="34971"/>
                    <a:pt x="123" y="56453"/>
                  </a:cubicBezTo>
                  <a:cubicBezTo>
                    <a:pt x="123" y="77488"/>
                    <a:pt x="14862" y="93823"/>
                    <a:pt x="38757" y="99417"/>
                  </a:cubicBezTo>
                  <a:lnTo>
                    <a:pt x="26921" y="137011"/>
                  </a:lnTo>
                  <a:close/>
                  <a:moveTo>
                    <a:pt x="57739" y="88452"/>
                  </a:moveTo>
                  <a:cubicBezTo>
                    <a:pt x="55953" y="88452"/>
                    <a:pt x="55506" y="88452"/>
                    <a:pt x="53720" y="88228"/>
                  </a:cubicBezTo>
                  <a:cubicBezTo>
                    <a:pt x="51040" y="88228"/>
                    <a:pt x="50816" y="88005"/>
                    <a:pt x="50816" y="87333"/>
                  </a:cubicBezTo>
                  <a:cubicBezTo>
                    <a:pt x="50816" y="86886"/>
                    <a:pt x="54613" y="66523"/>
                    <a:pt x="55283" y="63166"/>
                  </a:cubicBezTo>
                  <a:cubicBezTo>
                    <a:pt x="62206" y="34523"/>
                    <a:pt x="79625" y="13041"/>
                    <a:pt x="99500" y="13041"/>
                  </a:cubicBezTo>
                  <a:cubicBezTo>
                    <a:pt x="114909" y="13041"/>
                    <a:pt x="120939" y="25125"/>
                    <a:pt x="120939" y="35866"/>
                  </a:cubicBezTo>
                  <a:cubicBezTo>
                    <a:pt x="120939" y="61152"/>
                    <a:pt x="92131" y="88452"/>
                    <a:pt x="57739" y="8845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C684E19-10BC-6119-B9FB-63C51054A88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403591" y="5385946"/>
              <a:ext cx="72534" cy="107141"/>
            </a:xfrm>
            <a:custGeom>
              <a:avLst/>
              <a:gdLst>
                <a:gd name="connsiteX0" fmla="*/ 72664 w 72534"/>
                <a:gd name="connsiteY0" fmla="*/ 54105 h 107141"/>
                <a:gd name="connsiteX1" fmla="*/ 63440 w 72534"/>
                <a:gd name="connsiteY1" fmla="*/ 13535 h 107141"/>
                <a:gd name="connsiteX2" fmla="*/ 36396 w 72534"/>
                <a:gd name="connsiteY2" fmla="*/ 64 h 107141"/>
                <a:gd name="connsiteX3" fmla="*/ 129 w 72534"/>
                <a:gd name="connsiteY3" fmla="*/ 54105 h 107141"/>
                <a:gd name="connsiteX4" fmla="*/ 36396 w 72534"/>
                <a:gd name="connsiteY4" fmla="*/ 107206 h 107141"/>
                <a:gd name="connsiteX5" fmla="*/ 72664 w 72534"/>
                <a:gd name="connsiteY5" fmla="*/ 54105 h 107141"/>
                <a:gd name="connsiteX6" fmla="*/ 36396 w 72534"/>
                <a:gd name="connsiteY6" fmla="*/ 102820 h 107141"/>
                <a:gd name="connsiteX7" fmla="*/ 16543 w 72534"/>
                <a:gd name="connsiteY7" fmla="*/ 85746 h 107141"/>
                <a:gd name="connsiteX8" fmla="*/ 14355 w 72534"/>
                <a:gd name="connsiteY8" fmla="*/ 52069 h 107141"/>
                <a:gd name="connsiteX9" fmla="*/ 16700 w 72534"/>
                <a:gd name="connsiteY9" fmla="*/ 20114 h 107141"/>
                <a:gd name="connsiteX10" fmla="*/ 36396 w 72534"/>
                <a:gd name="connsiteY10" fmla="*/ 4450 h 107141"/>
                <a:gd name="connsiteX11" fmla="*/ 55781 w 72534"/>
                <a:gd name="connsiteY11" fmla="*/ 18704 h 107141"/>
                <a:gd name="connsiteX12" fmla="*/ 58438 w 72534"/>
                <a:gd name="connsiteY12" fmla="*/ 52069 h 107141"/>
                <a:gd name="connsiteX13" fmla="*/ 56406 w 72534"/>
                <a:gd name="connsiteY13" fmla="*/ 85120 h 107141"/>
                <a:gd name="connsiteX14" fmla="*/ 36396 w 72534"/>
                <a:gd name="connsiteY14" fmla="*/ 102820 h 10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534" h="107141">
                  <a:moveTo>
                    <a:pt x="72664" y="54105"/>
                  </a:moveTo>
                  <a:cubicBezTo>
                    <a:pt x="72664" y="36875"/>
                    <a:pt x="70631" y="24500"/>
                    <a:pt x="63440" y="13535"/>
                  </a:cubicBezTo>
                  <a:cubicBezTo>
                    <a:pt x="58594" y="6330"/>
                    <a:pt x="48902" y="64"/>
                    <a:pt x="36396" y="64"/>
                  </a:cubicBezTo>
                  <a:cubicBezTo>
                    <a:pt x="129" y="64"/>
                    <a:pt x="129" y="42827"/>
                    <a:pt x="129" y="54105"/>
                  </a:cubicBezTo>
                  <a:cubicBezTo>
                    <a:pt x="129" y="65383"/>
                    <a:pt x="129" y="107206"/>
                    <a:pt x="36396" y="107206"/>
                  </a:cubicBezTo>
                  <a:cubicBezTo>
                    <a:pt x="72664" y="107206"/>
                    <a:pt x="72664" y="65383"/>
                    <a:pt x="72664" y="54105"/>
                  </a:cubicBezTo>
                  <a:close/>
                  <a:moveTo>
                    <a:pt x="36396" y="102820"/>
                  </a:moveTo>
                  <a:cubicBezTo>
                    <a:pt x="29206" y="102820"/>
                    <a:pt x="19670" y="98591"/>
                    <a:pt x="16543" y="85746"/>
                  </a:cubicBezTo>
                  <a:cubicBezTo>
                    <a:pt x="14355" y="76504"/>
                    <a:pt x="14355" y="63660"/>
                    <a:pt x="14355" y="52069"/>
                  </a:cubicBezTo>
                  <a:cubicBezTo>
                    <a:pt x="14355" y="40634"/>
                    <a:pt x="14355" y="28729"/>
                    <a:pt x="16700" y="20114"/>
                  </a:cubicBezTo>
                  <a:cubicBezTo>
                    <a:pt x="19982" y="7740"/>
                    <a:pt x="29987" y="4450"/>
                    <a:pt x="36396" y="4450"/>
                  </a:cubicBezTo>
                  <a:cubicBezTo>
                    <a:pt x="44838" y="4450"/>
                    <a:pt x="52967" y="9619"/>
                    <a:pt x="55781" y="18704"/>
                  </a:cubicBezTo>
                  <a:cubicBezTo>
                    <a:pt x="58282" y="27163"/>
                    <a:pt x="58438" y="38441"/>
                    <a:pt x="58438" y="52069"/>
                  </a:cubicBezTo>
                  <a:cubicBezTo>
                    <a:pt x="58438" y="63660"/>
                    <a:pt x="58438" y="75251"/>
                    <a:pt x="56406" y="85120"/>
                  </a:cubicBezTo>
                  <a:cubicBezTo>
                    <a:pt x="53279" y="99374"/>
                    <a:pt x="42649" y="102820"/>
                    <a:pt x="36396" y="10282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14048E8-C2F0-EF1B-D5DE-B245660FC81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563807" y="5395971"/>
              <a:ext cx="136448" cy="8950"/>
            </a:xfrm>
            <a:custGeom>
              <a:avLst/>
              <a:gdLst>
                <a:gd name="connsiteX0" fmla="*/ 128768 w 136448"/>
                <a:gd name="connsiteY0" fmla="*/ 9014 h 8950"/>
                <a:gd name="connsiteX1" fmla="*/ 136584 w 136448"/>
                <a:gd name="connsiteY1" fmla="*/ 4538 h 8950"/>
                <a:gd name="connsiteX2" fmla="*/ 128768 w 136448"/>
                <a:gd name="connsiteY2" fmla="*/ 63 h 8950"/>
                <a:gd name="connsiteX3" fmla="*/ 7952 w 136448"/>
                <a:gd name="connsiteY3" fmla="*/ 63 h 8950"/>
                <a:gd name="connsiteX4" fmla="*/ 136 w 136448"/>
                <a:gd name="connsiteY4" fmla="*/ 4538 h 8950"/>
                <a:gd name="connsiteX5" fmla="*/ 7952 w 136448"/>
                <a:gd name="connsiteY5" fmla="*/ 9014 h 8950"/>
                <a:gd name="connsiteX6" fmla="*/ 128768 w 136448"/>
                <a:gd name="connsiteY6" fmla="*/ 9014 h 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448" h="8950">
                  <a:moveTo>
                    <a:pt x="128768" y="9014"/>
                  </a:moveTo>
                  <a:cubicBezTo>
                    <a:pt x="132565" y="9014"/>
                    <a:pt x="136584" y="9014"/>
                    <a:pt x="136584" y="4538"/>
                  </a:cubicBezTo>
                  <a:cubicBezTo>
                    <a:pt x="136584" y="63"/>
                    <a:pt x="132565" y="63"/>
                    <a:pt x="128768" y="63"/>
                  </a:cubicBezTo>
                  <a:lnTo>
                    <a:pt x="7952" y="63"/>
                  </a:lnTo>
                  <a:cubicBezTo>
                    <a:pt x="4156" y="63"/>
                    <a:pt x="136" y="63"/>
                    <a:pt x="136" y="4538"/>
                  </a:cubicBezTo>
                  <a:cubicBezTo>
                    <a:pt x="136" y="9014"/>
                    <a:pt x="4156" y="9014"/>
                    <a:pt x="7952" y="9014"/>
                  </a:cubicBezTo>
                  <a:lnTo>
                    <a:pt x="128768" y="901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4BFF649-0F55-6F0D-A0DB-39B854CE512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812428" y="5264275"/>
              <a:ext cx="56901" cy="104008"/>
            </a:xfrm>
            <a:custGeom>
              <a:avLst/>
              <a:gdLst>
                <a:gd name="connsiteX0" fmla="*/ 35476 w 56901"/>
                <a:gd name="connsiteY0" fmla="*/ 4445 h 104008"/>
                <a:gd name="connsiteX1" fmla="*/ 30787 w 56901"/>
                <a:gd name="connsiteY1" fmla="*/ 59 h 104008"/>
                <a:gd name="connsiteX2" fmla="*/ 147 w 56901"/>
                <a:gd name="connsiteY2" fmla="*/ 10084 h 104008"/>
                <a:gd name="connsiteX3" fmla="*/ 147 w 56901"/>
                <a:gd name="connsiteY3" fmla="*/ 15723 h 104008"/>
                <a:gd name="connsiteX4" fmla="*/ 22814 w 56901"/>
                <a:gd name="connsiteY4" fmla="*/ 11337 h 104008"/>
                <a:gd name="connsiteX5" fmla="*/ 22814 w 56901"/>
                <a:gd name="connsiteY5" fmla="*/ 91223 h 104008"/>
                <a:gd name="connsiteX6" fmla="*/ 7182 w 56901"/>
                <a:gd name="connsiteY6" fmla="*/ 98428 h 104008"/>
                <a:gd name="connsiteX7" fmla="*/ 1241 w 56901"/>
                <a:gd name="connsiteY7" fmla="*/ 98428 h 104008"/>
                <a:gd name="connsiteX8" fmla="*/ 1241 w 56901"/>
                <a:gd name="connsiteY8" fmla="*/ 104068 h 104008"/>
                <a:gd name="connsiteX9" fmla="*/ 29067 w 56901"/>
                <a:gd name="connsiteY9" fmla="*/ 103441 h 104008"/>
                <a:gd name="connsiteX10" fmla="*/ 57049 w 56901"/>
                <a:gd name="connsiteY10" fmla="*/ 104068 h 104008"/>
                <a:gd name="connsiteX11" fmla="*/ 57049 w 56901"/>
                <a:gd name="connsiteY11" fmla="*/ 98428 h 104008"/>
                <a:gd name="connsiteX12" fmla="*/ 51109 w 56901"/>
                <a:gd name="connsiteY12" fmla="*/ 98428 h 104008"/>
                <a:gd name="connsiteX13" fmla="*/ 35476 w 56901"/>
                <a:gd name="connsiteY13" fmla="*/ 91223 h 104008"/>
                <a:gd name="connsiteX14" fmla="*/ 35476 w 56901"/>
                <a:gd name="connsiteY14" fmla="*/ 4445 h 10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901" h="104008">
                  <a:moveTo>
                    <a:pt x="35476" y="4445"/>
                  </a:moveTo>
                  <a:cubicBezTo>
                    <a:pt x="35476" y="215"/>
                    <a:pt x="35164" y="59"/>
                    <a:pt x="30787" y="59"/>
                  </a:cubicBezTo>
                  <a:cubicBezTo>
                    <a:pt x="20782" y="9927"/>
                    <a:pt x="6557" y="10084"/>
                    <a:pt x="147" y="10084"/>
                  </a:cubicBezTo>
                  <a:lnTo>
                    <a:pt x="147" y="15723"/>
                  </a:lnTo>
                  <a:cubicBezTo>
                    <a:pt x="3899" y="15723"/>
                    <a:pt x="14216" y="15723"/>
                    <a:pt x="22814" y="11337"/>
                  </a:cubicBezTo>
                  <a:lnTo>
                    <a:pt x="22814" y="91223"/>
                  </a:lnTo>
                  <a:cubicBezTo>
                    <a:pt x="22814" y="96392"/>
                    <a:pt x="22814" y="98428"/>
                    <a:pt x="7182" y="98428"/>
                  </a:cubicBezTo>
                  <a:lnTo>
                    <a:pt x="1241" y="98428"/>
                  </a:lnTo>
                  <a:lnTo>
                    <a:pt x="1241" y="104068"/>
                  </a:lnTo>
                  <a:cubicBezTo>
                    <a:pt x="4055" y="103911"/>
                    <a:pt x="23283" y="103441"/>
                    <a:pt x="29067" y="103441"/>
                  </a:cubicBezTo>
                  <a:cubicBezTo>
                    <a:pt x="33913" y="103441"/>
                    <a:pt x="53610" y="103911"/>
                    <a:pt x="57049" y="104068"/>
                  </a:cubicBezTo>
                  <a:lnTo>
                    <a:pt x="57049" y="98428"/>
                  </a:lnTo>
                  <a:lnTo>
                    <a:pt x="51109" y="98428"/>
                  </a:lnTo>
                  <a:cubicBezTo>
                    <a:pt x="35476" y="98428"/>
                    <a:pt x="35476" y="96392"/>
                    <a:pt x="35476" y="91223"/>
                  </a:cubicBezTo>
                  <a:lnTo>
                    <a:pt x="35476" y="444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AE3905C-F2BB-D16E-4B09-56A97E62CBA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795389" y="5395971"/>
              <a:ext cx="89018" cy="8950"/>
            </a:xfrm>
            <a:custGeom>
              <a:avLst/>
              <a:gdLst>
                <a:gd name="connsiteX0" fmla="*/ 0 w 89018"/>
                <a:gd name="connsiteY0" fmla="*/ 0 h 8950"/>
                <a:gd name="connsiteX1" fmla="*/ 89018 w 89018"/>
                <a:gd name="connsiteY1" fmla="*/ 0 h 8950"/>
                <a:gd name="connsiteX2" fmla="*/ 89018 w 89018"/>
                <a:gd name="connsiteY2" fmla="*/ 8950 h 8950"/>
                <a:gd name="connsiteX3" fmla="*/ 0 w 89018"/>
                <a:gd name="connsiteY3" fmla="*/ 8950 h 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18" h="8950">
                  <a:moveTo>
                    <a:pt x="0" y="0"/>
                  </a:moveTo>
                  <a:lnTo>
                    <a:pt x="89018" y="0"/>
                  </a:lnTo>
                  <a:lnTo>
                    <a:pt x="89018" y="8950"/>
                  </a:lnTo>
                  <a:lnTo>
                    <a:pt x="0" y="895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D22FE0E-2478-5E41-37A1-9AEF945574F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805237" y="5429545"/>
              <a:ext cx="69095" cy="104008"/>
            </a:xfrm>
            <a:custGeom>
              <a:avLst/>
              <a:gdLst>
                <a:gd name="connsiteX0" fmla="*/ 69242 w 69095"/>
                <a:gd name="connsiteY0" fmla="*/ 75566 h 104008"/>
                <a:gd name="connsiteX1" fmla="*/ 63927 w 69095"/>
                <a:gd name="connsiteY1" fmla="*/ 75566 h 104008"/>
                <a:gd name="connsiteX2" fmla="*/ 59863 w 69095"/>
                <a:gd name="connsiteY2" fmla="*/ 89821 h 104008"/>
                <a:gd name="connsiteX3" fmla="*/ 44387 w 69095"/>
                <a:gd name="connsiteY3" fmla="*/ 90761 h 104008"/>
                <a:gd name="connsiteX4" fmla="*/ 15623 w 69095"/>
                <a:gd name="connsiteY4" fmla="*/ 90761 h 104008"/>
                <a:gd name="connsiteX5" fmla="*/ 46888 w 69095"/>
                <a:gd name="connsiteY5" fmla="*/ 64445 h 104008"/>
                <a:gd name="connsiteX6" fmla="*/ 69242 w 69095"/>
                <a:gd name="connsiteY6" fmla="*/ 30611 h 104008"/>
                <a:gd name="connsiteX7" fmla="*/ 32663 w 69095"/>
                <a:gd name="connsiteY7" fmla="*/ 66 h 104008"/>
                <a:gd name="connsiteX8" fmla="*/ 147 w 69095"/>
                <a:gd name="connsiteY8" fmla="*/ 28105 h 104008"/>
                <a:gd name="connsiteX9" fmla="*/ 8432 w 69095"/>
                <a:gd name="connsiteY9" fmla="*/ 36876 h 104008"/>
                <a:gd name="connsiteX10" fmla="*/ 16718 w 69095"/>
                <a:gd name="connsiteY10" fmla="*/ 28575 h 104008"/>
                <a:gd name="connsiteX11" fmla="*/ 7494 w 69095"/>
                <a:gd name="connsiteY11" fmla="*/ 20273 h 104008"/>
                <a:gd name="connsiteX12" fmla="*/ 30318 w 69095"/>
                <a:gd name="connsiteY12" fmla="*/ 5705 h 104008"/>
                <a:gd name="connsiteX13" fmla="*/ 54079 w 69095"/>
                <a:gd name="connsiteY13" fmla="*/ 30611 h 104008"/>
                <a:gd name="connsiteX14" fmla="*/ 39384 w 69095"/>
                <a:gd name="connsiteY14" fmla="*/ 60686 h 104008"/>
                <a:gd name="connsiteX15" fmla="*/ 1710 w 69095"/>
                <a:gd name="connsiteY15" fmla="*/ 97966 h 104008"/>
                <a:gd name="connsiteX16" fmla="*/ 147 w 69095"/>
                <a:gd name="connsiteY16" fmla="*/ 104075 h 104008"/>
                <a:gd name="connsiteX17" fmla="*/ 64553 w 69095"/>
                <a:gd name="connsiteY17" fmla="*/ 104075 h 104008"/>
                <a:gd name="connsiteX18" fmla="*/ 69242 w 69095"/>
                <a:gd name="connsiteY18" fmla="*/ 75566 h 10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095" h="104008">
                  <a:moveTo>
                    <a:pt x="69242" y="75566"/>
                  </a:moveTo>
                  <a:lnTo>
                    <a:pt x="63927" y="75566"/>
                  </a:lnTo>
                  <a:cubicBezTo>
                    <a:pt x="63458" y="79013"/>
                    <a:pt x="61895" y="88254"/>
                    <a:pt x="59863" y="89821"/>
                  </a:cubicBezTo>
                  <a:cubicBezTo>
                    <a:pt x="58612" y="90761"/>
                    <a:pt x="46575" y="90761"/>
                    <a:pt x="44387" y="90761"/>
                  </a:cubicBezTo>
                  <a:lnTo>
                    <a:pt x="15623" y="90761"/>
                  </a:lnTo>
                  <a:cubicBezTo>
                    <a:pt x="32037" y="76193"/>
                    <a:pt x="37509" y="71807"/>
                    <a:pt x="46888" y="64445"/>
                  </a:cubicBezTo>
                  <a:cubicBezTo>
                    <a:pt x="58456" y="55203"/>
                    <a:pt x="69242" y="45492"/>
                    <a:pt x="69242" y="30611"/>
                  </a:cubicBezTo>
                  <a:cubicBezTo>
                    <a:pt x="69242" y="11658"/>
                    <a:pt x="52672" y="66"/>
                    <a:pt x="32663" y="66"/>
                  </a:cubicBezTo>
                  <a:cubicBezTo>
                    <a:pt x="13278" y="66"/>
                    <a:pt x="147" y="13694"/>
                    <a:pt x="147" y="28105"/>
                  </a:cubicBezTo>
                  <a:cubicBezTo>
                    <a:pt x="147" y="36093"/>
                    <a:pt x="6869" y="36876"/>
                    <a:pt x="8432" y="36876"/>
                  </a:cubicBezTo>
                  <a:cubicBezTo>
                    <a:pt x="12184" y="36876"/>
                    <a:pt x="16718" y="34214"/>
                    <a:pt x="16718" y="28575"/>
                  </a:cubicBezTo>
                  <a:cubicBezTo>
                    <a:pt x="16718" y="25755"/>
                    <a:pt x="15623" y="20273"/>
                    <a:pt x="7494" y="20273"/>
                  </a:cubicBezTo>
                  <a:cubicBezTo>
                    <a:pt x="12340" y="9151"/>
                    <a:pt x="22970" y="5705"/>
                    <a:pt x="30318" y="5705"/>
                  </a:cubicBezTo>
                  <a:cubicBezTo>
                    <a:pt x="45950" y="5705"/>
                    <a:pt x="54079" y="17923"/>
                    <a:pt x="54079" y="30611"/>
                  </a:cubicBezTo>
                  <a:cubicBezTo>
                    <a:pt x="54079" y="44239"/>
                    <a:pt x="44387" y="55047"/>
                    <a:pt x="39384" y="60686"/>
                  </a:cubicBezTo>
                  <a:lnTo>
                    <a:pt x="1710" y="97966"/>
                  </a:lnTo>
                  <a:cubicBezTo>
                    <a:pt x="147" y="99376"/>
                    <a:pt x="147" y="99689"/>
                    <a:pt x="147" y="104075"/>
                  </a:cubicBezTo>
                  <a:lnTo>
                    <a:pt x="64553" y="104075"/>
                  </a:lnTo>
                  <a:lnTo>
                    <a:pt x="69242" y="7556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9033473-D54E-7D57-1E40-07CC4B41B03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921701" y="5296169"/>
              <a:ext cx="164809" cy="160219"/>
            </a:xfrm>
            <a:custGeom>
              <a:avLst/>
              <a:gdLst>
                <a:gd name="connsiteX0" fmla="*/ 88364 w 164809"/>
                <a:gd name="connsiteY0" fmla="*/ 4091 h 160219"/>
                <a:gd name="connsiteX1" fmla="*/ 82557 w 164809"/>
                <a:gd name="connsiteY1" fmla="*/ 63 h 160219"/>
                <a:gd name="connsiteX2" fmla="*/ 76751 w 164809"/>
                <a:gd name="connsiteY2" fmla="*/ 4091 h 160219"/>
                <a:gd name="connsiteX3" fmla="*/ 1269 w 164809"/>
                <a:gd name="connsiteY3" fmla="*/ 155807 h 160219"/>
                <a:gd name="connsiteX4" fmla="*/ 152 w 164809"/>
                <a:gd name="connsiteY4" fmla="*/ 158493 h 160219"/>
                <a:gd name="connsiteX5" fmla="*/ 5065 w 164809"/>
                <a:gd name="connsiteY5" fmla="*/ 160283 h 160219"/>
                <a:gd name="connsiteX6" fmla="*/ 160049 w 164809"/>
                <a:gd name="connsiteY6" fmla="*/ 160283 h 160219"/>
                <a:gd name="connsiteX7" fmla="*/ 164962 w 164809"/>
                <a:gd name="connsiteY7" fmla="*/ 158493 h 160219"/>
                <a:gd name="connsiteX8" fmla="*/ 163846 w 164809"/>
                <a:gd name="connsiteY8" fmla="*/ 155807 h 160219"/>
                <a:gd name="connsiteX9" fmla="*/ 88364 w 164809"/>
                <a:gd name="connsiteY9" fmla="*/ 4091 h 160219"/>
                <a:gd name="connsiteX10" fmla="*/ 75411 w 164809"/>
                <a:gd name="connsiteY10" fmla="*/ 22440 h 160219"/>
                <a:gd name="connsiteX11" fmla="*/ 135484 w 164809"/>
                <a:gd name="connsiteY11" fmla="*/ 143276 h 160219"/>
                <a:gd name="connsiteX12" fmla="*/ 15115 w 164809"/>
                <a:gd name="connsiteY12" fmla="*/ 143276 h 160219"/>
                <a:gd name="connsiteX13" fmla="*/ 75411 w 164809"/>
                <a:gd name="connsiteY13" fmla="*/ 22440 h 16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809" h="160219">
                  <a:moveTo>
                    <a:pt x="88364" y="4091"/>
                  </a:moveTo>
                  <a:cubicBezTo>
                    <a:pt x="86800" y="1182"/>
                    <a:pt x="86354" y="63"/>
                    <a:pt x="82557" y="63"/>
                  </a:cubicBezTo>
                  <a:cubicBezTo>
                    <a:pt x="78761" y="63"/>
                    <a:pt x="78314" y="1182"/>
                    <a:pt x="76751" y="4091"/>
                  </a:cubicBezTo>
                  <a:lnTo>
                    <a:pt x="1269" y="155807"/>
                  </a:lnTo>
                  <a:cubicBezTo>
                    <a:pt x="152" y="157821"/>
                    <a:pt x="152" y="158269"/>
                    <a:pt x="152" y="158493"/>
                  </a:cubicBezTo>
                  <a:cubicBezTo>
                    <a:pt x="152" y="160283"/>
                    <a:pt x="1492" y="160283"/>
                    <a:pt x="5065" y="160283"/>
                  </a:cubicBezTo>
                  <a:lnTo>
                    <a:pt x="160049" y="160283"/>
                  </a:lnTo>
                  <a:cubicBezTo>
                    <a:pt x="163622" y="160283"/>
                    <a:pt x="164962" y="160283"/>
                    <a:pt x="164962" y="158493"/>
                  </a:cubicBezTo>
                  <a:cubicBezTo>
                    <a:pt x="164962" y="158269"/>
                    <a:pt x="164962" y="157821"/>
                    <a:pt x="163846" y="155807"/>
                  </a:cubicBezTo>
                  <a:lnTo>
                    <a:pt x="88364" y="4091"/>
                  </a:lnTo>
                  <a:close/>
                  <a:moveTo>
                    <a:pt x="75411" y="22440"/>
                  </a:moveTo>
                  <a:lnTo>
                    <a:pt x="135484" y="143276"/>
                  </a:lnTo>
                  <a:lnTo>
                    <a:pt x="15115" y="143276"/>
                  </a:lnTo>
                  <a:lnTo>
                    <a:pt x="75411" y="2244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DDA710E-FA50-3678-B3B4-742CAAD2086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108471" y="5357482"/>
              <a:ext cx="127068" cy="147688"/>
            </a:xfrm>
            <a:custGeom>
              <a:avLst/>
              <a:gdLst>
                <a:gd name="connsiteX0" fmla="*/ 26959 w 127068"/>
                <a:gd name="connsiteY0" fmla="*/ 137011 h 147688"/>
                <a:gd name="connsiteX1" fmla="*/ 25842 w 127068"/>
                <a:gd name="connsiteY1" fmla="*/ 141486 h 147688"/>
                <a:gd name="connsiteX2" fmla="*/ 32319 w 127068"/>
                <a:gd name="connsiteY2" fmla="*/ 147752 h 147688"/>
                <a:gd name="connsiteX3" fmla="*/ 40582 w 127068"/>
                <a:gd name="connsiteY3" fmla="*/ 141934 h 147688"/>
                <a:gd name="connsiteX4" fmla="*/ 48398 w 127068"/>
                <a:gd name="connsiteY4" fmla="*/ 100983 h 147688"/>
                <a:gd name="connsiteX5" fmla="*/ 55767 w 127068"/>
                <a:gd name="connsiteY5" fmla="*/ 101431 h 147688"/>
                <a:gd name="connsiteX6" fmla="*/ 127229 w 127068"/>
                <a:gd name="connsiteY6" fmla="*/ 30943 h 147688"/>
                <a:gd name="connsiteX7" fmla="*/ 101771 w 127068"/>
                <a:gd name="connsiteY7" fmla="*/ 63 h 147688"/>
                <a:gd name="connsiteX8" fmla="*/ 42591 w 127068"/>
                <a:gd name="connsiteY8" fmla="*/ 87110 h 147688"/>
                <a:gd name="connsiteX9" fmla="*/ 5967 w 127068"/>
                <a:gd name="connsiteY9" fmla="*/ 53992 h 147688"/>
                <a:gd name="connsiteX10" fmla="*/ 24503 w 127068"/>
                <a:gd name="connsiteY10" fmla="*/ 7671 h 147688"/>
                <a:gd name="connsiteX11" fmla="*/ 26289 w 127068"/>
                <a:gd name="connsiteY11" fmla="*/ 4762 h 147688"/>
                <a:gd name="connsiteX12" fmla="*/ 23609 w 127068"/>
                <a:gd name="connsiteY12" fmla="*/ 2524 h 147688"/>
                <a:gd name="connsiteX13" fmla="*/ 161 w 127068"/>
                <a:gd name="connsiteY13" fmla="*/ 56453 h 147688"/>
                <a:gd name="connsiteX14" fmla="*/ 38795 w 127068"/>
                <a:gd name="connsiteY14" fmla="*/ 99417 h 147688"/>
                <a:gd name="connsiteX15" fmla="*/ 26959 w 127068"/>
                <a:gd name="connsiteY15" fmla="*/ 137011 h 147688"/>
                <a:gd name="connsiteX16" fmla="*/ 57777 w 127068"/>
                <a:gd name="connsiteY16" fmla="*/ 88452 h 147688"/>
                <a:gd name="connsiteX17" fmla="*/ 53757 w 127068"/>
                <a:gd name="connsiteY17" fmla="*/ 88228 h 147688"/>
                <a:gd name="connsiteX18" fmla="*/ 50854 w 127068"/>
                <a:gd name="connsiteY18" fmla="*/ 87333 h 147688"/>
                <a:gd name="connsiteX19" fmla="*/ 55321 w 127068"/>
                <a:gd name="connsiteY19" fmla="*/ 63166 h 147688"/>
                <a:gd name="connsiteX20" fmla="*/ 99538 w 127068"/>
                <a:gd name="connsiteY20" fmla="*/ 13041 h 147688"/>
                <a:gd name="connsiteX21" fmla="*/ 120977 w 127068"/>
                <a:gd name="connsiteY21" fmla="*/ 35866 h 147688"/>
                <a:gd name="connsiteX22" fmla="*/ 57777 w 127068"/>
                <a:gd name="connsiteY22" fmla="*/ 88452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068" h="147688">
                  <a:moveTo>
                    <a:pt x="26959" y="137011"/>
                  </a:moveTo>
                  <a:cubicBezTo>
                    <a:pt x="26066" y="139920"/>
                    <a:pt x="25842" y="140367"/>
                    <a:pt x="25842" y="141486"/>
                  </a:cubicBezTo>
                  <a:cubicBezTo>
                    <a:pt x="25842" y="146409"/>
                    <a:pt x="30086" y="147752"/>
                    <a:pt x="32319" y="147752"/>
                  </a:cubicBezTo>
                  <a:cubicBezTo>
                    <a:pt x="33435" y="147752"/>
                    <a:pt x="38348" y="147080"/>
                    <a:pt x="40582" y="141934"/>
                  </a:cubicBezTo>
                  <a:cubicBezTo>
                    <a:pt x="41251" y="140143"/>
                    <a:pt x="42368" y="132759"/>
                    <a:pt x="48398" y="100983"/>
                  </a:cubicBezTo>
                  <a:cubicBezTo>
                    <a:pt x="50408" y="101207"/>
                    <a:pt x="51971" y="101431"/>
                    <a:pt x="55767" y="101431"/>
                  </a:cubicBezTo>
                  <a:cubicBezTo>
                    <a:pt x="92838" y="101431"/>
                    <a:pt x="127229" y="66299"/>
                    <a:pt x="127229" y="30943"/>
                  </a:cubicBezTo>
                  <a:cubicBezTo>
                    <a:pt x="127229" y="13489"/>
                    <a:pt x="118520" y="63"/>
                    <a:pt x="101771" y="63"/>
                  </a:cubicBezTo>
                  <a:cubicBezTo>
                    <a:pt x="69390" y="63"/>
                    <a:pt x="55991" y="43474"/>
                    <a:pt x="42591" y="87110"/>
                  </a:cubicBezTo>
                  <a:cubicBezTo>
                    <a:pt x="18473" y="82634"/>
                    <a:pt x="5967" y="70103"/>
                    <a:pt x="5967" y="53992"/>
                  </a:cubicBezTo>
                  <a:cubicBezTo>
                    <a:pt x="5967" y="47726"/>
                    <a:pt x="11103" y="23111"/>
                    <a:pt x="24503" y="7671"/>
                  </a:cubicBezTo>
                  <a:cubicBezTo>
                    <a:pt x="26289" y="5657"/>
                    <a:pt x="26289" y="5210"/>
                    <a:pt x="26289" y="4762"/>
                  </a:cubicBezTo>
                  <a:cubicBezTo>
                    <a:pt x="26289" y="3867"/>
                    <a:pt x="25842" y="2524"/>
                    <a:pt x="23609" y="2524"/>
                  </a:cubicBezTo>
                  <a:cubicBezTo>
                    <a:pt x="17356" y="2524"/>
                    <a:pt x="161" y="34971"/>
                    <a:pt x="161" y="56453"/>
                  </a:cubicBezTo>
                  <a:cubicBezTo>
                    <a:pt x="161" y="77488"/>
                    <a:pt x="14900" y="93823"/>
                    <a:pt x="38795" y="99417"/>
                  </a:cubicBezTo>
                  <a:lnTo>
                    <a:pt x="26959" y="137011"/>
                  </a:lnTo>
                  <a:close/>
                  <a:moveTo>
                    <a:pt x="57777" y="88452"/>
                  </a:moveTo>
                  <a:cubicBezTo>
                    <a:pt x="55991" y="88452"/>
                    <a:pt x="55544" y="88452"/>
                    <a:pt x="53757" y="88228"/>
                  </a:cubicBezTo>
                  <a:cubicBezTo>
                    <a:pt x="51078" y="88228"/>
                    <a:pt x="50854" y="88005"/>
                    <a:pt x="50854" y="87333"/>
                  </a:cubicBezTo>
                  <a:cubicBezTo>
                    <a:pt x="50854" y="86886"/>
                    <a:pt x="54651" y="66523"/>
                    <a:pt x="55321" y="63166"/>
                  </a:cubicBezTo>
                  <a:cubicBezTo>
                    <a:pt x="62244" y="34523"/>
                    <a:pt x="79662" y="13041"/>
                    <a:pt x="99538" y="13041"/>
                  </a:cubicBezTo>
                  <a:cubicBezTo>
                    <a:pt x="114947" y="13041"/>
                    <a:pt x="120977" y="25125"/>
                    <a:pt x="120977" y="35866"/>
                  </a:cubicBezTo>
                  <a:cubicBezTo>
                    <a:pt x="120977" y="61152"/>
                    <a:pt x="92168" y="88452"/>
                    <a:pt x="57777" y="8845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BAD7BDA-2137-7546-177E-EE7E3A2FE7C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253242" y="5271176"/>
              <a:ext cx="69095" cy="104008"/>
            </a:xfrm>
            <a:custGeom>
              <a:avLst/>
              <a:gdLst>
                <a:gd name="connsiteX0" fmla="*/ 69262 w 69095"/>
                <a:gd name="connsiteY0" fmla="*/ 75559 h 104008"/>
                <a:gd name="connsiteX1" fmla="*/ 63947 w 69095"/>
                <a:gd name="connsiteY1" fmla="*/ 75559 h 104008"/>
                <a:gd name="connsiteX2" fmla="*/ 59883 w 69095"/>
                <a:gd name="connsiteY2" fmla="*/ 89814 h 104008"/>
                <a:gd name="connsiteX3" fmla="*/ 44407 w 69095"/>
                <a:gd name="connsiteY3" fmla="*/ 90753 h 104008"/>
                <a:gd name="connsiteX4" fmla="*/ 15643 w 69095"/>
                <a:gd name="connsiteY4" fmla="*/ 90753 h 104008"/>
                <a:gd name="connsiteX5" fmla="*/ 46908 w 69095"/>
                <a:gd name="connsiteY5" fmla="*/ 64438 h 104008"/>
                <a:gd name="connsiteX6" fmla="*/ 69262 w 69095"/>
                <a:gd name="connsiteY6" fmla="*/ 30604 h 104008"/>
                <a:gd name="connsiteX7" fmla="*/ 32683 w 69095"/>
                <a:gd name="connsiteY7" fmla="*/ 59 h 104008"/>
                <a:gd name="connsiteX8" fmla="*/ 167 w 69095"/>
                <a:gd name="connsiteY8" fmla="*/ 28098 h 104008"/>
                <a:gd name="connsiteX9" fmla="*/ 8452 w 69095"/>
                <a:gd name="connsiteY9" fmla="*/ 36869 h 104008"/>
                <a:gd name="connsiteX10" fmla="*/ 16738 w 69095"/>
                <a:gd name="connsiteY10" fmla="*/ 28568 h 104008"/>
                <a:gd name="connsiteX11" fmla="*/ 7514 w 69095"/>
                <a:gd name="connsiteY11" fmla="*/ 20266 h 104008"/>
                <a:gd name="connsiteX12" fmla="*/ 30338 w 69095"/>
                <a:gd name="connsiteY12" fmla="*/ 5698 h 104008"/>
                <a:gd name="connsiteX13" fmla="*/ 54099 w 69095"/>
                <a:gd name="connsiteY13" fmla="*/ 30604 h 104008"/>
                <a:gd name="connsiteX14" fmla="*/ 39404 w 69095"/>
                <a:gd name="connsiteY14" fmla="*/ 60679 h 104008"/>
                <a:gd name="connsiteX15" fmla="*/ 1730 w 69095"/>
                <a:gd name="connsiteY15" fmla="*/ 97959 h 104008"/>
                <a:gd name="connsiteX16" fmla="*/ 167 w 69095"/>
                <a:gd name="connsiteY16" fmla="*/ 104068 h 104008"/>
                <a:gd name="connsiteX17" fmla="*/ 64573 w 69095"/>
                <a:gd name="connsiteY17" fmla="*/ 104068 h 104008"/>
                <a:gd name="connsiteX18" fmla="*/ 69262 w 69095"/>
                <a:gd name="connsiteY18" fmla="*/ 75559 h 10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095" h="104008">
                  <a:moveTo>
                    <a:pt x="69262" y="75559"/>
                  </a:moveTo>
                  <a:lnTo>
                    <a:pt x="63947" y="75559"/>
                  </a:lnTo>
                  <a:cubicBezTo>
                    <a:pt x="63478" y="79005"/>
                    <a:pt x="61915" y="88247"/>
                    <a:pt x="59883" y="89814"/>
                  </a:cubicBezTo>
                  <a:cubicBezTo>
                    <a:pt x="58632" y="90753"/>
                    <a:pt x="46595" y="90753"/>
                    <a:pt x="44407" y="90753"/>
                  </a:cubicBezTo>
                  <a:lnTo>
                    <a:pt x="15643" y="90753"/>
                  </a:lnTo>
                  <a:cubicBezTo>
                    <a:pt x="32057" y="76186"/>
                    <a:pt x="37529" y="71800"/>
                    <a:pt x="46908" y="64438"/>
                  </a:cubicBezTo>
                  <a:cubicBezTo>
                    <a:pt x="58476" y="55196"/>
                    <a:pt x="69262" y="45485"/>
                    <a:pt x="69262" y="30604"/>
                  </a:cubicBezTo>
                  <a:cubicBezTo>
                    <a:pt x="69262" y="11650"/>
                    <a:pt x="52692" y="59"/>
                    <a:pt x="32683" y="59"/>
                  </a:cubicBezTo>
                  <a:cubicBezTo>
                    <a:pt x="13298" y="59"/>
                    <a:pt x="167" y="13687"/>
                    <a:pt x="167" y="28098"/>
                  </a:cubicBezTo>
                  <a:cubicBezTo>
                    <a:pt x="167" y="36086"/>
                    <a:pt x="6889" y="36869"/>
                    <a:pt x="8452" y="36869"/>
                  </a:cubicBezTo>
                  <a:cubicBezTo>
                    <a:pt x="12204" y="36869"/>
                    <a:pt x="16738" y="34207"/>
                    <a:pt x="16738" y="28568"/>
                  </a:cubicBezTo>
                  <a:cubicBezTo>
                    <a:pt x="16738" y="25748"/>
                    <a:pt x="15643" y="20266"/>
                    <a:pt x="7514" y="20266"/>
                  </a:cubicBezTo>
                  <a:cubicBezTo>
                    <a:pt x="12360" y="9144"/>
                    <a:pt x="22990" y="5698"/>
                    <a:pt x="30338" y="5698"/>
                  </a:cubicBezTo>
                  <a:cubicBezTo>
                    <a:pt x="45970" y="5698"/>
                    <a:pt x="54099" y="17916"/>
                    <a:pt x="54099" y="30604"/>
                  </a:cubicBezTo>
                  <a:cubicBezTo>
                    <a:pt x="54099" y="44232"/>
                    <a:pt x="44407" y="55040"/>
                    <a:pt x="39404" y="60679"/>
                  </a:cubicBezTo>
                  <a:lnTo>
                    <a:pt x="1730" y="97959"/>
                  </a:lnTo>
                  <a:cubicBezTo>
                    <a:pt x="167" y="99369"/>
                    <a:pt x="167" y="99682"/>
                    <a:pt x="167" y="104068"/>
                  </a:cubicBezTo>
                  <a:lnTo>
                    <a:pt x="64573" y="104068"/>
                  </a:lnTo>
                  <a:lnTo>
                    <a:pt x="69262" y="75559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C13496E8-8E30-9088-520A-273F7E364C6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352510" y="5357482"/>
              <a:ext cx="102280" cy="101368"/>
            </a:xfrm>
            <a:custGeom>
              <a:avLst/>
              <a:gdLst>
                <a:gd name="connsiteX0" fmla="*/ 74537 w 102280"/>
                <a:gd name="connsiteY0" fmla="*/ 14384 h 101368"/>
                <a:gd name="connsiteX1" fmla="*/ 53992 w 102280"/>
                <a:gd name="connsiteY1" fmla="*/ 63 h 101368"/>
                <a:gd name="connsiteX2" fmla="*/ 172 w 102280"/>
                <a:gd name="connsiteY2" fmla="*/ 65628 h 101368"/>
                <a:gd name="connsiteX3" fmla="*/ 29873 w 102280"/>
                <a:gd name="connsiteY3" fmla="*/ 101431 h 101368"/>
                <a:gd name="connsiteX4" fmla="*/ 58905 w 102280"/>
                <a:gd name="connsiteY4" fmla="*/ 84648 h 101368"/>
                <a:gd name="connsiteX5" fmla="*/ 79227 w 102280"/>
                <a:gd name="connsiteY5" fmla="*/ 101431 h 101368"/>
                <a:gd name="connsiteX6" fmla="*/ 95752 w 102280"/>
                <a:gd name="connsiteY6" fmla="*/ 89124 h 101368"/>
                <a:gd name="connsiteX7" fmla="*/ 102452 w 102280"/>
                <a:gd name="connsiteY7" fmla="*/ 66970 h 101368"/>
                <a:gd name="connsiteX8" fmla="*/ 99772 w 102280"/>
                <a:gd name="connsiteY8" fmla="*/ 64733 h 101368"/>
                <a:gd name="connsiteX9" fmla="*/ 96646 w 102280"/>
                <a:gd name="connsiteY9" fmla="*/ 68760 h 101368"/>
                <a:gd name="connsiteX10" fmla="*/ 79673 w 102280"/>
                <a:gd name="connsiteY10" fmla="*/ 96508 h 101368"/>
                <a:gd name="connsiteX11" fmla="*/ 72974 w 102280"/>
                <a:gd name="connsiteY11" fmla="*/ 86215 h 101368"/>
                <a:gd name="connsiteX12" fmla="*/ 75877 w 102280"/>
                <a:gd name="connsiteY12" fmla="*/ 69656 h 101368"/>
                <a:gd name="connsiteX13" fmla="*/ 80790 w 102280"/>
                <a:gd name="connsiteY13" fmla="*/ 49516 h 101368"/>
                <a:gd name="connsiteX14" fmla="*/ 88830 w 102280"/>
                <a:gd name="connsiteY14" fmla="*/ 18188 h 101368"/>
                <a:gd name="connsiteX15" fmla="*/ 90393 w 102280"/>
                <a:gd name="connsiteY15" fmla="*/ 10580 h 101368"/>
                <a:gd name="connsiteX16" fmla="*/ 83916 w 102280"/>
                <a:gd name="connsiteY16" fmla="*/ 4538 h 101368"/>
                <a:gd name="connsiteX17" fmla="*/ 74537 w 102280"/>
                <a:gd name="connsiteY17" fmla="*/ 14384 h 101368"/>
                <a:gd name="connsiteX18" fmla="*/ 60021 w 102280"/>
                <a:gd name="connsiteY18" fmla="*/ 72341 h 101368"/>
                <a:gd name="connsiteX19" fmla="*/ 55555 w 102280"/>
                <a:gd name="connsiteY19" fmla="*/ 80620 h 101368"/>
                <a:gd name="connsiteX20" fmla="*/ 30320 w 102280"/>
                <a:gd name="connsiteY20" fmla="*/ 96508 h 101368"/>
                <a:gd name="connsiteX21" fmla="*/ 16027 w 102280"/>
                <a:gd name="connsiteY21" fmla="*/ 75474 h 101368"/>
                <a:gd name="connsiteX22" fmla="*/ 28310 w 102280"/>
                <a:gd name="connsiteY22" fmla="*/ 26468 h 101368"/>
                <a:gd name="connsiteX23" fmla="*/ 54215 w 102280"/>
                <a:gd name="connsiteY23" fmla="*/ 4986 h 101368"/>
                <a:gd name="connsiteX24" fmla="*/ 71857 w 102280"/>
                <a:gd name="connsiteY24" fmla="*/ 24678 h 101368"/>
                <a:gd name="connsiteX25" fmla="*/ 71187 w 102280"/>
                <a:gd name="connsiteY25" fmla="*/ 28482 h 101368"/>
                <a:gd name="connsiteX26" fmla="*/ 60021 w 102280"/>
                <a:gd name="connsiteY26" fmla="*/ 72341 h 1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280" h="101368">
                  <a:moveTo>
                    <a:pt x="74537" y="14384"/>
                  </a:moveTo>
                  <a:cubicBezTo>
                    <a:pt x="70517" y="6105"/>
                    <a:pt x="64041" y="63"/>
                    <a:pt x="53992" y="63"/>
                  </a:cubicBezTo>
                  <a:cubicBezTo>
                    <a:pt x="27863" y="63"/>
                    <a:pt x="172" y="32957"/>
                    <a:pt x="172" y="65628"/>
                  </a:cubicBezTo>
                  <a:cubicBezTo>
                    <a:pt x="172" y="86662"/>
                    <a:pt x="12454" y="101431"/>
                    <a:pt x="29873" y="101431"/>
                  </a:cubicBezTo>
                  <a:cubicBezTo>
                    <a:pt x="34340" y="101431"/>
                    <a:pt x="45506" y="100536"/>
                    <a:pt x="58905" y="84648"/>
                  </a:cubicBezTo>
                  <a:cubicBezTo>
                    <a:pt x="60691" y="94047"/>
                    <a:pt x="68507" y="101431"/>
                    <a:pt x="79227" y="101431"/>
                  </a:cubicBezTo>
                  <a:cubicBezTo>
                    <a:pt x="87043" y="101431"/>
                    <a:pt x="92179" y="96284"/>
                    <a:pt x="95752" y="89124"/>
                  </a:cubicBezTo>
                  <a:cubicBezTo>
                    <a:pt x="99549" y="81068"/>
                    <a:pt x="102452" y="67418"/>
                    <a:pt x="102452" y="66970"/>
                  </a:cubicBezTo>
                  <a:cubicBezTo>
                    <a:pt x="102452" y="64733"/>
                    <a:pt x="100442" y="64733"/>
                    <a:pt x="99772" y="64733"/>
                  </a:cubicBezTo>
                  <a:cubicBezTo>
                    <a:pt x="97539" y="64733"/>
                    <a:pt x="97316" y="65628"/>
                    <a:pt x="96646" y="68760"/>
                  </a:cubicBezTo>
                  <a:cubicBezTo>
                    <a:pt x="92849" y="83306"/>
                    <a:pt x="88830" y="96508"/>
                    <a:pt x="79673" y="96508"/>
                  </a:cubicBezTo>
                  <a:cubicBezTo>
                    <a:pt x="73644" y="96508"/>
                    <a:pt x="72974" y="90690"/>
                    <a:pt x="72974" y="86215"/>
                  </a:cubicBezTo>
                  <a:cubicBezTo>
                    <a:pt x="72974" y="81292"/>
                    <a:pt x="73420" y="79501"/>
                    <a:pt x="75877" y="69656"/>
                  </a:cubicBezTo>
                  <a:cubicBezTo>
                    <a:pt x="78334" y="60257"/>
                    <a:pt x="78780" y="58019"/>
                    <a:pt x="80790" y="49516"/>
                  </a:cubicBezTo>
                  <a:lnTo>
                    <a:pt x="88830" y="18188"/>
                  </a:lnTo>
                  <a:cubicBezTo>
                    <a:pt x="90393" y="11923"/>
                    <a:pt x="90393" y="11475"/>
                    <a:pt x="90393" y="10580"/>
                  </a:cubicBezTo>
                  <a:cubicBezTo>
                    <a:pt x="90393" y="6776"/>
                    <a:pt x="87713" y="4538"/>
                    <a:pt x="83916" y="4538"/>
                  </a:cubicBezTo>
                  <a:cubicBezTo>
                    <a:pt x="78557" y="4538"/>
                    <a:pt x="75207" y="9461"/>
                    <a:pt x="74537" y="14384"/>
                  </a:cubicBezTo>
                  <a:close/>
                  <a:moveTo>
                    <a:pt x="60021" y="72341"/>
                  </a:moveTo>
                  <a:cubicBezTo>
                    <a:pt x="58905" y="76369"/>
                    <a:pt x="58905" y="76816"/>
                    <a:pt x="55555" y="80620"/>
                  </a:cubicBezTo>
                  <a:cubicBezTo>
                    <a:pt x="45729" y="92928"/>
                    <a:pt x="36573" y="96508"/>
                    <a:pt x="30320" y="96508"/>
                  </a:cubicBezTo>
                  <a:cubicBezTo>
                    <a:pt x="19154" y="96508"/>
                    <a:pt x="16027" y="84201"/>
                    <a:pt x="16027" y="75474"/>
                  </a:cubicBezTo>
                  <a:cubicBezTo>
                    <a:pt x="16027" y="64285"/>
                    <a:pt x="23174" y="36761"/>
                    <a:pt x="28310" y="26468"/>
                  </a:cubicBezTo>
                  <a:cubicBezTo>
                    <a:pt x="35233" y="13265"/>
                    <a:pt x="45282" y="4986"/>
                    <a:pt x="54215" y="4986"/>
                  </a:cubicBezTo>
                  <a:cubicBezTo>
                    <a:pt x="68731" y="4986"/>
                    <a:pt x="71857" y="23335"/>
                    <a:pt x="71857" y="24678"/>
                  </a:cubicBezTo>
                  <a:cubicBezTo>
                    <a:pt x="71857" y="26020"/>
                    <a:pt x="71411" y="27363"/>
                    <a:pt x="71187" y="28482"/>
                  </a:cubicBezTo>
                  <a:lnTo>
                    <a:pt x="60021" y="7234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D69720-0AE7-2405-457B-90697D51833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506434" y="5356140"/>
              <a:ext cx="85084" cy="102710"/>
            </a:xfrm>
            <a:custGeom>
              <a:avLst/>
              <a:gdLst>
                <a:gd name="connsiteX0" fmla="*/ 18714 w 85084"/>
                <a:gd name="connsiteY0" fmla="*/ 51530 h 102710"/>
                <a:gd name="connsiteX1" fmla="*/ 48862 w 85084"/>
                <a:gd name="connsiteY1" fmla="*/ 5657 h 102710"/>
                <a:gd name="connsiteX2" fmla="*/ 72757 w 85084"/>
                <a:gd name="connsiteY2" fmla="*/ 13937 h 102710"/>
                <a:gd name="connsiteX3" fmla="*/ 62261 w 85084"/>
                <a:gd name="connsiteY3" fmla="*/ 24230 h 102710"/>
                <a:gd name="connsiteX4" fmla="*/ 72534 w 85084"/>
                <a:gd name="connsiteY4" fmla="*/ 34523 h 102710"/>
                <a:gd name="connsiteX5" fmla="*/ 82807 w 85084"/>
                <a:gd name="connsiteY5" fmla="*/ 24006 h 102710"/>
                <a:gd name="connsiteX6" fmla="*/ 48639 w 85084"/>
                <a:gd name="connsiteY6" fmla="*/ 63 h 102710"/>
                <a:gd name="connsiteX7" fmla="*/ 179 w 85084"/>
                <a:gd name="connsiteY7" fmla="*/ 51978 h 102710"/>
                <a:gd name="connsiteX8" fmla="*/ 48192 w 85084"/>
                <a:gd name="connsiteY8" fmla="*/ 102774 h 102710"/>
                <a:gd name="connsiteX9" fmla="*/ 85263 w 85084"/>
                <a:gd name="connsiteY9" fmla="*/ 73683 h 102710"/>
                <a:gd name="connsiteX10" fmla="*/ 82360 w 85084"/>
                <a:gd name="connsiteY10" fmla="*/ 71446 h 102710"/>
                <a:gd name="connsiteX11" fmla="*/ 79457 w 85084"/>
                <a:gd name="connsiteY11" fmla="*/ 73683 h 102710"/>
                <a:gd name="connsiteX12" fmla="*/ 50202 w 85084"/>
                <a:gd name="connsiteY12" fmla="*/ 97179 h 102710"/>
                <a:gd name="connsiteX13" fmla="*/ 18714 w 85084"/>
                <a:gd name="connsiteY13" fmla="*/ 51530 h 10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84" h="102710">
                  <a:moveTo>
                    <a:pt x="18714" y="51530"/>
                  </a:moveTo>
                  <a:cubicBezTo>
                    <a:pt x="18714" y="15055"/>
                    <a:pt x="37026" y="5657"/>
                    <a:pt x="48862" y="5657"/>
                  </a:cubicBezTo>
                  <a:cubicBezTo>
                    <a:pt x="50872" y="5657"/>
                    <a:pt x="64941" y="5881"/>
                    <a:pt x="72757" y="13937"/>
                  </a:cubicBezTo>
                  <a:cubicBezTo>
                    <a:pt x="63601" y="14608"/>
                    <a:pt x="62261" y="21321"/>
                    <a:pt x="62261" y="24230"/>
                  </a:cubicBezTo>
                  <a:cubicBezTo>
                    <a:pt x="62261" y="30048"/>
                    <a:pt x="66281" y="34523"/>
                    <a:pt x="72534" y="34523"/>
                  </a:cubicBezTo>
                  <a:cubicBezTo>
                    <a:pt x="78340" y="34523"/>
                    <a:pt x="82807" y="30719"/>
                    <a:pt x="82807" y="24006"/>
                  </a:cubicBezTo>
                  <a:cubicBezTo>
                    <a:pt x="82807" y="8790"/>
                    <a:pt x="65835" y="63"/>
                    <a:pt x="48639" y="63"/>
                  </a:cubicBezTo>
                  <a:cubicBezTo>
                    <a:pt x="20724" y="63"/>
                    <a:pt x="179" y="24230"/>
                    <a:pt x="179" y="51978"/>
                  </a:cubicBezTo>
                  <a:cubicBezTo>
                    <a:pt x="179" y="80620"/>
                    <a:pt x="22287" y="102774"/>
                    <a:pt x="48192" y="102774"/>
                  </a:cubicBezTo>
                  <a:cubicBezTo>
                    <a:pt x="78117" y="102774"/>
                    <a:pt x="85263" y="75921"/>
                    <a:pt x="85263" y="73683"/>
                  </a:cubicBezTo>
                  <a:cubicBezTo>
                    <a:pt x="85263" y="71446"/>
                    <a:pt x="83030" y="71446"/>
                    <a:pt x="82360" y="71446"/>
                  </a:cubicBezTo>
                  <a:cubicBezTo>
                    <a:pt x="80350" y="71446"/>
                    <a:pt x="79904" y="72341"/>
                    <a:pt x="79457" y="73683"/>
                  </a:cubicBezTo>
                  <a:cubicBezTo>
                    <a:pt x="72981" y="94494"/>
                    <a:pt x="58465" y="97179"/>
                    <a:pt x="50202" y="97179"/>
                  </a:cubicBezTo>
                  <a:cubicBezTo>
                    <a:pt x="38366" y="97179"/>
                    <a:pt x="18714" y="87557"/>
                    <a:pt x="18714" y="5153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59B1DB0-A44D-D5E3-8616-2622521F325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604347" y="5356140"/>
              <a:ext cx="98930" cy="102710"/>
            </a:xfrm>
            <a:custGeom>
              <a:avLst/>
              <a:gdLst>
                <a:gd name="connsiteX0" fmla="*/ 99114 w 98930"/>
                <a:gd name="connsiteY0" fmla="*/ 52425 h 102710"/>
                <a:gd name="connsiteX1" fmla="*/ 49760 w 98930"/>
                <a:gd name="connsiteY1" fmla="*/ 63 h 102710"/>
                <a:gd name="connsiteX2" fmla="*/ 183 w 98930"/>
                <a:gd name="connsiteY2" fmla="*/ 52425 h 102710"/>
                <a:gd name="connsiteX3" fmla="*/ 49537 w 98930"/>
                <a:gd name="connsiteY3" fmla="*/ 102774 h 102710"/>
                <a:gd name="connsiteX4" fmla="*/ 99114 w 98930"/>
                <a:gd name="connsiteY4" fmla="*/ 52425 h 102710"/>
                <a:gd name="connsiteX5" fmla="*/ 49760 w 98930"/>
                <a:gd name="connsiteY5" fmla="*/ 97179 h 102710"/>
                <a:gd name="connsiteX6" fmla="*/ 24302 w 98930"/>
                <a:gd name="connsiteY6" fmla="*/ 82187 h 102710"/>
                <a:gd name="connsiteX7" fmla="*/ 18719 w 98930"/>
                <a:gd name="connsiteY7" fmla="*/ 50635 h 102710"/>
                <a:gd name="connsiteX8" fmla="*/ 24078 w 98930"/>
                <a:gd name="connsiteY8" fmla="*/ 19978 h 102710"/>
                <a:gd name="connsiteX9" fmla="*/ 49537 w 98930"/>
                <a:gd name="connsiteY9" fmla="*/ 4986 h 102710"/>
                <a:gd name="connsiteX10" fmla="*/ 74772 w 98930"/>
                <a:gd name="connsiteY10" fmla="*/ 19531 h 102710"/>
                <a:gd name="connsiteX11" fmla="*/ 80578 w 98930"/>
                <a:gd name="connsiteY11" fmla="*/ 50635 h 102710"/>
                <a:gd name="connsiteX12" fmla="*/ 75665 w 98930"/>
                <a:gd name="connsiteY12" fmla="*/ 80620 h 102710"/>
                <a:gd name="connsiteX13" fmla="*/ 49760 w 98930"/>
                <a:gd name="connsiteY13" fmla="*/ 97179 h 10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930" h="102710">
                  <a:moveTo>
                    <a:pt x="99114" y="52425"/>
                  </a:moveTo>
                  <a:cubicBezTo>
                    <a:pt x="99114" y="23782"/>
                    <a:pt x="76782" y="63"/>
                    <a:pt x="49760" y="63"/>
                  </a:cubicBezTo>
                  <a:cubicBezTo>
                    <a:pt x="21845" y="63"/>
                    <a:pt x="183" y="24454"/>
                    <a:pt x="183" y="52425"/>
                  </a:cubicBezTo>
                  <a:cubicBezTo>
                    <a:pt x="183" y="81292"/>
                    <a:pt x="23408" y="102774"/>
                    <a:pt x="49537" y="102774"/>
                  </a:cubicBezTo>
                  <a:cubicBezTo>
                    <a:pt x="76558" y="102774"/>
                    <a:pt x="99114" y="80844"/>
                    <a:pt x="99114" y="52425"/>
                  </a:cubicBezTo>
                  <a:close/>
                  <a:moveTo>
                    <a:pt x="49760" y="97179"/>
                  </a:moveTo>
                  <a:cubicBezTo>
                    <a:pt x="40157" y="97179"/>
                    <a:pt x="30331" y="92480"/>
                    <a:pt x="24302" y="82187"/>
                  </a:cubicBezTo>
                  <a:cubicBezTo>
                    <a:pt x="18719" y="72341"/>
                    <a:pt x="18719" y="58691"/>
                    <a:pt x="18719" y="50635"/>
                  </a:cubicBezTo>
                  <a:cubicBezTo>
                    <a:pt x="18719" y="41908"/>
                    <a:pt x="18719" y="29824"/>
                    <a:pt x="24078" y="19978"/>
                  </a:cubicBezTo>
                  <a:cubicBezTo>
                    <a:pt x="30108" y="9685"/>
                    <a:pt x="40604" y="4986"/>
                    <a:pt x="49537" y="4986"/>
                  </a:cubicBezTo>
                  <a:cubicBezTo>
                    <a:pt x="59363" y="4986"/>
                    <a:pt x="68965" y="9909"/>
                    <a:pt x="74772" y="19531"/>
                  </a:cubicBezTo>
                  <a:cubicBezTo>
                    <a:pt x="80578" y="29153"/>
                    <a:pt x="80578" y="42132"/>
                    <a:pt x="80578" y="50635"/>
                  </a:cubicBezTo>
                  <a:cubicBezTo>
                    <a:pt x="80578" y="58691"/>
                    <a:pt x="80578" y="70774"/>
                    <a:pt x="75665" y="80620"/>
                  </a:cubicBezTo>
                  <a:cubicBezTo>
                    <a:pt x="70752" y="90690"/>
                    <a:pt x="60926" y="97179"/>
                    <a:pt x="49760" y="9717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762FE76-7254-4FFE-9944-4F60584E782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717124" y="5356140"/>
              <a:ext cx="73025" cy="102710"/>
            </a:xfrm>
            <a:custGeom>
              <a:avLst/>
              <a:gdLst>
                <a:gd name="connsiteX0" fmla="*/ 39269 w 73025"/>
                <a:gd name="connsiteY0" fmla="*/ 56901 h 102710"/>
                <a:gd name="connsiteX1" fmla="*/ 62494 w 73025"/>
                <a:gd name="connsiteY1" fmla="*/ 77487 h 102710"/>
                <a:gd name="connsiteX2" fmla="*/ 37259 w 73025"/>
                <a:gd name="connsiteY2" fmla="*/ 97851 h 102710"/>
                <a:gd name="connsiteX3" fmla="*/ 6218 w 73025"/>
                <a:gd name="connsiteY3" fmla="*/ 66075 h 102710"/>
                <a:gd name="connsiteX4" fmla="*/ 3091 w 73025"/>
                <a:gd name="connsiteY4" fmla="*/ 62271 h 102710"/>
                <a:gd name="connsiteX5" fmla="*/ 188 w 73025"/>
                <a:gd name="connsiteY5" fmla="*/ 67865 h 102710"/>
                <a:gd name="connsiteX6" fmla="*/ 188 w 73025"/>
                <a:gd name="connsiteY6" fmla="*/ 97403 h 102710"/>
                <a:gd name="connsiteX7" fmla="*/ 2645 w 73025"/>
                <a:gd name="connsiteY7" fmla="*/ 102774 h 102710"/>
                <a:gd name="connsiteX8" fmla="*/ 8228 w 73025"/>
                <a:gd name="connsiteY8" fmla="*/ 98298 h 102710"/>
                <a:gd name="connsiteX9" fmla="*/ 12694 w 73025"/>
                <a:gd name="connsiteY9" fmla="*/ 93151 h 102710"/>
                <a:gd name="connsiteX10" fmla="*/ 37259 w 73025"/>
                <a:gd name="connsiteY10" fmla="*/ 102774 h 102710"/>
                <a:gd name="connsiteX11" fmla="*/ 73213 w 73025"/>
                <a:gd name="connsiteY11" fmla="*/ 71669 h 102710"/>
                <a:gd name="connsiteX12" fmla="*/ 63834 w 73025"/>
                <a:gd name="connsiteY12" fmla="*/ 50411 h 102710"/>
                <a:gd name="connsiteX13" fmla="*/ 38376 w 73025"/>
                <a:gd name="connsiteY13" fmla="*/ 39670 h 102710"/>
                <a:gd name="connsiteX14" fmla="*/ 10907 w 73025"/>
                <a:gd name="connsiteY14" fmla="*/ 21321 h 102710"/>
                <a:gd name="connsiteX15" fmla="*/ 35919 w 73025"/>
                <a:gd name="connsiteY15" fmla="*/ 4314 h 102710"/>
                <a:gd name="connsiteX16" fmla="*/ 62048 w 73025"/>
                <a:gd name="connsiteY16" fmla="*/ 31391 h 102710"/>
                <a:gd name="connsiteX17" fmla="*/ 64727 w 73025"/>
                <a:gd name="connsiteY17" fmla="*/ 33405 h 102710"/>
                <a:gd name="connsiteX18" fmla="*/ 67630 w 73025"/>
                <a:gd name="connsiteY18" fmla="*/ 28034 h 102710"/>
                <a:gd name="connsiteX19" fmla="*/ 67630 w 73025"/>
                <a:gd name="connsiteY19" fmla="*/ 5433 h 102710"/>
                <a:gd name="connsiteX20" fmla="*/ 65174 w 73025"/>
                <a:gd name="connsiteY20" fmla="*/ 63 h 102710"/>
                <a:gd name="connsiteX21" fmla="*/ 60708 w 73025"/>
                <a:gd name="connsiteY21" fmla="*/ 2748 h 102710"/>
                <a:gd name="connsiteX22" fmla="*/ 56911 w 73025"/>
                <a:gd name="connsiteY22" fmla="*/ 6328 h 102710"/>
                <a:gd name="connsiteX23" fmla="*/ 35919 w 73025"/>
                <a:gd name="connsiteY23" fmla="*/ 63 h 102710"/>
                <a:gd name="connsiteX24" fmla="*/ 188 w 73025"/>
                <a:gd name="connsiteY24" fmla="*/ 27587 h 102710"/>
                <a:gd name="connsiteX25" fmla="*/ 9791 w 73025"/>
                <a:gd name="connsiteY25" fmla="*/ 46607 h 102710"/>
                <a:gd name="connsiteX26" fmla="*/ 39269 w 73025"/>
                <a:gd name="connsiteY26" fmla="*/ 56901 h 10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025" h="102710">
                  <a:moveTo>
                    <a:pt x="39269" y="56901"/>
                  </a:moveTo>
                  <a:cubicBezTo>
                    <a:pt x="44182" y="57796"/>
                    <a:pt x="62494" y="61376"/>
                    <a:pt x="62494" y="77487"/>
                  </a:cubicBezTo>
                  <a:cubicBezTo>
                    <a:pt x="62494" y="88900"/>
                    <a:pt x="54678" y="97851"/>
                    <a:pt x="37259" y="97851"/>
                  </a:cubicBezTo>
                  <a:cubicBezTo>
                    <a:pt x="18500" y="97851"/>
                    <a:pt x="10461" y="85096"/>
                    <a:pt x="6218" y="66075"/>
                  </a:cubicBezTo>
                  <a:cubicBezTo>
                    <a:pt x="5548" y="63166"/>
                    <a:pt x="5324" y="62271"/>
                    <a:pt x="3091" y="62271"/>
                  </a:cubicBezTo>
                  <a:cubicBezTo>
                    <a:pt x="188" y="62271"/>
                    <a:pt x="188" y="63837"/>
                    <a:pt x="188" y="67865"/>
                  </a:cubicBezTo>
                  <a:lnTo>
                    <a:pt x="188" y="97403"/>
                  </a:lnTo>
                  <a:cubicBezTo>
                    <a:pt x="188" y="101207"/>
                    <a:pt x="188" y="102774"/>
                    <a:pt x="2645" y="102774"/>
                  </a:cubicBezTo>
                  <a:cubicBezTo>
                    <a:pt x="3761" y="102774"/>
                    <a:pt x="3984" y="102550"/>
                    <a:pt x="8228" y="98298"/>
                  </a:cubicBezTo>
                  <a:cubicBezTo>
                    <a:pt x="8674" y="97851"/>
                    <a:pt x="8674" y="97403"/>
                    <a:pt x="12694" y="93151"/>
                  </a:cubicBezTo>
                  <a:cubicBezTo>
                    <a:pt x="22520" y="102550"/>
                    <a:pt x="32569" y="102774"/>
                    <a:pt x="37259" y="102774"/>
                  </a:cubicBezTo>
                  <a:cubicBezTo>
                    <a:pt x="62941" y="102774"/>
                    <a:pt x="73213" y="87781"/>
                    <a:pt x="73213" y="71669"/>
                  </a:cubicBezTo>
                  <a:cubicBezTo>
                    <a:pt x="73213" y="59810"/>
                    <a:pt x="66514" y="53096"/>
                    <a:pt x="63834" y="50411"/>
                  </a:cubicBezTo>
                  <a:cubicBezTo>
                    <a:pt x="56465" y="43251"/>
                    <a:pt x="47755" y="41460"/>
                    <a:pt x="38376" y="39670"/>
                  </a:cubicBezTo>
                  <a:cubicBezTo>
                    <a:pt x="25870" y="37209"/>
                    <a:pt x="10907" y="34300"/>
                    <a:pt x="10907" y="21321"/>
                  </a:cubicBezTo>
                  <a:cubicBezTo>
                    <a:pt x="10907" y="13489"/>
                    <a:pt x="16714" y="4314"/>
                    <a:pt x="35919" y="4314"/>
                  </a:cubicBezTo>
                  <a:cubicBezTo>
                    <a:pt x="60484" y="4314"/>
                    <a:pt x="61601" y="24454"/>
                    <a:pt x="62048" y="31391"/>
                  </a:cubicBezTo>
                  <a:cubicBezTo>
                    <a:pt x="62271" y="33405"/>
                    <a:pt x="64281" y="33405"/>
                    <a:pt x="64727" y="33405"/>
                  </a:cubicBezTo>
                  <a:cubicBezTo>
                    <a:pt x="67630" y="33405"/>
                    <a:pt x="67630" y="32286"/>
                    <a:pt x="67630" y="28034"/>
                  </a:cubicBezTo>
                  <a:lnTo>
                    <a:pt x="67630" y="5433"/>
                  </a:lnTo>
                  <a:cubicBezTo>
                    <a:pt x="67630" y="1629"/>
                    <a:pt x="67630" y="63"/>
                    <a:pt x="65174" y="63"/>
                  </a:cubicBezTo>
                  <a:cubicBezTo>
                    <a:pt x="64057" y="63"/>
                    <a:pt x="63611" y="63"/>
                    <a:pt x="60708" y="2748"/>
                  </a:cubicBezTo>
                  <a:cubicBezTo>
                    <a:pt x="60038" y="3643"/>
                    <a:pt x="57804" y="5657"/>
                    <a:pt x="56911" y="6328"/>
                  </a:cubicBezTo>
                  <a:cubicBezTo>
                    <a:pt x="48425" y="63"/>
                    <a:pt x="39269" y="63"/>
                    <a:pt x="35919" y="63"/>
                  </a:cubicBezTo>
                  <a:cubicBezTo>
                    <a:pt x="8674" y="63"/>
                    <a:pt x="188" y="15055"/>
                    <a:pt x="188" y="27587"/>
                  </a:cubicBezTo>
                  <a:cubicBezTo>
                    <a:pt x="188" y="35419"/>
                    <a:pt x="3761" y="41684"/>
                    <a:pt x="9791" y="46607"/>
                  </a:cubicBezTo>
                  <a:cubicBezTo>
                    <a:pt x="16937" y="52425"/>
                    <a:pt x="23190" y="53768"/>
                    <a:pt x="39269" y="5690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C1DE2AE-C25A-EFBD-F0F1-C765C635EC7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846226" y="5357482"/>
              <a:ext cx="127068" cy="147688"/>
            </a:xfrm>
            <a:custGeom>
              <a:avLst/>
              <a:gdLst>
                <a:gd name="connsiteX0" fmla="*/ 26992 w 127068"/>
                <a:gd name="connsiteY0" fmla="*/ 137011 h 147688"/>
                <a:gd name="connsiteX1" fmla="*/ 25875 w 127068"/>
                <a:gd name="connsiteY1" fmla="*/ 141486 h 147688"/>
                <a:gd name="connsiteX2" fmla="*/ 32352 w 127068"/>
                <a:gd name="connsiteY2" fmla="*/ 147752 h 147688"/>
                <a:gd name="connsiteX3" fmla="*/ 40614 w 127068"/>
                <a:gd name="connsiteY3" fmla="*/ 141934 h 147688"/>
                <a:gd name="connsiteX4" fmla="*/ 48431 w 127068"/>
                <a:gd name="connsiteY4" fmla="*/ 100983 h 147688"/>
                <a:gd name="connsiteX5" fmla="*/ 55800 w 127068"/>
                <a:gd name="connsiteY5" fmla="*/ 101431 h 147688"/>
                <a:gd name="connsiteX6" fmla="*/ 127262 w 127068"/>
                <a:gd name="connsiteY6" fmla="*/ 30943 h 147688"/>
                <a:gd name="connsiteX7" fmla="*/ 101804 w 127068"/>
                <a:gd name="connsiteY7" fmla="*/ 63 h 147688"/>
                <a:gd name="connsiteX8" fmla="*/ 42624 w 127068"/>
                <a:gd name="connsiteY8" fmla="*/ 87110 h 147688"/>
                <a:gd name="connsiteX9" fmla="*/ 6000 w 127068"/>
                <a:gd name="connsiteY9" fmla="*/ 53992 h 147688"/>
                <a:gd name="connsiteX10" fmla="*/ 24535 w 127068"/>
                <a:gd name="connsiteY10" fmla="*/ 7671 h 147688"/>
                <a:gd name="connsiteX11" fmla="*/ 26322 w 127068"/>
                <a:gd name="connsiteY11" fmla="*/ 4762 h 147688"/>
                <a:gd name="connsiteX12" fmla="*/ 23642 w 127068"/>
                <a:gd name="connsiteY12" fmla="*/ 2524 h 147688"/>
                <a:gd name="connsiteX13" fmla="*/ 194 w 127068"/>
                <a:gd name="connsiteY13" fmla="*/ 56453 h 147688"/>
                <a:gd name="connsiteX14" fmla="*/ 38828 w 127068"/>
                <a:gd name="connsiteY14" fmla="*/ 99417 h 147688"/>
                <a:gd name="connsiteX15" fmla="*/ 26992 w 127068"/>
                <a:gd name="connsiteY15" fmla="*/ 137011 h 147688"/>
                <a:gd name="connsiteX16" fmla="*/ 57810 w 127068"/>
                <a:gd name="connsiteY16" fmla="*/ 88452 h 147688"/>
                <a:gd name="connsiteX17" fmla="*/ 53790 w 127068"/>
                <a:gd name="connsiteY17" fmla="*/ 88228 h 147688"/>
                <a:gd name="connsiteX18" fmla="*/ 50887 w 127068"/>
                <a:gd name="connsiteY18" fmla="*/ 87333 h 147688"/>
                <a:gd name="connsiteX19" fmla="*/ 55354 w 127068"/>
                <a:gd name="connsiteY19" fmla="*/ 63166 h 147688"/>
                <a:gd name="connsiteX20" fmla="*/ 99571 w 127068"/>
                <a:gd name="connsiteY20" fmla="*/ 13041 h 147688"/>
                <a:gd name="connsiteX21" fmla="*/ 121009 w 127068"/>
                <a:gd name="connsiteY21" fmla="*/ 35866 h 147688"/>
                <a:gd name="connsiteX22" fmla="*/ 57810 w 127068"/>
                <a:gd name="connsiteY22" fmla="*/ 88452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068" h="147688">
                  <a:moveTo>
                    <a:pt x="26992" y="137011"/>
                  </a:moveTo>
                  <a:cubicBezTo>
                    <a:pt x="26099" y="139920"/>
                    <a:pt x="25875" y="140367"/>
                    <a:pt x="25875" y="141486"/>
                  </a:cubicBezTo>
                  <a:cubicBezTo>
                    <a:pt x="25875" y="146409"/>
                    <a:pt x="30118" y="147752"/>
                    <a:pt x="32352" y="147752"/>
                  </a:cubicBezTo>
                  <a:cubicBezTo>
                    <a:pt x="33468" y="147752"/>
                    <a:pt x="38381" y="147080"/>
                    <a:pt x="40614" y="141934"/>
                  </a:cubicBezTo>
                  <a:cubicBezTo>
                    <a:pt x="41284" y="140143"/>
                    <a:pt x="42401" y="132759"/>
                    <a:pt x="48431" y="100983"/>
                  </a:cubicBezTo>
                  <a:cubicBezTo>
                    <a:pt x="50440" y="101207"/>
                    <a:pt x="52004" y="101431"/>
                    <a:pt x="55800" y="101431"/>
                  </a:cubicBezTo>
                  <a:cubicBezTo>
                    <a:pt x="92871" y="101431"/>
                    <a:pt x="127262" y="66299"/>
                    <a:pt x="127262" y="30943"/>
                  </a:cubicBezTo>
                  <a:cubicBezTo>
                    <a:pt x="127262" y="13489"/>
                    <a:pt x="118553" y="63"/>
                    <a:pt x="101804" y="63"/>
                  </a:cubicBezTo>
                  <a:cubicBezTo>
                    <a:pt x="69423" y="63"/>
                    <a:pt x="56023" y="43474"/>
                    <a:pt x="42624" y="87110"/>
                  </a:cubicBezTo>
                  <a:cubicBezTo>
                    <a:pt x="18506" y="82634"/>
                    <a:pt x="6000" y="70103"/>
                    <a:pt x="6000" y="53992"/>
                  </a:cubicBezTo>
                  <a:cubicBezTo>
                    <a:pt x="6000" y="47726"/>
                    <a:pt x="11136" y="23111"/>
                    <a:pt x="24535" y="7671"/>
                  </a:cubicBezTo>
                  <a:cubicBezTo>
                    <a:pt x="26322" y="5657"/>
                    <a:pt x="26322" y="5210"/>
                    <a:pt x="26322" y="4762"/>
                  </a:cubicBezTo>
                  <a:cubicBezTo>
                    <a:pt x="26322" y="3867"/>
                    <a:pt x="25875" y="2524"/>
                    <a:pt x="23642" y="2524"/>
                  </a:cubicBezTo>
                  <a:cubicBezTo>
                    <a:pt x="17389" y="2524"/>
                    <a:pt x="194" y="34971"/>
                    <a:pt x="194" y="56453"/>
                  </a:cubicBezTo>
                  <a:cubicBezTo>
                    <a:pt x="194" y="77488"/>
                    <a:pt x="14933" y="93823"/>
                    <a:pt x="38828" y="99417"/>
                  </a:cubicBezTo>
                  <a:lnTo>
                    <a:pt x="26992" y="137011"/>
                  </a:lnTo>
                  <a:close/>
                  <a:moveTo>
                    <a:pt x="57810" y="88452"/>
                  </a:moveTo>
                  <a:cubicBezTo>
                    <a:pt x="56023" y="88452"/>
                    <a:pt x="55577" y="88452"/>
                    <a:pt x="53790" y="88228"/>
                  </a:cubicBezTo>
                  <a:cubicBezTo>
                    <a:pt x="51110" y="88228"/>
                    <a:pt x="50887" y="88005"/>
                    <a:pt x="50887" y="87333"/>
                  </a:cubicBezTo>
                  <a:cubicBezTo>
                    <a:pt x="50887" y="86886"/>
                    <a:pt x="54684" y="66523"/>
                    <a:pt x="55354" y="63166"/>
                  </a:cubicBezTo>
                  <a:cubicBezTo>
                    <a:pt x="62276" y="34523"/>
                    <a:pt x="79695" y="13041"/>
                    <a:pt x="99571" y="13041"/>
                  </a:cubicBezTo>
                  <a:cubicBezTo>
                    <a:pt x="114980" y="13041"/>
                    <a:pt x="121009" y="25125"/>
                    <a:pt x="121009" y="35866"/>
                  </a:cubicBezTo>
                  <a:cubicBezTo>
                    <a:pt x="121009" y="61152"/>
                    <a:pt x="92201" y="88452"/>
                    <a:pt x="57810" y="8845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0F93A44-9873-54CF-6498-B6BAE469B14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989277" y="5385946"/>
              <a:ext cx="72534" cy="107141"/>
            </a:xfrm>
            <a:custGeom>
              <a:avLst/>
              <a:gdLst>
                <a:gd name="connsiteX0" fmla="*/ 72734 w 72534"/>
                <a:gd name="connsiteY0" fmla="*/ 54105 h 107141"/>
                <a:gd name="connsiteX1" fmla="*/ 63511 w 72534"/>
                <a:gd name="connsiteY1" fmla="*/ 13535 h 107141"/>
                <a:gd name="connsiteX2" fmla="*/ 36467 w 72534"/>
                <a:gd name="connsiteY2" fmla="*/ 64 h 107141"/>
                <a:gd name="connsiteX3" fmla="*/ 200 w 72534"/>
                <a:gd name="connsiteY3" fmla="*/ 54105 h 107141"/>
                <a:gd name="connsiteX4" fmla="*/ 36467 w 72534"/>
                <a:gd name="connsiteY4" fmla="*/ 107206 h 107141"/>
                <a:gd name="connsiteX5" fmla="*/ 72734 w 72534"/>
                <a:gd name="connsiteY5" fmla="*/ 54105 h 107141"/>
                <a:gd name="connsiteX6" fmla="*/ 36467 w 72534"/>
                <a:gd name="connsiteY6" fmla="*/ 102820 h 107141"/>
                <a:gd name="connsiteX7" fmla="*/ 16614 w 72534"/>
                <a:gd name="connsiteY7" fmla="*/ 85746 h 107141"/>
                <a:gd name="connsiteX8" fmla="*/ 14426 w 72534"/>
                <a:gd name="connsiteY8" fmla="*/ 52069 h 107141"/>
                <a:gd name="connsiteX9" fmla="*/ 16770 w 72534"/>
                <a:gd name="connsiteY9" fmla="*/ 20114 h 107141"/>
                <a:gd name="connsiteX10" fmla="*/ 36467 w 72534"/>
                <a:gd name="connsiteY10" fmla="*/ 4450 h 107141"/>
                <a:gd name="connsiteX11" fmla="*/ 55851 w 72534"/>
                <a:gd name="connsiteY11" fmla="*/ 18704 h 107141"/>
                <a:gd name="connsiteX12" fmla="*/ 58509 w 72534"/>
                <a:gd name="connsiteY12" fmla="*/ 52069 h 107141"/>
                <a:gd name="connsiteX13" fmla="*/ 56477 w 72534"/>
                <a:gd name="connsiteY13" fmla="*/ 85120 h 107141"/>
                <a:gd name="connsiteX14" fmla="*/ 36467 w 72534"/>
                <a:gd name="connsiteY14" fmla="*/ 102820 h 10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534" h="107141">
                  <a:moveTo>
                    <a:pt x="72734" y="54105"/>
                  </a:moveTo>
                  <a:cubicBezTo>
                    <a:pt x="72734" y="36875"/>
                    <a:pt x="70702" y="24500"/>
                    <a:pt x="63511" y="13535"/>
                  </a:cubicBezTo>
                  <a:cubicBezTo>
                    <a:pt x="58665" y="6330"/>
                    <a:pt x="48973" y="64"/>
                    <a:pt x="36467" y="64"/>
                  </a:cubicBezTo>
                  <a:cubicBezTo>
                    <a:pt x="200" y="64"/>
                    <a:pt x="200" y="42827"/>
                    <a:pt x="200" y="54105"/>
                  </a:cubicBezTo>
                  <a:cubicBezTo>
                    <a:pt x="200" y="65383"/>
                    <a:pt x="200" y="107206"/>
                    <a:pt x="36467" y="107206"/>
                  </a:cubicBezTo>
                  <a:cubicBezTo>
                    <a:pt x="72734" y="107206"/>
                    <a:pt x="72734" y="65383"/>
                    <a:pt x="72734" y="54105"/>
                  </a:cubicBezTo>
                  <a:close/>
                  <a:moveTo>
                    <a:pt x="36467" y="102820"/>
                  </a:moveTo>
                  <a:cubicBezTo>
                    <a:pt x="29276" y="102820"/>
                    <a:pt x="19741" y="98591"/>
                    <a:pt x="16614" y="85746"/>
                  </a:cubicBezTo>
                  <a:cubicBezTo>
                    <a:pt x="14426" y="76504"/>
                    <a:pt x="14426" y="63660"/>
                    <a:pt x="14426" y="52069"/>
                  </a:cubicBezTo>
                  <a:cubicBezTo>
                    <a:pt x="14426" y="40634"/>
                    <a:pt x="14426" y="28729"/>
                    <a:pt x="16770" y="20114"/>
                  </a:cubicBezTo>
                  <a:cubicBezTo>
                    <a:pt x="20053" y="7740"/>
                    <a:pt x="30058" y="4450"/>
                    <a:pt x="36467" y="4450"/>
                  </a:cubicBezTo>
                  <a:cubicBezTo>
                    <a:pt x="44909" y="4450"/>
                    <a:pt x="53038" y="9619"/>
                    <a:pt x="55851" y="18704"/>
                  </a:cubicBezTo>
                  <a:cubicBezTo>
                    <a:pt x="58353" y="27163"/>
                    <a:pt x="58509" y="38441"/>
                    <a:pt x="58509" y="52069"/>
                  </a:cubicBezTo>
                  <a:cubicBezTo>
                    <a:pt x="58509" y="63660"/>
                    <a:pt x="58509" y="75251"/>
                    <a:pt x="56477" y="85120"/>
                  </a:cubicBezTo>
                  <a:cubicBezTo>
                    <a:pt x="53350" y="99374"/>
                    <a:pt x="42720" y="102820"/>
                    <a:pt x="36467" y="10282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0F8A035-1BD1-3059-6DB2-4F7AD7C28C1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149493" y="5395971"/>
              <a:ext cx="136448" cy="8950"/>
            </a:xfrm>
            <a:custGeom>
              <a:avLst/>
              <a:gdLst>
                <a:gd name="connsiteX0" fmla="*/ 128839 w 136448"/>
                <a:gd name="connsiteY0" fmla="*/ 9014 h 8950"/>
                <a:gd name="connsiteX1" fmla="*/ 136655 w 136448"/>
                <a:gd name="connsiteY1" fmla="*/ 4538 h 8950"/>
                <a:gd name="connsiteX2" fmla="*/ 128839 w 136448"/>
                <a:gd name="connsiteY2" fmla="*/ 63 h 8950"/>
                <a:gd name="connsiteX3" fmla="*/ 8023 w 136448"/>
                <a:gd name="connsiteY3" fmla="*/ 63 h 8950"/>
                <a:gd name="connsiteX4" fmla="*/ 207 w 136448"/>
                <a:gd name="connsiteY4" fmla="*/ 4538 h 8950"/>
                <a:gd name="connsiteX5" fmla="*/ 8023 w 136448"/>
                <a:gd name="connsiteY5" fmla="*/ 9014 h 8950"/>
                <a:gd name="connsiteX6" fmla="*/ 128839 w 136448"/>
                <a:gd name="connsiteY6" fmla="*/ 9014 h 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448" h="8950">
                  <a:moveTo>
                    <a:pt x="128839" y="9014"/>
                  </a:moveTo>
                  <a:cubicBezTo>
                    <a:pt x="132635" y="9014"/>
                    <a:pt x="136655" y="9014"/>
                    <a:pt x="136655" y="4538"/>
                  </a:cubicBezTo>
                  <a:cubicBezTo>
                    <a:pt x="136655" y="63"/>
                    <a:pt x="132635" y="63"/>
                    <a:pt x="128839" y="63"/>
                  </a:cubicBezTo>
                  <a:lnTo>
                    <a:pt x="8023" y="63"/>
                  </a:lnTo>
                  <a:cubicBezTo>
                    <a:pt x="4227" y="63"/>
                    <a:pt x="207" y="63"/>
                    <a:pt x="207" y="4538"/>
                  </a:cubicBezTo>
                  <a:cubicBezTo>
                    <a:pt x="207" y="9014"/>
                    <a:pt x="4227" y="9014"/>
                    <a:pt x="8023" y="9014"/>
                  </a:cubicBezTo>
                  <a:lnTo>
                    <a:pt x="128839" y="901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29513A1-2F0A-97D4-EF4F-DFFFE3E3973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398114" y="5264275"/>
              <a:ext cx="56901" cy="104008"/>
            </a:xfrm>
            <a:custGeom>
              <a:avLst/>
              <a:gdLst>
                <a:gd name="connsiteX0" fmla="*/ 35547 w 56901"/>
                <a:gd name="connsiteY0" fmla="*/ 4445 h 104008"/>
                <a:gd name="connsiteX1" fmla="*/ 30857 w 56901"/>
                <a:gd name="connsiteY1" fmla="*/ 59 h 104008"/>
                <a:gd name="connsiteX2" fmla="*/ 218 w 56901"/>
                <a:gd name="connsiteY2" fmla="*/ 10084 h 104008"/>
                <a:gd name="connsiteX3" fmla="*/ 218 w 56901"/>
                <a:gd name="connsiteY3" fmla="*/ 15723 h 104008"/>
                <a:gd name="connsiteX4" fmla="*/ 22885 w 56901"/>
                <a:gd name="connsiteY4" fmla="*/ 11337 h 104008"/>
                <a:gd name="connsiteX5" fmla="*/ 22885 w 56901"/>
                <a:gd name="connsiteY5" fmla="*/ 91223 h 104008"/>
                <a:gd name="connsiteX6" fmla="*/ 7253 w 56901"/>
                <a:gd name="connsiteY6" fmla="*/ 98428 h 104008"/>
                <a:gd name="connsiteX7" fmla="*/ 1312 w 56901"/>
                <a:gd name="connsiteY7" fmla="*/ 98428 h 104008"/>
                <a:gd name="connsiteX8" fmla="*/ 1312 w 56901"/>
                <a:gd name="connsiteY8" fmla="*/ 104068 h 104008"/>
                <a:gd name="connsiteX9" fmla="*/ 29138 w 56901"/>
                <a:gd name="connsiteY9" fmla="*/ 103441 h 104008"/>
                <a:gd name="connsiteX10" fmla="*/ 57120 w 56901"/>
                <a:gd name="connsiteY10" fmla="*/ 104068 h 104008"/>
                <a:gd name="connsiteX11" fmla="*/ 57120 w 56901"/>
                <a:gd name="connsiteY11" fmla="*/ 98428 h 104008"/>
                <a:gd name="connsiteX12" fmla="*/ 51179 w 56901"/>
                <a:gd name="connsiteY12" fmla="*/ 98428 h 104008"/>
                <a:gd name="connsiteX13" fmla="*/ 35547 w 56901"/>
                <a:gd name="connsiteY13" fmla="*/ 91223 h 104008"/>
                <a:gd name="connsiteX14" fmla="*/ 35547 w 56901"/>
                <a:gd name="connsiteY14" fmla="*/ 4445 h 10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901" h="104008">
                  <a:moveTo>
                    <a:pt x="35547" y="4445"/>
                  </a:moveTo>
                  <a:cubicBezTo>
                    <a:pt x="35547" y="215"/>
                    <a:pt x="35234" y="59"/>
                    <a:pt x="30857" y="59"/>
                  </a:cubicBezTo>
                  <a:cubicBezTo>
                    <a:pt x="20853" y="9927"/>
                    <a:pt x="6627" y="10084"/>
                    <a:pt x="218" y="10084"/>
                  </a:cubicBezTo>
                  <a:lnTo>
                    <a:pt x="218" y="15723"/>
                  </a:lnTo>
                  <a:cubicBezTo>
                    <a:pt x="3970" y="15723"/>
                    <a:pt x="14287" y="15723"/>
                    <a:pt x="22885" y="11337"/>
                  </a:cubicBezTo>
                  <a:lnTo>
                    <a:pt x="22885" y="91223"/>
                  </a:lnTo>
                  <a:cubicBezTo>
                    <a:pt x="22885" y="96392"/>
                    <a:pt x="22885" y="98428"/>
                    <a:pt x="7253" y="98428"/>
                  </a:cubicBezTo>
                  <a:lnTo>
                    <a:pt x="1312" y="98428"/>
                  </a:lnTo>
                  <a:lnTo>
                    <a:pt x="1312" y="104068"/>
                  </a:lnTo>
                  <a:cubicBezTo>
                    <a:pt x="4126" y="103911"/>
                    <a:pt x="23354" y="103441"/>
                    <a:pt x="29138" y="103441"/>
                  </a:cubicBezTo>
                  <a:cubicBezTo>
                    <a:pt x="33984" y="103441"/>
                    <a:pt x="53681" y="103911"/>
                    <a:pt x="57120" y="104068"/>
                  </a:cubicBezTo>
                  <a:lnTo>
                    <a:pt x="57120" y="98428"/>
                  </a:lnTo>
                  <a:lnTo>
                    <a:pt x="51179" y="98428"/>
                  </a:lnTo>
                  <a:cubicBezTo>
                    <a:pt x="35547" y="98428"/>
                    <a:pt x="35547" y="96392"/>
                    <a:pt x="35547" y="91223"/>
                  </a:cubicBezTo>
                  <a:lnTo>
                    <a:pt x="35547" y="444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A649F63-B0C9-151F-4006-46A11932242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381075" y="5395971"/>
              <a:ext cx="89018" cy="8950"/>
            </a:xfrm>
            <a:custGeom>
              <a:avLst/>
              <a:gdLst>
                <a:gd name="connsiteX0" fmla="*/ 0 w 89018"/>
                <a:gd name="connsiteY0" fmla="*/ 0 h 8950"/>
                <a:gd name="connsiteX1" fmla="*/ 89018 w 89018"/>
                <a:gd name="connsiteY1" fmla="*/ 0 h 8950"/>
                <a:gd name="connsiteX2" fmla="*/ 89018 w 89018"/>
                <a:gd name="connsiteY2" fmla="*/ 8950 h 8950"/>
                <a:gd name="connsiteX3" fmla="*/ 0 w 89018"/>
                <a:gd name="connsiteY3" fmla="*/ 8950 h 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18" h="8950">
                  <a:moveTo>
                    <a:pt x="0" y="0"/>
                  </a:moveTo>
                  <a:lnTo>
                    <a:pt x="89018" y="0"/>
                  </a:lnTo>
                  <a:lnTo>
                    <a:pt x="89018" y="8950"/>
                  </a:lnTo>
                  <a:lnTo>
                    <a:pt x="0" y="895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DC38989-3547-A35E-CA3F-E39765597C5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389517" y="5429545"/>
              <a:ext cx="71908" cy="107141"/>
            </a:xfrm>
            <a:custGeom>
              <a:avLst/>
              <a:gdLst>
                <a:gd name="connsiteX0" fmla="*/ 15225 w 71908"/>
                <a:gd name="connsiteY0" fmla="*/ 52854 h 107141"/>
                <a:gd name="connsiteX1" fmla="*/ 22260 w 71908"/>
                <a:gd name="connsiteY1" fmla="*/ 18863 h 107141"/>
                <a:gd name="connsiteX2" fmla="*/ 46021 w 71908"/>
                <a:gd name="connsiteY2" fmla="*/ 4609 h 107141"/>
                <a:gd name="connsiteX3" fmla="*/ 60090 w 71908"/>
                <a:gd name="connsiteY3" fmla="*/ 10091 h 107141"/>
                <a:gd name="connsiteX4" fmla="*/ 52899 w 71908"/>
                <a:gd name="connsiteY4" fmla="*/ 17610 h 107141"/>
                <a:gd name="connsiteX5" fmla="*/ 60246 w 71908"/>
                <a:gd name="connsiteY5" fmla="*/ 24972 h 107141"/>
                <a:gd name="connsiteX6" fmla="*/ 67750 w 71908"/>
                <a:gd name="connsiteY6" fmla="*/ 17297 h 107141"/>
                <a:gd name="connsiteX7" fmla="*/ 45708 w 71908"/>
                <a:gd name="connsiteY7" fmla="*/ 66 h 107141"/>
                <a:gd name="connsiteX8" fmla="*/ 218 w 71908"/>
                <a:gd name="connsiteY8" fmla="*/ 54420 h 107141"/>
                <a:gd name="connsiteX9" fmla="*/ 36485 w 71908"/>
                <a:gd name="connsiteY9" fmla="*/ 107208 h 107141"/>
                <a:gd name="connsiteX10" fmla="*/ 72127 w 71908"/>
                <a:gd name="connsiteY10" fmla="*/ 72120 h 107141"/>
                <a:gd name="connsiteX11" fmla="*/ 38048 w 71908"/>
                <a:gd name="connsiteY11" fmla="*/ 37503 h 107141"/>
                <a:gd name="connsiteX12" fmla="*/ 15225 w 71908"/>
                <a:gd name="connsiteY12" fmla="*/ 52854 h 107141"/>
                <a:gd name="connsiteX13" fmla="*/ 36485 w 71908"/>
                <a:gd name="connsiteY13" fmla="*/ 102195 h 107141"/>
                <a:gd name="connsiteX14" fmla="*/ 19289 w 71908"/>
                <a:gd name="connsiteY14" fmla="*/ 90761 h 107141"/>
                <a:gd name="connsiteX15" fmla="*/ 15694 w 71908"/>
                <a:gd name="connsiteY15" fmla="*/ 68831 h 107141"/>
                <a:gd name="connsiteX16" fmla="*/ 37267 w 71908"/>
                <a:gd name="connsiteY16" fmla="*/ 41889 h 107141"/>
                <a:gd name="connsiteX17" fmla="*/ 53212 w 71908"/>
                <a:gd name="connsiteY17" fmla="*/ 50504 h 107141"/>
                <a:gd name="connsiteX18" fmla="*/ 57120 w 71908"/>
                <a:gd name="connsiteY18" fmla="*/ 72120 h 107141"/>
                <a:gd name="connsiteX19" fmla="*/ 52899 w 71908"/>
                <a:gd name="connsiteY19" fmla="*/ 93737 h 107141"/>
                <a:gd name="connsiteX20" fmla="*/ 36485 w 71908"/>
                <a:gd name="connsiteY20" fmla="*/ 102195 h 10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908" h="107141">
                  <a:moveTo>
                    <a:pt x="15225" y="52854"/>
                  </a:moveTo>
                  <a:cubicBezTo>
                    <a:pt x="15225" y="40009"/>
                    <a:pt x="16319" y="28418"/>
                    <a:pt x="22260" y="18863"/>
                  </a:cubicBezTo>
                  <a:cubicBezTo>
                    <a:pt x="27575" y="10404"/>
                    <a:pt x="36016" y="4609"/>
                    <a:pt x="46021" y="4609"/>
                  </a:cubicBezTo>
                  <a:cubicBezTo>
                    <a:pt x="50711" y="4609"/>
                    <a:pt x="56963" y="5862"/>
                    <a:pt x="60090" y="10091"/>
                  </a:cubicBezTo>
                  <a:cubicBezTo>
                    <a:pt x="56182" y="10404"/>
                    <a:pt x="52899" y="13067"/>
                    <a:pt x="52899" y="17610"/>
                  </a:cubicBezTo>
                  <a:cubicBezTo>
                    <a:pt x="52899" y="21526"/>
                    <a:pt x="55557" y="24972"/>
                    <a:pt x="60246" y="24972"/>
                  </a:cubicBezTo>
                  <a:cubicBezTo>
                    <a:pt x="64936" y="24972"/>
                    <a:pt x="67750" y="21839"/>
                    <a:pt x="67750" y="17297"/>
                  </a:cubicBezTo>
                  <a:cubicBezTo>
                    <a:pt x="67750" y="8211"/>
                    <a:pt x="61184" y="66"/>
                    <a:pt x="45708" y="66"/>
                  </a:cubicBezTo>
                  <a:cubicBezTo>
                    <a:pt x="23198" y="66"/>
                    <a:pt x="218" y="20743"/>
                    <a:pt x="218" y="54420"/>
                  </a:cubicBezTo>
                  <a:cubicBezTo>
                    <a:pt x="218" y="94990"/>
                    <a:pt x="19289" y="107208"/>
                    <a:pt x="36485" y="107208"/>
                  </a:cubicBezTo>
                  <a:cubicBezTo>
                    <a:pt x="55557" y="107208"/>
                    <a:pt x="72127" y="92640"/>
                    <a:pt x="72127" y="72120"/>
                  </a:cubicBezTo>
                  <a:cubicBezTo>
                    <a:pt x="72127" y="52227"/>
                    <a:pt x="56338" y="37503"/>
                    <a:pt x="38048" y="37503"/>
                  </a:cubicBezTo>
                  <a:cubicBezTo>
                    <a:pt x="25542" y="37503"/>
                    <a:pt x="18664" y="45805"/>
                    <a:pt x="15225" y="52854"/>
                  </a:cubicBezTo>
                  <a:close/>
                  <a:moveTo>
                    <a:pt x="36485" y="102195"/>
                  </a:moveTo>
                  <a:cubicBezTo>
                    <a:pt x="28669" y="102195"/>
                    <a:pt x="22572" y="97653"/>
                    <a:pt x="19289" y="90761"/>
                  </a:cubicBezTo>
                  <a:cubicBezTo>
                    <a:pt x="16945" y="86061"/>
                    <a:pt x="15694" y="78229"/>
                    <a:pt x="15694" y="68831"/>
                  </a:cubicBezTo>
                  <a:cubicBezTo>
                    <a:pt x="15694" y="53637"/>
                    <a:pt x="24761" y="41889"/>
                    <a:pt x="37267" y="41889"/>
                  </a:cubicBezTo>
                  <a:cubicBezTo>
                    <a:pt x="44458" y="41889"/>
                    <a:pt x="49304" y="44708"/>
                    <a:pt x="53212" y="50504"/>
                  </a:cubicBezTo>
                  <a:cubicBezTo>
                    <a:pt x="56963" y="56456"/>
                    <a:pt x="57120" y="63035"/>
                    <a:pt x="57120" y="72120"/>
                  </a:cubicBezTo>
                  <a:cubicBezTo>
                    <a:pt x="57120" y="81049"/>
                    <a:pt x="57120" y="87628"/>
                    <a:pt x="52899" y="93737"/>
                  </a:cubicBezTo>
                  <a:cubicBezTo>
                    <a:pt x="49147" y="99219"/>
                    <a:pt x="44145" y="102195"/>
                    <a:pt x="36485" y="10219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D1E29D5-A5E5-07E2-44BF-57B46260C12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505824" y="5357482"/>
              <a:ext cx="102280" cy="101368"/>
            </a:xfrm>
            <a:custGeom>
              <a:avLst/>
              <a:gdLst>
                <a:gd name="connsiteX0" fmla="*/ 74589 w 102280"/>
                <a:gd name="connsiteY0" fmla="*/ 14384 h 101368"/>
                <a:gd name="connsiteX1" fmla="*/ 54043 w 102280"/>
                <a:gd name="connsiteY1" fmla="*/ 63 h 101368"/>
                <a:gd name="connsiteX2" fmla="*/ 223 w 102280"/>
                <a:gd name="connsiteY2" fmla="*/ 65628 h 101368"/>
                <a:gd name="connsiteX3" fmla="*/ 29925 w 102280"/>
                <a:gd name="connsiteY3" fmla="*/ 101431 h 101368"/>
                <a:gd name="connsiteX4" fmla="*/ 58956 w 102280"/>
                <a:gd name="connsiteY4" fmla="*/ 84648 h 101368"/>
                <a:gd name="connsiteX5" fmla="*/ 79278 w 102280"/>
                <a:gd name="connsiteY5" fmla="*/ 101431 h 101368"/>
                <a:gd name="connsiteX6" fmla="*/ 95804 w 102280"/>
                <a:gd name="connsiteY6" fmla="*/ 89124 h 101368"/>
                <a:gd name="connsiteX7" fmla="*/ 102503 w 102280"/>
                <a:gd name="connsiteY7" fmla="*/ 66970 h 101368"/>
                <a:gd name="connsiteX8" fmla="*/ 99824 w 102280"/>
                <a:gd name="connsiteY8" fmla="*/ 64733 h 101368"/>
                <a:gd name="connsiteX9" fmla="*/ 96697 w 102280"/>
                <a:gd name="connsiteY9" fmla="*/ 68760 h 101368"/>
                <a:gd name="connsiteX10" fmla="*/ 79725 w 102280"/>
                <a:gd name="connsiteY10" fmla="*/ 96508 h 101368"/>
                <a:gd name="connsiteX11" fmla="*/ 73025 w 102280"/>
                <a:gd name="connsiteY11" fmla="*/ 86215 h 101368"/>
                <a:gd name="connsiteX12" fmla="*/ 75928 w 102280"/>
                <a:gd name="connsiteY12" fmla="*/ 69656 h 101368"/>
                <a:gd name="connsiteX13" fmla="*/ 80841 w 102280"/>
                <a:gd name="connsiteY13" fmla="*/ 49516 h 101368"/>
                <a:gd name="connsiteX14" fmla="*/ 88881 w 102280"/>
                <a:gd name="connsiteY14" fmla="*/ 18188 h 101368"/>
                <a:gd name="connsiteX15" fmla="*/ 90444 w 102280"/>
                <a:gd name="connsiteY15" fmla="*/ 10580 h 101368"/>
                <a:gd name="connsiteX16" fmla="*/ 83968 w 102280"/>
                <a:gd name="connsiteY16" fmla="*/ 4538 h 101368"/>
                <a:gd name="connsiteX17" fmla="*/ 74589 w 102280"/>
                <a:gd name="connsiteY17" fmla="*/ 14384 h 101368"/>
                <a:gd name="connsiteX18" fmla="*/ 60073 w 102280"/>
                <a:gd name="connsiteY18" fmla="*/ 72341 h 101368"/>
                <a:gd name="connsiteX19" fmla="*/ 55606 w 102280"/>
                <a:gd name="connsiteY19" fmla="*/ 80620 h 101368"/>
                <a:gd name="connsiteX20" fmla="*/ 30371 w 102280"/>
                <a:gd name="connsiteY20" fmla="*/ 96508 h 101368"/>
                <a:gd name="connsiteX21" fmla="*/ 16079 w 102280"/>
                <a:gd name="connsiteY21" fmla="*/ 75474 h 101368"/>
                <a:gd name="connsiteX22" fmla="*/ 28361 w 102280"/>
                <a:gd name="connsiteY22" fmla="*/ 26468 h 101368"/>
                <a:gd name="connsiteX23" fmla="*/ 54266 w 102280"/>
                <a:gd name="connsiteY23" fmla="*/ 4986 h 101368"/>
                <a:gd name="connsiteX24" fmla="*/ 71909 w 102280"/>
                <a:gd name="connsiteY24" fmla="*/ 24678 h 101368"/>
                <a:gd name="connsiteX25" fmla="*/ 71239 w 102280"/>
                <a:gd name="connsiteY25" fmla="*/ 28482 h 101368"/>
                <a:gd name="connsiteX26" fmla="*/ 60073 w 102280"/>
                <a:gd name="connsiteY26" fmla="*/ 72341 h 1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280" h="101368">
                  <a:moveTo>
                    <a:pt x="74589" y="14384"/>
                  </a:moveTo>
                  <a:cubicBezTo>
                    <a:pt x="70569" y="6105"/>
                    <a:pt x="64093" y="63"/>
                    <a:pt x="54043" y="63"/>
                  </a:cubicBezTo>
                  <a:cubicBezTo>
                    <a:pt x="27915" y="63"/>
                    <a:pt x="223" y="32957"/>
                    <a:pt x="223" y="65628"/>
                  </a:cubicBezTo>
                  <a:cubicBezTo>
                    <a:pt x="223" y="86662"/>
                    <a:pt x="12506" y="101431"/>
                    <a:pt x="29925" y="101431"/>
                  </a:cubicBezTo>
                  <a:cubicBezTo>
                    <a:pt x="34391" y="101431"/>
                    <a:pt x="45557" y="100536"/>
                    <a:pt x="58956" y="84648"/>
                  </a:cubicBezTo>
                  <a:cubicBezTo>
                    <a:pt x="60743" y="94047"/>
                    <a:pt x="68559" y="101431"/>
                    <a:pt x="79278" y="101431"/>
                  </a:cubicBezTo>
                  <a:cubicBezTo>
                    <a:pt x="87094" y="101431"/>
                    <a:pt x="92231" y="96284"/>
                    <a:pt x="95804" y="89124"/>
                  </a:cubicBezTo>
                  <a:cubicBezTo>
                    <a:pt x="99600" y="81068"/>
                    <a:pt x="102503" y="67418"/>
                    <a:pt x="102503" y="66970"/>
                  </a:cubicBezTo>
                  <a:cubicBezTo>
                    <a:pt x="102503" y="64733"/>
                    <a:pt x="100494" y="64733"/>
                    <a:pt x="99824" y="64733"/>
                  </a:cubicBezTo>
                  <a:cubicBezTo>
                    <a:pt x="97590" y="64733"/>
                    <a:pt x="97367" y="65628"/>
                    <a:pt x="96697" y="68760"/>
                  </a:cubicBezTo>
                  <a:cubicBezTo>
                    <a:pt x="92901" y="83306"/>
                    <a:pt x="88881" y="96508"/>
                    <a:pt x="79725" y="96508"/>
                  </a:cubicBezTo>
                  <a:cubicBezTo>
                    <a:pt x="73695" y="96508"/>
                    <a:pt x="73025" y="90690"/>
                    <a:pt x="73025" y="86215"/>
                  </a:cubicBezTo>
                  <a:cubicBezTo>
                    <a:pt x="73025" y="81292"/>
                    <a:pt x="73472" y="79501"/>
                    <a:pt x="75928" y="69656"/>
                  </a:cubicBezTo>
                  <a:cubicBezTo>
                    <a:pt x="78385" y="60257"/>
                    <a:pt x="78832" y="58019"/>
                    <a:pt x="80841" y="49516"/>
                  </a:cubicBezTo>
                  <a:lnTo>
                    <a:pt x="88881" y="18188"/>
                  </a:lnTo>
                  <a:cubicBezTo>
                    <a:pt x="90444" y="11923"/>
                    <a:pt x="90444" y="11475"/>
                    <a:pt x="90444" y="10580"/>
                  </a:cubicBezTo>
                  <a:cubicBezTo>
                    <a:pt x="90444" y="6776"/>
                    <a:pt x="87764" y="4538"/>
                    <a:pt x="83968" y="4538"/>
                  </a:cubicBezTo>
                  <a:cubicBezTo>
                    <a:pt x="78608" y="4538"/>
                    <a:pt x="75258" y="9461"/>
                    <a:pt x="74589" y="14384"/>
                  </a:cubicBezTo>
                  <a:close/>
                  <a:moveTo>
                    <a:pt x="60073" y="72341"/>
                  </a:moveTo>
                  <a:cubicBezTo>
                    <a:pt x="58956" y="76369"/>
                    <a:pt x="58956" y="76816"/>
                    <a:pt x="55606" y="80620"/>
                  </a:cubicBezTo>
                  <a:cubicBezTo>
                    <a:pt x="45780" y="92928"/>
                    <a:pt x="36624" y="96508"/>
                    <a:pt x="30371" y="96508"/>
                  </a:cubicBezTo>
                  <a:cubicBezTo>
                    <a:pt x="19205" y="96508"/>
                    <a:pt x="16079" y="84201"/>
                    <a:pt x="16079" y="75474"/>
                  </a:cubicBezTo>
                  <a:cubicBezTo>
                    <a:pt x="16079" y="64285"/>
                    <a:pt x="23225" y="36761"/>
                    <a:pt x="28361" y="26468"/>
                  </a:cubicBezTo>
                  <a:cubicBezTo>
                    <a:pt x="35284" y="13265"/>
                    <a:pt x="45334" y="4986"/>
                    <a:pt x="54266" y="4986"/>
                  </a:cubicBezTo>
                  <a:cubicBezTo>
                    <a:pt x="68782" y="4986"/>
                    <a:pt x="71909" y="23335"/>
                    <a:pt x="71909" y="24678"/>
                  </a:cubicBezTo>
                  <a:cubicBezTo>
                    <a:pt x="71909" y="26020"/>
                    <a:pt x="71462" y="27363"/>
                    <a:pt x="71239" y="28482"/>
                  </a:cubicBezTo>
                  <a:lnTo>
                    <a:pt x="60073" y="7234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D6DCDB1-B425-8FE2-DF6A-2AD8F650CFE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625432" y="5296169"/>
              <a:ext cx="164809" cy="160219"/>
            </a:xfrm>
            <a:custGeom>
              <a:avLst/>
              <a:gdLst>
                <a:gd name="connsiteX0" fmla="*/ 88440 w 164809"/>
                <a:gd name="connsiteY0" fmla="*/ 4091 h 160219"/>
                <a:gd name="connsiteX1" fmla="*/ 82633 w 164809"/>
                <a:gd name="connsiteY1" fmla="*/ 63 h 160219"/>
                <a:gd name="connsiteX2" fmla="*/ 76827 w 164809"/>
                <a:gd name="connsiteY2" fmla="*/ 4091 h 160219"/>
                <a:gd name="connsiteX3" fmla="*/ 1345 w 164809"/>
                <a:gd name="connsiteY3" fmla="*/ 155807 h 160219"/>
                <a:gd name="connsiteX4" fmla="*/ 228 w 164809"/>
                <a:gd name="connsiteY4" fmla="*/ 158493 h 160219"/>
                <a:gd name="connsiteX5" fmla="*/ 5141 w 164809"/>
                <a:gd name="connsiteY5" fmla="*/ 160283 h 160219"/>
                <a:gd name="connsiteX6" fmla="*/ 160125 w 164809"/>
                <a:gd name="connsiteY6" fmla="*/ 160283 h 160219"/>
                <a:gd name="connsiteX7" fmla="*/ 165038 w 164809"/>
                <a:gd name="connsiteY7" fmla="*/ 158493 h 160219"/>
                <a:gd name="connsiteX8" fmla="*/ 163922 w 164809"/>
                <a:gd name="connsiteY8" fmla="*/ 155807 h 160219"/>
                <a:gd name="connsiteX9" fmla="*/ 88440 w 164809"/>
                <a:gd name="connsiteY9" fmla="*/ 4091 h 160219"/>
                <a:gd name="connsiteX10" fmla="*/ 75487 w 164809"/>
                <a:gd name="connsiteY10" fmla="*/ 22440 h 160219"/>
                <a:gd name="connsiteX11" fmla="*/ 135560 w 164809"/>
                <a:gd name="connsiteY11" fmla="*/ 143276 h 160219"/>
                <a:gd name="connsiteX12" fmla="*/ 15191 w 164809"/>
                <a:gd name="connsiteY12" fmla="*/ 143276 h 160219"/>
                <a:gd name="connsiteX13" fmla="*/ 75487 w 164809"/>
                <a:gd name="connsiteY13" fmla="*/ 22440 h 16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809" h="160219">
                  <a:moveTo>
                    <a:pt x="88440" y="4091"/>
                  </a:moveTo>
                  <a:cubicBezTo>
                    <a:pt x="86876" y="1182"/>
                    <a:pt x="86430" y="63"/>
                    <a:pt x="82633" y="63"/>
                  </a:cubicBezTo>
                  <a:cubicBezTo>
                    <a:pt x="78837" y="63"/>
                    <a:pt x="78390" y="1182"/>
                    <a:pt x="76827" y="4091"/>
                  </a:cubicBezTo>
                  <a:lnTo>
                    <a:pt x="1345" y="155807"/>
                  </a:lnTo>
                  <a:cubicBezTo>
                    <a:pt x="228" y="157821"/>
                    <a:pt x="228" y="158269"/>
                    <a:pt x="228" y="158493"/>
                  </a:cubicBezTo>
                  <a:cubicBezTo>
                    <a:pt x="228" y="160283"/>
                    <a:pt x="1568" y="160283"/>
                    <a:pt x="5141" y="160283"/>
                  </a:cubicBezTo>
                  <a:lnTo>
                    <a:pt x="160125" y="160283"/>
                  </a:lnTo>
                  <a:cubicBezTo>
                    <a:pt x="163698" y="160283"/>
                    <a:pt x="165038" y="160283"/>
                    <a:pt x="165038" y="158493"/>
                  </a:cubicBezTo>
                  <a:cubicBezTo>
                    <a:pt x="165038" y="158269"/>
                    <a:pt x="165038" y="157821"/>
                    <a:pt x="163922" y="155807"/>
                  </a:cubicBezTo>
                  <a:lnTo>
                    <a:pt x="88440" y="4091"/>
                  </a:lnTo>
                  <a:close/>
                  <a:moveTo>
                    <a:pt x="75487" y="22440"/>
                  </a:moveTo>
                  <a:lnTo>
                    <a:pt x="135560" y="143276"/>
                  </a:lnTo>
                  <a:lnTo>
                    <a:pt x="15191" y="143276"/>
                  </a:lnTo>
                  <a:lnTo>
                    <a:pt x="75487" y="2244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87A9C69-67EC-A344-D782-81B5335A498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812202" y="5357482"/>
              <a:ext cx="127068" cy="147688"/>
            </a:xfrm>
            <a:custGeom>
              <a:avLst/>
              <a:gdLst>
                <a:gd name="connsiteX0" fmla="*/ 27035 w 127068"/>
                <a:gd name="connsiteY0" fmla="*/ 137011 h 147688"/>
                <a:gd name="connsiteX1" fmla="*/ 25918 w 127068"/>
                <a:gd name="connsiteY1" fmla="*/ 141486 h 147688"/>
                <a:gd name="connsiteX2" fmla="*/ 32395 w 127068"/>
                <a:gd name="connsiteY2" fmla="*/ 147752 h 147688"/>
                <a:gd name="connsiteX3" fmla="*/ 40658 w 127068"/>
                <a:gd name="connsiteY3" fmla="*/ 141934 h 147688"/>
                <a:gd name="connsiteX4" fmla="*/ 48474 w 127068"/>
                <a:gd name="connsiteY4" fmla="*/ 100983 h 147688"/>
                <a:gd name="connsiteX5" fmla="*/ 55843 w 127068"/>
                <a:gd name="connsiteY5" fmla="*/ 101431 h 147688"/>
                <a:gd name="connsiteX6" fmla="*/ 127305 w 127068"/>
                <a:gd name="connsiteY6" fmla="*/ 30943 h 147688"/>
                <a:gd name="connsiteX7" fmla="*/ 101847 w 127068"/>
                <a:gd name="connsiteY7" fmla="*/ 63 h 147688"/>
                <a:gd name="connsiteX8" fmla="*/ 42667 w 127068"/>
                <a:gd name="connsiteY8" fmla="*/ 87110 h 147688"/>
                <a:gd name="connsiteX9" fmla="*/ 6043 w 127068"/>
                <a:gd name="connsiteY9" fmla="*/ 53992 h 147688"/>
                <a:gd name="connsiteX10" fmla="*/ 24579 w 127068"/>
                <a:gd name="connsiteY10" fmla="*/ 7671 h 147688"/>
                <a:gd name="connsiteX11" fmla="*/ 26365 w 127068"/>
                <a:gd name="connsiteY11" fmla="*/ 4762 h 147688"/>
                <a:gd name="connsiteX12" fmla="*/ 23685 w 127068"/>
                <a:gd name="connsiteY12" fmla="*/ 2524 h 147688"/>
                <a:gd name="connsiteX13" fmla="*/ 237 w 127068"/>
                <a:gd name="connsiteY13" fmla="*/ 56453 h 147688"/>
                <a:gd name="connsiteX14" fmla="*/ 38871 w 127068"/>
                <a:gd name="connsiteY14" fmla="*/ 99417 h 147688"/>
                <a:gd name="connsiteX15" fmla="*/ 27035 w 127068"/>
                <a:gd name="connsiteY15" fmla="*/ 137011 h 147688"/>
                <a:gd name="connsiteX16" fmla="*/ 57853 w 127068"/>
                <a:gd name="connsiteY16" fmla="*/ 88452 h 147688"/>
                <a:gd name="connsiteX17" fmla="*/ 53833 w 127068"/>
                <a:gd name="connsiteY17" fmla="*/ 88228 h 147688"/>
                <a:gd name="connsiteX18" fmla="*/ 50930 w 127068"/>
                <a:gd name="connsiteY18" fmla="*/ 87333 h 147688"/>
                <a:gd name="connsiteX19" fmla="*/ 55397 w 127068"/>
                <a:gd name="connsiteY19" fmla="*/ 63166 h 147688"/>
                <a:gd name="connsiteX20" fmla="*/ 99614 w 127068"/>
                <a:gd name="connsiteY20" fmla="*/ 13041 h 147688"/>
                <a:gd name="connsiteX21" fmla="*/ 121053 w 127068"/>
                <a:gd name="connsiteY21" fmla="*/ 35866 h 147688"/>
                <a:gd name="connsiteX22" fmla="*/ 57853 w 127068"/>
                <a:gd name="connsiteY22" fmla="*/ 88452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068" h="147688">
                  <a:moveTo>
                    <a:pt x="27035" y="137011"/>
                  </a:moveTo>
                  <a:cubicBezTo>
                    <a:pt x="26142" y="139920"/>
                    <a:pt x="25918" y="140367"/>
                    <a:pt x="25918" y="141486"/>
                  </a:cubicBezTo>
                  <a:cubicBezTo>
                    <a:pt x="25918" y="146409"/>
                    <a:pt x="30162" y="147752"/>
                    <a:pt x="32395" y="147752"/>
                  </a:cubicBezTo>
                  <a:cubicBezTo>
                    <a:pt x="33511" y="147752"/>
                    <a:pt x="38424" y="147080"/>
                    <a:pt x="40658" y="141934"/>
                  </a:cubicBezTo>
                  <a:cubicBezTo>
                    <a:pt x="41327" y="140143"/>
                    <a:pt x="42444" y="132759"/>
                    <a:pt x="48474" y="100983"/>
                  </a:cubicBezTo>
                  <a:cubicBezTo>
                    <a:pt x="50484" y="101207"/>
                    <a:pt x="52047" y="101431"/>
                    <a:pt x="55843" y="101431"/>
                  </a:cubicBezTo>
                  <a:cubicBezTo>
                    <a:pt x="92914" y="101431"/>
                    <a:pt x="127305" y="66299"/>
                    <a:pt x="127305" y="30943"/>
                  </a:cubicBezTo>
                  <a:cubicBezTo>
                    <a:pt x="127305" y="13489"/>
                    <a:pt x="118596" y="63"/>
                    <a:pt x="101847" y="63"/>
                  </a:cubicBezTo>
                  <a:cubicBezTo>
                    <a:pt x="69466" y="63"/>
                    <a:pt x="56067" y="43474"/>
                    <a:pt x="42667" y="87110"/>
                  </a:cubicBezTo>
                  <a:cubicBezTo>
                    <a:pt x="18549" y="82634"/>
                    <a:pt x="6043" y="70103"/>
                    <a:pt x="6043" y="53992"/>
                  </a:cubicBezTo>
                  <a:cubicBezTo>
                    <a:pt x="6043" y="47726"/>
                    <a:pt x="11179" y="23111"/>
                    <a:pt x="24579" y="7671"/>
                  </a:cubicBezTo>
                  <a:cubicBezTo>
                    <a:pt x="26365" y="5657"/>
                    <a:pt x="26365" y="5210"/>
                    <a:pt x="26365" y="4762"/>
                  </a:cubicBezTo>
                  <a:cubicBezTo>
                    <a:pt x="26365" y="3867"/>
                    <a:pt x="25918" y="2524"/>
                    <a:pt x="23685" y="2524"/>
                  </a:cubicBezTo>
                  <a:cubicBezTo>
                    <a:pt x="17432" y="2524"/>
                    <a:pt x="237" y="34971"/>
                    <a:pt x="237" y="56453"/>
                  </a:cubicBezTo>
                  <a:cubicBezTo>
                    <a:pt x="237" y="77488"/>
                    <a:pt x="14976" y="93823"/>
                    <a:pt x="38871" y="99417"/>
                  </a:cubicBezTo>
                  <a:lnTo>
                    <a:pt x="27035" y="137011"/>
                  </a:lnTo>
                  <a:close/>
                  <a:moveTo>
                    <a:pt x="57853" y="88452"/>
                  </a:moveTo>
                  <a:cubicBezTo>
                    <a:pt x="56067" y="88452"/>
                    <a:pt x="55620" y="88452"/>
                    <a:pt x="53833" y="88228"/>
                  </a:cubicBezTo>
                  <a:cubicBezTo>
                    <a:pt x="51154" y="88228"/>
                    <a:pt x="50930" y="88005"/>
                    <a:pt x="50930" y="87333"/>
                  </a:cubicBezTo>
                  <a:cubicBezTo>
                    <a:pt x="50930" y="86886"/>
                    <a:pt x="54727" y="66523"/>
                    <a:pt x="55397" y="63166"/>
                  </a:cubicBezTo>
                  <a:cubicBezTo>
                    <a:pt x="62320" y="34523"/>
                    <a:pt x="79738" y="13041"/>
                    <a:pt x="99614" y="13041"/>
                  </a:cubicBezTo>
                  <a:cubicBezTo>
                    <a:pt x="115023" y="13041"/>
                    <a:pt x="121053" y="25125"/>
                    <a:pt x="121053" y="35866"/>
                  </a:cubicBezTo>
                  <a:cubicBezTo>
                    <a:pt x="121053" y="61152"/>
                    <a:pt x="92244" y="88452"/>
                    <a:pt x="57853" y="8845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A7B55F0-82BD-EB92-F55D-F1C294BCCDA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955566" y="5271176"/>
              <a:ext cx="71908" cy="107141"/>
            </a:xfrm>
            <a:custGeom>
              <a:avLst/>
              <a:gdLst>
                <a:gd name="connsiteX0" fmla="*/ 34478 w 71908"/>
                <a:gd name="connsiteY0" fmla="*/ 51750 h 107141"/>
                <a:gd name="connsiteX1" fmla="*/ 55425 w 71908"/>
                <a:gd name="connsiteY1" fmla="*/ 76969 h 107141"/>
                <a:gd name="connsiteX2" fmla="*/ 35103 w 71908"/>
                <a:gd name="connsiteY2" fmla="*/ 102188 h 107141"/>
                <a:gd name="connsiteX3" fmla="*/ 8528 w 71908"/>
                <a:gd name="connsiteY3" fmla="*/ 91223 h 107141"/>
                <a:gd name="connsiteX4" fmla="*/ 17595 w 71908"/>
                <a:gd name="connsiteY4" fmla="*/ 82452 h 107141"/>
                <a:gd name="connsiteX5" fmla="*/ 8997 w 71908"/>
                <a:gd name="connsiteY5" fmla="*/ 73836 h 107141"/>
                <a:gd name="connsiteX6" fmla="*/ 243 w 71908"/>
                <a:gd name="connsiteY6" fmla="*/ 82922 h 107141"/>
                <a:gd name="connsiteX7" fmla="*/ 35416 w 71908"/>
                <a:gd name="connsiteY7" fmla="*/ 107201 h 107141"/>
                <a:gd name="connsiteX8" fmla="*/ 72152 w 71908"/>
                <a:gd name="connsiteY8" fmla="*/ 76969 h 107141"/>
                <a:gd name="connsiteX9" fmla="*/ 44952 w 71908"/>
                <a:gd name="connsiteY9" fmla="*/ 48931 h 107141"/>
                <a:gd name="connsiteX10" fmla="*/ 67306 w 71908"/>
                <a:gd name="connsiteY10" fmla="*/ 21675 h 107141"/>
                <a:gd name="connsiteX11" fmla="*/ 35729 w 71908"/>
                <a:gd name="connsiteY11" fmla="*/ 59 h 107141"/>
                <a:gd name="connsiteX12" fmla="*/ 5089 w 71908"/>
                <a:gd name="connsiteY12" fmla="*/ 21049 h 107141"/>
                <a:gd name="connsiteX13" fmla="*/ 13218 w 71908"/>
                <a:gd name="connsiteY13" fmla="*/ 29351 h 107141"/>
                <a:gd name="connsiteX14" fmla="*/ 21191 w 71908"/>
                <a:gd name="connsiteY14" fmla="*/ 21362 h 107141"/>
                <a:gd name="connsiteX15" fmla="*/ 13218 w 71908"/>
                <a:gd name="connsiteY15" fmla="*/ 13217 h 107141"/>
                <a:gd name="connsiteX16" fmla="*/ 35260 w 71908"/>
                <a:gd name="connsiteY16" fmla="*/ 4602 h 107141"/>
                <a:gd name="connsiteX17" fmla="*/ 52143 w 71908"/>
                <a:gd name="connsiteY17" fmla="*/ 21675 h 107141"/>
                <a:gd name="connsiteX18" fmla="*/ 45890 w 71908"/>
                <a:gd name="connsiteY18" fmla="*/ 40316 h 107141"/>
                <a:gd name="connsiteX19" fmla="*/ 28538 w 71908"/>
                <a:gd name="connsiteY19" fmla="*/ 47051 h 107141"/>
                <a:gd name="connsiteX20" fmla="*/ 23535 w 71908"/>
                <a:gd name="connsiteY20" fmla="*/ 47521 h 107141"/>
                <a:gd name="connsiteX21" fmla="*/ 21972 w 71908"/>
                <a:gd name="connsiteY21" fmla="*/ 49557 h 107141"/>
                <a:gd name="connsiteX22" fmla="*/ 26037 w 71908"/>
                <a:gd name="connsiteY22" fmla="*/ 51750 h 107141"/>
                <a:gd name="connsiteX23" fmla="*/ 34478 w 71908"/>
                <a:gd name="connsiteY23" fmla="*/ 51750 h 10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1908" h="107141">
                  <a:moveTo>
                    <a:pt x="34478" y="51750"/>
                  </a:moveTo>
                  <a:cubicBezTo>
                    <a:pt x="46671" y="51750"/>
                    <a:pt x="55425" y="60209"/>
                    <a:pt x="55425" y="76969"/>
                  </a:cubicBezTo>
                  <a:cubicBezTo>
                    <a:pt x="55425" y="96392"/>
                    <a:pt x="44170" y="102188"/>
                    <a:pt x="35103" y="102188"/>
                  </a:cubicBezTo>
                  <a:cubicBezTo>
                    <a:pt x="28850" y="102188"/>
                    <a:pt x="15094" y="100465"/>
                    <a:pt x="8528" y="91223"/>
                  </a:cubicBezTo>
                  <a:cubicBezTo>
                    <a:pt x="15876" y="90910"/>
                    <a:pt x="17595" y="85741"/>
                    <a:pt x="17595" y="82452"/>
                  </a:cubicBezTo>
                  <a:cubicBezTo>
                    <a:pt x="17595" y="77439"/>
                    <a:pt x="13843" y="73836"/>
                    <a:pt x="8997" y="73836"/>
                  </a:cubicBezTo>
                  <a:cubicBezTo>
                    <a:pt x="4620" y="73836"/>
                    <a:pt x="243" y="76499"/>
                    <a:pt x="243" y="82922"/>
                  </a:cubicBezTo>
                  <a:cubicBezTo>
                    <a:pt x="243" y="97646"/>
                    <a:pt x="16501" y="107201"/>
                    <a:pt x="35416" y="107201"/>
                  </a:cubicBezTo>
                  <a:cubicBezTo>
                    <a:pt x="57145" y="107201"/>
                    <a:pt x="72152" y="92633"/>
                    <a:pt x="72152" y="76969"/>
                  </a:cubicBezTo>
                  <a:cubicBezTo>
                    <a:pt x="72152" y="64751"/>
                    <a:pt x="62147" y="52533"/>
                    <a:pt x="44952" y="48931"/>
                  </a:cubicBezTo>
                  <a:cubicBezTo>
                    <a:pt x="61366" y="42978"/>
                    <a:pt x="67306" y="31230"/>
                    <a:pt x="67306" y="21675"/>
                  </a:cubicBezTo>
                  <a:cubicBezTo>
                    <a:pt x="67306" y="9301"/>
                    <a:pt x="53081" y="59"/>
                    <a:pt x="35729" y="59"/>
                  </a:cubicBezTo>
                  <a:cubicBezTo>
                    <a:pt x="18377" y="59"/>
                    <a:pt x="5089" y="8518"/>
                    <a:pt x="5089" y="21049"/>
                  </a:cubicBezTo>
                  <a:cubicBezTo>
                    <a:pt x="5089" y="26375"/>
                    <a:pt x="8528" y="29351"/>
                    <a:pt x="13218" y="29351"/>
                  </a:cubicBezTo>
                  <a:cubicBezTo>
                    <a:pt x="18064" y="29351"/>
                    <a:pt x="21191" y="25748"/>
                    <a:pt x="21191" y="21362"/>
                  </a:cubicBezTo>
                  <a:cubicBezTo>
                    <a:pt x="21191" y="16820"/>
                    <a:pt x="18064" y="13530"/>
                    <a:pt x="13218" y="13217"/>
                  </a:cubicBezTo>
                  <a:cubicBezTo>
                    <a:pt x="18689" y="6325"/>
                    <a:pt x="29476" y="4602"/>
                    <a:pt x="35260" y="4602"/>
                  </a:cubicBezTo>
                  <a:cubicBezTo>
                    <a:pt x="42294" y="4602"/>
                    <a:pt x="52143" y="8048"/>
                    <a:pt x="52143" y="21675"/>
                  </a:cubicBezTo>
                  <a:cubicBezTo>
                    <a:pt x="52143" y="28254"/>
                    <a:pt x="49954" y="35460"/>
                    <a:pt x="45890" y="40316"/>
                  </a:cubicBezTo>
                  <a:cubicBezTo>
                    <a:pt x="40731" y="46268"/>
                    <a:pt x="36354" y="46581"/>
                    <a:pt x="28538" y="47051"/>
                  </a:cubicBezTo>
                  <a:cubicBezTo>
                    <a:pt x="24630" y="47364"/>
                    <a:pt x="24317" y="47364"/>
                    <a:pt x="23535" y="47521"/>
                  </a:cubicBezTo>
                  <a:cubicBezTo>
                    <a:pt x="23223" y="47521"/>
                    <a:pt x="21972" y="47834"/>
                    <a:pt x="21972" y="49557"/>
                  </a:cubicBezTo>
                  <a:cubicBezTo>
                    <a:pt x="21972" y="51750"/>
                    <a:pt x="23379" y="51750"/>
                    <a:pt x="26037" y="51750"/>
                  </a:cubicBezTo>
                  <a:lnTo>
                    <a:pt x="34478" y="5175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60EE65B-AAC6-6274-19D4-29726C9C9334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091897" y="5356140"/>
              <a:ext cx="73025" cy="102710"/>
            </a:xfrm>
            <a:custGeom>
              <a:avLst/>
              <a:gdLst>
                <a:gd name="connsiteX0" fmla="*/ 39330 w 73025"/>
                <a:gd name="connsiteY0" fmla="*/ 56901 h 102710"/>
                <a:gd name="connsiteX1" fmla="*/ 62555 w 73025"/>
                <a:gd name="connsiteY1" fmla="*/ 77487 h 102710"/>
                <a:gd name="connsiteX2" fmla="*/ 37320 w 73025"/>
                <a:gd name="connsiteY2" fmla="*/ 97851 h 102710"/>
                <a:gd name="connsiteX3" fmla="*/ 6279 w 73025"/>
                <a:gd name="connsiteY3" fmla="*/ 66075 h 102710"/>
                <a:gd name="connsiteX4" fmla="*/ 3152 w 73025"/>
                <a:gd name="connsiteY4" fmla="*/ 62271 h 102710"/>
                <a:gd name="connsiteX5" fmla="*/ 249 w 73025"/>
                <a:gd name="connsiteY5" fmla="*/ 67865 h 102710"/>
                <a:gd name="connsiteX6" fmla="*/ 249 w 73025"/>
                <a:gd name="connsiteY6" fmla="*/ 97403 h 102710"/>
                <a:gd name="connsiteX7" fmla="*/ 2706 w 73025"/>
                <a:gd name="connsiteY7" fmla="*/ 102774 h 102710"/>
                <a:gd name="connsiteX8" fmla="*/ 8289 w 73025"/>
                <a:gd name="connsiteY8" fmla="*/ 98298 h 102710"/>
                <a:gd name="connsiteX9" fmla="*/ 12755 w 73025"/>
                <a:gd name="connsiteY9" fmla="*/ 93151 h 102710"/>
                <a:gd name="connsiteX10" fmla="*/ 37320 w 73025"/>
                <a:gd name="connsiteY10" fmla="*/ 102774 h 102710"/>
                <a:gd name="connsiteX11" fmla="*/ 73275 w 73025"/>
                <a:gd name="connsiteY11" fmla="*/ 71669 h 102710"/>
                <a:gd name="connsiteX12" fmla="*/ 63895 w 73025"/>
                <a:gd name="connsiteY12" fmla="*/ 50411 h 102710"/>
                <a:gd name="connsiteX13" fmla="*/ 38437 w 73025"/>
                <a:gd name="connsiteY13" fmla="*/ 39670 h 102710"/>
                <a:gd name="connsiteX14" fmla="*/ 10969 w 73025"/>
                <a:gd name="connsiteY14" fmla="*/ 21321 h 102710"/>
                <a:gd name="connsiteX15" fmla="*/ 35980 w 73025"/>
                <a:gd name="connsiteY15" fmla="*/ 4314 h 102710"/>
                <a:gd name="connsiteX16" fmla="*/ 62109 w 73025"/>
                <a:gd name="connsiteY16" fmla="*/ 31391 h 102710"/>
                <a:gd name="connsiteX17" fmla="*/ 64789 w 73025"/>
                <a:gd name="connsiteY17" fmla="*/ 33405 h 102710"/>
                <a:gd name="connsiteX18" fmla="*/ 67692 w 73025"/>
                <a:gd name="connsiteY18" fmla="*/ 28034 h 102710"/>
                <a:gd name="connsiteX19" fmla="*/ 67692 w 73025"/>
                <a:gd name="connsiteY19" fmla="*/ 5433 h 102710"/>
                <a:gd name="connsiteX20" fmla="*/ 65235 w 73025"/>
                <a:gd name="connsiteY20" fmla="*/ 63 h 102710"/>
                <a:gd name="connsiteX21" fmla="*/ 60769 w 73025"/>
                <a:gd name="connsiteY21" fmla="*/ 2748 h 102710"/>
                <a:gd name="connsiteX22" fmla="*/ 56973 w 73025"/>
                <a:gd name="connsiteY22" fmla="*/ 6328 h 102710"/>
                <a:gd name="connsiteX23" fmla="*/ 35980 w 73025"/>
                <a:gd name="connsiteY23" fmla="*/ 63 h 102710"/>
                <a:gd name="connsiteX24" fmla="*/ 249 w 73025"/>
                <a:gd name="connsiteY24" fmla="*/ 27587 h 102710"/>
                <a:gd name="connsiteX25" fmla="*/ 9852 w 73025"/>
                <a:gd name="connsiteY25" fmla="*/ 46607 h 102710"/>
                <a:gd name="connsiteX26" fmla="*/ 39330 w 73025"/>
                <a:gd name="connsiteY26" fmla="*/ 56901 h 10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025" h="102710">
                  <a:moveTo>
                    <a:pt x="39330" y="56901"/>
                  </a:moveTo>
                  <a:cubicBezTo>
                    <a:pt x="44243" y="57796"/>
                    <a:pt x="62555" y="61376"/>
                    <a:pt x="62555" y="77487"/>
                  </a:cubicBezTo>
                  <a:cubicBezTo>
                    <a:pt x="62555" y="88900"/>
                    <a:pt x="54739" y="97851"/>
                    <a:pt x="37320" y="97851"/>
                  </a:cubicBezTo>
                  <a:cubicBezTo>
                    <a:pt x="18562" y="97851"/>
                    <a:pt x="10522" y="85096"/>
                    <a:pt x="6279" y="66075"/>
                  </a:cubicBezTo>
                  <a:cubicBezTo>
                    <a:pt x="5609" y="63166"/>
                    <a:pt x="5386" y="62271"/>
                    <a:pt x="3152" y="62271"/>
                  </a:cubicBezTo>
                  <a:cubicBezTo>
                    <a:pt x="249" y="62271"/>
                    <a:pt x="249" y="63837"/>
                    <a:pt x="249" y="67865"/>
                  </a:cubicBezTo>
                  <a:lnTo>
                    <a:pt x="249" y="97403"/>
                  </a:lnTo>
                  <a:cubicBezTo>
                    <a:pt x="249" y="101207"/>
                    <a:pt x="249" y="102774"/>
                    <a:pt x="2706" y="102774"/>
                  </a:cubicBezTo>
                  <a:cubicBezTo>
                    <a:pt x="3822" y="102774"/>
                    <a:pt x="4046" y="102550"/>
                    <a:pt x="8289" y="98298"/>
                  </a:cubicBezTo>
                  <a:cubicBezTo>
                    <a:pt x="8735" y="97851"/>
                    <a:pt x="8735" y="97403"/>
                    <a:pt x="12755" y="93151"/>
                  </a:cubicBezTo>
                  <a:cubicBezTo>
                    <a:pt x="22581" y="102550"/>
                    <a:pt x="32631" y="102774"/>
                    <a:pt x="37320" y="102774"/>
                  </a:cubicBezTo>
                  <a:cubicBezTo>
                    <a:pt x="63002" y="102774"/>
                    <a:pt x="73275" y="87781"/>
                    <a:pt x="73275" y="71669"/>
                  </a:cubicBezTo>
                  <a:cubicBezTo>
                    <a:pt x="73275" y="59810"/>
                    <a:pt x="66575" y="53096"/>
                    <a:pt x="63895" y="50411"/>
                  </a:cubicBezTo>
                  <a:cubicBezTo>
                    <a:pt x="56526" y="43251"/>
                    <a:pt x="47816" y="41460"/>
                    <a:pt x="38437" y="39670"/>
                  </a:cubicBezTo>
                  <a:cubicBezTo>
                    <a:pt x="25931" y="37209"/>
                    <a:pt x="10969" y="34300"/>
                    <a:pt x="10969" y="21321"/>
                  </a:cubicBezTo>
                  <a:cubicBezTo>
                    <a:pt x="10969" y="13489"/>
                    <a:pt x="16775" y="4314"/>
                    <a:pt x="35980" y="4314"/>
                  </a:cubicBezTo>
                  <a:cubicBezTo>
                    <a:pt x="60546" y="4314"/>
                    <a:pt x="61662" y="24454"/>
                    <a:pt x="62109" y="31391"/>
                  </a:cubicBezTo>
                  <a:cubicBezTo>
                    <a:pt x="62332" y="33405"/>
                    <a:pt x="64342" y="33405"/>
                    <a:pt x="64789" y="33405"/>
                  </a:cubicBezTo>
                  <a:cubicBezTo>
                    <a:pt x="67692" y="33405"/>
                    <a:pt x="67692" y="32286"/>
                    <a:pt x="67692" y="28034"/>
                  </a:cubicBezTo>
                  <a:lnTo>
                    <a:pt x="67692" y="5433"/>
                  </a:lnTo>
                  <a:cubicBezTo>
                    <a:pt x="67692" y="1629"/>
                    <a:pt x="67692" y="63"/>
                    <a:pt x="65235" y="63"/>
                  </a:cubicBezTo>
                  <a:cubicBezTo>
                    <a:pt x="64119" y="63"/>
                    <a:pt x="63672" y="63"/>
                    <a:pt x="60769" y="2748"/>
                  </a:cubicBezTo>
                  <a:cubicBezTo>
                    <a:pt x="60099" y="3643"/>
                    <a:pt x="57866" y="5657"/>
                    <a:pt x="56973" y="6328"/>
                  </a:cubicBezTo>
                  <a:cubicBezTo>
                    <a:pt x="48486" y="63"/>
                    <a:pt x="39330" y="63"/>
                    <a:pt x="35980" y="63"/>
                  </a:cubicBezTo>
                  <a:cubicBezTo>
                    <a:pt x="8735" y="63"/>
                    <a:pt x="249" y="15055"/>
                    <a:pt x="249" y="27587"/>
                  </a:cubicBezTo>
                  <a:cubicBezTo>
                    <a:pt x="249" y="35419"/>
                    <a:pt x="3822" y="41684"/>
                    <a:pt x="9852" y="46607"/>
                  </a:cubicBezTo>
                  <a:cubicBezTo>
                    <a:pt x="16998" y="52425"/>
                    <a:pt x="23251" y="53768"/>
                    <a:pt x="39330" y="5690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E23E66D-582D-D8D9-1159-277BE2A92ED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179984" y="5306686"/>
              <a:ext cx="47790" cy="149702"/>
            </a:xfrm>
            <a:custGeom>
              <a:avLst/>
              <a:gdLst>
                <a:gd name="connsiteX0" fmla="*/ 32411 w 47790"/>
                <a:gd name="connsiteY0" fmla="*/ 50859 h 149702"/>
                <a:gd name="connsiteX1" fmla="*/ 1147 w 47790"/>
                <a:gd name="connsiteY1" fmla="*/ 53320 h 149702"/>
                <a:gd name="connsiteX2" fmla="*/ 1147 w 47790"/>
                <a:gd name="connsiteY2" fmla="*/ 60257 h 149702"/>
                <a:gd name="connsiteX3" fmla="*/ 17672 w 47790"/>
                <a:gd name="connsiteY3" fmla="*/ 72565 h 149702"/>
                <a:gd name="connsiteX4" fmla="*/ 17672 w 47790"/>
                <a:gd name="connsiteY4" fmla="*/ 132759 h 149702"/>
                <a:gd name="connsiteX5" fmla="*/ 253 w 47790"/>
                <a:gd name="connsiteY5" fmla="*/ 142829 h 149702"/>
                <a:gd name="connsiteX6" fmla="*/ 253 w 47790"/>
                <a:gd name="connsiteY6" fmla="*/ 149765 h 149702"/>
                <a:gd name="connsiteX7" fmla="*/ 24818 w 47790"/>
                <a:gd name="connsiteY7" fmla="*/ 149094 h 149702"/>
                <a:gd name="connsiteX8" fmla="*/ 48044 w 47790"/>
                <a:gd name="connsiteY8" fmla="*/ 149765 h 149702"/>
                <a:gd name="connsiteX9" fmla="*/ 48044 w 47790"/>
                <a:gd name="connsiteY9" fmla="*/ 142829 h 149702"/>
                <a:gd name="connsiteX10" fmla="*/ 32411 w 47790"/>
                <a:gd name="connsiteY10" fmla="*/ 132983 h 149702"/>
                <a:gd name="connsiteX11" fmla="*/ 32411 w 47790"/>
                <a:gd name="connsiteY11" fmla="*/ 50859 h 149702"/>
                <a:gd name="connsiteX12" fmla="*/ 33305 w 47790"/>
                <a:gd name="connsiteY12" fmla="*/ 11923 h 149702"/>
                <a:gd name="connsiteX13" fmla="*/ 21469 w 47790"/>
                <a:gd name="connsiteY13" fmla="*/ 63 h 149702"/>
                <a:gd name="connsiteX14" fmla="*/ 9633 w 47790"/>
                <a:gd name="connsiteY14" fmla="*/ 11923 h 149702"/>
                <a:gd name="connsiteX15" fmla="*/ 21469 w 47790"/>
                <a:gd name="connsiteY15" fmla="*/ 23782 h 149702"/>
                <a:gd name="connsiteX16" fmla="*/ 33305 w 47790"/>
                <a:gd name="connsiteY16" fmla="*/ 11923 h 14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790" h="149702">
                  <a:moveTo>
                    <a:pt x="32411" y="50859"/>
                  </a:moveTo>
                  <a:lnTo>
                    <a:pt x="1147" y="53320"/>
                  </a:lnTo>
                  <a:lnTo>
                    <a:pt x="1147" y="60257"/>
                  </a:lnTo>
                  <a:cubicBezTo>
                    <a:pt x="15662" y="60257"/>
                    <a:pt x="17672" y="61600"/>
                    <a:pt x="17672" y="72565"/>
                  </a:cubicBezTo>
                  <a:lnTo>
                    <a:pt x="17672" y="132759"/>
                  </a:lnTo>
                  <a:cubicBezTo>
                    <a:pt x="17672" y="142829"/>
                    <a:pt x="15216" y="142829"/>
                    <a:pt x="253" y="142829"/>
                  </a:cubicBezTo>
                  <a:lnTo>
                    <a:pt x="253" y="149765"/>
                  </a:lnTo>
                  <a:cubicBezTo>
                    <a:pt x="7400" y="149542"/>
                    <a:pt x="19459" y="149094"/>
                    <a:pt x="24818" y="149094"/>
                  </a:cubicBezTo>
                  <a:cubicBezTo>
                    <a:pt x="32635" y="149094"/>
                    <a:pt x="40451" y="149542"/>
                    <a:pt x="48044" y="149765"/>
                  </a:cubicBezTo>
                  <a:lnTo>
                    <a:pt x="48044" y="142829"/>
                  </a:lnTo>
                  <a:cubicBezTo>
                    <a:pt x="33305" y="142829"/>
                    <a:pt x="32411" y="141710"/>
                    <a:pt x="32411" y="132983"/>
                  </a:cubicBezTo>
                  <a:lnTo>
                    <a:pt x="32411" y="50859"/>
                  </a:lnTo>
                  <a:close/>
                  <a:moveTo>
                    <a:pt x="33305" y="11923"/>
                  </a:moveTo>
                  <a:cubicBezTo>
                    <a:pt x="33305" y="4762"/>
                    <a:pt x="27722" y="63"/>
                    <a:pt x="21469" y="63"/>
                  </a:cubicBezTo>
                  <a:cubicBezTo>
                    <a:pt x="14546" y="63"/>
                    <a:pt x="9633" y="6105"/>
                    <a:pt x="9633" y="11923"/>
                  </a:cubicBezTo>
                  <a:cubicBezTo>
                    <a:pt x="9633" y="17964"/>
                    <a:pt x="14546" y="23782"/>
                    <a:pt x="21469" y="23782"/>
                  </a:cubicBezTo>
                  <a:cubicBezTo>
                    <a:pt x="27722" y="23782"/>
                    <a:pt x="33305" y="19083"/>
                    <a:pt x="33305" y="11923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AE1A28-B920-BE91-91D0-6187ECE2709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241794" y="5357482"/>
              <a:ext cx="112329" cy="98906"/>
            </a:xfrm>
            <a:custGeom>
              <a:avLst/>
              <a:gdLst>
                <a:gd name="connsiteX0" fmla="*/ 17675 w 112329"/>
                <a:gd name="connsiteY0" fmla="*/ 21992 h 98906"/>
                <a:gd name="connsiteX1" fmla="*/ 17675 w 112329"/>
                <a:gd name="connsiteY1" fmla="*/ 81963 h 98906"/>
                <a:gd name="connsiteX2" fmla="*/ 256 w 112329"/>
                <a:gd name="connsiteY2" fmla="*/ 92033 h 98906"/>
                <a:gd name="connsiteX3" fmla="*/ 256 w 112329"/>
                <a:gd name="connsiteY3" fmla="*/ 98969 h 98906"/>
                <a:gd name="connsiteX4" fmla="*/ 25491 w 112329"/>
                <a:gd name="connsiteY4" fmla="*/ 98298 h 98906"/>
                <a:gd name="connsiteX5" fmla="*/ 50503 w 112329"/>
                <a:gd name="connsiteY5" fmla="*/ 98969 h 98906"/>
                <a:gd name="connsiteX6" fmla="*/ 50503 w 112329"/>
                <a:gd name="connsiteY6" fmla="*/ 92033 h 98906"/>
                <a:gd name="connsiteX7" fmla="*/ 33084 w 112329"/>
                <a:gd name="connsiteY7" fmla="*/ 81963 h 98906"/>
                <a:gd name="connsiteX8" fmla="*/ 33084 w 112329"/>
                <a:gd name="connsiteY8" fmla="*/ 40789 h 98906"/>
                <a:gd name="connsiteX9" fmla="*/ 63232 w 112329"/>
                <a:gd name="connsiteY9" fmla="*/ 4986 h 98906"/>
                <a:gd name="connsiteX10" fmla="*/ 79758 w 112329"/>
                <a:gd name="connsiteY10" fmla="*/ 29824 h 98906"/>
                <a:gd name="connsiteX11" fmla="*/ 79758 w 112329"/>
                <a:gd name="connsiteY11" fmla="*/ 81963 h 98906"/>
                <a:gd name="connsiteX12" fmla="*/ 62339 w 112329"/>
                <a:gd name="connsiteY12" fmla="*/ 92033 h 98906"/>
                <a:gd name="connsiteX13" fmla="*/ 62339 w 112329"/>
                <a:gd name="connsiteY13" fmla="*/ 98969 h 98906"/>
                <a:gd name="connsiteX14" fmla="*/ 87574 w 112329"/>
                <a:gd name="connsiteY14" fmla="*/ 98298 h 98906"/>
                <a:gd name="connsiteX15" fmla="*/ 112586 w 112329"/>
                <a:gd name="connsiteY15" fmla="*/ 98969 h 98906"/>
                <a:gd name="connsiteX16" fmla="*/ 112586 w 112329"/>
                <a:gd name="connsiteY16" fmla="*/ 92033 h 98906"/>
                <a:gd name="connsiteX17" fmla="*/ 95167 w 112329"/>
                <a:gd name="connsiteY17" fmla="*/ 85319 h 98906"/>
                <a:gd name="connsiteX18" fmla="*/ 95167 w 112329"/>
                <a:gd name="connsiteY18" fmla="*/ 42579 h 98906"/>
                <a:gd name="connsiteX19" fmla="*/ 88244 w 112329"/>
                <a:gd name="connsiteY19" fmla="*/ 8342 h 98906"/>
                <a:gd name="connsiteX20" fmla="*/ 64795 w 112329"/>
                <a:gd name="connsiteY20" fmla="*/ 63 h 98906"/>
                <a:gd name="connsiteX21" fmla="*/ 31744 w 112329"/>
                <a:gd name="connsiteY21" fmla="*/ 23559 h 98906"/>
                <a:gd name="connsiteX22" fmla="*/ 31744 w 112329"/>
                <a:gd name="connsiteY22" fmla="*/ 63 h 98906"/>
                <a:gd name="connsiteX23" fmla="*/ 256 w 112329"/>
                <a:gd name="connsiteY23" fmla="*/ 2524 h 98906"/>
                <a:gd name="connsiteX24" fmla="*/ 256 w 112329"/>
                <a:gd name="connsiteY24" fmla="*/ 9461 h 98906"/>
                <a:gd name="connsiteX25" fmla="*/ 17675 w 112329"/>
                <a:gd name="connsiteY25" fmla="*/ 21992 h 9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2329" h="98906">
                  <a:moveTo>
                    <a:pt x="17675" y="21992"/>
                  </a:moveTo>
                  <a:lnTo>
                    <a:pt x="17675" y="81963"/>
                  </a:lnTo>
                  <a:cubicBezTo>
                    <a:pt x="17675" y="92033"/>
                    <a:pt x="15218" y="92033"/>
                    <a:pt x="256" y="92033"/>
                  </a:cubicBezTo>
                  <a:lnTo>
                    <a:pt x="256" y="98969"/>
                  </a:lnTo>
                  <a:cubicBezTo>
                    <a:pt x="8072" y="98746"/>
                    <a:pt x="19462" y="98298"/>
                    <a:pt x="25491" y="98298"/>
                  </a:cubicBezTo>
                  <a:cubicBezTo>
                    <a:pt x="31297" y="98298"/>
                    <a:pt x="42910" y="98746"/>
                    <a:pt x="50503" y="98969"/>
                  </a:cubicBezTo>
                  <a:lnTo>
                    <a:pt x="50503" y="92033"/>
                  </a:lnTo>
                  <a:cubicBezTo>
                    <a:pt x="35541" y="92033"/>
                    <a:pt x="33084" y="92033"/>
                    <a:pt x="33084" y="81963"/>
                  </a:cubicBezTo>
                  <a:lnTo>
                    <a:pt x="33084" y="40789"/>
                  </a:lnTo>
                  <a:cubicBezTo>
                    <a:pt x="33084" y="17517"/>
                    <a:pt x="48940" y="4986"/>
                    <a:pt x="63232" y="4986"/>
                  </a:cubicBezTo>
                  <a:cubicBezTo>
                    <a:pt x="77301" y="4986"/>
                    <a:pt x="79758" y="17069"/>
                    <a:pt x="79758" y="29824"/>
                  </a:cubicBezTo>
                  <a:lnTo>
                    <a:pt x="79758" y="81963"/>
                  </a:lnTo>
                  <a:cubicBezTo>
                    <a:pt x="79758" y="92033"/>
                    <a:pt x="77301" y="92033"/>
                    <a:pt x="62339" y="92033"/>
                  </a:cubicBezTo>
                  <a:lnTo>
                    <a:pt x="62339" y="98969"/>
                  </a:lnTo>
                  <a:cubicBezTo>
                    <a:pt x="70155" y="98746"/>
                    <a:pt x="81544" y="98298"/>
                    <a:pt x="87574" y="98298"/>
                  </a:cubicBezTo>
                  <a:cubicBezTo>
                    <a:pt x="93380" y="98298"/>
                    <a:pt x="104993" y="98746"/>
                    <a:pt x="112586" y="98969"/>
                  </a:cubicBezTo>
                  <a:lnTo>
                    <a:pt x="112586" y="92033"/>
                  </a:lnTo>
                  <a:cubicBezTo>
                    <a:pt x="100973" y="92033"/>
                    <a:pt x="95390" y="92033"/>
                    <a:pt x="95167" y="85319"/>
                  </a:cubicBezTo>
                  <a:lnTo>
                    <a:pt x="95167" y="42579"/>
                  </a:lnTo>
                  <a:cubicBezTo>
                    <a:pt x="95167" y="23335"/>
                    <a:pt x="95167" y="16398"/>
                    <a:pt x="88244" y="8342"/>
                  </a:cubicBezTo>
                  <a:cubicBezTo>
                    <a:pt x="85117" y="4538"/>
                    <a:pt x="77748" y="63"/>
                    <a:pt x="64795" y="63"/>
                  </a:cubicBezTo>
                  <a:cubicBezTo>
                    <a:pt x="48493" y="63"/>
                    <a:pt x="37997" y="9685"/>
                    <a:pt x="31744" y="23559"/>
                  </a:cubicBezTo>
                  <a:lnTo>
                    <a:pt x="31744" y="63"/>
                  </a:lnTo>
                  <a:lnTo>
                    <a:pt x="256" y="2524"/>
                  </a:lnTo>
                  <a:lnTo>
                    <a:pt x="256" y="9461"/>
                  </a:lnTo>
                  <a:cubicBezTo>
                    <a:pt x="15888" y="9461"/>
                    <a:pt x="17675" y="11028"/>
                    <a:pt x="17675" y="2199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3B63A20-E100-6FCC-06AC-B5933CA34FC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407100" y="5357482"/>
              <a:ext cx="127068" cy="147688"/>
            </a:xfrm>
            <a:custGeom>
              <a:avLst/>
              <a:gdLst>
                <a:gd name="connsiteX0" fmla="*/ 27062 w 127068"/>
                <a:gd name="connsiteY0" fmla="*/ 137011 h 147688"/>
                <a:gd name="connsiteX1" fmla="*/ 25945 w 127068"/>
                <a:gd name="connsiteY1" fmla="*/ 141486 h 147688"/>
                <a:gd name="connsiteX2" fmla="*/ 32421 w 127068"/>
                <a:gd name="connsiteY2" fmla="*/ 147752 h 147688"/>
                <a:gd name="connsiteX3" fmla="*/ 40684 w 127068"/>
                <a:gd name="connsiteY3" fmla="*/ 141934 h 147688"/>
                <a:gd name="connsiteX4" fmla="*/ 48500 w 127068"/>
                <a:gd name="connsiteY4" fmla="*/ 100983 h 147688"/>
                <a:gd name="connsiteX5" fmla="*/ 55870 w 127068"/>
                <a:gd name="connsiteY5" fmla="*/ 101431 h 147688"/>
                <a:gd name="connsiteX6" fmla="*/ 127332 w 127068"/>
                <a:gd name="connsiteY6" fmla="*/ 30943 h 147688"/>
                <a:gd name="connsiteX7" fmla="*/ 101874 w 127068"/>
                <a:gd name="connsiteY7" fmla="*/ 63 h 147688"/>
                <a:gd name="connsiteX8" fmla="*/ 42694 w 127068"/>
                <a:gd name="connsiteY8" fmla="*/ 87110 h 147688"/>
                <a:gd name="connsiteX9" fmla="*/ 6070 w 127068"/>
                <a:gd name="connsiteY9" fmla="*/ 53992 h 147688"/>
                <a:gd name="connsiteX10" fmla="*/ 24605 w 127068"/>
                <a:gd name="connsiteY10" fmla="*/ 7671 h 147688"/>
                <a:gd name="connsiteX11" fmla="*/ 26392 w 127068"/>
                <a:gd name="connsiteY11" fmla="*/ 4762 h 147688"/>
                <a:gd name="connsiteX12" fmla="*/ 23712 w 127068"/>
                <a:gd name="connsiteY12" fmla="*/ 2524 h 147688"/>
                <a:gd name="connsiteX13" fmla="*/ 263 w 127068"/>
                <a:gd name="connsiteY13" fmla="*/ 56453 h 147688"/>
                <a:gd name="connsiteX14" fmla="*/ 38898 w 127068"/>
                <a:gd name="connsiteY14" fmla="*/ 99417 h 147688"/>
                <a:gd name="connsiteX15" fmla="*/ 27062 w 127068"/>
                <a:gd name="connsiteY15" fmla="*/ 137011 h 147688"/>
                <a:gd name="connsiteX16" fmla="*/ 57880 w 127068"/>
                <a:gd name="connsiteY16" fmla="*/ 88452 h 147688"/>
                <a:gd name="connsiteX17" fmla="*/ 53860 w 127068"/>
                <a:gd name="connsiteY17" fmla="*/ 88228 h 147688"/>
                <a:gd name="connsiteX18" fmla="*/ 50957 w 127068"/>
                <a:gd name="connsiteY18" fmla="*/ 87333 h 147688"/>
                <a:gd name="connsiteX19" fmla="*/ 55423 w 127068"/>
                <a:gd name="connsiteY19" fmla="*/ 63166 h 147688"/>
                <a:gd name="connsiteX20" fmla="*/ 99640 w 127068"/>
                <a:gd name="connsiteY20" fmla="*/ 13041 h 147688"/>
                <a:gd name="connsiteX21" fmla="*/ 121079 w 127068"/>
                <a:gd name="connsiteY21" fmla="*/ 35866 h 147688"/>
                <a:gd name="connsiteX22" fmla="*/ 57880 w 127068"/>
                <a:gd name="connsiteY22" fmla="*/ 88452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068" h="147688">
                  <a:moveTo>
                    <a:pt x="27062" y="137011"/>
                  </a:moveTo>
                  <a:cubicBezTo>
                    <a:pt x="26168" y="139920"/>
                    <a:pt x="25945" y="140367"/>
                    <a:pt x="25945" y="141486"/>
                  </a:cubicBezTo>
                  <a:cubicBezTo>
                    <a:pt x="25945" y="146409"/>
                    <a:pt x="30188" y="147752"/>
                    <a:pt x="32421" y="147752"/>
                  </a:cubicBezTo>
                  <a:cubicBezTo>
                    <a:pt x="33538" y="147752"/>
                    <a:pt x="38451" y="147080"/>
                    <a:pt x="40684" y="141934"/>
                  </a:cubicBezTo>
                  <a:cubicBezTo>
                    <a:pt x="41354" y="140143"/>
                    <a:pt x="42471" y="132759"/>
                    <a:pt x="48500" y="100983"/>
                  </a:cubicBezTo>
                  <a:cubicBezTo>
                    <a:pt x="50510" y="101207"/>
                    <a:pt x="52073" y="101431"/>
                    <a:pt x="55870" y="101431"/>
                  </a:cubicBezTo>
                  <a:cubicBezTo>
                    <a:pt x="92941" y="101431"/>
                    <a:pt x="127332" y="66299"/>
                    <a:pt x="127332" y="30943"/>
                  </a:cubicBezTo>
                  <a:cubicBezTo>
                    <a:pt x="127332" y="13489"/>
                    <a:pt x="118623" y="63"/>
                    <a:pt x="101874" y="63"/>
                  </a:cubicBezTo>
                  <a:cubicBezTo>
                    <a:pt x="69492" y="63"/>
                    <a:pt x="56093" y="43474"/>
                    <a:pt x="42694" y="87110"/>
                  </a:cubicBezTo>
                  <a:cubicBezTo>
                    <a:pt x="18575" y="82634"/>
                    <a:pt x="6070" y="70103"/>
                    <a:pt x="6070" y="53992"/>
                  </a:cubicBezTo>
                  <a:cubicBezTo>
                    <a:pt x="6070" y="47726"/>
                    <a:pt x="11206" y="23111"/>
                    <a:pt x="24605" y="7671"/>
                  </a:cubicBezTo>
                  <a:cubicBezTo>
                    <a:pt x="26392" y="5657"/>
                    <a:pt x="26392" y="5210"/>
                    <a:pt x="26392" y="4762"/>
                  </a:cubicBezTo>
                  <a:cubicBezTo>
                    <a:pt x="26392" y="3867"/>
                    <a:pt x="25945" y="2524"/>
                    <a:pt x="23712" y="2524"/>
                  </a:cubicBezTo>
                  <a:cubicBezTo>
                    <a:pt x="17459" y="2524"/>
                    <a:pt x="263" y="34971"/>
                    <a:pt x="263" y="56453"/>
                  </a:cubicBezTo>
                  <a:cubicBezTo>
                    <a:pt x="263" y="77488"/>
                    <a:pt x="15002" y="93823"/>
                    <a:pt x="38898" y="99417"/>
                  </a:cubicBezTo>
                  <a:lnTo>
                    <a:pt x="27062" y="137011"/>
                  </a:lnTo>
                  <a:close/>
                  <a:moveTo>
                    <a:pt x="57880" y="88452"/>
                  </a:moveTo>
                  <a:cubicBezTo>
                    <a:pt x="56093" y="88452"/>
                    <a:pt x="55646" y="88452"/>
                    <a:pt x="53860" y="88228"/>
                  </a:cubicBezTo>
                  <a:cubicBezTo>
                    <a:pt x="51180" y="88228"/>
                    <a:pt x="50957" y="88005"/>
                    <a:pt x="50957" y="87333"/>
                  </a:cubicBezTo>
                  <a:cubicBezTo>
                    <a:pt x="50957" y="86886"/>
                    <a:pt x="54753" y="66523"/>
                    <a:pt x="55423" y="63166"/>
                  </a:cubicBezTo>
                  <a:cubicBezTo>
                    <a:pt x="62346" y="34523"/>
                    <a:pt x="79765" y="13041"/>
                    <a:pt x="99640" y="13041"/>
                  </a:cubicBezTo>
                  <a:cubicBezTo>
                    <a:pt x="115049" y="13041"/>
                    <a:pt x="121079" y="25125"/>
                    <a:pt x="121079" y="35866"/>
                  </a:cubicBezTo>
                  <a:cubicBezTo>
                    <a:pt x="121079" y="61152"/>
                    <a:pt x="92271" y="88452"/>
                    <a:pt x="57880" y="8845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C8BC7F0-D66F-50F9-7449-C28FAA10CB4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550151" y="5385946"/>
              <a:ext cx="72534" cy="107141"/>
            </a:xfrm>
            <a:custGeom>
              <a:avLst/>
              <a:gdLst>
                <a:gd name="connsiteX0" fmla="*/ 72804 w 72534"/>
                <a:gd name="connsiteY0" fmla="*/ 54105 h 107141"/>
                <a:gd name="connsiteX1" fmla="*/ 63581 w 72534"/>
                <a:gd name="connsiteY1" fmla="*/ 13535 h 107141"/>
                <a:gd name="connsiteX2" fmla="*/ 36537 w 72534"/>
                <a:gd name="connsiteY2" fmla="*/ 64 h 107141"/>
                <a:gd name="connsiteX3" fmla="*/ 270 w 72534"/>
                <a:gd name="connsiteY3" fmla="*/ 54105 h 107141"/>
                <a:gd name="connsiteX4" fmla="*/ 36537 w 72534"/>
                <a:gd name="connsiteY4" fmla="*/ 107206 h 107141"/>
                <a:gd name="connsiteX5" fmla="*/ 72804 w 72534"/>
                <a:gd name="connsiteY5" fmla="*/ 54105 h 107141"/>
                <a:gd name="connsiteX6" fmla="*/ 36537 w 72534"/>
                <a:gd name="connsiteY6" fmla="*/ 102820 h 107141"/>
                <a:gd name="connsiteX7" fmla="*/ 16684 w 72534"/>
                <a:gd name="connsiteY7" fmla="*/ 85746 h 107141"/>
                <a:gd name="connsiteX8" fmla="*/ 14495 w 72534"/>
                <a:gd name="connsiteY8" fmla="*/ 52069 h 107141"/>
                <a:gd name="connsiteX9" fmla="*/ 16840 w 72534"/>
                <a:gd name="connsiteY9" fmla="*/ 20114 h 107141"/>
                <a:gd name="connsiteX10" fmla="*/ 36537 w 72534"/>
                <a:gd name="connsiteY10" fmla="*/ 4450 h 107141"/>
                <a:gd name="connsiteX11" fmla="*/ 55921 w 72534"/>
                <a:gd name="connsiteY11" fmla="*/ 18704 h 107141"/>
                <a:gd name="connsiteX12" fmla="*/ 58578 w 72534"/>
                <a:gd name="connsiteY12" fmla="*/ 52069 h 107141"/>
                <a:gd name="connsiteX13" fmla="*/ 56546 w 72534"/>
                <a:gd name="connsiteY13" fmla="*/ 85120 h 107141"/>
                <a:gd name="connsiteX14" fmla="*/ 36537 w 72534"/>
                <a:gd name="connsiteY14" fmla="*/ 102820 h 10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534" h="107141">
                  <a:moveTo>
                    <a:pt x="72804" y="54105"/>
                  </a:moveTo>
                  <a:cubicBezTo>
                    <a:pt x="72804" y="36875"/>
                    <a:pt x="70772" y="24500"/>
                    <a:pt x="63581" y="13535"/>
                  </a:cubicBezTo>
                  <a:cubicBezTo>
                    <a:pt x="58735" y="6330"/>
                    <a:pt x="49043" y="64"/>
                    <a:pt x="36537" y="64"/>
                  </a:cubicBezTo>
                  <a:cubicBezTo>
                    <a:pt x="270" y="64"/>
                    <a:pt x="270" y="42827"/>
                    <a:pt x="270" y="54105"/>
                  </a:cubicBezTo>
                  <a:cubicBezTo>
                    <a:pt x="270" y="65383"/>
                    <a:pt x="270" y="107206"/>
                    <a:pt x="36537" y="107206"/>
                  </a:cubicBezTo>
                  <a:cubicBezTo>
                    <a:pt x="72804" y="107206"/>
                    <a:pt x="72804" y="65383"/>
                    <a:pt x="72804" y="54105"/>
                  </a:cubicBezTo>
                  <a:close/>
                  <a:moveTo>
                    <a:pt x="36537" y="102820"/>
                  </a:moveTo>
                  <a:cubicBezTo>
                    <a:pt x="29346" y="102820"/>
                    <a:pt x="19810" y="98591"/>
                    <a:pt x="16684" y="85746"/>
                  </a:cubicBezTo>
                  <a:cubicBezTo>
                    <a:pt x="14495" y="76504"/>
                    <a:pt x="14495" y="63660"/>
                    <a:pt x="14495" y="52069"/>
                  </a:cubicBezTo>
                  <a:cubicBezTo>
                    <a:pt x="14495" y="40634"/>
                    <a:pt x="14495" y="28729"/>
                    <a:pt x="16840" y="20114"/>
                  </a:cubicBezTo>
                  <a:cubicBezTo>
                    <a:pt x="20123" y="7740"/>
                    <a:pt x="30128" y="4450"/>
                    <a:pt x="36537" y="4450"/>
                  </a:cubicBezTo>
                  <a:cubicBezTo>
                    <a:pt x="44978" y="4450"/>
                    <a:pt x="53107" y="9619"/>
                    <a:pt x="55921" y="18704"/>
                  </a:cubicBezTo>
                  <a:cubicBezTo>
                    <a:pt x="58422" y="27163"/>
                    <a:pt x="58578" y="38441"/>
                    <a:pt x="58578" y="52069"/>
                  </a:cubicBezTo>
                  <a:cubicBezTo>
                    <a:pt x="58578" y="63660"/>
                    <a:pt x="58578" y="75251"/>
                    <a:pt x="56546" y="85120"/>
                  </a:cubicBezTo>
                  <a:cubicBezTo>
                    <a:pt x="53420" y="99374"/>
                    <a:pt x="42790" y="102820"/>
                    <a:pt x="36537" y="10282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F55B6B5-A5AB-B60D-532B-786D2A2D0E1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704337" y="5325931"/>
              <a:ext cx="148507" cy="149031"/>
            </a:xfrm>
            <a:custGeom>
              <a:avLst/>
              <a:gdLst>
                <a:gd name="connsiteX0" fmla="*/ 79108 w 148507"/>
                <a:gd name="connsiteY0" fmla="*/ 79054 h 149031"/>
                <a:gd name="connsiteX1" fmla="*/ 141414 w 148507"/>
                <a:gd name="connsiteY1" fmla="*/ 79054 h 149031"/>
                <a:gd name="connsiteX2" fmla="*/ 148784 w 148507"/>
                <a:gd name="connsiteY2" fmla="*/ 74578 h 149031"/>
                <a:gd name="connsiteX3" fmla="*/ 141414 w 148507"/>
                <a:gd name="connsiteY3" fmla="*/ 70103 h 149031"/>
                <a:gd name="connsiteX4" fmla="*/ 79108 w 148507"/>
                <a:gd name="connsiteY4" fmla="*/ 70103 h 149031"/>
                <a:gd name="connsiteX5" fmla="*/ 79108 w 148507"/>
                <a:gd name="connsiteY5" fmla="*/ 7447 h 149031"/>
                <a:gd name="connsiteX6" fmla="*/ 74642 w 148507"/>
                <a:gd name="connsiteY6" fmla="*/ 63 h 149031"/>
                <a:gd name="connsiteX7" fmla="*/ 70175 w 148507"/>
                <a:gd name="connsiteY7" fmla="*/ 7447 h 149031"/>
                <a:gd name="connsiteX8" fmla="*/ 70175 w 148507"/>
                <a:gd name="connsiteY8" fmla="*/ 70103 h 149031"/>
                <a:gd name="connsiteX9" fmla="*/ 7646 w 148507"/>
                <a:gd name="connsiteY9" fmla="*/ 70103 h 149031"/>
                <a:gd name="connsiteX10" fmla="*/ 276 w 148507"/>
                <a:gd name="connsiteY10" fmla="*/ 74578 h 149031"/>
                <a:gd name="connsiteX11" fmla="*/ 7646 w 148507"/>
                <a:gd name="connsiteY11" fmla="*/ 79054 h 149031"/>
                <a:gd name="connsiteX12" fmla="*/ 70175 w 148507"/>
                <a:gd name="connsiteY12" fmla="*/ 79054 h 149031"/>
                <a:gd name="connsiteX13" fmla="*/ 70175 w 148507"/>
                <a:gd name="connsiteY13" fmla="*/ 141710 h 149031"/>
                <a:gd name="connsiteX14" fmla="*/ 74642 w 148507"/>
                <a:gd name="connsiteY14" fmla="*/ 149094 h 149031"/>
                <a:gd name="connsiteX15" fmla="*/ 79108 w 148507"/>
                <a:gd name="connsiteY15" fmla="*/ 141710 h 149031"/>
                <a:gd name="connsiteX16" fmla="*/ 79108 w 148507"/>
                <a:gd name="connsiteY16" fmla="*/ 79054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07" h="149031">
                  <a:moveTo>
                    <a:pt x="79108" y="79054"/>
                  </a:moveTo>
                  <a:lnTo>
                    <a:pt x="141414" y="79054"/>
                  </a:lnTo>
                  <a:cubicBezTo>
                    <a:pt x="144541" y="79054"/>
                    <a:pt x="148784" y="79054"/>
                    <a:pt x="148784" y="74578"/>
                  </a:cubicBezTo>
                  <a:cubicBezTo>
                    <a:pt x="148784" y="70103"/>
                    <a:pt x="144541" y="70103"/>
                    <a:pt x="141414" y="70103"/>
                  </a:cubicBezTo>
                  <a:lnTo>
                    <a:pt x="79108" y="70103"/>
                  </a:lnTo>
                  <a:lnTo>
                    <a:pt x="79108" y="7447"/>
                  </a:lnTo>
                  <a:cubicBezTo>
                    <a:pt x="79108" y="4314"/>
                    <a:pt x="79108" y="63"/>
                    <a:pt x="74642" y="63"/>
                  </a:cubicBezTo>
                  <a:cubicBezTo>
                    <a:pt x="70175" y="63"/>
                    <a:pt x="70175" y="4314"/>
                    <a:pt x="70175" y="7447"/>
                  </a:cubicBezTo>
                  <a:lnTo>
                    <a:pt x="70175" y="70103"/>
                  </a:lnTo>
                  <a:lnTo>
                    <a:pt x="7646" y="70103"/>
                  </a:lnTo>
                  <a:cubicBezTo>
                    <a:pt x="4520" y="70103"/>
                    <a:pt x="276" y="70103"/>
                    <a:pt x="276" y="74578"/>
                  </a:cubicBezTo>
                  <a:cubicBezTo>
                    <a:pt x="276" y="79054"/>
                    <a:pt x="4520" y="79054"/>
                    <a:pt x="7646" y="79054"/>
                  </a:cubicBezTo>
                  <a:lnTo>
                    <a:pt x="70175" y="79054"/>
                  </a:lnTo>
                  <a:lnTo>
                    <a:pt x="70175" y="141710"/>
                  </a:lnTo>
                  <a:cubicBezTo>
                    <a:pt x="70175" y="144843"/>
                    <a:pt x="70175" y="149094"/>
                    <a:pt x="74642" y="149094"/>
                  </a:cubicBezTo>
                  <a:cubicBezTo>
                    <a:pt x="79108" y="149094"/>
                    <a:pt x="79108" y="144843"/>
                    <a:pt x="79108" y="141710"/>
                  </a:cubicBezTo>
                  <a:lnTo>
                    <a:pt x="79108" y="7905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2752CF1-DC0C-0AB3-E51C-E94F0A9BEF7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7926093" y="5298630"/>
              <a:ext cx="154313" cy="162681"/>
            </a:xfrm>
            <a:custGeom>
              <a:avLst/>
              <a:gdLst>
                <a:gd name="connsiteX0" fmla="*/ 154600 w 154313"/>
                <a:gd name="connsiteY0" fmla="*/ 60257 h 162681"/>
                <a:gd name="connsiteX1" fmla="*/ 97654 w 154313"/>
                <a:gd name="connsiteY1" fmla="*/ 63 h 162681"/>
                <a:gd name="connsiteX2" fmla="*/ 286 w 154313"/>
                <a:gd name="connsiteY2" fmla="*/ 102997 h 162681"/>
                <a:gd name="connsiteX3" fmla="*/ 57456 w 154313"/>
                <a:gd name="connsiteY3" fmla="*/ 162744 h 162681"/>
                <a:gd name="connsiteX4" fmla="*/ 154600 w 154313"/>
                <a:gd name="connsiteY4" fmla="*/ 60257 h 162681"/>
                <a:gd name="connsiteX5" fmla="*/ 58796 w 154313"/>
                <a:gd name="connsiteY5" fmla="*/ 156926 h 162681"/>
                <a:gd name="connsiteX6" fmla="*/ 21055 w 154313"/>
                <a:gd name="connsiteY6" fmla="*/ 109263 h 162681"/>
                <a:gd name="connsiteX7" fmla="*/ 41377 w 154313"/>
                <a:gd name="connsiteY7" fmla="*/ 40565 h 162681"/>
                <a:gd name="connsiteX8" fmla="*/ 96314 w 154313"/>
                <a:gd name="connsiteY8" fmla="*/ 5657 h 162681"/>
                <a:gd name="connsiteX9" fmla="*/ 134725 w 154313"/>
                <a:gd name="connsiteY9" fmla="*/ 51530 h 162681"/>
                <a:gd name="connsiteX10" fmla="*/ 106586 w 154313"/>
                <a:gd name="connsiteY10" fmla="*/ 130074 h 162681"/>
                <a:gd name="connsiteX11" fmla="*/ 58796 w 154313"/>
                <a:gd name="connsiteY11" fmla="*/ 156926 h 16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313" h="162681">
                  <a:moveTo>
                    <a:pt x="154600" y="60257"/>
                  </a:moveTo>
                  <a:cubicBezTo>
                    <a:pt x="154600" y="24230"/>
                    <a:pt x="130928" y="63"/>
                    <a:pt x="97654" y="63"/>
                  </a:cubicBezTo>
                  <a:cubicBezTo>
                    <a:pt x="49417" y="63"/>
                    <a:pt x="286" y="50859"/>
                    <a:pt x="286" y="102997"/>
                  </a:cubicBezTo>
                  <a:cubicBezTo>
                    <a:pt x="286" y="140143"/>
                    <a:pt x="25298" y="162744"/>
                    <a:pt x="57456" y="162744"/>
                  </a:cubicBezTo>
                  <a:cubicBezTo>
                    <a:pt x="104800" y="162744"/>
                    <a:pt x="154600" y="113738"/>
                    <a:pt x="154600" y="60257"/>
                  </a:cubicBezTo>
                  <a:close/>
                  <a:moveTo>
                    <a:pt x="58796" y="156926"/>
                  </a:moveTo>
                  <a:cubicBezTo>
                    <a:pt x="36687" y="156926"/>
                    <a:pt x="21055" y="138801"/>
                    <a:pt x="21055" y="109263"/>
                  </a:cubicBezTo>
                  <a:cubicBezTo>
                    <a:pt x="21055" y="99417"/>
                    <a:pt x="24182" y="66746"/>
                    <a:pt x="41377" y="40565"/>
                  </a:cubicBezTo>
                  <a:cubicBezTo>
                    <a:pt x="56786" y="17293"/>
                    <a:pt x="78672" y="5657"/>
                    <a:pt x="96314" y="5657"/>
                  </a:cubicBezTo>
                  <a:cubicBezTo>
                    <a:pt x="114626" y="5657"/>
                    <a:pt x="134725" y="18188"/>
                    <a:pt x="134725" y="51530"/>
                  </a:cubicBezTo>
                  <a:cubicBezTo>
                    <a:pt x="134725" y="67642"/>
                    <a:pt x="128695" y="102550"/>
                    <a:pt x="106586" y="130074"/>
                  </a:cubicBezTo>
                  <a:cubicBezTo>
                    <a:pt x="95867" y="143724"/>
                    <a:pt x="77555" y="156926"/>
                    <a:pt x="58796" y="156926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BAE2663-E13A-4930-1A7F-A47BC7CAFD7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162860" y="5266182"/>
              <a:ext cx="58286" cy="268301"/>
            </a:xfrm>
            <a:custGeom>
              <a:avLst/>
              <a:gdLst>
                <a:gd name="connsiteX0" fmla="*/ 58582 w 58286"/>
                <a:gd name="connsiteY0" fmla="*/ 266118 h 268301"/>
                <a:gd name="connsiteX1" fmla="*/ 57689 w 58286"/>
                <a:gd name="connsiteY1" fmla="*/ 264104 h 268301"/>
                <a:gd name="connsiteX2" fmla="*/ 22851 w 58286"/>
                <a:gd name="connsiteY2" fmla="*/ 198539 h 268301"/>
                <a:gd name="connsiteX3" fmla="*/ 15705 w 58286"/>
                <a:gd name="connsiteY3" fmla="*/ 134317 h 268301"/>
                <a:gd name="connsiteX4" fmla="*/ 56572 w 58286"/>
                <a:gd name="connsiteY4" fmla="*/ 5201 h 268301"/>
                <a:gd name="connsiteX5" fmla="*/ 58582 w 58286"/>
                <a:gd name="connsiteY5" fmla="*/ 2292 h 268301"/>
                <a:gd name="connsiteX6" fmla="*/ 55903 w 58286"/>
                <a:gd name="connsiteY6" fmla="*/ 55 h 268301"/>
                <a:gd name="connsiteX7" fmla="*/ 37590 w 58286"/>
                <a:gd name="connsiteY7" fmla="*/ 16838 h 268301"/>
                <a:gd name="connsiteX8" fmla="*/ 296 w 58286"/>
                <a:gd name="connsiteY8" fmla="*/ 134093 h 268301"/>
                <a:gd name="connsiteX9" fmla="*/ 35134 w 58286"/>
                <a:gd name="connsiteY9" fmla="*/ 248664 h 268301"/>
                <a:gd name="connsiteX10" fmla="*/ 55903 w 58286"/>
                <a:gd name="connsiteY10" fmla="*/ 268356 h 268301"/>
                <a:gd name="connsiteX11" fmla="*/ 58582 w 58286"/>
                <a:gd name="connsiteY11" fmla="*/ 266118 h 26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286" h="268301">
                  <a:moveTo>
                    <a:pt x="58582" y="266118"/>
                  </a:moveTo>
                  <a:cubicBezTo>
                    <a:pt x="58582" y="265223"/>
                    <a:pt x="58136" y="264776"/>
                    <a:pt x="57689" y="264104"/>
                  </a:cubicBezTo>
                  <a:cubicBezTo>
                    <a:pt x="47416" y="253140"/>
                    <a:pt x="32231" y="235014"/>
                    <a:pt x="22851" y="198539"/>
                  </a:cubicBezTo>
                  <a:cubicBezTo>
                    <a:pt x="17715" y="178176"/>
                    <a:pt x="15705" y="155128"/>
                    <a:pt x="15705" y="134317"/>
                  </a:cubicBezTo>
                  <a:cubicBezTo>
                    <a:pt x="15705" y="75465"/>
                    <a:pt x="29774" y="34292"/>
                    <a:pt x="56572" y="5201"/>
                  </a:cubicBezTo>
                  <a:cubicBezTo>
                    <a:pt x="58582" y="3187"/>
                    <a:pt x="58582" y="2740"/>
                    <a:pt x="58582" y="2292"/>
                  </a:cubicBezTo>
                  <a:cubicBezTo>
                    <a:pt x="58582" y="55"/>
                    <a:pt x="56796" y="55"/>
                    <a:pt x="55903" y="55"/>
                  </a:cubicBezTo>
                  <a:cubicBezTo>
                    <a:pt x="52553" y="55"/>
                    <a:pt x="40493" y="13481"/>
                    <a:pt x="37590" y="16838"/>
                  </a:cubicBezTo>
                  <a:cubicBezTo>
                    <a:pt x="14812" y="43914"/>
                    <a:pt x="296" y="84193"/>
                    <a:pt x="296" y="134093"/>
                  </a:cubicBezTo>
                  <a:cubicBezTo>
                    <a:pt x="296" y="165869"/>
                    <a:pt x="5879" y="210847"/>
                    <a:pt x="35134" y="248664"/>
                  </a:cubicBezTo>
                  <a:cubicBezTo>
                    <a:pt x="37367" y="251349"/>
                    <a:pt x="51883" y="268356"/>
                    <a:pt x="55903" y="268356"/>
                  </a:cubicBezTo>
                  <a:cubicBezTo>
                    <a:pt x="56796" y="268356"/>
                    <a:pt x="58582" y="268356"/>
                    <a:pt x="58582" y="266118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9E7A5C-E51F-D0B5-43F2-F0D7A8BF8C8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241767" y="5296169"/>
              <a:ext cx="164809" cy="160219"/>
            </a:xfrm>
            <a:custGeom>
              <a:avLst/>
              <a:gdLst>
                <a:gd name="connsiteX0" fmla="*/ 88512 w 164809"/>
                <a:gd name="connsiteY0" fmla="*/ 4091 h 160219"/>
                <a:gd name="connsiteX1" fmla="*/ 82705 w 164809"/>
                <a:gd name="connsiteY1" fmla="*/ 63 h 160219"/>
                <a:gd name="connsiteX2" fmla="*/ 76899 w 164809"/>
                <a:gd name="connsiteY2" fmla="*/ 4091 h 160219"/>
                <a:gd name="connsiteX3" fmla="*/ 1417 w 164809"/>
                <a:gd name="connsiteY3" fmla="*/ 155807 h 160219"/>
                <a:gd name="connsiteX4" fmla="*/ 301 w 164809"/>
                <a:gd name="connsiteY4" fmla="*/ 158493 h 160219"/>
                <a:gd name="connsiteX5" fmla="*/ 5214 w 164809"/>
                <a:gd name="connsiteY5" fmla="*/ 160283 h 160219"/>
                <a:gd name="connsiteX6" fmla="*/ 160197 w 164809"/>
                <a:gd name="connsiteY6" fmla="*/ 160283 h 160219"/>
                <a:gd name="connsiteX7" fmla="*/ 165110 w 164809"/>
                <a:gd name="connsiteY7" fmla="*/ 158493 h 160219"/>
                <a:gd name="connsiteX8" fmla="*/ 163994 w 164809"/>
                <a:gd name="connsiteY8" fmla="*/ 155807 h 160219"/>
                <a:gd name="connsiteX9" fmla="*/ 88512 w 164809"/>
                <a:gd name="connsiteY9" fmla="*/ 4091 h 160219"/>
                <a:gd name="connsiteX10" fmla="*/ 75559 w 164809"/>
                <a:gd name="connsiteY10" fmla="*/ 22440 h 160219"/>
                <a:gd name="connsiteX11" fmla="*/ 135632 w 164809"/>
                <a:gd name="connsiteY11" fmla="*/ 143276 h 160219"/>
                <a:gd name="connsiteX12" fmla="*/ 15263 w 164809"/>
                <a:gd name="connsiteY12" fmla="*/ 143276 h 160219"/>
                <a:gd name="connsiteX13" fmla="*/ 75559 w 164809"/>
                <a:gd name="connsiteY13" fmla="*/ 22440 h 16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809" h="160219">
                  <a:moveTo>
                    <a:pt x="88512" y="4091"/>
                  </a:moveTo>
                  <a:cubicBezTo>
                    <a:pt x="86948" y="1182"/>
                    <a:pt x="86502" y="63"/>
                    <a:pt x="82705" y="63"/>
                  </a:cubicBezTo>
                  <a:cubicBezTo>
                    <a:pt x="78909" y="63"/>
                    <a:pt x="78462" y="1182"/>
                    <a:pt x="76899" y="4091"/>
                  </a:cubicBezTo>
                  <a:lnTo>
                    <a:pt x="1417" y="155807"/>
                  </a:lnTo>
                  <a:cubicBezTo>
                    <a:pt x="301" y="157821"/>
                    <a:pt x="301" y="158269"/>
                    <a:pt x="301" y="158493"/>
                  </a:cubicBezTo>
                  <a:cubicBezTo>
                    <a:pt x="301" y="160283"/>
                    <a:pt x="1640" y="160283"/>
                    <a:pt x="5214" y="160283"/>
                  </a:cubicBezTo>
                  <a:lnTo>
                    <a:pt x="160197" y="160283"/>
                  </a:lnTo>
                  <a:cubicBezTo>
                    <a:pt x="163770" y="160283"/>
                    <a:pt x="165110" y="160283"/>
                    <a:pt x="165110" y="158493"/>
                  </a:cubicBezTo>
                  <a:cubicBezTo>
                    <a:pt x="165110" y="158269"/>
                    <a:pt x="165110" y="157821"/>
                    <a:pt x="163994" y="155807"/>
                  </a:cubicBezTo>
                  <a:lnTo>
                    <a:pt x="88512" y="4091"/>
                  </a:lnTo>
                  <a:close/>
                  <a:moveTo>
                    <a:pt x="75559" y="22440"/>
                  </a:moveTo>
                  <a:lnTo>
                    <a:pt x="135632" y="143276"/>
                  </a:lnTo>
                  <a:lnTo>
                    <a:pt x="15263" y="143276"/>
                  </a:lnTo>
                  <a:lnTo>
                    <a:pt x="75559" y="2244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08F20EF-775A-15A6-EF14-262DB033D35C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428537" y="5357482"/>
              <a:ext cx="127068" cy="147688"/>
            </a:xfrm>
            <a:custGeom>
              <a:avLst/>
              <a:gdLst>
                <a:gd name="connsiteX0" fmla="*/ 27107 w 127068"/>
                <a:gd name="connsiteY0" fmla="*/ 137011 h 147688"/>
                <a:gd name="connsiteX1" fmla="*/ 25991 w 127068"/>
                <a:gd name="connsiteY1" fmla="*/ 141486 h 147688"/>
                <a:gd name="connsiteX2" fmla="*/ 32467 w 127068"/>
                <a:gd name="connsiteY2" fmla="*/ 147752 h 147688"/>
                <a:gd name="connsiteX3" fmla="*/ 40730 w 127068"/>
                <a:gd name="connsiteY3" fmla="*/ 141934 h 147688"/>
                <a:gd name="connsiteX4" fmla="*/ 48546 w 127068"/>
                <a:gd name="connsiteY4" fmla="*/ 100983 h 147688"/>
                <a:gd name="connsiteX5" fmla="*/ 55915 w 127068"/>
                <a:gd name="connsiteY5" fmla="*/ 101431 h 147688"/>
                <a:gd name="connsiteX6" fmla="*/ 127378 w 127068"/>
                <a:gd name="connsiteY6" fmla="*/ 30943 h 147688"/>
                <a:gd name="connsiteX7" fmla="*/ 101919 w 127068"/>
                <a:gd name="connsiteY7" fmla="*/ 63 h 147688"/>
                <a:gd name="connsiteX8" fmla="*/ 42740 w 127068"/>
                <a:gd name="connsiteY8" fmla="*/ 87110 h 147688"/>
                <a:gd name="connsiteX9" fmla="*/ 6115 w 127068"/>
                <a:gd name="connsiteY9" fmla="*/ 53992 h 147688"/>
                <a:gd name="connsiteX10" fmla="*/ 24651 w 127068"/>
                <a:gd name="connsiteY10" fmla="*/ 7671 h 147688"/>
                <a:gd name="connsiteX11" fmla="*/ 26437 w 127068"/>
                <a:gd name="connsiteY11" fmla="*/ 4762 h 147688"/>
                <a:gd name="connsiteX12" fmla="*/ 23757 w 127068"/>
                <a:gd name="connsiteY12" fmla="*/ 2524 h 147688"/>
                <a:gd name="connsiteX13" fmla="*/ 309 w 127068"/>
                <a:gd name="connsiteY13" fmla="*/ 56453 h 147688"/>
                <a:gd name="connsiteX14" fmla="*/ 38943 w 127068"/>
                <a:gd name="connsiteY14" fmla="*/ 99417 h 147688"/>
                <a:gd name="connsiteX15" fmla="*/ 27107 w 127068"/>
                <a:gd name="connsiteY15" fmla="*/ 137011 h 147688"/>
                <a:gd name="connsiteX16" fmla="*/ 57925 w 127068"/>
                <a:gd name="connsiteY16" fmla="*/ 88452 h 147688"/>
                <a:gd name="connsiteX17" fmla="*/ 53905 w 127068"/>
                <a:gd name="connsiteY17" fmla="*/ 88228 h 147688"/>
                <a:gd name="connsiteX18" fmla="*/ 51002 w 127068"/>
                <a:gd name="connsiteY18" fmla="*/ 87333 h 147688"/>
                <a:gd name="connsiteX19" fmla="*/ 55469 w 127068"/>
                <a:gd name="connsiteY19" fmla="*/ 63166 h 147688"/>
                <a:gd name="connsiteX20" fmla="*/ 99686 w 127068"/>
                <a:gd name="connsiteY20" fmla="*/ 13041 h 147688"/>
                <a:gd name="connsiteX21" fmla="*/ 121125 w 127068"/>
                <a:gd name="connsiteY21" fmla="*/ 35866 h 147688"/>
                <a:gd name="connsiteX22" fmla="*/ 57925 w 127068"/>
                <a:gd name="connsiteY22" fmla="*/ 88452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068" h="147688">
                  <a:moveTo>
                    <a:pt x="27107" y="137011"/>
                  </a:moveTo>
                  <a:cubicBezTo>
                    <a:pt x="26214" y="139920"/>
                    <a:pt x="25991" y="140367"/>
                    <a:pt x="25991" y="141486"/>
                  </a:cubicBezTo>
                  <a:cubicBezTo>
                    <a:pt x="25991" y="146409"/>
                    <a:pt x="30234" y="147752"/>
                    <a:pt x="32467" y="147752"/>
                  </a:cubicBezTo>
                  <a:cubicBezTo>
                    <a:pt x="33583" y="147752"/>
                    <a:pt x="38496" y="147080"/>
                    <a:pt x="40730" y="141934"/>
                  </a:cubicBezTo>
                  <a:cubicBezTo>
                    <a:pt x="41400" y="140143"/>
                    <a:pt x="42516" y="132759"/>
                    <a:pt x="48546" y="100983"/>
                  </a:cubicBezTo>
                  <a:cubicBezTo>
                    <a:pt x="50556" y="101207"/>
                    <a:pt x="52119" y="101431"/>
                    <a:pt x="55915" y="101431"/>
                  </a:cubicBezTo>
                  <a:cubicBezTo>
                    <a:pt x="92986" y="101431"/>
                    <a:pt x="127378" y="66299"/>
                    <a:pt x="127378" y="30943"/>
                  </a:cubicBezTo>
                  <a:cubicBezTo>
                    <a:pt x="127378" y="13489"/>
                    <a:pt x="118668" y="63"/>
                    <a:pt x="101919" y="63"/>
                  </a:cubicBezTo>
                  <a:cubicBezTo>
                    <a:pt x="69538" y="63"/>
                    <a:pt x="56139" y="43474"/>
                    <a:pt x="42740" y="87110"/>
                  </a:cubicBezTo>
                  <a:cubicBezTo>
                    <a:pt x="18621" y="82634"/>
                    <a:pt x="6115" y="70103"/>
                    <a:pt x="6115" y="53992"/>
                  </a:cubicBezTo>
                  <a:cubicBezTo>
                    <a:pt x="6115" y="47726"/>
                    <a:pt x="11251" y="23111"/>
                    <a:pt x="24651" y="7671"/>
                  </a:cubicBezTo>
                  <a:cubicBezTo>
                    <a:pt x="26437" y="5657"/>
                    <a:pt x="26437" y="5210"/>
                    <a:pt x="26437" y="4762"/>
                  </a:cubicBezTo>
                  <a:cubicBezTo>
                    <a:pt x="26437" y="3867"/>
                    <a:pt x="25991" y="2524"/>
                    <a:pt x="23757" y="2524"/>
                  </a:cubicBezTo>
                  <a:cubicBezTo>
                    <a:pt x="17504" y="2524"/>
                    <a:pt x="309" y="34971"/>
                    <a:pt x="309" y="56453"/>
                  </a:cubicBezTo>
                  <a:cubicBezTo>
                    <a:pt x="309" y="77488"/>
                    <a:pt x="15048" y="93823"/>
                    <a:pt x="38943" y="99417"/>
                  </a:cubicBezTo>
                  <a:lnTo>
                    <a:pt x="27107" y="137011"/>
                  </a:lnTo>
                  <a:close/>
                  <a:moveTo>
                    <a:pt x="57925" y="88452"/>
                  </a:moveTo>
                  <a:cubicBezTo>
                    <a:pt x="56139" y="88452"/>
                    <a:pt x="55692" y="88452"/>
                    <a:pt x="53905" y="88228"/>
                  </a:cubicBezTo>
                  <a:cubicBezTo>
                    <a:pt x="51226" y="88228"/>
                    <a:pt x="51002" y="88005"/>
                    <a:pt x="51002" y="87333"/>
                  </a:cubicBezTo>
                  <a:cubicBezTo>
                    <a:pt x="51002" y="86886"/>
                    <a:pt x="54799" y="66523"/>
                    <a:pt x="55469" y="63166"/>
                  </a:cubicBezTo>
                  <a:cubicBezTo>
                    <a:pt x="62392" y="34523"/>
                    <a:pt x="79811" y="13041"/>
                    <a:pt x="99686" y="13041"/>
                  </a:cubicBezTo>
                  <a:cubicBezTo>
                    <a:pt x="115095" y="13041"/>
                    <a:pt x="121125" y="25125"/>
                    <a:pt x="121125" y="35866"/>
                  </a:cubicBezTo>
                  <a:cubicBezTo>
                    <a:pt x="121125" y="61152"/>
                    <a:pt x="92316" y="88452"/>
                    <a:pt x="57925" y="8845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58C12FD-1424-72D6-3C77-45B68FA54EF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569556" y="5269609"/>
              <a:ext cx="76598" cy="105575"/>
            </a:xfrm>
            <a:custGeom>
              <a:avLst/>
              <a:gdLst>
                <a:gd name="connsiteX0" fmla="*/ 76914 w 76598"/>
                <a:gd name="connsiteY0" fmla="*/ 79945 h 105575"/>
                <a:gd name="connsiteX1" fmla="*/ 76914 w 76598"/>
                <a:gd name="connsiteY1" fmla="*/ 74306 h 105575"/>
                <a:gd name="connsiteX2" fmla="*/ 59562 w 76598"/>
                <a:gd name="connsiteY2" fmla="*/ 74306 h 105575"/>
                <a:gd name="connsiteX3" fmla="*/ 59562 w 76598"/>
                <a:gd name="connsiteY3" fmla="*/ 4445 h 105575"/>
                <a:gd name="connsiteX4" fmla="*/ 56123 w 76598"/>
                <a:gd name="connsiteY4" fmla="*/ 59 h 105575"/>
                <a:gd name="connsiteX5" fmla="*/ 52058 w 76598"/>
                <a:gd name="connsiteY5" fmla="*/ 2252 h 105575"/>
                <a:gd name="connsiteX6" fmla="*/ 315 w 76598"/>
                <a:gd name="connsiteY6" fmla="*/ 74306 h 105575"/>
                <a:gd name="connsiteX7" fmla="*/ 315 w 76598"/>
                <a:gd name="connsiteY7" fmla="*/ 79945 h 105575"/>
                <a:gd name="connsiteX8" fmla="*/ 46274 w 76598"/>
                <a:gd name="connsiteY8" fmla="*/ 79945 h 105575"/>
                <a:gd name="connsiteX9" fmla="*/ 46274 w 76598"/>
                <a:gd name="connsiteY9" fmla="*/ 92790 h 105575"/>
                <a:gd name="connsiteX10" fmla="*/ 33612 w 76598"/>
                <a:gd name="connsiteY10" fmla="*/ 99995 h 105575"/>
                <a:gd name="connsiteX11" fmla="*/ 29392 w 76598"/>
                <a:gd name="connsiteY11" fmla="*/ 99995 h 105575"/>
                <a:gd name="connsiteX12" fmla="*/ 29392 w 76598"/>
                <a:gd name="connsiteY12" fmla="*/ 105634 h 105575"/>
                <a:gd name="connsiteX13" fmla="*/ 52840 w 76598"/>
                <a:gd name="connsiteY13" fmla="*/ 105008 h 105575"/>
                <a:gd name="connsiteX14" fmla="*/ 76445 w 76598"/>
                <a:gd name="connsiteY14" fmla="*/ 105634 h 105575"/>
                <a:gd name="connsiteX15" fmla="*/ 76445 w 76598"/>
                <a:gd name="connsiteY15" fmla="*/ 99995 h 105575"/>
                <a:gd name="connsiteX16" fmla="*/ 72224 w 76598"/>
                <a:gd name="connsiteY16" fmla="*/ 99995 h 105575"/>
                <a:gd name="connsiteX17" fmla="*/ 59562 w 76598"/>
                <a:gd name="connsiteY17" fmla="*/ 92790 h 105575"/>
                <a:gd name="connsiteX18" fmla="*/ 59562 w 76598"/>
                <a:gd name="connsiteY18" fmla="*/ 79945 h 105575"/>
                <a:gd name="connsiteX19" fmla="*/ 76914 w 76598"/>
                <a:gd name="connsiteY19" fmla="*/ 79945 h 105575"/>
                <a:gd name="connsiteX20" fmla="*/ 47369 w 76598"/>
                <a:gd name="connsiteY20" fmla="*/ 16976 h 105575"/>
                <a:gd name="connsiteX21" fmla="*/ 47369 w 76598"/>
                <a:gd name="connsiteY21" fmla="*/ 74306 h 105575"/>
                <a:gd name="connsiteX22" fmla="*/ 6099 w 76598"/>
                <a:gd name="connsiteY22" fmla="*/ 74306 h 105575"/>
                <a:gd name="connsiteX23" fmla="*/ 47369 w 76598"/>
                <a:gd name="connsiteY23" fmla="*/ 16976 h 10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598" h="105575">
                  <a:moveTo>
                    <a:pt x="76914" y="79945"/>
                  </a:moveTo>
                  <a:lnTo>
                    <a:pt x="76914" y="74306"/>
                  </a:lnTo>
                  <a:lnTo>
                    <a:pt x="59562" y="74306"/>
                  </a:lnTo>
                  <a:lnTo>
                    <a:pt x="59562" y="4445"/>
                  </a:lnTo>
                  <a:cubicBezTo>
                    <a:pt x="59562" y="1156"/>
                    <a:pt x="59562" y="59"/>
                    <a:pt x="56123" y="59"/>
                  </a:cubicBezTo>
                  <a:cubicBezTo>
                    <a:pt x="54247" y="59"/>
                    <a:pt x="53622" y="59"/>
                    <a:pt x="52058" y="2252"/>
                  </a:cubicBezTo>
                  <a:lnTo>
                    <a:pt x="315" y="74306"/>
                  </a:lnTo>
                  <a:lnTo>
                    <a:pt x="315" y="79945"/>
                  </a:lnTo>
                  <a:lnTo>
                    <a:pt x="46274" y="79945"/>
                  </a:lnTo>
                  <a:lnTo>
                    <a:pt x="46274" y="92790"/>
                  </a:lnTo>
                  <a:cubicBezTo>
                    <a:pt x="46274" y="98116"/>
                    <a:pt x="46274" y="99995"/>
                    <a:pt x="33612" y="99995"/>
                  </a:cubicBezTo>
                  <a:lnTo>
                    <a:pt x="29392" y="99995"/>
                  </a:lnTo>
                  <a:lnTo>
                    <a:pt x="29392" y="105634"/>
                  </a:lnTo>
                  <a:cubicBezTo>
                    <a:pt x="37208" y="105321"/>
                    <a:pt x="47212" y="105008"/>
                    <a:pt x="52840" y="105008"/>
                  </a:cubicBezTo>
                  <a:cubicBezTo>
                    <a:pt x="58624" y="105008"/>
                    <a:pt x="68629" y="105321"/>
                    <a:pt x="76445" y="105634"/>
                  </a:cubicBezTo>
                  <a:lnTo>
                    <a:pt x="76445" y="99995"/>
                  </a:lnTo>
                  <a:lnTo>
                    <a:pt x="72224" y="99995"/>
                  </a:lnTo>
                  <a:cubicBezTo>
                    <a:pt x="59562" y="99995"/>
                    <a:pt x="59562" y="98116"/>
                    <a:pt x="59562" y="92790"/>
                  </a:cubicBezTo>
                  <a:lnTo>
                    <a:pt x="59562" y="79945"/>
                  </a:lnTo>
                  <a:lnTo>
                    <a:pt x="76914" y="79945"/>
                  </a:lnTo>
                  <a:close/>
                  <a:moveTo>
                    <a:pt x="47369" y="16976"/>
                  </a:moveTo>
                  <a:lnTo>
                    <a:pt x="47369" y="74306"/>
                  </a:lnTo>
                  <a:lnTo>
                    <a:pt x="6099" y="74306"/>
                  </a:lnTo>
                  <a:lnTo>
                    <a:pt x="47369" y="1697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AC5E5A8-188E-5ABE-E61D-CDC5919231B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673469" y="5266182"/>
              <a:ext cx="58286" cy="268301"/>
            </a:xfrm>
            <a:custGeom>
              <a:avLst/>
              <a:gdLst>
                <a:gd name="connsiteX0" fmla="*/ 58606 w 58286"/>
                <a:gd name="connsiteY0" fmla="*/ 134317 h 268301"/>
                <a:gd name="connsiteX1" fmla="*/ 23768 w 58286"/>
                <a:gd name="connsiteY1" fmla="*/ 19747 h 268301"/>
                <a:gd name="connsiteX2" fmla="*/ 3000 w 58286"/>
                <a:gd name="connsiteY2" fmla="*/ 55 h 268301"/>
                <a:gd name="connsiteX3" fmla="*/ 320 w 58286"/>
                <a:gd name="connsiteY3" fmla="*/ 2292 h 268301"/>
                <a:gd name="connsiteX4" fmla="*/ 1660 w 58286"/>
                <a:gd name="connsiteY4" fmla="*/ 4530 h 268301"/>
                <a:gd name="connsiteX5" fmla="*/ 36051 w 58286"/>
                <a:gd name="connsiteY5" fmla="*/ 69871 h 268301"/>
                <a:gd name="connsiteX6" fmla="*/ 43197 w 58286"/>
                <a:gd name="connsiteY6" fmla="*/ 134093 h 268301"/>
                <a:gd name="connsiteX7" fmla="*/ 35381 w 58286"/>
                <a:gd name="connsiteY7" fmla="*/ 201448 h 268301"/>
                <a:gd name="connsiteX8" fmla="*/ 2330 w 58286"/>
                <a:gd name="connsiteY8" fmla="*/ 263209 h 268301"/>
                <a:gd name="connsiteX9" fmla="*/ 320 w 58286"/>
                <a:gd name="connsiteY9" fmla="*/ 266118 h 268301"/>
                <a:gd name="connsiteX10" fmla="*/ 3000 w 58286"/>
                <a:gd name="connsiteY10" fmla="*/ 268356 h 268301"/>
                <a:gd name="connsiteX11" fmla="*/ 21312 w 58286"/>
                <a:gd name="connsiteY11" fmla="*/ 251573 h 268301"/>
                <a:gd name="connsiteX12" fmla="*/ 58606 w 58286"/>
                <a:gd name="connsiteY12" fmla="*/ 134317 h 26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286" h="268301">
                  <a:moveTo>
                    <a:pt x="58606" y="134317"/>
                  </a:moveTo>
                  <a:cubicBezTo>
                    <a:pt x="58606" y="102542"/>
                    <a:pt x="53023" y="57564"/>
                    <a:pt x="23768" y="19747"/>
                  </a:cubicBezTo>
                  <a:cubicBezTo>
                    <a:pt x="21535" y="17061"/>
                    <a:pt x="7019" y="55"/>
                    <a:pt x="3000" y="55"/>
                  </a:cubicBezTo>
                  <a:cubicBezTo>
                    <a:pt x="1883" y="55"/>
                    <a:pt x="320" y="502"/>
                    <a:pt x="320" y="2292"/>
                  </a:cubicBezTo>
                  <a:cubicBezTo>
                    <a:pt x="320" y="3187"/>
                    <a:pt x="766" y="3859"/>
                    <a:pt x="1660" y="4530"/>
                  </a:cubicBezTo>
                  <a:cubicBezTo>
                    <a:pt x="12379" y="16166"/>
                    <a:pt x="26895" y="34292"/>
                    <a:pt x="36051" y="69871"/>
                  </a:cubicBezTo>
                  <a:cubicBezTo>
                    <a:pt x="41187" y="90234"/>
                    <a:pt x="43197" y="113283"/>
                    <a:pt x="43197" y="134093"/>
                  </a:cubicBezTo>
                  <a:cubicBezTo>
                    <a:pt x="43197" y="156694"/>
                    <a:pt x="41187" y="179519"/>
                    <a:pt x="35381" y="201448"/>
                  </a:cubicBezTo>
                  <a:cubicBezTo>
                    <a:pt x="26895" y="232776"/>
                    <a:pt x="13719" y="250678"/>
                    <a:pt x="2330" y="263209"/>
                  </a:cubicBezTo>
                  <a:cubicBezTo>
                    <a:pt x="320" y="265223"/>
                    <a:pt x="320" y="265671"/>
                    <a:pt x="320" y="266118"/>
                  </a:cubicBezTo>
                  <a:cubicBezTo>
                    <a:pt x="320" y="267908"/>
                    <a:pt x="1883" y="268356"/>
                    <a:pt x="3000" y="268356"/>
                  </a:cubicBezTo>
                  <a:cubicBezTo>
                    <a:pt x="6349" y="268356"/>
                    <a:pt x="18632" y="254706"/>
                    <a:pt x="21312" y="251573"/>
                  </a:cubicBezTo>
                  <a:cubicBezTo>
                    <a:pt x="44090" y="224497"/>
                    <a:pt x="58606" y="184218"/>
                    <a:pt x="58606" y="134317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3" name="Group 1072" descr="\documentclass{article}&#10;\usepackage{amsmath}&#10;\pagestyle{empty}&#10;\begin{document}&#10;&#10;&#10;$\Delta \gamma\beta   =  a \cos\left(\varphi_0-\Delta\varphi\right) - a\cos\varphi_0   $&#10;&#10;\end{document}" title="IguanaTex Vector Display">
            <a:extLst>
              <a:ext uri="{FF2B5EF4-FFF2-40B4-BE49-F238E27FC236}">
                <a16:creationId xmlns:a16="http://schemas.microsoft.com/office/drawing/2014/main" id="{DFAB1318-9509-4268-635C-3FB928BC9E5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93942" y="1353361"/>
            <a:ext cx="3242661" cy="218175"/>
            <a:chOff x="2710719" y="4899234"/>
            <a:chExt cx="3242661" cy="218175"/>
          </a:xfrm>
        </p:grpSpPr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3AE814C9-FAFF-69D1-1DA3-41A5BBFDA0F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710719" y="4906652"/>
              <a:ext cx="164577" cy="156213"/>
            </a:xfrm>
            <a:custGeom>
              <a:avLst/>
              <a:gdLst>
                <a:gd name="connsiteX0" fmla="*/ 88163 w 164577"/>
                <a:gd name="connsiteY0" fmla="*/ 3990 h 156213"/>
                <a:gd name="connsiteX1" fmla="*/ 82365 w 164577"/>
                <a:gd name="connsiteY1" fmla="*/ 63 h 156213"/>
                <a:gd name="connsiteX2" fmla="*/ 76567 w 164577"/>
                <a:gd name="connsiteY2" fmla="*/ 3990 h 156213"/>
                <a:gd name="connsiteX3" fmla="*/ 1192 w 164577"/>
                <a:gd name="connsiteY3" fmla="*/ 151913 h 156213"/>
                <a:gd name="connsiteX4" fmla="*/ 77 w 164577"/>
                <a:gd name="connsiteY4" fmla="*/ 154531 h 156213"/>
                <a:gd name="connsiteX5" fmla="*/ 4983 w 164577"/>
                <a:gd name="connsiteY5" fmla="*/ 156277 h 156213"/>
                <a:gd name="connsiteX6" fmla="*/ 159748 w 164577"/>
                <a:gd name="connsiteY6" fmla="*/ 156277 h 156213"/>
                <a:gd name="connsiteX7" fmla="*/ 164654 w 164577"/>
                <a:gd name="connsiteY7" fmla="*/ 154531 h 156213"/>
                <a:gd name="connsiteX8" fmla="*/ 163539 w 164577"/>
                <a:gd name="connsiteY8" fmla="*/ 151913 h 156213"/>
                <a:gd name="connsiteX9" fmla="*/ 88163 w 164577"/>
                <a:gd name="connsiteY9" fmla="*/ 3990 h 156213"/>
                <a:gd name="connsiteX10" fmla="*/ 75229 w 164577"/>
                <a:gd name="connsiteY10" fmla="*/ 21880 h 156213"/>
                <a:gd name="connsiteX11" fmla="*/ 135217 w 164577"/>
                <a:gd name="connsiteY11" fmla="*/ 139695 h 156213"/>
                <a:gd name="connsiteX12" fmla="*/ 15018 w 164577"/>
                <a:gd name="connsiteY12" fmla="*/ 139695 h 156213"/>
                <a:gd name="connsiteX13" fmla="*/ 75229 w 164577"/>
                <a:gd name="connsiteY13" fmla="*/ 21880 h 15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577" h="156213">
                  <a:moveTo>
                    <a:pt x="88163" y="3990"/>
                  </a:moveTo>
                  <a:cubicBezTo>
                    <a:pt x="86602" y="1154"/>
                    <a:pt x="86156" y="63"/>
                    <a:pt x="82365" y="63"/>
                  </a:cubicBezTo>
                  <a:cubicBezTo>
                    <a:pt x="78574" y="63"/>
                    <a:pt x="78128" y="1154"/>
                    <a:pt x="76567" y="3990"/>
                  </a:cubicBezTo>
                  <a:lnTo>
                    <a:pt x="1192" y="151913"/>
                  </a:lnTo>
                  <a:cubicBezTo>
                    <a:pt x="77" y="153877"/>
                    <a:pt x="77" y="154313"/>
                    <a:pt x="77" y="154531"/>
                  </a:cubicBezTo>
                  <a:cubicBezTo>
                    <a:pt x="77" y="156277"/>
                    <a:pt x="1415" y="156277"/>
                    <a:pt x="4983" y="156277"/>
                  </a:cubicBezTo>
                  <a:lnTo>
                    <a:pt x="159748" y="156277"/>
                  </a:lnTo>
                  <a:cubicBezTo>
                    <a:pt x="163316" y="156277"/>
                    <a:pt x="164654" y="156277"/>
                    <a:pt x="164654" y="154531"/>
                  </a:cubicBezTo>
                  <a:cubicBezTo>
                    <a:pt x="164654" y="154313"/>
                    <a:pt x="164654" y="153877"/>
                    <a:pt x="163539" y="151913"/>
                  </a:cubicBezTo>
                  <a:lnTo>
                    <a:pt x="88163" y="3990"/>
                  </a:lnTo>
                  <a:close/>
                  <a:moveTo>
                    <a:pt x="75229" y="21880"/>
                  </a:moveTo>
                  <a:lnTo>
                    <a:pt x="135217" y="139695"/>
                  </a:lnTo>
                  <a:lnTo>
                    <a:pt x="15018" y="139695"/>
                  </a:lnTo>
                  <a:lnTo>
                    <a:pt x="75229" y="2188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EFF7B242-64BD-82DF-E471-255EC71CCF8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890089" y="4966433"/>
              <a:ext cx="117077" cy="143341"/>
            </a:xfrm>
            <a:custGeom>
              <a:avLst/>
              <a:gdLst>
                <a:gd name="connsiteX0" fmla="*/ 5214 w 117077"/>
                <a:gd name="connsiteY0" fmla="*/ 41080 h 143341"/>
                <a:gd name="connsiteX1" fmla="*/ 40672 w 117077"/>
                <a:gd name="connsiteY1" fmla="*/ 15771 h 143341"/>
                <a:gd name="connsiteX2" fmla="*/ 76798 w 117077"/>
                <a:gd name="connsiteY2" fmla="*/ 71188 h 143341"/>
                <a:gd name="connsiteX3" fmla="*/ 74122 w 117077"/>
                <a:gd name="connsiteY3" fmla="*/ 92569 h 143341"/>
                <a:gd name="connsiteX4" fmla="*/ 62526 w 117077"/>
                <a:gd name="connsiteY4" fmla="*/ 139477 h 143341"/>
                <a:gd name="connsiteX5" fmla="*/ 65425 w 117077"/>
                <a:gd name="connsiteY5" fmla="*/ 143404 h 143341"/>
                <a:gd name="connsiteX6" fmla="*/ 72561 w 117077"/>
                <a:gd name="connsiteY6" fmla="*/ 130314 h 143341"/>
                <a:gd name="connsiteX7" fmla="*/ 80813 w 117077"/>
                <a:gd name="connsiteY7" fmla="*/ 92788 h 143341"/>
                <a:gd name="connsiteX8" fmla="*/ 82597 w 117077"/>
                <a:gd name="connsiteY8" fmla="*/ 84279 h 143341"/>
                <a:gd name="connsiteX9" fmla="*/ 112925 w 117077"/>
                <a:gd name="connsiteY9" fmla="*/ 12935 h 143341"/>
                <a:gd name="connsiteX10" fmla="*/ 117162 w 117077"/>
                <a:gd name="connsiteY10" fmla="*/ 4644 h 143341"/>
                <a:gd name="connsiteX11" fmla="*/ 114486 w 117077"/>
                <a:gd name="connsiteY11" fmla="*/ 2463 h 143341"/>
                <a:gd name="connsiteX12" fmla="*/ 111810 w 117077"/>
                <a:gd name="connsiteY12" fmla="*/ 3990 h 143341"/>
                <a:gd name="connsiteX13" fmla="*/ 82374 w 117077"/>
                <a:gd name="connsiteY13" fmla="*/ 68570 h 143341"/>
                <a:gd name="connsiteX14" fmla="*/ 73230 w 117077"/>
                <a:gd name="connsiteY14" fmla="*/ 24062 h 143341"/>
                <a:gd name="connsiteX15" fmla="*/ 43571 w 117077"/>
                <a:gd name="connsiteY15" fmla="*/ 63 h 143341"/>
                <a:gd name="connsiteX16" fmla="*/ 85 w 117077"/>
                <a:gd name="connsiteY16" fmla="*/ 39989 h 143341"/>
                <a:gd name="connsiteX17" fmla="*/ 4322 w 117077"/>
                <a:gd name="connsiteY17" fmla="*/ 42171 h 143341"/>
                <a:gd name="connsiteX18" fmla="*/ 5214 w 117077"/>
                <a:gd name="connsiteY18" fmla="*/ 41080 h 14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77" h="143341">
                  <a:moveTo>
                    <a:pt x="5214" y="41080"/>
                  </a:moveTo>
                  <a:cubicBezTo>
                    <a:pt x="13911" y="15990"/>
                    <a:pt x="38219" y="15771"/>
                    <a:pt x="40672" y="15771"/>
                  </a:cubicBezTo>
                  <a:cubicBezTo>
                    <a:pt x="74345" y="15771"/>
                    <a:pt x="76798" y="53952"/>
                    <a:pt x="76798" y="71188"/>
                  </a:cubicBezTo>
                  <a:cubicBezTo>
                    <a:pt x="76798" y="84497"/>
                    <a:pt x="75683" y="88206"/>
                    <a:pt x="74122" y="92569"/>
                  </a:cubicBezTo>
                  <a:cubicBezTo>
                    <a:pt x="69216" y="108496"/>
                    <a:pt x="62526" y="133805"/>
                    <a:pt x="62526" y="139477"/>
                  </a:cubicBezTo>
                  <a:cubicBezTo>
                    <a:pt x="62526" y="141877"/>
                    <a:pt x="63641" y="143404"/>
                    <a:pt x="65425" y="143404"/>
                  </a:cubicBezTo>
                  <a:cubicBezTo>
                    <a:pt x="68324" y="143404"/>
                    <a:pt x="70108" y="138604"/>
                    <a:pt x="72561" y="130314"/>
                  </a:cubicBezTo>
                  <a:cubicBezTo>
                    <a:pt x="77690" y="111987"/>
                    <a:pt x="79921" y="99551"/>
                    <a:pt x="80813" y="92788"/>
                  </a:cubicBezTo>
                  <a:cubicBezTo>
                    <a:pt x="81259" y="89951"/>
                    <a:pt x="81705" y="87115"/>
                    <a:pt x="82597" y="84279"/>
                  </a:cubicBezTo>
                  <a:cubicBezTo>
                    <a:pt x="89733" y="62679"/>
                    <a:pt x="104005" y="30171"/>
                    <a:pt x="112925" y="12935"/>
                  </a:cubicBezTo>
                  <a:cubicBezTo>
                    <a:pt x="114486" y="10317"/>
                    <a:pt x="117162" y="5517"/>
                    <a:pt x="117162" y="4644"/>
                  </a:cubicBezTo>
                  <a:cubicBezTo>
                    <a:pt x="117162" y="2463"/>
                    <a:pt x="114932" y="2463"/>
                    <a:pt x="114486" y="2463"/>
                  </a:cubicBezTo>
                  <a:cubicBezTo>
                    <a:pt x="113817" y="2463"/>
                    <a:pt x="112479" y="2463"/>
                    <a:pt x="111810" y="3990"/>
                  </a:cubicBezTo>
                  <a:cubicBezTo>
                    <a:pt x="100214" y="24717"/>
                    <a:pt x="91294" y="46534"/>
                    <a:pt x="82374" y="68570"/>
                  </a:cubicBezTo>
                  <a:cubicBezTo>
                    <a:pt x="82151" y="61807"/>
                    <a:pt x="81928" y="45225"/>
                    <a:pt x="73230" y="24062"/>
                  </a:cubicBezTo>
                  <a:cubicBezTo>
                    <a:pt x="67878" y="10753"/>
                    <a:pt x="58958" y="63"/>
                    <a:pt x="43571" y="63"/>
                  </a:cubicBezTo>
                  <a:cubicBezTo>
                    <a:pt x="15695" y="63"/>
                    <a:pt x="85" y="33225"/>
                    <a:pt x="85" y="39989"/>
                  </a:cubicBezTo>
                  <a:cubicBezTo>
                    <a:pt x="85" y="42171"/>
                    <a:pt x="2092" y="42171"/>
                    <a:pt x="4322" y="42171"/>
                  </a:cubicBezTo>
                  <a:lnTo>
                    <a:pt x="5214" y="4108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3C0FD710-19EC-2FBD-1A53-A2F2E72ECAC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020582" y="4908834"/>
              <a:ext cx="121565" cy="196358"/>
            </a:xfrm>
            <a:custGeom>
              <a:avLst/>
              <a:gdLst>
                <a:gd name="connsiteX0" fmla="*/ 121656 w 121565"/>
                <a:gd name="connsiteY0" fmla="*/ 29953 h 196358"/>
                <a:gd name="connsiteX1" fmla="*/ 91328 w 121565"/>
                <a:gd name="connsiteY1" fmla="*/ 63 h 196358"/>
                <a:gd name="connsiteX2" fmla="*/ 64344 w 121565"/>
                <a:gd name="connsiteY2" fmla="*/ 9226 h 196358"/>
                <a:gd name="connsiteX3" fmla="*/ 35577 w 121565"/>
                <a:gd name="connsiteY3" fmla="*/ 55698 h 196358"/>
                <a:gd name="connsiteX4" fmla="*/ 119 w 121565"/>
                <a:gd name="connsiteY4" fmla="*/ 194239 h 196358"/>
                <a:gd name="connsiteX5" fmla="*/ 2795 w 121565"/>
                <a:gd name="connsiteY5" fmla="*/ 196421 h 196358"/>
                <a:gd name="connsiteX6" fmla="*/ 5471 w 121565"/>
                <a:gd name="connsiteY6" fmla="*/ 195330 h 196358"/>
                <a:gd name="connsiteX7" fmla="*/ 21081 w 121565"/>
                <a:gd name="connsiteY7" fmla="*/ 135114 h 196358"/>
                <a:gd name="connsiteX8" fmla="*/ 51410 w 121565"/>
                <a:gd name="connsiteY8" fmla="*/ 156277 h 196358"/>
                <a:gd name="connsiteX9" fmla="*/ 94450 w 121565"/>
                <a:gd name="connsiteY9" fmla="*/ 139041 h 196358"/>
                <a:gd name="connsiteX10" fmla="*/ 112290 w 121565"/>
                <a:gd name="connsiteY10" fmla="*/ 98896 h 196358"/>
                <a:gd name="connsiteX11" fmla="*/ 96011 w 121565"/>
                <a:gd name="connsiteY11" fmla="*/ 66388 h 196358"/>
                <a:gd name="connsiteX12" fmla="*/ 121656 w 121565"/>
                <a:gd name="connsiteY12" fmla="*/ 29953 h 196358"/>
                <a:gd name="connsiteX13" fmla="*/ 81516 w 121565"/>
                <a:gd name="connsiteY13" fmla="*/ 66170 h 196358"/>
                <a:gd name="connsiteX14" fmla="*/ 70811 w 121565"/>
                <a:gd name="connsiteY14" fmla="*/ 67697 h 196358"/>
                <a:gd name="connsiteX15" fmla="*/ 60999 w 121565"/>
                <a:gd name="connsiteY15" fmla="*/ 66825 h 196358"/>
                <a:gd name="connsiteX16" fmla="*/ 71926 w 121565"/>
                <a:gd name="connsiteY16" fmla="*/ 65079 h 196358"/>
                <a:gd name="connsiteX17" fmla="*/ 81516 w 121565"/>
                <a:gd name="connsiteY17" fmla="*/ 66170 h 196358"/>
                <a:gd name="connsiteX18" fmla="*/ 109168 w 121565"/>
                <a:gd name="connsiteY18" fmla="*/ 24935 h 196358"/>
                <a:gd name="connsiteX19" fmla="*/ 89098 w 121565"/>
                <a:gd name="connsiteY19" fmla="*/ 62679 h 196358"/>
                <a:gd name="connsiteX20" fmla="*/ 71926 w 121565"/>
                <a:gd name="connsiteY20" fmla="*/ 60061 h 196358"/>
                <a:gd name="connsiteX21" fmla="*/ 54755 w 121565"/>
                <a:gd name="connsiteY21" fmla="*/ 67043 h 196358"/>
                <a:gd name="connsiteX22" fmla="*/ 70142 w 121565"/>
                <a:gd name="connsiteY22" fmla="*/ 72497 h 196358"/>
                <a:gd name="connsiteX23" fmla="*/ 88429 w 121565"/>
                <a:gd name="connsiteY23" fmla="*/ 69661 h 196358"/>
                <a:gd name="connsiteX24" fmla="*/ 98241 w 121565"/>
                <a:gd name="connsiteY24" fmla="*/ 94315 h 196358"/>
                <a:gd name="connsiteX25" fmla="*/ 87091 w 121565"/>
                <a:gd name="connsiteY25" fmla="*/ 131841 h 196358"/>
                <a:gd name="connsiteX26" fmla="*/ 50741 w 121565"/>
                <a:gd name="connsiteY26" fmla="*/ 151477 h 196358"/>
                <a:gd name="connsiteX27" fmla="*/ 25318 w 121565"/>
                <a:gd name="connsiteY27" fmla="*/ 123332 h 196358"/>
                <a:gd name="connsiteX28" fmla="*/ 26433 w 121565"/>
                <a:gd name="connsiteY28" fmla="*/ 113732 h 196358"/>
                <a:gd name="connsiteX29" fmla="*/ 40706 w 121565"/>
                <a:gd name="connsiteY29" fmla="*/ 58534 h 196358"/>
                <a:gd name="connsiteX30" fmla="*/ 88429 w 121565"/>
                <a:gd name="connsiteY30" fmla="*/ 5081 h 196358"/>
                <a:gd name="connsiteX31" fmla="*/ 109168 w 121565"/>
                <a:gd name="connsiteY31" fmla="*/ 24935 h 19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565" h="196358">
                  <a:moveTo>
                    <a:pt x="121656" y="29953"/>
                  </a:moveTo>
                  <a:cubicBezTo>
                    <a:pt x="121656" y="13590"/>
                    <a:pt x="109391" y="63"/>
                    <a:pt x="91328" y="63"/>
                  </a:cubicBezTo>
                  <a:cubicBezTo>
                    <a:pt x="78393" y="63"/>
                    <a:pt x="72149" y="3554"/>
                    <a:pt x="64344" y="9226"/>
                  </a:cubicBezTo>
                  <a:cubicBezTo>
                    <a:pt x="52079" y="17953"/>
                    <a:pt x="39814" y="39116"/>
                    <a:pt x="35577" y="55698"/>
                  </a:cubicBezTo>
                  <a:lnTo>
                    <a:pt x="119" y="194239"/>
                  </a:lnTo>
                  <a:cubicBezTo>
                    <a:pt x="-104" y="195112"/>
                    <a:pt x="1011" y="196421"/>
                    <a:pt x="2795" y="196421"/>
                  </a:cubicBezTo>
                  <a:cubicBezTo>
                    <a:pt x="4579" y="196421"/>
                    <a:pt x="5248" y="195985"/>
                    <a:pt x="5471" y="195330"/>
                  </a:cubicBezTo>
                  <a:lnTo>
                    <a:pt x="21081" y="135114"/>
                  </a:lnTo>
                  <a:cubicBezTo>
                    <a:pt x="25318" y="148204"/>
                    <a:pt x="35131" y="156277"/>
                    <a:pt x="51410" y="156277"/>
                  </a:cubicBezTo>
                  <a:cubicBezTo>
                    <a:pt x="67689" y="156277"/>
                    <a:pt x="84415" y="148641"/>
                    <a:pt x="94450" y="139041"/>
                  </a:cubicBezTo>
                  <a:cubicBezTo>
                    <a:pt x="105154" y="129005"/>
                    <a:pt x="112290" y="115041"/>
                    <a:pt x="112290" y="98896"/>
                  </a:cubicBezTo>
                  <a:cubicBezTo>
                    <a:pt x="112290" y="83188"/>
                    <a:pt x="104039" y="71843"/>
                    <a:pt x="96011" y="66388"/>
                  </a:cubicBezTo>
                  <a:cubicBezTo>
                    <a:pt x="108945" y="59188"/>
                    <a:pt x="121656" y="45662"/>
                    <a:pt x="121656" y="29953"/>
                  </a:cubicBezTo>
                  <a:close/>
                  <a:moveTo>
                    <a:pt x="81516" y="66170"/>
                  </a:moveTo>
                  <a:cubicBezTo>
                    <a:pt x="78616" y="67261"/>
                    <a:pt x="76163" y="67697"/>
                    <a:pt x="70811" y="67697"/>
                  </a:cubicBezTo>
                  <a:cubicBezTo>
                    <a:pt x="67689" y="67697"/>
                    <a:pt x="63229" y="67915"/>
                    <a:pt x="60999" y="66825"/>
                  </a:cubicBezTo>
                  <a:cubicBezTo>
                    <a:pt x="61445" y="64643"/>
                    <a:pt x="69473" y="65079"/>
                    <a:pt x="71926" y="65079"/>
                  </a:cubicBezTo>
                  <a:cubicBezTo>
                    <a:pt x="76609" y="65079"/>
                    <a:pt x="78616" y="65079"/>
                    <a:pt x="81516" y="66170"/>
                  </a:cubicBezTo>
                  <a:close/>
                  <a:moveTo>
                    <a:pt x="109168" y="24935"/>
                  </a:moveTo>
                  <a:cubicBezTo>
                    <a:pt x="109168" y="40207"/>
                    <a:pt x="100694" y="55916"/>
                    <a:pt x="89098" y="62679"/>
                  </a:cubicBezTo>
                  <a:cubicBezTo>
                    <a:pt x="83077" y="60497"/>
                    <a:pt x="78616" y="60061"/>
                    <a:pt x="71926" y="60061"/>
                  </a:cubicBezTo>
                  <a:cubicBezTo>
                    <a:pt x="67243" y="60061"/>
                    <a:pt x="54755" y="59843"/>
                    <a:pt x="54755" y="67043"/>
                  </a:cubicBezTo>
                  <a:cubicBezTo>
                    <a:pt x="54532" y="73152"/>
                    <a:pt x="66128" y="72497"/>
                    <a:pt x="70142" y="72497"/>
                  </a:cubicBezTo>
                  <a:cubicBezTo>
                    <a:pt x="78393" y="72497"/>
                    <a:pt x="81739" y="72279"/>
                    <a:pt x="88429" y="69661"/>
                  </a:cubicBezTo>
                  <a:cubicBezTo>
                    <a:pt x="96903" y="77515"/>
                    <a:pt x="98018" y="84279"/>
                    <a:pt x="98241" y="94315"/>
                  </a:cubicBezTo>
                  <a:cubicBezTo>
                    <a:pt x="98687" y="106969"/>
                    <a:pt x="93335" y="123332"/>
                    <a:pt x="87091" y="131841"/>
                  </a:cubicBezTo>
                  <a:cubicBezTo>
                    <a:pt x="78393" y="143622"/>
                    <a:pt x="63452" y="151477"/>
                    <a:pt x="50741" y="151477"/>
                  </a:cubicBezTo>
                  <a:cubicBezTo>
                    <a:pt x="33793" y="151477"/>
                    <a:pt x="25318" y="138823"/>
                    <a:pt x="25318" y="123332"/>
                  </a:cubicBezTo>
                  <a:cubicBezTo>
                    <a:pt x="25318" y="121150"/>
                    <a:pt x="25318" y="117878"/>
                    <a:pt x="26433" y="113732"/>
                  </a:cubicBezTo>
                  <a:lnTo>
                    <a:pt x="40706" y="58534"/>
                  </a:lnTo>
                  <a:cubicBezTo>
                    <a:pt x="45612" y="39771"/>
                    <a:pt x="61668" y="5081"/>
                    <a:pt x="88429" y="5081"/>
                  </a:cubicBezTo>
                  <a:cubicBezTo>
                    <a:pt x="101363" y="5081"/>
                    <a:pt x="109168" y="11844"/>
                    <a:pt x="109168" y="2493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6C0B12E1-1BFD-2E88-F492-FB28D23FE98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226258" y="4982796"/>
              <a:ext cx="148297" cy="51053"/>
            </a:xfrm>
            <a:custGeom>
              <a:avLst/>
              <a:gdLst>
                <a:gd name="connsiteX0" fmla="*/ 140815 w 148297"/>
                <a:gd name="connsiteY0" fmla="*/ 8790 h 51053"/>
                <a:gd name="connsiteX1" fmla="*/ 148397 w 148297"/>
                <a:gd name="connsiteY1" fmla="*/ 4426 h 51053"/>
                <a:gd name="connsiteX2" fmla="*/ 141038 w 148297"/>
                <a:gd name="connsiteY2" fmla="*/ 63 h 51053"/>
                <a:gd name="connsiteX3" fmla="*/ 7459 w 148297"/>
                <a:gd name="connsiteY3" fmla="*/ 63 h 51053"/>
                <a:gd name="connsiteX4" fmla="*/ 100 w 148297"/>
                <a:gd name="connsiteY4" fmla="*/ 4426 h 51053"/>
                <a:gd name="connsiteX5" fmla="*/ 7682 w 148297"/>
                <a:gd name="connsiteY5" fmla="*/ 8790 h 51053"/>
                <a:gd name="connsiteX6" fmla="*/ 140815 w 148297"/>
                <a:gd name="connsiteY6" fmla="*/ 8790 h 51053"/>
                <a:gd name="connsiteX7" fmla="*/ 141038 w 148297"/>
                <a:gd name="connsiteY7" fmla="*/ 51116 h 51053"/>
                <a:gd name="connsiteX8" fmla="*/ 148397 w 148297"/>
                <a:gd name="connsiteY8" fmla="*/ 46752 h 51053"/>
                <a:gd name="connsiteX9" fmla="*/ 140815 w 148297"/>
                <a:gd name="connsiteY9" fmla="*/ 42389 h 51053"/>
                <a:gd name="connsiteX10" fmla="*/ 7682 w 148297"/>
                <a:gd name="connsiteY10" fmla="*/ 42389 h 51053"/>
                <a:gd name="connsiteX11" fmla="*/ 100 w 148297"/>
                <a:gd name="connsiteY11" fmla="*/ 46752 h 51053"/>
                <a:gd name="connsiteX12" fmla="*/ 7459 w 148297"/>
                <a:gd name="connsiteY12" fmla="*/ 51116 h 51053"/>
                <a:gd name="connsiteX13" fmla="*/ 141038 w 148297"/>
                <a:gd name="connsiteY13" fmla="*/ 51116 h 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97" h="51053">
                  <a:moveTo>
                    <a:pt x="140815" y="8790"/>
                  </a:moveTo>
                  <a:cubicBezTo>
                    <a:pt x="144160" y="8790"/>
                    <a:pt x="148397" y="8790"/>
                    <a:pt x="148397" y="4426"/>
                  </a:cubicBezTo>
                  <a:cubicBezTo>
                    <a:pt x="148397" y="63"/>
                    <a:pt x="144160" y="63"/>
                    <a:pt x="141038" y="63"/>
                  </a:cubicBezTo>
                  <a:lnTo>
                    <a:pt x="7459" y="63"/>
                  </a:lnTo>
                  <a:cubicBezTo>
                    <a:pt x="4337" y="63"/>
                    <a:pt x="100" y="63"/>
                    <a:pt x="100" y="4426"/>
                  </a:cubicBezTo>
                  <a:cubicBezTo>
                    <a:pt x="100" y="8790"/>
                    <a:pt x="4337" y="8790"/>
                    <a:pt x="7682" y="8790"/>
                  </a:cubicBezTo>
                  <a:lnTo>
                    <a:pt x="140815" y="8790"/>
                  </a:lnTo>
                  <a:close/>
                  <a:moveTo>
                    <a:pt x="141038" y="51116"/>
                  </a:moveTo>
                  <a:cubicBezTo>
                    <a:pt x="144160" y="51116"/>
                    <a:pt x="148397" y="51116"/>
                    <a:pt x="148397" y="46752"/>
                  </a:cubicBezTo>
                  <a:cubicBezTo>
                    <a:pt x="148397" y="42389"/>
                    <a:pt x="144160" y="42389"/>
                    <a:pt x="140815" y="42389"/>
                  </a:cubicBezTo>
                  <a:lnTo>
                    <a:pt x="7682" y="42389"/>
                  </a:lnTo>
                  <a:cubicBezTo>
                    <a:pt x="4337" y="42389"/>
                    <a:pt x="100" y="42389"/>
                    <a:pt x="100" y="46752"/>
                  </a:cubicBezTo>
                  <a:cubicBezTo>
                    <a:pt x="100" y="51116"/>
                    <a:pt x="4337" y="51116"/>
                    <a:pt x="7459" y="51116"/>
                  </a:cubicBezTo>
                  <a:lnTo>
                    <a:pt x="141038" y="5111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88E370F2-CE6E-65D5-E20D-6097A3F1CCD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458083" y="4966433"/>
              <a:ext cx="102135" cy="98833"/>
            </a:xfrm>
            <a:custGeom>
              <a:avLst/>
              <a:gdLst>
                <a:gd name="connsiteX0" fmla="*/ 74371 w 102135"/>
                <a:gd name="connsiteY0" fmla="*/ 14026 h 98833"/>
                <a:gd name="connsiteX1" fmla="*/ 53854 w 102135"/>
                <a:gd name="connsiteY1" fmla="*/ 63 h 98833"/>
                <a:gd name="connsiteX2" fmla="*/ 110 w 102135"/>
                <a:gd name="connsiteY2" fmla="*/ 63988 h 98833"/>
                <a:gd name="connsiteX3" fmla="*/ 29770 w 102135"/>
                <a:gd name="connsiteY3" fmla="*/ 98896 h 98833"/>
                <a:gd name="connsiteX4" fmla="*/ 58760 w 102135"/>
                <a:gd name="connsiteY4" fmla="*/ 82533 h 98833"/>
                <a:gd name="connsiteX5" fmla="*/ 79054 w 102135"/>
                <a:gd name="connsiteY5" fmla="*/ 98896 h 98833"/>
                <a:gd name="connsiteX6" fmla="*/ 95556 w 102135"/>
                <a:gd name="connsiteY6" fmla="*/ 86897 h 98833"/>
                <a:gd name="connsiteX7" fmla="*/ 102246 w 102135"/>
                <a:gd name="connsiteY7" fmla="*/ 65297 h 98833"/>
                <a:gd name="connsiteX8" fmla="*/ 99570 w 102135"/>
                <a:gd name="connsiteY8" fmla="*/ 63116 h 98833"/>
                <a:gd name="connsiteX9" fmla="*/ 96448 w 102135"/>
                <a:gd name="connsiteY9" fmla="*/ 67043 h 98833"/>
                <a:gd name="connsiteX10" fmla="*/ 79500 w 102135"/>
                <a:gd name="connsiteY10" fmla="*/ 94097 h 98833"/>
                <a:gd name="connsiteX11" fmla="*/ 72810 w 102135"/>
                <a:gd name="connsiteY11" fmla="*/ 84060 h 98833"/>
                <a:gd name="connsiteX12" fmla="*/ 75709 w 102135"/>
                <a:gd name="connsiteY12" fmla="*/ 67915 h 98833"/>
                <a:gd name="connsiteX13" fmla="*/ 80615 w 102135"/>
                <a:gd name="connsiteY13" fmla="*/ 48280 h 98833"/>
                <a:gd name="connsiteX14" fmla="*/ 88643 w 102135"/>
                <a:gd name="connsiteY14" fmla="*/ 17735 h 98833"/>
                <a:gd name="connsiteX15" fmla="*/ 90204 w 102135"/>
                <a:gd name="connsiteY15" fmla="*/ 10317 h 98833"/>
                <a:gd name="connsiteX16" fmla="*/ 83737 w 102135"/>
                <a:gd name="connsiteY16" fmla="*/ 4426 h 98833"/>
                <a:gd name="connsiteX17" fmla="*/ 74371 w 102135"/>
                <a:gd name="connsiteY17" fmla="*/ 14026 h 98833"/>
                <a:gd name="connsiteX18" fmla="*/ 59875 w 102135"/>
                <a:gd name="connsiteY18" fmla="*/ 70534 h 98833"/>
                <a:gd name="connsiteX19" fmla="*/ 55415 w 102135"/>
                <a:gd name="connsiteY19" fmla="*/ 78606 h 98833"/>
                <a:gd name="connsiteX20" fmla="*/ 30216 w 102135"/>
                <a:gd name="connsiteY20" fmla="*/ 94097 h 98833"/>
                <a:gd name="connsiteX21" fmla="*/ 15943 w 102135"/>
                <a:gd name="connsiteY21" fmla="*/ 73588 h 98833"/>
                <a:gd name="connsiteX22" fmla="*/ 28209 w 102135"/>
                <a:gd name="connsiteY22" fmla="*/ 25808 h 98833"/>
                <a:gd name="connsiteX23" fmla="*/ 54077 w 102135"/>
                <a:gd name="connsiteY23" fmla="*/ 4863 h 98833"/>
                <a:gd name="connsiteX24" fmla="*/ 71694 w 102135"/>
                <a:gd name="connsiteY24" fmla="*/ 24062 h 98833"/>
                <a:gd name="connsiteX25" fmla="*/ 71025 w 102135"/>
                <a:gd name="connsiteY25" fmla="*/ 27771 h 98833"/>
                <a:gd name="connsiteX26" fmla="*/ 59875 w 102135"/>
                <a:gd name="connsiteY26" fmla="*/ 70534 h 9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135" h="98833">
                  <a:moveTo>
                    <a:pt x="74371" y="14026"/>
                  </a:moveTo>
                  <a:cubicBezTo>
                    <a:pt x="70356" y="5954"/>
                    <a:pt x="63889" y="63"/>
                    <a:pt x="53854" y="63"/>
                  </a:cubicBezTo>
                  <a:cubicBezTo>
                    <a:pt x="27763" y="63"/>
                    <a:pt x="110" y="32135"/>
                    <a:pt x="110" y="63988"/>
                  </a:cubicBezTo>
                  <a:cubicBezTo>
                    <a:pt x="110" y="84497"/>
                    <a:pt x="12375" y="98896"/>
                    <a:pt x="29770" y="98896"/>
                  </a:cubicBezTo>
                  <a:cubicBezTo>
                    <a:pt x="34230" y="98896"/>
                    <a:pt x="45380" y="98024"/>
                    <a:pt x="58760" y="82533"/>
                  </a:cubicBezTo>
                  <a:cubicBezTo>
                    <a:pt x="60544" y="91697"/>
                    <a:pt x="68349" y="98896"/>
                    <a:pt x="79054" y="98896"/>
                  </a:cubicBezTo>
                  <a:cubicBezTo>
                    <a:pt x="86859" y="98896"/>
                    <a:pt x="91988" y="93878"/>
                    <a:pt x="95556" y="86897"/>
                  </a:cubicBezTo>
                  <a:cubicBezTo>
                    <a:pt x="99347" y="79042"/>
                    <a:pt x="102246" y="65734"/>
                    <a:pt x="102246" y="65297"/>
                  </a:cubicBezTo>
                  <a:cubicBezTo>
                    <a:pt x="102246" y="63116"/>
                    <a:pt x="100239" y="63116"/>
                    <a:pt x="99570" y="63116"/>
                  </a:cubicBezTo>
                  <a:cubicBezTo>
                    <a:pt x="97340" y="63116"/>
                    <a:pt x="97117" y="63988"/>
                    <a:pt x="96448" y="67043"/>
                  </a:cubicBezTo>
                  <a:cubicBezTo>
                    <a:pt x="92657" y="81224"/>
                    <a:pt x="88643" y="94097"/>
                    <a:pt x="79500" y="94097"/>
                  </a:cubicBezTo>
                  <a:cubicBezTo>
                    <a:pt x="73479" y="94097"/>
                    <a:pt x="72810" y="88424"/>
                    <a:pt x="72810" y="84060"/>
                  </a:cubicBezTo>
                  <a:cubicBezTo>
                    <a:pt x="72810" y="79261"/>
                    <a:pt x="73256" y="77515"/>
                    <a:pt x="75709" y="67915"/>
                  </a:cubicBezTo>
                  <a:cubicBezTo>
                    <a:pt x="78162" y="58752"/>
                    <a:pt x="78608" y="56570"/>
                    <a:pt x="80615" y="48280"/>
                  </a:cubicBezTo>
                  <a:lnTo>
                    <a:pt x="88643" y="17735"/>
                  </a:lnTo>
                  <a:cubicBezTo>
                    <a:pt x="90204" y="11626"/>
                    <a:pt x="90204" y="11190"/>
                    <a:pt x="90204" y="10317"/>
                  </a:cubicBezTo>
                  <a:cubicBezTo>
                    <a:pt x="90204" y="6608"/>
                    <a:pt x="87528" y="4426"/>
                    <a:pt x="83737" y="4426"/>
                  </a:cubicBezTo>
                  <a:cubicBezTo>
                    <a:pt x="78385" y="4426"/>
                    <a:pt x="75040" y="9226"/>
                    <a:pt x="74371" y="14026"/>
                  </a:cubicBezTo>
                  <a:close/>
                  <a:moveTo>
                    <a:pt x="59875" y="70534"/>
                  </a:moveTo>
                  <a:cubicBezTo>
                    <a:pt x="58760" y="74461"/>
                    <a:pt x="58760" y="74897"/>
                    <a:pt x="55415" y="78606"/>
                  </a:cubicBezTo>
                  <a:cubicBezTo>
                    <a:pt x="45603" y="90606"/>
                    <a:pt x="36460" y="94097"/>
                    <a:pt x="30216" y="94097"/>
                  </a:cubicBezTo>
                  <a:cubicBezTo>
                    <a:pt x="19066" y="94097"/>
                    <a:pt x="15943" y="82097"/>
                    <a:pt x="15943" y="73588"/>
                  </a:cubicBezTo>
                  <a:cubicBezTo>
                    <a:pt x="15943" y="62679"/>
                    <a:pt x="23080" y="35844"/>
                    <a:pt x="28209" y="25808"/>
                  </a:cubicBezTo>
                  <a:cubicBezTo>
                    <a:pt x="35122" y="12935"/>
                    <a:pt x="45157" y="4863"/>
                    <a:pt x="54077" y="4863"/>
                  </a:cubicBezTo>
                  <a:cubicBezTo>
                    <a:pt x="68572" y="4863"/>
                    <a:pt x="71694" y="22753"/>
                    <a:pt x="71694" y="24062"/>
                  </a:cubicBezTo>
                  <a:cubicBezTo>
                    <a:pt x="71694" y="25371"/>
                    <a:pt x="71248" y="26680"/>
                    <a:pt x="71025" y="27771"/>
                  </a:cubicBezTo>
                  <a:lnTo>
                    <a:pt x="59875" y="705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AA6D39C8-4C56-44BD-B055-74082E49550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611789" y="4965124"/>
              <a:ext cx="84964" cy="100142"/>
            </a:xfrm>
            <a:custGeom>
              <a:avLst/>
              <a:gdLst>
                <a:gd name="connsiteX0" fmla="*/ 18626 w 84964"/>
                <a:gd name="connsiteY0" fmla="*/ 50243 h 100142"/>
                <a:gd name="connsiteX1" fmla="*/ 48732 w 84964"/>
                <a:gd name="connsiteY1" fmla="*/ 5517 h 100142"/>
                <a:gd name="connsiteX2" fmla="*/ 72593 w 84964"/>
                <a:gd name="connsiteY2" fmla="*/ 13590 h 100142"/>
                <a:gd name="connsiteX3" fmla="*/ 62112 w 84964"/>
                <a:gd name="connsiteY3" fmla="*/ 23626 h 100142"/>
                <a:gd name="connsiteX4" fmla="*/ 72370 w 84964"/>
                <a:gd name="connsiteY4" fmla="*/ 33662 h 100142"/>
                <a:gd name="connsiteX5" fmla="*/ 82629 w 84964"/>
                <a:gd name="connsiteY5" fmla="*/ 23408 h 100142"/>
                <a:gd name="connsiteX6" fmla="*/ 48509 w 84964"/>
                <a:gd name="connsiteY6" fmla="*/ 63 h 100142"/>
                <a:gd name="connsiteX7" fmla="*/ 117 w 84964"/>
                <a:gd name="connsiteY7" fmla="*/ 50680 h 100142"/>
                <a:gd name="connsiteX8" fmla="*/ 48063 w 84964"/>
                <a:gd name="connsiteY8" fmla="*/ 100205 h 100142"/>
                <a:gd name="connsiteX9" fmla="*/ 85082 w 84964"/>
                <a:gd name="connsiteY9" fmla="*/ 71843 h 100142"/>
                <a:gd name="connsiteX10" fmla="*/ 82183 w 84964"/>
                <a:gd name="connsiteY10" fmla="*/ 69661 h 100142"/>
                <a:gd name="connsiteX11" fmla="*/ 79284 w 84964"/>
                <a:gd name="connsiteY11" fmla="*/ 71843 h 100142"/>
                <a:gd name="connsiteX12" fmla="*/ 50070 w 84964"/>
                <a:gd name="connsiteY12" fmla="*/ 94751 h 100142"/>
                <a:gd name="connsiteX13" fmla="*/ 18626 w 84964"/>
                <a:gd name="connsiteY13" fmla="*/ 502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64" h="100142">
                  <a:moveTo>
                    <a:pt x="18626" y="50243"/>
                  </a:moveTo>
                  <a:cubicBezTo>
                    <a:pt x="18626" y="14681"/>
                    <a:pt x="36913" y="5517"/>
                    <a:pt x="48732" y="5517"/>
                  </a:cubicBezTo>
                  <a:cubicBezTo>
                    <a:pt x="50739" y="5517"/>
                    <a:pt x="64788" y="5735"/>
                    <a:pt x="72593" y="13590"/>
                  </a:cubicBezTo>
                  <a:cubicBezTo>
                    <a:pt x="63450" y="14244"/>
                    <a:pt x="62112" y="20789"/>
                    <a:pt x="62112" y="23626"/>
                  </a:cubicBezTo>
                  <a:cubicBezTo>
                    <a:pt x="62112" y="29298"/>
                    <a:pt x="66126" y="33662"/>
                    <a:pt x="72370" y="33662"/>
                  </a:cubicBezTo>
                  <a:cubicBezTo>
                    <a:pt x="78169" y="33662"/>
                    <a:pt x="82629" y="29953"/>
                    <a:pt x="82629" y="23408"/>
                  </a:cubicBezTo>
                  <a:cubicBezTo>
                    <a:pt x="82629" y="8572"/>
                    <a:pt x="65680" y="63"/>
                    <a:pt x="48509" y="63"/>
                  </a:cubicBezTo>
                  <a:cubicBezTo>
                    <a:pt x="20633" y="63"/>
                    <a:pt x="117" y="23626"/>
                    <a:pt x="117" y="50680"/>
                  </a:cubicBezTo>
                  <a:cubicBezTo>
                    <a:pt x="117" y="78606"/>
                    <a:pt x="22195" y="100205"/>
                    <a:pt x="48063" y="100205"/>
                  </a:cubicBezTo>
                  <a:cubicBezTo>
                    <a:pt x="77946" y="100205"/>
                    <a:pt x="85082" y="74024"/>
                    <a:pt x="85082" y="71843"/>
                  </a:cubicBezTo>
                  <a:cubicBezTo>
                    <a:pt x="85082" y="69661"/>
                    <a:pt x="82852" y="69661"/>
                    <a:pt x="82183" y="69661"/>
                  </a:cubicBezTo>
                  <a:cubicBezTo>
                    <a:pt x="80176" y="69661"/>
                    <a:pt x="79730" y="70534"/>
                    <a:pt x="79284" y="71843"/>
                  </a:cubicBezTo>
                  <a:cubicBezTo>
                    <a:pt x="72816" y="92133"/>
                    <a:pt x="58321" y="94751"/>
                    <a:pt x="50070" y="94751"/>
                  </a:cubicBezTo>
                  <a:cubicBezTo>
                    <a:pt x="38251" y="94751"/>
                    <a:pt x="18626" y="85370"/>
                    <a:pt x="18626" y="50243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60BD35FA-FE18-B08B-C3E1-5E6261273C3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709564" y="4965124"/>
              <a:ext cx="98790" cy="100142"/>
            </a:xfrm>
            <a:custGeom>
              <a:avLst/>
              <a:gdLst>
                <a:gd name="connsiteX0" fmla="*/ 98912 w 98790"/>
                <a:gd name="connsiteY0" fmla="*/ 51116 h 100142"/>
                <a:gd name="connsiteX1" fmla="*/ 49628 w 98790"/>
                <a:gd name="connsiteY1" fmla="*/ 63 h 100142"/>
                <a:gd name="connsiteX2" fmla="*/ 122 w 98790"/>
                <a:gd name="connsiteY2" fmla="*/ 51116 h 100142"/>
                <a:gd name="connsiteX3" fmla="*/ 49405 w 98790"/>
                <a:gd name="connsiteY3" fmla="*/ 100205 h 100142"/>
                <a:gd name="connsiteX4" fmla="*/ 98912 w 98790"/>
                <a:gd name="connsiteY4" fmla="*/ 51116 h 100142"/>
                <a:gd name="connsiteX5" fmla="*/ 49628 w 98790"/>
                <a:gd name="connsiteY5" fmla="*/ 94751 h 100142"/>
                <a:gd name="connsiteX6" fmla="*/ 24206 w 98790"/>
                <a:gd name="connsiteY6" fmla="*/ 80133 h 100142"/>
                <a:gd name="connsiteX7" fmla="*/ 18631 w 98790"/>
                <a:gd name="connsiteY7" fmla="*/ 49371 h 100142"/>
                <a:gd name="connsiteX8" fmla="*/ 23983 w 98790"/>
                <a:gd name="connsiteY8" fmla="*/ 19480 h 100142"/>
                <a:gd name="connsiteX9" fmla="*/ 49405 w 98790"/>
                <a:gd name="connsiteY9" fmla="*/ 4863 h 100142"/>
                <a:gd name="connsiteX10" fmla="*/ 74605 w 98790"/>
                <a:gd name="connsiteY10" fmla="*/ 19044 h 100142"/>
                <a:gd name="connsiteX11" fmla="*/ 80403 w 98790"/>
                <a:gd name="connsiteY11" fmla="*/ 49371 h 100142"/>
                <a:gd name="connsiteX12" fmla="*/ 75497 w 98790"/>
                <a:gd name="connsiteY12" fmla="*/ 78606 h 100142"/>
                <a:gd name="connsiteX13" fmla="*/ 49628 w 98790"/>
                <a:gd name="connsiteY13" fmla="*/ 94751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790" h="100142">
                  <a:moveTo>
                    <a:pt x="98912" y="51116"/>
                  </a:moveTo>
                  <a:cubicBezTo>
                    <a:pt x="98912" y="23189"/>
                    <a:pt x="76612" y="63"/>
                    <a:pt x="49628" y="63"/>
                  </a:cubicBezTo>
                  <a:cubicBezTo>
                    <a:pt x="21753" y="63"/>
                    <a:pt x="122" y="23844"/>
                    <a:pt x="122" y="51116"/>
                  </a:cubicBezTo>
                  <a:cubicBezTo>
                    <a:pt x="122" y="79261"/>
                    <a:pt x="23314" y="100205"/>
                    <a:pt x="49405" y="100205"/>
                  </a:cubicBezTo>
                  <a:cubicBezTo>
                    <a:pt x="76389" y="100205"/>
                    <a:pt x="98912" y="78824"/>
                    <a:pt x="98912" y="51116"/>
                  </a:cubicBezTo>
                  <a:close/>
                  <a:moveTo>
                    <a:pt x="49628" y="94751"/>
                  </a:moveTo>
                  <a:cubicBezTo>
                    <a:pt x="40039" y="94751"/>
                    <a:pt x="30227" y="90169"/>
                    <a:pt x="24206" y="80133"/>
                  </a:cubicBezTo>
                  <a:cubicBezTo>
                    <a:pt x="18631" y="70534"/>
                    <a:pt x="18631" y="57225"/>
                    <a:pt x="18631" y="49371"/>
                  </a:cubicBezTo>
                  <a:cubicBezTo>
                    <a:pt x="18631" y="40862"/>
                    <a:pt x="18631" y="29080"/>
                    <a:pt x="23983" y="19480"/>
                  </a:cubicBezTo>
                  <a:cubicBezTo>
                    <a:pt x="30004" y="9444"/>
                    <a:pt x="40485" y="4863"/>
                    <a:pt x="49405" y="4863"/>
                  </a:cubicBezTo>
                  <a:cubicBezTo>
                    <a:pt x="59218" y="4863"/>
                    <a:pt x="68807" y="9662"/>
                    <a:pt x="74605" y="19044"/>
                  </a:cubicBezTo>
                  <a:cubicBezTo>
                    <a:pt x="80403" y="28426"/>
                    <a:pt x="80403" y="41080"/>
                    <a:pt x="80403" y="49371"/>
                  </a:cubicBezTo>
                  <a:cubicBezTo>
                    <a:pt x="80403" y="57225"/>
                    <a:pt x="80403" y="69006"/>
                    <a:pt x="75497" y="78606"/>
                  </a:cubicBezTo>
                  <a:cubicBezTo>
                    <a:pt x="70591" y="88424"/>
                    <a:pt x="60779" y="94751"/>
                    <a:pt x="49628" y="947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05D8C86A-842A-DC25-6883-13296B2B325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822182" y="4965124"/>
              <a:ext cx="72922" cy="100142"/>
            </a:xfrm>
            <a:custGeom>
              <a:avLst/>
              <a:gdLst>
                <a:gd name="connsiteX0" fmla="*/ 39152 w 72922"/>
                <a:gd name="connsiteY0" fmla="*/ 55479 h 100142"/>
                <a:gd name="connsiteX1" fmla="*/ 62345 w 72922"/>
                <a:gd name="connsiteY1" fmla="*/ 75552 h 100142"/>
                <a:gd name="connsiteX2" fmla="*/ 37145 w 72922"/>
                <a:gd name="connsiteY2" fmla="*/ 95406 h 100142"/>
                <a:gd name="connsiteX3" fmla="*/ 6148 w 72922"/>
                <a:gd name="connsiteY3" fmla="*/ 64425 h 100142"/>
                <a:gd name="connsiteX4" fmla="*/ 3026 w 72922"/>
                <a:gd name="connsiteY4" fmla="*/ 60716 h 100142"/>
                <a:gd name="connsiteX5" fmla="*/ 127 w 72922"/>
                <a:gd name="connsiteY5" fmla="*/ 66170 h 100142"/>
                <a:gd name="connsiteX6" fmla="*/ 127 w 72922"/>
                <a:gd name="connsiteY6" fmla="*/ 94969 h 100142"/>
                <a:gd name="connsiteX7" fmla="*/ 2580 w 72922"/>
                <a:gd name="connsiteY7" fmla="*/ 100205 h 100142"/>
                <a:gd name="connsiteX8" fmla="*/ 8155 w 72922"/>
                <a:gd name="connsiteY8" fmla="*/ 95842 h 100142"/>
                <a:gd name="connsiteX9" fmla="*/ 12615 w 72922"/>
                <a:gd name="connsiteY9" fmla="*/ 90824 h 100142"/>
                <a:gd name="connsiteX10" fmla="*/ 37145 w 72922"/>
                <a:gd name="connsiteY10" fmla="*/ 100205 h 100142"/>
                <a:gd name="connsiteX11" fmla="*/ 73049 w 72922"/>
                <a:gd name="connsiteY11" fmla="*/ 69879 h 100142"/>
                <a:gd name="connsiteX12" fmla="*/ 63683 w 72922"/>
                <a:gd name="connsiteY12" fmla="*/ 49152 h 100142"/>
                <a:gd name="connsiteX13" fmla="*/ 38260 w 72922"/>
                <a:gd name="connsiteY13" fmla="*/ 38680 h 100142"/>
                <a:gd name="connsiteX14" fmla="*/ 10831 w 72922"/>
                <a:gd name="connsiteY14" fmla="*/ 20789 h 100142"/>
                <a:gd name="connsiteX15" fmla="*/ 35807 w 72922"/>
                <a:gd name="connsiteY15" fmla="*/ 4208 h 100142"/>
                <a:gd name="connsiteX16" fmla="*/ 61899 w 72922"/>
                <a:gd name="connsiteY16" fmla="*/ 30607 h 100142"/>
                <a:gd name="connsiteX17" fmla="*/ 64575 w 72922"/>
                <a:gd name="connsiteY17" fmla="*/ 32571 h 100142"/>
                <a:gd name="connsiteX18" fmla="*/ 67474 w 72922"/>
                <a:gd name="connsiteY18" fmla="*/ 27335 h 100142"/>
                <a:gd name="connsiteX19" fmla="*/ 67474 w 72922"/>
                <a:gd name="connsiteY19" fmla="*/ 5299 h 100142"/>
                <a:gd name="connsiteX20" fmla="*/ 65021 w 72922"/>
                <a:gd name="connsiteY20" fmla="*/ 63 h 100142"/>
                <a:gd name="connsiteX21" fmla="*/ 60561 w 72922"/>
                <a:gd name="connsiteY21" fmla="*/ 2681 h 100142"/>
                <a:gd name="connsiteX22" fmla="*/ 56770 w 72922"/>
                <a:gd name="connsiteY22" fmla="*/ 6172 h 100142"/>
                <a:gd name="connsiteX23" fmla="*/ 35807 w 72922"/>
                <a:gd name="connsiteY23" fmla="*/ 63 h 100142"/>
                <a:gd name="connsiteX24" fmla="*/ 127 w 72922"/>
                <a:gd name="connsiteY24" fmla="*/ 26898 h 100142"/>
                <a:gd name="connsiteX25" fmla="*/ 9716 w 72922"/>
                <a:gd name="connsiteY25" fmla="*/ 45443 h 100142"/>
                <a:gd name="connsiteX26" fmla="*/ 39152 w 72922"/>
                <a:gd name="connsiteY26" fmla="*/ 55479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922" h="100142">
                  <a:moveTo>
                    <a:pt x="39152" y="55479"/>
                  </a:moveTo>
                  <a:cubicBezTo>
                    <a:pt x="44058" y="56352"/>
                    <a:pt x="62345" y="59843"/>
                    <a:pt x="62345" y="75552"/>
                  </a:cubicBezTo>
                  <a:cubicBezTo>
                    <a:pt x="62345" y="86679"/>
                    <a:pt x="54540" y="95406"/>
                    <a:pt x="37145" y="95406"/>
                  </a:cubicBezTo>
                  <a:cubicBezTo>
                    <a:pt x="18413" y="95406"/>
                    <a:pt x="10385" y="82970"/>
                    <a:pt x="6148" y="64425"/>
                  </a:cubicBezTo>
                  <a:cubicBezTo>
                    <a:pt x="5479" y="61588"/>
                    <a:pt x="5256" y="60716"/>
                    <a:pt x="3026" y="60716"/>
                  </a:cubicBezTo>
                  <a:cubicBezTo>
                    <a:pt x="127" y="60716"/>
                    <a:pt x="127" y="62243"/>
                    <a:pt x="127" y="66170"/>
                  </a:cubicBezTo>
                  <a:lnTo>
                    <a:pt x="127" y="94969"/>
                  </a:lnTo>
                  <a:cubicBezTo>
                    <a:pt x="127" y="98678"/>
                    <a:pt x="127" y="100205"/>
                    <a:pt x="2580" y="100205"/>
                  </a:cubicBezTo>
                  <a:cubicBezTo>
                    <a:pt x="3695" y="100205"/>
                    <a:pt x="3918" y="99987"/>
                    <a:pt x="8155" y="95842"/>
                  </a:cubicBezTo>
                  <a:cubicBezTo>
                    <a:pt x="8601" y="95406"/>
                    <a:pt x="8601" y="94969"/>
                    <a:pt x="12615" y="90824"/>
                  </a:cubicBezTo>
                  <a:cubicBezTo>
                    <a:pt x="22427" y="99987"/>
                    <a:pt x="32462" y="100205"/>
                    <a:pt x="37145" y="100205"/>
                  </a:cubicBezTo>
                  <a:cubicBezTo>
                    <a:pt x="62791" y="100205"/>
                    <a:pt x="73049" y="85588"/>
                    <a:pt x="73049" y="69879"/>
                  </a:cubicBezTo>
                  <a:cubicBezTo>
                    <a:pt x="73049" y="58316"/>
                    <a:pt x="66359" y="51770"/>
                    <a:pt x="63683" y="49152"/>
                  </a:cubicBezTo>
                  <a:cubicBezTo>
                    <a:pt x="56324" y="42171"/>
                    <a:pt x="47626" y="40425"/>
                    <a:pt x="38260" y="38680"/>
                  </a:cubicBezTo>
                  <a:cubicBezTo>
                    <a:pt x="25772" y="36280"/>
                    <a:pt x="10831" y="33444"/>
                    <a:pt x="10831" y="20789"/>
                  </a:cubicBezTo>
                  <a:cubicBezTo>
                    <a:pt x="10831" y="13153"/>
                    <a:pt x="16629" y="4208"/>
                    <a:pt x="35807" y="4208"/>
                  </a:cubicBezTo>
                  <a:cubicBezTo>
                    <a:pt x="60338" y="4208"/>
                    <a:pt x="61453" y="23844"/>
                    <a:pt x="61899" y="30607"/>
                  </a:cubicBezTo>
                  <a:cubicBezTo>
                    <a:pt x="62122" y="32571"/>
                    <a:pt x="64129" y="32571"/>
                    <a:pt x="64575" y="32571"/>
                  </a:cubicBezTo>
                  <a:cubicBezTo>
                    <a:pt x="67474" y="32571"/>
                    <a:pt x="67474" y="31480"/>
                    <a:pt x="67474" y="27335"/>
                  </a:cubicBezTo>
                  <a:lnTo>
                    <a:pt x="67474" y="5299"/>
                  </a:lnTo>
                  <a:cubicBezTo>
                    <a:pt x="67474" y="1590"/>
                    <a:pt x="67474" y="63"/>
                    <a:pt x="65021" y="63"/>
                  </a:cubicBezTo>
                  <a:cubicBezTo>
                    <a:pt x="63906" y="63"/>
                    <a:pt x="63460" y="63"/>
                    <a:pt x="60561" y="2681"/>
                  </a:cubicBezTo>
                  <a:cubicBezTo>
                    <a:pt x="59892" y="3554"/>
                    <a:pt x="57662" y="5517"/>
                    <a:pt x="56770" y="6172"/>
                  </a:cubicBezTo>
                  <a:cubicBezTo>
                    <a:pt x="48295" y="63"/>
                    <a:pt x="39152" y="63"/>
                    <a:pt x="35807" y="63"/>
                  </a:cubicBezTo>
                  <a:cubicBezTo>
                    <a:pt x="8601" y="63"/>
                    <a:pt x="127" y="14681"/>
                    <a:pt x="127" y="26898"/>
                  </a:cubicBezTo>
                  <a:cubicBezTo>
                    <a:pt x="127" y="34535"/>
                    <a:pt x="3695" y="40643"/>
                    <a:pt x="9716" y="45443"/>
                  </a:cubicBezTo>
                  <a:cubicBezTo>
                    <a:pt x="16852" y="51116"/>
                    <a:pt x="23096" y="52425"/>
                    <a:pt x="39152" y="5547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8D1C7330-F004-B2DE-98EF-DD88A1E0037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962029" y="4899234"/>
              <a:ext cx="51736" cy="218175"/>
            </a:xfrm>
            <a:custGeom>
              <a:avLst/>
              <a:gdLst>
                <a:gd name="connsiteX0" fmla="*/ 51869 w 51736"/>
                <a:gd name="connsiteY0" fmla="*/ 216057 h 218175"/>
                <a:gd name="connsiteX1" fmla="*/ 48078 w 51736"/>
                <a:gd name="connsiteY1" fmla="*/ 211257 h 218175"/>
                <a:gd name="connsiteX2" fmla="*/ 13066 w 51736"/>
                <a:gd name="connsiteY2" fmla="*/ 109151 h 218175"/>
                <a:gd name="connsiteX3" fmla="*/ 48970 w 51736"/>
                <a:gd name="connsiteY3" fmla="*/ 5954 h 218175"/>
                <a:gd name="connsiteX4" fmla="*/ 51869 w 51736"/>
                <a:gd name="connsiteY4" fmla="*/ 2245 h 218175"/>
                <a:gd name="connsiteX5" fmla="*/ 49639 w 51736"/>
                <a:gd name="connsiteY5" fmla="*/ 63 h 218175"/>
                <a:gd name="connsiteX6" fmla="*/ 14181 w 51736"/>
                <a:gd name="connsiteY6" fmla="*/ 42607 h 218175"/>
                <a:gd name="connsiteX7" fmla="*/ 132 w 51736"/>
                <a:gd name="connsiteY7" fmla="*/ 109151 h 218175"/>
                <a:gd name="connsiteX8" fmla="*/ 14850 w 51736"/>
                <a:gd name="connsiteY8" fmla="*/ 177222 h 218175"/>
                <a:gd name="connsiteX9" fmla="*/ 49639 w 51736"/>
                <a:gd name="connsiteY9" fmla="*/ 218239 h 218175"/>
                <a:gd name="connsiteX10" fmla="*/ 51869 w 51736"/>
                <a:gd name="connsiteY10" fmla="*/ 216057 h 21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36" h="218175">
                  <a:moveTo>
                    <a:pt x="51869" y="216057"/>
                  </a:moveTo>
                  <a:cubicBezTo>
                    <a:pt x="51869" y="215402"/>
                    <a:pt x="51869" y="214966"/>
                    <a:pt x="48078" y="211257"/>
                  </a:cubicBezTo>
                  <a:cubicBezTo>
                    <a:pt x="20202" y="183767"/>
                    <a:pt x="13066" y="142532"/>
                    <a:pt x="13066" y="109151"/>
                  </a:cubicBezTo>
                  <a:cubicBezTo>
                    <a:pt x="13066" y="71188"/>
                    <a:pt x="21541" y="33225"/>
                    <a:pt x="48970" y="5954"/>
                  </a:cubicBezTo>
                  <a:cubicBezTo>
                    <a:pt x="51869" y="3335"/>
                    <a:pt x="51869" y="2899"/>
                    <a:pt x="51869" y="2245"/>
                  </a:cubicBezTo>
                  <a:cubicBezTo>
                    <a:pt x="51869" y="717"/>
                    <a:pt x="50977" y="63"/>
                    <a:pt x="49639" y="63"/>
                  </a:cubicBezTo>
                  <a:cubicBezTo>
                    <a:pt x="47409" y="63"/>
                    <a:pt x="27339" y="14899"/>
                    <a:pt x="14181" y="42607"/>
                  </a:cubicBezTo>
                  <a:cubicBezTo>
                    <a:pt x="2808" y="66606"/>
                    <a:pt x="132" y="90824"/>
                    <a:pt x="132" y="109151"/>
                  </a:cubicBezTo>
                  <a:cubicBezTo>
                    <a:pt x="132" y="126168"/>
                    <a:pt x="2585" y="152568"/>
                    <a:pt x="14850" y="177222"/>
                  </a:cubicBezTo>
                  <a:cubicBezTo>
                    <a:pt x="28231" y="204057"/>
                    <a:pt x="47409" y="218239"/>
                    <a:pt x="49639" y="218239"/>
                  </a:cubicBezTo>
                  <a:cubicBezTo>
                    <a:pt x="50977" y="218239"/>
                    <a:pt x="51869" y="217584"/>
                    <a:pt x="51869" y="216057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8ED536E8-A6F6-6111-04D3-510AF0E6ECE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037826" y="4966433"/>
              <a:ext cx="126889" cy="143996"/>
            </a:xfrm>
            <a:custGeom>
              <a:avLst/>
              <a:gdLst>
                <a:gd name="connsiteX0" fmla="*/ 26896 w 126889"/>
                <a:gd name="connsiteY0" fmla="*/ 133586 h 143996"/>
                <a:gd name="connsiteX1" fmla="*/ 25781 w 126889"/>
                <a:gd name="connsiteY1" fmla="*/ 137950 h 143996"/>
                <a:gd name="connsiteX2" fmla="*/ 32249 w 126889"/>
                <a:gd name="connsiteY2" fmla="*/ 144059 h 143996"/>
                <a:gd name="connsiteX3" fmla="*/ 40500 w 126889"/>
                <a:gd name="connsiteY3" fmla="*/ 138386 h 143996"/>
                <a:gd name="connsiteX4" fmla="*/ 48305 w 126889"/>
                <a:gd name="connsiteY4" fmla="*/ 98460 h 143996"/>
                <a:gd name="connsiteX5" fmla="*/ 55664 w 126889"/>
                <a:gd name="connsiteY5" fmla="*/ 98896 h 143996"/>
                <a:gd name="connsiteX6" fmla="*/ 127025 w 126889"/>
                <a:gd name="connsiteY6" fmla="*/ 30171 h 143996"/>
                <a:gd name="connsiteX7" fmla="*/ 101603 w 126889"/>
                <a:gd name="connsiteY7" fmla="*/ 63 h 143996"/>
                <a:gd name="connsiteX8" fmla="*/ 42507 w 126889"/>
                <a:gd name="connsiteY8" fmla="*/ 84933 h 143996"/>
                <a:gd name="connsiteX9" fmla="*/ 5934 w 126889"/>
                <a:gd name="connsiteY9" fmla="*/ 52643 h 143996"/>
                <a:gd name="connsiteX10" fmla="*/ 24443 w 126889"/>
                <a:gd name="connsiteY10" fmla="*/ 7481 h 143996"/>
                <a:gd name="connsiteX11" fmla="*/ 26227 w 126889"/>
                <a:gd name="connsiteY11" fmla="*/ 4644 h 143996"/>
                <a:gd name="connsiteX12" fmla="*/ 23551 w 126889"/>
                <a:gd name="connsiteY12" fmla="*/ 2463 h 143996"/>
                <a:gd name="connsiteX13" fmla="*/ 136 w 126889"/>
                <a:gd name="connsiteY13" fmla="*/ 55043 h 143996"/>
                <a:gd name="connsiteX14" fmla="*/ 38716 w 126889"/>
                <a:gd name="connsiteY14" fmla="*/ 96933 h 143996"/>
                <a:gd name="connsiteX15" fmla="*/ 26896 w 126889"/>
                <a:gd name="connsiteY15" fmla="*/ 133586 h 143996"/>
                <a:gd name="connsiteX16" fmla="*/ 57671 w 126889"/>
                <a:gd name="connsiteY16" fmla="*/ 86242 h 143996"/>
                <a:gd name="connsiteX17" fmla="*/ 53657 w 126889"/>
                <a:gd name="connsiteY17" fmla="*/ 86024 h 143996"/>
                <a:gd name="connsiteX18" fmla="*/ 50758 w 126889"/>
                <a:gd name="connsiteY18" fmla="*/ 85151 h 143996"/>
                <a:gd name="connsiteX19" fmla="*/ 55218 w 126889"/>
                <a:gd name="connsiteY19" fmla="*/ 61588 h 143996"/>
                <a:gd name="connsiteX20" fmla="*/ 99373 w 126889"/>
                <a:gd name="connsiteY20" fmla="*/ 12717 h 143996"/>
                <a:gd name="connsiteX21" fmla="*/ 120781 w 126889"/>
                <a:gd name="connsiteY21" fmla="*/ 34971 h 143996"/>
                <a:gd name="connsiteX22" fmla="*/ 57671 w 126889"/>
                <a:gd name="connsiteY22" fmla="*/ 86242 h 14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889" h="143996">
                  <a:moveTo>
                    <a:pt x="26896" y="133586"/>
                  </a:moveTo>
                  <a:cubicBezTo>
                    <a:pt x="26004" y="136423"/>
                    <a:pt x="25781" y="136859"/>
                    <a:pt x="25781" y="137950"/>
                  </a:cubicBezTo>
                  <a:cubicBezTo>
                    <a:pt x="25781" y="142750"/>
                    <a:pt x="30019" y="144059"/>
                    <a:pt x="32249" y="144059"/>
                  </a:cubicBezTo>
                  <a:cubicBezTo>
                    <a:pt x="33364" y="144059"/>
                    <a:pt x="38270" y="143404"/>
                    <a:pt x="40500" y="138386"/>
                  </a:cubicBezTo>
                  <a:cubicBezTo>
                    <a:pt x="41169" y="136641"/>
                    <a:pt x="42284" y="129441"/>
                    <a:pt x="48305" y="98460"/>
                  </a:cubicBezTo>
                  <a:cubicBezTo>
                    <a:pt x="50312" y="98678"/>
                    <a:pt x="51873" y="98896"/>
                    <a:pt x="55664" y="98896"/>
                  </a:cubicBezTo>
                  <a:cubicBezTo>
                    <a:pt x="92683" y="98896"/>
                    <a:pt x="127025" y="64643"/>
                    <a:pt x="127025" y="30171"/>
                  </a:cubicBezTo>
                  <a:cubicBezTo>
                    <a:pt x="127025" y="13153"/>
                    <a:pt x="118328" y="63"/>
                    <a:pt x="101603" y="63"/>
                  </a:cubicBezTo>
                  <a:cubicBezTo>
                    <a:pt x="69267" y="63"/>
                    <a:pt x="55887" y="42389"/>
                    <a:pt x="42507" y="84933"/>
                  </a:cubicBezTo>
                  <a:cubicBezTo>
                    <a:pt x="18422" y="80570"/>
                    <a:pt x="5934" y="68352"/>
                    <a:pt x="5934" y="52643"/>
                  </a:cubicBezTo>
                  <a:cubicBezTo>
                    <a:pt x="5934" y="46534"/>
                    <a:pt x="11063" y="22535"/>
                    <a:pt x="24443" y="7481"/>
                  </a:cubicBezTo>
                  <a:cubicBezTo>
                    <a:pt x="26227" y="5517"/>
                    <a:pt x="26227" y="5081"/>
                    <a:pt x="26227" y="4644"/>
                  </a:cubicBezTo>
                  <a:cubicBezTo>
                    <a:pt x="26227" y="3772"/>
                    <a:pt x="25781" y="2463"/>
                    <a:pt x="23551" y="2463"/>
                  </a:cubicBezTo>
                  <a:cubicBezTo>
                    <a:pt x="17307" y="2463"/>
                    <a:pt x="136" y="34098"/>
                    <a:pt x="136" y="55043"/>
                  </a:cubicBezTo>
                  <a:cubicBezTo>
                    <a:pt x="136" y="75552"/>
                    <a:pt x="14854" y="91478"/>
                    <a:pt x="38716" y="96933"/>
                  </a:cubicBezTo>
                  <a:lnTo>
                    <a:pt x="26896" y="133586"/>
                  </a:lnTo>
                  <a:close/>
                  <a:moveTo>
                    <a:pt x="57671" y="86242"/>
                  </a:moveTo>
                  <a:cubicBezTo>
                    <a:pt x="55887" y="86242"/>
                    <a:pt x="55441" y="86242"/>
                    <a:pt x="53657" y="86024"/>
                  </a:cubicBezTo>
                  <a:cubicBezTo>
                    <a:pt x="50981" y="86024"/>
                    <a:pt x="50758" y="85806"/>
                    <a:pt x="50758" y="85151"/>
                  </a:cubicBezTo>
                  <a:cubicBezTo>
                    <a:pt x="50758" y="84715"/>
                    <a:pt x="54549" y="64861"/>
                    <a:pt x="55218" y="61588"/>
                  </a:cubicBezTo>
                  <a:cubicBezTo>
                    <a:pt x="62131" y="33662"/>
                    <a:pt x="79525" y="12717"/>
                    <a:pt x="99373" y="12717"/>
                  </a:cubicBezTo>
                  <a:cubicBezTo>
                    <a:pt x="114760" y="12717"/>
                    <a:pt x="120781" y="24498"/>
                    <a:pt x="120781" y="34971"/>
                  </a:cubicBezTo>
                  <a:cubicBezTo>
                    <a:pt x="120781" y="59625"/>
                    <a:pt x="92014" y="86242"/>
                    <a:pt x="57671" y="8624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C7018228-418B-9245-EBE4-2579FF3EDCF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180675" y="4994184"/>
              <a:ext cx="72431" cy="104462"/>
            </a:xfrm>
            <a:custGeom>
              <a:avLst/>
              <a:gdLst>
                <a:gd name="connsiteX0" fmla="*/ 72574 w 72431"/>
                <a:gd name="connsiteY0" fmla="*/ 52754 h 104462"/>
                <a:gd name="connsiteX1" fmla="*/ 63364 w 72431"/>
                <a:gd name="connsiteY1" fmla="*/ 13198 h 104462"/>
                <a:gd name="connsiteX2" fmla="*/ 36358 w 72431"/>
                <a:gd name="connsiteY2" fmla="*/ 64 h 104462"/>
                <a:gd name="connsiteX3" fmla="*/ 142 w 72431"/>
                <a:gd name="connsiteY3" fmla="*/ 52754 h 104462"/>
                <a:gd name="connsiteX4" fmla="*/ 36358 w 72431"/>
                <a:gd name="connsiteY4" fmla="*/ 104527 h 104462"/>
                <a:gd name="connsiteX5" fmla="*/ 72574 w 72431"/>
                <a:gd name="connsiteY5" fmla="*/ 52754 h 104462"/>
                <a:gd name="connsiteX6" fmla="*/ 36358 w 72431"/>
                <a:gd name="connsiteY6" fmla="*/ 100251 h 104462"/>
                <a:gd name="connsiteX7" fmla="*/ 16533 w 72431"/>
                <a:gd name="connsiteY7" fmla="*/ 83604 h 104462"/>
                <a:gd name="connsiteX8" fmla="*/ 14348 w 72431"/>
                <a:gd name="connsiteY8" fmla="*/ 50768 h 104462"/>
                <a:gd name="connsiteX9" fmla="*/ 16689 w 72431"/>
                <a:gd name="connsiteY9" fmla="*/ 19613 h 104462"/>
                <a:gd name="connsiteX10" fmla="*/ 36358 w 72431"/>
                <a:gd name="connsiteY10" fmla="*/ 4341 h 104462"/>
                <a:gd name="connsiteX11" fmla="*/ 55715 w 72431"/>
                <a:gd name="connsiteY11" fmla="*/ 18238 h 104462"/>
                <a:gd name="connsiteX12" fmla="*/ 58369 w 72431"/>
                <a:gd name="connsiteY12" fmla="*/ 50768 h 104462"/>
                <a:gd name="connsiteX13" fmla="*/ 56340 w 72431"/>
                <a:gd name="connsiteY13" fmla="*/ 82993 h 104462"/>
                <a:gd name="connsiteX14" fmla="*/ 36358 w 72431"/>
                <a:gd name="connsiteY14" fmla="*/ 100251 h 10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431" h="104462">
                  <a:moveTo>
                    <a:pt x="72574" y="52754"/>
                  </a:moveTo>
                  <a:cubicBezTo>
                    <a:pt x="72574" y="35954"/>
                    <a:pt x="70545" y="23889"/>
                    <a:pt x="63364" y="13198"/>
                  </a:cubicBezTo>
                  <a:cubicBezTo>
                    <a:pt x="58525" y="6173"/>
                    <a:pt x="48847" y="64"/>
                    <a:pt x="36358" y="64"/>
                  </a:cubicBezTo>
                  <a:cubicBezTo>
                    <a:pt x="142" y="64"/>
                    <a:pt x="142" y="41758"/>
                    <a:pt x="142" y="52754"/>
                  </a:cubicBezTo>
                  <a:cubicBezTo>
                    <a:pt x="142" y="63750"/>
                    <a:pt x="142" y="104527"/>
                    <a:pt x="36358" y="104527"/>
                  </a:cubicBezTo>
                  <a:cubicBezTo>
                    <a:pt x="72574" y="104527"/>
                    <a:pt x="72574" y="63750"/>
                    <a:pt x="72574" y="52754"/>
                  </a:cubicBezTo>
                  <a:close/>
                  <a:moveTo>
                    <a:pt x="36358" y="100251"/>
                  </a:moveTo>
                  <a:cubicBezTo>
                    <a:pt x="29178" y="100251"/>
                    <a:pt x="19655" y="96127"/>
                    <a:pt x="16533" y="83604"/>
                  </a:cubicBezTo>
                  <a:cubicBezTo>
                    <a:pt x="14348" y="74593"/>
                    <a:pt x="14348" y="62070"/>
                    <a:pt x="14348" y="50768"/>
                  </a:cubicBezTo>
                  <a:cubicBezTo>
                    <a:pt x="14348" y="39620"/>
                    <a:pt x="14348" y="28013"/>
                    <a:pt x="16689" y="19613"/>
                  </a:cubicBezTo>
                  <a:cubicBezTo>
                    <a:pt x="19968" y="7548"/>
                    <a:pt x="29958" y="4341"/>
                    <a:pt x="36358" y="4341"/>
                  </a:cubicBezTo>
                  <a:cubicBezTo>
                    <a:pt x="44788" y="4341"/>
                    <a:pt x="52905" y="9380"/>
                    <a:pt x="55715" y="18238"/>
                  </a:cubicBezTo>
                  <a:cubicBezTo>
                    <a:pt x="58213" y="26485"/>
                    <a:pt x="58369" y="37481"/>
                    <a:pt x="58369" y="50768"/>
                  </a:cubicBezTo>
                  <a:cubicBezTo>
                    <a:pt x="58369" y="62070"/>
                    <a:pt x="58369" y="73371"/>
                    <a:pt x="56340" y="82993"/>
                  </a:cubicBezTo>
                  <a:cubicBezTo>
                    <a:pt x="53217" y="96891"/>
                    <a:pt x="42602" y="100251"/>
                    <a:pt x="36358" y="1002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95BAF383-6FB3-29A8-0A4E-D1256CA9D22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340665" y="5003959"/>
              <a:ext cx="136255" cy="8727"/>
            </a:xfrm>
            <a:custGeom>
              <a:avLst/>
              <a:gdLst>
                <a:gd name="connsiteX0" fmla="*/ 128600 w 136255"/>
                <a:gd name="connsiteY0" fmla="*/ 8790 h 8727"/>
                <a:gd name="connsiteX1" fmla="*/ 136405 w 136255"/>
                <a:gd name="connsiteY1" fmla="*/ 4426 h 8727"/>
                <a:gd name="connsiteX2" fmla="*/ 128600 w 136255"/>
                <a:gd name="connsiteY2" fmla="*/ 63 h 8727"/>
                <a:gd name="connsiteX3" fmla="*/ 7954 w 136255"/>
                <a:gd name="connsiteY3" fmla="*/ 63 h 8727"/>
                <a:gd name="connsiteX4" fmla="*/ 149 w 136255"/>
                <a:gd name="connsiteY4" fmla="*/ 4426 h 8727"/>
                <a:gd name="connsiteX5" fmla="*/ 7954 w 136255"/>
                <a:gd name="connsiteY5" fmla="*/ 8790 h 8727"/>
                <a:gd name="connsiteX6" fmla="*/ 128600 w 136255"/>
                <a:gd name="connsiteY6" fmla="*/ 8790 h 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55" h="8727">
                  <a:moveTo>
                    <a:pt x="128600" y="8790"/>
                  </a:moveTo>
                  <a:cubicBezTo>
                    <a:pt x="132391" y="8790"/>
                    <a:pt x="136405" y="8790"/>
                    <a:pt x="136405" y="4426"/>
                  </a:cubicBezTo>
                  <a:cubicBezTo>
                    <a:pt x="136405" y="63"/>
                    <a:pt x="132391" y="63"/>
                    <a:pt x="128600" y="63"/>
                  </a:cubicBezTo>
                  <a:lnTo>
                    <a:pt x="7954" y="63"/>
                  </a:lnTo>
                  <a:cubicBezTo>
                    <a:pt x="4163" y="63"/>
                    <a:pt x="149" y="63"/>
                    <a:pt x="149" y="4426"/>
                  </a:cubicBezTo>
                  <a:cubicBezTo>
                    <a:pt x="149" y="8790"/>
                    <a:pt x="4163" y="8790"/>
                    <a:pt x="7954" y="8790"/>
                  </a:cubicBezTo>
                  <a:lnTo>
                    <a:pt x="128600" y="879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4EA07224-97B7-04AF-C400-A4B5A8D021C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555640" y="4906652"/>
              <a:ext cx="164577" cy="156213"/>
            </a:xfrm>
            <a:custGeom>
              <a:avLst/>
              <a:gdLst>
                <a:gd name="connsiteX0" fmla="*/ 88246 w 164577"/>
                <a:gd name="connsiteY0" fmla="*/ 3990 h 156213"/>
                <a:gd name="connsiteX1" fmla="*/ 82448 w 164577"/>
                <a:gd name="connsiteY1" fmla="*/ 63 h 156213"/>
                <a:gd name="connsiteX2" fmla="*/ 76650 w 164577"/>
                <a:gd name="connsiteY2" fmla="*/ 3990 h 156213"/>
                <a:gd name="connsiteX3" fmla="*/ 1274 w 164577"/>
                <a:gd name="connsiteY3" fmla="*/ 151913 h 156213"/>
                <a:gd name="connsiteX4" fmla="*/ 159 w 164577"/>
                <a:gd name="connsiteY4" fmla="*/ 154531 h 156213"/>
                <a:gd name="connsiteX5" fmla="*/ 5065 w 164577"/>
                <a:gd name="connsiteY5" fmla="*/ 156277 h 156213"/>
                <a:gd name="connsiteX6" fmla="*/ 159830 w 164577"/>
                <a:gd name="connsiteY6" fmla="*/ 156277 h 156213"/>
                <a:gd name="connsiteX7" fmla="*/ 164736 w 164577"/>
                <a:gd name="connsiteY7" fmla="*/ 154531 h 156213"/>
                <a:gd name="connsiteX8" fmla="*/ 163621 w 164577"/>
                <a:gd name="connsiteY8" fmla="*/ 151913 h 156213"/>
                <a:gd name="connsiteX9" fmla="*/ 88246 w 164577"/>
                <a:gd name="connsiteY9" fmla="*/ 3990 h 156213"/>
                <a:gd name="connsiteX10" fmla="*/ 75312 w 164577"/>
                <a:gd name="connsiteY10" fmla="*/ 21880 h 156213"/>
                <a:gd name="connsiteX11" fmla="*/ 135300 w 164577"/>
                <a:gd name="connsiteY11" fmla="*/ 139695 h 156213"/>
                <a:gd name="connsiteX12" fmla="*/ 15100 w 164577"/>
                <a:gd name="connsiteY12" fmla="*/ 139695 h 156213"/>
                <a:gd name="connsiteX13" fmla="*/ 75312 w 164577"/>
                <a:gd name="connsiteY13" fmla="*/ 21880 h 15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577" h="156213">
                  <a:moveTo>
                    <a:pt x="88246" y="3990"/>
                  </a:moveTo>
                  <a:cubicBezTo>
                    <a:pt x="86685" y="1154"/>
                    <a:pt x="86239" y="63"/>
                    <a:pt x="82448" y="63"/>
                  </a:cubicBezTo>
                  <a:cubicBezTo>
                    <a:pt x="78657" y="63"/>
                    <a:pt x="78211" y="1154"/>
                    <a:pt x="76650" y="3990"/>
                  </a:cubicBezTo>
                  <a:lnTo>
                    <a:pt x="1274" y="151913"/>
                  </a:lnTo>
                  <a:cubicBezTo>
                    <a:pt x="159" y="153877"/>
                    <a:pt x="159" y="154313"/>
                    <a:pt x="159" y="154531"/>
                  </a:cubicBezTo>
                  <a:cubicBezTo>
                    <a:pt x="159" y="156277"/>
                    <a:pt x="1497" y="156277"/>
                    <a:pt x="5065" y="156277"/>
                  </a:cubicBezTo>
                  <a:lnTo>
                    <a:pt x="159830" y="156277"/>
                  </a:lnTo>
                  <a:cubicBezTo>
                    <a:pt x="163398" y="156277"/>
                    <a:pt x="164736" y="156277"/>
                    <a:pt x="164736" y="154531"/>
                  </a:cubicBezTo>
                  <a:cubicBezTo>
                    <a:pt x="164736" y="154313"/>
                    <a:pt x="164736" y="153877"/>
                    <a:pt x="163621" y="151913"/>
                  </a:cubicBezTo>
                  <a:lnTo>
                    <a:pt x="88246" y="3990"/>
                  </a:lnTo>
                  <a:close/>
                  <a:moveTo>
                    <a:pt x="75312" y="21880"/>
                  </a:moveTo>
                  <a:lnTo>
                    <a:pt x="135300" y="139695"/>
                  </a:lnTo>
                  <a:lnTo>
                    <a:pt x="15100" y="139695"/>
                  </a:lnTo>
                  <a:lnTo>
                    <a:pt x="75312" y="2188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CE429ECF-752C-8A4E-3CC0-7182F4575ED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742146" y="4966433"/>
              <a:ext cx="126889" cy="143996"/>
            </a:xfrm>
            <a:custGeom>
              <a:avLst/>
              <a:gdLst>
                <a:gd name="connsiteX0" fmla="*/ 26928 w 126889"/>
                <a:gd name="connsiteY0" fmla="*/ 133586 h 143996"/>
                <a:gd name="connsiteX1" fmla="*/ 25813 w 126889"/>
                <a:gd name="connsiteY1" fmla="*/ 137950 h 143996"/>
                <a:gd name="connsiteX2" fmla="*/ 32280 w 126889"/>
                <a:gd name="connsiteY2" fmla="*/ 144059 h 143996"/>
                <a:gd name="connsiteX3" fmla="*/ 40531 w 126889"/>
                <a:gd name="connsiteY3" fmla="*/ 138386 h 143996"/>
                <a:gd name="connsiteX4" fmla="*/ 48336 w 126889"/>
                <a:gd name="connsiteY4" fmla="*/ 98460 h 143996"/>
                <a:gd name="connsiteX5" fmla="*/ 55695 w 126889"/>
                <a:gd name="connsiteY5" fmla="*/ 98896 h 143996"/>
                <a:gd name="connsiteX6" fmla="*/ 127057 w 126889"/>
                <a:gd name="connsiteY6" fmla="*/ 30171 h 143996"/>
                <a:gd name="connsiteX7" fmla="*/ 101634 w 126889"/>
                <a:gd name="connsiteY7" fmla="*/ 63 h 143996"/>
                <a:gd name="connsiteX8" fmla="*/ 42538 w 126889"/>
                <a:gd name="connsiteY8" fmla="*/ 84933 h 143996"/>
                <a:gd name="connsiteX9" fmla="*/ 5966 w 126889"/>
                <a:gd name="connsiteY9" fmla="*/ 52643 h 143996"/>
                <a:gd name="connsiteX10" fmla="*/ 24475 w 126889"/>
                <a:gd name="connsiteY10" fmla="*/ 7481 h 143996"/>
                <a:gd name="connsiteX11" fmla="*/ 26259 w 126889"/>
                <a:gd name="connsiteY11" fmla="*/ 4644 h 143996"/>
                <a:gd name="connsiteX12" fmla="*/ 23583 w 126889"/>
                <a:gd name="connsiteY12" fmla="*/ 2463 h 143996"/>
                <a:gd name="connsiteX13" fmla="*/ 167 w 126889"/>
                <a:gd name="connsiteY13" fmla="*/ 55043 h 143996"/>
                <a:gd name="connsiteX14" fmla="*/ 38747 w 126889"/>
                <a:gd name="connsiteY14" fmla="*/ 96933 h 143996"/>
                <a:gd name="connsiteX15" fmla="*/ 26928 w 126889"/>
                <a:gd name="connsiteY15" fmla="*/ 133586 h 143996"/>
                <a:gd name="connsiteX16" fmla="*/ 57703 w 126889"/>
                <a:gd name="connsiteY16" fmla="*/ 86242 h 143996"/>
                <a:gd name="connsiteX17" fmla="*/ 53688 w 126889"/>
                <a:gd name="connsiteY17" fmla="*/ 86024 h 143996"/>
                <a:gd name="connsiteX18" fmla="*/ 50789 w 126889"/>
                <a:gd name="connsiteY18" fmla="*/ 85151 h 143996"/>
                <a:gd name="connsiteX19" fmla="*/ 55249 w 126889"/>
                <a:gd name="connsiteY19" fmla="*/ 61588 h 143996"/>
                <a:gd name="connsiteX20" fmla="*/ 99404 w 126889"/>
                <a:gd name="connsiteY20" fmla="*/ 12717 h 143996"/>
                <a:gd name="connsiteX21" fmla="*/ 120813 w 126889"/>
                <a:gd name="connsiteY21" fmla="*/ 34971 h 143996"/>
                <a:gd name="connsiteX22" fmla="*/ 57703 w 126889"/>
                <a:gd name="connsiteY22" fmla="*/ 86242 h 14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889" h="143996">
                  <a:moveTo>
                    <a:pt x="26928" y="133586"/>
                  </a:moveTo>
                  <a:cubicBezTo>
                    <a:pt x="26036" y="136423"/>
                    <a:pt x="25813" y="136859"/>
                    <a:pt x="25813" y="137950"/>
                  </a:cubicBezTo>
                  <a:cubicBezTo>
                    <a:pt x="25813" y="142750"/>
                    <a:pt x="30050" y="144059"/>
                    <a:pt x="32280" y="144059"/>
                  </a:cubicBezTo>
                  <a:cubicBezTo>
                    <a:pt x="33395" y="144059"/>
                    <a:pt x="38301" y="143404"/>
                    <a:pt x="40531" y="138386"/>
                  </a:cubicBezTo>
                  <a:cubicBezTo>
                    <a:pt x="41200" y="136641"/>
                    <a:pt x="42315" y="129441"/>
                    <a:pt x="48336" y="98460"/>
                  </a:cubicBezTo>
                  <a:cubicBezTo>
                    <a:pt x="50343" y="98678"/>
                    <a:pt x="51904" y="98896"/>
                    <a:pt x="55695" y="98896"/>
                  </a:cubicBezTo>
                  <a:cubicBezTo>
                    <a:pt x="92714" y="98896"/>
                    <a:pt x="127057" y="64643"/>
                    <a:pt x="127057" y="30171"/>
                  </a:cubicBezTo>
                  <a:cubicBezTo>
                    <a:pt x="127057" y="13153"/>
                    <a:pt x="118360" y="63"/>
                    <a:pt x="101634" y="63"/>
                  </a:cubicBezTo>
                  <a:cubicBezTo>
                    <a:pt x="69299" y="63"/>
                    <a:pt x="55918" y="42389"/>
                    <a:pt x="42538" y="84933"/>
                  </a:cubicBezTo>
                  <a:cubicBezTo>
                    <a:pt x="18454" y="80570"/>
                    <a:pt x="5966" y="68352"/>
                    <a:pt x="5966" y="52643"/>
                  </a:cubicBezTo>
                  <a:cubicBezTo>
                    <a:pt x="5966" y="46534"/>
                    <a:pt x="11095" y="22535"/>
                    <a:pt x="24475" y="7481"/>
                  </a:cubicBezTo>
                  <a:cubicBezTo>
                    <a:pt x="26259" y="5517"/>
                    <a:pt x="26259" y="5081"/>
                    <a:pt x="26259" y="4644"/>
                  </a:cubicBezTo>
                  <a:cubicBezTo>
                    <a:pt x="26259" y="3772"/>
                    <a:pt x="25813" y="2463"/>
                    <a:pt x="23583" y="2463"/>
                  </a:cubicBezTo>
                  <a:cubicBezTo>
                    <a:pt x="17339" y="2463"/>
                    <a:pt x="167" y="34098"/>
                    <a:pt x="167" y="55043"/>
                  </a:cubicBezTo>
                  <a:cubicBezTo>
                    <a:pt x="167" y="75552"/>
                    <a:pt x="14886" y="91478"/>
                    <a:pt x="38747" y="96933"/>
                  </a:cubicBezTo>
                  <a:lnTo>
                    <a:pt x="26928" y="133586"/>
                  </a:lnTo>
                  <a:close/>
                  <a:moveTo>
                    <a:pt x="57703" y="86242"/>
                  </a:moveTo>
                  <a:cubicBezTo>
                    <a:pt x="55918" y="86242"/>
                    <a:pt x="55472" y="86242"/>
                    <a:pt x="53688" y="86024"/>
                  </a:cubicBezTo>
                  <a:cubicBezTo>
                    <a:pt x="51012" y="86024"/>
                    <a:pt x="50789" y="85806"/>
                    <a:pt x="50789" y="85151"/>
                  </a:cubicBezTo>
                  <a:cubicBezTo>
                    <a:pt x="50789" y="84715"/>
                    <a:pt x="54580" y="64861"/>
                    <a:pt x="55249" y="61588"/>
                  </a:cubicBezTo>
                  <a:cubicBezTo>
                    <a:pt x="62163" y="33662"/>
                    <a:pt x="79557" y="12717"/>
                    <a:pt x="99404" y="12717"/>
                  </a:cubicBezTo>
                  <a:cubicBezTo>
                    <a:pt x="114792" y="12717"/>
                    <a:pt x="120813" y="24498"/>
                    <a:pt x="120813" y="34971"/>
                  </a:cubicBezTo>
                  <a:cubicBezTo>
                    <a:pt x="120813" y="59625"/>
                    <a:pt x="92045" y="86242"/>
                    <a:pt x="57703" y="8624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7292F5F-56F4-B91E-F815-D9A3A4138BC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889589" y="4899234"/>
              <a:ext cx="51736" cy="218175"/>
            </a:xfrm>
            <a:custGeom>
              <a:avLst/>
              <a:gdLst>
                <a:gd name="connsiteX0" fmla="*/ 51911 w 51736"/>
                <a:gd name="connsiteY0" fmla="*/ 109151 h 218175"/>
                <a:gd name="connsiteX1" fmla="*/ 37193 w 51736"/>
                <a:gd name="connsiteY1" fmla="*/ 41080 h 218175"/>
                <a:gd name="connsiteX2" fmla="*/ 2404 w 51736"/>
                <a:gd name="connsiteY2" fmla="*/ 63 h 218175"/>
                <a:gd name="connsiteX3" fmla="*/ 174 w 51736"/>
                <a:gd name="connsiteY3" fmla="*/ 2245 h 218175"/>
                <a:gd name="connsiteX4" fmla="*/ 4411 w 51736"/>
                <a:gd name="connsiteY4" fmla="*/ 7263 h 218175"/>
                <a:gd name="connsiteX5" fmla="*/ 38977 w 51736"/>
                <a:gd name="connsiteY5" fmla="*/ 109151 h 218175"/>
                <a:gd name="connsiteX6" fmla="*/ 3073 w 51736"/>
                <a:gd name="connsiteY6" fmla="*/ 212348 h 218175"/>
                <a:gd name="connsiteX7" fmla="*/ 174 w 51736"/>
                <a:gd name="connsiteY7" fmla="*/ 216057 h 218175"/>
                <a:gd name="connsiteX8" fmla="*/ 2404 w 51736"/>
                <a:gd name="connsiteY8" fmla="*/ 218239 h 218175"/>
                <a:gd name="connsiteX9" fmla="*/ 37862 w 51736"/>
                <a:gd name="connsiteY9" fmla="*/ 175694 h 218175"/>
                <a:gd name="connsiteX10" fmla="*/ 51911 w 51736"/>
                <a:gd name="connsiteY10" fmla="*/ 109151 h 21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36" h="218175">
                  <a:moveTo>
                    <a:pt x="51911" y="109151"/>
                  </a:moveTo>
                  <a:cubicBezTo>
                    <a:pt x="51911" y="92133"/>
                    <a:pt x="49458" y="65734"/>
                    <a:pt x="37193" y="41080"/>
                  </a:cubicBezTo>
                  <a:cubicBezTo>
                    <a:pt x="23812" y="14244"/>
                    <a:pt x="4634" y="63"/>
                    <a:pt x="2404" y="63"/>
                  </a:cubicBezTo>
                  <a:cubicBezTo>
                    <a:pt x="1066" y="63"/>
                    <a:pt x="174" y="935"/>
                    <a:pt x="174" y="2245"/>
                  </a:cubicBezTo>
                  <a:cubicBezTo>
                    <a:pt x="174" y="2899"/>
                    <a:pt x="174" y="3335"/>
                    <a:pt x="4411" y="7263"/>
                  </a:cubicBezTo>
                  <a:cubicBezTo>
                    <a:pt x="26265" y="28862"/>
                    <a:pt x="38977" y="63552"/>
                    <a:pt x="38977" y="109151"/>
                  </a:cubicBezTo>
                  <a:cubicBezTo>
                    <a:pt x="38977" y="146459"/>
                    <a:pt x="30726" y="184858"/>
                    <a:pt x="3073" y="212348"/>
                  </a:cubicBezTo>
                  <a:cubicBezTo>
                    <a:pt x="174" y="214966"/>
                    <a:pt x="174" y="215402"/>
                    <a:pt x="174" y="216057"/>
                  </a:cubicBezTo>
                  <a:cubicBezTo>
                    <a:pt x="174" y="217366"/>
                    <a:pt x="1066" y="218239"/>
                    <a:pt x="2404" y="218239"/>
                  </a:cubicBezTo>
                  <a:cubicBezTo>
                    <a:pt x="4634" y="218239"/>
                    <a:pt x="24704" y="203403"/>
                    <a:pt x="37862" y="175694"/>
                  </a:cubicBezTo>
                  <a:cubicBezTo>
                    <a:pt x="49235" y="151695"/>
                    <a:pt x="51911" y="127477"/>
                    <a:pt x="51911" y="1091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0F3669F2-CA88-18E0-0CBD-DC08DF95999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031667" y="5003959"/>
              <a:ext cx="136255" cy="8727"/>
            </a:xfrm>
            <a:custGeom>
              <a:avLst/>
              <a:gdLst>
                <a:gd name="connsiteX0" fmla="*/ 128630 w 136255"/>
                <a:gd name="connsiteY0" fmla="*/ 8790 h 8727"/>
                <a:gd name="connsiteX1" fmla="*/ 136436 w 136255"/>
                <a:gd name="connsiteY1" fmla="*/ 4426 h 8727"/>
                <a:gd name="connsiteX2" fmla="*/ 128630 w 136255"/>
                <a:gd name="connsiteY2" fmla="*/ 63 h 8727"/>
                <a:gd name="connsiteX3" fmla="*/ 7985 w 136255"/>
                <a:gd name="connsiteY3" fmla="*/ 63 h 8727"/>
                <a:gd name="connsiteX4" fmla="*/ 180 w 136255"/>
                <a:gd name="connsiteY4" fmla="*/ 4426 h 8727"/>
                <a:gd name="connsiteX5" fmla="*/ 7985 w 136255"/>
                <a:gd name="connsiteY5" fmla="*/ 8790 h 8727"/>
                <a:gd name="connsiteX6" fmla="*/ 128630 w 136255"/>
                <a:gd name="connsiteY6" fmla="*/ 8790 h 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55" h="8727">
                  <a:moveTo>
                    <a:pt x="128630" y="8790"/>
                  </a:moveTo>
                  <a:cubicBezTo>
                    <a:pt x="132422" y="8790"/>
                    <a:pt x="136436" y="8790"/>
                    <a:pt x="136436" y="4426"/>
                  </a:cubicBezTo>
                  <a:cubicBezTo>
                    <a:pt x="136436" y="63"/>
                    <a:pt x="132422" y="63"/>
                    <a:pt x="128630" y="63"/>
                  </a:cubicBezTo>
                  <a:lnTo>
                    <a:pt x="7985" y="63"/>
                  </a:lnTo>
                  <a:cubicBezTo>
                    <a:pt x="4194" y="63"/>
                    <a:pt x="180" y="63"/>
                    <a:pt x="180" y="4426"/>
                  </a:cubicBezTo>
                  <a:cubicBezTo>
                    <a:pt x="180" y="8790"/>
                    <a:pt x="4194" y="8790"/>
                    <a:pt x="7985" y="8790"/>
                  </a:cubicBezTo>
                  <a:lnTo>
                    <a:pt x="128630" y="879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19F342E0-6908-1094-A486-7D6CB0C756B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245081" y="4966433"/>
              <a:ext cx="102135" cy="98833"/>
            </a:xfrm>
            <a:custGeom>
              <a:avLst/>
              <a:gdLst>
                <a:gd name="connsiteX0" fmla="*/ 74450 w 102135"/>
                <a:gd name="connsiteY0" fmla="*/ 14026 h 98833"/>
                <a:gd name="connsiteX1" fmla="*/ 53934 w 102135"/>
                <a:gd name="connsiteY1" fmla="*/ 63 h 98833"/>
                <a:gd name="connsiteX2" fmla="*/ 190 w 102135"/>
                <a:gd name="connsiteY2" fmla="*/ 63988 h 98833"/>
                <a:gd name="connsiteX3" fmla="*/ 29850 w 102135"/>
                <a:gd name="connsiteY3" fmla="*/ 98896 h 98833"/>
                <a:gd name="connsiteX4" fmla="*/ 58840 w 102135"/>
                <a:gd name="connsiteY4" fmla="*/ 82533 h 98833"/>
                <a:gd name="connsiteX5" fmla="*/ 79133 w 102135"/>
                <a:gd name="connsiteY5" fmla="*/ 98896 h 98833"/>
                <a:gd name="connsiteX6" fmla="*/ 95636 w 102135"/>
                <a:gd name="connsiteY6" fmla="*/ 86897 h 98833"/>
                <a:gd name="connsiteX7" fmla="*/ 102326 w 102135"/>
                <a:gd name="connsiteY7" fmla="*/ 65297 h 98833"/>
                <a:gd name="connsiteX8" fmla="*/ 99650 w 102135"/>
                <a:gd name="connsiteY8" fmla="*/ 63116 h 98833"/>
                <a:gd name="connsiteX9" fmla="*/ 96528 w 102135"/>
                <a:gd name="connsiteY9" fmla="*/ 67043 h 98833"/>
                <a:gd name="connsiteX10" fmla="*/ 79579 w 102135"/>
                <a:gd name="connsiteY10" fmla="*/ 94097 h 98833"/>
                <a:gd name="connsiteX11" fmla="*/ 72889 w 102135"/>
                <a:gd name="connsiteY11" fmla="*/ 84060 h 98833"/>
                <a:gd name="connsiteX12" fmla="*/ 75788 w 102135"/>
                <a:gd name="connsiteY12" fmla="*/ 67915 h 98833"/>
                <a:gd name="connsiteX13" fmla="*/ 80695 w 102135"/>
                <a:gd name="connsiteY13" fmla="*/ 48280 h 98833"/>
                <a:gd name="connsiteX14" fmla="*/ 88723 w 102135"/>
                <a:gd name="connsiteY14" fmla="*/ 17735 h 98833"/>
                <a:gd name="connsiteX15" fmla="*/ 90284 w 102135"/>
                <a:gd name="connsiteY15" fmla="*/ 10317 h 98833"/>
                <a:gd name="connsiteX16" fmla="*/ 83817 w 102135"/>
                <a:gd name="connsiteY16" fmla="*/ 4426 h 98833"/>
                <a:gd name="connsiteX17" fmla="*/ 74450 w 102135"/>
                <a:gd name="connsiteY17" fmla="*/ 14026 h 98833"/>
                <a:gd name="connsiteX18" fmla="*/ 59955 w 102135"/>
                <a:gd name="connsiteY18" fmla="*/ 70534 h 98833"/>
                <a:gd name="connsiteX19" fmla="*/ 55495 w 102135"/>
                <a:gd name="connsiteY19" fmla="*/ 78606 h 98833"/>
                <a:gd name="connsiteX20" fmla="*/ 30296 w 102135"/>
                <a:gd name="connsiteY20" fmla="*/ 94097 h 98833"/>
                <a:gd name="connsiteX21" fmla="*/ 16023 w 102135"/>
                <a:gd name="connsiteY21" fmla="*/ 73588 h 98833"/>
                <a:gd name="connsiteX22" fmla="*/ 28289 w 102135"/>
                <a:gd name="connsiteY22" fmla="*/ 25808 h 98833"/>
                <a:gd name="connsiteX23" fmla="*/ 54157 w 102135"/>
                <a:gd name="connsiteY23" fmla="*/ 4863 h 98833"/>
                <a:gd name="connsiteX24" fmla="*/ 71774 w 102135"/>
                <a:gd name="connsiteY24" fmla="*/ 24062 h 98833"/>
                <a:gd name="connsiteX25" fmla="*/ 71105 w 102135"/>
                <a:gd name="connsiteY25" fmla="*/ 27771 h 98833"/>
                <a:gd name="connsiteX26" fmla="*/ 59955 w 102135"/>
                <a:gd name="connsiteY26" fmla="*/ 70534 h 9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2135" h="98833">
                  <a:moveTo>
                    <a:pt x="74450" y="14026"/>
                  </a:moveTo>
                  <a:cubicBezTo>
                    <a:pt x="70436" y="5954"/>
                    <a:pt x="63969" y="63"/>
                    <a:pt x="53934" y="63"/>
                  </a:cubicBezTo>
                  <a:cubicBezTo>
                    <a:pt x="27843" y="63"/>
                    <a:pt x="190" y="32135"/>
                    <a:pt x="190" y="63988"/>
                  </a:cubicBezTo>
                  <a:cubicBezTo>
                    <a:pt x="190" y="84497"/>
                    <a:pt x="12455" y="98896"/>
                    <a:pt x="29850" y="98896"/>
                  </a:cubicBezTo>
                  <a:cubicBezTo>
                    <a:pt x="34310" y="98896"/>
                    <a:pt x="45460" y="98024"/>
                    <a:pt x="58840" y="82533"/>
                  </a:cubicBezTo>
                  <a:cubicBezTo>
                    <a:pt x="60624" y="91697"/>
                    <a:pt x="68429" y="98896"/>
                    <a:pt x="79133" y="98896"/>
                  </a:cubicBezTo>
                  <a:cubicBezTo>
                    <a:pt x="86939" y="98896"/>
                    <a:pt x="92068" y="93878"/>
                    <a:pt x="95636" y="86897"/>
                  </a:cubicBezTo>
                  <a:cubicBezTo>
                    <a:pt x="99427" y="79042"/>
                    <a:pt x="102326" y="65734"/>
                    <a:pt x="102326" y="65297"/>
                  </a:cubicBezTo>
                  <a:cubicBezTo>
                    <a:pt x="102326" y="63116"/>
                    <a:pt x="100319" y="63116"/>
                    <a:pt x="99650" y="63116"/>
                  </a:cubicBezTo>
                  <a:cubicBezTo>
                    <a:pt x="97420" y="63116"/>
                    <a:pt x="97197" y="63988"/>
                    <a:pt x="96528" y="67043"/>
                  </a:cubicBezTo>
                  <a:cubicBezTo>
                    <a:pt x="92737" y="81224"/>
                    <a:pt x="88723" y="94097"/>
                    <a:pt x="79579" y="94097"/>
                  </a:cubicBezTo>
                  <a:cubicBezTo>
                    <a:pt x="73558" y="94097"/>
                    <a:pt x="72889" y="88424"/>
                    <a:pt x="72889" y="84060"/>
                  </a:cubicBezTo>
                  <a:cubicBezTo>
                    <a:pt x="72889" y="79261"/>
                    <a:pt x="73335" y="77515"/>
                    <a:pt x="75788" y="67915"/>
                  </a:cubicBezTo>
                  <a:cubicBezTo>
                    <a:pt x="78241" y="58752"/>
                    <a:pt x="78687" y="56570"/>
                    <a:pt x="80695" y="48280"/>
                  </a:cubicBezTo>
                  <a:lnTo>
                    <a:pt x="88723" y="17735"/>
                  </a:lnTo>
                  <a:cubicBezTo>
                    <a:pt x="90284" y="11626"/>
                    <a:pt x="90284" y="11190"/>
                    <a:pt x="90284" y="10317"/>
                  </a:cubicBezTo>
                  <a:cubicBezTo>
                    <a:pt x="90284" y="6608"/>
                    <a:pt x="87608" y="4426"/>
                    <a:pt x="83817" y="4426"/>
                  </a:cubicBezTo>
                  <a:cubicBezTo>
                    <a:pt x="78464" y="4426"/>
                    <a:pt x="75119" y="9226"/>
                    <a:pt x="74450" y="14026"/>
                  </a:cubicBezTo>
                  <a:close/>
                  <a:moveTo>
                    <a:pt x="59955" y="70534"/>
                  </a:moveTo>
                  <a:cubicBezTo>
                    <a:pt x="58840" y="74461"/>
                    <a:pt x="58840" y="74897"/>
                    <a:pt x="55495" y="78606"/>
                  </a:cubicBezTo>
                  <a:cubicBezTo>
                    <a:pt x="45683" y="90606"/>
                    <a:pt x="36540" y="94097"/>
                    <a:pt x="30296" y="94097"/>
                  </a:cubicBezTo>
                  <a:cubicBezTo>
                    <a:pt x="19145" y="94097"/>
                    <a:pt x="16023" y="82097"/>
                    <a:pt x="16023" y="73588"/>
                  </a:cubicBezTo>
                  <a:cubicBezTo>
                    <a:pt x="16023" y="62679"/>
                    <a:pt x="23159" y="35844"/>
                    <a:pt x="28289" y="25808"/>
                  </a:cubicBezTo>
                  <a:cubicBezTo>
                    <a:pt x="35202" y="12935"/>
                    <a:pt x="45237" y="4863"/>
                    <a:pt x="54157" y="4863"/>
                  </a:cubicBezTo>
                  <a:cubicBezTo>
                    <a:pt x="68652" y="4863"/>
                    <a:pt x="71774" y="22753"/>
                    <a:pt x="71774" y="24062"/>
                  </a:cubicBezTo>
                  <a:cubicBezTo>
                    <a:pt x="71774" y="25371"/>
                    <a:pt x="71328" y="26680"/>
                    <a:pt x="71105" y="27771"/>
                  </a:cubicBezTo>
                  <a:lnTo>
                    <a:pt x="59955" y="705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A5854D25-160D-75E4-6F61-AB1BFCC100F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398787" y="4965124"/>
              <a:ext cx="84964" cy="100142"/>
            </a:xfrm>
            <a:custGeom>
              <a:avLst/>
              <a:gdLst>
                <a:gd name="connsiteX0" fmla="*/ 18706 w 84964"/>
                <a:gd name="connsiteY0" fmla="*/ 50243 h 100142"/>
                <a:gd name="connsiteX1" fmla="*/ 48812 w 84964"/>
                <a:gd name="connsiteY1" fmla="*/ 5517 h 100142"/>
                <a:gd name="connsiteX2" fmla="*/ 72673 w 84964"/>
                <a:gd name="connsiteY2" fmla="*/ 13590 h 100142"/>
                <a:gd name="connsiteX3" fmla="*/ 62192 w 84964"/>
                <a:gd name="connsiteY3" fmla="*/ 23626 h 100142"/>
                <a:gd name="connsiteX4" fmla="*/ 72450 w 84964"/>
                <a:gd name="connsiteY4" fmla="*/ 33662 h 100142"/>
                <a:gd name="connsiteX5" fmla="*/ 82708 w 84964"/>
                <a:gd name="connsiteY5" fmla="*/ 23408 h 100142"/>
                <a:gd name="connsiteX6" fmla="*/ 48589 w 84964"/>
                <a:gd name="connsiteY6" fmla="*/ 63 h 100142"/>
                <a:gd name="connsiteX7" fmla="*/ 197 w 84964"/>
                <a:gd name="connsiteY7" fmla="*/ 50680 h 100142"/>
                <a:gd name="connsiteX8" fmla="*/ 48143 w 84964"/>
                <a:gd name="connsiteY8" fmla="*/ 100205 h 100142"/>
                <a:gd name="connsiteX9" fmla="*/ 85162 w 84964"/>
                <a:gd name="connsiteY9" fmla="*/ 71843 h 100142"/>
                <a:gd name="connsiteX10" fmla="*/ 82262 w 84964"/>
                <a:gd name="connsiteY10" fmla="*/ 69661 h 100142"/>
                <a:gd name="connsiteX11" fmla="*/ 79363 w 84964"/>
                <a:gd name="connsiteY11" fmla="*/ 71843 h 100142"/>
                <a:gd name="connsiteX12" fmla="*/ 50150 w 84964"/>
                <a:gd name="connsiteY12" fmla="*/ 94751 h 100142"/>
                <a:gd name="connsiteX13" fmla="*/ 18706 w 84964"/>
                <a:gd name="connsiteY13" fmla="*/ 50243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64" h="100142">
                  <a:moveTo>
                    <a:pt x="18706" y="50243"/>
                  </a:moveTo>
                  <a:cubicBezTo>
                    <a:pt x="18706" y="14681"/>
                    <a:pt x="36993" y="5517"/>
                    <a:pt x="48812" y="5517"/>
                  </a:cubicBezTo>
                  <a:cubicBezTo>
                    <a:pt x="50819" y="5517"/>
                    <a:pt x="64868" y="5735"/>
                    <a:pt x="72673" y="13590"/>
                  </a:cubicBezTo>
                  <a:cubicBezTo>
                    <a:pt x="63530" y="14244"/>
                    <a:pt x="62192" y="20789"/>
                    <a:pt x="62192" y="23626"/>
                  </a:cubicBezTo>
                  <a:cubicBezTo>
                    <a:pt x="62192" y="29298"/>
                    <a:pt x="66206" y="33662"/>
                    <a:pt x="72450" y="33662"/>
                  </a:cubicBezTo>
                  <a:cubicBezTo>
                    <a:pt x="78248" y="33662"/>
                    <a:pt x="82708" y="29953"/>
                    <a:pt x="82708" y="23408"/>
                  </a:cubicBezTo>
                  <a:cubicBezTo>
                    <a:pt x="82708" y="8572"/>
                    <a:pt x="65760" y="63"/>
                    <a:pt x="48589" y="63"/>
                  </a:cubicBezTo>
                  <a:cubicBezTo>
                    <a:pt x="20713" y="63"/>
                    <a:pt x="197" y="23626"/>
                    <a:pt x="197" y="50680"/>
                  </a:cubicBezTo>
                  <a:cubicBezTo>
                    <a:pt x="197" y="78606"/>
                    <a:pt x="22274" y="100205"/>
                    <a:pt x="48143" y="100205"/>
                  </a:cubicBezTo>
                  <a:cubicBezTo>
                    <a:pt x="78025" y="100205"/>
                    <a:pt x="85162" y="74024"/>
                    <a:pt x="85162" y="71843"/>
                  </a:cubicBezTo>
                  <a:cubicBezTo>
                    <a:pt x="85162" y="69661"/>
                    <a:pt x="82931" y="69661"/>
                    <a:pt x="82262" y="69661"/>
                  </a:cubicBezTo>
                  <a:cubicBezTo>
                    <a:pt x="80255" y="69661"/>
                    <a:pt x="79809" y="70534"/>
                    <a:pt x="79363" y="71843"/>
                  </a:cubicBezTo>
                  <a:cubicBezTo>
                    <a:pt x="72896" y="92133"/>
                    <a:pt x="58401" y="94751"/>
                    <a:pt x="50150" y="94751"/>
                  </a:cubicBezTo>
                  <a:cubicBezTo>
                    <a:pt x="38331" y="94751"/>
                    <a:pt x="18706" y="85370"/>
                    <a:pt x="18706" y="50243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5C5AD51C-C356-3EEC-CC42-873119AC7DC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496563" y="4965124"/>
              <a:ext cx="98790" cy="100142"/>
            </a:xfrm>
            <a:custGeom>
              <a:avLst/>
              <a:gdLst>
                <a:gd name="connsiteX0" fmla="*/ 98992 w 98790"/>
                <a:gd name="connsiteY0" fmla="*/ 51116 h 100142"/>
                <a:gd name="connsiteX1" fmla="*/ 49708 w 98790"/>
                <a:gd name="connsiteY1" fmla="*/ 63 h 100142"/>
                <a:gd name="connsiteX2" fmla="*/ 201 w 98790"/>
                <a:gd name="connsiteY2" fmla="*/ 51116 h 100142"/>
                <a:gd name="connsiteX3" fmla="*/ 49485 w 98790"/>
                <a:gd name="connsiteY3" fmla="*/ 100205 h 100142"/>
                <a:gd name="connsiteX4" fmla="*/ 98992 w 98790"/>
                <a:gd name="connsiteY4" fmla="*/ 51116 h 100142"/>
                <a:gd name="connsiteX5" fmla="*/ 49708 w 98790"/>
                <a:gd name="connsiteY5" fmla="*/ 94751 h 100142"/>
                <a:gd name="connsiteX6" fmla="*/ 24286 w 98790"/>
                <a:gd name="connsiteY6" fmla="*/ 80133 h 100142"/>
                <a:gd name="connsiteX7" fmla="*/ 18711 w 98790"/>
                <a:gd name="connsiteY7" fmla="*/ 49371 h 100142"/>
                <a:gd name="connsiteX8" fmla="*/ 24063 w 98790"/>
                <a:gd name="connsiteY8" fmla="*/ 19480 h 100142"/>
                <a:gd name="connsiteX9" fmla="*/ 49485 w 98790"/>
                <a:gd name="connsiteY9" fmla="*/ 4863 h 100142"/>
                <a:gd name="connsiteX10" fmla="*/ 74685 w 98790"/>
                <a:gd name="connsiteY10" fmla="*/ 19044 h 100142"/>
                <a:gd name="connsiteX11" fmla="*/ 80483 w 98790"/>
                <a:gd name="connsiteY11" fmla="*/ 49371 h 100142"/>
                <a:gd name="connsiteX12" fmla="*/ 75577 w 98790"/>
                <a:gd name="connsiteY12" fmla="*/ 78606 h 100142"/>
                <a:gd name="connsiteX13" fmla="*/ 49708 w 98790"/>
                <a:gd name="connsiteY13" fmla="*/ 94751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790" h="100142">
                  <a:moveTo>
                    <a:pt x="98992" y="51116"/>
                  </a:moveTo>
                  <a:cubicBezTo>
                    <a:pt x="98992" y="23189"/>
                    <a:pt x="76692" y="63"/>
                    <a:pt x="49708" y="63"/>
                  </a:cubicBezTo>
                  <a:cubicBezTo>
                    <a:pt x="21833" y="63"/>
                    <a:pt x="201" y="23844"/>
                    <a:pt x="201" y="51116"/>
                  </a:cubicBezTo>
                  <a:cubicBezTo>
                    <a:pt x="201" y="79261"/>
                    <a:pt x="23394" y="100205"/>
                    <a:pt x="49485" y="100205"/>
                  </a:cubicBezTo>
                  <a:cubicBezTo>
                    <a:pt x="76469" y="100205"/>
                    <a:pt x="98992" y="78824"/>
                    <a:pt x="98992" y="51116"/>
                  </a:cubicBezTo>
                  <a:close/>
                  <a:moveTo>
                    <a:pt x="49708" y="94751"/>
                  </a:moveTo>
                  <a:cubicBezTo>
                    <a:pt x="40119" y="94751"/>
                    <a:pt x="30307" y="90169"/>
                    <a:pt x="24286" y="80133"/>
                  </a:cubicBezTo>
                  <a:cubicBezTo>
                    <a:pt x="18711" y="70534"/>
                    <a:pt x="18711" y="57225"/>
                    <a:pt x="18711" y="49371"/>
                  </a:cubicBezTo>
                  <a:cubicBezTo>
                    <a:pt x="18711" y="40862"/>
                    <a:pt x="18711" y="29080"/>
                    <a:pt x="24063" y="19480"/>
                  </a:cubicBezTo>
                  <a:cubicBezTo>
                    <a:pt x="30084" y="9444"/>
                    <a:pt x="40565" y="4863"/>
                    <a:pt x="49485" y="4863"/>
                  </a:cubicBezTo>
                  <a:cubicBezTo>
                    <a:pt x="59297" y="4863"/>
                    <a:pt x="68887" y="9662"/>
                    <a:pt x="74685" y="19044"/>
                  </a:cubicBezTo>
                  <a:cubicBezTo>
                    <a:pt x="80483" y="28426"/>
                    <a:pt x="80483" y="41080"/>
                    <a:pt x="80483" y="49371"/>
                  </a:cubicBezTo>
                  <a:cubicBezTo>
                    <a:pt x="80483" y="57225"/>
                    <a:pt x="80483" y="69006"/>
                    <a:pt x="75577" y="78606"/>
                  </a:cubicBezTo>
                  <a:cubicBezTo>
                    <a:pt x="70671" y="88424"/>
                    <a:pt x="60858" y="94751"/>
                    <a:pt x="49708" y="947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A0EAB23E-C6AB-8AAF-A1EF-A15E7C05CAF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609180" y="4965124"/>
              <a:ext cx="72922" cy="100142"/>
            </a:xfrm>
            <a:custGeom>
              <a:avLst/>
              <a:gdLst>
                <a:gd name="connsiteX0" fmla="*/ 39232 w 72922"/>
                <a:gd name="connsiteY0" fmla="*/ 55479 h 100142"/>
                <a:gd name="connsiteX1" fmla="*/ 62425 w 72922"/>
                <a:gd name="connsiteY1" fmla="*/ 75552 h 100142"/>
                <a:gd name="connsiteX2" fmla="*/ 37225 w 72922"/>
                <a:gd name="connsiteY2" fmla="*/ 95406 h 100142"/>
                <a:gd name="connsiteX3" fmla="*/ 6227 w 72922"/>
                <a:gd name="connsiteY3" fmla="*/ 64425 h 100142"/>
                <a:gd name="connsiteX4" fmla="*/ 3105 w 72922"/>
                <a:gd name="connsiteY4" fmla="*/ 60716 h 100142"/>
                <a:gd name="connsiteX5" fmla="*/ 206 w 72922"/>
                <a:gd name="connsiteY5" fmla="*/ 66170 h 100142"/>
                <a:gd name="connsiteX6" fmla="*/ 206 w 72922"/>
                <a:gd name="connsiteY6" fmla="*/ 94969 h 100142"/>
                <a:gd name="connsiteX7" fmla="*/ 2659 w 72922"/>
                <a:gd name="connsiteY7" fmla="*/ 100205 h 100142"/>
                <a:gd name="connsiteX8" fmla="*/ 8234 w 72922"/>
                <a:gd name="connsiteY8" fmla="*/ 95842 h 100142"/>
                <a:gd name="connsiteX9" fmla="*/ 12695 w 72922"/>
                <a:gd name="connsiteY9" fmla="*/ 90824 h 100142"/>
                <a:gd name="connsiteX10" fmla="*/ 37225 w 72922"/>
                <a:gd name="connsiteY10" fmla="*/ 100205 h 100142"/>
                <a:gd name="connsiteX11" fmla="*/ 73129 w 72922"/>
                <a:gd name="connsiteY11" fmla="*/ 69879 h 100142"/>
                <a:gd name="connsiteX12" fmla="*/ 63763 w 72922"/>
                <a:gd name="connsiteY12" fmla="*/ 49152 h 100142"/>
                <a:gd name="connsiteX13" fmla="*/ 38340 w 72922"/>
                <a:gd name="connsiteY13" fmla="*/ 38680 h 100142"/>
                <a:gd name="connsiteX14" fmla="*/ 10911 w 72922"/>
                <a:gd name="connsiteY14" fmla="*/ 20789 h 100142"/>
                <a:gd name="connsiteX15" fmla="*/ 35887 w 72922"/>
                <a:gd name="connsiteY15" fmla="*/ 4208 h 100142"/>
                <a:gd name="connsiteX16" fmla="*/ 61978 w 72922"/>
                <a:gd name="connsiteY16" fmla="*/ 30607 h 100142"/>
                <a:gd name="connsiteX17" fmla="*/ 64655 w 72922"/>
                <a:gd name="connsiteY17" fmla="*/ 32571 h 100142"/>
                <a:gd name="connsiteX18" fmla="*/ 67554 w 72922"/>
                <a:gd name="connsiteY18" fmla="*/ 27335 h 100142"/>
                <a:gd name="connsiteX19" fmla="*/ 67554 w 72922"/>
                <a:gd name="connsiteY19" fmla="*/ 5299 h 100142"/>
                <a:gd name="connsiteX20" fmla="*/ 65101 w 72922"/>
                <a:gd name="connsiteY20" fmla="*/ 63 h 100142"/>
                <a:gd name="connsiteX21" fmla="*/ 60640 w 72922"/>
                <a:gd name="connsiteY21" fmla="*/ 2681 h 100142"/>
                <a:gd name="connsiteX22" fmla="*/ 56849 w 72922"/>
                <a:gd name="connsiteY22" fmla="*/ 6172 h 100142"/>
                <a:gd name="connsiteX23" fmla="*/ 35887 w 72922"/>
                <a:gd name="connsiteY23" fmla="*/ 63 h 100142"/>
                <a:gd name="connsiteX24" fmla="*/ 206 w 72922"/>
                <a:gd name="connsiteY24" fmla="*/ 26898 h 100142"/>
                <a:gd name="connsiteX25" fmla="*/ 9796 w 72922"/>
                <a:gd name="connsiteY25" fmla="*/ 45443 h 100142"/>
                <a:gd name="connsiteX26" fmla="*/ 39232 w 72922"/>
                <a:gd name="connsiteY26" fmla="*/ 55479 h 1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922" h="100142">
                  <a:moveTo>
                    <a:pt x="39232" y="55479"/>
                  </a:moveTo>
                  <a:cubicBezTo>
                    <a:pt x="44138" y="56352"/>
                    <a:pt x="62425" y="59843"/>
                    <a:pt x="62425" y="75552"/>
                  </a:cubicBezTo>
                  <a:cubicBezTo>
                    <a:pt x="62425" y="86679"/>
                    <a:pt x="54619" y="95406"/>
                    <a:pt x="37225" y="95406"/>
                  </a:cubicBezTo>
                  <a:cubicBezTo>
                    <a:pt x="18493" y="95406"/>
                    <a:pt x="10465" y="82970"/>
                    <a:pt x="6227" y="64425"/>
                  </a:cubicBezTo>
                  <a:cubicBezTo>
                    <a:pt x="5558" y="61588"/>
                    <a:pt x="5335" y="60716"/>
                    <a:pt x="3105" y="60716"/>
                  </a:cubicBezTo>
                  <a:cubicBezTo>
                    <a:pt x="206" y="60716"/>
                    <a:pt x="206" y="62243"/>
                    <a:pt x="206" y="66170"/>
                  </a:cubicBezTo>
                  <a:lnTo>
                    <a:pt x="206" y="94969"/>
                  </a:lnTo>
                  <a:cubicBezTo>
                    <a:pt x="206" y="98678"/>
                    <a:pt x="206" y="100205"/>
                    <a:pt x="2659" y="100205"/>
                  </a:cubicBezTo>
                  <a:cubicBezTo>
                    <a:pt x="3774" y="100205"/>
                    <a:pt x="3997" y="99987"/>
                    <a:pt x="8234" y="95842"/>
                  </a:cubicBezTo>
                  <a:cubicBezTo>
                    <a:pt x="8680" y="95406"/>
                    <a:pt x="8680" y="94969"/>
                    <a:pt x="12695" y="90824"/>
                  </a:cubicBezTo>
                  <a:cubicBezTo>
                    <a:pt x="22507" y="99987"/>
                    <a:pt x="32542" y="100205"/>
                    <a:pt x="37225" y="100205"/>
                  </a:cubicBezTo>
                  <a:cubicBezTo>
                    <a:pt x="62871" y="100205"/>
                    <a:pt x="73129" y="85588"/>
                    <a:pt x="73129" y="69879"/>
                  </a:cubicBezTo>
                  <a:cubicBezTo>
                    <a:pt x="73129" y="58316"/>
                    <a:pt x="66439" y="51770"/>
                    <a:pt x="63763" y="49152"/>
                  </a:cubicBezTo>
                  <a:cubicBezTo>
                    <a:pt x="56403" y="42171"/>
                    <a:pt x="47706" y="40425"/>
                    <a:pt x="38340" y="38680"/>
                  </a:cubicBezTo>
                  <a:cubicBezTo>
                    <a:pt x="25852" y="36280"/>
                    <a:pt x="10911" y="33444"/>
                    <a:pt x="10911" y="20789"/>
                  </a:cubicBezTo>
                  <a:cubicBezTo>
                    <a:pt x="10911" y="13153"/>
                    <a:pt x="16709" y="4208"/>
                    <a:pt x="35887" y="4208"/>
                  </a:cubicBezTo>
                  <a:cubicBezTo>
                    <a:pt x="60417" y="4208"/>
                    <a:pt x="61532" y="23844"/>
                    <a:pt x="61978" y="30607"/>
                  </a:cubicBezTo>
                  <a:cubicBezTo>
                    <a:pt x="62201" y="32571"/>
                    <a:pt x="64209" y="32571"/>
                    <a:pt x="64655" y="32571"/>
                  </a:cubicBezTo>
                  <a:cubicBezTo>
                    <a:pt x="67554" y="32571"/>
                    <a:pt x="67554" y="31480"/>
                    <a:pt x="67554" y="27335"/>
                  </a:cubicBezTo>
                  <a:lnTo>
                    <a:pt x="67554" y="5299"/>
                  </a:lnTo>
                  <a:cubicBezTo>
                    <a:pt x="67554" y="1590"/>
                    <a:pt x="67554" y="63"/>
                    <a:pt x="65101" y="63"/>
                  </a:cubicBezTo>
                  <a:cubicBezTo>
                    <a:pt x="63986" y="63"/>
                    <a:pt x="63540" y="63"/>
                    <a:pt x="60640" y="2681"/>
                  </a:cubicBezTo>
                  <a:cubicBezTo>
                    <a:pt x="59971" y="3554"/>
                    <a:pt x="57741" y="5517"/>
                    <a:pt x="56849" y="6172"/>
                  </a:cubicBezTo>
                  <a:cubicBezTo>
                    <a:pt x="48375" y="63"/>
                    <a:pt x="39232" y="63"/>
                    <a:pt x="35887" y="63"/>
                  </a:cubicBezTo>
                  <a:cubicBezTo>
                    <a:pt x="8680" y="63"/>
                    <a:pt x="206" y="14681"/>
                    <a:pt x="206" y="26898"/>
                  </a:cubicBezTo>
                  <a:cubicBezTo>
                    <a:pt x="206" y="34535"/>
                    <a:pt x="3774" y="40643"/>
                    <a:pt x="9796" y="45443"/>
                  </a:cubicBezTo>
                  <a:cubicBezTo>
                    <a:pt x="16932" y="51116"/>
                    <a:pt x="23176" y="52425"/>
                    <a:pt x="39232" y="55479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2BEF9C61-90DA-6173-5B7A-1C9AF7BFFCD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738100" y="4966433"/>
              <a:ext cx="126889" cy="143996"/>
            </a:xfrm>
            <a:custGeom>
              <a:avLst/>
              <a:gdLst>
                <a:gd name="connsiteX0" fmla="*/ 26972 w 126889"/>
                <a:gd name="connsiteY0" fmla="*/ 133586 h 143996"/>
                <a:gd name="connsiteX1" fmla="*/ 25857 w 126889"/>
                <a:gd name="connsiteY1" fmla="*/ 137950 h 143996"/>
                <a:gd name="connsiteX2" fmla="*/ 32325 w 126889"/>
                <a:gd name="connsiteY2" fmla="*/ 144059 h 143996"/>
                <a:gd name="connsiteX3" fmla="*/ 40576 w 126889"/>
                <a:gd name="connsiteY3" fmla="*/ 138386 h 143996"/>
                <a:gd name="connsiteX4" fmla="*/ 48381 w 126889"/>
                <a:gd name="connsiteY4" fmla="*/ 98460 h 143996"/>
                <a:gd name="connsiteX5" fmla="*/ 55740 w 126889"/>
                <a:gd name="connsiteY5" fmla="*/ 98896 h 143996"/>
                <a:gd name="connsiteX6" fmla="*/ 127101 w 126889"/>
                <a:gd name="connsiteY6" fmla="*/ 30171 h 143996"/>
                <a:gd name="connsiteX7" fmla="*/ 101679 w 126889"/>
                <a:gd name="connsiteY7" fmla="*/ 63 h 143996"/>
                <a:gd name="connsiteX8" fmla="*/ 42583 w 126889"/>
                <a:gd name="connsiteY8" fmla="*/ 84933 h 143996"/>
                <a:gd name="connsiteX9" fmla="*/ 6010 w 126889"/>
                <a:gd name="connsiteY9" fmla="*/ 52643 h 143996"/>
                <a:gd name="connsiteX10" fmla="*/ 24519 w 126889"/>
                <a:gd name="connsiteY10" fmla="*/ 7481 h 143996"/>
                <a:gd name="connsiteX11" fmla="*/ 26303 w 126889"/>
                <a:gd name="connsiteY11" fmla="*/ 4644 h 143996"/>
                <a:gd name="connsiteX12" fmla="*/ 23627 w 126889"/>
                <a:gd name="connsiteY12" fmla="*/ 2463 h 143996"/>
                <a:gd name="connsiteX13" fmla="*/ 212 w 126889"/>
                <a:gd name="connsiteY13" fmla="*/ 55043 h 143996"/>
                <a:gd name="connsiteX14" fmla="*/ 38792 w 126889"/>
                <a:gd name="connsiteY14" fmla="*/ 96933 h 143996"/>
                <a:gd name="connsiteX15" fmla="*/ 26972 w 126889"/>
                <a:gd name="connsiteY15" fmla="*/ 133586 h 143996"/>
                <a:gd name="connsiteX16" fmla="*/ 57747 w 126889"/>
                <a:gd name="connsiteY16" fmla="*/ 86242 h 143996"/>
                <a:gd name="connsiteX17" fmla="*/ 53733 w 126889"/>
                <a:gd name="connsiteY17" fmla="*/ 86024 h 143996"/>
                <a:gd name="connsiteX18" fmla="*/ 50834 w 126889"/>
                <a:gd name="connsiteY18" fmla="*/ 85151 h 143996"/>
                <a:gd name="connsiteX19" fmla="*/ 55294 w 126889"/>
                <a:gd name="connsiteY19" fmla="*/ 61588 h 143996"/>
                <a:gd name="connsiteX20" fmla="*/ 99449 w 126889"/>
                <a:gd name="connsiteY20" fmla="*/ 12717 h 143996"/>
                <a:gd name="connsiteX21" fmla="*/ 120857 w 126889"/>
                <a:gd name="connsiteY21" fmla="*/ 34971 h 143996"/>
                <a:gd name="connsiteX22" fmla="*/ 57747 w 126889"/>
                <a:gd name="connsiteY22" fmla="*/ 86242 h 14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889" h="143996">
                  <a:moveTo>
                    <a:pt x="26972" y="133586"/>
                  </a:moveTo>
                  <a:cubicBezTo>
                    <a:pt x="26080" y="136423"/>
                    <a:pt x="25857" y="136859"/>
                    <a:pt x="25857" y="137950"/>
                  </a:cubicBezTo>
                  <a:cubicBezTo>
                    <a:pt x="25857" y="142750"/>
                    <a:pt x="30094" y="144059"/>
                    <a:pt x="32325" y="144059"/>
                  </a:cubicBezTo>
                  <a:cubicBezTo>
                    <a:pt x="33440" y="144059"/>
                    <a:pt x="38346" y="143404"/>
                    <a:pt x="40576" y="138386"/>
                  </a:cubicBezTo>
                  <a:cubicBezTo>
                    <a:pt x="41245" y="136641"/>
                    <a:pt x="42360" y="129441"/>
                    <a:pt x="48381" y="98460"/>
                  </a:cubicBezTo>
                  <a:cubicBezTo>
                    <a:pt x="50388" y="98678"/>
                    <a:pt x="51949" y="98896"/>
                    <a:pt x="55740" y="98896"/>
                  </a:cubicBezTo>
                  <a:cubicBezTo>
                    <a:pt x="92759" y="98896"/>
                    <a:pt x="127101" y="64643"/>
                    <a:pt x="127101" y="30171"/>
                  </a:cubicBezTo>
                  <a:cubicBezTo>
                    <a:pt x="127101" y="13153"/>
                    <a:pt x="118404" y="63"/>
                    <a:pt x="101679" y="63"/>
                  </a:cubicBezTo>
                  <a:cubicBezTo>
                    <a:pt x="69343" y="63"/>
                    <a:pt x="55963" y="42389"/>
                    <a:pt x="42583" y="84933"/>
                  </a:cubicBezTo>
                  <a:cubicBezTo>
                    <a:pt x="18498" y="80570"/>
                    <a:pt x="6010" y="68352"/>
                    <a:pt x="6010" y="52643"/>
                  </a:cubicBezTo>
                  <a:cubicBezTo>
                    <a:pt x="6010" y="46534"/>
                    <a:pt x="11139" y="22535"/>
                    <a:pt x="24519" y="7481"/>
                  </a:cubicBezTo>
                  <a:cubicBezTo>
                    <a:pt x="26303" y="5517"/>
                    <a:pt x="26303" y="5081"/>
                    <a:pt x="26303" y="4644"/>
                  </a:cubicBezTo>
                  <a:cubicBezTo>
                    <a:pt x="26303" y="3772"/>
                    <a:pt x="25857" y="2463"/>
                    <a:pt x="23627" y="2463"/>
                  </a:cubicBezTo>
                  <a:cubicBezTo>
                    <a:pt x="17383" y="2463"/>
                    <a:pt x="212" y="34098"/>
                    <a:pt x="212" y="55043"/>
                  </a:cubicBezTo>
                  <a:cubicBezTo>
                    <a:pt x="212" y="75552"/>
                    <a:pt x="14930" y="91478"/>
                    <a:pt x="38792" y="96933"/>
                  </a:cubicBezTo>
                  <a:lnTo>
                    <a:pt x="26972" y="133586"/>
                  </a:lnTo>
                  <a:close/>
                  <a:moveTo>
                    <a:pt x="57747" y="86242"/>
                  </a:moveTo>
                  <a:cubicBezTo>
                    <a:pt x="55963" y="86242"/>
                    <a:pt x="55517" y="86242"/>
                    <a:pt x="53733" y="86024"/>
                  </a:cubicBezTo>
                  <a:cubicBezTo>
                    <a:pt x="51057" y="86024"/>
                    <a:pt x="50834" y="85806"/>
                    <a:pt x="50834" y="85151"/>
                  </a:cubicBezTo>
                  <a:cubicBezTo>
                    <a:pt x="50834" y="84715"/>
                    <a:pt x="54625" y="64861"/>
                    <a:pt x="55294" y="61588"/>
                  </a:cubicBezTo>
                  <a:cubicBezTo>
                    <a:pt x="62207" y="33662"/>
                    <a:pt x="79601" y="12717"/>
                    <a:pt x="99449" y="12717"/>
                  </a:cubicBezTo>
                  <a:cubicBezTo>
                    <a:pt x="114836" y="12717"/>
                    <a:pt x="120857" y="24498"/>
                    <a:pt x="120857" y="34971"/>
                  </a:cubicBezTo>
                  <a:cubicBezTo>
                    <a:pt x="120857" y="59625"/>
                    <a:pt x="92090" y="86242"/>
                    <a:pt x="57747" y="8624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306F8EF7-8315-0AD8-C02A-F62F7A2B313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880949" y="4994184"/>
              <a:ext cx="72431" cy="104462"/>
            </a:xfrm>
            <a:custGeom>
              <a:avLst/>
              <a:gdLst>
                <a:gd name="connsiteX0" fmla="*/ 72650 w 72431"/>
                <a:gd name="connsiteY0" fmla="*/ 52754 h 104462"/>
                <a:gd name="connsiteX1" fmla="*/ 63440 w 72431"/>
                <a:gd name="connsiteY1" fmla="*/ 13198 h 104462"/>
                <a:gd name="connsiteX2" fmla="*/ 36434 w 72431"/>
                <a:gd name="connsiteY2" fmla="*/ 64 h 104462"/>
                <a:gd name="connsiteX3" fmla="*/ 218 w 72431"/>
                <a:gd name="connsiteY3" fmla="*/ 52754 h 104462"/>
                <a:gd name="connsiteX4" fmla="*/ 36434 w 72431"/>
                <a:gd name="connsiteY4" fmla="*/ 104527 h 104462"/>
                <a:gd name="connsiteX5" fmla="*/ 72650 w 72431"/>
                <a:gd name="connsiteY5" fmla="*/ 52754 h 104462"/>
                <a:gd name="connsiteX6" fmla="*/ 36434 w 72431"/>
                <a:gd name="connsiteY6" fmla="*/ 100251 h 104462"/>
                <a:gd name="connsiteX7" fmla="*/ 16609 w 72431"/>
                <a:gd name="connsiteY7" fmla="*/ 83604 h 104462"/>
                <a:gd name="connsiteX8" fmla="*/ 14424 w 72431"/>
                <a:gd name="connsiteY8" fmla="*/ 50768 h 104462"/>
                <a:gd name="connsiteX9" fmla="*/ 16765 w 72431"/>
                <a:gd name="connsiteY9" fmla="*/ 19613 h 104462"/>
                <a:gd name="connsiteX10" fmla="*/ 36434 w 72431"/>
                <a:gd name="connsiteY10" fmla="*/ 4341 h 104462"/>
                <a:gd name="connsiteX11" fmla="*/ 55791 w 72431"/>
                <a:gd name="connsiteY11" fmla="*/ 18238 h 104462"/>
                <a:gd name="connsiteX12" fmla="*/ 58445 w 72431"/>
                <a:gd name="connsiteY12" fmla="*/ 50768 h 104462"/>
                <a:gd name="connsiteX13" fmla="*/ 56415 w 72431"/>
                <a:gd name="connsiteY13" fmla="*/ 82993 h 104462"/>
                <a:gd name="connsiteX14" fmla="*/ 36434 w 72431"/>
                <a:gd name="connsiteY14" fmla="*/ 100251 h 10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431" h="104462">
                  <a:moveTo>
                    <a:pt x="72650" y="52754"/>
                  </a:moveTo>
                  <a:cubicBezTo>
                    <a:pt x="72650" y="35954"/>
                    <a:pt x="70621" y="23889"/>
                    <a:pt x="63440" y="13198"/>
                  </a:cubicBezTo>
                  <a:cubicBezTo>
                    <a:pt x="58601" y="6173"/>
                    <a:pt x="48923" y="64"/>
                    <a:pt x="36434" y="64"/>
                  </a:cubicBezTo>
                  <a:cubicBezTo>
                    <a:pt x="218" y="64"/>
                    <a:pt x="218" y="41758"/>
                    <a:pt x="218" y="52754"/>
                  </a:cubicBezTo>
                  <a:cubicBezTo>
                    <a:pt x="218" y="63750"/>
                    <a:pt x="218" y="104527"/>
                    <a:pt x="36434" y="104527"/>
                  </a:cubicBezTo>
                  <a:cubicBezTo>
                    <a:pt x="72650" y="104527"/>
                    <a:pt x="72650" y="63750"/>
                    <a:pt x="72650" y="52754"/>
                  </a:cubicBezTo>
                  <a:close/>
                  <a:moveTo>
                    <a:pt x="36434" y="100251"/>
                  </a:moveTo>
                  <a:cubicBezTo>
                    <a:pt x="29254" y="100251"/>
                    <a:pt x="19731" y="96127"/>
                    <a:pt x="16609" y="83604"/>
                  </a:cubicBezTo>
                  <a:cubicBezTo>
                    <a:pt x="14424" y="74593"/>
                    <a:pt x="14424" y="62070"/>
                    <a:pt x="14424" y="50768"/>
                  </a:cubicBezTo>
                  <a:cubicBezTo>
                    <a:pt x="14424" y="39620"/>
                    <a:pt x="14424" y="28013"/>
                    <a:pt x="16765" y="19613"/>
                  </a:cubicBezTo>
                  <a:cubicBezTo>
                    <a:pt x="20044" y="7548"/>
                    <a:pt x="30034" y="4341"/>
                    <a:pt x="36434" y="4341"/>
                  </a:cubicBezTo>
                  <a:cubicBezTo>
                    <a:pt x="44864" y="4341"/>
                    <a:pt x="52981" y="9380"/>
                    <a:pt x="55791" y="18238"/>
                  </a:cubicBezTo>
                  <a:cubicBezTo>
                    <a:pt x="58289" y="26485"/>
                    <a:pt x="58445" y="37481"/>
                    <a:pt x="58445" y="50768"/>
                  </a:cubicBezTo>
                  <a:cubicBezTo>
                    <a:pt x="58445" y="62070"/>
                    <a:pt x="58445" y="73371"/>
                    <a:pt x="56415" y="82993"/>
                  </a:cubicBezTo>
                  <a:cubicBezTo>
                    <a:pt x="53293" y="96891"/>
                    <a:pt x="42678" y="100251"/>
                    <a:pt x="36434" y="1002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57" name="TextBox 456">
            <a:extLst>
              <a:ext uri="{FF2B5EF4-FFF2-40B4-BE49-F238E27FC236}">
                <a16:creationId xmlns:a16="http://schemas.microsoft.com/office/drawing/2014/main" id="{364C6F82-73F6-835B-3622-68903C1FC62C}"/>
              </a:ext>
            </a:extLst>
          </p:cNvPr>
          <p:cNvSpPr txBox="1"/>
          <p:nvPr/>
        </p:nvSpPr>
        <p:spPr>
          <a:xfrm>
            <a:off x="1256401" y="219668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Vacuum dispersion [1]</a:t>
            </a:r>
          </a:p>
        </p:txBody>
      </p:sp>
      <p:grpSp>
        <p:nvGrpSpPr>
          <p:cNvPr id="1033" name="Group 1032" descr="\documentclass{article}&#10;\usepackage{amsmath}&#10;\pagestyle{empty}&#10;\begin{document}&#10;&#10;&#10;$   \Delta\beta = \frac{1}{\gamma^3}\Delta\gamma\beta - \frac{3}{2}\frac{\beta}{\gamma^4}(\Delta\gamma\beta)^2 + \frac{1}{2}\frac{4\gamma^2\beta^2 - 1}{\gamma^7}(\Delta\gamma\beta)^3 + O\left[(\Delta\gamma\beta)^4\right]$&#10;&#10;\end{document}" title="IguanaTex Vector Display">
            <a:extLst>
              <a:ext uri="{FF2B5EF4-FFF2-40B4-BE49-F238E27FC236}">
                <a16:creationId xmlns:a16="http://schemas.microsoft.com/office/drawing/2014/main" id="{68D708BF-9D76-58F8-6280-72D07E668B7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72892" y="2536313"/>
            <a:ext cx="5953718" cy="370184"/>
            <a:chOff x="2618958" y="6904464"/>
            <a:chExt cx="6732769" cy="418623"/>
          </a:xfrm>
        </p:grpSpPr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84F7D477-345B-0D79-69DD-8DCD21E75F8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618958" y="7001415"/>
              <a:ext cx="186577" cy="190243"/>
            </a:xfrm>
            <a:custGeom>
              <a:avLst/>
              <a:gdLst>
                <a:gd name="connsiteX0" fmla="*/ 99939 w 186577"/>
                <a:gd name="connsiteY0" fmla="*/ 4846 h 190243"/>
                <a:gd name="connsiteX1" fmla="*/ 93366 w 186577"/>
                <a:gd name="connsiteY1" fmla="*/ 63 h 190243"/>
                <a:gd name="connsiteX2" fmla="*/ 86792 w 186577"/>
                <a:gd name="connsiteY2" fmla="*/ 4846 h 190243"/>
                <a:gd name="connsiteX3" fmla="*/ 1341 w 186577"/>
                <a:gd name="connsiteY3" fmla="*/ 184993 h 190243"/>
                <a:gd name="connsiteX4" fmla="*/ 77 w 186577"/>
                <a:gd name="connsiteY4" fmla="*/ 188182 h 190243"/>
                <a:gd name="connsiteX5" fmla="*/ 5639 w 186577"/>
                <a:gd name="connsiteY5" fmla="*/ 190307 h 190243"/>
                <a:gd name="connsiteX6" fmla="*/ 181092 w 186577"/>
                <a:gd name="connsiteY6" fmla="*/ 190307 h 190243"/>
                <a:gd name="connsiteX7" fmla="*/ 186654 w 186577"/>
                <a:gd name="connsiteY7" fmla="*/ 188182 h 190243"/>
                <a:gd name="connsiteX8" fmla="*/ 185390 w 186577"/>
                <a:gd name="connsiteY8" fmla="*/ 184993 h 190243"/>
                <a:gd name="connsiteX9" fmla="*/ 99939 w 186577"/>
                <a:gd name="connsiteY9" fmla="*/ 4846 h 190243"/>
                <a:gd name="connsiteX10" fmla="*/ 85275 w 186577"/>
                <a:gd name="connsiteY10" fmla="*/ 26634 h 190243"/>
                <a:gd name="connsiteX11" fmla="*/ 153283 w 186577"/>
                <a:gd name="connsiteY11" fmla="*/ 170114 h 190243"/>
                <a:gd name="connsiteX12" fmla="*/ 17015 w 186577"/>
                <a:gd name="connsiteY12" fmla="*/ 170114 h 190243"/>
                <a:gd name="connsiteX13" fmla="*/ 85275 w 186577"/>
                <a:gd name="connsiteY13" fmla="*/ 26634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577" h="190243">
                  <a:moveTo>
                    <a:pt x="99939" y="4846"/>
                  </a:moveTo>
                  <a:cubicBezTo>
                    <a:pt x="98169" y="1392"/>
                    <a:pt x="97663" y="63"/>
                    <a:pt x="93366" y="63"/>
                  </a:cubicBezTo>
                  <a:cubicBezTo>
                    <a:pt x="89068" y="63"/>
                    <a:pt x="88562" y="1392"/>
                    <a:pt x="86792" y="4846"/>
                  </a:cubicBezTo>
                  <a:lnTo>
                    <a:pt x="1341" y="184993"/>
                  </a:lnTo>
                  <a:cubicBezTo>
                    <a:pt x="77" y="187385"/>
                    <a:pt x="77" y="187916"/>
                    <a:pt x="77" y="188182"/>
                  </a:cubicBezTo>
                  <a:cubicBezTo>
                    <a:pt x="77" y="190307"/>
                    <a:pt x="1594" y="190307"/>
                    <a:pt x="5639" y="190307"/>
                  </a:cubicBezTo>
                  <a:lnTo>
                    <a:pt x="181092" y="190307"/>
                  </a:lnTo>
                  <a:cubicBezTo>
                    <a:pt x="185137" y="190307"/>
                    <a:pt x="186654" y="190307"/>
                    <a:pt x="186654" y="188182"/>
                  </a:cubicBezTo>
                  <a:cubicBezTo>
                    <a:pt x="186654" y="187916"/>
                    <a:pt x="186654" y="187385"/>
                    <a:pt x="185390" y="184993"/>
                  </a:cubicBezTo>
                  <a:lnTo>
                    <a:pt x="99939" y="4846"/>
                  </a:lnTo>
                  <a:close/>
                  <a:moveTo>
                    <a:pt x="85275" y="26634"/>
                  </a:moveTo>
                  <a:lnTo>
                    <a:pt x="153283" y="170114"/>
                  </a:lnTo>
                  <a:lnTo>
                    <a:pt x="17015" y="170114"/>
                  </a:lnTo>
                  <a:lnTo>
                    <a:pt x="85275" y="266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6D2C5154-E660-CEF6-D0BE-1E8C306B0E2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25308" y="7004072"/>
              <a:ext cx="137816" cy="239133"/>
            </a:xfrm>
            <a:custGeom>
              <a:avLst/>
              <a:gdLst>
                <a:gd name="connsiteX0" fmla="*/ 137901 w 137816"/>
                <a:gd name="connsiteY0" fmla="*/ 36465 h 239133"/>
                <a:gd name="connsiteX1" fmla="*/ 103519 w 137816"/>
                <a:gd name="connsiteY1" fmla="*/ 63 h 239133"/>
                <a:gd name="connsiteX2" fmla="*/ 72928 w 137816"/>
                <a:gd name="connsiteY2" fmla="*/ 11223 h 239133"/>
                <a:gd name="connsiteX3" fmla="*/ 40315 w 137816"/>
                <a:gd name="connsiteY3" fmla="*/ 67818 h 239133"/>
                <a:gd name="connsiteX4" fmla="*/ 117 w 137816"/>
                <a:gd name="connsiteY4" fmla="*/ 236540 h 239133"/>
                <a:gd name="connsiteX5" fmla="*/ 3151 w 137816"/>
                <a:gd name="connsiteY5" fmla="*/ 239197 h 239133"/>
                <a:gd name="connsiteX6" fmla="*/ 6185 w 137816"/>
                <a:gd name="connsiteY6" fmla="*/ 237868 h 239133"/>
                <a:gd name="connsiteX7" fmla="*/ 23882 w 137816"/>
                <a:gd name="connsiteY7" fmla="*/ 164534 h 239133"/>
                <a:gd name="connsiteX8" fmla="*/ 58265 w 137816"/>
                <a:gd name="connsiteY8" fmla="*/ 190307 h 239133"/>
                <a:gd name="connsiteX9" fmla="*/ 107058 w 137816"/>
                <a:gd name="connsiteY9" fmla="*/ 169317 h 239133"/>
                <a:gd name="connsiteX10" fmla="*/ 127283 w 137816"/>
                <a:gd name="connsiteY10" fmla="*/ 120427 h 239133"/>
                <a:gd name="connsiteX11" fmla="*/ 108828 w 137816"/>
                <a:gd name="connsiteY11" fmla="*/ 80837 h 239133"/>
                <a:gd name="connsiteX12" fmla="*/ 137901 w 137816"/>
                <a:gd name="connsiteY12" fmla="*/ 36465 h 239133"/>
                <a:gd name="connsiteX13" fmla="*/ 92395 w 137816"/>
                <a:gd name="connsiteY13" fmla="*/ 80572 h 239133"/>
                <a:gd name="connsiteX14" fmla="*/ 80259 w 137816"/>
                <a:gd name="connsiteY14" fmla="*/ 82432 h 239133"/>
                <a:gd name="connsiteX15" fmla="*/ 69136 w 137816"/>
                <a:gd name="connsiteY15" fmla="*/ 81369 h 239133"/>
                <a:gd name="connsiteX16" fmla="*/ 81524 w 137816"/>
                <a:gd name="connsiteY16" fmla="*/ 79243 h 239133"/>
                <a:gd name="connsiteX17" fmla="*/ 92395 w 137816"/>
                <a:gd name="connsiteY17" fmla="*/ 80572 h 239133"/>
                <a:gd name="connsiteX18" fmla="*/ 123744 w 137816"/>
                <a:gd name="connsiteY18" fmla="*/ 30354 h 239133"/>
                <a:gd name="connsiteX19" fmla="*/ 100990 w 137816"/>
                <a:gd name="connsiteY19" fmla="*/ 76320 h 239133"/>
                <a:gd name="connsiteX20" fmla="*/ 81524 w 137816"/>
                <a:gd name="connsiteY20" fmla="*/ 73132 h 239133"/>
                <a:gd name="connsiteX21" fmla="*/ 62057 w 137816"/>
                <a:gd name="connsiteY21" fmla="*/ 81634 h 239133"/>
                <a:gd name="connsiteX22" fmla="*/ 79501 w 137816"/>
                <a:gd name="connsiteY22" fmla="*/ 88277 h 239133"/>
                <a:gd name="connsiteX23" fmla="*/ 100232 w 137816"/>
                <a:gd name="connsiteY23" fmla="*/ 84823 h 239133"/>
                <a:gd name="connsiteX24" fmla="*/ 111356 w 137816"/>
                <a:gd name="connsiteY24" fmla="*/ 114847 h 239133"/>
                <a:gd name="connsiteX25" fmla="*/ 98715 w 137816"/>
                <a:gd name="connsiteY25" fmla="*/ 160548 h 239133"/>
                <a:gd name="connsiteX26" fmla="*/ 57506 w 137816"/>
                <a:gd name="connsiteY26" fmla="*/ 184462 h 239133"/>
                <a:gd name="connsiteX27" fmla="*/ 28685 w 137816"/>
                <a:gd name="connsiteY27" fmla="*/ 150186 h 239133"/>
                <a:gd name="connsiteX28" fmla="*/ 29949 w 137816"/>
                <a:gd name="connsiteY28" fmla="*/ 138495 h 239133"/>
                <a:gd name="connsiteX29" fmla="*/ 46129 w 137816"/>
                <a:gd name="connsiteY29" fmla="*/ 71272 h 239133"/>
                <a:gd name="connsiteX30" fmla="*/ 100232 w 137816"/>
                <a:gd name="connsiteY30" fmla="*/ 6175 h 239133"/>
                <a:gd name="connsiteX31" fmla="*/ 123744 w 137816"/>
                <a:gd name="connsiteY31" fmla="*/ 30354 h 2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16" h="239133">
                  <a:moveTo>
                    <a:pt x="137901" y="36465"/>
                  </a:moveTo>
                  <a:cubicBezTo>
                    <a:pt x="137901" y="16537"/>
                    <a:pt x="123997" y="63"/>
                    <a:pt x="103519" y="63"/>
                  </a:cubicBezTo>
                  <a:cubicBezTo>
                    <a:pt x="88855" y="63"/>
                    <a:pt x="81776" y="4315"/>
                    <a:pt x="72928" y="11223"/>
                  </a:cubicBezTo>
                  <a:cubicBezTo>
                    <a:pt x="59023" y="21851"/>
                    <a:pt x="45118" y="47624"/>
                    <a:pt x="40315" y="67818"/>
                  </a:cubicBezTo>
                  <a:lnTo>
                    <a:pt x="117" y="236540"/>
                  </a:lnTo>
                  <a:cubicBezTo>
                    <a:pt x="-136" y="237602"/>
                    <a:pt x="1128" y="239197"/>
                    <a:pt x="3151" y="239197"/>
                  </a:cubicBezTo>
                  <a:cubicBezTo>
                    <a:pt x="5173" y="239197"/>
                    <a:pt x="5932" y="238665"/>
                    <a:pt x="6185" y="237868"/>
                  </a:cubicBezTo>
                  <a:lnTo>
                    <a:pt x="23882" y="164534"/>
                  </a:lnTo>
                  <a:cubicBezTo>
                    <a:pt x="28685" y="180476"/>
                    <a:pt x="39809" y="190307"/>
                    <a:pt x="58265" y="190307"/>
                  </a:cubicBezTo>
                  <a:cubicBezTo>
                    <a:pt x="76720" y="190307"/>
                    <a:pt x="95681" y="181008"/>
                    <a:pt x="107058" y="169317"/>
                  </a:cubicBezTo>
                  <a:cubicBezTo>
                    <a:pt x="119193" y="157094"/>
                    <a:pt x="127283" y="140089"/>
                    <a:pt x="127283" y="120427"/>
                  </a:cubicBezTo>
                  <a:cubicBezTo>
                    <a:pt x="127283" y="101297"/>
                    <a:pt x="117929" y="87480"/>
                    <a:pt x="108828" y="80837"/>
                  </a:cubicBezTo>
                  <a:cubicBezTo>
                    <a:pt x="123491" y="72069"/>
                    <a:pt x="137901" y="55596"/>
                    <a:pt x="137901" y="36465"/>
                  </a:cubicBezTo>
                  <a:close/>
                  <a:moveTo>
                    <a:pt x="92395" y="80572"/>
                  </a:moveTo>
                  <a:cubicBezTo>
                    <a:pt x="89108" y="81900"/>
                    <a:pt x="86327" y="82432"/>
                    <a:pt x="80259" y="82432"/>
                  </a:cubicBezTo>
                  <a:cubicBezTo>
                    <a:pt x="76720" y="82432"/>
                    <a:pt x="71664" y="82697"/>
                    <a:pt x="69136" y="81369"/>
                  </a:cubicBezTo>
                  <a:cubicBezTo>
                    <a:pt x="69641" y="78712"/>
                    <a:pt x="78743" y="79243"/>
                    <a:pt x="81524" y="79243"/>
                  </a:cubicBezTo>
                  <a:cubicBezTo>
                    <a:pt x="86833" y="79243"/>
                    <a:pt x="89108" y="79243"/>
                    <a:pt x="92395" y="80572"/>
                  </a:cubicBezTo>
                  <a:close/>
                  <a:moveTo>
                    <a:pt x="123744" y="30354"/>
                  </a:moveTo>
                  <a:cubicBezTo>
                    <a:pt x="123744" y="48953"/>
                    <a:pt x="114137" y="68084"/>
                    <a:pt x="100990" y="76320"/>
                  </a:cubicBezTo>
                  <a:cubicBezTo>
                    <a:pt x="94164" y="73663"/>
                    <a:pt x="89108" y="73132"/>
                    <a:pt x="81524" y="73132"/>
                  </a:cubicBezTo>
                  <a:cubicBezTo>
                    <a:pt x="76214" y="73132"/>
                    <a:pt x="62057" y="72866"/>
                    <a:pt x="62057" y="81634"/>
                  </a:cubicBezTo>
                  <a:cubicBezTo>
                    <a:pt x="61804" y="89074"/>
                    <a:pt x="74950" y="88277"/>
                    <a:pt x="79501" y="88277"/>
                  </a:cubicBezTo>
                  <a:cubicBezTo>
                    <a:pt x="88855" y="88277"/>
                    <a:pt x="92647" y="88011"/>
                    <a:pt x="100232" y="84823"/>
                  </a:cubicBezTo>
                  <a:cubicBezTo>
                    <a:pt x="109839" y="94388"/>
                    <a:pt x="111103" y="102625"/>
                    <a:pt x="111356" y="114847"/>
                  </a:cubicBezTo>
                  <a:cubicBezTo>
                    <a:pt x="111861" y="130258"/>
                    <a:pt x="105794" y="150186"/>
                    <a:pt x="98715" y="160548"/>
                  </a:cubicBezTo>
                  <a:cubicBezTo>
                    <a:pt x="88855" y="174896"/>
                    <a:pt x="71917" y="184462"/>
                    <a:pt x="57506" y="184462"/>
                  </a:cubicBezTo>
                  <a:cubicBezTo>
                    <a:pt x="38292" y="184462"/>
                    <a:pt x="28685" y="169051"/>
                    <a:pt x="28685" y="150186"/>
                  </a:cubicBezTo>
                  <a:cubicBezTo>
                    <a:pt x="28685" y="147529"/>
                    <a:pt x="28685" y="143543"/>
                    <a:pt x="29949" y="138495"/>
                  </a:cubicBezTo>
                  <a:lnTo>
                    <a:pt x="46129" y="71272"/>
                  </a:lnTo>
                  <a:cubicBezTo>
                    <a:pt x="51691" y="48422"/>
                    <a:pt x="69894" y="6175"/>
                    <a:pt x="100232" y="6175"/>
                  </a:cubicBezTo>
                  <a:cubicBezTo>
                    <a:pt x="114895" y="6175"/>
                    <a:pt x="123744" y="14411"/>
                    <a:pt x="123744" y="303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A5612B3A-BC84-AEF5-A870-2FF1CABC966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58480" y="7094146"/>
              <a:ext cx="168122" cy="62174"/>
            </a:xfrm>
            <a:custGeom>
              <a:avLst/>
              <a:gdLst>
                <a:gd name="connsiteX0" fmla="*/ 159620 w 168122"/>
                <a:gd name="connsiteY0" fmla="*/ 10692 h 62174"/>
                <a:gd name="connsiteX1" fmla="*/ 168216 w 168122"/>
                <a:gd name="connsiteY1" fmla="*/ 5378 h 62174"/>
                <a:gd name="connsiteX2" fmla="*/ 159873 w 168122"/>
                <a:gd name="connsiteY2" fmla="*/ 63 h 62174"/>
                <a:gd name="connsiteX3" fmla="*/ 8437 w 168122"/>
                <a:gd name="connsiteY3" fmla="*/ 63 h 62174"/>
                <a:gd name="connsiteX4" fmla="*/ 94 w 168122"/>
                <a:gd name="connsiteY4" fmla="*/ 5378 h 62174"/>
                <a:gd name="connsiteX5" fmla="*/ 8690 w 168122"/>
                <a:gd name="connsiteY5" fmla="*/ 10692 h 62174"/>
                <a:gd name="connsiteX6" fmla="*/ 159620 w 168122"/>
                <a:gd name="connsiteY6" fmla="*/ 10692 h 62174"/>
                <a:gd name="connsiteX7" fmla="*/ 159873 w 168122"/>
                <a:gd name="connsiteY7" fmla="*/ 62238 h 62174"/>
                <a:gd name="connsiteX8" fmla="*/ 168216 w 168122"/>
                <a:gd name="connsiteY8" fmla="*/ 56924 h 62174"/>
                <a:gd name="connsiteX9" fmla="*/ 159620 w 168122"/>
                <a:gd name="connsiteY9" fmla="*/ 51610 h 62174"/>
                <a:gd name="connsiteX10" fmla="*/ 8690 w 168122"/>
                <a:gd name="connsiteY10" fmla="*/ 51610 h 62174"/>
                <a:gd name="connsiteX11" fmla="*/ 94 w 168122"/>
                <a:gd name="connsiteY11" fmla="*/ 56924 h 62174"/>
                <a:gd name="connsiteX12" fmla="*/ 8437 w 168122"/>
                <a:gd name="connsiteY12" fmla="*/ 62238 h 62174"/>
                <a:gd name="connsiteX13" fmla="*/ 159873 w 168122"/>
                <a:gd name="connsiteY13" fmla="*/ 62238 h 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122" h="62174">
                  <a:moveTo>
                    <a:pt x="159620" y="10692"/>
                  </a:moveTo>
                  <a:cubicBezTo>
                    <a:pt x="163413" y="10692"/>
                    <a:pt x="168216" y="10692"/>
                    <a:pt x="168216" y="5378"/>
                  </a:cubicBezTo>
                  <a:cubicBezTo>
                    <a:pt x="168216" y="63"/>
                    <a:pt x="163413" y="63"/>
                    <a:pt x="159873" y="63"/>
                  </a:cubicBezTo>
                  <a:lnTo>
                    <a:pt x="8437" y="63"/>
                  </a:lnTo>
                  <a:cubicBezTo>
                    <a:pt x="4897" y="63"/>
                    <a:pt x="94" y="63"/>
                    <a:pt x="94" y="5378"/>
                  </a:cubicBezTo>
                  <a:cubicBezTo>
                    <a:pt x="94" y="10692"/>
                    <a:pt x="4897" y="10692"/>
                    <a:pt x="8690" y="10692"/>
                  </a:cubicBezTo>
                  <a:lnTo>
                    <a:pt x="159620" y="10692"/>
                  </a:lnTo>
                  <a:close/>
                  <a:moveTo>
                    <a:pt x="159873" y="62238"/>
                  </a:moveTo>
                  <a:cubicBezTo>
                    <a:pt x="163413" y="62238"/>
                    <a:pt x="168216" y="62238"/>
                    <a:pt x="168216" y="56924"/>
                  </a:cubicBezTo>
                  <a:cubicBezTo>
                    <a:pt x="168216" y="51610"/>
                    <a:pt x="163413" y="51610"/>
                    <a:pt x="159620" y="51610"/>
                  </a:cubicBezTo>
                  <a:lnTo>
                    <a:pt x="8690" y="51610"/>
                  </a:lnTo>
                  <a:cubicBezTo>
                    <a:pt x="4897" y="51610"/>
                    <a:pt x="94" y="51610"/>
                    <a:pt x="94" y="56924"/>
                  </a:cubicBezTo>
                  <a:cubicBezTo>
                    <a:pt x="94" y="62238"/>
                    <a:pt x="4897" y="62238"/>
                    <a:pt x="8437" y="62238"/>
                  </a:cubicBezTo>
                  <a:lnTo>
                    <a:pt x="159873" y="6223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D5EF2CCA-E256-1625-3CAF-F786010A881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418297" y="6963544"/>
              <a:ext cx="64417" cy="123499"/>
            </a:xfrm>
            <a:custGeom>
              <a:avLst/>
              <a:gdLst>
                <a:gd name="connsiteX0" fmla="*/ 40103 w 64417"/>
                <a:gd name="connsiteY0" fmla="*/ 5267 h 123499"/>
                <a:gd name="connsiteX1" fmla="*/ 34794 w 64417"/>
                <a:gd name="connsiteY1" fmla="*/ 60 h 123499"/>
                <a:gd name="connsiteX2" fmla="*/ 108 w 64417"/>
                <a:gd name="connsiteY2" fmla="*/ 11963 h 123499"/>
                <a:gd name="connsiteX3" fmla="*/ 108 w 64417"/>
                <a:gd name="connsiteY3" fmla="*/ 18659 h 123499"/>
                <a:gd name="connsiteX4" fmla="*/ 25769 w 64417"/>
                <a:gd name="connsiteY4" fmla="*/ 13451 h 123499"/>
                <a:gd name="connsiteX5" fmla="*/ 25769 w 64417"/>
                <a:gd name="connsiteY5" fmla="*/ 108307 h 123499"/>
                <a:gd name="connsiteX6" fmla="*/ 8072 w 64417"/>
                <a:gd name="connsiteY6" fmla="*/ 116863 h 123499"/>
                <a:gd name="connsiteX7" fmla="*/ 1347 w 64417"/>
                <a:gd name="connsiteY7" fmla="*/ 116863 h 123499"/>
                <a:gd name="connsiteX8" fmla="*/ 1347 w 64417"/>
                <a:gd name="connsiteY8" fmla="*/ 123559 h 123499"/>
                <a:gd name="connsiteX9" fmla="*/ 32847 w 64417"/>
                <a:gd name="connsiteY9" fmla="*/ 122815 h 123499"/>
                <a:gd name="connsiteX10" fmla="*/ 64525 w 64417"/>
                <a:gd name="connsiteY10" fmla="*/ 123559 h 123499"/>
                <a:gd name="connsiteX11" fmla="*/ 64525 w 64417"/>
                <a:gd name="connsiteY11" fmla="*/ 116863 h 123499"/>
                <a:gd name="connsiteX12" fmla="*/ 57800 w 64417"/>
                <a:gd name="connsiteY12" fmla="*/ 116863 h 123499"/>
                <a:gd name="connsiteX13" fmla="*/ 40103 w 64417"/>
                <a:gd name="connsiteY13" fmla="*/ 108307 h 123499"/>
                <a:gd name="connsiteX14" fmla="*/ 40103 w 64417"/>
                <a:gd name="connsiteY14" fmla="*/ 5267 h 1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7" h="123499">
                  <a:moveTo>
                    <a:pt x="40103" y="5267"/>
                  </a:moveTo>
                  <a:cubicBezTo>
                    <a:pt x="40103" y="246"/>
                    <a:pt x="39749" y="60"/>
                    <a:pt x="34794" y="60"/>
                  </a:cubicBezTo>
                  <a:cubicBezTo>
                    <a:pt x="23468" y="11777"/>
                    <a:pt x="7364" y="11963"/>
                    <a:pt x="108" y="11963"/>
                  </a:cubicBezTo>
                  <a:lnTo>
                    <a:pt x="108" y="18659"/>
                  </a:lnTo>
                  <a:cubicBezTo>
                    <a:pt x="4355" y="18659"/>
                    <a:pt x="16035" y="18659"/>
                    <a:pt x="25769" y="13451"/>
                  </a:cubicBezTo>
                  <a:lnTo>
                    <a:pt x="25769" y="108307"/>
                  </a:lnTo>
                  <a:cubicBezTo>
                    <a:pt x="25769" y="114445"/>
                    <a:pt x="25769" y="116863"/>
                    <a:pt x="8072" y="116863"/>
                  </a:cubicBezTo>
                  <a:lnTo>
                    <a:pt x="1347" y="116863"/>
                  </a:lnTo>
                  <a:lnTo>
                    <a:pt x="1347" y="123559"/>
                  </a:lnTo>
                  <a:cubicBezTo>
                    <a:pt x="4532" y="123373"/>
                    <a:pt x="26300" y="122815"/>
                    <a:pt x="32847" y="122815"/>
                  </a:cubicBezTo>
                  <a:cubicBezTo>
                    <a:pt x="38334" y="122815"/>
                    <a:pt x="60632" y="123373"/>
                    <a:pt x="64525" y="123559"/>
                  </a:cubicBezTo>
                  <a:lnTo>
                    <a:pt x="64525" y="116863"/>
                  </a:lnTo>
                  <a:lnTo>
                    <a:pt x="57800" y="116863"/>
                  </a:lnTo>
                  <a:cubicBezTo>
                    <a:pt x="40103" y="116863"/>
                    <a:pt x="40103" y="114445"/>
                    <a:pt x="40103" y="108307"/>
                  </a:cubicBezTo>
                  <a:lnTo>
                    <a:pt x="40103" y="526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C510B878-115D-4820-89E7-FA3DC736BE9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341519" y="7119919"/>
              <a:ext cx="215750" cy="10627"/>
            </a:xfrm>
            <a:custGeom>
              <a:avLst/>
              <a:gdLst>
                <a:gd name="connsiteX0" fmla="*/ 0 w 215750"/>
                <a:gd name="connsiteY0" fmla="*/ 0 h 10627"/>
                <a:gd name="connsiteX1" fmla="*/ 215750 w 215750"/>
                <a:gd name="connsiteY1" fmla="*/ 0 h 10627"/>
                <a:gd name="connsiteX2" fmla="*/ 215750 w 215750"/>
                <a:gd name="connsiteY2" fmla="*/ 10628 h 10627"/>
                <a:gd name="connsiteX3" fmla="*/ 0 w 215750"/>
                <a:gd name="connsiteY3" fmla="*/ 10628 h 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50" h="10627">
                  <a:moveTo>
                    <a:pt x="0" y="0"/>
                  </a:moveTo>
                  <a:lnTo>
                    <a:pt x="215750" y="0"/>
                  </a:lnTo>
                  <a:lnTo>
                    <a:pt x="215750" y="10628"/>
                  </a:lnTo>
                  <a:lnTo>
                    <a:pt x="0" y="10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F626788F-D6F7-678B-FCD0-F1309FEDC2D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347536" y="7201262"/>
              <a:ext cx="102112" cy="121825"/>
            </a:xfrm>
            <a:custGeom>
              <a:avLst/>
              <a:gdLst>
                <a:gd name="connsiteX0" fmla="*/ 73195 w 102112"/>
                <a:gd name="connsiteY0" fmla="*/ 56051 h 121825"/>
                <a:gd name="connsiteX1" fmla="*/ 37446 w 102112"/>
                <a:gd name="connsiteY1" fmla="*/ 67 h 121825"/>
                <a:gd name="connsiteX2" fmla="*/ 13025 w 102112"/>
                <a:gd name="connsiteY2" fmla="*/ 10854 h 121825"/>
                <a:gd name="connsiteX3" fmla="*/ 106 w 102112"/>
                <a:gd name="connsiteY3" fmla="*/ 33546 h 121825"/>
                <a:gd name="connsiteX4" fmla="*/ 2937 w 102112"/>
                <a:gd name="connsiteY4" fmla="*/ 35777 h 121825"/>
                <a:gd name="connsiteX5" fmla="*/ 6300 w 102112"/>
                <a:gd name="connsiteY5" fmla="*/ 32616 h 121825"/>
                <a:gd name="connsiteX6" fmla="*/ 34969 w 102112"/>
                <a:gd name="connsiteY6" fmla="*/ 14946 h 121825"/>
                <a:gd name="connsiteX7" fmla="*/ 67178 w 102112"/>
                <a:gd name="connsiteY7" fmla="*/ 63862 h 121825"/>
                <a:gd name="connsiteX8" fmla="*/ 65939 w 102112"/>
                <a:gd name="connsiteY8" fmla="*/ 77254 h 121825"/>
                <a:gd name="connsiteX9" fmla="*/ 56559 w 102112"/>
                <a:gd name="connsiteY9" fmla="*/ 117428 h 121825"/>
                <a:gd name="connsiteX10" fmla="*/ 59568 w 102112"/>
                <a:gd name="connsiteY10" fmla="*/ 121892 h 121825"/>
                <a:gd name="connsiteX11" fmla="*/ 65585 w 102112"/>
                <a:gd name="connsiteY11" fmla="*/ 112220 h 121825"/>
                <a:gd name="connsiteX12" fmla="*/ 72487 w 102112"/>
                <a:gd name="connsiteY12" fmla="*/ 77812 h 121825"/>
                <a:gd name="connsiteX13" fmla="*/ 86821 w 102112"/>
                <a:gd name="connsiteY13" fmla="*/ 37265 h 121825"/>
                <a:gd name="connsiteX14" fmla="*/ 101333 w 102112"/>
                <a:gd name="connsiteY14" fmla="*/ 6577 h 121825"/>
                <a:gd name="connsiteX15" fmla="*/ 102218 w 102112"/>
                <a:gd name="connsiteY15" fmla="*/ 4159 h 121825"/>
                <a:gd name="connsiteX16" fmla="*/ 99386 w 102112"/>
                <a:gd name="connsiteY16" fmla="*/ 1927 h 121825"/>
                <a:gd name="connsiteX17" fmla="*/ 96732 w 102112"/>
                <a:gd name="connsiteY17" fmla="*/ 2857 h 121825"/>
                <a:gd name="connsiteX18" fmla="*/ 73195 w 102112"/>
                <a:gd name="connsiteY18" fmla="*/ 56051 h 12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112" h="121825">
                  <a:moveTo>
                    <a:pt x="73195" y="56051"/>
                  </a:moveTo>
                  <a:cubicBezTo>
                    <a:pt x="72310" y="45263"/>
                    <a:pt x="66293" y="67"/>
                    <a:pt x="37446" y="67"/>
                  </a:cubicBezTo>
                  <a:cubicBezTo>
                    <a:pt x="27005" y="67"/>
                    <a:pt x="17980" y="6019"/>
                    <a:pt x="13025" y="10854"/>
                  </a:cubicBezTo>
                  <a:cubicBezTo>
                    <a:pt x="2229" y="21084"/>
                    <a:pt x="106" y="32988"/>
                    <a:pt x="106" y="33546"/>
                  </a:cubicBezTo>
                  <a:cubicBezTo>
                    <a:pt x="106" y="35777"/>
                    <a:pt x="2406" y="35777"/>
                    <a:pt x="2937" y="35777"/>
                  </a:cubicBezTo>
                  <a:cubicBezTo>
                    <a:pt x="5238" y="35777"/>
                    <a:pt x="5415" y="35405"/>
                    <a:pt x="6300" y="32616"/>
                  </a:cubicBezTo>
                  <a:cubicBezTo>
                    <a:pt x="10016" y="21642"/>
                    <a:pt x="23112" y="14946"/>
                    <a:pt x="34969" y="14946"/>
                  </a:cubicBezTo>
                  <a:cubicBezTo>
                    <a:pt x="63461" y="14946"/>
                    <a:pt x="67178" y="44891"/>
                    <a:pt x="67178" y="63862"/>
                  </a:cubicBezTo>
                  <a:cubicBezTo>
                    <a:pt x="67178" y="73162"/>
                    <a:pt x="66647" y="75208"/>
                    <a:pt x="65939" y="77254"/>
                  </a:cubicBezTo>
                  <a:cubicBezTo>
                    <a:pt x="61868" y="91203"/>
                    <a:pt x="56559" y="111848"/>
                    <a:pt x="56559" y="117428"/>
                  </a:cubicBezTo>
                  <a:cubicBezTo>
                    <a:pt x="56559" y="119474"/>
                    <a:pt x="57267" y="121892"/>
                    <a:pt x="59568" y="121892"/>
                  </a:cubicBezTo>
                  <a:cubicBezTo>
                    <a:pt x="60807" y="121892"/>
                    <a:pt x="62753" y="121892"/>
                    <a:pt x="65585" y="112220"/>
                  </a:cubicBezTo>
                  <a:cubicBezTo>
                    <a:pt x="67708" y="104967"/>
                    <a:pt x="71071" y="91203"/>
                    <a:pt x="72487" y="77812"/>
                  </a:cubicBezTo>
                  <a:cubicBezTo>
                    <a:pt x="73195" y="71302"/>
                    <a:pt x="83105" y="46193"/>
                    <a:pt x="86821" y="37265"/>
                  </a:cubicBezTo>
                  <a:cubicBezTo>
                    <a:pt x="89299" y="31500"/>
                    <a:pt x="93015" y="22758"/>
                    <a:pt x="101333" y="6577"/>
                  </a:cubicBezTo>
                  <a:cubicBezTo>
                    <a:pt x="101864" y="5647"/>
                    <a:pt x="102218" y="4903"/>
                    <a:pt x="102218" y="4159"/>
                  </a:cubicBezTo>
                  <a:cubicBezTo>
                    <a:pt x="102218" y="1927"/>
                    <a:pt x="99917" y="1927"/>
                    <a:pt x="99386" y="1927"/>
                  </a:cubicBezTo>
                  <a:cubicBezTo>
                    <a:pt x="98855" y="1927"/>
                    <a:pt x="97263" y="1927"/>
                    <a:pt x="96732" y="2857"/>
                  </a:cubicBezTo>
                  <a:cubicBezTo>
                    <a:pt x="94608" y="6763"/>
                    <a:pt x="81158" y="33360"/>
                    <a:pt x="73195" y="560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74428D1D-EA8E-6A67-B9CE-F58D247E8E2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468713" y="7141665"/>
              <a:ext cx="65731" cy="91402"/>
            </a:xfrm>
            <a:custGeom>
              <a:avLst/>
              <a:gdLst>
                <a:gd name="connsiteX0" fmla="*/ 31712 w 65731"/>
                <a:gd name="connsiteY0" fmla="*/ 44570 h 91402"/>
                <a:gd name="connsiteX1" fmla="*/ 51053 w 65731"/>
                <a:gd name="connsiteY1" fmla="*/ 65295 h 91402"/>
                <a:gd name="connsiteX2" fmla="*/ 31839 w 65731"/>
                <a:gd name="connsiteY2" fmla="*/ 86020 h 91402"/>
                <a:gd name="connsiteX3" fmla="*/ 8959 w 65731"/>
                <a:gd name="connsiteY3" fmla="*/ 79112 h 91402"/>
                <a:gd name="connsiteX4" fmla="*/ 15658 w 65731"/>
                <a:gd name="connsiteY4" fmla="*/ 71008 h 91402"/>
                <a:gd name="connsiteX5" fmla="*/ 7948 w 65731"/>
                <a:gd name="connsiteY5" fmla="*/ 62904 h 91402"/>
                <a:gd name="connsiteX6" fmla="*/ 110 w 65731"/>
                <a:gd name="connsiteY6" fmla="*/ 71273 h 91402"/>
                <a:gd name="connsiteX7" fmla="*/ 32218 w 65731"/>
                <a:gd name="connsiteY7" fmla="*/ 91467 h 91402"/>
                <a:gd name="connsiteX8" fmla="*/ 65842 w 65731"/>
                <a:gd name="connsiteY8" fmla="*/ 65428 h 91402"/>
                <a:gd name="connsiteX9" fmla="*/ 42204 w 65731"/>
                <a:gd name="connsiteY9" fmla="*/ 41780 h 91402"/>
                <a:gd name="connsiteX10" fmla="*/ 61418 w 65731"/>
                <a:gd name="connsiteY10" fmla="*/ 19063 h 91402"/>
                <a:gd name="connsiteX11" fmla="*/ 32597 w 65731"/>
                <a:gd name="connsiteY11" fmla="*/ 65 h 91402"/>
                <a:gd name="connsiteX12" fmla="*/ 4535 w 65731"/>
                <a:gd name="connsiteY12" fmla="*/ 18930 h 91402"/>
                <a:gd name="connsiteX13" fmla="*/ 11740 w 65731"/>
                <a:gd name="connsiteY13" fmla="*/ 26768 h 91402"/>
                <a:gd name="connsiteX14" fmla="*/ 18945 w 65731"/>
                <a:gd name="connsiteY14" fmla="*/ 19196 h 91402"/>
                <a:gd name="connsiteX15" fmla="*/ 12877 w 65731"/>
                <a:gd name="connsiteY15" fmla="*/ 11623 h 91402"/>
                <a:gd name="connsiteX16" fmla="*/ 32218 w 65731"/>
                <a:gd name="connsiteY16" fmla="*/ 5113 h 91402"/>
                <a:gd name="connsiteX17" fmla="*/ 48019 w 65731"/>
                <a:gd name="connsiteY17" fmla="*/ 19063 h 91402"/>
                <a:gd name="connsiteX18" fmla="*/ 29942 w 65731"/>
                <a:gd name="connsiteY18" fmla="*/ 39655 h 91402"/>
                <a:gd name="connsiteX19" fmla="*/ 22611 w 65731"/>
                <a:gd name="connsiteY19" fmla="*/ 40053 h 91402"/>
                <a:gd name="connsiteX20" fmla="*/ 19830 w 65731"/>
                <a:gd name="connsiteY20" fmla="*/ 42312 h 91402"/>
                <a:gd name="connsiteX21" fmla="*/ 23369 w 65731"/>
                <a:gd name="connsiteY21" fmla="*/ 44570 h 91402"/>
                <a:gd name="connsiteX22" fmla="*/ 31712 w 65731"/>
                <a:gd name="connsiteY22" fmla="*/ 44570 h 9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731" h="91402">
                  <a:moveTo>
                    <a:pt x="31712" y="44570"/>
                  </a:moveTo>
                  <a:cubicBezTo>
                    <a:pt x="43342" y="44570"/>
                    <a:pt x="51053" y="52143"/>
                    <a:pt x="51053" y="65295"/>
                  </a:cubicBezTo>
                  <a:cubicBezTo>
                    <a:pt x="51053" y="78846"/>
                    <a:pt x="43089" y="86020"/>
                    <a:pt x="31839" y="86020"/>
                  </a:cubicBezTo>
                  <a:cubicBezTo>
                    <a:pt x="30448" y="86020"/>
                    <a:pt x="15406" y="86020"/>
                    <a:pt x="8959" y="79112"/>
                  </a:cubicBezTo>
                  <a:cubicBezTo>
                    <a:pt x="14142" y="78315"/>
                    <a:pt x="15658" y="74196"/>
                    <a:pt x="15658" y="71008"/>
                  </a:cubicBezTo>
                  <a:cubicBezTo>
                    <a:pt x="15658" y="66092"/>
                    <a:pt x="12119" y="62904"/>
                    <a:pt x="7948" y="62904"/>
                  </a:cubicBezTo>
                  <a:cubicBezTo>
                    <a:pt x="3902" y="62904"/>
                    <a:pt x="110" y="65694"/>
                    <a:pt x="110" y="71273"/>
                  </a:cubicBezTo>
                  <a:cubicBezTo>
                    <a:pt x="110" y="85090"/>
                    <a:pt x="15026" y="91467"/>
                    <a:pt x="32218" y="91467"/>
                  </a:cubicBezTo>
                  <a:cubicBezTo>
                    <a:pt x="52949" y="91467"/>
                    <a:pt x="65842" y="78315"/>
                    <a:pt x="65842" y="65428"/>
                  </a:cubicBezTo>
                  <a:cubicBezTo>
                    <a:pt x="65842" y="54534"/>
                    <a:pt x="56614" y="45235"/>
                    <a:pt x="42204" y="41780"/>
                  </a:cubicBezTo>
                  <a:cubicBezTo>
                    <a:pt x="57373" y="36599"/>
                    <a:pt x="61418" y="26502"/>
                    <a:pt x="61418" y="19063"/>
                  </a:cubicBezTo>
                  <a:cubicBezTo>
                    <a:pt x="61418" y="8169"/>
                    <a:pt x="48524" y="65"/>
                    <a:pt x="32597" y="65"/>
                  </a:cubicBezTo>
                  <a:cubicBezTo>
                    <a:pt x="17049" y="65"/>
                    <a:pt x="4535" y="6973"/>
                    <a:pt x="4535" y="18930"/>
                  </a:cubicBezTo>
                  <a:cubicBezTo>
                    <a:pt x="4535" y="25174"/>
                    <a:pt x="9338" y="26768"/>
                    <a:pt x="11740" y="26768"/>
                  </a:cubicBezTo>
                  <a:cubicBezTo>
                    <a:pt x="15406" y="26768"/>
                    <a:pt x="18945" y="23978"/>
                    <a:pt x="18945" y="19196"/>
                  </a:cubicBezTo>
                  <a:cubicBezTo>
                    <a:pt x="18945" y="16140"/>
                    <a:pt x="17428" y="12420"/>
                    <a:pt x="12877" y="11623"/>
                  </a:cubicBezTo>
                  <a:cubicBezTo>
                    <a:pt x="18313" y="5512"/>
                    <a:pt x="29563" y="5113"/>
                    <a:pt x="32218" y="5113"/>
                  </a:cubicBezTo>
                  <a:cubicBezTo>
                    <a:pt x="41446" y="5113"/>
                    <a:pt x="48019" y="10029"/>
                    <a:pt x="48019" y="19063"/>
                  </a:cubicBezTo>
                  <a:cubicBezTo>
                    <a:pt x="48019" y="26768"/>
                    <a:pt x="43215" y="38858"/>
                    <a:pt x="29942" y="39655"/>
                  </a:cubicBezTo>
                  <a:cubicBezTo>
                    <a:pt x="26403" y="39788"/>
                    <a:pt x="25897" y="39920"/>
                    <a:pt x="22611" y="40053"/>
                  </a:cubicBezTo>
                  <a:cubicBezTo>
                    <a:pt x="21220" y="40186"/>
                    <a:pt x="19830" y="40319"/>
                    <a:pt x="19830" y="42312"/>
                  </a:cubicBezTo>
                  <a:cubicBezTo>
                    <a:pt x="19830" y="44570"/>
                    <a:pt x="21094" y="44570"/>
                    <a:pt x="23369" y="44570"/>
                  </a:cubicBezTo>
                  <a:lnTo>
                    <a:pt x="31712" y="44570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DC6DA206-E71C-F8F4-AA09-DF2F8A07C23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599490" y="7001415"/>
              <a:ext cx="186577" cy="190243"/>
            </a:xfrm>
            <a:custGeom>
              <a:avLst/>
              <a:gdLst>
                <a:gd name="connsiteX0" fmla="*/ 99977 w 186577"/>
                <a:gd name="connsiteY0" fmla="*/ 4846 h 190243"/>
                <a:gd name="connsiteX1" fmla="*/ 93404 w 186577"/>
                <a:gd name="connsiteY1" fmla="*/ 63 h 190243"/>
                <a:gd name="connsiteX2" fmla="*/ 86831 w 186577"/>
                <a:gd name="connsiteY2" fmla="*/ 4846 h 190243"/>
                <a:gd name="connsiteX3" fmla="*/ 1379 w 186577"/>
                <a:gd name="connsiteY3" fmla="*/ 184993 h 190243"/>
                <a:gd name="connsiteX4" fmla="*/ 115 w 186577"/>
                <a:gd name="connsiteY4" fmla="*/ 188182 h 190243"/>
                <a:gd name="connsiteX5" fmla="*/ 5677 w 186577"/>
                <a:gd name="connsiteY5" fmla="*/ 190307 h 190243"/>
                <a:gd name="connsiteX6" fmla="*/ 181131 w 186577"/>
                <a:gd name="connsiteY6" fmla="*/ 190307 h 190243"/>
                <a:gd name="connsiteX7" fmla="*/ 186693 w 186577"/>
                <a:gd name="connsiteY7" fmla="*/ 188182 h 190243"/>
                <a:gd name="connsiteX8" fmla="*/ 185429 w 186577"/>
                <a:gd name="connsiteY8" fmla="*/ 184993 h 190243"/>
                <a:gd name="connsiteX9" fmla="*/ 99977 w 186577"/>
                <a:gd name="connsiteY9" fmla="*/ 4846 h 190243"/>
                <a:gd name="connsiteX10" fmla="*/ 85314 w 186577"/>
                <a:gd name="connsiteY10" fmla="*/ 26634 h 190243"/>
                <a:gd name="connsiteX11" fmla="*/ 153321 w 186577"/>
                <a:gd name="connsiteY11" fmla="*/ 170114 h 190243"/>
                <a:gd name="connsiteX12" fmla="*/ 17054 w 186577"/>
                <a:gd name="connsiteY12" fmla="*/ 170114 h 190243"/>
                <a:gd name="connsiteX13" fmla="*/ 85314 w 186577"/>
                <a:gd name="connsiteY13" fmla="*/ 26634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577" h="190243">
                  <a:moveTo>
                    <a:pt x="99977" y="4846"/>
                  </a:moveTo>
                  <a:cubicBezTo>
                    <a:pt x="98208" y="1392"/>
                    <a:pt x="97702" y="63"/>
                    <a:pt x="93404" y="63"/>
                  </a:cubicBezTo>
                  <a:cubicBezTo>
                    <a:pt x="89106" y="63"/>
                    <a:pt x="88601" y="1392"/>
                    <a:pt x="86831" y="4846"/>
                  </a:cubicBezTo>
                  <a:lnTo>
                    <a:pt x="1379" y="184993"/>
                  </a:lnTo>
                  <a:cubicBezTo>
                    <a:pt x="115" y="187385"/>
                    <a:pt x="115" y="187916"/>
                    <a:pt x="115" y="188182"/>
                  </a:cubicBezTo>
                  <a:cubicBezTo>
                    <a:pt x="115" y="190307"/>
                    <a:pt x="1632" y="190307"/>
                    <a:pt x="5677" y="190307"/>
                  </a:cubicBezTo>
                  <a:lnTo>
                    <a:pt x="181131" y="190307"/>
                  </a:lnTo>
                  <a:cubicBezTo>
                    <a:pt x="185176" y="190307"/>
                    <a:pt x="186693" y="190307"/>
                    <a:pt x="186693" y="188182"/>
                  </a:cubicBezTo>
                  <a:cubicBezTo>
                    <a:pt x="186693" y="187916"/>
                    <a:pt x="186693" y="187385"/>
                    <a:pt x="185429" y="184993"/>
                  </a:cubicBezTo>
                  <a:lnTo>
                    <a:pt x="99977" y="4846"/>
                  </a:lnTo>
                  <a:close/>
                  <a:moveTo>
                    <a:pt x="85314" y="26634"/>
                  </a:moveTo>
                  <a:lnTo>
                    <a:pt x="153321" y="170114"/>
                  </a:lnTo>
                  <a:lnTo>
                    <a:pt x="17054" y="170114"/>
                  </a:lnTo>
                  <a:lnTo>
                    <a:pt x="85314" y="266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0A0DACCA-F56A-D801-9BAB-113F97C34CC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802838" y="7074218"/>
              <a:ext cx="132727" cy="174567"/>
            </a:xfrm>
            <a:custGeom>
              <a:avLst/>
              <a:gdLst>
                <a:gd name="connsiteX0" fmla="*/ 5938 w 132727"/>
                <a:gd name="connsiteY0" fmla="*/ 50016 h 174567"/>
                <a:gd name="connsiteX1" fmla="*/ 46136 w 132727"/>
                <a:gd name="connsiteY1" fmla="*/ 19194 h 174567"/>
                <a:gd name="connsiteX2" fmla="*/ 87092 w 132727"/>
                <a:gd name="connsiteY2" fmla="*/ 86683 h 174567"/>
                <a:gd name="connsiteX3" fmla="*/ 84058 w 132727"/>
                <a:gd name="connsiteY3" fmla="*/ 112722 h 174567"/>
                <a:gd name="connsiteX4" fmla="*/ 70912 w 132727"/>
                <a:gd name="connsiteY4" fmla="*/ 169848 h 174567"/>
                <a:gd name="connsiteX5" fmla="*/ 74199 w 132727"/>
                <a:gd name="connsiteY5" fmla="*/ 174631 h 174567"/>
                <a:gd name="connsiteX6" fmla="*/ 82289 w 132727"/>
                <a:gd name="connsiteY6" fmla="*/ 158689 h 174567"/>
                <a:gd name="connsiteX7" fmla="*/ 91643 w 132727"/>
                <a:gd name="connsiteY7" fmla="*/ 112988 h 174567"/>
                <a:gd name="connsiteX8" fmla="*/ 93665 w 132727"/>
                <a:gd name="connsiteY8" fmla="*/ 102625 h 174567"/>
                <a:gd name="connsiteX9" fmla="*/ 128048 w 132727"/>
                <a:gd name="connsiteY9" fmla="*/ 15740 h 174567"/>
                <a:gd name="connsiteX10" fmla="*/ 132852 w 132727"/>
                <a:gd name="connsiteY10" fmla="*/ 5643 h 174567"/>
                <a:gd name="connsiteX11" fmla="*/ 129818 w 132727"/>
                <a:gd name="connsiteY11" fmla="*/ 2986 h 174567"/>
                <a:gd name="connsiteX12" fmla="*/ 126784 w 132727"/>
                <a:gd name="connsiteY12" fmla="*/ 4846 h 174567"/>
                <a:gd name="connsiteX13" fmla="*/ 93412 w 132727"/>
                <a:gd name="connsiteY13" fmla="*/ 83494 h 174567"/>
                <a:gd name="connsiteX14" fmla="*/ 83047 w 132727"/>
                <a:gd name="connsiteY14" fmla="*/ 29291 h 174567"/>
                <a:gd name="connsiteX15" fmla="*/ 49423 w 132727"/>
                <a:gd name="connsiteY15" fmla="*/ 63 h 174567"/>
                <a:gd name="connsiteX16" fmla="*/ 124 w 132727"/>
                <a:gd name="connsiteY16" fmla="*/ 48687 h 174567"/>
                <a:gd name="connsiteX17" fmla="*/ 4927 w 132727"/>
                <a:gd name="connsiteY17" fmla="*/ 51344 h 174567"/>
                <a:gd name="connsiteX18" fmla="*/ 5938 w 132727"/>
                <a:gd name="connsiteY18" fmla="*/ 50016 h 17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727" h="174567">
                  <a:moveTo>
                    <a:pt x="5938" y="50016"/>
                  </a:moveTo>
                  <a:cubicBezTo>
                    <a:pt x="15798" y="19460"/>
                    <a:pt x="43355" y="19194"/>
                    <a:pt x="46136" y="19194"/>
                  </a:cubicBezTo>
                  <a:cubicBezTo>
                    <a:pt x="84311" y="19194"/>
                    <a:pt x="87092" y="65692"/>
                    <a:pt x="87092" y="86683"/>
                  </a:cubicBezTo>
                  <a:cubicBezTo>
                    <a:pt x="87092" y="102891"/>
                    <a:pt x="85828" y="107408"/>
                    <a:pt x="84058" y="112722"/>
                  </a:cubicBezTo>
                  <a:cubicBezTo>
                    <a:pt x="78496" y="132118"/>
                    <a:pt x="70912" y="162940"/>
                    <a:pt x="70912" y="169848"/>
                  </a:cubicBezTo>
                  <a:cubicBezTo>
                    <a:pt x="70912" y="172771"/>
                    <a:pt x="72176" y="174631"/>
                    <a:pt x="74199" y="174631"/>
                  </a:cubicBezTo>
                  <a:cubicBezTo>
                    <a:pt x="77485" y="174631"/>
                    <a:pt x="79508" y="168785"/>
                    <a:pt x="82289" y="158689"/>
                  </a:cubicBezTo>
                  <a:cubicBezTo>
                    <a:pt x="88103" y="136369"/>
                    <a:pt x="90632" y="121224"/>
                    <a:pt x="91643" y="112988"/>
                  </a:cubicBezTo>
                  <a:cubicBezTo>
                    <a:pt x="92148" y="109533"/>
                    <a:pt x="92654" y="106079"/>
                    <a:pt x="93665" y="102625"/>
                  </a:cubicBezTo>
                  <a:cubicBezTo>
                    <a:pt x="101755" y="76320"/>
                    <a:pt x="117936" y="36731"/>
                    <a:pt x="128048" y="15740"/>
                  </a:cubicBezTo>
                  <a:cubicBezTo>
                    <a:pt x="129818" y="12552"/>
                    <a:pt x="132852" y="6706"/>
                    <a:pt x="132852" y="5643"/>
                  </a:cubicBezTo>
                  <a:cubicBezTo>
                    <a:pt x="132852" y="2986"/>
                    <a:pt x="130323" y="2986"/>
                    <a:pt x="129818" y="2986"/>
                  </a:cubicBezTo>
                  <a:cubicBezTo>
                    <a:pt x="129059" y="2986"/>
                    <a:pt x="127543" y="2986"/>
                    <a:pt x="126784" y="4846"/>
                  </a:cubicBezTo>
                  <a:cubicBezTo>
                    <a:pt x="113638" y="30088"/>
                    <a:pt x="103525" y="56658"/>
                    <a:pt x="93412" y="83494"/>
                  </a:cubicBezTo>
                  <a:cubicBezTo>
                    <a:pt x="93160" y="75258"/>
                    <a:pt x="92907" y="55064"/>
                    <a:pt x="83047" y="29291"/>
                  </a:cubicBezTo>
                  <a:cubicBezTo>
                    <a:pt x="76979" y="13083"/>
                    <a:pt x="66867" y="63"/>
                    <a:pt x="49423" y="63"/>
                  </a:cubicBezTo>
                  <a:cubicBezTo>
                    <a:pt x="17821" y="63"/>
                    <a:pt x="124" y="40450"/>
                    <a:pt x="124" y="48687"/>
                  </a:cubicBezTo>
                  <a:cubicBezTo>
                    <a:pt x="124" y="51344"/>
                    <a:pt x="2399" y="51344"/>
                    <a:pt x="4927" y="51344"/>
                  </a:cubicBezTo>
                  <a:lnTo>
                    <a:pt x="5938" y="5001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E1BAB50B-A0DC-314F-D665-869D16001FE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950775" y="7004072"/>
              <a:ext cx="137816" cy="239133"/>
            </a:xfrm>
            <a:custGeom>
              <a:avLst/>
              <a:gdLst>
                <a:gd name="connsiteX0" fmla="*/ 137946 w 137816"/>
                <a:gd name="connsiteY0" fmla="*/ 36465 h 239133"/>
                <a:gd name="connsiteX1" fmla="*/ 103563 w 137816"/>
                <a:gd name="connsiteY1" fmla="*/ 63 h 239133"/>
                <a:gd name="connsiteX2" fmla="*/ 72972 w 137816"/>
                <a:gd name="connsiteY2" fmla="*/ 11223 h 239133"/>
                <a:gd name="connsiteX3" fmla="*/ 40359 w 137816"/>
                <a:gd name="connsiteY3" fmla="*/ 67818 h 239133"/>
                <a:gd name="connsiteX4" fmla="*/ 161 w 137816"/>
                <a:gd name="connsiteY4" fmla="*/ 236540 h 239133"/>
                <a:gd name="connsiteX5" fmla="*/ 3195 w 137816"/>
                <a:gd name="connsiteY5" fmla="*/ 239197 h 239133"/>
                <a:gd name="connsiteX6" fmla="*/ 6229 w 137816"/>
                <a:gd name="connsiteY6" fmla="*/ 237868 h 239133"/>
                <a:gd name="connsiteX7" fmla="*/ 23926 w 137816"/>
                <a:gd name="connsiteY7" fmla="*/ 164534 h 239133"/>
                <a:gd name="connsiteX8" fmla="*/ 58309 w 137816"/>
                <a:gd name="connsiteY8" fmla="*/ 190307 h 239133"/>
                <a:gd name="connsiteX9" fmla="*/ 107102 w 137816"/>
                <a:gd name="connsiteY9" fmla="*/ 169317 h 239133"/>
                <a:gd name="connsiteX10" fmla="*/ 127327 w 137816"/>
                <a:gd name="connsiteY10" fmla="*/ 120427 h 239133"/>
                <a:gd name="connsiteX11" fmla="*/ 108872 w 137816"/>
                <a:gd name="connsiteY11" fmla="*/ 80837 h 239133"/>
                <a:gd name="connsiteX12" fmla="*/ 137946 w 137816"/>
                <a:gd name="connsiteY12" fmla="*/ 36465 h 239133"/>
                <a:gd name="connsiteX13" fmla="*/ 92439 w 137816"/>
                <a:gd name="connsiteY13" fmla="*/ 80572 h 239133"/>
                <a:gd name="connsiteX14" fmla="*/ 80304 w 137816"/>
                <a:gd name="connsiteY14" fmla="*/ 82432 h 239133"/>
                <a:gd name="connsiteX15" fmla="*/ 69180 w 137816"/>
                <a:gd name="connsiteY15" fmla="*/ 81369 h 239133"/>
                <a:gd name="connsiteX16" fmla="*/ 81568 w 137816"/>
                <a:gd name="connsiteY16" fmla="*/ 79243 h 239133"/>
                <a:gd name="connsiteX17" fmla="*/ 92439 w 137816"/>
                <a:gd name="connsiteY17" fmla="*/ 80572 h 239133"/>
                <a:gd name="connsiteX18" fmla="*/ 123788 w 137816"/>
                <a:gd name="connsiteY18" fmla="*/ 30354 h 239133"/>
                <a:gd name="connsiteX19" fmla="*/ 101035 w 137816"/>
                <a:gd name="connsiteY19" fmla="*/ 76320 h 239133"/>
                <a:gd name="connsiteX20" fmla="*/ 81568 w 137816"/>
                <a:gd name="connsiteY20" fmla="*/ 73132 h 239133"/>
                <a:gd name="connsiteX21" fmla="*/ 62101 w 137816"/>
                <a:gd name="connsiteY21" fmla="*/ 81634 h 239133"/>
                <a:gd name="connsiteX22" fmla="*/ 79545 w 137816"/>
                <a:gd name="connsiteY22" fmla="*/ 88277 h 239133"/>
                <a:gd name="connsiteX23" fmla="*/ 100276 w 137816"/>
                <a:gd name="connsiteY23" fmla="*/ 84823 h 239133"/>
                <a:gd name="connsiteX24" fmla="*/ 111400 w 137816"/>
                <a:gd name="connsiteY24" fmla="*/ 114847 h 239133"/>
                <a:gd name="connsiteX25" fmla="*/ 98759 w 137816"/>
                <a:gd name="connsiteY25" fmla="*/ 160548 h 239133"/>
                <a:gd name="connsiteX26" fmla="*/ 57550 w 137816"/>
                <a:gd name="connsiteY26" fmla="*/ 184462 h 239133"/>
                <a:gd name="connsiteX27" fmla="*/ 28730 w 137816"/>
                <a:gd name="connsiteY27" fmla="*/ 150186 h 239133"/>
                <a:gd name="connsiteX28" fmla="*/ 29994 w 137816"/>
                <a:gd name="connsiteY28" fmla="*/ 138495 h 239133"/>
                <a:gd name="connsiteX29" fmla="*/ 46174 w 137816"/>
                <a:gd name="connsiteY29" fmla="*/ 71272 h 239133"/>
                <a:gd name="connsiteX30" fmla="*/ 100276 w 137816"/>
                <a:gd name="connsiteY30" fmla="*/ 6175 h 239133"/>
                <a:gd name="connsiteX31" fmla="*/ 123788 w 137816"/>
                <a:gd name="connsiteY31" fmla="*/ 30354 h 2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16" h="239133">
                  <a:moveTo>
                    <a:pt x="137946" y="36465"/>
                  </a:moveTo>
                  <a:cubicBezTo>
                    <a:pt x="137946" y="16537"/>
                    <a:pt x="124041" y="63"/>
                    <a:pt x="103563" y="63"/>
                  </a:cubicBezTo>
                  <a:cubicBezTo>
                    <a:pt x="88900" y="63"/>
                    <a:pt x="81821" y="4315"/>
                    <a:pt x="72972" y="11223"/>
                  </a:cubicBezTo>
                  <a:cubicBezTo>
                    <a:pt x="59067" y="21851"/>
                    <a:pt x="45163" y="47624"/>
                    <a:pt x="40359" y="67818"/>
                  </a:cubicBezTo>
                  <a:lnTo>
                    <a:pt x="161" y="236540"/>
                  </a:lnTo>
                  <a:cubicBezTo>
                    <a:pt x="-91" y="237602"/>
                    <a:pt x="1173" y="239197"/>
                    <a:pt x="3195" y="239197"/>
                  </a:cubicBezTo>
                  <a:cubicBezTo>
                    <a:pt x="5218" y="239197"/>
                    <a:pt x="5976" y="238665"/>
                    <a:pt x="6229" y="237868"/>
                  </a:cubicBezTo>
                  <a:lnTo>
                    <a:pt x="23926" y="164534"/>
                  </a:lnTo>
                  <a:cubicBezTo>
                    <a:pt x="28730" y="180476"/>
                    <a:pt x="39853" y="190307"/>
                    <a:pt x="58309" y="190307"/>
                  </a:cubicBezTo>
                  <a:cubicBezTo>
                    <a:pt x="76764" y="190307"/>
                    <a:pt x="95726" y="181008"/>
                    <a:pt x="107102" y="169317"/>
                  </a:cubicBezTo>
                  <a:cubicBezTo>
                    <a:pt x="119237" y="157094"/>
                    <a:pt x="127327" y="140089"/>
                    <a:pt x="127327" y="120427"/>
                  </a:cubicBezTo>
                  <a:cubicBezTo>
                    <a:pt x="127327" y="101297"/>
                    <a:pt x="117973" y="87480"/>
                    <a:pt x="108872" y="80837"/>
                  </a:cubicBezTo>
                  <a:cubicBezTo>
                    <a:pt x="123535" y="72069"/>
                    <a:pt x="137946" y="55596"/>
                    <a:pt x="137946" y="36465"/>
                  </a:cubicBezTo>
                  <a:close/>
                  <a:moveTo>
                    <a:pt x="92439" y="80572"/>
                  </a:moveTo>
                  <a:cubicBezTo>
                    <a:pt x="89152" y="81900"/>
                    <a:pt x="86371" y="82432"/>
                    <a:pt x="80304" y="82432"/>
                  </a:cubicBezTo>
                  <a:cubicBezTo>
                    <a:pt x="76764" y="82432"/>
                    <a:pt x="71708" y="82697"/>
                    <a:pt x="69180" y="81369"/>
                  </a:cubicBezTo>
                  <a:cubicBezTo>
                    <a:pt x="69686" y="78712"/>
                    <a:pt x="78787" y="79243"/>
                    <a:pt x="81568" y="79243"/>
                  </a:cubicBezTo>
                  <a:cubicBezTo>
                    <a:pt x="86877" y="79243"/>
                    <a:pt x="89152" y="79243"/>
                    <a:pt x="92439" y="80572"/>
                  </a:cubicBezTo>
                  <a:close/>
                  <a:moveTo>
                    <a:pt x="123788" y="30354"/>
                  </a:moveTo>
                  <a:cubicBezTo>
                    <a:pt x="123788" y="48953"/>
                    <a:pt x="114181" y="68084"/>
                    <a:pt x="101035" y="76320"/>
                  </a:cubicBezTo>
                  <a:cubicBezTo>
                    <a:pt x="94209" y="73663"/>
                    <a:pt x="89152" y="73132"/>
                    <a:pt x="81568" y="73132"/>
                  </a:cubicBezTo>
                  <a:cubicBezTo>
                    <a:pt x="76259" y="73132"/>
                    <a:pt x="62101" y="72866"/>
                    <a:pt x="62101" y="81634"/>
                  </a:cubicBezTo>
                  <a:cubicBezTo>
                    <a:pt x="61848" y="89074"/>
                    <a:pt x="74995" y="88277"/>
                    <a:pt x="79545" y="88277"/>
                  </a:cubicBezTo>
                  <a:cubicBezTo>
                    <a:pt x="88900" y="88277"/>
                    <a:pt x="92692" y="88011"/>
                    <a:pt x="100276" y="84823"/>
                  </a:cubicBezTo>
                  <a:cubicBezTo>
                    <a:pt x="109883" y="94388"/>
                    <a:pt x="111147" y="102625"/>
                    <a:pt x="111400" y="114847"/>
                  </a:cubicBezTo>
                  <a:cubicBezTo>
                    <a:pt x="111906" y="130258"/>
                    <a:pt x="105838" y="150186"/>
                    <a:pt x="98759" y="160548"/>
                  </a:cubicBezTo>
                  <a:cubicBezTo>
                    <a:pt x="88900" y="174896"/>
                    <a:pt x="71961" y="184462"/>
                    <a:pt x="57550" y="184462"/>
                  </a:cubicBezTo>
                  <a:cubicBezTo>
                    <a:pt x="38337" y="184462"/>
                    <a:pt x="28730" y="169051"/>
                    <a:pt x="28730" y="150186"/>
                  </a:cubicBezTo>
                  <a:cubicBezTo>
                    <a:pt x="28730" y="147529"/>
                    <a:pt x="28730" y="143543"/>
                    <a:pt x="29994" y="138495"/>
                  </a:cubicBezTo>
                  <a:lnTo>
                    <a:pt x="46174" y="71272"/>
                  </a:lnTo>
                  <a:cubicBezTo>
                    <a:pt x="51736" y="48422"/>
                    <a:pt x="69938" y="6175"/>
                    <a:pt x="100276" y="6175"/>
                  </a:cubicBezTo>
                  <a:cubicBezTo>
                    <a:pt x="114940" y="6175"/>
                    <a:pt x="123788" y="14411"/>
                    <a:pt x="123788" y="303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BE8412FC-BDCC-3C9B-E980-16841AAE7D3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176728" y="7119919"/>
              <a:ext cx="154470" cy="10628"/>
            </a:xfrm>
            <a:custGeom>
              <a:avLst/>
              <a:gdLst>
                <a:gd name="connsiteX0" fmla="*/ 145759 w 154470"/>
                <a:gd name="connsiteY0" fmla="*/ 10692 h 10628"/>
                <a:gd name="connsiteX1" fmla="*/ 154608 w 154470"/>
                <a:gd name="connsiteY1" fmla="*/ 5378 h 10628"/>
                <a:gd name="connsiteX2" fmla="*/ 145759 w 154470"/>
                <a:gd name="connsiteY2" fmla="*/ 63 h 10628"/>
                <a:gd name="connsiteX3" fmla="*/ 8986 w 154470"/>
                <a:gd name="connsiteY3" fmla="*/ 63 h 10628"/>
                <a:gd name="connsiteX4" fmla="*/ 138 w 154470"/>
                <a:gd name="connsiteY4" fmla="*/ 5378 h 10628"/>
                <a:gd name="connsiteX5" fmla="*/ 8986 w 154470"/>
                <a:gd name="connsiteY5" fmla="*/ 10692 h 10628"/>
                <a:gd name="connsiteX6" fmla="*/ 145759 w 154470"/>
                <a:gd name="connsiteY6" fmla="*/ 10692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470" h="10628">
                  <a:moveTo>
                    <a:pt x="145759" y="10692"/>
                  </a:moveTo>
                  <a:cubicBezTo>
                    <a:pt x="150057" y="10692"/>
                    <a:pt x="154608" y="10692"/>
                    <a:pt x="154608" y="5378"/>
                  </a:cubicBezTo>
                  <a:cubicBezTo>
                    <a:pt x="154608" y="63"/>
                    <a:pt x="150057" y="63"/>
                    <a:pt x="145759" y="63"/>
                  </a:cubicBezTo>
                  <a:lnTo>
                    <a:pt x="8986" y="63"/>
                  </a:lnTo>
                  <a:cubicBezTo>
                    <a:pt x="4688" y="63"/>
                    <a:pt x="138" y="63"/>
                    <a:pt x="138" y="5378"/>
                  </a:cubicBezTo>
                  <a:cubicBezTo>
                    <a:pt x="138" y="10692"/>
                    <a:pt x="4688" y="10692"/>
                    <a:pt x="8986" y="10692"/>
                  </a:cubicBezTo>
                  <a:lnTo>
                    <a:pt x="145759" y="1069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99CBA26F-B6E8-791A-E689-9DE8E023494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448453" y="6963544"/>
              <a:ext cx="81406" cy="127218"/>
            </a:xfrm>
            <a:custGeom>
              <a:avLst/>
              <a:gdLst>
                <a:gd name="connsiteX0" fmla="*/ 38905 w 81406"/>
                <a:gd name="connsiteY0" fmla="*/ 61437 h 127218"/>
                <a:gd name="connsiteX1" fmla="*/ 62620 w 81406"/>
                <a:gd name="connsiteY1" fmla="*/ 91382 h 127218"/>
                <a:gd name="connsiteX2" fmla="*/ 39613 w 81406"/>
                <a:gd name="connsiteY2" fmla="*/ 121327 h 127218"/>
                <a:gd name="connsiteX3" fmla="*/ 9528 w 81406"/>
                <a:gd name="connsiteY3" fmla="*/ 108307 h 127218"/>
                <a:gd name="connsiteX4" fmla="*/ 19793 w 81406"/>
                <a:gd name="connsiteY4" fmla="*/ 97892 h 127218"/>
                <a:gd name="connsiteX5" fmla="*/ 10059 w 81406"/>
                <a:gd name="connsiteY5" fmla="*/ 87662 h 127218"/>
                <a:gd name="connsiteX6" fmla="*/ 149 w 81406"/>
                <a:gd name="connsiteY6" fmla="*/ 98450 h 127218"/>
                <a:gd name="connsiteX7" fmla="*/ 39967 w 81406"/>
                <a:gd name="connsiteY7" fmla="*/ 127278 h 127218"/>
                <a:gd name="connsiteX8" fmla="*/ 81555 w 81406"/>
                <a:gd name="connsiteY8" fmla="*/ 91382 h 127218"/>
                <a:gd name="connsiteX9" fmla="*/ 50762 w 81406"/>
                <a:gd name="connsiteY9" fmla="*/ 58089 h 127218"/>
                <a:gd name="connsiteX10" fmla="*/ 76069 w 81406"/>
                <a:gd name="connsiteY10" fmla="*/ 25727 h 127218"/>
                <a:gd name="connsiteX11" fmla="*/ 40321 w 81406"/>
                <a:gd name="connsiteY11" fmla="*/ 60 h 127218"/>
                <a:gd name="connsiteX12" fmla="*/ 5635 w 81406"/>
                <a:gd name="connsiteY12" fmla="*/ 24983 h 127218"/>
                <a:gd name="connsiteX13" fmla="*/ 14837 w 81406"/>
                <a:gd name="connsiteY13" fmla="*/ 34840 h 127218"/>
                <a:gd name="connsiteX14" fmla="*/ 23863 w 81406"/>
                <a:gd name="connsiteY14" fmla="*/ 25355 h 127218"/>
                <a:gd name="connsiteX15" fmla="*/ 14837 w 81406"/>
                <a:gd name="connsiteY15" fmla="*/ 15683 h 127218"/>
                <a:gd name="connsiteX16" fmla="*/ 39790 w 81406"/>
                <a:gd name="connsiteY16" fmla="*/ 5453 h 127218"/>
                <a:gd name="connsiteX17" fmla="*/ 58903 w 81406"/>
                <a:gd name="connsiteY17" fmla="*/ 25727 h 127218"/>
                <a:gd name="connsiteX18" fmla="*/ 51824 w 81406"/>
                <a:gd name="connsiteY18" fmla="*/ 47860 h 127218"/>
                <a:gd name="connsiteX19" fmla="*/ 32181 w 81406"/>
                <a:gd name="connsiteY19" fmla="*/ 55857 h 127218"/>
                <a:gd name="connsiteX20" fmla="*/ 26518 w 81406"/>
                <a:gd name="connsiteY20" fmla="*/ 56415 h 127218"/>
                <a:gd name="connsiteX21" fmla="*/ 24748 w 81406"/>
                <a:gd name="connsiteY21" fmla="*/ 58833 h 127218"/>
                <a:gd name="connsiteX22" fmla="*/ 29349 w 81406"/>
                <a:gd name="connsiteY22" fmla="*/ 61437 h 127218"/>
                <a:gd name="connsiteX23" fmla="*/ 38905 w 81406"/>
                <a:gd name="connsiteY23" fmla="*/ 61437 h 12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06" h="127218">
                  <a:moveTo>
                    <a:pt x="38905" y="61437"/>
                  </a:moveTo>
                  <a:cubicBezTo>
                    <a:pt x="52709" y="61437"/>
                    <a:pt x="62620" y="71481"/>
                    <a:pt x="62620" y="91382"/>
                  </a:cubicBezTo>
                  <a:cubicBezTo>
                    <a:pt x="62620" y="114445"/>
                    <a:pt x="49878" y="121327"/>
                    <a:pt x="39613" y="121327"/>
                  </a:cubicBezTo>
                  <a:cubicBezTo>
                    <a:pt x="32535" y="121327"/>
                    <a:pt x="16961" y="119281"/>
                    <a:pt x="9528" y="108307"/>
                  </a:cubicBezTo>
                  <a:cubicBezTo>
                    <a:pt x="17846" y="107935"/>
                    <a:pt x="19793" y="101797"/>
                    <a:pt x="19793" y="97892"/>
                  </a:cubicBezTo>
                  <a:cubicBezTo>
                    <a:pt x="19793" y="91940"/>
                    <a:pt x="15545" y="87662"/>
                    <a:pt x="10059" y="87662"/>
                  </a:cubicBezTo>
                  <a:cubicBezTo>
                    <a:pt x="5104" y="87662"/>
                    <a:pt x="149" y="90824"/>
                    <a:pt x="149" y="98450"/>
                  </a:cubicBezTo>
                  <a:cubicBezTo>
                    <a:pt x="149" y="115933"/>
                    <a:pt x="18554" y="127278"/>
                    <a:pt x="39967" y="127278"/>
                  </a:cubicBezTo>
                  <a:cubicBezTo>
                    <a:pt x="64566" y="127278"/>
                    <a:pt x="81555" y="109981"/>
                    <a:pt x="81555" y="91382"/>
                  </a:cubicBezTo>
                  <a:cubicBezTo>
                    <a:pt x="81555" y="76874"/>
                    <a:pt x="70229" y="62367"/>
                    <a:pt x="50762" y="58089"/>
                  </a:cubicBezTo>
                  <a:cubicBezTo>
                    <a:pt x="69344" y="51021"/>
                    <a:pt x="76069" y="37072"/>
                    <a:pt x="76069" y="25727"/>
                  </a:cubicBezTo>
                  <a:cubicBezTo>
                    <a:pt x="76069" y="11033"/>
                    <a:pt x="59965" y="60"/>
                    <a:pt x="40321" y="60"/>
                  </a:cubicBezTo>
                  <a:cubicBezTo>
                    <a:pt x="20677" y="60"/>
                    <a:pt x="5635" y="10103"/>
                    <a:pt x="5635" y="24983"/>
                  </a:cubicBezTo>
                  <a:cubicBezTo>
                    <a:pt x="5635" y="31306"/>
                    <a:pt x="9528" y="34840"/>
                    <a:pt x="14837" y="34840"/>
                  </a:cubicBezTo>
                  <a:cubicBezTo>
                    <a:pt x="20324" y="34840"/>
                    <a:pt x="23863" y="30562"/>
                    <a:pt x="23863" y="25355"/>
                  </a:cubicBezTo>
                  <a:cubicBezTo>
                    <a:pt x="23863" y="19961"/>
                    <a:pt x="20324" y="16055"/>
                    <a:pt x="14837" y="15683"/>
                  </a:cubicBezTo>
                  <a:cubicBezTo>
                    <a:pt x="21031" y="7499"/>
                    <a:pt x="33242" y="5453"/>
                    <a:pt x="39790" y="5453"/>
                  </a:cubicBezTo>
                  <a:cubicBezTo>
                    <a:pt x="47754" y="5453"/>
                    <a:pt x="58903" y="9545"/>
                    <a:pt x="58903" y="25727"/>
                  </a:cubicBezTo>
                  <a:cubicBezTo>
                    <a:pt x="58903" y="33538"/>
                    <a:pt x="56426" y="42094"/>
                    <a:pt x="51824" y="47860"/>
                  </a:cubicBezTo>
                  <a:cubicBezTo>
                    <a:pt x="45984" y="54927"/>
                    <a:pt x="41029" y="55299"/>
                    <a:pt x="32181" y="55857"/>
                  </a:cubicBezTo>
                  <a:cubicBezTo>
                    <a:pt x="27756" y="56229"/>
                    <a:pt x="27402" y="56229"/>
                    <a:pt x="26518" y="56415"/>
                  </a:cubicBezTo>
                  <a:cubicBezTo>
                    <a:pt x="26164" y="56415"/>
                    <a:pt x="24748" y="56787"/>
                    <a:pt x="24748" y="58833"/>
                  </a:cubicBezTo>
                  <a:cubicBezTo>
                    <a:pt x="24748" y="61437"/>
                    <a:pt x="26341" y="61437"/>
                    <a:pt x="29349" y="61437"/>
                  </a:cubicBezTo>
                  <a:lnTo>
                    <a:pt x="38905" y="6143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C9A58899-FD3B-6B58-C0E2-FA2E06F75CD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38896" y="7119919"/>
              <a:ext cx="100775" cy="10627"/>
            </a:xfrm>
            <a:custGeom>
              <a:avLst/>
              <a:gdLst>
                <a:gd name="connsiteX0" fmla="*/ 0 w 100775"/>
                <a:gd name="connsiteY0" fmla="*/ 0 h 10627"/>
                <a:gd name="connsiteX1" fmla="*/ 100776 w 100775"/>
                <a:gd name="connsiteY1" fmla="*/ 0 h 10627"/>
                <a:gd name="connsiteX2" fmla="*/ 100776 w 100775"/>
                <a:gd name="connsiteY2" fmla="*/ 10628 h 10627"/>
                <a:gd name="connsiteX3" fmla="*/ 0 w 100775"/>
                <a:gd name="connsiteY3" fmla="*/ 10628 h 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75" h="10627">
                  <a:moveTo>
                    <a:pt x="0" y="0"/>
                  </a:moveTo>
                  <a:lnTo>
                    <a:pt x="100776" y="0"/>
                  </a:lnTo>
                  <a:lnTo>
                    <a:pt x="100776" y="10628"/>
                  </a:lnTo>
                  <a:lnTo>
                    <a:pt x="0" y="10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E9EB7394-DB48-138A-2C11-1CB23685FDE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450045" y="7159785"/>
              <a:ext cx="78221" cy="123499"/>
            </a:xfrm>
            <a:custGeom>
              <a:avLst/>
              <a:gdLst>
                <a:gd name="connsiteX0" fmla="*/ 78370 w 78221"/>
                <a:gd name="connsiteY0" fmla="*/ 89715 h 123499"/>
                <a:gd name="connsiteX1" fmla="*/ 72353 w 78221"/>
                <a:gd name="connsiteY1" fmla="*/ 89715 h 123499"/>
                <a:gd name="connsiteX2" fmla="*/ 67752 w 78221"/>
                <a:gd name="connsiteY2" fmla="*/ 106641 h 123499"/>
                <a:gd name="connsiteX3" fmla="*/ 50232 w 78221"/>
                <a:gd name="connsiteY3" fmla="*/ 107757 h 123499"/>
                <a:gd name="connsiteX4" fmla="*/ 17669 w 78221"/>
                <a:gd name="connsiteY4" fmla="*/ 107757 h 123499"/>
                <a:gd name="connsiteX5" fmla="*/ 53063 w 78221"/>
                <a:gd name="connsiteY5" fmla="*/ 76510 h 123499"/>
                <a:gd name="connsiteX6" fmla="*/ 78370 w 78221"/>
                <a:gd name="connsiteY6" fmla="*/ 36335 h 123499"/>
                <a:gd name="connsiteX7" fmla="*/ 36959 w 78221"/>
                <a:gd name="connsiteY7" fmla="*/ 67 h 123499"/>
                <a:gd name="connsiteX8" fmla="*/ 149 w 78221"/>
                <a:gd name="connsiteY8" fmla="*/ 33360 h 123499"/>
                <a:gd name="connsiteX9" fmla="*/ 9528 w 78221"/>
                <a:gd name="connsiteY9" fmla="*/ 43775 h 123499"/>
                <a:gd name="connsiteX10" fmla="*/ 18908 w 78221"/>
                <a:gd name="connsiteY10" fmla="*/ 33918 h 123499"/>
                <a:gd name="connsiteX11" fmla="*/ 8467 w 78221"/>
                <a:gd name="connsiteY11" fmla="*/ 24060 h 123499"/>
                <a:gd name="connsiteX12" fmla="*/ 34304 w 78221"/>
                <a:gd name="connsiteY12" fmla="*/ 6763 h 123499"/>
                <a:gd name="connsiteX13" fmla="*/ 61204 w 78221"/>
                <a:gd name="connsiteY13" fmla="*/ 36335 h 123499"/>
                <a:gd name="connsiteX14" fmla="*/ 44569 w 78221"/>
                <a:gd name="connsiteY14" fmla="*/ 72046 h 123499"/>
                <a:gd name="connsiteX15" fmla="*/ 1919 w 78221"/>
                <a:gd name="connsiteY15" fmla="*/ 116312 h 123499"/>
                <a:gd name="connsiteX16" fmla="*/ 149 w 78221"/>
                <a:gd name="connsiteY16" fmla="*/ 123566 h 123499"/>
                <a:gd name="connsiteX17" fmla="*/ 73061 w 78221"/>
                <a:gd name="connsiteY17" fmla="*/ 123566 h 123499"/>
                <a:gd name="connsiteX18" fmla="*/ 78370 w 78221"/>
                <a:gd name="connsiteY18" fmla="*/ 89715 h 1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21" h="123499">
                  <a:moveTo>
                    <a:pt x="78370" y="89715"/>
                  </a:moveTo>
                  <a:lnTo>
                    <a:pt x="72353" y="89715"/>
                  </a:lnTo>
                  <a:cubicBezTo>
                    <a:pt x="71822" y="93807"/>
                    <a:pt x="70052" y="104781"/>
                    <a:pt x="67752" y="106641"/>
                  </a:cubicBezTo>
                  <a:cubicBezTo>
                    <a:pt x="66336" y="107757"/>
                    <a:pt x="52709" y="107757"/>
                    <a:pt x="50232" y="107757"/>
                  </a:cubicBezTo>
                  <a:lnTo>
                    <a:pt x="17669" y="107757"/>
                  </a:lnTo>
                  <a:cubicBezTo>
                    <a:pt x="36251" y="90459"/>
                    <a:pt x="42445" y="85251"/>
                    <a:pt x="53063" y="76510"/>
                  </a:cubicBezTo>
                  <a:cubicBezTo>
                    <a:pt x="66159" y="65536"/>
                    <a:pt x="78370" y="54005"/>
                    <a:pt x="78370" y="36335"/>
                  </a:cubicBezTo>
                  <a:cubicBezTo>
                    <a:pt x="78370" y="13830"/>
                    <a:pt x="59611" y="67"/>
                    <a:pt x="36959" y="67"/>
                  </a:cubicBezTo>
                  <a:cubicBezTo>
                    <a:pt x="15014" y="67"/>
                    <a:pt x="149" y="16248"/>
                    <a:pt x="149" y="33360"/>
                  </a:cubicBezTo>
                  <a:cubicBezTo>
                    <a:pt x="149" y="42845"/>
                    <a:pt x="7759" y="43775"/>
                    <a:pt x="9528" y="43775"/>
                  </a:cubicBezTo>
                  <a:cubicBezTo>
                    <a:pt x="13776" y="43775"/>
                    <a:pt x="18908" y="40613"/>
                    <a:pt x="18908" y="33918"/>
                  </a:cubicBezTo>
                  <a:cubicBezTo>
                    <a:pt x="18908" y="30570"/>
                    <a:pt x="17669" y="24060"/>
                    <a:pt x="8467" y="24060"/>
                  </a:cubicBezTo>
                  <a:cubicBezTo>
                    <a:pt x="13953" y="10854"/>
                    <a:pt x="25987" y="6763"/>
                    <a:pt x="34304" y="6763"/>
                  </a:cubicBezTo>
                  <a:cubicBezTo>
                    <a:pt x="52001" y="6763"/>
                    <a:pt x="61204" y="21270"/>
                    <a:pt x="61204" y="36335"/>
                  </a:cubicBezTo>
                  <a:cubicBezTo>
                    <a:pt x="61204" y="52517"/>
                    <a:pt x="50232" y="65350"/>
                    <a:pt x="44569" y="72046"/>
                  </a:cubicBezTo>
                  <a:lnTo>
                    <a:pt x="1919" y="116312"/>
                  </a:lnTo>
                  <a:cubicBezTo>
                    <a:pt x="149" y="117986"/>
                    <a:pt x="149" y="118358"/>
                    <a:pt x="149" y="123566"/>
                  </a:cubicBezTo>
                  <a:lnTo>
                    <a:pt x="73061" y="123566"/>
                  </a:lnTo>
                  <a:lnTo>
                    <a:pt x="78370" y="8971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64DE5E21-30AE-85A1-4467-5E5EF6C20E6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54982" y="6942002"/>
              <a:ext cx="103396" cy="167207"/>
            </a:xfrm>
            <a:custGeom>
              <a:avLst/>
              <a:gdLst>
                <a:gd name="connsiteX0" fmla="*/ 103554 w 103396"/>
                <a:gd name="connsiteY0" fmla="*/ 25912 h 167207"/>
                <a:gd name="connsiteX1" fmla="*/ 74531 w 103396"/>
                <a:gd name="connsiteY1" fmla="*/ 59 h 167207"/>
                <a:gd name="connsiteX2" fmla="*/ 27988 w 103396"/>
                <a:gd name="connsiteY2" fmla="*/ 47859 h 167207"/>
                <a:gd name="connsiteX3" fmla="*/ 203 w 103396"/>
                <a:gd name="connsiteY3" fmla="*/ 165034 h 167207"/>
                <a:gd name="connsiteX4" fmla="*/ 2681 w 103396"/>
                <a:gd name="connsiteY4" fmla="*/ 167266 h 167207"/>
                <a:gd name="connsiteX5" fmla="*/ 6043 w 103396"/>
                <a:gd name="connsiteY5" fmla="*/ 165964 h 167207"/>
                <a:gd name="connsiteX6" fmla="*/ 17900 w 103396"/>
                <a:gd name="connsiteY6" fmla="*/ 116304 h 167207"/>
                <a:gd name="connsiteX7" fmla="*/ 44446 w 103396"/>
                <a:gd name="connsiteY7" fmla="*/ 132858 h 167207"/>
                <a:gd name="connsiteX8" fmla="*/ 97183 w 103396"/>
                <a:gd name="connsiteY8" fmla="*/ 85616 h 167207"/>
                <a:gd name="connsiteX9" fmla="*/ 83379 w 103396"/>
                <a:gd name="connsiteY9" fmla="*/ 57345 h 167207"/>
                <a:gd name="connsiteX10" fmla="*/ 103554 w 103396"/>
                <a:gd name="connsiteY10" fmla="*/ 25912 h 167207"/>
                <a:gd name="connsiteX11" fmla="*/ 68514 w 103396"/>
                <a:gd name="connsiteY11" fmla="*/ 57159 h 167207"/>
                <a:gd name="connsiteX12" fmla="*/ 59488 w 103396"/>
                <a:gd name="connsiteY12" fmla="*/ 58461 h 167207"/>
                <a:gd name="connsiteX13" fmla="*/ 51171 w 103396"/>
                <a:gd name="connsiteY13" fmla="*/ 57531 h 167207"/>
                <a:gd name="connsiteX14" fmla="*/ 59488 w 103396"/>
                <a:gd name="connsiteY14" fmla="*/ 56229 h 167207"/>
                <a:gd name="connsiteX15" fmla="*/ 68514 w 103396"/>
                <a:gd name="connsiteY15" fmla="*/ 57159 h 167207"/>
                <a:gd name="connsiteX16" fmla="*/ 91874 w 103396"/>
                <a:gd name="connsiteY16" fmla="*/ 22564 h 167207"/>
                <a:gd name="connsiteX17" fmla="*/ 76300 w 103396"/>
                <a:gd name="connsiteY17" fmla="*/ 53439 h 167207"/>
                <a:gd name="connsiteX18" fmla="*/ 59665 w 103396"/>
                <a:gd name="connsiteY18" fmla="*/ 51021 h 167207"/>
                <a:gd name="connsiteX19" fmla="*/ 44623 w 103396"/>
                <a:gd name="connsiteY19" fmla="*/ 58089 h 167207"/>
                <a:gd name="connsiteX20" fmla="*/ 59134 w 103396"/>
                <a:gd name="connsiteY20" fmla="*/ 63482 h 167207"/>
                <a:gd name="connsiteX21" fmla="*/ 75947 w 103396"/>
                <a:gd name="connsiteY21" fmla="*/ 60879 h 167207"/>
                <a:gd name="connsiteX22" fmla="*/ 84087 w 103396"/>
                <a:gd name="connsiteY22" fmla="*/ 80594 h 167207"/>
                <a:gd name="connsiteX23" fmla="*/ 44977 w 103396"/>
                <a:gd name="connsiteY23" fmla="*/ 127650 h 167207"/>
                <a:gd name="connsiteX24" fmla="*/ 21617 w 103396"/>
                <a:gd name="connsiteY24" fmla="*/ 104215 h 167207"/>
                <a:gd name="connsiteX25" fmla="*/ 22147 w 103396"/>
                <a:gd name="connsiteY25" fmla="*/ 98821 h 167207"/>
                <a:gd name="connsiteX26" fmla="*/ 33828 w 103396"/>
                <a:gd name="connsiteY26" fmla="*/ 49347 h 167207"/>
                <a:gd name="connsiteX27" fmla="*/ 74177 w 103396"/>
                <a:gd name="connsiteY27" fmla="*/ 5267 h 167207"/>
                <a:gd name="connsiteX28" fmla="*/ 91874 w 103396"/>
                <a:gd name="connsiteY28" fmla="*/ 22564 h 16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396" h="167207">
                  <a:moveTo>
                    <a:pt x="103554" y="25912"/>
                  </a:moveTo>
                  <a:cubicBezTo>
                    <a:pt x="103554" y="9545"/>
                    <a:pt x="90104" y="59"/>
                    <a:pt x="74531" y="59"/>
                  </a:cubicBezTo>
                  <a:cubicBezTo>
                    <a:pt x="50286" y="59"/>
                    <a:pt x="32412" y="29074"/>
                    <a:pt x="27988" y="47859"/>
                  </a:cubicBezTo>
                  <a:lnTo>
                    <a:pt x="203" y="165034"/>
                  </a:lnTo>
                  <a:cubicBezTo>
                    <a:pt x="-151" y="166336"/>
                    <a:pt x="1619" y="167266"/>
                    <a:pt x="2681" y="167266"/>
                  </a:cubicBezTo>
                  <a:cubicBezTo>
                    <a:pt x="4273" y="167266"/>
                    <a:pt x="5689" y="167080"/>
                    <a:pt x="6043" y="165964"/>
                  </a:cubicBezTo>
                  <a:lnTo>
                    <a:pt x="17900" y="116304"/>
                  </a:lnTo>
                  <a:cubicBezTo>
                    <a:pt x="21617" y="124860"/>
                    <a:pt x="30111" y="132858"/>
                    <a:pt x="44446" y="132858"/>
                  </a:cubicBezTo>
                  <a:cubicBezTo>
                    <a:pt x="69222" y="132858"/>
                    <a:pt x="97183" y="114072"/>
                    <a:pt x="97183" y="85616"/>
                  </a:cubicBezTo>
                  <a:cubicBezTo>
                    <a:pt x="97183" y="74642"/>
                    <a:pt x="92405" y="63482"/>
                    <a:pt x="83379" y="57345"/>
                  </a:cubicBezTo>
                  <a:cubicBezTo>
                    <a:pt x="92051" y="51579"/>
                    <a:pt x="103554" y="40977"/>
                    <a:pt x="103554" y="25912"/>
                  </a:cubicBezTo>
                  <a:close/>
                  <a:moveTo>
                    <a:pt x="68514" y="57159"/>
                  </a:moveTo>
                  <a:cubicBezTo>
                    <a:pt x="65859" y="57717"/>
                    <a:pt x="64620" y="58461"/>
                    <a:pt x="59488" y="58461"/>
                  </a:cubicBezTo>
                  <a:cubicBezTo>
                    <a:pt x="56657" y="58461"/>
                    <a:pt x="52409" y="58275"/>
                    <a:pt x="51171" y="57531"/>
                  </a:cubicBezTo>
                  <a:cubicBezTo>
                    <a:pt x="52940" y="56415"/>
                    <a:pt x="57896" y="56229"/>
                    <a:pt x="59488" y="56229"/>
                  </a:cubicBezTo>
                  <a:cubicBezTo>
                    <a:pt x="62143" y="56229"/>
                    <a:pt x="66036" y="56415"/>
                    <a:pt x="68514" y="57159"/>
                  </a:cubicBezTo>
                  <a:close/>
                  <a:moveTo>
                    <a:pt x="91874" y="22564"/>
                  </a:moveTo>
                  <a:cubicBezTo>
                    <a:pt x="91874" y="32422"/>
                    <a:pt x="87273" y="46929"/>
                    <a:pt x="76300" y="53439"/>
                  </a:cubicBezTo>
                  <a:cubicBezTo>
                    <a:pt x="72938" y="52323"/>
                    <a:pt x="69576" y="51021"/>
                    <a:pt x="59665" y="51021"/>
                  </a:cubicBezTo>
                  <a:cubicBezTo>
                    <a:pt x="53471" y="51021"/>
                    <a:pt x="44623" y="51393"/>
                    <a:pt x="44623" y="58089"/>
                  </a:cubicBezTo>
                  <a:cubicBezTo>
                    <a:pt x="44623" y="62739"/>
                    <a:pt x="50109" y="63482"/>
                    <a:pt x="59134" y="63482"/>
                  </a:cubicBezTo>
                  <a:cubicBezTo>
                    <a:pt x="65151" y="63482"/>
                    <a:pt x="70460" y="62553"/>
                    <a:pt x="75947" y="60879"/>
                  </a:cubicBezTo>
                  <a:cubicBezTo>
                    <a:pt x="81256" y="64784"/>
                    <a:pt x="84087" y="72410"/>
                    <a:pt x="84087" y="80594"/>
                  </a:cubicBezTo>
                  <a:cubicBezTo>
                    <a:pt x="84087" y="107563"/>
                    <a:pt x="66567" y="127650"/>
                    <a:pt x="44977" y="127650"/>
                  </a:cubicBezTo>
                  <a:cubicBezTo>
                    <a:pt x="31350" y="127650"/>
                    <a:pt x="21617" y="118908"/>
                    <a:pt x="21617" y="104215"/>
                  </a:cubicBezTo>
                  <a:cubicBezTo>
                    <a:pt x="21617" y="102355"/>
                    <a:pt x="21794" y="100495"/>
                    <a:pt x="22147" y="98821"/>
                  </a:cubicBezTo>
                  <a:lnTo>
                    <a:pt x="33828" y="49347"/>
                  </a:lnTo>
                  <a:cubicBezTo>
                    <a:pt x="38075" y="31678"/>
                    <a:pt x="53648" y="5267"/>
                    <a:pt x="74177" y="5267"/>
                  </a:cubicBezTo>
                  <a:cubicBezTo>
                    <a:pt x="84618" y="5267"/>
                    <a:pt x="91874" y="11219"/>
                    <a:pt x="91874" y="2256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78496418-5C32-11C9-ED5F-F70509064CB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600347" y="7119919"/>
              <a:ext cx="215750" cy="10627"/>
            </a:xfrm>
            <a:custGeom>
              <a:avLst/>
              <a:gdLst>
                <a:gd name="connsiteX0" fmla="*/ 0 w 215750"/>
                <a:gd name="connsiteY0" fmla="*/ 0 h 10627"/>
                <a:gd name="connsiteX1" fmla="*/ 215750 w 215750"/>
                <a:gd name="connsiteY1" fmla="*/ 0 h 10627"/>
                <a:gd name="connsiteX2" fmla="*/ 215750 w 215750"/>
                <a:gd name="connsiteY2" fmla="*/ 10628 h 10627"/>
                <a:gd name="connsiteX3" fmla="*/ 0 w 215750"/>
                <a:gd name="connsiteY3" fmla="*/ 10628 h 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50" h="10627">
                  <a:moveTo>
                    <a:pt x="0" y="0"/>
                  </a:moveTo>
                  <a:lnTo>
                    <a:pt x="215750" y="0"/>
                  </a:lnTo>
                  <a:lnTo>
                    <a:pt x="215750" y="10628"/>
                  </a:lnTo>
                  <a:lnTo>
                    <a:pt x="0" y="10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3D48F888-5E8C-06E9-BD35-3294E703E6A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606364" y="7201262"/>
              <a:ext cx="102112" cy="121825"/>
            </a:xfrm>
            <a:custGeom>
              <a:avLst/>
              <a:gdLst>
                <a:gd name="connsiteX0" fmla="*/ 73244 w 102112"/>
                <a:gd name="connsiteY0" fmla="*/ 56051 h 121825"/>
                <a:gd name="connsiteX1" fmla="*/ 37496 w 102112"/>
                <a:gd name="connsiteY1" fmla="*/ 67 h 121825"/>
                <a:gd name="connsiteX2" fmla="*/ 13074 w 102112"/>
                <a:gd name="connsiteY2" fmla="*/ 10854 h 121825"/>
                <a:gd name="connsiteX3" fmla="*/ 155 w 102112"/>
                <a:gd name="connsiteY3" fmla="*/ 33546 h 121825"/>
                <a:gd name="connsiteX4" fmla="*/ 2987 w 102112"/>
                <a:gd name="connsiteY4" fmla="*/ 35777 h 121825"/>
                <a:gd name="connsiteX5" fmla="*/ 6349 w 102112"/>
                <a:gd name="connsiteY5" fmla="*/ 32616 h 121825"/>
                <a:gd name="connsiteX6" fmla="*/ 35018 w 102112"/>
                <a:gd name="connsiteY6" fmla="*/ 14946 h 121825"/>
                <a:gd name="connsiteX7" fmla="*/ 67227 w 102112"/>
                <a:gd name="connsiteY7" fmla="*/ 63862 h 121825"/>
                <a:gd name="connsiteX8" fmla="*/ 65988 w 102112"/>
                <a:gd name="connsiteY8" fmla="*/ 77254 h 121825"/>
                <a:gd name="connsiteX9" fmla="*/ 56609 w 102112"/>
                <a:gd name="connsiteY9" fmla="*/ 117428 h 121825"/>
                <a:gd name="connsiteX10" fmla="*/ 59617 w 102112"/>
                <a:gd name="connsiteY10" fmla="*/ 121892 h 121825"/>
                <a:gd name="connsiteX11" fmla="*/ 65634 w 102112"/>
                <a:gd name="connsiteY11" fmla="*/ 112220 h 121825"/>
                <a:gd name="connsiteX12" fmla="*/ 72536 w 102112"/>
                <a:gd name="connsiteY12" fmla="*/ 77812 h 121825"/>
                <a:gd name="connsiteX13" fmla="*/ 86871 w 102112"/>
                <a:gd name="connsiteY13" fmla="*/ 37265 h 121825"/>
                <a:gd name="connsiteX14" fmla="*/ 101382 w 102112"/>
                <a:gd name="connsiteY14" fmla="*/ 6577 h 121825"/>
                <a:gd name="connsiteX15" fmla="*/ 102267 w 102112"/>
                <a:gd name="connsiteY15" fmla="*/ 4159 h 121825"/>
                <a:gd name="connsiteX16" fmla="*/ 99436 w 102112"/>
                <a:gd name="connsiteY16" fmla="*/ 1927 h 121825"/>
                <a:gd name="connsiteX17" fmla="*/ 96781 w 102112"/>
                <a:gd name="connsiteY17" fmla="*/ 2857 h 121825"/>
                <a:gd name="connsiteX18" fmla="*/ 73244 w 102112"/>
                <a:gd name="connsiteY18" fmla="*/ 56051 h 12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112" h="121825">
                  <a:moveTo>
                    <a:pt x="73244" y="56051"/>
                  </a:moveTo>
                  <a:cubicBezTo>
                    <a:pt x="72359" y="45263"/>
                    <a:pt x="66342" y="67"/>
                    <a:pt x="37496" y="67"/>
                  </a:cubicBezTo>
                  <a:cubicBezTo>
                    <a:pt x="27055" y="67"/>
                    <a:pt x="18029" y="6019"/>
                    <a:pt x="13074" y="10854"/>
                  </a:cubicBezTo>
                  <a:cubicBezTo>
                    <a:pt x="2279" y="21084"/>
                    <a:pt x="155" y="32988"/>
                    <a:pt x="155" y="33546"/>
                  </a:cubicBezTo>
                  <a:cubicBezTo>
                    <a:pt x="155" y="35777"/>
                    <a:pt x="2456" y="35777"/>
                    <a:pt x="2987" y="35777"/>
                  </a:cubicBezTo>
                  <a:cubicBezTo>
                    <a:pt x="5287" y="35777"/>
                    <a:pt x="5464" y="35405"/>
                    <a:pt x="6349" y="32616"/>
                  </a:cubicBezTo>
                  <a:cubicBezTo>
                    <a:pt x="10066" y="21642"/>
                    <a:pt x="23161" y="14946"/>
                    <a:pt x="35018" y="14946"/>
                  </a:cubicBezTo>
                  <a:cubicBezTo>
                    <a:pt x="63511" y="14946"/>
                    <a:pt x="67227" y="44891"/>
                    <a:pt x="67227" y="63862"/>
                  </a:cubicBezTo>
                  <a:cubicBezTo>
                    <a:pt x="67227" y="73162"/>
                    <a:pt x="66696" y="75208"/>
                    <a:pt x="65988" y="77254"/>
                  </a:cubicBezTo>
                  <a:cubicBezTo>
                    <a:pt x="61918" y="91203"/>
                    <a:pt x="56609" y="111848"/>
                    <a:pt x="56609" y="117428"/>
                  </a:cubicBezTo>
                  <a:cubicBezTo>
                    <a:pt x="56609" y="119474"/>
                    <a:pt x="57317" y="121892"/>
                    <a:pt x="59617" y="121892"/>
                  </a:cubicBezTo>
                  <a:cubicBezTo>
                    <a:pt x="60856" y="121892"/>
                    <a:pt x="62803" y="121892"/>
                    <a:pt x="65634" y="112220"/>
                  </a:cubicBezTo>
                  <a:cubicBezTo>
                    <a:pt x="67758" y="104967"/>
                    <a:pt x="71120" y="91203"/>
                    <a:pt x="72536" y="77812"/>
                  </a:cubicBezTo>
                  <a:cubicBezTo>
                    <a:pt x="73244" y="71302"/>
                    <a:pt x="83155" y="46193"/>
                    <a:pt x="86871" y="37265"/>
                  </a:cubicBezTo>
                  <a:cubicBezTo>
                    <a:pt x="89348" y="31500"/>
                    <a:pt x="93065" y="22758"/>
                    <a:pt x="101382" y="6577"/>
                  </a:cubicBezTo>
                  <a:cubicBezTo>
                    <a:pt x="101913" y="5647"/>
                    <a:pt x="102267" y="4903"/>
                    <a:pt x="102267" y="4159"/>
                  </a:cubicBezTo>
                  <a:cubicBezTo>
                    <a:pt x="102267" y="1927"/>
                    <a:pt x="99967" y="1927"/>
                    <a:pt x="99436" y="1927"/>
                  </a:cubicBezTo>
                  <a:cubicBezTo>
                    <a:pt x="98905" y="1927"/>
                    <a:pt x="97312" y="1927"/>
                    <a:pt x="96781" y="2857"/>
                  </a:cubicBezTo>
                  <a:cubicBezTo>
                    <a:pt x="94658" y="6763"/>
                    <a:pt x="81208" y="33360"/>
                    <a:pt x="73244" y="560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34E2F59E-FB5A-CD40-1CAE-3073DECF6E6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725392" y="7140203"/>
              <a:ext cx="70029" cy="89940"/>
            </a:xfrm>
            <a:custGeom>
              <a:avLst/>
              <a:gdLst>
                <a:gd name="connsiteX0" fmla="*/ 70190 w 70029"/>
                <a:gd name="connsiteY0" fmla="*/ 68351 h 89940"/>
                <a:gd name="connsiteX1" fmla="*/ 70190 w 70029"/>
                <a:gd name="connsiteY1" fmla="*/ 62505 h 89940"/>
                <a:gd name="connsiteX2" fmla="*/ 54389 w 70029"/>
                <a:gd name="connsiteY2" fmla="*/ 62505 h 89940"/>
                <a:gd name="connsiteX3" fmla="*/ 54389 w 70029"/>
                <a:gd name="connsiteY3" fmla="*/ 4050 h 89940"/>
                <a:gd name="connsiteX4" fmla="*/ 50976 w 70029"/>
                <a:gd name="connsiteY4" fmla="*/ 65 h 89940"/>
                <a:gd name="connsiteX5" fmla="*/ 46931 w 70029"/>
                <a:gd name="connsiteY5" fmla="*/ 2058 h 89940"/>
                <a:gd name="connsiteX6" fmla="*/ 160 w 70029"/>
                <a:gd name="connsiteY6" fmla="*/ 62505 h 89940"/>
                <a:gd name="connsiteX7" fmla="*/ 160 w 70029"/>
                <a:gd name="connsiteY7" fmla="*/ 68351 h 89940"/>
                <a:gd name="connsiteX8" fmla="*/ 42254 w 70029"/>
                <a:gd name="connsiteY8" fmla="*/ 68351 h 89940"/>
                <a:gd name="connsiteX9" fmla="*/ 42254 w 70029"/>
                <a:gd name="connsiteY9" fmla="*/ 78713 h 89940"/>
                <a:gd name="connsiteX10" fmla="*/ 31256 w 70029"/>
                <a:gd name="connsiteY10" fmla="*/ 84160 h 89940"/>
                <a:gd name="connsiteX11" fmla="*/ 26832 w 70029"/>
                <a:gd name="connsiteY11" fmla="*/ 84160 h 89940"/>
                <a:gd name="connsiteX12" fmla="*/ 26832 w 70029"/>
                <a:gd name="connsiteY12" fmla="*/ 90006 h 89940"/>
                <a:gd name="connsiteX13" fmla="*/ 48321 w 70029"/>
                <a:gd name="connsiteY13" fmla="*/ 89474 h 89940"/>
                <a:gd name="connsiteX14" fmla="*/ 69810 w 70029"/>
                <a:gd name="connsiteY14" fmla="*/ 90006 h 89940"/>
                <a:gd name="connsiteX15" fmla="*/ 69810 w 70029"/>
                <a:gd name="connsiteY15" fmla="*/ 84160 h 89940"/>
                <a:gd name="connsiteX16" fmla="*/ 65386 w 70029"/>
                <a:gd name="connsiteY16" fmla="*/ 84160 h 89940"/>
                <a:gd name="connsiteX17" fmla="*/ 54389 w 70029"/>
                <a:gd name="connsiteY17" fmla="*/ 78713 h 89940"/>
                <a:gd name="connsiteX18" fmla="*/ 54389 w 70029"/>
                <a:gd name="connsiteY18" fmla="*/ 68351 h 89940"/>
                <a:gd name="connsiteX19" fmla="*/ 70190 w 70029"/>
                <a:gd name="connsiteY19" fmla="*/ 68351 h 89940"/>
                <a:gd name="connsiteX20" fmla="*/ 43265 w 70029"/>
                <a:gd name="connsiteY20" fmla="*/ 14413 h 89940"/>
                <a:gd name="connsiteX21" fmla="*/ 43265 w 70029"/>
                <a:gd name="connsiteY21" fmla="*/ 62505 h 89940"/>
                <a:gd name="connsiteX22" fmla="*/ 6101 w 70029"/>
                <a:gd name="connsiteY22" fmla="*/ 62505 h 89940"/>
                <a:gd name="connsiteX23" fmla="*/ 43265 w 70029"/>
                <a:gd name="connsiteY23" fmla="*/ 14413 h 8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029" h="89940">
                  <a:moveTo>
                    <a:pt x="70190" y="68351"/>
                  </a:moveTo>
                  <a:lnTo>
                    <a:pt x="70190" y="62505"/>
                  </a:lnTo>
                  <a:lnTo>
                    <a:pt x="54389" y="62505"/>
                  </a:lnTo>
                  <a:lnTo>
                    <a:pt x="54389" y="4050"/>
                  </a:lnTo>
                  <a:cubicBezTo>
                    <a:pt x="54389" y="862"/>
                    <a:pt x="54262" y="65"/>
                    <a:pt x="50976" y="65"/>
                  </a:cubicBezTo>
                  <a:cubicBezTo>
                    <a:pt x="48448" y="65"/>
                    <a:pt x="48321" y="198"/>
                    <a:pt x="46931" y="2058"/>
                  </a:cubicBezTo>
                  <a:lnTo>
                    <a:pt x="160" y="62505"/>
                  </a:lnTo>
                  <a:lnTo>
                    <a:pt x="160" y="68351"/>
                  </a:lnTo>
                  <a:lnTo>
                    <a:pt x="42254" y="68351"/>
                  </a:lnTo>
                  <a:lnTo>
                    <a:pt x="42254" y="78713"/>
                  </a:lnTo>
                  <a:cubicBezTo>
                    <a:pt x="42254" y="82832"/>
                    <a:pt x="42254" y="84160"/>
                    <a:pt x="31256" y="84160"/>
                  </a:cubicBezTo>
                  <a:lnTo>
                    <a:pt x="26832" y="84160"/>
                  </a:lnTo>
                  <a:lnTo>
                    <a:pt x="26832" y="90006"/>
                  </a:lnTo>
                  <a:cubicBezTo>
                    <a:pt x="32773" y="89740"/>
                    <a:pt x="40990" y="89474"/>
                    <a:pt x="48321" y="89474"/>
                  </a:cubicBezTo>
                  <a:cubicBezTo>
                    <a:pt x="55653" y="89474"/>
                    <a:pt x="63743" y="89740"/>
                    <a:pt x="69810" y="90006"/>
                  </a:cubicBezTo>
                  <a:lnTo>
                    <a:pt x="69810" y="84160"/>
                  </a:lnTo>
                  <a:lnTo>
                    <a:pt x="65386" y="84160"/>
                  </a:lnTo>
                  <a:cubicBezTo>
                    <a:pt x="54389" y="84160"/>
                    <a:pt x="54389" y="82832"/>
                    <a:pt x="54389" y="78713"/>
                  </a:cubicBezTo>
                  <a:lnTo>
                    <a:pt x="54389" y="68351"/>
                  </a:lnTo>
                  <a:lnTo>
                    <a:pt x="70190" y="68351"/>
                  </a:lnTo>
                  <a:close/>
                  <a:moveTo>
                    <a:pt x="43265" y="14413"/>
                  </a:moveTo>
                  <a:lnTo>
                    <a:pt x="43265" y="62505"/>
                  </a:lnTo>
                  <a:lnTo>
                    <a:pt x="6101" y="62505"/>
                  </a:lnTo>
                  <a:lnTo>
                    <a:pt x="43265" y="1441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F7F5A08F-4296-C4EE-0E1D-3AFA65FE645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871464" y="6992382"/>
              <a:ext cx="58653" cy="265703"/>
            </a:xfrm>
            <a:custGeom>
              <a:avLst/>
              <a:gdLst>
                <a:gd name="connsiteX0" fmla="*/ 58818 w 58653"/>
                <a:gd name="connsiteY0" fmla="*/ 263110 h 265703"/>
                <a:gd name="connsiteX1" fmla="*/ 54520 w 58653"/>
                <a:gd name="connsiteY1" fmla="*/ 257265 h 265703"/>
                <a:gd name="connsiteX2" fmla="*/ 14828 w 58653"/>
                <a:gd name="connsiteY2" fmla="*/ 132915 h 265703"/>
                <a:gd name="connsiteX3" fmla="*/ 55532 w 58653"/>
                <a:gd name="connsiteY3" fmla="*/ 7237 h 265703"/>
                <a:gd name="connsiteX4" fmla="*/ 58818 w 58653"/>
                <a:gd name="connsiteY4" fmla="*/ 2720 h 265703"/>
                <a:gd name="connsiteX5" fmla="*/ 56290 w 58653"/>
                <a:gd name="connsiteY5" fmla="*/ 63 h 265703"/>
                <a:gd name="connsiteX6" fmla="*/ 16092 w 58653"/>
                <a:gd name="connsiteY6" fmla="*/ 51876 h 265703"/>
                <a:gd name="connsiteX7" fmla="*/ 165 w 58653"/>
                <a:gd name="connsiteY7" fmla="*/ 132915 h 265703"/>
                <a:gd name="connsiteX8" fmla="*/ 16851 w 58653"/>
                <a:gd name="connsiteY8" fmla="*/ 215815 h 265703"/>
                <a:gd name="connsiteX9" fmla="*/ 56290 w 58653"/>
                <a:gd name="connsiteY9" fmla="*/ 265767 h 265703"/>
                <a:gd name="connsiteX10" fmla="*/ 58818 w 58653"/>
                <a:gd name="connsiteY10" fmla="*/ 263110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53" h="265703">
                  <a:moveTo>
                    <a:pt x="58818" y="263110"/>
                  </a:moveTo>
                  <a:cubicBezTo>
                    <a:pt x="58818" y="262313"/>
                    <a:pt x="58818" y="261782"/>
                    <a:pt x="54520" y="257265"/>
                  </a:cubicBezTo>
                  <a:cubicBezTo>
                    <a:pt x="22918" y="223786"/>
                    <a:pt x="14828" y="173568"/>
                    <a:pt x="14828" y="132915"/>
                  </a:cubicBezTo>
                  <a:cubicBezTo>
                    <a:pt x="14828" y="86683"/>
                    <a:pt x="24435" y="40450"/>
                    <a:pt x="55532" y="7237"/>
                  </a:cubicBezTo>
                  <a:cubicBezTo>
                    <a:pt x="58818" y="4049"/>
                    <a:pt x="58818" y="3518"/>
                    <a:pt x="58818" y="2720"/>
                  </a:cubicBezTo>
                  <a:cubicBezTo>
                    <a:pt x="58818" y="861"/>
                    <a:pt x="57807" y="63"/>
                    <a:pt x="56290" y="63"/>
                  </a:cubicBezTo>
                  <a:cubicBezTo>
                    <a:pt x="53762" y="63"/>
                    <a:pt x="31008" y="18131"/>
                    <a:pt x="16092" y="51876"/>
                  </a:cubicBezTo>
                  <a:cubicBezTo>
                    <a:pt x="3199" y="81103"/>
                    <a:pt x="165" y="110596"/>
                    <a:pt x="165" y="132915"/>
                  </a:cubicBezTo>
                  <a:cubicBezTo>
                    <a:pt x="165" y="153640"/>
                    <a:pt x="2946" y="185790"/>
                    <a:pt x="16851" y="215815"/>
                  </a:cubicBezTo>
                  <a:cubicBezTo>
                    <a:pt x="32020" y="248496"/>
                    <a:pt x="53762" y="265767"/>
                    <a:pt x="56290" y="265767"/>
                  </a:cubicBezTo>
                  <a:cubicBezTo>
                    <a:pt x="57807" y="265767"/>
                    <a:pt x="58818" y="264970"/>
                    <a:pt x="58818" y="26311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052978A4-FB80-2931-8C60-2C892812CDA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956635" y="7001415"/>
              <a:ext cx="186577" cy="190243"/>
            </a:xfrm>
            <a:custGeom>
              <a:avLst/>
              <a:gdLst>
                <a:gd name="connsiteX0" fmla="*/ 100031 w 186577"/>
                <a:gd name="connsiteY0" fmla="*/ 4846 h 190243"/>
                <a:gd name="connsiteX1" fmla="*/ 93458 w 186577"/>
                <a:gd name="connsiteY1" fmla="*/ 63 h 190243"/>
                <a:gd name="connsiteX2" fmla="*/ 86884 w 186577"/>
                <a:gd name="connsiteY2" fmla="*/ 4846 h 190243"/>
                <a:gd name="connsiteX3" fmla="*/ 1433 w 186577"/>
                <a:gd name="connsiteY3" fmla="*/ 184993 h 190243"/>
                <a:gd name="connsiteX4" fmla="*/ 169 w 186577"/>
                <a:gd name="connsiteY4" fmla="*/ 188182 h 190243"/>
                <a:gd name="connsiteX5" fmla="*/ 5731 w 186577"/>
                <a:gd name="connsiteY5" fmla="*/ 190307 h 190243"/>
                <a:gd name="connsiteX6" fmla="*/ 181185 w 186577"/>
                <a:gd name="connsiteY6" fmla="*/ 190307 h 190243"/>
                <a:gd name="connsiteX7" fmla="*/ 186746 w 186577"/>
                <a:gd name="connsiteY7" fmla="*/ 188182 h 190243"/>
                <a:gd name="connsiteX8" fmla="*/ 185482 w 186577"/>
                <a:gd name="connsiteY8" fmla="*/ 184993 h 190243"/>
                <a:gd name="connsiteX9" fmla="*/ 100031 w 186577"/>
                <a:gd name="connsiteY9" fmla="*/ 4846 h 190243"/>
                <a:gd name="connsiteX10" fmla="*/ 85368 w 186577"/>
                <a:gd name="connsiteY10" fmla="*/ 26634 h 190243"/>
                <a:gd name="connsiteX11" fmla="*/ 153375 w 186577"/>
                <a:gd name="connsiteY11" fmla="*/ 170114 h 190243"/>
                <a:gd name="connsiteX12" fmla="*/ 17107 w 186577"/>
                <a:gd name="connsiteY12" fmla="*/ 170114 h 190243"/>
                <a:gd name="connsiteX13" fmla="*/ 85368 w 186577"/>
                <a:gd name="connsiteY13" fmla="*/ 26634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577" h="190243">
                  <a:moveTo>
                    <a:pt x="100031" y="4846"/>
                  </a:moveTo>
                  <a:cubicBezTo>
                    <a:pt x="98261" y="1392"/>
                    <a:pt x="97756" y="63"/>
                    <a:pt x="93458" y="63"/>
                  </a:cubicBezTo>
                  <a:cubicBezTo>
                    <a:pt x="89160" y="63"/>
                    <a:pt x="88654" y="1392"/>
                    <a:pt x="86884" y="4846"/>
                  </a:cubicBezTo>
                  <a:lnTo>
                    <a:pt x="1433" y="184993"/>
                  </a:lnTo>
                  <a:cubicBezTo>
                    <a:pt x="169" y="187385"/>
                    <a:pt x="169" y="187916"/>
                    <a:pt x="169" y="188182"/>
                  </a:cubicBezTo>
                  <a:cubicBezTo>
                    <a:pt x="169" y="190307"/>
                    <a:pt x="1686" y="190307"/>
                    <a:pt x="5731" y="190307"/>
                  </a:cubicBezTo>
                  <a:lnTo>
                    <a:pt x="181185" y="190307"/>
                  </a:lnTo>
                  <a:cubicBezTo>
                    <a:pt x="185230" y="190307"/>
                    <a:pt x="186746" y="190307"/>
                    <a:pt x="186746" y="188182"/>
                  </a:cubicBezTo>
                  <a:cubicBezTo>
                    <a:pt x="186746" y="187916"/>
                    <a:pt x="186746" y="187385"/>
                    <a:pt x="185482" y="184993"/>
                  </a:cubicBezTo>
                  <a:lnTo>
                    <a:pt x="100031" y="4846"/>
                  </a:lnTo>
                  <a:close/>
                  <a:moveTo>
                    <a:pt x="85368" y="26634"/>
                  </a:moveTo>
                  <a:lnTo>
                    <a:pt x="153375" y="170114"/>
                  </a:lnTo>
                  <a:lnTo>
                    <a:pt x="17107" y="170114"/>
                  </a:lnTo>
                  <a:lnTo>
                    <a:pt x="85368" y="266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3C004684-2380-0916-AC9D-51552211196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159983" y="7074218"/>
              <a:ext cx="132727" cy="174567"/>
            </a:xfrm>
            <a:custGeom>
              <a:avLst/>
              <a:gdLst>
                <a:gd name="connsiteX0" fmla="*/ 5992 w 132727"/>
                <a:gd name="connsiteY0" fmla="*/ 50016 h 174567"/>
                <a:gd name="connsiteX1" fmla="*/ 46189 w 132727"/>
                <a:gd name="connsiteY1" fmla="*/ 19194 h 174567"/>
                <a:gd name="connsiteX2" fmla="*/ 87146 w 132727"/>
                <a:gd name="connsiteY2" fmla="*/ 86683 h 174567"/>
                <a:gd name="connsiteX3" fmla="*/ 84112 w 132727"/>
                <a:gd name="connsiteY3" fmla="*/ 112722 h 174567"/>
                <a:gd name="connsiteX4" fmla="*/ 70965 w 132727"/>
                <a:gd name="connsiteY4" fmla="*/ 169848 h 174567"/>
                <a:gd name="connsiteX5" fmla="*/ 74252 w 132727"/>
                <a:gd name="connsiteY5" fmla="*/ 174631 h 174567"/>
                <a:gd name="connsiteX6" fmla="*/ 82342 w 132727"/>
                <a:gd name="connsiteY6" fmla="*/ 158689 h 174567"/>
                <a:gd name="connsiteX7" fmla="*/ 91696 w 132727"/>
                <a:gd name="connsiteY7" fmla="*/ 112988 h 174567"/>
                <a:gd name="connsiteX8" fmla="*/ 93719 w 132727"/>
                <a:gd name="connsiteY8" fmla="*/ 102625 h 174567"/>
                <a:gd name="connsiteX9" fmla="*/ 128102 w 132727"/>
                <a:gd name="connsiteY9" fmla="*/ 15740 h 174567"/>
                <a:gd name="connsiteX10" fmla="*/ 132905 w 132727"/>
                <a:gd name="connsiteY10" fmla="*/ 5643 h 174567"/>
                <a:gd name="connsiteX11" fmla="*/ 129871 w 132727"/>
                <a:gd name="connsiteY11" fmla="*/ 2986 h 174567"/>
                <a:gd name="connsiteX12" fmla="*/ 126838 w 132727"/>
                <a:gd name="connsiteY12" fmla="*/ 4846 h 174567"/>
                <a:gd name="connsiteX13" fmla="*/ 93466 w 132727"/>
                <a:gd name="connsiteY13" fmla="*/ 83494 h 174567"/>
                <a:gd name="connsiteX14" fmla="*/ 83101 w 132727"/>
                <a:gd name="connsiteY14" fmla="*/ 29291 h 174567"/>
                <a:gd name="connsiteX15" fmla="*/ 49476 w 132727"/>
                <a:gd name="connsiteY15" fmla="*/ 63 h 174567"/>
                <a:gd name="connsiteX16" fmla="*/ 177 w 132727"/>
                <a:gd name="connsiteY16" fmla="*/ 48687 h 174567"/>
                <a:gd name="connsiteX17" fmla="*/ 4981 w 132727"/>
                <a:gd name="connsiteY17" fmla="*/ 51344 h 174567"/>
                <a:gd name="connsiteX18" fmla="*/ 5992 w 132727"/>
                <a:gd name="connsiteY18" fmla="*/ 50016 h 17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727" h="174567">
                  <a:moveTo>
                    <a:pt x="5992" y="50016"/>
                  </a:moveTo>
                  <a:cubicBezTo>
                    <a:pt x="15852" y="19460"/>
                    <a:pt x="43409" y="19194"/>
                    <a:pt x="46189" y="19194"/>
                  </a:cubicBezTo>
                  <a:cubicBezTo>
                    <a:pt x="84365" y="19194"/>
                    <a:pt x="87146" y="65692"/>
                    <a:pt x="87146" y="86683"/>
                  </a:cubicBezTo>
                  <a:cubicBezTo>
                    <a:pt x="87146" y="102891"/>
                    <a:pt x="85882" y="107408"/>
                    <a:pt x="84112" y="112722"/>
                  </a:cubicBezTo>
                  <a:cubicBezTo>
                    <a:pt x="78550" y="132118"/>
                    <a:pt x="70965" y="162940"/>
                    <a:pt x="70965" y="169848"/>
                  </a:cubicBezTo>
                  <a:cubicBezTo>
                    <a:pt x="70965" y="172771"/>
                    <a:pt x="72229" y="174631"/>
                    <a:pt x="74252" y="174631"/>
                  </a:cubicBezTo>
                  <a:cubicBezTo>
                    <a:pt x="77539" y="174631"/>
                    <a:pt x="79561" y="168785"/>
                    <a:pt x="82342" y="158689"/>
                  </a:cubicBezTo>
                  <a:cubicBezTo>
                    <a:pt x="88157" y="136369"/>
                    <a:pt x="90685" y="121224"/>
                    <a:pt x="91696" y="112988"/>
                  </a:cubicBezTo>
                  <a:cubicBezTo>
                    <a:pt x="92202" y="109533"/>
                    <a:pt x="92708" y="106079"/>
                    <a:pt x="93719" y="102625"/>
                  </a:cubicBezTo>
                  <a:cubicBezTo>
                    <a:pt x="101809" y="76320"/>
                    <a:pt x="117989" y="36731"/>
                    <a:pt x="128102" y="15740"/>
                  </a:cubicBezTo>
                  <a:cubicBezTo>
                    <a:pt x="129871" y="12552"/>
                    <a:pt x="132905" y="6706"/>
                    <a:pt x="132905" y="5643"/>
                  </a:cubicBezTo>
                  <a:cubicBezTo>
                    <a:pt x="132905" y="2986"/>
                    <a:pt x="130377" y="2986"/>
                    <a:pt x="129871" y="2986"/>
                  </a:cubicBezTo>
                  <a:cubicBezTo>
                    <a:pt x="129113" y="2986"/>
                    <a:pt x="127596" y="2986"/>
                    <a:pt x="126838" y="4846"/>
                  </a:cubicBezTo>
                  <a:cubicBezTo>
                    <a:pt x="113691" y="30088"/>
                    <a:pt x="103579" y="56658"/>
                    <a:pt x="93466" y="83494"/>
                  </a:cubicBezTo>
                  <a:cubicBezTo>
                    <a:pt x="93213" y="75258"/>
                    <a:pt x="92960" y="55064"/>
                    <a:pt x="83101" y="29291"/>
                  </a:cubicBezTo>
                  <a:cubicBezTo>
                    <a:pt x="77033" y="13083"/>
                    <a:pt x="66920" y="63"/>
                    <a:pt x="49476" y="63"/>
                  </a:cubicBezTo>
                  <a:cubicBezTo>
                    <a:pt x="17874" y="63"/>
                    <a:pt x="177" y="40450"/>
                    <a:pt x="177" y="48687"/>
                  </a:cubicBezTo>
                  <a:cubicBezTo>
                    <a:pt x="177" y="51344"/>
                    <a:pt x="2452" y="51344"/>
                    <a:pt x="4981" y="51344"/>
                  </a:cubicBezTo>
                  <a:lnTo>
                    <a:pt x="5992" y="5001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4CAB53D1-3B18-CD1D-10BE-287F0722215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307920" y="7004072"/>
              <a:ext cx="137816" cy="239133"/>
            </a:xfrm>
            <a:custGeom>
              <a:avLst/>
              <a:gdLst>
                <a:gd name="connsiteX0" fmla="*/ 137999 w 137816"/>
                <a:gd name="connsiteY0" fmla="*/ 36465 h 239133"/>
                <a:gd name="connsiteX1" fmla="*/ 103616 w 137816"/>
                <a:gd name="connsiteY1" fmla="*/ 63 h 239133"/>
                <a:gd name="connsiteX2" fmla="*/ 73026 w 137816"/>
                <a:gd name="connsiteY2" fmla="*/ 11223 h 239133"/>
                <a:gd name="connsiteX3" fmla="*/ 40413 w 137816"/>
                <a:gd name="connsiteY3" fmla="*/ 67818 h 239133"/>
                <a:gd name="connsiteX4" fmla="*/ 215 w 137816"/>
                <a:gd name="connsiteY4" fmla="*/ 236540 h 239133"/>
                <a:gd name="connsiteX5" fmla="*/ 3249 w 137816"/>
                <a:gd name="connsiteY5" fmla="*/ 239197 h 239133"/>
                <a:gd name="connsiteX6" fmla="*/ 6282 w 137816"/>
                <a:gd name="connsiteY6" fmla="*/ 237868 h 239133"/>
                <a:gd name="connsiteX7" fmla="*/ 23980 w 137816"/>
                <a:gd name="connsiteY7" fmla="*/ 164534 h 239133"/>
                <a:gd name="connsiteX8" fmla="*/ 58362 w 137816"/>
                <a:gd name="connsiteY8" fmla="*/ 190307 h 239133"/>
                <a:gd name="connsiteX9" fmla="*/ 107156 w 137816"/>
                <a:gd name="connsiteY9" fmla="*/ 169317 h 239133"/>
                <a:gd name="connsiteX10" fmla="*/ 127381 w 137816"/>
                <a:gd name="connsiteY10" fmla="*/ 120427 h 239133"/>
                <a:gd name="connsiteX11" fmla="*/ 108925 w 137816"/>
                <a:gd name="connsiteY11" fmla="*/ 80837 h 239133"/>
                <a:gd name="connsiteX12" fmla="*/ 137999 w 137816"/>
                <a:gd name="connsiteY12" fmla="*/ 36465 h 239133"/>
                <a:gd name="connsiteX13" fmla="*/ 92492 w 137816"/>
                <a:gd name="connsiteY13" fmla="*/ 80572 h 239133"/>
                <a:gd name="connsiteX14" fmla="*/ 80357 w 137816"/>
                <a:gd name="connsiteY14" fmla="*/ 82432 h 239133"/>
                <a:gd name="connsiteX15" fmla="*/ 69233 w 137816"/>
                <a:gd name="connsiteY15" fmla="*/ 81369 h 239133"/>
                <a:gd name="connsiteX16" fmla="*/ 81621 w 137816"/>
                <a:gd name="connsiteY16" fmla="*/ 79243 h 239133"/>
                <a:gd name="connsiteX17" fmla="*/ 92492 w 137816"/>
                <a:gd name="connsiteY17" fmla="*/ 80572 h 239133"/>
                <a:gd name="connsiteX18" fmla="*/ 123842 w 137816"/>
                <a:gd name="connsiteY18" fmla="*/ 30354 h 239133"/>
                <a:gd name="connsiteX19" fmla="*/ 101088 w 137816"/>
                <a:gd name="connsiteY19" fmla="*/ 76320 h 239133"/>
                <a:gd name="connsiteX20" fmla="*/ 81621 w 137816"/>
                <a:gd name="connsiteY20" fmla="*/ 73132 h 239133"/>
                <a:gd name="connsiteX21" fmla="*/ 62155 w 137816"/>
                <a:gd name="connsiteY21" fmla="*/ 81634 h 239133"/>
                <a:gd name="connsiteX22" fmla="*/ 79599 w 137816"/>
                <a:gd name="connsiteY22" fmla="*/ 88277 h 239133"/>
                <a:gd name="connsiteX23" fmla="*/ 100330 w 137816"/>
                <a:gd name="connsiteY23" fmla="*/ 84823 h 239133"/>
                <a:gd name="connsiteX24" fmla="*/ 111454 w 137816"/>
                <a:gd name="connsiteY24" fmla="*/ 114847 h 239133"/>
                <a:gd name="connsiteX25" fmla="*/ 98813 w 137816"/>
                <a:gd name="connsiteY25" fmla="*/ 160548 h 239133"/>
                <a:gd name="connsiteX26" fmla="*/ 57604 w 137816"/>
                <a:gd name="connsiteY26" fmla="*/ 184462 h 239133"/>
                <a:gd name="connsiteX27" fmla="*/ 28783 w 137816"/>
                <a:gd name="connsiteY27" fmla="*/ 150186 h 239133"/>
                <a:gd name="connsiteX28" fmla="*/ 30047 w 137816"/>
                <a:gd name="connsiteY28" fmla="*/ 138495 h 239133"/>
                <a:gd name="connsiteX29" fmla="*/ 46227 w 137816"/>
                <a:gd name="connsiteY29" fmla="*/ 71272 h 239133"/>
                <a:gd name="connsiteX30" fmla="*/ 100330 w 137816"/>
                <a:gd name="connsiteY30" fmla="*/ 6175 h 239133"/>
                <a:gd name="connsiteX31" fmla="*/ 123842 w 137816"/>
                <a:gd name="connsiteY31" fmla="*/ 30354 h 2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16" h="239133">
                  <a:moveTo>
                    <a:pt x="137999" y="36465"/>
                  </a:moveTo>
                  <a:cubicBezTo>
                    <a:pt x="137999" y="16537"/>
                    <a:pt x="124094" y="63"/>
                    <a:pt x="103616" y="63"/>
                  </a:cubicBezTo>
                  <a:cubicBezTo>
                    <a:pt x="88953" y="63"/>
                    <a:pt x="81874" y="4315"/>
                    <a:pt x="73026" y="11223"/>
                  </a:cubicBezTo>
                  <a:cubicBezTo>
                    <a:pt x="59121" y="21851"/>
                    <a:pt x="45216" y="47624"/>
                    <a:pt x="40413" y="67818"/>
                  </a:cubicBezTo>
                  <a:lnTo>
                    <a:pt x="215" y="236540"/>
                  </a:lnTo>
                  <a:cubicBezTo>
                    <a:pt x="-38" y="237602"/>
                    <a:pt x="1226" y="239197"/>
                    <a:pt x="3249" y="239197"/>
                  </a:cubicBezTo>
                  <a:cubicBezTo>
                    <a:pt x="5271" y="239197"/>
                    <a:pt x="6030" y="238665"/>
                    <a:pt x="6282" y="237868"/>
                  </a:cubicBezTo>
                  <a:lnTo>
                    <a:pt x="23980" y="164534"/>
                  </a:lnTo>
                  <a:cubicBezTo>
                    <a:pt x="28783" y="180476"/>
                    <a:pt x="39907" y="190307"/>
                    <a:pt x="58362" y="190307"/>
                  </a:cubicBezTo>
                  <a:cubicBezTo>
                    <a:pt x="76818" y="190307"/>
                    <a:pt x="95779" y="181008"/>
                    <a:pt x="107156" y="169317"/>
                  </a:cubicBezTo>
                  <a:cubicBezTo>
                    <a:pt x="119291" y="157094"/>
                    <a:pt x="127381" y="140089"/>
                    <a:pt x="127381" y="120427"/>
                  </a:cubicBezTo>
                  <a:cubicBezTo>
                    <a:pt x="127381" y="101297"/>
                    <a:pt x="118027" y="87480"/>
                    <a:pt x="108925" y="80837"/>
                  </a:cubicBezTo>
                  <a:cubicBezTo>
                    <a:pt x="123589" y="72069"/>
                    <a:pt x="137999" y="55596"/>
                    <a:pt x="137999" y="36465"/>
                  </a:cubicBezTo>
                  <a:close/>
                  <a:moveTo>
                    <a:pt x="92492" y="80572"/>
                  </a:moveTo>
                  <a:cubicBezTo>
                    <a:pt x="89206" y="81900"/>
                    <a:pt x="86425" y="82432"/>
                    <a:pt x="80357" y="82432"/>
                  </a:cubicBezTo>
                  <a:cubicBezTo>
                    <a:pt x="76818" y="82432"/>
                    <a:pt x="71762" y="82697"/>
                    <a:pt x="69233" y="81369"/>
                  </a:cubicBezTo>
                  <a:cubicBezTo>
                    <a:pt x="69739" y="78712"/>
                    <a:pt x="78840" y="79243"/>
                    <a:pt x="81621" y="79243"/>
                  </a:cubicBezTo>
                  <a:cubicBezTo>
                    <a:pt x="86931" y="79243"/>
                    <a:pt x="89206" y="79243"/>
                    <a:pt x="92492" y="80572"/>
                  </a:cubicBezTo>
                  <a:close/>
                  <a:moveTo>
                    <a:pt x="123842" y="30354"/>
                  </a:moveTo>
                  <a:cubicBezTo>
                    <a:pt x="123842" y="48953"/>
                    <a:pt x="114235" y="68084"/>
                    <a:pt x="101088" y="76320"/>
                  </a:cubicBezTo>
                  <a:cubicBezTo>
                    <a:pt x="94262" y="73663"/>
                    <a:pt x="89206" y="73132"/>
                    <a:pt x="81621" y="73132"/>
                  </a:cubicBezTo>
                  <a:cubicBezTo>
                    <a:pt x="76312" y="73132"/>
                    <a:pt x="62155" y="72866"/>
                    <a:pt x="62155" y="81634"/>
                  </a:cubicBezTo>
                  <a:cubicBezTo>
                    <a:pt x="61902" y="89074"/>
                    <a:pt x="75048" y="88277"/>
                    <a:pt x="79599" y="88277"/>
                  </a:cubicBezTo>
                  <a:cubicBezTo>
                    <a:pt x="88953" y="88277"/>
                    <a:pt x="92745" y="88011"/>
                    <a:pt x="100330" y="84823"/>
                  </a:cubicBezTo>
                  <a:cubicBezTo>
                    <a:pt x="109937" y="94388"/>
                    <a:pt x="111201" y="102625"/>
                    <a:pt x="111454" y="114847"/>
                  </a:cubicBezTo>
                  <a:cubicBezTo>
                    <a:pt x="111959" y="130258"/>
                    <a:pt x="105892" y="150186"/>
                    <a:pt x="98813" y="160548"/>
                  </a:cubicBezTo>
                  <a:cubicBezTo>
                    <a:pt x="88953" y="174896"/>
                    <a:pt x="72014" y="184462"/>
                    <a:pt x="57604" y="184462"/>
                  </a:cubicBezTo>
                  <a:cubicBezTo>
                    <a:pt x="38390" y="184462"/>
                    <a:pt x="28783" y="169051"/>
                    <a:pt x="28783" y="150186"/>
                  </a:cubicBezTo>
                  <a:cubicBezTo>
                    <a:pt x="28783" y="147529"/>
                    <a:pt x="28783" y="143543"/>
                    <a:pt x="30047" y="138495"/>
                  </a:cubicBezTo>
                  <a:lnTo>
                    <a:pt x="46227" y="71272"/>
                  </a:lnTo>
                  <a:cubicBezTo>
                    <a:pt x="51789" y="48422"/>
                    <a:pt x="69992" y="6175"/>
                    <a:pt x="100330" y="6175"/>
                  </a:cubicBezTo>
                  <a:cubicBezTo>
                    <a:pt x="114993" y="6175"/>
                    <a:pt x="123842" y="14411"/>
                    <a:pt x="123842" y="303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708607E-65BF-04F5-9DA1-DE29A08FDC0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471120" y="6992382"/>
              <a:ext cx="58653" cy="265703"/>
            </a:xfrm>
            <a:custGeom>
              <a:avLst/>
              <a:gdLst>
                <a:gd name="connsiteX0" fmla="*/ 58842 w 58653"/>
                <a:gd name="connsiteY0" fmla="*/ 132915 h 265703"/>
                <a:gd name="connsiteX1" fmla="*/ 42156 w 58653"/>
                <a:gd name="connsiteY1" fmla="*/ 50016 h 265703"/>
                <a:gd name="connsiteX2" fmla="*/ 2717 w 58653"/>
                <a:gd name="connsiteY2" fmla="*/ 63 h 265703"/>
                <a:gd name="connsiteX3" fmla="*/ 189 w 58653"/>
                <a:gd name="connsiteY3" fmla="*/ 2720 h 265703"/>
                <a:gd name="connsiteX4" fmla="*/ 4993 w 58653"/>
                <a:gd name="connsiteY4" fmla="*/ 8832 h 265703"/>
                <a:gd name="connsiteX5" fmla="*/ 44179 w 58653"/>
                <a:gd name="connsiteY5" fmla="*/ 132915 h 265703"/>
                <a:gd name="connsiteX6" fmla="*/ 3476 w 58653"/>
                <a:gd name="connsiteY6" fmla="*/ 258593 h 265703"/>
                <a:gd name="connsiteX7" fmla="*/ 189 w 58653"/>
                <a:gd name="connsiteY7" fmla="*/ 263110 h 265703"/>
                <a:gd name="connsiteX8" fmla="*/ 2717 w 58653"/>
                <a:gd name="connsiteY8" fmla="*/ 265767 h 265703"/>
                <a:gd name="connsiteX9" fmla="*/ 42915 w 58653"/>
                <a:gd name="connsiteY9" fmla="*/ 213955 h 265703"/>
                <a:gd name="connsiteX10" fmla="*/ 58842 w 58653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53" h="265703">
                  <a:moveTo>
                    <a:pt x="58842" y="132915"/>
                  </a:moveTo>
                  <a:cubicBezTo>
                    <a:pt x="58842" y="112190"/>
                    <a:pt x="56061" y="80040"/>
                    <a:pt x="42156" y="50016"/>
                  </a:cubicBezTo>
                  <a:cubicBezTo>
                    <a:pt x="26987" y="17334"/>
                    <a:pt x="5245" y="63"/>
                    <a:pt x="2717" y="63"/>
                  </a:cubicBezTo>
                  <a:cubicBezTo>
                    <a:pt x="1200" y="63"/>
                    <a:pt x="189" y="1126"/>
                    <a:pt x="189" y="2720"/>
                  </a:cubicBezTo>
                  <a:cubicBezTo>
                    <a:pt x="189" y="3518"/>
                    <a:pt x="189" y="4049"/>
                    <a:pt x="4993" y="8832"/>
                  </a:cubicBezTo>
                  <a:cubicBezTo>
                    <a:pt x="29768" y="35136"/>
                    <a:pt x="44179" y="77383"/>
                    <a:pt x="44179" y="132915"/>
                  </a:cubicBezTo>
                  <a:cubicBezTo>
                    <a:pt x="44179" y="178351"/>
                    <a:pt x="34825" y="225114"/>
                    <a:pt x="3476" y="258593"/>
                  </a:cubicBezTo>
                  <a:cubicBezTo>
                    <a:pt x="189" y="261782"/>
                    <a:pt x="189" y="262313"/>
                    <a:pt x="189" y="263110"/>
                  </a:cubicBezTo>
                  <a:cubicBezTo>
                    <a:pt x="189" y="264704"/>
                    <a:pt x="1200" y="265767"/>
                    <a:pt x="2717" y="265767"/>
                  </a:cubicBezTo>
                  <a:cubicBezTo>
                    <a:pt x="5245" y="265767"/>
                    <a:pt x="27999" y="247699"/>
                    <a:pt x="42915" y="213955"/>
                  </a:cubicBezTo>
                  <a:cubicBezTo>
                    <a:pt x="55808" y="184727"/>
                    <a:pt x="58842" y="155234"/>
                    <a:pt x="58842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27D278C9-CE8B-E871-229C-C5C9BCE3A24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566176" y="6971738"/>
              <a:ext cx="78221" cy="123499"/>
            </a:xfrm>
            <a:custGeom>
              <a:avLst/>
              <a:gdLst>
                <a:gd name="connsiteX0" fmla="*/ 78414 w 78221"/>
                <a:gd name="connsiteY0" fmla="*/ 89708 h 123499"/>
                <a:gd name="connsiteX1" fmla="*/ 72397 w 78221"/>
                <a:gd name="connsiteY1" fmla="*/ 89708 h 123499"/>
                <a:gd name="connsiteX2" fmla="*/ 67796 w 78221"/>
                <a:gd name="connsiteY2" fmla="*/ 106634 h 123499"/>
                <a:gd name="connsiteX3" fmla="*/ 50276 w 78221"/>
                <a:gd name="connsiteY3" fmla="*/ 107750 h 123499"/>
                <a:gd name="connsiteX4" fmla="*/ 17713 w 78221"/>
                <a:gd name="connsiteY4" fmla="*/ 107750 h 123499"/>
                <a:gd name="connsiteX5" fmla="*/ 53107 w 78221"/>
                <a:gd name="connsiteY5" fmla="*/ 76503 h 123499"/>
                <a:gd name="connsiteX6" fmla="*/ 78414 w 78221"/>
                <a:gd name="connsiteY6" fmla="*/ 36328 h 123499"/>
                <a:gd name="connsiteX7" fmla="*/ 37003 w 78221"/>
                <a:gd name="connsiteY7" fmla="*/ 60 h 123499"/>
                <a:gd name="connsiteX8" fmla="*/ 193 w 78221"/>
                <a:gd name="connsiteY8" fmla="*/ 33353 h 123499"/>
                <a:gd name="connsiteX9" fmla="*/ 9572 w 78221"/>
                <a:gd name="connsiteY9" fmla="*/ 43768 h 123499"/>
                <a:gd name="connsiteX10" fmla="*/ 18952 w 78221"/>
                <a:gd name="connsiteY10" fmla="*/ 33910 h 123499"/>
                <a:gd name="connsiteX11" fmla="*/ 8511 w 78221"/>
                <a:gd name="connsiteY11" fmla="*/ 24053 h 123499"/>
                <a:gd name="connsiteX12" fmla="*/ 34348 w 78221"/>
                <a:gd name="connsiteY12" fmla="*/ 6756 h 123499"/>
                <a:gd name="connsiteX13" fmla="*/ 61248 w 78221"/>
                <a:gd name="connsiteY13" fmla="*/ 36328 h 123499"/>
                <a:gd name="connsiteX14" fmla="*/ 44613 w 78221"/>
                <a:gd name="connsiteY14" fmla="*/ 72039 h 123499"/>
                <a:gd name="connsiteX15" fmla="*/ 1963 w 78221"/>
                <a:gd name="connsiteY15" fmla="*/ 116305 h 123499"/>
                <a:gd name="connsiteX16" fmla="*/ 193 w 78221"/>
                <a:gd name="connsiteY16" fmla="*/ 123559 h 123499"/>
                <a:gd name="connsiteX17" fmla="*/ 73105 w 78221"/>
                <a:gd name="connsiteY17" fmla="*/ 123559 h 123499"/>
                <a:gd name="connsiteX18" fmla="*/ 78414 w 78221"/>
                <a:gd name="connsiteY18" fmla="*/ 89708 h 1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21" h="123499">
                  <a:moveTo>
                    <a:pt x="78414" y="89708"/>
                  </a:moveTo>
                  <a:lnTo>
                    <a:pt x="72397" y="89708"/>
                  </a:lnTo>
                  <a:cubicBezTo>
                    <a:pt x="71866" y="93800"/>
                    <a:pt x="70096" y="104774"/>
                    <a:pt x="67796" y="106634"/>
                  </a:cubicBezTo>
                  <a:cubicBezTo>
                    <a:pt x="66380" y="107750"/>
                    <a:pt x="52753" y="107750"/>
                    <a:pt x="50276" y="107750"/>
                  </a:cubicBezTo>
                  <a:lnTo>
                    <a:pt x="17713" y="107750"/>
                  </a:lnTo>
                  <a:cubicBezTo>
                    <a:pt x="36295" y="90452"/>
                    <a:pt x="42489" y="85244"/>
                    <a:pt x="53107" y="76503"/>
                  </a:cubicBezTo>
                  <a:cubicBezTo>
                    <a:pt x="66203" y="65529"/>
                    <a:pt x="78414" y="53998"/>
                    <a:pt x="78414" y="36328"/>
                  </a:cubicBezTo>
                  <a:cubicBezTo>
                    <a:pt x="78414" y="13823"/>
                    <a:pt x="59655" y="60"/>
                    <a:pt x="37003" y="60"/>
                  </a:cubicBezTo>
                  <a:cubicBezTo>
                    <a:pt x="15058" y="60"/>
                    <a:pt x="193" y="16241"/>
                    <a:pt x="193" y="33353"/>
                  </a:cubicBezTo>
                  <a:cubicBezTo>
                    <a:pt x="193" y="42838"/>
                    <a:pt x="7803" y="43768"/>
                    <a:pt x="9572" y="43768"/>
                  </a:cubicBezTo>
                  <a:cubicBezTo>
                    <a:pt x="13820" y="43768"/>
                    <a:pt x="18952" y="40606"/>
                    <a:pt x="18952" y="33910"/>
                  </a:cubicBezTo>
                  <a:cubicBezTo>
                    <a:pt x="18952" y="30563"/>
                    <a:pt x="17713" y="24053"/>
                    <a:pt x="8511" y="24053"/>
                  </a:cubicBezTo>
                  <a:cubicBezTo>
                    <a:pt x="13997" y="10847"/>
                    <a:pt x="26031" y="6756"/>
                    <a:pt x="34348" y="6756"/>
                  </a:cubicBezTo>
                  <a:cubicBezTo>
                    <a:pt x="52045" y="6756"/>
                    <a:pt x="61248" y="21263"/>
                    <a:pt x="61248" y="36328"/>
                  </a:cubicBezTo>
                  <a:cubicBezTo>
                    <a:pt x="61248" y="52510"/>
                    <a:pt x="50276" y="65343"/>
                    <a:pt x="44613" y="72039"/>
                  </a:cubicBezTo>
                  <a:lnTo>
                    <a:pt x="1963" y="116305"/>
                  </a:lnTo>
                  <a:cubicBezTo>
                    <a:pt x="193" y="117979"/>
                    <a:pt x="193" y="118351"/>
                    <a:pt x="193" y="123559"/>
                  </a:cubicBezTo>
                  <a:lnTo>
                    <a:pt x="73105" y="123559"/>
                  </a:lnTo>
                  <a:lnTo>
                    <a:pt x="78414" y="8970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14C66521-3141-E552-A885-272718369EE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38780" y="7036754"/>
              <a:ext cx="168122" cy="176958"/>
            </a:xfrm>
            <a:custGeom>
              <a:avLst/>
              <a:gdLst>
                <a:gd name="connsiteX0" fmla="*/ 89443 w 168122"/>
                <a:gd name="connsiteY0" fmla="*/ 93857 h 176958"/>
                <a:gd name="connsiteX1" fmla="*/ 159979 w 168122"/>
                <a:gd name="connsiteY1" fmla="*/ 93857 h 176958"/>
                <a:gd name="connsiteX2" fmla="*/ 168322 w 168122"/>
                <a:gd name="connsiteY2" fmla="*/ 88543 h 176958"/>
                <a:gd name="connsiteX3" fmla="*/ 159979 w 168122"/>
                <a:gd name="connsiteY3" fmla="*/ 83229 h 176958"/>
                <a:gd name="connsiteX4" fmla="*/ 89443 w 168122"/>
                <a:gd name="connsiteY4" fmla="*/ 83229 h 176958"/>
                <a:gd name="connsiteX5" fmla="*/ 89443 w 168122"/>
                <a:gd name="connsiteY5" fmla="*/ 8832 h 176958"/>
                <a:gd name="connsiteX6" fmla="*/ 84387 w 168122"/>
                <a:gd name="connsiteY6" fmla="*/ 63 h 176958"/>
                <a:gd name="connsiteX7" fmla="*/ 79331 w 168122"/>
                <a:gd name="connsiteY7" fmla="*/ 8832 h 176958"/>
                <a:gd name="connsiteX8" fmla="*/ 79331 w 168122"/>
                <a:gd name="connsiteY8" fmla="*/ 83229 h 176958"/>
                <a:gd name="connsiteX9" fmla="*/ 8542 w 168122"/>
                <a:gd name="connsiteY9" fmla="*/ 83229 h 176958"/>
                <a:gd name="connsiteX10" fmla="*/ 200 w 168122"/>
                <a:gd name="connsiteY10" fmla="*/ 88543 h 176958"/>
                <a:gd name="connsiteX11" fmla="*/ 8542 w 168122"/>
                <a:gd name="connsiteY11" fmla="*/ 93857 h 176958"/>
                <a:gd name="connsiteX12" fmla="*/ 79331 w 168122"/>
                <a:gd name="connsiteY12" fmla="*/ 93857 h 176958"/>
                <a:gd name="connsiteX13" fmla="*/ 79331 w 168122"/>
                <a:gd name="connsiteY13" fmla="*/ 168254 h 176958"/>
                <a:gd name="connsiteX14" fmla="*/ 84387 w 168122"/>
                <a:gd name="connsiteY14" fmla="*/ 177022 h 176958"/>
                <a:gd name="connsiteX15" fmla="*/ 89443 w 168122"/>
                <a:gd name="connsiteY15" fmla="*/ 168254 h 176958"/>
                <a:gd name="connsiteX16" fmla="*/ 89443 w 168122"/>
                <a:gd name="connsiteY16" fmla="*/ 9385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122" h="176958">
                  <a:moveTo>
                    <a:pt x="89443" y="93857"/>
                  </a:moveTo>
                  <a:lnTo>
                    <a:pt x="159979" y="93857"/>
                  </a:lnTo>
                  <a:cubicBezTo>
                    <a:pt x="163518" y="93857"/>
                    <a:pt x="168322" y="93857"/>
                    <a:pt x="168322" y="88543"/>
                  </a:cubicBezTo>
                  <a:cubicBezTo>
                    <a:pt x="168322" y="83229"/>
                    <a:pt x="163518" y="83229"/>
                    <a:pt x="159979" y="83229"/>
                  </a:cubicBezTo>
                  <a:lnTo>
                    <a:pt x="89443" y="83229"/>
                  </a:lnTo>
                  <a:lnTo>
                    <a:pt x="89443" y="8832"/>
                  </a:lnTo>
                  <a:cubicBezTo>
                    <a:pt x="89443" y="5112"/>
                    <a:pt x="89443" y="63"/>
                    <a:pt x="84387" y="63"/>
                  </a:cubicBezTo>
                  <a:cubicBezTo>
                    <a:pt x="79331" y="63"/>
                    <a:pt x="79331" y="5112"/>
                    <a:pt x="79331" y="8832"/>
                  </a:cubicBezTo>
                  <a:lnTo>
                    <a:pt x="79331" y="83229"/>
                  </a:lnTo>
                  <a:lnTo>
                    <a:pt x="8542" y="83229"/>
                  </a:lnTo>
                  <a:cubicBezTo>
                    <a:pt x="5003" y="83229"/>
                    <a:pt x="200" y="83229"/>
                    <a:pt x="200" y="88543"/>
                  </a:cubicBezTo>
                  <a:cubicBezTo>
                    <a:pt x="200" y="93857"/>
                    <a:pt x="5003" y="93857"/>
                    <a:pt x="8542" y="93857"/>
                  </a:cubicBezTo>
                  <a:lnTo>
                    <a:pt x="79331" y="93857"/>
                  </a:lnTo>
                  <a:lnTo>
                    <a:pt x="79331" y="168254"/>
                  </a:lnTo>
                  <a:cubicBezTo>
                    <a:pt x="79331" y="171974"/>
                    <a:pt x="79331" y="177022"/>
                    <a:pt x="84387" y="177022"/>
                  </a:cubicBezTo>
                  <a:cubicBezTo>
                    <a:pt x="89443" y="177022"/>
                    <a:pt x="89443" y="171974"/>
                    <a:pt x="89443" y="168254"/>
                  </a:cubicBezTo>
                  <a:lnTo>
                    <a:pt x="89443" y="9385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0764F9AC-490A-22B1-C898-ECFDF0D00AB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027065" y="6963544"/>
              <a:ext cx="64417" cy="123499"/>
            </a:xfrm>
            <a:custGeom>
              <a:avLst/>
              <a:gdLst>
                <a:gd name="connsiteX0" fmla="*/ 40206 w 64417"/>
                <a:gd name="connsiteY0" fmla="*/ 5267 h 123499"/>
                <a:gd name="connsiteX1" fmla="*/ 34897 w 64417"/>
                <a:gd name="connsiteY1" fmla="*/ 60 h 123499"/>
                <a:gd name="connsiteX2" fmla="*/ 211 w 64417"/>
                <a:gd name="connsiteY2" fmla="*/ 11963 h 123499"/>
                <a:gd name="connsiteX3" fmla="*/ 211 w 64417"/>
                <a:gd name="connsiteY3" fmla="*/ 18659 h 123499"/>
                <a:gd name="connsiteX4" fmla="*/ 25871 w 64417"/>
                <a:gd name="connsiteY4" fmla="*/ 13451 h 123499"/>
                <a:gd name="connsiteX5" fmla="*/ 25871 w 64417"/>
                <a:gd name="connsiteY5" fmla="*/ 108307 h 123499"/>
                <a:gd name="connsiteX6" fmla="*/ 8174 w 64417"/>
                <a:gd name="connsiteY6" fmla="*/ 116863 h 123499"/>
                <a:gd name="connsiteX7" fmla="*/ 1450 w 64417"/>
                <a:gd name="connsiteY7" fmla="*/ 116863 h 123499"/>
                <a:gd name="connsiteX8" fmla="*/ 1450 w 64417"/>
                <a:gd name="connsiteY8" fmla="*/ 123559 h 123499"/>
                <a:gd name="connsiteX9" fmla="*/ 32950 w 64417"/>
                <a:gd name="connsiteY9" fmla="*/ 122815 h 123499"/>
                <a:gd name="connsiteX10" fmla="*/ 64628 w 64417"/>
                <a:gd name="connsiteY10" fmla="*/ 123559 h 123499"/>
                <a:gd name="connsiteX11" fmla="*/ 64628 w 64417"/>
                <a:gd name="connsiteY11" fmla="*/ 116863 h 123499"/>
                <a:gd name="connsiteX12" fmla="*/ 57903 w 64417"/>
                <a:gd name="connsiteY12" fmla="*/ 116863 h 123499"/>
                <a:gd name="connsiteX13" fmla="*/ 40206 w 64417"/>
                <a:gd name="connsiteY13" fmla="*/ 108307 h 123499"/>
                <a:gd name="connsiteX14" fmla="*/ 40206 w 64417"/>
                <a:gd name="connsiteY14" fmla="*/ 5267 h 1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7" h="123499">
                  <a:moveTo>
                    <a:pt x="40206" y="5267"/>
                  </a:moveTo>
                  <a:cubicBezTo>
                    <a:pt x="40206" y="246"/>
                    <a:pt x="39852" y="60"/>
                    <a:pt x="34897" y="60"/>
                  </a:cubicBezTo>
                  <a:cubicBezTo>
                    <a:pt x="23571" y="11777"/>
                    <a:pt x="7467" y="11963"/>
                    <a:pt x="211" y="11963"/>
                  </a:cubicBezTo>
                  <a:lnTo>
                    <a:pt x="211" y="18659"/>
                  </a:lnTo>
                  <a:cubicBezTo>
                    <a:pt x="4458" y="18659"/>
                    <a:pt x="16138" y="18659"/>
                    <a:pt x="25871" y="13451"/>
                  </a:cubicBezTo>
                  <a:lnTo>
                    <a:pt x="25871" y="108307"/>
                  </a:lnTo>
                  <a:cubicBezTo>
                    <a:pt x="25871" y="114445"/>
                    <a:pt x="25871" y="116863"/>
                    <a:pt x="8174" y="116863"/>
                  </a:cubicBezTo>
                  <a:lnTo>
                    <a:pt x="1450" y="116863"/>
                  </a:lnTo>
                  <a:lnTo>
                    <a:pt x="1450" y="123559"/>
                  </a:lnTo>
                  <a:cubicBezTo>
                    <a:pt x="4635" y="123373"/>
                    <a:pt x="26402" y="122815"/>
                    <a:pt x="32950" y="122815"/>
                  </a:cubicBezTo>
                  <a:cubicBezTo>
                    <a:pt x="38436" y="122815"/>
                    <a:pt x="60735" y="123373"/>
                    <a:pt x="64628" y="123559"/>
                  </a:cubicBezTo>
                  <a:lnTo>
                    <a:pt x="64628" y="116863"/>
                  </a:lnTo>
                  <a:lnTo>
                    <a:pt x="57903" y="116863"/>
                  </a:lnTo>
                  <a:cubicBezTo>
                    <a:pt x="40206" y="116863"/>
                    <a:pt x="40206" y="114445"/>
                    <a:pt x="40206" y="108307"/>
                  </a:cubicBezTo>
                  <a:lnTo>
                    <a:pt x="40206" y="526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CA52E5E4-E7C5-E31A-76D2-77FBE51A769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007775" y="7119919"/>
              <a:ext cx="100775" cy="10627"/>
            </a:xfrm>
            <a:custGeom>
              <a:avLst/>
              <a:gdLst>
                <a:gd name="connsiteX0" fmla="*/ 0 w 100775"/>
                <a:gd name="connsiteY0" fmla="*/ 0 h 10627"/>
                <a:gd name="connsiteX1" fmla="*/ 100775 w 100775"/>
                <a:gd name="connsiteY1" fmla="*/ 0 h 10627"/>
                <a:gd name="connsiteX2" fmla="*/ 100775 w 100775"/>
                <a:gd name="connsiteY2" fmla="*/ 10628 h 10627"/>
                <a:gd name="connsiteX3" fmla="*/ 0 w 100775"/>
                <a:gd name="connsiteY3" fmla="*/ 10628 h 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75" h="10627">
                  <a:moveTo>
                    <a:pt x="0" y="0"/>
                  </a:moveTo>
                  <a:lnTo>
                    <a:pt x="100775" y="0"/>
                  </a:lnTo>
                  <a:lnTo>
                    <a:pt x="100775" y="10628"/>
                  </a:lnTo>
                  <a:lnTo>
                    <a:pt x="0" y="10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745E20BF-B1C6-E106-3014-33D0B70B102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018924" y="7159785"/>
              <a:ext cx="78221" cy="123499"/>
            </a:xfrm>
            <a:custGeom>
              <a:avLst/>
              <a:gdLst>
                <a:gd name="connsiteX0" fmla="*/ 78432 w 78221"/>
                <a:gd name="connsiteY0" fmla="*/ 89715 h 123499"/>
                <a:gd name="connsiteX1" fmla="*/ 72415 w 78221"/>
                <a:gd name="connsiteY1" fmla="*/ 89715 h 123499"/>
                <a:gd name="connsiteX2" fmla="*/ 67814 w 78221"/>
                <a:gd name="connsiteY2" fmla="*/ 106641 h 123499"/>
                <a:gd name="connsiteX3" fmla="*/ 50293 w 78221"/>
                <a:gd name="connsiteY3" fmla="*/ 107757 h 123499"/>
                <a:gd name="connsiteX4" fmla="*/ 17731 w 78221"/>
                <a:gd name="connsiteY4" fmla="*/ 107757 h 123499"/>
                <a:gd name="connsiteX5" fmla="*/ 53125 w 78221"/>
                <a:gd name="connsiteY5" fmla="*/ 76510 h 123499"/>
                <a:gd name="connsiteX6" fmla="*/ 78432 w 78221"/>
                <a:gd name="connsiteY6" fmla="*/ 36335 h 123499"/>
                <a:gd name="connsiteX7" fmla="*/ 37021 w 78221"/>
                <a:gd name="connsiteY7" fmla="*/ 67 h 123499"/>
                <a:gd name="connsiteX8" fmla="*/ 211 w 78221"/>
                <a:gd name="connsiteY8" fmla="*/ 33360 h 123499"/>
                <a:gd name="connsiteX9" fmla="*/ 9590 w 78221"/>
                <a:gd name="connsiteY9" fmla="*/ 43775 h 123499"/>
                <a:gd name="connsiteX10" fmla="*/ 18970 w 78221"/>
                <a:gd name="connsiteY10" fmla="*/ 33918 h 123499"/>
                <a:gd name="connsiteX11" fmla="*/ 8528 w 78221"/>
                <a:gd name="connsiteY11" fmla="*/ 24060 h 123499"/>
                <a:gd name="connsiteX12" fmla="*/ 34366 w 78221"/>
                <a:gd name="connsiteY12" fmla="*/ 6763 h 123499"/>
                <a:gd name="connsiteX13" fmla="*/ 61266 w 78221"/>
                <a:gd name="connsiteY13" fmla="*/ 36335 h 123499"/>
                <a:gd name="connsiteX14" fmla="*/ 44630 w 78221"/>
                <a:gd name="connsiteY14" fmla="*/ 72046 h 123499"/>
                <a:gd name="connsiteX15" fmla="*/ 1980 w 78221"/>
                <a:gd name="connsiteY15" fmla="*/ 116312 h 123499"/>
                <a:gd name="connsiteX16" fmla="*/ 211 w 78221"/>
                <a:gd name="connsiteY16" fmla="*/ 123566 h 123499"/>
                <a:gd name="connsiteX17" fmla="*/ 73123 w 78221"/>
                <a:gd name="connsiteY17" fmla="*/ 123566 h 123499"/>
                <a:gd name="connsiteX18" fmla="*/ 78432 w 78221"/>
                <a:gd name="connsiteY18" fmla="*/ 89715 h 1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221" h="123499">
                  <a:moveTo>
                    <a:pt x="78432" y="89715"/>
                  </a:moveTo>
                  <a:lnTo>
                    <a:pt x="72415" y="89715"/>
                  </a:lnTo>
                  <a:cubicBezTo>
                    <a:pt x="71884" y="93807"/>
                    <a:pt x="70114" y="104781"/>
                    <a:pt x="67814" y="106641"/>
                  </a:cubicBezTo>
                  <a:cubicBezTo>
                    <a:pt x="66398" y="107757"/>
                    <a:pt x="52771" y="107757"/>
                    <a:pt x="50293" y="107757"/>
                  </a:cubicBezTo>
                  <a:lnTo>
                    <a:pt x="17731" y="107757"/>
                  </a:lnTo>
                  <a:cubicBezTo>
                    <a:pt x="36313" y="90459"/>
                    <a:pt x="42507" y="85251"/>
                    <a:pt x="53125" y="76510"/>
                  </a:cubicBezTo>
                  <a:cubicBezTo>
                    <a:pt x="66221" y="65536"/>
                    <a:pt x="78432" y="54005"/>
                    <a:pt x="78432" y="36335"/>
                  </a:cubicBezTo>
                  <a:cubicBezTo>
                    <a:pt x="78432" y="13830"/>
                    <a:pt x="59673" y="67"/>
                    <a:pt x="37021" y="67"/>
                  </a:cubicBezTo>
                  <a:cubicBezTo>
                    <a:pt x="15076" y="67"/>
                    <a:pt x="211" y="16248"/>
                    <a:pt x="211" y="33360"/>
                  </a:cubicBezTo>
                  <a:cubicBezTo>
                    <a:pt x="211" y="42845"/>
                    <a:pt x="7820" y="43775"/>
                    <a:pt x="9590" y="43775"/>
                  </a:cubicBezTo>
                  <a:cubicBezTo>
                    <a:pt x="13837" y="43775"/>
                    <a:pt x="18970" y="40613"/>
                    <a:pt x="18970" y="33918"/>
                  </a:cubicBezTo>
                  <a:cubicBezTo>
                    <a:pt x="18970" y="30570"/>
                    <a:pt x="17731" y="24060"/>
                    <a:pt x="8528" y="24060"/>
                  </a:cubicBezTo>
                  <a:cubicBezTo>
                    <a:pt x="14014" y="10854"/>
                    <a:pt x="26048" y="6763"/>
                    <a:pt x="34366" y="6763"/>
                  </a:cubicBezTo>
                  <a:cubicBezTo>
                    <a:pt x="52063" y="6763"/>
                    <a:pt x="61266" y="21270"/>
                    <a:pt x="61266" y="36335"/>
                  </a:cubicBezTo>
                  <a:cubicBezTo>
                    <a:pt x="61266" y="52517"/>
                    <a:pt x="50293" y="65350"/>
                    <a:pt x="44630" y="72046"/>
                  </a:cubicBezTo>
                  <a:lnTo>
                    <a:pt x="1980" y="116312"/>
                  </a:lnTo>
                  <a:cubicBezTo>
                    <a:pt x="211" y="117986"/>
                    <a:pt x="211" y="118358"/>
                    <a:pt x="211" y="123566"/>
                  </a:cubicBezTo>
                  <a:lnTo>
                    <a:pt x="73123" y="123566"/>
                  </a:lnTo>
                  <a:lnTo>
                    <a:pt x="78432" y="8971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8A0B1922-0FB1-961C-9BA7-DA182EE67AB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176128" y="6947768"/>
              <a:ext cx="86715" cy="125358"/>
            </a:xfrm>
            <a:custGeom>
              <a:avLst/>
              <a:gdLst>
                <a:gd name="connsiteX0" fmla="*/ 86933 w 86715"/>
                <a:gd name="connsiteY0" fmla="*/ 94915 h 125358"/>
                <a:gd name="connsiteX1" fmla="*/ 86933 w 86715"/>
                <a:gd name="connsiteY1" fmla="*/ 88219 h 125358"/>
                <a:gd name="connsiteX2" fmla="*/ 67289 w 86715"/>
                <a:gd name="connsiteY2" fmla="*/ 88219 h 125358"/>
                <a:gd name="connsiteX3" fmla="*/ 67289 w 86715"/>
                <a:gd name="connsiteY3" fmla="*/ 5267 h 125358"/>
                <a:gd name="connsiteX4" fmla="*/ 63396 w 86715"/>
                <a:gd name="connsiteY4" fmla="*/ 59 h 125358"/>
                <a:gd name="connsiteX5" fmla="*/ 58794 w 86715"/>
                <a:gd name="connsiteY5" fmla="*/ 2663 h 125358"/>
                <a:gd name="connsiteX6" fmla="*/ 217 w 86715"/>
                <a:gd name="connsiteY6" fmla="*/ 88219 h 125358"/>
                <a:gd name="connsiteX7" fmla="*/ 217 w 86715"/>
                <a:gd name="connsiteY7" fmla="*/ 94915 h 125358"/>
                <a:gd name="connsiteX8" fmla="*/ 52246 w 86715"/>
                <a:gd name="connsiteY8" fmla="*/ 94915 h 125358"/>
                <a:gd name="connsiteX9" fmla="*/ 52246 w 86715"/>
                <a:gd name="connsiteY9" fmla="*/ 110167 h 125358"/>
                <a:gd name="connsiteX10" fmla="*/ 37912 w 86715"/>
                <a:gd name="connsiteY10" fmla="*/ 118722 h 125358"/>
                <a:gd name="connsiteX11" fmla="*/ 33134 w 86715"/>
                <a:gd name="connsiteY11" fmla="*/ 118722 h 125358"/>
                <a:gd name="connsiteX12" fmla="*/ 33134 w 86715"/>
                <a:gd name="connsiteY12" fmla="*/ 125418 h 125358"/>
                <a:gd name="connsiteX13" fmla="*/ 59679 w 86715"/>
                <a:gd name="connsiteY13" fmla="*/ 124674 h 125358"/>
                <a:gd name="connsiteX14" fmla="*/ 86402 w 86715"/>
                <a:gd name="connsiteY14" fmla="*/ 125418 h 125358"/>
                <a:gd name="connsiteX15" fmla="*/ 86402 w 86715"/>
                <a:gd name="connsiteY15" fmla="*/ 118722 h 125358"/>
                <a:gd name="connsiteX16" fmla="*/ 81624 w 86715"/>
                <a:gd name="connsiteY16" fmla="*/ 118722 h 125358"/>
                <a:gd name="connsiteX17" fmla="*/ 67289 w 86715"/>
                <a:gd name="connsiteY17" fmla="*/ 110167 h 125358"/>
                <a:gd name="connsiteX18" fmla="*/ 67289 w 86715"/>
                <a:gd name="connsiteY18" fmla="*/ 94915 h 125358"/>
                <a:gd name="connsiteX19" fmla="*/ 86933 w 86715"/>
                <a:gd name="connsiteY19" fmla="*/ 94915 h 125358"/>
                <a:gd name="connsiteX20" fmla="*/ 53485 w 86715"/>
                <a:gd name="connsiteY20" fmla="*/ 20146 h 125358"/>
                <a:gd name="connsiteX21" fmla="*/ 53485 w 86715"/>
                <a:gd name="connsiteY21" fmla="*/ 88219 h 125358"/>
                <a:gd name="connsiteX22" fmla="*/ 6765 w 86715"/>
                <a:gd name="connsiteY22" fmla="*/ 88219 h 125358"/>
                <a:gd name="connsiteX23" fmla="*/ 53485 w 86715"/>
                <a:gd name="connsiteY23" fmla="*/ 20146 h 12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715" h="125358">
                  <a:moveTo>
                    <a:pt x="86933" y="94915"/>
                  </a:moveTo>
                  <a:lnTo>
                    <a:pt x="86933" y="88219"/>
                  </a:lnTo>
                  <a:lnTo>
                    <a:pt x="67289" y="88219"/>
                  </a:lnTo>
                  <a:lnTo>
                    <a:pt x="67289" y="5267"/>
                  </a:lnTo>
                  <a:cubicBezTo>
                    <a:pt x="67289" y="1361"/>
                    <a:pt x="67289" y="59"/>
                    <a:pt x="63396" y="59"/>
                  </a:cubicBezTo>
                  <a:cubicBezTo>
                    <a:pt x="61272" y="59"/>
                    <a:pt x="60564" y="59"/>
                    <a:pt x="58794" y="2663"/>
                  </a:cubicBezTo>
                  <a:lnTo>
                    <a:pt x="217" y="88219"/>
                  </a:lnTo>
                  <a:lnTo>
                    <a:pt x="217" y="94915"/>
                  </a:lnTo>
                  <a:lnTo>
                    <a:pt x="52246" y="94915"/>
                  </a:lnTo>
                  <a:lnTo>
                    <a:pt x="52246" y="110167"/>
                  </a:lnTo>
                  <a:cubicBezTo>
                    <a:pt x="52246" y="116490"/>
                    <a:pt x="52246" y="118722"/>
                    <a:pt x="37912" y="118722"/>
                  </a:cubicBezTo>
                  <a:lnTo>
                    <a:pt x="33134" y="118722"/>
                  </a:lnTo>
                  <a:lnTo>
                    <a:pt x="33134" y="125418"/>
                  </a:lnTo>
                  <a:cubicBezTo>
                    <a:pt x="41982" y="125046"/>
                    <a:pt x="53308" y="124674"/>
                    <a:pt x="59679" y="124674"/>
                  </a:cubicBezTo>
                  <a:cubicBezTo>
                    <a:pt x="66227" y="124674"/>
                    <a:pt x="77553" y="125046"/>
                    <a:pt x="86402" y="125418"/>
                  </a:cubicBezTo>
                  <a:lnTo>
                    <a:pt x="86402" y="118722"/>
                  </a:lnTo>
                  <a:lnTo>
                    <a:pt x="81624" y="118722"/>
                  </a:lnTo>
                  <a:cubicBezTo>
                    <a:pt x="67289" y="118722"/>
                    <a:pt x="67289" y="116490"/>
                    <a:pt x="67289" y="110167"/>
                  </a:cubicBezTo>
                  <a:lnTo>
                    <a:pt x="67289" y="94915"/>
                  </a:lnTo>
                  <a:lnTo>
                    <a:pt x="86933" y="94915"/>
                  </a:lnTo>
                  <a:close/>
                  <a:moveTo>
                    <a:pt x="53485" y="20146"/>
                  </a:moveTo>
                  <a:lnTo>
                    <a:pt x="53485" y="88219"/>
                  </a:lnTo>
                  <a:lnTo>
                    <a:pt x="6765" y="88219"/>
                  </a:lnTo>
                  <a:lnTo>
                    <a:pt x="53485" y="2014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53B43795-4B6D-0E3A-47CB-5EA5A8E297E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276019" y="6991104"/>
              <a:ext cx="102112" cy="121825"/>
            </a:xfrm>
            <a:custGeom>
              <a:avLst/>
              <a:gdLst>
                <a:gd name="connsiteX0" fmla="*/ 73310 w 102112"/>
                <a:gd name="connsiteY0" fmla="*/ 56043 h 121825"/>
                <a:gd name="connsiteX1" fmla="*/ 37562 w 102112"/>
                <a:gd name="connsiteY1" fmla="*/ 59 h 121825"/>
                <a:gd name="connsiteX2" fmla="*/ 13140 w 102112"/>
                <a:gd name="connsiteY2" fmla="*/ 10847 h 121825"/>
                <a:gd name="connsiteX3" fmla="*/ 221 w 102112"/>
                <a:gd name="connsiteY3" fmla="*/ 33538 h 121825"/>
                <a:gd name="connsiteX4" fmla="*/ 3053 w 102112"/>
                <a:gd name="connsiteY4" fmla="*/ 35770 h 121825"/>
                <a:gd name="connsiteX5" fmla="*/ 6415 w 102112"/>
                <a:gd name="connsiteY5" fmla="*/ 32608 h 121825"/>
                <a:gd name="connsiteX6" fmla="*/ 35084 w 102112"/>
                <a:gd name="connsiteY6" fmla="*/ 14938 h 121825"/>
                <a:gd name="connsiteX7" fmla="*/ 67293 w 102112"/>
                <a:gd name="connsiteY7" fmla="*/ 63854 h 121825"/>
                <a:gd name="connsiteX8" fmla="*/ 66054 w 102112"/>
                <a:gd name="connsiteY8" fmla="*/ 77246 h 121825"/>
                <a:gd name="connsiteX9" fmla="*/ 56675 w 102112"/>
                <a:gd name="connsiteY9" fmla="*/ 117420 h 121825"/>
                <a:gd name="connsiteX10" fmla="*/ 59683 w 102112"/>
                <a:gd name="connsiteY10" fmla="*/ 121884 h 121825"/>
                <a:gd name="connsiteX11" fmla="*/ 65700 w 102112"/>
                <a:gd name="connsiteY11" fmla="*/ 112213 h 121825"/>
                <a:gd name="connsiteX12" fmla="*/ 72602 w 102112"/>
                <a:gd name="connsiteY12" fmla="*/ 77804 h 121825"/>
                <a:gd name="connsiteX13" fmla="*/ 86937 w 102112"/>
                <a:gd name="connsiteY13" fmla="*/ 37258 h 121825"/>
                <a:gd name="connsiteX14" fmla="*/ 101448 w 102112"/>
                <a:gd name="connsiteY14" fmla="*/ 6569 h 121825"/>
                <a:gd name="connsiteX15" fmla="*/ 102333 w 102112"/>
                <a:gd name="connsiteY15" fmla="*/ 4151 h 121825"/>
                <a:gd name="connsiteX16" fmla="*/ 99502 w 102112"/>
                <a:gd name="connsiteY16" fmla="*/ 1919 h 121825"/>
                <a:gd name="connsiteX17" fmla="*/ 96847 w 102112"/>
                <a:gd name="connsiteY17" fmla="*/ 2849 h 121825"/>
                <a:gd name="connsiteX18" fmla="*/ 73310 w 102112"/>
                <a:gd name="connsiteY18" fmla="*/ 56043 h 12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112" h="121825">
                  <a:moveTo>
                    <a:pt x="73310" y="56043"/>
                  </a:moveTo>
                  <a:cubicBezTo>
                    <a:pt x="72425" y="45255"/>
                    <a:pt x="66408" y="59"/>
                    <a:pt x="37562" y="59"/>
                  </a:cubicBezTo>
                  <a:cubicBezTo>
                    <a:pt x="27121" y="59"/>
                    <a:pt x="18095" y="6011"/>
                    <a:pt x="13140" y="10847"/>
                  </a:cubicBezTo>
                  <a:cubicBezTo>
                    <a:pt x="2345" y="21076"/>
                    <a:pt x="221" y="32980"/>
                    <a:pt x="221" y="33538"/>
                  </a:cubicBezTo>
                  <a:cubicBezTo>
                    <a:pt x="221" y="35770"/>
                    <a:pt x="2522" y="35770"/>
                    <a:pt x="3053" y="35770"/>
                  </a:cubicBezTo>
                  <a:cubicBezTo>
                    <a:pt x="5353" y="35770"/>
                    <a:pt x="5530" y="35398"/>
                    <a:pt x="6415" y="32608"/>
                  </a:cubicBezTo>
                  <a:cubicBezTo>
                    <a:pt x="10131" y="21634"/>
                    <a:pt x="23227" y="14938"/>
                    <a:pt x="35084" y="14938"/>
                  </a:cubicBezTo>
                  <a:cubicBezTo>
                    <a:pt x="63577" y="14938"/>
                    <a:pt x="67293" y="44883"/>
                    <a:pt x="67293" y="63854"/>
                  </a:cubicBezTo>
                  <a:cubicBezTo>
                    <a:pt x="67293" y="73154"/>
                    <a:pt x="66762" y="75200"/>
                    <a:pt x="66054" y="77246"/>
                  </a:cubicBezTo>
                  <a:cubicBezTo>
                    <a:pt x="61984" y="91195"/>
                    <a:pt x="56675" y="111841"/>
                    <a:pt x="56675" y="117420"/>
                  </a:cubicBezTo>
                  <a:cubicBezTo>
                    <a:pt x="56675" y="119466"/>
                    <a:pt x="57383" y="121884"/>
                    <a:pt x="59683" y="121884"/>
                  </a:cubicBezTo>
                  <a:cubicBezTo>
                    <a:pt x="60922" y="121884"/>
                    <a:pt x="62869" y="121884"/>
                    <a:pt x="65700" y="112213"/>
                  </a:cubicBezTo>
                  <a:cubicBezTo>
                    <a:pt x="67824" y="104959"/>
                    <a:pt x="71186" y="91195"/>
                    <a:pt x="72602" y="77804"/>
                  </a:cubicBezTo>
                  <a:cubicBezTo>
                    <a:pt x="73310" y="71294"/>
                    <a:pt x="83220" y="46185"/>
                    <a:pt x="86937" y="37258"/>
                  </a:cubicBezTo>
                  <a:cubicBezTo>
                    <a:pt x="89414" y="31492"/>
                    <a:pt x="93131" y="22750"/>
                    <a:pt x="101448" y="6569"/>
                  </a:cubicBezTo>
                  <a:cubicBezTo>
                    <a:pt x="101979" y="5639"/>
                    <a:pt x="102333" y="4895"/>
                    <a:pt x="102333" y="4151"/>
                  </a:cubicBezTo>
                  <a:cubicBezTo>
                    <a:pt x="102333" y="1919"/>
                    <a:pt x="100033" y="1919"/>
                    <a:pt x="99502" y="1919"/>
                  </a:cubicBezTo>
                  <a:cubicBezTo>
                    <a:pt x="98971" y="1919"/>
                    <a:pt x="97378" y="1919"/>
                    <a:pt x="96847" y="2849"/>
                  </a:cubicBezTo>
                  <a:cubicBezTo>
                    <a:pt x="94723" y="6755"/>
                    <a:pt x="81274" y="33352"/>
                    <a:pt x="73310" y="56043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9C045F4C-DE7C-6513-1A09-89DA0432396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398586" y="6904464"/>
              <a:ext cx="62951" cy="88479"/>
            </a:xfrm>
            <a:custGeom>
              <a:avLst/>
              <a:gdLst>
                <a:gd name="connsiteX0" fmla="*/ 63177 w 62951"/>
                <a:gd name="connsiteY0" fmla="*/ 62895 h 88479"/>
                <a:gd name="connsiteX1" fmla="*/ 57868 w 62951"/>
                <a:gd name="connsiteY1" fmla="*/ 62895 h 88479"/>
                <a:gd name="connsiteX2" fmla="*/ 54202 w 62951"/>
                <a:gd name="connsiteY2" fmla="*/ 74984 h 88479"/>
                <a:gd name="connsiteX3" fmla="*/ 40676 w 62951"/>
                <a:gd name="connsiteY3" fmla="*/ 75782 h 88479"/>
                <a:gd name="connsiteX4" fmla="*/ 15900 w 62951"/>
                <a:gd name="connsiteY4" fmla="*/ 75782 h 88479"/>
                <a:gd name="connsiteX5" fmla="*/ 41182 w 62951"/>
                <a:gd name="connsiteY5" fmla="*/ 56518 h 88479"/>
                <a:gd name="connsiteX6" fmla="*/ 63177 w 62951"/>
                <a:gd name="connsiteY6" fmla="*/ 26494 h 88479"/>
                <a:gd name="connsiteX7" fmla="*/ 29805 w 62951"/>
                <a:gd name="connsiteY7" fmla="*/ 56 h 88479"/>
                <a:gd name="connsiteX8" fmla="*/ 226 w 62951"/>
                <a:gd name="connsiteY8" fmla="*/ 23438 h 88479"/>
                <a:gd name="connsiteX9" fmla="*/ 7557 w 62951"/>
                <a:gd name="connsiteY9" fmla="*/ 31542 h 88479"/>
                <a:gd name="connsiteX10" fmla="*/ 15015 w 62951"/>
                <a:gd name="connsiteY10" fmla="*/ 23704 h 88479"/>
                <a:gd name="connsiteX11" fmla="*/ 7810 w 62951"/>
                <a:gd name="connsiteY11" fmla="*/ 15865 h 88479"/>
                <a:gd name="connsiteX12" fmla="*/ 27150 w 62951"/>
                <a:gd name="connsiteY12" fmla="*/ 5901 h 88479"/>
                <a:gd name="connsiteX13" fmla="*/ 49651 w 62951"/>
                <a:gd name="connsiteY13" fmla="*/ 26626 h 88479"/>
                <a:gd name="connsiteX14" fmla="*/ 32586 w 62951"/>
                <a:gd name="connsiteY14" fmla="*/ 54924 h 88479"/>
                <a:gd name="connsiteX15" fmla="*/ 1743 w 62951"/>
                <a:gd name="connsiteY15" fmla="*/ 82424 h 88479"/>
                <a:gd name="connsiteX16" fmla="*/ 226 w 62951"/>
                <a:gd name="connsiteY16" fmla="*/ 84550 h 88479"/>
                <a:gd name="connsiteX17" fmla="*/ 226 w 62951"/>
                <a:gd name="connsiteY17" fmla="*/ 88535 h 88479"/>
                <a:gd name="connsiteX18" fmla="*/ 59005 w 62951"/>
                <a:gd name="connsiteY18" fmla="*/ 88535 h 88479"/>
                <a:gd name="connsiteX19" fmla="*/ 63177 w 62951"/>
                <a:gd name="connsiteY19" fmla="*/ 62895 h 8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951" h="88479">
                  <a:moveTo>
                    <a:pt x="63177" y="62895"/>
                  </a:moveTo>
                  <a:lnTo>
                    <a:pt x="57868" y="62895"/>
                  </a:lnTo>
                  <a:cubicBezTo>
                    <a:pt x="57488" y="65419"/>
                    <a:pt x="56224" y="73656"/>
                    <a:pt x="54202" y="74984"/>
                  </a:cubicBezTo>
                  <a:cubicBezTo>
                    <a:pt x="53190" y="75782"/>
                    <a:pt x="42572" y="75782"/>
                    <a:pt x="40676" y="75782"/>
                  </a:cubicBezTo>
                  <a:lnTo>
                    <a:pt x="15900" y="75782"/>
                  </a:lnTo>
                  <a:cubicBezTo>
                    <a:pt x="24243" y="69272"/>
                    <a:pt x="33597" y="61832"/>
                    <a:pt x="41182" y="56518"/>
                  </a:cubicBezTo>
                  <a:cubicBezTo>
                    <a:pt x="52558" y="48281"/>
                    <a:pt x="63177" y="40576"/>
                    <a:pt x="63177" y="26494"/>
                  </a:cubicBezTo>
                  <a:cubicBezTo>
                    <a:pt x="63177" y="9488"/>
                    <a:pt x="47881" y="56"/>
                    <a:pt x="29805" y="56"/>
                  </a:cubicBezTo>
                  <a:cubicBezTo>
                    <a:pt x="12740" y="56"/>
                    <a:pt x="226" y="10418"/>
                    <a:pt x="226" y="23438"/>
                  </a:cubicBezTo>
                  <a:cubicBezTo>
                    <a:pt x="226" y="30346"/>
                    <a:pt x="5788" y="31542"/>
                    <a:pt x="7557" y="31542"/>
                  </a:cubicBezTo>
                  <a:cubicBezTo>
                    <a:pt x="10970" y="31542"/>
                    <a:pt x="15015" y="29151"/>
                    <a:pt x="15015" y="23704"/>
                  </a:cubicBezTo>
                  <a:cubicBezTo>
                    <a:pt x="15015" y="18921"/>
                    <a:pt x="11729" y="16264"/>
                    <a:pt x="7810" y="15865"/>
                  </a:cubicBezTo>
                  <a:cubicBezTo>
                    <a:pt x="11350" y="9887"/>
                    <a:pt x="18681" y="5901"/>
                    <a:pt x="27150" y="5901"/>
                  </a:cubicBezTo>
                  <a:cubicBezTo>
                    <a:pt x="39412" y="5901"/>
                    <a:pt x="49651" y="13607"/>
                    <a:pt x="49651" y="26626"/>
                  </a:cubicBezTo>
                  <a:cubicBezTo>
                    <a:pt x="49651" y="37786"/>
                    <a:pt x="42319" y="46288"/>
                    <a:pt x="32586" y="54924"/>
                  </a:cubicBezTo>
                  <a:lnTo>
                    <a:pt x="1743" y="82424"/>
                  </a:lnTo>
                  <a:cubicBezTo>
                    <a:pt x="478" y="83620"/>
                    <a:pt x="352" y="83620"/>
                    <a:pt x="226" y="84550"/>
                  </a:cubicBezTo>
                  <a:lnTo>
                    <a:pt x="226" y="88535"/>
                  </a:lnTo>
                  <a:lnTo>
                    <a:pt x="59005" y="88535"/>
                  </a:lnTo>
                  <a:lnTo>
                    <a:pt x="63177" y="6289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3975C02A-59D5-6139-5204-C6B57FA9C16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494378" y="6942002"/>
              <a:ext cx="103396" cy="167207"/>
            </a:xfrm>
            <a:custGeom>
              <a:avLst/>
              <a:gdLst>
                <a:gd name="connsiteX0" fmla="*/ 103626 w 103396"/>
                <a:gd name="connsiteY0" fmla="*/ 25912 h 167207"/>
                <a:gd name="connsiteX1" fmla="*/ 74603 w 103396"/>
                <a:gd name="connsiteY1" fmla="*/ 59 h 167207"/>
                <a:gd name="connsiteX2" fmla="*/ 28060 w 103396"/>
                <a:gd name="connsiteY2" fmla="*/ 47859 h 167207"/>
                <a:gd name="connsiteX3" fmla="*/ 276 w 103396"/>
                <a:gd name="connsiteY3" fmla="*/ 165034 h 167207"/>
                <a:gd name="connsiteX4" fmla="*/ 2753 w 103396"/>
                <a:gd name="connsiteY4" fmla="*/ 167266 h 167207"/>
                <a:gd name="connsiteX5" fmla="*/ 6116 w 103396"/>
                <a:gd name="connsiteY5" fmla="*/ 165964 h 167207"/>
                <a:gd name="connsiteX6" fmla="*/ 17973 w 103396"/>
                <a:gd name="connsiteY6" fmla="*/ 116304 h 167207"/>
                <a:gd name="connsiteX7" fmla="*/ 44518 w 103396"/>
                <a:gd name="connsiteY7" fmla="*/ 132858 h 167207"/>
                <a:gd name="connsiteX8" fmla="*/ 97255 w 103396"/>
                <a:gd name="connsiteY8" fmla="*/ 85616 h 167207"/>
                <a:gd name="connsiteX9" fmla="*/ 83452 w 103396"/>
                <a:gd name="connsiteY9" fmla="*/ 57345 h 167207"/>
                <a:gd name="connsiteX10" fmla="*/ 103626 w 103396"/>
                <a:gd name="connsiteY10" fmla="*/ 25912 h 167207"/>
                <a:gd name="connsiteX11" fmla="*/ 68586 w 103396"/>
                <a:gd name="connsiteY11" fmla="*/ 57159 h 167207"/>
                <a:gd name="connsiteX12" fmla="*/ 59561 w 103396"/>
                <a:gd name="connsiteY12" fmla="*/ 58461 h 167207"/>
                <a:gd name="connsiteX13" fmla="*/ 51243 w 103396"/>
                <a:gd name="connsiteY13" fmla="*/ 57531 h 167207"/>
                <a:gd name="connsiteX14" fmla="*/ 59561 w 103396"/>
                <a:gd name="connsiteY14" fmla="*/ 56229 h 167207"/>
                <a:gd name="connsiteX15" fmla="*/ 68586 w 103396"/>
                <a:gd name="connsiteY15" fmla="*/ 57159 h 167207"/>
                <a:gd name="connsiteX16" fmla="*/ 91946 w 103396"/>
                <a:gd name="connsiteY16" fmla="*/ 22564 h 167207"/>
                <a:gd name="connsiteX17" fmla="*/ 76373 w 103396"/>
                <a:gd name="connsiteY17" fmla="*/ 53439 h 167207"/>
                <a:gd name="connsiteX18" fmla="*/ 59738 w 103396"/>
                <a:gd name="connsiteY18" fmla="*/ 51021 h 167207"/>
                <a:gd name="connsiteX19" fmla="*/ 44695 w 103396"/>
                <a:gd name="connsiteY19" fmla="*/ 58089 h 167207"/>
                <a:gd name="connsiteX20" fmla="*/ 59207 w 103396"/>
                <a:gd name="connsiteY20" fmla="*/ 63482 h 167207"/>
                <a:gd name="connsiteX21" fmla="*/ 76019 w 103396"/>
                <a:gd name="connsiteY21" fmla="*/ 60879 h 167207"/>
                <a:gd name="connsiteX22" fmla="*/ 84160 w 103396"/>
                <a:gd name="connsiteY22" fmla="*/ 80594 h 167207"/>
                <a:gd name="connsiteX23" fmla="*/ 45049 w 103396"/>
                <a:gd name="connsiteY23" fmla="*/ 127650 h 167207"/>
                <a:gd name="connsiteX24" fmla="*/ 21689 w 103396"/>
                <a:gd name="connsiteY24" fmla="*/ 104215 h 167207"/>
                <a:gd name="connsiteX25" fmla="*/ 22220 w 103396"/>
                <a:gd name="connsiteY25" fmla="*/ 98821 h 167207"/>
                <a:gd name="connsiteX26" fmla="*/ 33900 w 103396"/>
                <a:gd name="connsiteY26" fmla="*/ 49347 h 167207"/>
                <a:gd name="connsiteX27" fmla="*/ 74249 w 103396"/>
                <a:gd name="connsiteY27" fmla="*/ 5267 h 167207"/>
                <a:gd name="connsiteX28" fmla="*/ 91946 w 103396"/>
                <a:gd name="connsiteY28" fmla="*/ 22564 h 16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396" h="167207">
                  <a:moveTo>
                    <a:pt x="103626" y="25912"/>
                  </a:moveTo>
                  <a:cubicBezTo>
                    <a:pt x="103626" y="9545"/>
                    <a:pt x="90177" y="59"/>
                    <a:pt x="74603" y="59"/>
                  </a:cubicBezTo>
                  <a:cubicBezTo>
                    <a:pt x="50358" y="59"/>
                    <a:pt x="32484" y="29074"/>
                    <a:pt x="28060" y="47859"/>
                  </a:cubicBezTo>
                  <a:lnTo>
                    <a:pt x="276" y="165034"/>
                  </a:lnTo>
                  <a:cubicBezTo>
                    <a:pt x="-78" y="166336"/>
                    <a:pt x="1691" y="167266"/>
                    <a:pt x="2753" y="167266"/>
                  </a:cubicBezTo>
                  <a:cubicBezTo>
                    <a:pt x="4346" y="167266"/>
                    <a:pt x="5762" y="167080"/>
                    <a:pt x="6116" y="165964"/>
                  </a:cubicBezTo>
                  <a:lnTo>
                    <a:pt x="17973" y="116304"/>
                  </a:lnTo>
                  <a:cubicBezTo>
                    <a:pt x="21689" y="124860"/>
                    <a:pt x="30184" y="132858"/>
                    <a:pt x="44518" y="132858"/>
                  </a:cubicBezTo>
                  <a:cubicBezTo>
                    <a:pt x="69294" y="132858"/>
                    <a:pt x="97255" y="114072"/>
                    <a:pt x="97255" y="85616"/>
                  </a:cubicBezTo>
                  <a:cubicBezTo>
                    <a:pt x="97255" y="74642"/>
                    <a:pt x="92477" y="63482"/>
                    <a:pt x="83452" y="57345"/>
                  </a:cubicBezTo>
                  <a:cubicBezTo>
                    <a:pt x="92123" y="51579"/>
                    <a:pt x="103626" y="40977"/>
                    <a:pt x="103626" y="25912"/>
                  </a:cubicBezTo>
                  <a:close/>
                  <a:moveTo>
                    <a:pt x="68586" y="57159"/>
                  </a:moveTo>
                  <a:cubicBezTo>
                    <a:pt x="65932" y="57717"/>
                    <a:pt x="64693" y="58461"/>
                    <a:pt x="59561" y="58461"/>
                  </a:cubicBezTo>
                  <a:cubicBezTo>
                    <a:pt x="56729" y="58461"/>
                    <a:pt x="52482" y="58275"/>
                    <a:pt x="51243" y="57531"/>
                  </a:cubicBezTo>
                  <a:cubicBezTo>
                    <a:pt x="53013" y="56415"/>
                    <a:pt x="57968" y="56229"/>
                    <a:pt x="59561" y="56229"/>
                  </a:cubicBezTo>
                  <a:cubicBezTo>
                    <a:pt x="62215" y="56229"/>
                    <a:pt x="66109" y="56415"/>
                    <a:pt x="68586" y="57159"/>
                  </a:cubicBezTo>
                  <a:close/>
                  <a:moveTo>
                    <a:pt x="91946" y="22564"/>
                  </a:moveTo>
                  <a:cubicBezTo>
                    <a:pt x="91946" y="32422"/>
                    <a:pt x="87345" y="46929"/>
                    <a:pt x="76373" y="53439"/>
                  </a:cubicBezTo>
                  <a:cubicBezTo>
                    <a:pt x="73011" y="52323"/>
                    <a:pt x="69648" y="51021"/>
                    <a:pt x="59738" y="51021"/>
                  </a:cubicBezTo>
                  <a:cubicBezTo>
                    <a:pt x="53544" y="51021"/>
                    <a:pt x="44695" y="51393"/>
                    <a:pt x="44695" y="58089"/>
                  </a:cubicBezTo>
                  <a:cubicBezTo>
                    <a:pt x="44695" y="62739"/>
                    <a:pt x="50181" y="63482"/>
                    <a:pt x="59207" y="63482"/>
                  </a:cubicBezTo>
                  <a:cubicBezTo>
                    <a:pt x="65224" y="63482"/>
                    <a:pt x="70533" y="62553"/>
                    <a:pt x="76019" y="60879"/>
                  </a:cubicBezTo>
                  <a:cubicBezTo>
                    <a:pt x="81328" y="64784"/>
                    <a:pt x="84160" y="72410"/>
                    <a:pt x="84160" y="80594"/>
                  </a:cubicBezTo>
                  <a:cubicBezTo>
                    <a:pt x="84160" y="107563"/>
                    <a:pt x="66640" y="127650"/>
                    <a:pt x="45049" y="127650"/>
                  </a:cubicBezTo>
                  <a:cubicBezTo>
                    <a:pt x="31422" y="127650"/>
                    <a:pt x="21689" y="118908"/>
                    <a:pt x="21689" y="104215"/>
                  </a:cubicBezTo>
                  <a:cubicBezTo>
                    <a:pt x="21689" y="102355"/>
                    <a:pt x="21866" y="100495"/>
                    <a:pt x="22220" y="98821"/>
                  </a:cubicBezTo>
                  <a:lnTo>
                    <a:pt x="33900" y="49347"/>
                  </a:lnTo>
                  <a:cubicBezTo>
                    <a:pt x="38147" y="31678"/>
                    <a:pt x="53721" y="5267"/>
                    <a:pt x="74249" y="5267"/>
                  </a:cubicBezTo>
                  <a:cubicBezTo>
                    <a:pt x="84691" y="5267"/>
                    <a:pt x="91946" y="11219"/>
                    <a:pt x="91946" y="2256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0B96DC12-21D3-A073-869A-8B7C631977E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620986" y="6904464"/>
              <a:ext cx="62951" cy="88479"/>
            </a:xfrm>
            <a:custGeom>
              <a:avLst/>
              <a:gdLst>
                <a:gd name="connsiteX0" fmla="*/ 63185 w 62951"/>
                <a:gd name="connsiteY0" fmla="*/ 62895 h 88479"/>
                <a:gd name="connsiteX1" fmla="*/ 57876 w 62951"/>
                <a:gd name="connsiteY1" fmla="*/ 62895 h 88479"/>
                <a:gd name="connsiteX2" fmla="*/ 54210 w 62951"/>
                <a:gd name="connsiteY2" fmla="*/ 74984 h 88479"/>
                <a:gd name="connsiteX3" fmla="*/ 40685 w 62951"/>
                <a:gd name="connsiteY3" fmla="*/ 75782 h 88479"/>
                <a:gd name="connsiteX4" fmla="*/ 15909 w 62951"/>
                <a:gd name="connsiteY4" fmla="*/ 75782 h 88479"/>
                <a:gd name="connsiteX5" fmla="*/ 41191 w 62951"/>
                <a:gd name="connsiteY5" fmla="*/ 56518 h 88479"/>
                <a:gd name="connsiteX6" fmla="*/ 63185 w 62951"/>
                <a:gd name="connsiteY6" fmla="*/ 26494 h 88479"/>
                <a:gd name="connsiteX7" fmla="*/ 29814 w 62951"/>
                <a:gd name="connsiteY7" fmla="*/ 56 h 88479"/>
                <a:gd name="connsiteX8" fmla="*/ 234 w 62951"/>
                <a:gd name="connsiteY8" fmla="*/ 23438 h 88479"/>
                <a:gd name="connsiteX9" fmla="*/ 7566 w 62951"/>
                <a:gd name="connsiteY9" fmla="*/ 31542 h 88479"/>
                <a:gd name="connsiteX10" fmla="*/ 15024 w 62951"/>
                <a:gd name="connsiteY10" fmla="*/ 23704 h 88479"/>
                <a:gd name="connsiteX11" fmla="*/ 7819 w 62951"/>
                <a:gd name="connsiteY11" fmla="*/ 15865 h 88479"/>
                <a:gd name="connsiteX12" fmla="*/ 27159 w 62951"/>
                <a:gd name="connsiteY12" fmla="*/ 5901 h 88479"/>
                <a:gd name="connsiteX13" fmla="*/ 49660 w 62951"/>
                <a:gd name="connsiteY13" fmla="*/ 26626 h 88479"/>
                <a:gd name="connsiteX14" fmla="*/ 32595 w 62951"/>
                <a:gd name="connsiteY14" fmla="*/ 54924 h 88479"/>
                <a:gd name="connsiteX15" fmla="*/ 1751 w 62951"/>
                <a:gd name="connsiteY15" fmla="*/ 82424 h 88479"/>
                <a:gd name="connsiteX16" fmla="*/ 234 w 62951"/>
                <a:gd name="connsiteY16" fmla="*/ 84550 h 88479"/>
                <a:gd name="connsiteX17" fmla="*/ 234 w 62951"/>
                <a:gd name="connsiteY17" fmla="*/ 88535 h 88479"/>
                <a:gd name="connsiteX18" fmla="*/ 59014 w 62951"/>
                <a:gd name="connsiteY18" fmla="*/ 88535 h 88479"/>
                <a:gd name="connsiteX19" fmla="*/ 63185 w 62951"/>
                <a:gd name="connsiteY19" fmla="*/ 62895 h 8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951" h="88479">
                  <a:moveTo>
                    <a:pt x="63185" y="62895"/>
                  </a:moveTo>
                  <a:lnTo>
                    <a:pt x="57876" y="62895"/>
                  </a:lnTo>
                  <a:cubicBezTo>
                    <a:pt x="57497" y="65419"/>
                    <a:pt x="56233" y="73656"/>
                    <a:pt x="54210" y="74984"/>
                  </a:cubicBezTo>
                  <a:cubicBezTo>
                    <a:pt x="53199" y="75782"/>
                    <a:pt x="42581" y="75782"/>
                    <a:pt x="40685" y="75782"/>
                  </a:cubicBezTo>
                  <a:lnTo>
                    <a:pt x="15909" y="75782"/>
                  </a:lnTo>
                  <a:cubicBezTo>
                    <a:pt x="24252" y="69272"/>
                    <a:pt x="33606" y="61832"/>
                    <a:pt x="41191" y="56518"/>
                  </a:cubicBezTo>
                  <a:cubicBezTo>
                    <a:pt x="52567" y="48281"/>
                    <a:pt x="63185" y="40576"/>
                    <a:pt x="63185" y="26494"/>
                  </a:cubicBezTo>
                  <a:cubicBezTo>
                    <a:pt x="63185" y="9488"/>
                    <a:pt x="47890" y="56"/>
                    <a:pt x="29814" y="56"/>
                  </a:cubicBezTo>
                  <a:cubicBezTo>
                    <a:pt x="12749" y="56"/>
                    <a:pt x="234" y="10418"/>
                    <a:pt x="234" y="23438"/>
                  </a:cubicBezTo>
                  <a:cubicBezTo>
                    <a:pt x="234" y="30346"/>
                    <a:pt x="5796" y="31542"/>
                    <a:pt x="7566" y="31542"/>
                  </a:cubicBezTo>
                  <a:cubicBezTo>
                    <a:pt x="10979" y="31542"/>
                    <a:pt x="15024" y="29151"/>
                    <a:pt x="15024" y="23704"/>
                  </a:cubicBezTo>
                  <a:cubicBezTo>
                    <a:pt x="15024" y="18921"/>
                    <a:pt x="11738" y="16264"/>
                    <a:pt x="7819" y="15865"/>
                  </a:cubicBezTo>
                  <a:cubicBezTo>
                    <a:pt x="11358" y="9887"/>
                    <a:pt x="18690" y="5901"/>
                    <a:pt x="27159" y="5901"/>
                  </a:cubicBezTo>
                  <a:cubicBezTo>
                    <a:pt x="39421" y="5901"/>
                    <a:pt x="49660" y="13607"/>
                    <a:pt x="49660" y="26626"/>
                  </a:cubicBezTo>
                  <a:cubicBezTo>
                    <a:pt x="49660" y="37786"/>
                    <a:pt x="42328" y="46288"/>
                    <a:pt x="32595" y="54924"/>
                  </a:cubicBezTo>
                  <a:lnTo>
                    <a:pt x="1751" y="82424"/>
                  </a:lnTo>
                  <a:cubicBezTo>
                    <a:pt x="487" y="83620"/>
                    <a:pt x="361" y="83620"/>
                    <a:pt x="234" y="84550"/>
                  </a:cubicBezTo>
                  <a:lnTo>
                    <a:pt x="234" y="88535"/>
                  </a:lnTo>
                  <a:lnTo>
                    <a:pt x="59014" y="88535"/>
                  </a:lnTo>
                  <a:lnTo>
                    <a:pt x="63185" y="6289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BFB06F4E-FC3E-FA9E-7D87-F5603B07A9A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727266" y="7021979"/>
              <a:ext cx="119632" cy="9113"/>
            </a:xfrm>
            <a:custGeom>
              <a:avLst/>
              <a:gdLst>
                <a:gd name="connsiteX0" fmla="*/ 112792 w 119632"/>
                <a:gd name="connsiteY0" fmla="*/ 9173 h 9113"/>
                <a:gd name="connsiteX1" fmla="*/ 119870 w 119632"/>
                <a:gd name="connsiteY1" fmla="*/ 4709 h 9113"/>
                <a:gd name="connsiteX2" fmla="*/ 112792 w 119632"/>
                <a:gd name="connsiteY2" fmla="*/ 59 h 9113"/>
                <a:gd name="connsiteX3" fmla="*/ 7317 w 119632"/>
                <a:gd name="connsiteY3" fmla="*/ 59 h 9113"/>
                <a:gd name="connsiteX4" fmla="*/ 238 w 119632"/>
                <a:gd name="connsiteY4" fmla="*/ 4523 h 9113"/>
                <a:gd name="connsiteX5" fmla="*/ 7317 w 119632"/>
                <a:gd name="connsiteY5" fmla="*/ 9173 h 9113"/>
                <a:gd name="connsiteX6" fmla="*/ 112792 w 119632"/>
                <a:gd name="connsiteY6" fmla="*/ 9173 h 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32" h="9113">
                  <a:moveTo>
                    <a:pt x="112792" y="9173"/>
                  </a:moveTo>
                  <a:cubicBezTo>
                    <a:pt x="115623" y="9173"/>
                    <a:pt x="119870" y="9173"/>
                    <a:pt x="119870" y="4709"/>
                  </a:cubicBezTo>
                  <a:cubicBezTo>
                    <a:pt x="119870" y="59"/>
                    <a:pt x="115800" y="59"/>
                    <a:pt x="112792" y="59"/>
                  </a:cubicBezTo>
                  <a:lnTo>
                    <a:pt x="7317" y="59"/>
                  </a:lnTo>
                  <a:cubicBezTo>
                    <a:pt x="4486" y="59"/>
                    <a:pt x="238" y="59"/>
                    <a:pt x="238" y="4523"/>
                  </a:cubicBezTo>
                  <a:cubicBezTo>
                    <a:pt x="238" y="9173"/>
                    <a:pt x="4309" y="9173"/>
                    <a:pt x="7317" y="9173"/>
                  </a:cubicBezTo>
                  <a:lnTo>
                    <a:pt x="112792" y="9173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639200E0-741B-51A7-A092-DDAC04AECF8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885453" y="6949628"/>
              <a:ext cx="64417" cy="123499"/>
            </a:xfrm>
            <a:custGeom>
              <a:avLst/>
              <a:gdLst>
                <a:gd name="connsiteX0" fmla="*/ 40240 w 64417"/>
                <a:gd name="connsiteY0" fmla="*/ 5267 h 123499"/>
                <a:gd name="connsiteX1" fmla="*/ 34931 w 64417"/>
                <a:gd name="connsiteY1" fmla="*/ 59 h 123499"/>
                <a:gd name="connsiteX2" fmla="*/ 245 w 64417"/>
                <a:gd name="connsiteY2" fmla="*/ 11963 h 123499"/>
                <a:gd name="connsiteX3" fmla="*/ 245 w 64417"/>
                <a:gd name="connsiteY3" fmla="*/ 18658 h 123499"/>
                <a:gd name="connsiteX4" fmla="*/ 25905 w 64417"/>
                <a:gd name="connsiteY4" fmla="*/ 13450 h 123499"/>
                <a:gd name="connsiteX5" fmla="*/ 25905 w 64417"/>
                <a:gd name="connsiteY5" fmla="*/ 108307 h 123499"/>
                <a:gd name="connsiteX6" fmla="*/ 8208 w 64417"/>
                <a:gd name="connsiteY6" fmla="*/ 116862 h 123499"/>
                <a:gd name="connsiteX7" fmla="*/ 1483 w 64417"/>
                <a:gd name="connsiteY7" fmla="*/ 116862 h 123499"/>
                <a:gd name="connsiteX8" fmla="*/ 1483 w 64417"/>
                <a:gd name="connsiteY8" fmla="*/ 123558 h 123499"/>
                <a:gd name="connsiteX9" fmla="*/ 32984 w 64417"/>
                <a:gd name="connsiteY9" fmla="*/ 122814 h 123499"/>
                <a:gd name="connsiteX10" fmla="*/ 64662 w 64417"/>
                <a:gd name="connsiteY10" fmla="*/ 123558 h 123499"/>
                <a:gd name="connsiteX11" fmla="*/ 64662 w 64417"/>
                <a:gd name="connsiteY11" fmla="*/ 116862 h 123499"/>
                <a:gd name="connsiteX12" fmla="*/ 57937 w 64417"/>
                <a:gd name="connsiteY12" fmla="*/ 116862 h 123499"/>
                <a:gd name="connsiteX13" fmla="*/ 40240 w 64417"/>
                <a:gd name="connsiteY13" fmla="*/ 108307 h 123499"/>
                <a:gd name="connsiteX14" fmla="*/ 40240 w 64417"/>
                <a:gd name="connsiteY14" fmla="*/ 5267 h 1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7" h="123499">
                  <a:moveTo>
                    <a:pt x="40240" y="5267"/>
                  </a:moveTo>
                  <a:cubicBezTo>
                    <a:pt x="40240" y="245"/>
                    <a:pt x="39886" y="59"/>
                    <a:pt x="34931" y="59"/>
                  </a:cubicBezTo>
                  <a:cubicBezTo>
                    <a:pt x="23605" y="11777"/>
                    <a:pt x="7500" y="11963"/>
                    <a:pt x="245" y="11963"/>
                  </a:cubicBezTo>
                  <a:lnTo>
                    <a:pt x="245" y="18658"/>
                  </a:lnTo>
                  <a:cubicBezTo>
                    <a:pt x="4492" y="18658"/>
                    <a:pt x="16172" y="18658"/>
                    <a:pt x="25905" y="13450"/>
                  </a:cubicBezTo>
                  <a:lnTo>
                    <a:pt x="25905" y="108307"/>
                  </a:lnTo>
                  <a:cubicBezTo>
                    <a:pt x="25905" y="114444"/>
                    <a:pt x="25905" y="116862"/>
                    <a:pt x="8208" y="116862"/>
                  </a:cubicBezTo>
                  <a:lnTo>
                    <a:pt x="1483" y="116862"/>
                  </a:lnTo>
                  <a:lnTo>
                    <a:pt x="1483" y="123558"/>
                  </a:lnTo>
                  <a:cubicBezTo>
                    <a:pt x="4669" y="123372"/>
                    <a:pt x="26436" y="122814"/>
                    <a:pt x="32984" y="122814"/>
                  </a:cubicBezTo>
                  <a:cubicBezTo>
                    <a:pt x="38470" y="122814"/>
                    <a:pt x="60769" y="123372"/>
                    <a:pt x="64662" y="123558"/>
                  </a:cubicBezTo>
                  <a:lnTo>
                    <a:pt x="64662" y="116862"/>
                  </a:lnTo>
                  <a:lnTo>
                    <a:pt x="57937" y="116862"/>
                  </a:lnTo>
                  <a:cubicBezTo>
                    <a:pt x="40240" y="116862"/>
                    <a:pt x="40240" y="114444"/>
                    <a:pt x="40240" y="108307"/>
                  </a:cubicBezTo>
                  <a:lnTo>
                    <a:pt x="40240" y="526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4A84688C-63BE-7695-8E4E-68972BD79A3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169226" y="7119919"/>
              <a:ext cx="797711" cy="10627"/>
            </a:xfrm>
            <a:custGeom>
              <a:avLst/>
              <a:gdLst>
                <a:gd name="connsiteX0" fmla="*/ 0 w 797711"/>
                <a:gd name="connsiteY0" fmla="*/ 0 h 10627"/>
                <a:gd name="connsiteX1" fmla="*/ 797711 w 797711"/>
                <a:gd name="connsiteY1" fmla="*/ 0 h 10627"/>
                <a:gd name="connsiteX2" fmla="*/ 797711 w 797711"/>
                <a:gd name="connsiteY2" fmla="*/ 10628 h 10627"/>
                <a:gd name="connsiteX3" fmla="*/ 0 w 797711"/>
                <a:gd name="connsiteY3" fmla="*/ 10628 h 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11" h="10627">
                  <a:moveTo>
                    <a:pt x="0" y="0"/>
                  </a:moveTo>
                  <a:lnTo>
                    <a:pt x="797711" y="0"/>
                  </a:lnTo>
                  <a:lnTo>
                    <a:pt x="797711" y="10628"/>
                  </a:lnTo>
                  <a:lnTo>
                    <a:pt x="0" y="10628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EAF07155-3224-8DA4-6331-27918468051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466224" y="7201262"/>
              <a:ext cx="102112" cy="121825"/>
            </a:xfrm>
            <a:custGeom>
              <a:avLst/>
              <a:gdLst>
                <a:gd name="connsiteX0" fmla="*/ 73317 w 102112"/>
                <a:gd name="connsiteY0" fmla="*/ 56051 h 121825"/>
                <a:gd name="connsiteX1" fmla="*/ 37569 w 102112"/>
                <a:gd name="connsiteY1" fmla="*/ 67 h 121825"/>
                <a:gd name="connsiteX2" fmla="*/ 13147 w 102112"/>
                <a:gd name="connsiteY2" fmla="*/ 10854 h 121825"/>
                <a:gd name="connsiteX3" fmla="*/ 229 w 102112"/>
                <a:gd name="connsiteY3" fmla="*/ 33546 h 121825"/>
                <a:gd name="connsiteX4" fmla="*/ 3060 w 102112"/>
                <a:gd name="connsiteY4" fmla="*/ 35777 h 121825"/>
                <a:gd name="connsiteX5" fmla="*/ 6423 w 102112"/>
                <a:gd name="connsiteY5" fmla="*/ 32616 h 121825"/>
                <a:gd name="connsiteX6" fmla="*/ 35092 w 102112"/>
                <a:gd name="connsiteY6" fmla="*/ 14946 h 121825"/>
                <a:gd name="connsiteX7" fmla="*/ 67300 w 102112"/>
                <a:gd name="connsiteY7" fmla="*/ 63862 h 121825"/>
                <a:gd name="connsiteX8" fmla="*/ 66062 w 102112"/>
                <a:gd name="connsiteY8" fmla="*/ 77254 h 121825"/>
                <a:gd name="connsiteX9" fmla="*/ 56682 w 102112"/>
                <a:gd name="connsiteY9" fmla="*/ 117428 h 121825"/>
                <a:gd name="connsiteX10" fmla="*/ 59691 w 102112"/>
                <a:gd name="connsiteY10" fmla="*/ 121892 h 121825"/>
                <a:gd name="connsiteX11" fmla="*/ 65708 w 102112"/>
                <a:gd name="connsiteY11" fmla="*/ 112220 h 121825"/>
                <a:gd name="connsiteX12" fmla="*/ 72610 w 102112"/>
                <a:gd name="connsiteY12" fmla="*/ 77812 h 121825"/>
                <a:gd name="connsiteX13" fmla="*/ 86944 w 102112"/>
                <a:gd name="connsiteY13" fmla="*/ 37265 h 121825"/>
                <a:gd name="connsiteX14" fmla="*/ 101456 w 102112"/>
                <a:gd name="connsiteY14" fmla="*/ 6577 h 121825"/>
                <a:gd name="connsiteX15" fmla="*/ 102341 w 102112"/>
                <a:gd name="connsiteY15" fmla="*/ 4159 h 121825"/>
                <a:gd name="connsiteX16" fmla="*/ 99509 w 102112"/>
                <a:gd name="connsiteY16" fmla="*/ 1927 h 121825"/>
                <a:gd name="connsiteX17" fmla="*/ 96855 w 102112"/>
                <a:gd name="connsiteY17" fmla="*/ 2857 h 121825"/>
                <a:gd name="connsiteX18" fmla="*/ 73317 w 102112"/>
                <a:gd name="connsiteY18" fmla="*/ 56051 h 12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112" h="121825">
                  <a:moveTo>
                    <a:pt x="73317" y="56051"/>
                  </a:moveTo>
                  <a:cubicBezTo>
                    <a:pt x="72433" y="45263"/>
                    <a:pt x="66416" y="67"/>
                    <a:pt x="37569" y="67"/>
                  </a:cubicBezTo>
                  <a:cubicBezTo>
                    <a:pt x="27128" y="67"/>
                    <a:pt x="18103" y="6019"/>
                    <a:pt x="13147" y="10854"/>
                  </a:cubicBezTo>
                  <a:cubicBezTo>
                    <a:pt x="2352" y="21084"/>
                    <a:pt x="229" y="32988"/>
                    <a:pt x="229" y="33546"/>
                  </a:cubicBezTo>
                  <a:cubicBezTo>
                    <a:pt x="229" y="35777"/>
                    <a:pt x="2529" y="35777"/>
                    <a:pt x="3060" y="35777"/>
                  </a:cubicBezTo>
                  <a:cubicBezTo>
                    <a:pt x="5361" y="35777"/>
                    <a:pt x="5538" y="35405"/>
                    <a:pt x="6423" y="32616"/>
                  </a:cubicBezTo>
                  <a:cubicBezTo>
                    <a:pt x="10139" y="21642"/>
                    <a:pt x="23235" y="14946"/>
                    <a:pt x="35092" y="14946"/>
                  </a:cubicBezTo>
                  <a:cubicBezTo>
                    <a:pt x="63584" y="14946"/>
                    <a:pt x="67300" y="44891"/>
                    <a:pt x="67300" y="63862"/>
                  </a:cubicBezTo>
                  <a:cubicBezTo>
                    <a:pt x="67300" y="73162"/>
                    <a:pt x="66770" y="75208"/>
                    <a:pt x="66062" y="77254"/>
                  </a:cubicBezTo>
                  <a:cubicBezTo>
                    <a:pt x="61991" y="91203"/>
                    <a:pt x="56682" y="111848"/>
                    <a:pt x="56682" y="117428"/>
                  </a:cubicBezTo>
                  <a:cubicBezTo>
                    <a:pt x="56682" y="119474"/>
                    <a:pt x="57390" y="121892"/>
                    <a:pt x="59691" y="121892"/>
                  </a:cubicBezTo>
                  <a:cubicBezTo>
                    <a:pt x="60929" y="121892"/>
                    <a:pt x="62876" y="121892"/>
                    <a:pt x="65708" y="112220"/>
                  </a:cubicBezTo>
                  <a:cubicBezTo>
                    <a:pt x="67831" y="104967"/>
                    <a:pt x="71194" y="91203"/>
                    <a:pt x="72610" y="77812"/>
                  </a:cubicBezTo>
                  <a:cubicBezTo>
                    <a:pt x="73317" y="71302"/>
                    <a:pt x="83228" y="46193"/>
                    <a:pt x="86944" y="37265"/>
                  </a:cubicBezTo>
                  <a:cubicBezTo>
                    <a:pt x="89422" y="31500"/>
                    <a:pt x="93138" y="22758"/>
                    <a:pt x="101456" y="6577"/>
                  </a:cubicBezTo>
                  <a:cubicBezTo>
                    <a:pt x="101987" y="5647"/>
                    <a:pt x="102341" y="4903"/>
                    <a:pt x="102341" y="4159"/>
                  </a:cubicBezTo>
                  <a:cubicBezTo>
                    <a:pt x="102341" y="1927"/>
                    <a:pt x="100040" y="1927"/>
                    <a:pt x="99509" y="1927"/>
                  </a:cubicBezTo>
                  <a:cubicBezTo>
                    <a:pt x="98978" y="1927"/>
                    <a:pt x="97385" y="1927"/>
                    <a:pt x="96855" y="2857"/>
                  </a:cubicBezTo>
                  <a:cubicBezTo>
                    <a:pt x="94731" y="6763"/>
                    <a:pt x="81281" y="33360"/>
                    <a:pt x="73317" y="56051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B6353D09-A409-85DA-8AF7-BBD87A33B32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589549" y="7140336"/>
              <a:ext cx="68007" cy="92730"/>
            </a:xfrm>
            <a:custGeom>
              <a:avLst/>
              <a:gdLst>
                <a:gd name="connsiteX0" fmla="*/ 66976 w 68007"/>
                <a:gd name="connsiteY0" fmla="*/ 10162 h 92730"/>
                <a:gd name="connsiteX1" fmla="*/ 68240 w 68007"/>
                <a:gd name="connsiteY1" fmla="*/ 8036 h 92730"/>
                <a:gd name="connsiteX2" fmla="*/ 68240 w 68007"/>
                <a:gd name="connsiteY2" fmla="*/ 4316 h 92730"/>
                <a:gd name="connsiteX3" fmla="*/ 37650 w 68007"/>
                <a:gd name="connsiteY3" fmla="*/ 4316 h 92730"/>
                <a:gd name="connsiteX4" fmla="*/ 13632 w 68007"/>
                <a:gd name="connsiteY4" fmla="*/ 3386 h 92730"/>
                <a:gd name="connsiteX5" fmla="*/ 10346 w 68007"/>
                <a:gd name="connsiteY5" fmla="*/ 65 h 92730"/>
                <a:gd name="connsiteX6" fmla="*/ 5037 w 68007"/>
                <a:gd name="connsiteY6" fmla="*/ 65 h 92730"/>
                <a:gd name="connsiteX7" fmla="*/ 233 w 68007"/>
                <a:gd name="connsiteY7" fmla="*/ 29957 h 92730"/>
                <a:gd name="connsiteX8" fmla="*/ 5542 w 68007"/>
                <a:gd name="connsiteY8" fmla="*/ 29957 h 92730"/>
                <a:gd name="connsiteX9" fmla="*/ 9335 w 68007"/>
                <a:gd name="connsiteY9" fmla="*/ 17867 h 92730"/>
                <a:gd name="connsiteX10" fmla="*/ 23871 w 68007"/>
                <a:gd name="connsiteY10" fmla="*/ 17070 h 92730"/>
                <a:gd name="connsiteX11" fmla="*/ 53956 w 68007"/>
                <a:gd name="connsiteY11" fmla="*/ 17070 h 92730"/>
                <a:gd name="connsiteX12" fmla="*/ 36891 w 68007"/>
                <a:gd name="connsiteY12" fmla="*/ 37263 h 92730"/>
                <a:gd name="connsiteX13" fmla="*/ 19953 w 68007"/>
                <a:gd name="connsiteY13" fmla="*/ 84692 h 92730"/>
                <a:gd name="connsiteX14" fmla="*/ 26652 w 68007"/>
                <a:gd name="connsiteY14" fmla="*/ 92795 h 92730"/>
                <a:gd name="connsiteX15" fmla="*/ 33352 w 68007"/>
                <a:gd name="connsiteY15" fmla="*/ 84426 h 92730"/>
                <a:gd name="connsiteX16" fmla="*/ 33352 w 68007"/>
                <a:gd name="connsiteY16" fmla="*/ 81769 h 92730"/>
                <a:gd name="connsiteX17" fmla="*/ 45740 w 68007"/>
                <a:gd name="connsiteY17" fmla="*/ 34739 h 92730"/>
                <a:gd name="connsiteX18" fmla="*/ 66976 w 68007"/>
                <a:gd name="connsiteY18" fmla="*/ 10162 h 9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007" h="92730">
                  <a:moveTo>
                    <a:pt x="66976" y="10162"/>
                  </a:moveTo>
                  <a:cubicBezTo>
                    <a:pt x="68114" y="8966"/>
                    <a:pt x="68114" y="8700"/>
                    <a:pt x="68240" y="8036"/>
                  </a:cubicBezTo>
                  <a:lnTo>
                    <a:pt x="68240" y="4316"/>
                  </a:lnTo>
                  <a:lnTo>
                    <a:pt x="37650" y="4316"/>
                  </a:lnTo>
                  <a:cubicBezTo>
                    <a:pt x="34363" y="4316"/>
                    <a:pt x="15908" y="3785"/>
                    <a:pt x="13632" y="3386"/>
                  </a:cubicBezTo>
                  <a:cubicBezTo>
                    <a:pt x="10725" y="2722"/>
                    <a:pt x="10599" y="1393"/>
                    <a:pt x="10346" y="65"/>
                  </a:cubicBezTo>
                  <a:lnTo>
                    <a:pt x="5037" y="65"/>
                  </a:lnTo>
                  <a:lnTo>
                    <a:pt x="233" y="29957"/>
                  </a:lnTo>
                  <a:lnTo>
                    <a:pt x="5542" y="29957"/>
                  </a:lnTo>
                  <a:cubicBezTo>
                    <a:pt x="5795" y="27964"/>
                    <a:pt x="7186" y="19328"/>
                    <a:pt x="9335" y="17867"/>
                  </a:cubicBezTo>
                  <a:cubicBezTo>
                    <a:pt x="10093" y="17203"/>
                    <a:pt x="21975" y="17070"/>
                    <a:pt x="23871" y="17070"/>
                  </a:cubicBezTo>
                  <a:lnTo>
                    <a:pt x="53956" y="17070"/>
                  </a:lnTo>
                  <a:cubicBezTo>
                    <a:pt x="48647" y="23580"/>
                    <a:pt x="41821" y="30754"/>
                    <a:pt x="36891" y="37263"/>
                  </a:cubicBezTo>
                  <a:cubicBezTo>
                    <a:pt x="21849" y="57457"/>
                    <a:pt x="19953" y="76588"/>
                    <a:pt x="19953" y="84692"/>
                  </a:cubicBezTo>
                  <a:cubicBezTo>
                    <a:pt x="19953" y="91998"/>
                    <a:pt x="24377" y="92795"/>
                    <a:pt x="26652" y="92795"/>
                  </a:cubicBezTo>
                  <a:cubicBezTo>
                    <a:pt x="33352" y="92795"/>
                    <a:pt x="33352" y="86020"/>
                    <a:pt x="33352" y="84426"/>
                  </a:cubicBezTo>
                  <a:lnTo>
                    <a:pt x="33352" y="81769"/>
                  </a:lnTo>
                  <a:cubicBezTo>
                    <a:pt x="33352" y="58121"/>
                    <a:pt x="38155" y="43507"/>
                    <a:pt x="45740" y="34739"/>
                  </a:cubicBezTo>
                  <a:lnTo>
                    <a:pt x="66976" y="1016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40B1A134-0E6E-A9C2-BE80-AEA221822CB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022304" y="6992382"/>
              <a:ext cx="58653" cy="265703"/>
            </a:xfrm>
            <a:custGeom>
              <a:avLst/>
              <a:gdLst>
                <a:gd name="connsiteX0" fmla="*/ 58903 w 58653"/>
                <a:gd name="connsiteY0" fmla="*/ 263110 h 265703"/>
                <a:gd name="connsiteX1" fmla="*/ 54605 w 58653"/>
                <a:gd name="connsiteY1" fmla="*/ 257265 h 265703"/>
                <a:gd name="connsiteX2" fmla="*/ 14913 w 58653"/>
                <a:gd name="connsiteY2" fmla="*/ 132915 h 265703"/>
                <a:gd name="connsiteX3" fmla="*/ 55616 w 58653"/>
                <a:gd name="connsiteY3" fmla="*/ 7237 h 265703"/>
                <a:gd name="connsiteX4" fmla="*/ 58903 w 58653"/>
                <a:gd name="connsiteY4" fmla="*/ 2720 h 265703"/>
                <a:gd name="connsiteX5" fmla="*/ 56375 w 58653"/>
                <a:gd name="connsiteY5" fmla="*/ 63 h 265703"/>
                <a:gd name="connsiteX6" fmla="*/ 16177 w 58653"/>
                <a:gd name="connsiteY6" fmla="*/ 51876 h 265703"/>
                <a:gd name="connsiteX7" fmla="*/ 250 w 58653"/>
                <a:gd name="connsiteY7" fmla="*/ 132915 h 265703"/>
                <a:gd name="connsiteX8" fmla="*/ 16936 w 58653"/>
                <a:gd name="connsiteY8" fmla="*/ 215815 h 265703"/>
                <a:gd name="connsiteX9" fmla="*/ 56375 w 58653"/>
                <a:gd name="connsiteY9" fmla="*/ 265767 h 265703"/>
                <a:gd name="connsiteX10" fmla="*/ 58903 w 58653"/>
                <a:gd name="connsiteY10" fmla="*/ 263110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53" h="265703">
                  <a:moveTo>
                    <a:pt x="58903" y="263110"/>
                  </a:moveTo>
                  <a:cubicBezTo>
                    <a:pt x="58903" y="262313"/>
                    <a:pt x="58903" y="261782"/>
                    <a:pt x="54605" y="257265"/>
                  </a:cubicBezTo>
                  <a:cubicBezTo>
                    <a:pt x="23003" y="223786"/>
                    <a:pt x="14913" y="173568"/>
                    <a:pt x="14913" y="132915"/>
                  </a:cubicBezTo>
                  <a:cubicBezTo>
                    <a:pt x="14913" y="86683"/>
                    <a:pt x="24520" y="40450"/>
                    <a:pt x="55616" y="7237"/>
                  </a:cubicBezTo>
                  <a:cubicBezTo>
                    <a:pt x="58903" y="4049"/>
                    <a:pt x="58903" y="3518"/>
                    <a:pt x="58903" y="2720"/>
                  </a:cubicBezTo>
                  <a:cubicBezTo>
                    <a:pt x="58903" y="861"/>
                    <a:pt x="57892" y="63"/>
                    <a:pt x="56375" y="63"/>
                  </a:cubicBezTo>
                  <a:cubicBezTo>
                    <a:pt x="53847" y="63"/>
                    <a:pt x="31093" y="18131"/>
                    <a:pt x="16177" y="51876"/>
                  </a:cubicBezTo>
                  <a:cubicBezTo>
                    <a:pt x="3284" y="81103"/>
                    <a:pt x="250" y="110596"/>
                    <a:pt x="250" y="132915"/>
                  </a:cubicBezTo>
                  <a:cubicBezTo>
                    <a:pt x="250" y="153640"/>
                    <a:pt x="3031" y="185790"/>
                    <a:pt x="16936" y="215815"/>
                  </a:cubicBezTo>
                  <a:cubicBezTo>
                    <a:pt x="32104" y="248496"/>
                    <a:pt x="53847" y="265767"/>
                    <a:pt x="56375" y="265767"/>
                  </a:cubicBezTo>
                  <a:cubicBezTo>
                    <a:pt x="57892" y="265767"/>
                    <a:pt x="58903" y="264970"/>
                    <a:pt x="58903" y="26311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134056FD-28EC-9EEA-7324-36B5288AA8E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107475" y="7001415"/>
              <a:ext cx="186577" cy="190243"/>
            </a:xfrm>
            <a:custGeom>
              <a:avLst/>
              <a:gdLst>
                <a:gd name="connsiteX0" fmla="*/ 100116 w 186577"/>
                <a:gd name="connsiteY0" fmla="*/ 4846 h 190243"/>
                <a:gd name="connsiteX1" fmla="*/ 93542 w 186577"/>
                <a:gd name="connsiteY1" fmla="*/ 63 h 190243"/>
                <a:gd name="connsiteX2" fmla="*/ 86969 w 186577"/>
                <a:gd name="connsiteY2" fmla="*/ 4846 h 190243"/>
                <a:gd name="connsiteX3" fmla="*/ 1518 w 186577"/>
                <a:gd name="connsiteY3" fmla="*/ 184993 h 190243"/>
                <a:gd name="connsiteX4" fmla="*/ 254 w 186577"/>
                <a:gd name="connsiteY4" fmla="*/ 188182 h 190243"/>
                <a:gd name="connsiteX5" fmla="*/ 5816 w 186577"/>
                <a:gd name="connsiteY5" fmla="*/ 190307 h 190243"/>
                <a:gd name="connsiteX6" fmla="*/ 181269 w 186577"/>
                <a:gd name="connsiteY6" fmla="*/ 190307 h 190243"/>
                <a:gd name="connsiteX7" fmla="*/ 186831 w 186577"/>
                <a:gd name="connsiteY7" fmla="*/ 188182 h 190243"/>
                <a:gd name="connsiteX8" fmla="*/ 185567 w 186577"/>
                <a:gd name="connsiteY8" fmla="*/ 184993 h 190243"/>
                <a:gd name="connsiteX9" fmla="*/ 100116 w 186577"/>
                <a:gd name="connsiteY9" fmla="*/ 4846 h 190243"/>
                <a:gd name="connsiteX10" fmla="*/ 85452 w 186577"/>
                <a:gd name="connsiteY10" fmla="*/ 26634 h 190243"/>
                <a:gd name="connsiteX11" fmla="*/ 153460 w 186577"/>
                <a:gd name="connsiteY11" fmla="*/ 170114 h 190243"/>
                <a:gd name="connsiteX12" fmla="*/ 17192 w 186577"/>
                <a:gd name="connsiteY12" fmla="*/ 170114 h 190243"/>
                <a:gd name="connsiteX13" fmla="*/ 85452 w 186577"/>
                <a:gd name="connsiteY13" fmla="*/ 26634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577" h="190243">
                  <a:moveTo>
                    <a:pt x="100116" y="4846"/>
                  </a:moveTo>
                  <a:cubicBezTo>
                    <a:pt x="98346" y="1392"/>
                    <a:pt x="97840" y="63"/>
                    <a:pt x="93542" y="63"/>
                  </a:cubicBezTo>
                  <a:cubicBezTo>
                    <a:pt x="89245" y="63"/>
                    <a:pt x="88739" y="1392"/>
                    <a:pt x="86969" y="4846"/>
                  </a:cubicBezTo>
                  <a:lnTo>
                    <a:pt x="1518" y="184993"/>
                  </a:lnTo>
                  <a:cubicBezTo>
                    <a:pt x="254" y="187385"/>
                    <a:pt x="254" y="187916"/>
                    <a:pt x="254" y="188182"/>
                  </a:cubicBezTo>
                  <a:cubicBezTo>
                    <a:pt x="254" y="190307"/>
                    <a:pt x="1770" y="190307"/>
                    <a:pt x="5816" y="190307"/>
                  </a:cubicBezTo>
                  <a:lnTo>
                    <a:pt x="181269" y="190307"/>
                  </a:lnTo>
                  <a:cubicBezTo>
                    <a:pt x="185314" y="190307"/>
                    <a:pt x="186831" y="190307"/>
                    <a:pt x="186831" y="188182"/>
                  </a:cubicBezTo>
                  <a:cubicBezTo>
                    <a:pt x="186831" y="187916"/>
                    <a:pt x="186831" y="187385"/>
                    <a:pt x="185567" y="184993"/>
                  </a:cubicBezTo>
                  <a:lnTo>
                    <a:pt x="100116" y="4846"/>
                  </a:lnTo>
                  <a:close/>
                  <a:moveTo>
                    <a:pt x="85452" y="26634"/>
                  </a:moveTo>
                  <a:lnTo>
                    <a:pt x="153460" y="170114"/>
                  </a:lnTo>
                  <a:lnTo>
                    <a:pt x="17192" y="170114"/>
                  </a:lnTo>
                  <a:lnTo>
                    <a:pt x="85452" y="266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93ADD19C-A17F-DE28-FE67-64A1EB0486C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310823" y="7074218"/>
              <a:ext cx="132727" cy="174567"/>
            </a:xfrm>
            <a:custGeom>
              <a:avLst/>
              <a:gdLst>
                <a:gd name="connsiteX0" fmla="*/ 6077 w 132727"/>
                <a:gd name="connsiteY0" fmla="*/ 50016 h 174567"/>
                <a:gd name="connsiteX1" fmla="*/ 46274 w 132727"/>
                <a:gd name="connsiteY1" fmla="*/ 19194 h 174567"/>
                <a:gd name="connsiteX2" fmla="*/ 87230 w 132727"/>
                <a:gd name="connsiteY2" fmla="*/ 86683 h 174567"/>
                <a:gd name="connsiteX3" fmla="*/ 84197 w 132727"/>
                <a:gd name="connsiteY3" fmla="*/ 112722 h 174567"/>
                <a:gd name="connsiteX4" fmla="*/ 71050 w 132727"/>
                <a:gd name="connsiteY4" fmla="*/ 169848 h 174567"/>
                <a:gd name="connsiteX5" fmla="*/ 74337 w 132727"/>
                <a:gd name="connsiteY5" fmla="*/ 174631 h 174567"/>
                <a:gd name="connsiteX6" fmla="*/ 82427 w 132727"/>
                <a:gd name="connsiteY6" fmla="*/ 158689 h 174567"/>
                <a:gd name="connsiteX7" fmla="*/ 91781 w 132727"/>
                <a:gd name="connsiteY7" fmla="*/ 112988 h 174567"/>
                <a:gd name="connsiteX8" fmla="*/ 93804 w 132727"/>
                <a:gd name="connsiteY8" fmla="*/ 102625 h 174567"/>
                <a:gd name="connsiteX9" fmla="*/ 128186 w 132727"/>
                <a:gd name="connsiteY9" fmla="*/ 15740 h 174567"/>
                <a:gd name="connsiteX10" fmla="*/ 132990 w 132727"/>
                <a:gd name="connsiteY10" fmla="*/ 5643 h 174567"/>
                <a:gd name="connsiteX11" fmla="*/ 129956 w 132727"/>
                <a:gd name="connsiteY11" fmla="*/ 2986 h 174567"/>
                <a:gd name="connsiteX12" fmla="*/ 126922 w 132727"/>
                <a:gd name="connsiteY12" fmla="*/ 4846 h 174567"/>
                <a:gd name="connsiteX13" fmla="*/ 93551 w 132727"/>
                <a:gd name="connsiteY13" fmla="*/ 83494 h 174567"/>
                <a:gd name="connsiteX14" fmla="*/ 83185 w 132727"/>
                <a:gd name="connsiteY14" fmla="*/ 29291 h 174567"/>
                <a:gd name="connsiteX15" fmla="*/ 49561 w 132727"/>
                <a:gd name="connsiteY15" fmla="*/ 63 h 174567"/>
                <a:gd name="connsiteX16" fmla="*/ 262 w 132727"/>
                <a:gd name="connsiteY16" fmla="*/ 48687 h 174567"/>
                <a:gd name="connsiteX17" fmla="*/ 5065 w 132727"/>
                <a:gd name="connsiteY17" fmla="*/ 51344 h 174567"/>
                <a:gd name="connsiteX18" fmla="*/ 6077 w 132727"/>
                <a:gd name="connsiteY18" fmla="*/ 50016 h 17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727" h="174567">
                  <a:moveTo>
                    <a:pt x="6077" y="50016"/>
                  </a:moveTo>
                  <a:cubicBezTo>
                    <a:pt x="15936" y="19460"/>
                    <a:pt x="43493" y="19194"/>
                    <a:pt x="46274" y="19194"/>
                  </a:cubicBezTo>
                  <a:cubicBezTo>
                    <a:pt x="84449" y="19194"/>
                    <a:pt x="87230" y="65692"/>
                    <a:pt x="87230" y="86683"/>
                  </a:cubicBezTo>
                  <a:cubicBezTo>
                    <a:pt x="87230" y="102891"/>
                    <a:pt x="85966" y="107408"/>
                    <a:pt x="84197" y="112722"/>
                  </a:cubicBezTo>
                  <a:cubicBezTo>
                    <a:pt x="78635" y="132118"/>
                    <a:pt x="71050" y="162940"/>
                    <a:pt x="71050" y="169848"/>
                  </a:cubicBezTo>
                  <a:cubicBezTo>
                    <a:pt x="71050" y="172771"/>
                    <a:pt x="72314" y="174631"/>
                    <a:pt x="74337" y="174631"/>
                  </a:cubicBezTo>
                  <a:cubicBezTo>
                    <a:pt x="77623" y="174631"/>
                    <a:pt x="79646" y="168785"/>
                    <a:pt x="82427" y="158689"/>
                  </a:cubicBezTo>
                  <a:cubicBezTo>
                    <a:pt x="88242" y="136369"/>
                    <a:pt x="90770" y="121224"/>
                    <a:pt x="91781" y="112988"/>
                  </a:cubicBezTo>
                  <a:cubicBezTo>
                    <a:pt x="92287" y="109533"/>
                    <a:pt x="92792" y="106079"/>
                    <a:pt x="93804" y="102625"/>
                  </a:cubicBezTo>
                  <a:cubicBezTo>
                    <a:pt x="101894" y="76320"/>
                    <a:pt x="118074" y="36731"/>
                    <a:pt x="128186" y="15740"/>
                  </a:cubicBezTo>
                  <a:cubicBezTo>
                    <a:pt x="129956" y="12552"/>
                    <a:pt x="132990" y="6706"/>
                    <a:pt x="132990" y="5643"/>
                  </a:cubicBezTo>
                  <a:cubicBezTo>
                    <a:pt x="132990" y="2986"/>
                    <a:pt x="130462" y="2986"/>
                    <a:pt x="129956" y="2986"/>
                  </a:cubicBezTo>
                  <a:cubicBezTo>
                    <a:pt x="129198" y="2986"/>
                    <a:pt x="127681" y="2986"/>
                    <a:pt x="126922" y="4846"/>
                  </a:cubicBezTo>
                  <a:cubicBezTo>
                    <a:pt x="113776" y="30088"/>
                    <a:pt x="103663" y="56658"/>
                    <a:pt x="93551" y="83494"/>
                  </a:cubicBezTo>
                  <a:cubicBezTo>
                    <a:pt x="93298" y="75258"/>
                    <a:pt x="93045" y="55064"/>
                    <a:pt x="83185" y="29291"/>
                  </a:cubicBezTo>
                  <a:cubicBezTo>
                    <a:pt x="77118" y="13083"/>
                    <a:pt x="67005" y="63"/>
                    <a:pt x="49561" y="63"/>
                  </a:cubicBezTo>
                  <a:cubicBezTo>
                    <a:pt x="17959" y="63"/>
                    <a:pt x="262" y="40450"/>
                    <a:pt x="262" y="48687"/>
                  </a:cubicBezTo>
                  <a:cubicBezTo>
                    <a:pt x="262" y="51344"/>
                    <a:pt x="2537" y="51344"/>
                    <a:pt x="5065" y="51344"/>
                  </a:cubicBezTo>
                  <a:lnTo>
                    <a:pt x="6077" y="5001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E68BFF39-72F0-8FC2-9E97-48C463BFFB4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458760" y="7004072"/>
              <a:ext cx="137816" cy="239133"/>
            </a:xfrm>
            <a:custGeom>
              <a:avLst/>
              <a:gdLst>
                <a:gd name="connsiteX0" fmla="*/ 138084 w 137816"/>
                <a:gd name="connsiteY0" fmla="*/ 36465 h 239133"/>
                <a:gd name="connsiteX1" fmla="*/ 103701 w 137816"/>
                <a:gd name="connsiteY1" fmla="*/ 63 h 239133"/>
                <a:gd name="connsiteX2" fmla="*/ 73110 w 137816"/>
                <a:gd name="connsiteY2" fmla="*/ 11223 h 239133"/>
                <a:gd name="connsiteX3" fmla="*/ 40497 w 137816"/>
                <a:gd name="connsiteY3" fmla="*/ 67818 h 239133"/>
                <a:gd name="connsiteX4" fmla="*/ 300 w 137816"/>
                <a:gd name="connsiteY4" fmla="*/ 236540 h 239133"/>
                <a:gd name="connsiteX5" fmla="*/ 3333 w 137816"/>
                <a:gd name="connsiteY5" fmla="*/ 239197 h 239133"/>
                <a:gd name="connsiteX6" fmla="*/ 6367 w 137816"/>
                <a:gd name="connsiteY6" fmla="*/ 237868 h 239133"/>
                <a:gd name="connsiteX7" fmla="*/ 24064 w 137816"/>
                <a:gd name="connsiteY7" fmla="*/ 164534 h 239133"/>
                <a:gd name="connsiteX8" fmla="*/ 58447 w 137816"/>
                <a:gd name="connsiteY8" fmla="*/ 190307 h 239133"/>
                <a:gd name="connsiteX9" fmla="*/ 107241 w 137816"/>
                <a:gd name="connsiteY9" fmla="*/ 169317 h 239133"/>
                <a:gd name="connsiteX10" fmla="*/ 127466 w 137816"/>
                <a:gd name="connsiteY10" fmla="*/ 120427 h 239133"/>
                <a:gd name="connsiteX11" fmla="*/ 109010 w 137816"/>
                <a:gd name="connsiteY11" fmla="*/ 80837 h 239133"/>
                <a:gd name="connsiteX12" fmla="*/ 138084 w 137816"/>
                <a:gd name="connsiteY12" fmla="*/ 36465 h 239133"/>
                <a:gd name="connsiteX13" fmla="*/ 92577 w 137816"/>
                <a:gd name="connsiteY13" fmla="*/ 80572 h 239133"/>
                <a:gd name="connsiteX14" fmla="*/ 80442 w 137816"/>
                <a:gd name="connsiteY14" fmla="*/ 82432 h 239133"/>
                <a:gd name="connsiteX15" fmla="*/ 69318 w 137816"/>
                <a:gd name="connsiteY15" fmla="*/ 81369 h 239133"/>
                <a:gd name="connsiteX16" fmla="*/ 81706 w 137816"/>
                <a:gd name="connsiteY16" fmla="*/ 79243 h 239133"/>
                <a:gd name="connsiteX17" fmla="*/ 92577 w 137816"/>
                <a:gd name="connsiteY17" fmla="*/ 80572 h 239133"/>
                <a:gd name="connsiteX18" fmla="*/ 123926 w 137816"/>
                <a:gd name="connsiteY18" fmla="*/ 30354 h 239133"/>
                <a:gd name="connsiteX19" fmla="*/ 101173 w 137816"/>
                <a:gd name="connsiteY19" fmla="*/ 76320 h 239133"/>
                <a:gd name="connsiteX20" fmla="*/ 81706 w 137816"/>
                <a:gd name="connsiteY20" fmla="*/ 73132 h 239133"/>
                <a:gd name="connsiteX21" fmla="*/ 62239 w 137816"/>
                <a:gd name="connsiteY21" fmla="*/ 81634 h 239133"/>
                <a:gd name="connsiteX22" fmla="*/ 79684 w 137816"/>
                <a:gd name="connsiteY22" fmla="*/ 88277 h 239133"/>
                <a:gd name="connsiteX23" fmla="*/ 100414 w 137816"/>
                <a:gd name="connsiteY23" fmla="*/ 84823 h 239133"/>
                <a:gd name="connsiteX24" fmla="*/ 111538 w 137816"/>
                <a:gd name="connsiteY24" fmla="*/ 114847 h 239133"/>
                <a:gd name="connsiteX25" fmla="*/ 98898 w 137816"/>
                <a:gd name="connsiteY25" fmla="*/ 160548 h 239133"/>
                <a:gd name="connsiteX26" fmla="*/ 57689 w 137816"/>
                <a:gd name="connsiteY26" fmla="*/ 184462 h 239133"/>
                <a:gd name="connsiteX27" fmla="*/ 28868 w 137816"/>
                <a:gd name="connsiteY27" fmla="*/ 150186 h 239133"/>
                <a:gd name="connsiteX28" fmla="*/ 30132 w 137816"/>
                <a:gd name="connsiteY28" fmla="*/ 138495 h 239133"/>
                <a:gd name="connsiteX29" fmla="*/ 46312 w 137816"/>
                <a:gd name="connsiteY29" fmla="*/ 71272 h 239133"/>
                <a:gd name="connsiteX30" fmla="*/ 100414 w 137816"/>
                <a:gd name="connsiteY30" fmla="*/ 6175 h 239133"/>
                <a:gd name="connsiteX31" fmla="*/ 123926 w 137816"/>
                <a:gd name="connsiteY31" fmla="*/ 30354 h 2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16" h="239133">
                  <a:moveTo>
                    <a:pt x="138084" y="36465"/>
                  </a:moveTo>
                  <a:cubicBezTo>
                    <a:pt x="138084" y="16537"/>
                    <a:pt x="124179" y="63"/>
                    <a:pt x="103701" y="63"/>
                  </a:cubicBezTo>
                  <a:cubicBezTo>
                    <a:pt x="89038" y="63"/>
                    <a:pt x="81959" y="4315"/>
                    <a:pt x="73110" y="11223"/>
                  </a:cubicBezTo>
                  <a:cubicBezTo>
                    <a:pt x="59206" y="21851"/>
                    <a:pt x="45301" y="47624"/>
                    <a:pt x="40497" y="67818"/>
                  </a:cubicBezTo>
                  <a:lnTo>
                    <a:pt x="300" y="236540"/>
                  </a:lnTo>
                  <a:cubicBezTo>
                    <a:pt x="47" y="237602"/>
                    <a:pt x="1311" y="239197"/>
                    <a:pt x="3333" y="239197"/>
                  </a:cubicBezTo>
                  <a:cubicBezTo>
                    <a:pt x="5356" y="239197"/>
                    <a:pt x="6114" y="238665"/>
                    <a:pt x="6367" y="237868"/>
                  </a:cubicBezTo>
                  <a:lnTo>
                    <a:pt x="24064" y="164534"/>
                  </a:lnTo>
                  <a:cubicBezTo>
                    <a:pt x="28868" y="180476"/>
                    <a:pt x="39992" y="190307"/>
                    <a:pt x="58447" y="190307"/>
                  </a:cubicBezTo>
                  <a:cubicBezTo>
                    <a:pt x="76903" y="190307"/>
                    <a:pt x="95864" y="181008"/>
                    <a:pt x="107241" y="169317"/>
                  </a:cubicBezTo>
                  <a:cubicBezTo>
                    <a:pt x="119376" y="157094"/>
                    <a:pt x="127466" y="140089"/>
                    <a:pt x="127466" y="120427"/>
                  </a:cubicBezTo>
                  <a:cubicBezTo>
                    <a:pt x="127466" y="101297"/>
                    <a:pt x="118112" y="87480"/>
                    <a:pt x="109010" y="80837"/>
                  </a:cubicBezTo>
                  <a:cubicBezTo>
                    <a:pt x="123674" y="72069"/>
                    <a:pt x="138084" y="55596"/>
                    <a:pt x="138084" y="36465"/>
                  </a:cubicBezTo>
                  <a:close/>
                  <a:moveTo>
                    <a:pt x="92577" y="80572"/>
                  </a:moveTo>
                  <a:cubicBezTo>
                    <a:pt x="89291" y="81900"/>
                    <a:pt x="86510" y="82432"/>
                    <a:pt x="80442" y="82432"/>
                  </a:cubicBezTo>
                  <a:cubicBezTo>
                    <a:pt x="76903" y="82432"/>
                    <a:pt x="71846" y="82697"/>
                    <a:pt x="69318" y="81369"/>
                  </a:cubicBezTo>
                  <a:cubicBezTo>
                    <a:pt x="69824" y="78712"/>
                    <a:pt x="78925" y="79243"/>
                    <a:pt x="81706" y="79243"/>
                  </a:cubicBezTo>
                  <a:cubicBezTo>
                    <a:pt x="87015" y="79243"/>
                    <a:pt x="89291" y="79243"/>
                    <a:pt x="92577" y="80572"/>
                  </a:cubicBezTo>
                  <a:close/>
                  <a:moveTo>
                    <a:pt x="123926" y="30354"/>
                  </a:moveTo>
                  <a:cubicBezTo>
                    <a:pt x="123926" y="48953"/>
                    <a:pt x="114319" y="68084"/>
                    <a:pt x="101173" y="76320"/>
                  </a:cubicBezTo>
                  <a:cubicBezTo>
                    <a:pt x="94347" y="73663"/>
                    <a:pt x="89291" y="73132"/>
                    <a:pt x="81706" y="73132"/>
                  </a:cubicBezTo>
                  <a:cubicBezTo>
                    <a:pt x="76397" y="73132"/>
                    <a:pt x="62239" y="72866"/>
                    <a:pt x="62239" y="81634"/>
                  </a:cubicBezTo>
                  <a:cubicBezTo>
                    <a:pt x="61987" y="89074"/>
                    <a:pt x="75133" y="88277"/>
                    <a:pt x="79684" y="88277"/>
                  </a:cubicBezTo>
                  <a:cubicBezTo>
                    <a:pt x="89038" y="88277"/>
                    <a:pt x="92830" y="88011"/>
                    <a:pt x="100414" y="84823"/>
                  </a:cubicBezTo>
                  <a:cubicBezTo>
                    <a:pt x="110021" y="94388"/>
                    <a:pt x="111286" y="102625"/>
                    <a:pt x="111538" y="114847"/>
                  </a:cubicBezTo>
                  <a:cubicBezTo>
                    <a:pt x="112044" y="130258"/>
                    <a:pt x="105976" y="150186"/>
                    <a:pt x="98898" y="160548"/>
                  </a:cubicBezTo>
                  <a:cubicBezTo>
                    <a:pt x="89038" y="174896"/>
                    <a:pt x="72099" y="184462"/>
                    <a:pt x="57689" y="184462"/>
                  </a:cubicBezTo>
                  <a:cubicBezTo>
                    <a:pt x="38475" y="184462"/>
                    <a:pt x="28868" y="169051"/>
                    <a:pt x="28868" y="150186"/>
                  </a:cubicBezTo>
                  <a:cubicBezTo>
                    <a:pt x="28868" y="147529"/>
                    <a:pt x="28868" y="143543"/>
                    <a:pt x="30132" y="138495"/>
                  </a:cubicBezTo>
                  <a:lnTo>
                    <a:pt x="46312" y="71272"/>
                  </a:lnTo>
                  <a:cubicBezTo>
                    <a:pt x="51874" y="48422"/>
                    <a:pt x="70077" y="6175"/>
                    <a:pt x="100414" y="6175"/>
                  </a:cubicBezTo>
                  <a:cubicBezTo>
                    <a:pt x="115078" y="6175"/>
                    <a:pt x="123926" y="14411"/>
                    <a:pt x="123926" y="303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B3F31B03-860D-0447-465C-2AA99338AA6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621960" y="6992382"/>
              <a:ext cx="58653" cy="265703"/>
            </a:xfrm>
            <a:custGeom>
              <a:avLst/>
              <a:gdLst>
                <a:gd name="connsiteX0" fmla="*/ 58927 w 58653"/>
                <a:gd name="connsiteY0" fmla="*/ 132915 h 265703"/>
                <a:gd name="connsiteX1" fmla="*/ 42241 w 58653"/>
                <a:gd name="connsiteY1" fmla="*/ 50016 h 265703"/>
                <a:gd name="connsiteX2" fmla="*/ 2802 w 58653"/>
                <a:gd name="connsiteY2" fmla="*/ 63 h 265703"/>
                <a:gd name="connsiteX3" fmla="*/ 274 w 58653"/>
                <a:gd name="connsiteY3" fmla="*/ 2720 h 265703"/>
                <a:gd name="connsiteX4" fmla="*/ 5077 w 58653"/>
                <a:gd name="connsiteY4" fmla="*/ 8832 h 265703"/>
                <a:gd name="connsiteX5" fmla="*/ 44264 w 58653"/>
                <a:gd name="connsiteY5" fmla="*/ 132915 h 265703"/>
                <a:gd name="connsiteX6" fmla="*/ 3560 w 58653"/>
                <a:gd name="connsiteY6" fmla="*/ 258593 h 265703"/>
                <a:gd name="connsiteX7" fmla="*/ 274 w 58653"/>
                <a:gd name="connsiteY7" fmla="*/ 263110 h 265703"/>
                <a:gd name="connsiteX8" fmla="*/ 2802 w 58653"/>
                <a:gd name="connsiteY8" fmla="*/ 265767 h 265703"/>
                <a:gd name="connsiteX9" fmla="*/ 43000 w 58653"/>
                <a:gd name="connsiteY9" fmla="*/ 213955 h 265703"/>
                <a:gd name="connsiteX10" fmla="*/ 58927 w 58653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53" h="265703">
                  <a:moveTo>
                    <a:pt x="58927" y="132915"/>
                  </a:moveTo>
                  <a:cubicBezTo>
                    <a:pt x="58927" y="112190"/>
                    <a:pt x="56146" y="80040"/>
                    <a:pt x="42241" y="50016"/>
                  </a:cubicBezTo>
                  <a:cubicBezTo>
                    <a:pt x="27072" y="17334"/>
                    <a:pt x="5330" y="63"/>
                    <a:pt x="2802" y="63"/>
                  </a:cubicBezTo>
                  <a:cubicBezTo>
                    <a:pt x="1285" y="63"/>
                    <a:pt x="274" y="1126"/>
                    <a:pt x="274" y="2720"/>
                  </a:cubicBezTo>
                  <a:cubicBezTo>
                    <a:pt x="274" y="3518"/>
                    <a:pt x="274" y="4049"/>
                    <a:pt x="5077" y="8832"/>
                  </a:cubicBezTo>
                  <a:cubicBezTo>
                    <a:pt x="29853" y="35136"/>
                    <a:pt x="44264" y="77383"/>
                    <a:pt x="44264" y="132915"/>
                  </a:cubicBezTo>
                  <a:cubicBezTo>
                    <a:pt x="44264" y="178351"/>
                    <a:pt x="34909" y="225114"/>
                    <a:pt x="3560" y="258593"/>
                  </a:cubicBezTo>
                  <a:cubicBezTo>
                    <a:pt x="274" y="261782"/>
                    <a:pt x="274" y="262313"/>
                    <a:pt x="274" y="263110"/>
                  </a:cubicBezTo>
                  <a:cubicBezTo>
                    <a:pt x="274" y="264704"/>
                    <a:pt x="1285" y="265767"/>
                    <a:pt x="2802" y="265767"/>
                  </a:cubicBezTo>
                  <a:cubicBezTo>
                    <a:pt x="5330" y="265767"/>
                    <a:pt x="28083" y="247699"/>
                    <a:pt x="43000" y="213955"/>
                  </a:cubicBezTo>
                  <a:cubicBezTo>
                    <a:pt x="55893" y="184727"/>
                    <a:pt x="58927" y="155234"/>
                    <a:pt x="58927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445E0811-8483-9644-E501-6F6E8B2259F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715423" y="6971738"/>
              <a:ext cx="81406" cy="127218"/>
            </a:xfrm>
            <a:custGeom>
              <a:avLst/>
              <a:gdLst>
                <a:gd name="connsiteX0" fmla="*/ 39034 w 81406"/>
                <a:gd name="connsiteY0" fmla="*/ 61437 h 127218"/>
                <a:gd name="connsiteX1" fmla="*/ 62748 w 81406"/>
                <a:gd name="connsiteY1" fmla="*/ 91382 h 127218"/>
                <a:gd name="connsiteX2" fmla="*/ 39742 w 81406"/>
                <a:gd name="connsiteY2" fmla="*/ 121327 h 127218"/>
                <a:gd name="connsiteX3" fmla="*/ 9657 w 81406"/>
                <a:gd name="connsiteY3" fmla="*/ 108307 h 127218"/>
                <a:gd name="connsiteX4" fmla="*/ 19921 w 81406"/>
                <a:gd name="connsiteY4" fmla="*/ 97892 h 127218"/>
                <a:gd name="connsiteX5" fmla="*/ 10188 w 81406"/>
                <a:gd name="connsiteY5" fmla="*/ 87662 h 127218"/>
                <a:gd name="connsiteX6" fmla="*/ 278 w 81406"/>
                <a:gd name="connsiteY6" fmla="*/ 98450 h 127218"/>
                <a:gd name="connsiteX7" fmla="*/ 40096 w 81406"/>
                <a:gd name="connsiteY7" fmla="*/ 127279 h 127218"/>
                <a:gd name="connsiteX8" fmla="*/ 81684 w 81406"/>
                <a:gd name="connsiteY8" fmla="*/ 91382 h 127218"/>
                <a:gd name="connsiteX9" fmla="*/ 50891 w 81406"/>
                <a:gd name="connsiteY9" fmla="*/ 58089 h 127218"/>
                <a:gd name="connsiteX10" fmla="*/ 76198 w 81406"/>
                <a:gd name="connsiteY10" fmla="*/ 25727 h 127218"/>
                <a:gd name="connsiteX11" fmla="*/ 40450 w 81406"/>
                <a:gd name="connsiteY11" fmla="*/ 60 h 127218"/>
                <a:gd name="connsiteX12" fmla="*/ 5764 w 81406"/>
                <a:gd name="connsiteY12" fmla="*/ 24983 h 127218"/>
                <a:gd name="connsiteX13" fmla="*/ 14966 w 81406"/>
                <a:gd name="connsiteY13" fmla="*/ 34840 h 127218"/>
                <a:gd name="connsiteX14" fmla="*/ 23992 w 81406"/>
                <a:gd name="connsiteY14" fmla="*/ 25355 h 127218"/>
                <a:gd name="connsiteX15" fmla="*/ 14966 w 81406"/>
                <a:gd name="connsiteY15" fmla="*/ 15683 h 127218"/>
                <a:gd name="connsiteX16" fmla="*/ 39919 w 81406"/>
                <a:gd name="connsiteY16" fmla="*/ 5454 h 127218"/>
                <a:gd name="connsiteX17" fmla="*/ 59032 w 81406"/>
                <a:gd name="connsiteY17" fmla="*/ 25727 h 127218"/>
                <a:gd name="connsiteX18" fmla="*/ 51953 w 81406"/>
                <a:gd name="connsiteY18" fmla="*/ 47860 h 127218"/>
                <a:gd name="connsiteX19" fmla="*/ 32309 w 81406"/>
                <a:gd name="connsiteY19" fmla="*/ 55858 h 127218"/>
                <a:gd name="connsiteX20" fmla="*/ 26646 w 81406"/>
                <a:gd name="connsiteY20" fmla="*/ 56416 h 127218"/>
                <a:gd name="connsiteX21" fmla="*/ 24877 w 81406"/>
                <a:gd name="connsiteY21" fmla="*/ 58833 h 127218"/>
                <a:gd name="connsiteX22" fmla="*/ 29478 w 81406"/>
                <a:gd name="connsiteY22" fmla="*/ 61437 h 127218"/>
                <a:gd name="connsiteX23" fmla="*/ 39034 w 81406"/>
                <a:gd name="connsiteY23" fmla="*/ 61437 h 12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406" h="127218">
                  <a:moveTo>
                    <a:pt x="39034" y="61437"/>
                  </a:moveTo>
                  <a:cubicBezTo>
                    <a:pt x="52838" y="61437"/>
                    <a:pt x="62748" y="71481"/>
                    <a:pt x="62748" y="91382"/>
                  </a:cubicBezTo>
                  <a:cubicBezTo>
                    <a:pt x="62748" y="114445"/>
                    <a:pt x="50006" y="121327"/>
                    <a:pt x="39742" y="121327"/>
                  </a:cubicBezTo>
                  <a:cubicBezTo>
                    <a:pt x="32663" y="121327"/>
                    <a:pt x="17090" y="119281"/>
                    <a:pt x="9657" y="108307"/>
                  </a:cubicBezTo>
                  <a:cubicBezTo>
                    <a:pt x="17975" y="107936"/>
                    <a:pt x="19921" y="101798"/>
                    <a:pt x="19921" y="97892"/>
                  </a:cubicBezTo>
                  <a:cubicBezTo>
                    <a:pt x="19921" y="91940"/>
                    <a:pt x="15674" y="87662"/>
                    <a:pt x="10188" y="87662"/>
                  </a:cubicBezTo>
                  <a:cubicBezTo>
                    <a:pt x="5233" y="87662"/>
                    <a:pt x="278" y="90824"/>
                    <a:pt x="278" y="98450"/>
                  </a:cubicBezTo>
                  <a:cubicBezTo>
                    <a:pt x="278" y="115933"/>
                    <a:pt x="18683" y="127279"/>
                    <a:pt x="40096" y="127279"/>
                  </a:cubicBezTo>
                  <a:cubicBezTo>
                    <a:pt x="64695" y="127279"/>
                    <a:pt x="81684" y="109981"/>
                    <a:pt x="81684" y="91382"/>
                  </a:cubicBezTo>
                  <a:cubicBezTo>
                    <a:pt x="81684" y="76875"/>
                    <a:pt x="70358" y="62367"/>
                    <a:pt x="50891" y="58089"/>
                  </a:cubicBezTo>
                  <a:cubicBezTo>
                    <a:pt x="69473" y="51022"/>
                    <a:pt x="76198" y="37072"/>
                    <a:pt x="76198" y="25727"/>
                  </a:cubicBezTo>
                  <a:cubicBezTo>
                    <a:pt x="76198" y="11033"/>
                    <a:pt x="60094" y="60"/>
                    <a:pt x="40450" y="60"/>
                  </a:cubicBezTo>
                  <a:cubicBezTo>
                    <a:pt x="20806" y="60"/>
                    <a:pt x="5764" y="10103"/>
                    <a:pt x="5764" y="24983"/>
                  </a:cubicBezTo>
                  <a:cubicBezTo>
                    <a:pt x="5764" y="31307"/>
                    <a:pt x="9657" y="34840"/>
                    <a:pt x="14966" y="34840"/>
                  </a:cubicBezTo>
                  <a:cubicBezTo>
                    <a:pt x="20452" y="34840"/>
                    <a:pt x="23992" y="30563"/>
                    <a:pt x="23992" y="25355"/>
                  </a:cubicBezTo>
                  <a:cubicBezTo>
                    <a:pt x="23992" y="19961"/>
                    <a:pt x="20452" y="16055"/>
                    <a:pt x="14966" y="15683"/>
                  </a:cubicBezTo>
                  <a:cubicBezTo>
                    <a:pt x="21160" y="7500"/>
                    <a:pt x="33371" y="5454"/>
                    <a:pt x="39919" y="5454"/>
                  </a:cubicBezTo>
                  <a:cubicBezTo>
                    <a:pt x="47883" y="5454"/>
                    <a:pt x="59032" y="9545"/>
                    <a:pt x="59032" y="25727"/>
                  </a:cubicBezTo>
                  <a:cubicBezTo>
                    <a:pt x="59032" y="33539"/>
                    <a:pt x="56554" y="42094"/>
                    <a:pt x="51953" y="47860"/>
                  </a:cubicBezTo>
                  <a:cubicBezTo>
                    <a:pt x="46113" y="54928"/>
                    <a:pt x="41158" y="55300"/>
                    <a:pt x="32309" y="55858"/>
                  </a:cubicBezTo>
                  <a:cubicBezTo>
                    <a:pt x="27885" y="56230"/>
                    <a:pt x="27531" y="56230"/>
                    <a:pt x="26646" y="56416"/>
                  </a:cubicBezTo>
                  <a:cubicBezTo>
                    <a:pt x="26292" y="56416"/>
                    <a:pt x="24877" y="56788"/>
                    <a:pt x="24877" y="58833"/>
                  </a:cubicBezTo>
                  <a:cubicBezTo>
                    <a:pt x="24877" y="61437"/>
                    <a:pt x="26469" y="61437"/>
                    <a:pt x="29478" y="61437"/>
                  </a:cubicBezTo>
                  <a:lnTo>
                    <a:pt x="39034" y="6143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F1D90368-6921-C98A-F542-07A3A63C7E9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889621" y="7036754"/>
              <a:ext cx="168122" cy="176958"/>
            </a:xfrm>
            <a:custGeom>
              <a:avLst/>
              <a:gdLst>
                <a:gd name="connsiteX0" fmla="*/ 89528 w 168122"/>
                <a:gd name="connsiteY0" fmla="*/ 93857 h 176958"/>
                <a:gd name="connsiteX1" fmla="*/ 160064 w 168122"/>
                <a:gd name="connsiteY1" fmla="*/ 93857 h 176958"/>
                <a:gd name="connsiteX2" fmla="*/ 168406 w 168122"/>
                <a:gd name="connsiteY2" fmla="*/ 88543 h 176958"/>
                <a:gd name="connsiteX3" fmla="*/ 160064 w 168122"/>
                <a:gd name="connsiteY3" fmla="*/ 83229 h 176958"/>
                <a:gd name="connsiteX4" fmla="*/ 89528 w 168122"/>
                <a:gd name="connsiteY4" fmla="*/ 83229 h 176958"/>
                <a:gd name="connsiteX5" fmla="*/ 89528 w 168122"/>
                <a:gd name="connsiteY5" fmla="*/ 8832 h 176958"/>
                <a:gd name="connsiteX6" fmla="*/ 84472 w 168122"/>
                <a:gd name="connsiteY6" fmla="*/ 63 h 176958"/>
                <a:gd name="connsiteX7" fmla="*/ 79415 w 168122"/>
                <a:gd name="connsiteY7" fmla="*/ 8832 h 176958"/>
                <a:gd name="connsiteX8" fmla="*/ 79415 w 168122"/>
                <a:gd name="connsiteY8" fmla="*/ 83229 h 176958"/>
                <a:gd name="connsiteX9" fmla="*/ 8627 w 168122"/>
                <a:gd name="connsiteY9" fmla="*/ 83229 h 176958"/>
                <a:gd name="connsiteX10" fmla="*/ 284 w 168122"/>
                <a:gd name="connsiteY10" fmla="*/ 88543 h 176958"/>
                <a:gd name="connsiteX11" fmla="*/ 8627 w 168122"/>
                <a:gd name="connsiteY11" fmla="*/ 93857 h 176958"/>
                <a:gd name="connsiteX12" fmla="*/ 79415 w 168122"/>
                <a:gd name="connsiteY12" fmla="*/ 93857 h 176958"/>
                <a:gd name="connsiteX13" fmla="*/ 79415 w 168122"/>
                <a:gd name="connsiteY13" fmla="*/ 168254 h 176958"/>
                <a:gd name="connsiteX14" fmla="*/ 84472 w 168122"/>
                <a:gd name="connsiteY14" fmla="*/ 177022 h 176958"/>
                <a:gd name="connsiteX15" fmla="*/ 89528 w 168122"/>
                <a:gd name="connsiteY15" fmla="*/ 168254 h 176958"/>
                <a:gd name="connsiteX16" fmla="*/ 89528 w 168122"/>
                <a:gd name="connsiteY16" fmla="*/ 93857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122" h="176958">
                  <a:moveTo>
                    <a:pt x="89528" y="93857"/>
                  </a:moveTo>
                  <a:lnTo>
                    <a:pt x="160064" y="93857"/>
                  </a:lnTo>
                  <a:cubicBezTo>
                    <a:pt x="163603" y="93857"/>
                    <a:pt x="168406" y="93857"/>
                    <a:pt x="168406" y="88543"/>
                  </a:cubicBezTo>
                  <a:cubicBezTo>
                    <a:pt x="168406" y="83229"/>
                    <a:pt x="163603" y="83229"/>
                    <a:pt x="160064" y="83229"/>
                  </a:cubicBezTo>
                  <a:lnTo>
                    <a:pt x="89528" y="83229"/>
                  </a:lnTo>
                  <a:lnTo>
                    <a:pt x="89528" y="8832"/>
                  </a:lnTo>
                  <a:cubicBezTo>
                    <a:pt x="89528" y="5112"/>
                    <a:pt x="89528" y="63"/>
                    <a:pt x="84472" y="63"/>
                  </a:cubicBezTo>
                  <a:cubicBezTo>
                    <a:pt x="79415" y="63"/>
                    <a:pt x="79415" y="5112"/>
                    <a:pt x="79415" y="8832"/>
                  </a:cubicBezTo>
                  <a:lnTo>
                    <a:pt x="79415" y="83229"/>
                  </a:lnTo>
                  <a:lnTo>
                    <a:pt x="8627" y="83229"/>
                  </a:lnTo>
                  <a:cubicBezTo>
                    <a:pt x="5088" y="83229"/>
                    <a:pt x="284" y="83229"/>
                    <a:pt x="284" y="88543"/>
                  </a:cubicBezTo>
                  <a:cubicBezTo>
                    <a:pt x="284" y="93857"/>
                    <a:pt x="5088" y="93857"/>
                    <a:pt x="8627" y="93857"/>
                  </a:cubicBezTo>
                  <a:lnTo>
                    <a:pt x="79415" y="93857"/>
                  </a:lnTo>
                  <a:lnTo>
                    <a:pt x="79415" y="168254"/>
                  </a:lnTo>
                  <a:cubicBezTo>
                    <a:pt x="79415" y="171974"/>
                    <a:pt x="79415" y="177022"/>
                    <a:pt x="84472" y="177022"/>
                  </a:cubicBezTo>
                  <a:cubicBezTo>
                    <a:pt x="89528" y="177022"/>
                    <a:pt x="89528" y="171974"/>
                    <a:pt x="89528" y="168254"/>
                  </a:cubicBezTo>
                  <a:lnTo>
                    <a:pt x="89528" y="9385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C88E2E52-F70F-5773-762D-5331FC7EDBF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140665" y="7004338"/>
              <a:ext cx="174695" cy="193166"/>
            </a:xfrm>
            <a:custGeom>
              <a:avLst/>
              <a:gdLst>
                <a:gd name="connsiteX0" fmla="*/ 174990 w 174695"/>
                <a:gd name="connsiteY0" fmla="*/ 71538 h 193166"/>
                <a:gd name="connsiteX1" fmla="*/ 110522 w 174695"/>
                <a:gd name="connsiteY1" fmla="*/ 63 h 193166"/>
                <a:gd name="connsiteX2" fmla="*/ 294 w 174695"/>
                <a:gd name="connsiteY2" fmla="*/ 122287 h 193166"/>
                <a:gd name="connsiteX3" fmla="*/ 65015 w 174695"/>
                <a:gd name="connsiteY3" fmla="*/ 193230 h 193166"/>
                <a:gd name="connsiteX4" fmla="*/ 174990 w 174695"/>
                <a:gd name="connsiteY4" fmla="*/ 71538 h 193166"/>
                <a:gd name="connsiteX5" fmla="*/ 66532 w 174695"/>
                <a:gd name="connsiteY5" fmla="*/ 186322 h 193166"/>
                <a:gd name="connsiteX6" fmla="*/ 23806 w 174695"/>
                <a:gd name="connsiteY6" fmla="*/ 129727 h 193166"/>
                <a:gd name="connsiteX7" fmla="*/ 46812 w 174695"/>
                <a:gd name="connsiteY7" fmla="*/ 48156 h 193166"/>
                <a:gd name="connsiteX8" fmla="*/ 109005 w 174695"/>
                <a:gd name="connsiteY8" fmla="*/ 6706 h 193166"/>
                <a:gd name="connsiteX9" fmla="*/ 152489 w 174695"/>
                <a:gd name="connsiteY9" fmla="*/ 61175 h 193166"/>
                <a:gd name="connsiteX10" fmla="*/ 120634 w 174695"/>
                <a:gd name="connsiteY10" fmla="*/ 154437 h 193166"/>
                <a:gd name="connsiteX11" fmla="*/ 66532 w 174695"/>
                <a:gd name="connsiteY11" fmla="*/ 186322 h 19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695" h="193166">
                  <a:moveTo>
                    <a:pt x="174990" y="71538"/>
                  </a:moveTo>
                  <a:cubicBezTo>
                    <a:pt x="174990" y="28759"/>
                    <a:pt x="148191" y="63"/>
                    <a:pt x="110522" y="63"/>
                  </a:cubicBezTo>
                  <a:cubicBezTo>
                    <a:pt x="55914" y="63"/>
                    <a:pt x="294" y="60378"/>
                    <a:pt x="294" y="122287"/>
                  </a:cubicBezTo>
                  <a:cubicBezTo>
                    <a:pt x="294" y="166394"/>
                    <a:pt x="28610" y="193230"/>
                    <a:pt x="65015" y="193230"/>
                  </a:cubicBezTo>
                  <a:cubicBezTo>
                    <a:pt x="118612" y="193230"/>
                    <a:pt x="174990" y="135041"/>
                    <a:pt x="174990" y="71538"/>
                  </a:cubicBezTo>
                  <a:close/>
                  <a:moveTo>
                    <a:pt x="66532" y="186322"/>
                  </a:moveTo>
                  <a:cubicBezTo>
                    <a:pt x="41503" y="186322"/>
                    <a:pt x="23806" y="164800"/>
                    <a:pt x="23806" y="129727"/>
                  </a:cubicBezTo>
                  <a:cubicBezTo>
                    <a:pt x="23806" y="118036"/>
                    <a:pt x="27346" y="79243"/>
                    <a:pt x="46812" y="48156"/>
                  </a:cubicBezTo>
                  <a:cubicBezTo>
                    <a:pt x="64257" y="20523"/>
                    <a:pt x="89032" y="6706"/>
                    <a:pt x="109005" y="6706"/>
                  </a:cubicBezTo>
                  <a:cubicBezTo>
                    <a:pt x="129736" y="6706"/>
                    <a:pt x="152489" y="21585"/>
                    <a:pt x="152489" y="61175"/>
                  </a:cubicBezTo>
                  <a:cubicBezTo>
                    <a:pt x="152489" y="80306"/>
                    <a:pt x="145663" y="121756"/>
                    <a:pt x="120634" y="154437"/>
                  </a:cubicBezTo>
                  <a:cubicBezTo>
                    <a:pt x="108499" y="170645"/>
                    <a:pt x="87768" y="186322"/>
                    <a:pt x="66532" y="18632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AE84CB7-B61E-D470-A8B2-EA76903357A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421345" y="6965809"/>
              <a:ext cx="48540" cy="318578"/>
            </a:xfrm>
            <a:custGeom>
              <a:avLst/>
              <a:gdLst>
                <a:gd name="connsiteX0" fmla="*/ 304 w 48540"/>
                <a:gd name="connsiteY0" fmla="*/ 318634 h 318578"/>
                <a:gd name="connsiteX1" fmla="*/ 48844 w 48540"/>
                <a:gd name="connsiteY1" fmla="*/ 318634 h 318578"/>
                <a:gd name="connsiteX2" fmla="*/ 48844 w 48540"/>
                <a:gd name="connsiteY2" fmla="*/ 308006 h 318578"/>
                <a:gd name="connsiteX3" fmla="*/ 10416 w 48540"/>
                <a:gd name="connsiteY3" fmla="*/ 308006 h 318578"/>
                <a:gd name="connsiteX4" fmla="*/ 10416 w 48540"/>
                <a:gd name="connsiteY4" fmla="*/ 10684 h 318578"/>
                <a:gd name="connsiteX5" fmla="*/ 48844 w 48540"/>
                <a:gd name="connsiteY5" fmla="*/ 10684 h 318578"/>
                <a:gd name="connsiteX6" fmla="*/ 48844 w 48540"/>
                <a:gd name="connsiteY6" fmla="*/ 55 h 318578"/>
                <a:gd name="connsiteX7" fmla="*/ 304 w 48540"/>
                <a:gd name="connsiteY7" fmla="*/ 55 h 318578"/>
                <a:gd name="connsiteX8" fmla="*/ 304 w 48540"/>
                <a:gd name="connsiteY8" fmla="*/ 318634 h 31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40" h="318578">
                  <a:moveTo>
                    <a:pt x="304" y="318634"/>
                  </a:moveTo>
                  <a:lnTo>
                    <a:pt x="48844" y="318634"/>
                  </a:lnTo>
                  <a:lnTo>
                    <a:pt x="48844" y="308006"/>
                  </a:lnTo>
                  <a:lnTo>
                    <a:pt x="10416" y="308006"/>
                  </a:lnTo>
                  <a:lnTo>
                    <a:pt x="10416" y="10684"/>
                  </a:lnTo>
                  <a:lnTo>
                    <a:pt x="48844" y="10684"/>
                  </a:lnTo>
                  <a:lnTo>
                    <a:pt x="48844" y="55"/>
                  </a:lnTo>
                  <a:lnTo>
                    <a:pt x="304" y="55"/>
                  </a:lnTo>
                  <a:lnTo>
                    <a:pt x="304" y="3186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23457346-6993-1DCB-61E0-CFDC16A189E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00646" y="6992382"/>
              <a:ext cx="58653" cy="265703"/>
            </a:xfrm>
            <a:custGeom>
              <a:avLst/>
              <a:gdLst>
                <a:gd name="connsiteX0" fmla="*/ 58961 w 58653"/>
                <a:gd name="connsiteY0" fmla="*/ 263110 h 265703"/>
                <a:gd name="connsiteX1" fmla="*/ 54663 w 58653"/>
                <a:gd name="connsiteY1" fmla="*/ 257265 h 265703"/>
                <a:gd name="connsiteX2" fmla="*/ 14971 w 58653"/>
                <a:gd name="connsiteY2" fmla="*/ 132915 h 265703"/>
                <a:gd name="connsiteX3" fmla="*/ 55675 w 58653"/>
                <a:gd name="connsiteY3" fmla="*/ 7237 h 265703"/>
                <a:gd name="connsiteX4" fmla="*/ 58961 w 58653"/>
                <a:gd name="connsiteY4" fmla="*/ 2720 h 265703"/>
                <a:gd name="connsiteX5" fmla="*/ 56433 w 58653"/>
                <a:gd name="connsiteY5" fmla="*/ 63 h 265703"/>
                <a:gd name="connsiteX6" fmla="*/ 16235 w 58653"/>
                <a:gd name="connsiteY6" fmla="*/ 51876 h 265703"/>
                <a:gd name="connsiteX7" fmla="*/ 308 w 58653"/>
                <a:gd name="connsiteY7" fmla="*/ 132915 h 265703"/>
                <a:gd name="connsiteX8" fmla="*/ 16994 w 58653"/>
                <a:gd name="connsiteY8" fmla="*/ 215815 h 265703"/>
                <a:gd name="connsiteX9" fmla="*/ 56433 w 58653"/>
                <a:gd name="connsiteY9" fmla="*/ 265767 h 265703"/>
                <a:gd name="connsiteX10" fmla="*/ 58961 w 58653"/>
                <a:gd name="connsiteY10" fmla="*/ 263110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53" h="265703">
                  <a:moveTo>
                    <a:pt x="58961" y="263110"/>
                  </a:moveTo>
                  <a:cubicBezTo>
                    <a:pt x="58961" y="262313"/>
                    <a:pt x="58961" y="261782"/>
                    <a:pt x="54663" y="257265"/>
                  </a:cubicBezTo>
                  <a:cubicBezTo>
                    <a:pt x="23061" y="223786"/>
                    <a:pt x="14971" y="173568"/>
                    <a:pt x="14971" y="132915"/>
                  </a:cubicBezTo>
                  <a:cubicBezTo>
                    <a:pt x="14971" y="86683"/>
                    <a:pt x="24578" y="40450"/>
                    <a:pt x="55675" y="7237"/>
                  </a:cubicBezTo>
                  <a:cubicBezTo>
                    <a:pt x="58961" y="4049"/>
                    <a:pt x="58961" y="3518"/>
                    <a:pt x="58961" y="2720"/>
                  </a:cubicBezTo>
                  <a:cubicBezTo>
                    <a:pt x="58961" y="861"/>
                    <a:pt x="57950" y="63"/>
                    <a:pt x="56433" y="63"/>
                  </a:cubicBezTo>
                  <a:cubicBezTo>
                    <a:pt x="53905" y="63"/>
                    <a:pt x="31151" y="18131"/>
                    <a:pt x="16235" y="51876"/>
                  </a:cubicBezTo>
                  <a:cubicBezTo>
                    <a:pt x="3342" y="81103"/>
                    <a:pt x="308" y="110596"/>
                    <a:pt x="308" y="132915"/>
                  </a:cubicBezTo>
                  <a:cubicBezTo>
                    <a:pt x="308" y="153640"/>
                    <a:pt x="3089" y="185790"/>
                    <a:pt x="16994" y="215815"/>
                  </a:cubicBezTo>
                  <a:cubicBezTo>
                    <a:pt x="32163" y="248496"/>
                    <a:pt x="53905" y="265767"/>
                    <a:pt x="56433" y="265767"/>
                  </a:cubicBezTo>
                  <a:cubicBezTo>
                    <a:pt x="57950" y="265767"/>
                    <a:pt x="58961" y="264970"/>
                    <a:pt x="58961" y="263110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D78367C-38FB-23E2-B2F6-51EBC61E4B8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585817" y="7001415"/>
              <a:ext cx="186577" cy="190243"/>
            </a:xfrm>
            <a:custGeom>
              <a:avLst/>
              <a:gdLst>
                <a:gd name="connsiteX0" fmla="*/ 100174 w 186577"/>
                <a:gd name="connsiteY0" fmla="*/ 4846 h 190243"/>
                <a:gd name="connsiteX1" fmla="*/ 93601 w 186577"/>
                <a:gd name="connsiteY1" fmla="*/ 63 h 190243"/>
                <a:gd name="connsiteX2" fmla="*/ 87027 w 186577"/>
                <a:gd name="connsiteY2" fmla="*/ 4846 h 190243"/>
                <a:gd name="connsiteX3" fmla="*/ 1576 w 186577"/>
                <a:gd name="connsiteY3" fmla="*/ 184993 h 190243"/>
                <a:gd name="connsiteX4" fmla="*/ 312 w 186577"/>
                <a:gd name="connsiteY4" fmla="*/ 188182 h 190243"/>
                <a:gd name="connsiteX5" fmla="*/ 5874 w 186577"/>
                <a:gd name="connsiteY5" fmla="*/ 190307 h 190243"/>
                <a:gd name="connsiteX6" fmla="*/ 181328 w 186577"/>
                <a:gd name="connsiteY6" fmla="*/ 190307 h 190243"/>
                <a:gd name="connsiteX7" fmla="*/ 186889 w 186577"/>
                <a:gd name="connsiteY7" fmla="*/ 188182 h 190243"/>
                <a:gd name="connsiteX8" fmla="*/ 185625 w 186577"/>
                <a:gd name="connsiteY8" fmla="*/ 184993 h 190243"/>
                <a:gd name="connsiteX9" fmla="*/ 100174 w 186577"/>
                <a:gd name="connsiteY9" fmla="*/ 4846 h 190243"/>
                <a:gd name="connsiteX10" fmla="*/ 85511 w 186577"/>
                <a:gd name="connsiteY10" fmla="*/ 26634 h 190243"/>
                <a:gd name="connsiteX11" fmla="*/ 153518 w 186577"/>
                <a:gd name="connsiteY11" fmla="*/ 170114 h 190243"/>
                <a:gd name="connsiteX12" fmla="*/ 17250 w 186577"/>
                <a:gd name="connsiteY12" fmla="*/ 170114 h 190243"/>
                <a:gd name="connsiteX13" fmla="*/ 85511 w 186577"/>
                <a:gd name="connsiteY13" fmla="*/ 26634 h 19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577" h="190243">
                  <a:moveTo>
                    <a:pt x="100174" y="4846"/>
                  </a:moveTo>
                  <a:cubicBezTo>
                    <a:pt x="98404" y="1392"/>
                    <a:pt x="97899" y="63"/>
                    <a:pt x="93601" y="63"/>
                  </a:cubicBezTo>
                  <a:cubicBezTo>
                    <a:pt x="89303" y="63"/>
                    <a:pt x="88797" y="1392"/>
                    <a:pt x="87027" y="4846"/>
                  </a:cubicBezTo>
                  <a:lnTo>
                    <a:pt x="1576" y="184993"/>
                  </a:lnTo>
                  <a:cubicBezTo>
                    <a:pt x="312" y="187385"/>
                    <a:pt x="312" y="187916"/>
                    <a:pt x="312" y="188182"/>
                  </a:cubicBezTo>
                  <a:cubicBezTo>
                    <a:pt x="312" y="190307"/>
                    <a:pt x="1829" y="190307"/>
                    <a:pt x="5874" y="190307"/>
                  </a:cubicBezTo>
                  <a:lnTo>
                    <a:pt x="181328" y="190307"/>
                  </a:lnTo>
                  <a:cubicBezTo>
                    <a:pt x="185373" y="190307"/>
                    <a:pt x="186889" y="190307"/>
                    <a:pt x="186889" y="188182"/>
                  </a:cubicBezTo>
                  <a:cubicBezTo>
                    <a:pt x="186889" y="187916"/>
                    <a:pt x="186889" y="187385"/>
                    <a:pt x="185625" y="184993"/>
                  </a:cubicBezTo>
                  <a:lnTo>
                    <a:pt x="100174" y="4846"/>
                  </a:lnTo>
                  <a:close/>
                  <a:moveTo>
                    <a:pt x="85511" y="26634"/>
                  </a:moveTo>
                  <a:lnTo>
                    <a:pt x="153518" y="170114"/>
                  </a:lnTo>
                  <a:lnTo>
                    <a:pt x="17250" y="170114"/>
                  </a:lnTo>
                  <a:lnTo>
                    <a:pt x="85511" y="266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715D0CDD-DCC9-9E2E-2D10-FEDAAAC9DAE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789165" y="7074218"/>
              <a:ext cx="132727" cy="174567"/>
            </a:xfrm>
            <a:custGeom>
              <a:avLst/>
              <a:gdLst>
                <a:gd name="connsiteX0" fmla="*/ 6135 w 132727"/>
                <a:gd name="connsiteY0" fmla="*/ 50016 h 174567"/>
                <a:gd name="connsiteX1" fmla="*/ 46333 w 132727"/>
                <a:gd name="connsiteY1" fmla="*/ 19194 h 174567"/>
                <a:gd name="connsiteX2" fmla="*/ 87289 w 132727"/>
                <a:gd name="connsiteY2" fmla="*/ 86683 h 174567"/>
                <a:gd name="connsiteX3" fmla="*/ 84255 w 132727"/>
                <a:gd name="connsiteY3" fmla="*/ 112722 h 174567"/>
                <a:gd name="connsiteX4" fmla="*/ 71108 w 132727"/>
                <a:gd name="connsiteY4" fmla="*/ 169848 h 174567"/>
                <a:gd name="connsiteX5" fmla="*/ 74395 w 132727"/>
                <a:gd name="connsiteY5" fmla="*/ 174631 h 174567"/>
                <a:gd name="connsiteX6" fmla="*/ 82485 w 132727"/>
                <a:gd name="connsiteY6" fmla="*/ 158689 h 174567"/>
                <a:gd name="connsiteX7" fmla="*/ 91839 w 132727"/>
                <a:gd name="connsiteY7" fmla="*/ 112988 h 174567"/>
                <a:gd name="connsiteX8" fmla="*/ 93862 w 132727"/>
                <a:gd name="connsiteY8" fmla="*/ 102625 h 174567"/>
                <a:gd name="connsiteX9" fmla="*/ 128245 w 132727"/>
                <a:gd name="connsiteY9" fmla="*/ 15740 h 174567"/>
                <a:gd name="connsiteX10" fmla="*/ 133048 w 132727"/>
                <a:gd name="connsiteY10" fmla="*/ 5643 h 174567"/>
                <a:gd name="connsiteX11" fmla="*/ 130014 w 132727"/>
                <a:gd name="connsiteY11" fmla="*/ 2986 h 174567"/>
                <a:gd name="connsiteX12" fmla="*/ 126981 w 132727"/>
                <a:gd name="connsiteY12" fmla="*/ 4846 h 174567"/>
                <a:gd name="connsiteX13" fmla="*/ 93609 w 132727"/>
                <a:gd name="connsiteY13" fmla="*/ 83494 h 174567"/>
                <a:gd name="connsiteX14" fmla="*/ 83244 w 132727"/>
                <a:gd name="connsiteY14" fmla="*/ 29291 h 174567"/>
                <a:gd name="connsiteX15" fmla="*/ 49619 w 132727"/>
                <a:gd name="connsiteY15" fmla="*/ 63 h 174567"/>
                <a:gd name="connsiteX16" fmla="*/ 320 w 132727"/>
                <a:gd name="connsiteY16" fmla="*/ 48687 h 174567"/>
                <a:gd name="connsiteX17" fmla="*/ 5124 w 132727"/>
                <a:gd name="connsiteY17" fmla="*/ 51344 h 174567"/>
                <a:gd name="connsiteX18" fmla="*/ 6135 w 132727"/>
                <a:gd name="connsiteY18" fmla="*/ 50016 h 17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2727" h="174567">
                  <a:moveTo>
                    <a:pt x="6135" y="50016"/>
                  </a:moveTo>
                  <a:cubicBezTo>
                    <a:pt x="15995" y="19460"/>
                    <a:pt x="43552" y="19194"/>
                    <a:pt x="46333" y="19194"/>
                  </a:cubicBezTo>
                  <a:cubicBezTo>
                    <a:pt x="84508" y="19194"/>
                    <a:pt x="87289" y="65692"/>
                    <a:pt x="87289" y="86683"/>
                  </a:cubicBezTo>
                  <a:cubicBezTo>
                    <a:pt x="87289" y="102891"/>
                    <a:pt x="86025" y="107408"/>
                    <a:pt x="84255" y="112722"/>
                  </a:cubicBezTo>
                  <a:cubicBezTo>
                    <a:pt x="78693" y="132118"/>
                    <a:pt x="71108" y="162940"/>
                    <a:pt x="71108" y="169848"/>
                  </a:cubicBezTo>
                  <a:cubicBezTo>
                    <a:pt x="71108" y="172771"/>
                    <a:pt x="72372" y="174631"/>
                    <a:pt x="74395" y="174631"/>
                  </a:cubicBezTo>
                  <a:cubicBezTo>
                    <a:pt x="77682" y="174631"/>
                    <a:pt x="79704" y="168785"/>
                    <a:pt x="82485" y="158689"/>
                  </a:cubicBezTo>
                  <a:cubicBezTo>
                    <a:pt x="88300" y="136369"/>
                    <a:pt x="90828" y="121224"/>
                    <a:pt x="91839" y="112988"/>
                  </a:cubicBezTo>
                  <a:cubicBezTo>
                    <a:pt x="92345" y="109533"/>
                    <a:pt x="92851" y="106079"/>
                    <a:pt x="93862" y="102625"/>
                  </a:cubicBezTo>
                  <a:cubicBezTo>
                    <a:pt x="101952" y="76320"/>
                    <a:pt x="118132" y="36731"/>
                    <a:pt x="128245" y="15740"/>
                  </a:cubicBezTo>
                  <a:cubicBezTo>
                    <a:pt x="130014" y="12552"/>
                    <a:pt x="133048" y="6706"/>
                    <a:pt x="133048" y="5643"/>
                  </a:cubicBezTo>
                  <a:cubicBezTo>
                    <a:pt x="133048" y="2986"/>
                    <a:pt x="130520" y="2986"/>
                    <a:pt x="130014" y="2986"/>
                  </a:cubicBezTo>
                  <a:cubicBezTo>
                    <a:pt x="129256" y="2986"/>
                    <a:pt x="127739" y="2986"/>
                    <a:pt x="126981" y="4846"/>
                  </a:cubicBezTo>
                  <a:cubicBezTo>
                    <a:pt x="113834" y="30088"/>
                    <a:pt x="103722" y="56658"/>
                    <a:pt x="93609" y="83494"/>
                  </a:cubicBezTo>
                  <a:cubicBezTo>
                    <a:pt x="93356" y="75258"/>
                    <a:pt x="93103" y="55064"/>
                    <a:pt x="83244" y="29291"/>
                  </a:cubicBezTo>
                  <a:cubicBezTo>
                    <a:pt x="77176" y="13083"/>
                    <a:pt x="67063" y="63"/>
                    <a:pt x="49619" y="63"/>
                  </a:cubicBezTo>
                  <a:cubicBezTo>
                    <a:pt x="18017" y="63"/>
                    <a:pt x="320" y="40450"/>
                    <a:pt x="320" y="48687"/>
                  </a:cubicBezTo>
                  <a:cubicBezTo>
                    <a:pt x="320" y="51344"/>
                    <a:pt x="2595" y="51344"/>
                    <a:pt x="5124" y="51344"/>
                  </a:cubicBezTo>
                  <a:lnTo>
                    <a:pt x="6135" y="5001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A4E1403D-DB2D-1677-1907-C87E93E11F5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937102" y="7004072"/>
              <a:ext cx="137816" cy="239133"/>
            </a:xfrm>
            <a:custGeom>
              <a:avLst/>
              <a:gdLst>
                <a:gd name="connsiteX0" fmla="*/ 138142 w 137816"/>
                <a:gd name="connsiteY0" fmla="*/ 36465 h 239133"/>
                <a:gd name="connsiteX1" fmla="*/ 103759 w 137816"/>
                <a:gd name="connsiteY1" fmla="*/ 63 h 239133"/>
                <a:gd name="connsiteX2" fmla="*/ 73169 w 137816"/>
                <a:gd name="connsiteY2" fmla="*/ 11223 h 239133"/>
                <a:gd name="connsiteX3" fmla="*/ 40556 w 137816"/>
                <a:gd name="connsiteY3" fmla="*/ 67818 h 239133"/>
                <a:gd name="connsiteX4" fmla="*/ 358 w 137816"/>
                <a:gd name="connsiteY4" fmla="*/ 236540 h 239133"/>
                <a:gd name="connsiteX5" fmla="*/ 3392 w 137816"/>
                <a:gd name="connsiteY5" fmla="*/ 239197 h 239133"/>
                <a:gd name="connsiteX6" fmla="*/ 6425 w 137816"/>
                <a:gd name="connsiteY6" fmla="*/ 237868 h 239133"/>
                <a:gd name="connsiteX7" fmla="*/ 24123 w 137816"/>
                <a:gd name="connsiteY7" fmla="*/ 164534 h 239133"/>
                <a:gd name="connsiteX8" fmla="*/ 58505 w 137816"/>
                <a:gd name="connsiteY8" fmla="*/ 190307 h 239133"/>
                <a:gd name="connsiteX9" fmla="*/ 107299 w 137816"/>
                <a:gd name="connsiteY9" fmla="*/ 169317 h 239133"/>
                <a:gd name="connsiteX10" fmla="*/ 127524 w 137816"/>
                <a:gd name="connsiteY10" fmla="*/ 120427 h 239133"/>
                <a:gd name="connsiteX11" fmla="*/ 109068 w 137816"/>
                <a:gd name="connsiteY11" fmla="*/ 80837 h 239133"/>
                <a:gd name="connsiteX12" fmla="*/ 138142 w 137816"/>
                <a:gd name="connsiteY12" fmla="*/ 36465 h 239133"/>
                <a:gd name="connsiteX13" fmla="*/ 92635 w 137816"/>
                <a:gd name="connsiteY13" fmla="*/ 80572 h 239133"/>
                <a:gd name="connsiteX14" fmla="*/ 80500 w 137816"/>
                <a:gd name="connsiteY14" fmla="*/ 82432 h 239133"/>
                <a:gd name="connsiteX15" fmla="*/ 69376 w 137816"/>
                <a:gd name="connsiteY15" fmla="*/ 81369 h 239133"/>
                <a:gd name="connsiteX16" fmla="*/ 81764 w 137816"/>
                <a:gd name="connsiteY16" fmla="*/ 79243 h 239133"/>
                <a:gd name="connsiteX17" fmla="*/ 92635 w 137816"/>
                <a:gd name="connsiteY17" fmla="*/ 80572 h 239133"/>
                <a:gd name="connsiteX18" fmla="*/ 123985 w 137816"/>
                <a:gd name="connsiteY18" fmla="*/ 30354 h 239133"/>
                <a:gd name="connsiteX19" fmla="*/ 101231 w 137816"/>
                <a:gd name="connsiteY19" fmla="*/ 76320 h 239133"/>
                <a:gd name="connsiteX20" fmla="*/ 81764 w 137816"/>
                <a:gd name="connsiteY20" fmla="*/ 73132 h 239133"/>
                <a:gd name="connsiteX21" fmla="*/ 62298 w 137816"/>
                <a:gd name="connsiteY21" fmla="*/ 81634 h 239133"/>
                <a:gd name="connsiteX22" fmla="*/ 79742 w 137816"/>
                <a:gd name="connsiteY22" fmla="*/ 88277 h 239133"/>
                <a:gd name="connsiteX23" fmla="*/ 100473 w 137816"/>
                <a:gd name="connsiteY23" fmla="*/ 84823 h 239133"/>
                <a:gd name="connsiteX24" fmla="*/ 111597 w 137816"/>
                <a:gd name="connsiteY24" fmla="*/ 114847 h 239133"/>
                <a:gd name="connsiteX25" fmla="*/ 98956 w 137816"/>
                <a:gd name="connsiteY25" fmla="*/ 160548 h 239133"/>
                <a:gd name="connsiteX26" fmla="*/ 57747 w 137816"/>
                <a:gd name="connsiteY26" fmla="*/ 184462 h 239133"/>
                <a:gd name="connsiteX27" fmla="*/ 28926 w 137816"/>
                <a:gd name="connsiteY27" fmla="*/ 150186 h 239133"/>
                <a:gd name="connsiteX28" fmla="*/ 30190 w 137816"/>
                <a:gd name="connsiteY28" fmla="*/ 138495 h 239133"/>
                <a:gd name="connsiteX29" fmla="*/ 46370 w 137816"/>
                <a:gd name="connsiteY29" fmla="*/ 71272 h 239133"/>
                <a:gd name="connsiteX30" fmla="*/ 100473 w 137816"/>
                <a:gd name="connsiteY30" fmla="*/ 6175 h 239133"/>
                <a:gd name="connsiteX31" fmla="*/ 123985 w 137816"/>
                <a:gd name="connsiteY31" fmla="*/ 30354 h 2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816" h="239133">
                  <a:moveTo>
                    <a:pt x="138142" y="36465"/>
                  </a:moveTo>
                  <a:cubicBezTo>
                    <a:pt x="138142" y="16537"/>
                    <a:pt x="124237" y="63"/>
                    <a:pt x="103759" y="63"/>
                  </a:cubicBezTo>
                  <a:cubicBezTo>
                    <a:pt x="89096" y="63"/>
                    <a:pt x="82017" y="4315"/>
                    <a:pt x="73169" y="11223"/>
                  </a:cubicBezTo>
                  <a:cubicBezTo>
                    <a:pt x="59264" y="21851"/>
                    <a:pt x="45359" y="47624"/>
                    <a:pt x="40556" y="67818"/>
                  </a:cubicBezTo>
                  <a:lnTo>
                    <a:pt x="358" y="236540"/>
                  </a:lnTo>
                  <a:cubicBezTo>
                    <a:pt x="105" y="237602"/>
                    <a:pt x="1369" y="239197"/>
                    <a:pt x="3392" y="239197"/>
                  </a:cubicBezTo>
                  <a:cubicBezTo>
                    <a:pt x="5414" y="239197"/>
                    <a:pt x="6173" y="238665"/>
                    <a:pt x="6425" y="237868"/>
                  </a:cubicBezTo>
                  <a:lnTo>
                    <a:pt x="24123" y="164534"/>
                  </a:lnTo>
                  <a:cubicBezTo>
                    <a:pt x="28926" y="180476"/>
                    <a:pt x="40050" y="190307"/>
                    <a:pt x="58505" y="190307"/>
                  </a:cubicBezTo>
                  <a:cubicBezTo>
                    <a:pt x="76961" y="190307"/>
                    <a:pt x="95922" y="181008"/>
                    <a:pt x="107299" y="169317"/>
                  </a:cubicBezTo>
                  <a:cubicBezTo>
                    <a:pt x="119434" y="157094"/>
                    <a:pt x="127524" y="140089"/>
                    <a:pt x="127524" y="120427"/>
                  </a:cubicBezTo>
                  <a:cubicBezTo>
                    <a:pt x="127524" y="101297"/>
                    <a:pt x="118170" y="87480"/>
                    <a:pt x="109068" y="80837"/>
                  </a:cubicBezTo>
                  <a:cubicBezTo>
                    <a:pt x="123732" y="72069"/>
                    <a:pt x="138142" y="55596"/>
                    <a:pt x="138142" y="36465"/>
                  </a:cubicBezTo>
                  <a:close/>
                  <a:moveTo>
                    <a:pt x="92635" y="80572"/>
                  </a:moveTo>
                  <a:cubicBezTo>
                    <a:pt x="89349" y="81900"/>
                    <a:pt x="86568" y="82432"/>
                    <a:pt x="80500" y="82432"/>
                  </a:cubicBezTo>
                  <a:cubicBezTo>
                    <a:pt x="76961" y="82432"/>
                    <a:pt x="71905" y="82697"/>
                    <a:pt x="69376" y="81369"/>
                  </a:cubicBezTo>
                  <a:cubicBezTo>
                    <a:pt x="69882" y="78712"/>
                    <a:pt x="78983" y="79243"/>
                    <a:pt x="81764" y="79243"/>
                  </a:cubicBezTo>
                  <a:cubicBezTo>
                    <a:pt x="87074" y="79243"/>
                    <a:pt x="89349" y="79243"/>
                    <a:pt x="92635" y="80572"/>
                  </a:cubicBezTo>
                  <a:close/>
                  <a:moveTo>
                    <a:pt x="123985" y="30354"/>
                  </a:moveTo>
                  <a:cubicBezTo>
                    <a:pt x="123985" y="48953"/>
                    <a:pt x="114378" y="68084"/>
                    <a:pt x="101231" y="76320"/>
                  </a:cubicBezTo>
                  <a:cubicBezTo>
                    <a:pt x="94405" y="73663"/>
                    <a:pt x="89349" y="73132"/>
                    <a:pt x="81764" y="73132"/>
                  </a:cubicBezTo>
                  <a:cubicBezTo>
                    <a:pt x="76455" y="73132"/>
                    <a:pt x="62298" y="72866"/>
                    <a:pt x="62298" y="81634"/>
                  </a:cubicBezTo>
                  <a:cubicBezTo>
                    <a:pt x="62045" y="89074"/>
                    <a:pt x="75191" y="88277"/>
                    <a:pt x="79742" y="88277"/>
                  </a:cubicBezTo>
                  <a:cubicBezTo>
                    <a:pt x="89096" y="88277"/>
                    <a:pt x="92888" y="88011"/>
                    <a:pt x="100473" y="84823"/>
                  </a:cubicBezTo>
                  <a:cubicBezTo>
                    <a:pt x="110080" y="94388"/>
                    <a:pt x="111344" y="102625"/>
                    <a:pt x="111597" y="114847"/>
                  </a:cubicBezTo>
                  <a:cubicBezTo>
                    <a:pt x="112102" y="130258"/>
                    <a:pt x="106035" y="150186"/>
                    <a:pt x="98956" y="160548"/>
                  </a:cubicBezTo>
                  <a:cubicBezTo>
                    <a:pt x="89096" y="174896"/>
                    <a:pt x="72157" y="184462"/>
                    <a:pt x="57747" y="184462"/>
                  </a:cubicBezTo>
                  <a:cubicBezTo>
                    <a:pt x="38533" y="184462"/>
                    <a:pt x="28926" y="169051"/>
                    <a:pt x="28926" y="150186"/>
                  </a:cubicBezTo>
                  <a:cubicBezTo>
                    <a:pt x="28926" y="147529"/>
                    <a:pt x="28926" y="143543"/>
                    <a:pt x="30190" y="138495"/>
                  </a:cubicBezTo>
                  <a:lnTo>
                    <a:pt x="46370" y="71272"/>
                  </a:lnTo>
                  <a:cubicBezTo>
                    <a:pt x="51932" y="48422"/>
                    <a:pt x="70135" y="6175"/>
                    <a:pt x="100473" y="6175"/>
                  </a:cubicBezTo>
                  <a:cubicBezTo>
                    <a:pt x="115136" y="6175"/>
                    <a:pt x="123985" y="14411"/>
                    <a:pt x="123985" y="30354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699ED999-4BAE-365D-7BB5-746C21E331A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100302" y="6992382"/>
              <a:ext cx="58653" cy="265703"/>
            </a:xfrm>
            <a:custGeom>
              <a:avLst/>
              <a:gdLst>
                <a:gd name="connsiteX0" fmla="*/ 58985 w 58653"/>
                <a:gd name="connsiteY0" fmla="*/ 132915 h 265703"/>
                <a:gd name="connsiteX1" fmla="*/ 42299 w 58653"/>
                <a:gd name="connsiteY1" fmla="*/ 50016 h 265703"/>
                <a:gd name="connsiteX2" fmla="*/ 2860 w 58653"/>
                <a:gd name="connsiteY2" fmla="*/ 63 h 265703"/>
                <a:gd name="connsiteX3" fmla="*/ 332 w 58653"/>
                <a:gd name="connsiteY3" fmla="*/ 2720 h 265703"/>
                <a:gd name="connsiteX4" fmla="*/ 5136 w 58653"/>
                <a:gd name="connsiteY4" fmla="*/ 8832 h 265703"/>
                <a:gd name="connsiteX5" fmla="*/ 44322 w 58653"/>
                <a:gd name="connsiteY5" fmla="*/ 132915 h 265703"/>
                <a:gd name="connsiteX6" fmla="*/ 3619 w 58653"/>
                <a:gd name="connsiteY6" fmla="*/ 258593 h 265703"/>
                <a:gd name="connsiteX7" fmla="*/ 332 w 58653"/>
                <a:gd name="connsiteY7" fmla="*/ 263110 h 265703"/>
                <a:gd name="connsiteX8" fmla="*/ 2860 w 58653"/>
                <a:gd name="connsiteY8" fmla="*/ 265767 h 265703"/>
                <a:gd name="connsiteX9" fmla="*/ 43058 w 58653"/>
                <a:gd name="connsiteY9" fmla="*/ 213955 h 265703"/>
                <a:gd name="connsiteX10" fmla="*/ 58985 w 58653"/>
                <a:gd name="connsiteY10" fmla="*/ 132915 h 26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53" h="265703">
                  <a:moveTo>
                    <a:pt x="58985" y="132915"/>
                  </a:moveTo>
                  <a:cubicBezTo>
                    <a:pt x="58985" y="112190"/>
                    <a:pt x="56204" y="80040"/>
                    <a:pt x="42299" y="50016"/>
                  </a:cubicBezTo>
                  <a:cubicBezTo>
                    <a:pt x="27130" y="17334"/>
                    <a:pt x="5388" y="63"/>
                    <a:pt x="2860" y="63"/>
                  </a:cubicBezTo>
                  <a:cubicBezTo>
                    <a:pt x="1343" y="63"/>
                    <a:pt x="332" y="1126"/>
                    <a:pt x="332" y="2720"/>
                  </a:cubicBezTo>
                  <a:cubicBezTo>
                    <a:pt x="332" y="3518"/>
                    <a:pt x="332" y="4049"/>
                    <a:pt x="5136" y="8832"/>
                  </a:cubicBezTo>
                  <a:cubicBezTo>
                    <a:pt x="29911" y="35136"/>
                    <a:pt x="44322" y="77383"/>
                    <a:pt x="44322" y="132915"/>
                  </a:cubicBezTo>
                  <a:cubicBezTo>
                    <a:pt x="44322" y="178351"/>
                    <a:pt x="34968" y="225114"/>
                    <a:pt x="3619" y="258593"/>
                  </a:cubicBezTo>
                  <a:cubicBezTo>
                    <a:pt x="332" y="261782"/>
                    <a:pt x="332" y="262313"/>
                    <a:pt x="332" y="263110"/>
                  </a:cubicBezTo>
                  <a:cubicBezTo>
                    <a:pt x="332" y="264704"/>
                    <a:pt x="1343" y="265767"/>
                    <a:pt x="2860" y="265767"/>
                  </a:cubicBezTo>
                  <a:cubicBezTo>
                    <a:pt x="5388" y="265767"/>
                    <a:pt x="28142" y="247699"/>
                    <a:pt x="43058" y="213955"/>
                  </a:cubicBezTo>
                  <a:cubicBezTo>
                    <a:pt x="55951" y="184727"/>
                    <a:pt x="58985" y="155234"/>
                    <a:pt x="58985" y="132915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4433CA5D-B4D7-DB73-D3FD-AB5C1F7D751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191110" y="6969878"/>
              <a:ext cx="86715" cy="125358"/>
            </a:xfrm>
            <a:custGeom>
              <a:avLst/>
              <a:gdLst>
                <a:gd name="connsiteX0" fmla="*/ 87052 w 86715"/>
                <a:gd name="connsiteY0" fmla="*/ 94916 h 125358"/>
                <a:gd name="connsiteX1" fmla="*/ 87052 w 86715"/>
                <a:gd name="connsiteY1" fmla="*/ 88220 h 125358"/>
                <a:gd name="connsiteX2" fmla="*/ 67408 w 86715"/>
                <a:gd name="connsiteY2" fmla="*/ 88220 h 125358"/>
                <a:gd name="connsiteX3" fmla="*/ 67408 w 86715"/>
                <a:gd name="connsiteY3" fmla="*/ 5268 h 125358"/>
                <a:gd name="connsiteX4" fmla="*/ 63514 w 86715"/>
                <a:gd name="connsiteY4" fmla="*/ 60 h 125358"/>
                <a:gd name="connsiteX5" fmla="*/ 58913 w 86715"/>
                <a:gd name="connsiteY5" fmla="*/ 2664 h 125358"/>
                <a:gd name="connsiteX6" fmla="*/ 336 w 86715"/>
                <a:gd name="connsiteY6" fmla="*/ 88220 h 125358"/>
                <a:gd name="connsiteX7" fmla="*/ 336 w 86715"/>
                <a:gd name="connsiteY7" fmla="*/ 94916 h 125358"/>
                <a:gd name="connsiteX8" fmla="*/ 52365 w 86715"/>
                <a:gd name="connsiteY8" fmla="*/ 94916 h 125358"/>
                <a:gd name="connsiteX9" fmla="*/ 52365 w 86715"/>
                <a:gd name="connsiteY9" fmla="*/ 110167 h 125358"/>
                <a:gd name="connsiteX10" fmla="*/ 38031 w 86715"/>
                <a:gd name="connsiteY10" fmla="*/ 118723 h 125358"/>
                <a:gd name="connsiteX11" fmla="*/ 33252 w 86715"/>
                <a:gd name="connsiteY11" fmla="*/ 118723 h 125358"/>
                <a:gd name="connsiteX12" fmla="*/ 33252 w 86715"/>
                <a:gd name="connsiteY12" fmla="*/ 125419 h 125358"/>
                <a:gd name="connsiteX13" fmla="*/ 59798 w 86715"/>
                <a:gd name="connsiteY13" fmla="*/ 124675 h 125358"/>
                <a:gd name="connsiteX14" fmla="*/ 86521 w 86715"/>
                <a:gd name="connsiteY14" fmla="*/ 125419 h 125358"/>
                <a:gd name="connsiteX15" fmla="*/ 86521 w 86715"/>
                <a:gd name="connsiteY15" fmla="*/ 118723 h 125358"/>
                <a:gd name="connsiteX16" fmla="*/ 81742 w 86715"/>
                <a:gd name="connsiteY16" fmla="*/ 118723 h 125358"/>
                <a:gd name="connsiteX17" fmla="*/ 67408 w 86715"/>
                <a:gd name="connsiteY17" fmla="*/ 110167 h 125358"/>
                <a:gd name="connsiteX18" fmla="*/ 67408 w 86715"/>
                <a:gd name="connsiteY18" fmla="*/ 94916 h 125358"/>
                <a:gd name="connsiteX19" fmla="*/ 87052 w 86715"/>
                <a:gd name="connsiteY19" fmla="*/ 94916 h 125358"/>
                <a:gd name="connsiteX20" fmla="*/ 53604 w 86715"/>
                <a:gd name="connsiteY20" fmla="*/ 20147 h 125358"/>
                <a:gd name="connsiteX21" fmla="*/ 53604 w 86715"/>
                <a:gd name="connsiteY21" fmla="*/ 88220 h 125358"/>
                <a:gd name="connsiteX22" fmla="*/ 6884 w 86715"/>
                <a:gd name="connsiteY22" fmla="*/ 88220 h 125358"/>
                <a:gd name="connsiteX23" fmla="*/ 53604 w 86715"/>
                <a:gd name="connsiteY23" fmla="*/ 20147 h 12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715" h="125358">
                  <a:moveTo>
                    <a:pt x="87052" y="94916"/>
                  </a:moveTo>
                  <a:lnTo>
                    <a:pt x="87052" y="88220"/>
                  </a:lnTo>
                  <a:lnTo>
                    <a:pt x="67408" y="88220"/>
                  </a:lnTo>
                  <a:lnTo>
                    <a:pt x="67408" y="5268"/>
                  </a:lnTo>
                  <a:cubicBezTo>
                    <a:pt x="67408" y="1362"/>
                    <a:pt x="67408" y="60"/>
                    <a:pt x="63514" y="60"/>
                  </a:cubicBezTo>
                  <a:cubicBezTo>
                    <a:pt x="61391" y="60"/>
                    <a:pt x="60683" y="60"/>
                    <a:pt x="58913" y="2664"/>
                  </a:cubicBezTo>
                  <a:lnTo>
                    <a:pt x="336" y="88220"/>
                  </a:lnTo>
                  <a:lnTo>
                    <a:pt x="336" y="94916"/>
                  </a:lnTo>
                  <a:lnTo>
                    <a:pt x="52365" y="94916"/>
                  </a:lnTo>
                  <a:lnTo>
                    <a:pt x="52365" y="110167"/>
                  </a:lnTo>
                  <a:cubicBezTo>
                    <a:pt x="52365" y="116491"/>
                    <a:pt x="52365" y="118723"/>
                    <a:pt x="38031" y="118723"/>
                  </a:cubicBezTo>
                  <a:lnTo>
                    <a:pt x="33252" y="118723"/>
                  </a:lnTo>
                  <a:lnTo>
                    <a:pt x="33252" y="125419"/>
                  </a:lnTo>
                  <a:cubicBezTo>
                    <a:pt x="42101" y="125047"/>
                    <a:pt x="53427" y="124675"/>
                    <a:pt x="59798" y="124675"/>
                  </a:cubicBezTo>
                  <a:cubicBezTo>
                    <a:pt x="66346" y="124675"/>
                    <a:pt x="77672" y="125047"/>
                    <a:pt x="86521" y="125419"/>
                  </a:cubicBezTo>
                  <a:lnTo>
                    <a:pt x="86521" y="118723"/>
                  </a:lnTo>
                  <a:lnTo>
                    <a:pt x="81742" y="118723"/>
                  </a:lnTo>
                  <a:cubicBezTo>
                    <a:pt x="67408" y="118723"/>
                    <a:pt x="67408" y="116491"/>
                    <a:pt x="67408" y="110167"/>
                  </a:cubicBezTo>
                  <a:lnTo>
                    <a:pt x="67408" y="94916"/>
                  </a:lnTo>
                  <a:lnTo>
                    <a:pt x="87052" y="94916"/>
                  </a:lnTo>
                  <a:close/>
                  <a:moveTo>
                    <a:pt x="53604" y="20147"/>
                  </a:moveTo>
                  <a:lnTo>
                    <a:pt x="53604" y="88220"/>
                  </a:lnTo>
                  <a:lnTo>
                    <a:pt x="6884" y="88220"/>
                  </a:lnTo>
                  <a:lnTo>
                    <a:pt x="53604" y="20147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AD7BA7A-856C-5F2F-55E9-12241160420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303187" y="6965809"/>
              <a:ext cx="48540" cy="318578"/>
            </a:xfrm>
            <a:custGeom>
              <a:avLst/>
              <a:gdLst>
                <a:gd name="connsiteX0" fmla="*/ 48881 w 48540"/>
                <a:gd name="connsiteY0" fmla="*/ 318634 h 318578"/>
                <a:gd name="connsiteX1" fmla="*/ 48881 w 48540"/>
                <a:gd name="connsiteY1" fmla="*/ 55 h 318578"/>
                <a:gd name="connsiteX2" fmla="*/ 340 w 48540"/>
                <a:gd name="connsiteY2" fmla="*/ 55 h 318578"/>
                <a:gd name="connsiteX3" fmla="*/ 340 w 48540"/>
                <a:gd name="connsiteY3" fmla="*/ 10684 h 318578"/>
                <a:gd name="connsiteX4" fmla="*/ 38768 w 48540"/>
                <a:gd name="connsiteY4" fmla="*/ 10684 h 318578"/>
                <a:gd name="connsiteX5" fmla="*/ 38768 w 48540"/>
                <a:gd name="connsiteY5" fmla="*/ 308006 h 318578"/>
                <a:gd name="connsiteX6" fmla="*/ 340 w 48540"/>
                <a:gd name="connsiteY6" fmla="*/ 308006 h 318578"/>
                <a:gd name="connsiteX7" fmla="*/ 340 w 48540"/>
                <a:gd name="connsiteY7" fmla="*/ 318634 h 318578"/>
                <a:gd name="connsiteX8" fmla="*/ 48881 w 48540"/>
                <a:gd name="connsiteY8" fmla="*/ 318634 h 31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40" h="318578">
                  <a:moveTo>
                    <a:pt x="48881" y="318634"/>
                  </a:moveTo>
                  <a:lnTo>
                    <a:pt x="48881" y="55"/>
                  </a:lnTo>
                  <a:lnTo>
                    <a:pt x="340" y="55"/>
                  </a:lnTo>
                  <a:lnTo>
                    <a:pt x="340" y="10684"/>
                  </a:lnTo>
                  <a:lnTo>
                    <a:pt x="38768" y="10684"/>
                  </a:lnTo>
                  <a:lnTo>
                    <a:pt x="38768" y="308006"/>
                  </a:lnTo>
                  <a:lnTo>
                    <a:pt x="340" y="308006"/>
                  </a:lnTo>
                  <a:lnTo>
                    <a:pt x="340" y="318634"/>
                  </a:lnTo>
                  <a:lnTo>
                    <a:pt x="48881" y="318634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45" name="TextBox 1144">
            <a:extLst>
              <a:ext uri="{FF2B5EF4-FFF2-40B4-BE49-F238E27FC236}">
                <a16:creationId xmlns:a16="http://schemas.microsoft.com/office/drawing/2014/main" id="{7C51B41A-1A99-A637-4848-387078E2C916}"/>
              </a:ext>
            </a:extLst>
          </p:cNvPr>
          <p:cNvSpPr txBox="1"/>
          <p:nvPr/>
        </p:nvSpPr>
        <p:spPr>
          <a:xfrm>
            <a:off x="7457753" y="6015352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venir Next LT Pro Light" panose="020B0304020202020204" pitchFamily="34" charset="0"/>
              </a:rPr>
              <a:t>[1] K. </a:t>
            </a:r>
            <a:r>
              <a:rPr lang="en-US" sz="1400" dirty="0" err="1">
                <a:latin typeface="Avenir Next LT Pro Light" panose="020B0304020202020204" pitchFamily="34" charset="0"/>
              </a:rPr>
              <a:t>Floettmann</a:t>
            </a:r>
            <a:r>
              <a:rPr lang="en-US" sz="1400" dirty="0">
                <a:latin typeface="Avenir Next LT Pro Light" panose="020B0304020202020204" pitchFamily="34" charset="0"/>
              </a:rPr>
              <a:t> (2014)  NIM-A ,740, 34</a:t>
            </a:r>
            <a:br>
              <a:rPr lang="en-US" sz="1400" dirty="0">
                <a:latin typeface="Avenir Next LT Pro Light" panose="020B03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[2] J. Maxson (2017), PRL 118, </a:t>
            </a:r>
            <a:r>
              <a:rPr lang="en-US" sz="1400" dirty="0" smtClean="0">
                <a:solidFill>
                  <a:prstClr val="black"/>
                </a:solidFill>
                <a:latin typeface="Avenir Next LT Pro Light" panose="020B0304020202020204" pitchFamily="34" charset="0"/>
              </a:rPr>
              <a:t>154802</a:t>
            </a:r>
          </a:p>
          <a:p>
            <a:pPr algn="r"/>
            <a:r>
              <a:rPr lang="en-US" sz="1400" dirty="0" smtClean="0">
                <a:solidFill>
                  <a:prstClr val="black"/>
                </a:solidFill>
                <a:latin typeface="Avenir Next LT Pro Light" panose="020B0304020202020204" pitchFamily="34" charset="0"/>
              </a:rPr>
              <a:t>[3] P. </a:t>
            </a: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Denham </a:t>
            </a:r>
            <a:r>
              <a:rPr lang="en-US" sz="1400" dirty="0" smtClean="0">
                <a:solidFill>
                  <a:prstClr val="black"/>
                </a:solidFill>
                <a:latin typeface="Avenir Next LT Pro Light" panose="020B0304020202020204" pitchFamily="34" charset="0"/>
              </a:rPr>
              <a:t>(2023), Instruments 7:49</a:t>
            </a: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.</a:t>
            </a:r>
            <a:endParaRPr lang="en-US" sz="1400" dirty="0"/>
          </a:p>
          <a:p>
            <a:endParaRPr lang="en-US" sz="1400" dirty="0">
              <a:latin typeface="Avenir Next LT Pro Light" panose="020B0304020202020204" pitchFamily="34" charset="0"/>
            </a:endParaRPr>
          </a:p>
        </p:txBody>
      </p:sp>
      <p:sp>
        <p:nvSpPr>
          <p:cNvPr id="1193" name="TextBox 1192">
            <a:extLst>
              <a:ext uri="{FF2B5EF4-FFF2-40B4-BE49-F238E27FC236}">
                <a16:creationId xmlns:a16="http://schemas.microsoft.com/office/drawing/2014/main" id="{B163838C-6175-2FD6-B928-427BB068FD44}"/>
              </a:ext>
            </a:extLst>
          </p:cNvPr>
          <p:cNvSpPr txBox="1"/>
          <p:nvPr/>
        </p:nvSpPr>
        <p:spPr>
          <a:xfrm>
            <a:off x="1256401" y="97927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RF curvature </a:t>
            </a:r>
          </a:p>
        </p:txBody>
      </p:sp>
      <p:sp>
        <p:nvSpPr>
          <p:cNvPr id="1249" name="Oval 1248">
            <a:extLst>
              <a:ext uri="{FF2B5EF4-FFF2-40B4-BE49-F238E27FC236}">
                <a16:creationId xmlns:a16="http://schemas.microsoft.com/office/drawing/2014/main" id="{BFB60168-7229-62B5-1811-D3787C05B07C}"/>
              </a:ext>
            </a:extLst>
          </p:cNvPr>
          <p:cNvSpPr/>
          <p:nvPr/>
        </p:nvSpPr>
        <p:spPr>
          <a:xfrm rot="2627372">
            <a:off x="1787779" y="3818213"/>
            <a:ext cx="641206" cy="50773"/>
          </a:xfrm>
          <a:prstGeom prst="ellipse">
            <a:avLst/>
          </a:prstGeom>
          <a:solidFill>
            <a:srgbClr val="196B24"/>
          </a:solidFill>
          <a:ln w="19050" cap="flat" cmpd="sng" algn="ctr">
            <a:noFill/>
            <a:prstDash val="solid"/>
            <a:miter lim="800000"/>
          </a:ln>
          <a:effectLst>
            <a:glow rad="127000">
              <a:srgbClr val="196B24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50" name="Freeform: Shape 1249">
            <a:extLst>
              <a:ext uri="{FF2B5EF4-FFF2-40B4-BE49-F238E27FC236}">
                <a16:creationId xmlns:a16="http://schemas.microsoft.com/office/drawing/2014/main" id="{06D69E67-C112-DC67-E329-A59B98A4BC51}"/>
              </a:ext>
            </a:extLst>
          </p:cNvPr>
          <p:cNvSpPr/>
          <p:nvPr/>
        </p:nvSpPr>
        <p:spPr>
          <a:xfrm rot="13386723">
            <a:off x="3379593" y="3739869"/>
            <a:ext cx="636920" cy="118726"/>
          </a:xfrm>
          <a:custGeom>
            <a:avLst/>
            <a:gdLst>
              <a:gd name="connsiteX0" fmla="*/ 0 w 924339"/>
              <a:gd name="connsiteY0" fmla="*/ 109330 h 805739"/>
              <a:gd name="connsiteX1" fmla="*/ 646043 w 924339"/>
              <a:gd name="connsiteY1" fmla="*/ 805070 h 805739"/>
              <a:gd name="connsiteX2" fmla="*/ 924339 w 924339"/>
              <a:gd name="connsiteY2" fmla="*/ 0 h 805739"/>
              <a:gd name="connsiteX0" fmla="*/ 0 w 924339"/>
              <a:gd name="connsiteY0" fmla="*/ 109330 h 1084674"/>
              <a:gd name="connsiteX1" fmla="*/ 502781 w 924339"/>
              <a:gd name="connsiteY1" fmla="*/ 1084292 h 1084674"/>
              <a:gd name="connsiteX2" fmla="*/ 924339 w 924339"/>
              <a:gd name="connsiteY2" fmla="*/ 0 h 1084674"/>
              <a:gd name="connsiteX0" fmla="*/ 0 w 924339"/>
              <a:gd name="connsiteY0" fmla="*/ 109330 h 883011"/>
              <a:gd name="connsiteX1" fmla="*/ 462488 w 924339"/>
              <a:gd name="connsiteY1" fmla="*/ 882455 h 883011"/>
              <a:gd name="connsiteX2" fmla="*/ 924339 w 924339"/>
              <a:gd name="connsiteY2" fmla="*/ 0 h 883011"/>
              <a:gd name="connsiteX0" fmla="*/ 0 w 924339"/>
              <a:gd name="connsiteY0" fmla="*/ 109330 h 765777"/>
              <a:gd name="connsiteX1" fmla="*/ 512815 w 924339"/>
              <a:gd name="connsiteY1" fmla="*/ 765026 h 765777"/>
              <a:gd name="connsiteX2" fmla="*/ 924339 w 924339"/>
              <a:gd name="connsiteY2" fmla="*/ 0 h 765777"/>
              <a:gd name="connsiteX0" fmla="*/ 0 w 924339"/>
              <a:gd name="connsiteY0" fmla="*/ 109330 h 813300"/>
              <a:gd name="connsiteX1" fmla="*/ 498304 w 924339"/>
              <a:gd name="connsiteY1" fmla="*/ 812645 h 813300"/>
              <a:gd name="connsiteX2" fmla="*/ 924339 w 924339"/>
              <a:gd name="connsiteY2" fmla="*/ 0 h 813300"/>
              <a:gd name="connsiteX0" fmla="*/ 0 w 924339"/>
              <a:gd name="connsiteY0" fmla="*/ 109330 h 586960"/>
              <a:gd name="connsiteX1" fmla="*/ 451219 w 924339"/>
              <a:gd name="connsiteY1" fmla="*/ 585371 h 586960"/>
              <a:gd name="connsiteX2" fmla="*/ 924339 w 924339"/>
              <a:gd name="connsiteY2" fmla="*/ 0 h 586960"/>
              <a:gd name="connsiteX0" fmla="*/ 0 w 924339"/>
              <a:gd name="connsiteY0" fmla="*/ 109330 h 1438138"/>
              <a:gd name="connsiteX1" fmla="*/ 447858 w 924339"/>
              <a:gd name="connsiteY1" fmla="*/ 1437891 h 1438138"/>
              <a:gd name="connsiteX2" fmla="*/ 924339 w 924339"/>
              <a:gd name="connsiteY2" fmla="*/ 0 h 1438138"/>
              <a:gd name="connsiteX0" fmla="*/ 0 w 924339"/>
              <a:gd name="connsiteY0" fmla="*/ 109330 h 1009272"/>
              <a:gd name="connsiteX1" fmla="*/ 439343 w 924339"/>
              <a:gd name="connsiteY1" fmla="*/ 1008837 h 1009272"/>
              <a:gd name="connsiteX2" fmla="*/ 924339 w 924339"/>
              <a:gd name="connsiteY2" fmla="*/ 0 h 1009272"/>
              <a:gd name="connsiteX0" fmla="*/ 0 w 924339"/>
              <a:gd name="connsiteY0" fmla="*/ 109330 h 1432519"/>
              <a:gd name="connsiteX1" fmla="*/ 427470 w 924339"/>
              <a:gd name="connsiteY1" fmla="*/ 1432272 h 1432519"/>
              <a:gd name="connsiteX2" fmla="*/ 924339 w 924339"/>
              <a:gd name="connsiteY2" fmla="*/ 0 h 1432519"/>
              <a:gd name="connsiteX0" fmla="*/ 0 w 924339"/>
              <a:gd name="connsiteY0" fmla="*/ 109330 h 1432871"/>
              <a:gd name="connsiteX1" fmla="*/ 427470 w 924339"/>
              <a:gd name="connsiteY1" fmla="*/ 1432272 h 1432871"/>
              <a:gd name="connsiteX2" fmla="*/ 924339 w 924339"/>
              <a:gd name="connsiteY2" fmla="*/ 0 h 1432871"/>
              <a:gd name="connsiteX0" fmla="*/ 0 w 924339"/>
              <a:gd name="connsiteY0" fmla="*/ 109330 h 1612265"/>
              <a:gd name="connsiteX1" fmla="*/ 485441 w 924339"/>
              <a:gd name="connsiteY1" fmla="*/ 1611846 h 1612265"/>
              <a:gd name="connsiteX2" fmla="*/ 924339 w 924339"/>
              <a:gd name="connsiteY2" fmla="*/ 0 h 1612265"/>
              <a:gd name="connsiteX0" fmla="*/ 0 w 924339"/>
              <a:gd name="connsiteY0" fmla="*/ 109330 h 1440954"/>
              <a:gd name="connsiteX1" fmla="*/ 456778 w 924339"/>
              <a:gd name="connsiteY1" fmla="*/ 1440365 h 1440954"/>
              <a:gd name="connsiteX2" fmla="*/ 924339 w 924339"/>
              <a:gd name="connsiteY2" fmla="*/ 0 h 14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339" h="1440954">
                <a:moveTo>
                  <a:pt x="0" y="109330"/>
                </a:moveTo>
                <a:cubicBezTo>
                  <a:pt x="213059" y="1054627"/>
                  <a:pt x="302721" y="1458587"/>
                  <a:pt x="456778" y="1440365"/>
                </a:cubicBezTo>
                <a:cubicBezTo>
                  <a:pt x="610835" y="1422143"/>
                  <a:pt x="879613" y="101048"/>
                  <a:pt x="924339" y="0"/>
                </a:cubicBezTo>
              </a:path>
            </a:pathLst>
          </a:custGeom>
          <a:noFill/>
          <a:ln w="50800" cap="flat" cmpd="sng" algn="ctr">
            <a:solidFill>
              <a:srgbClr val="196B24"/>
            </a:solidFill>
            <a:prstDash val="solid"/>
            <a:miter lim="800000"/>
          </a:ln>
          <a:effectLst>
            <a:glow rad="190500">
              <a:srgbClr val="196B24">
                <a:alpha val="32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51" name="Freeform: Shape 1250">
            <a:extLst>
              <a:ext uri="{FF2B5EF4-FFF2-40B4-BE49-F238E27FC236}">
                <a16:creationId xmlns:a16="http://schemas.microsoft.com/office/drawing/2014/main" id="{973C1169-F98D-A675-25D3-93EB9A14EB0A}"/>
              </a:ext>
            </a:extLst>
          </p:cNvPr>
          <p:cNvSpPr/>
          <p:nvPr/>
        </p:nvSpPr>
        <p:spPr>
          <a:xfrm rot="16025382">
            <a:off x="6061189" y="3751656"/>
            <a:ext cx="470997" cy="139633"/>
          </a:xfrm>
          <a:custGeom>
            <a:avLst/>
            <a:gdLst>
              <a:gd name="connsiteX0" fmla="*/ 0 w 924339"/>
              <a:gd name="connsiteY0" fmla="*/ 109330 h 805739"/>
              <a:gd name="connsiteX1" fmla="*/ 646043 w 924339"/>
              <a:gd name="connsiteY1" fmla="*/ 805070 h 805739"/>
              <a:gd name="connsiteX2" fmla="*/ 924339 w 924339"/>
              <a:gd name="connsiteY2" fmla="*/ 0 h 805739"/>
              <a:gd name="connsiteX0" fmla="*/ 0 w 924339"/>
              <a:gd name="connsiteY0" fmla="*/ 109330 h 1084674"/>
              <a:gd name="connsiteX1" fmla="*/ 502781 w 924339"/>
              <a:gd name="connsiteY1" fmla="*/ 1084292 h 1084674"/>
              <a:gd name="connsiteX2" fmla="*/ 924339 w 924339"/>
              <a:gd name="connsiteY2" fmla="*/ 0 h 1084674"/>
              <a:gd name="connsiteX0" fmla="*/ 0 w 924339"/>
              <a:gd name="connsiteY0" fmla="*/ 109330 h 883011"/>
              <a:gd name="connsiteX1" fmla="*/ 462488 w 924339"/>
              <a:gd name="connsiteY1" fmla="*/ 882455 h 883011"/>
              <a:gd name="connsiteX2" fmla="*/ 924339 w 924339"/>
              <a:gd name="connsiteY2" fmla="*/ 0 h 883011"/>
              <a:gd name="connsiteX0" fmla="*/ 0 w 924339"/>
              <a:gd name="connsiteY0" fmla="*/ 109330 h 765777"/>
              <a:gd name="connsiteX1" fmla="*/ 512815 w 924339"/>
              <a:gd name="connsiteY1" fmla="*/ 765026 h 765777"/>
              <a:gd name="connsiteX2" fmla="*/ 924339 w 924339"/>
              <a:gd name="connsiteY2" fmla="*/ 0 h 765777"/>
              <a:gd name="connsiteX0" fmla="*/ 0 w 924339"/>
              <a:gd name="connsiteY0" fmla="*/ 109330 h 813300"/>
              <a:gd name="connsiteX1" fmla="*/ 498304 w 924339"/>
              <a:gd name="connsiteY1" fmla="*/ 812645 h 813300"/>
              <a:gd name="connsiteX2" fmla="*/ 924339 w 924339"/>
              <a:gd name="connsiteY2" fmla="*/ 0 h 813300"/>
              <a:gd name="connsiteX0" fmla="*/ 0 w 924339"/>
              <a:gd name="connsiteY0" fmla="*/ 109330 h 586960"/>
              <a:gd name="connsiteX1" fmla="*/ 451219 w 924339"/>
              <a:gd name="connsiteY1" fmla="*/ 585371 h 586960"/>
              <a:gd name="connsiteX2" fmla="*/ 924339 w 924339"/>
              <a:gd name="connsiteY2" fmla="*/ 0 h 586960"/>
              <a:gd name="connsiteX0" fmla="*/ 0 w 924339"/>
              <a:gd name="connsiteY0" fmla="*/ 109330 h 1438138"/>
              <a:gd name="connsiteX1" fmla="*/ 447858 w 924339"/>
              <a:gd name="connsiteY1" fmla="*/ 1437891 h 1438138"/>
              <a:gd name="connsiteX2" fmla="*/ 924339 w 924339"/>
              <a:gd name="connsiteY2" fmla="*/ 0 h 1438138"/>
              <a:gd name="connsiteX0" fmla="*/ 0 w 924339"/>
              <a:gd name="connsiteY0" fmla="*/ 109330 h 1009272"/>
              <a:gd name="connsiteX1" fmla="*/ 439343 w 924339"/>
              <a:gd name="connsiteY1" fmla="*/ 1008837 h 1009272"/>
              <a:gd name="connsiteX2" fmla="*/ 924339 w 924339"/>
              <a:gd name="connsiteY2" fmla="*/ 0 h 1009272"/>
              <a:gd name="connsiteX0" fmla="*/ 0 w 924339"/>
              <a:gd name="connsiteY0" fmla="*/ 109330 h 1432519"/>
              <a:gd name="connsiteX1" fmla="*/ 427470 w 924339"/>
              <a:gd name="connsiteY1" fmla="*/ 1432272 h 1432519"/>
              <a:gd name="connsiteX2" fmla="*/ 924339 w 924339"/>
              <a:gd name="connsiteY2" fmla="*/ 0 h 1432519"/>
              <a:gd name="connsiteX0" fmla="*/ 0 w 924339"/>
              <a:gd name="connsiteY0" fmla="*/ 109330 h 1432871"/>
              <a:gd name="connsiteX1" fmla="*/ 427470 w 924339"/>
              <a:gd name="connsiteY1" fmla="*/ 1432272 h 1432871"/>
              <a:gd name="connsiteX2" fmla="*/ 924339 w 924339"/>
              <a:gd name="connsiteY2" fmla="*/ 0 h 1432871"/>
              <a:gd name="connsiteX0" fmla="*/ 0 w 924339"/>
              <a:gd name="connsiteY0" fmla="*/ 109330 h 1612265"/>
              <a:gd name="connsiteX1" fmla="*/ 485441 w 924339"/>
              <a:gd name="connsiteY1" fmla="*/ 1611846 h 1612265"/>
              <a:gd name="connsiteX2" fmla="*/ 924339 w 924339"/>
              <a:gd name="connsiteY2" fmla="*/ 0 h 1612265"/>
              <a:gd name="connsiteX0" fmla="*/ 0 w 924339"/>
              <a:gd name="connsiteY0" fmla="*/ 109330 h 1440954"/>
              <a:gd name="connsiteX1" fmla="*/ 456778 w 924339"/>
              <a:gd name="connsiteY1" fmla="*/ 1440365 h 1440954"/>
              <a:gd name="connsiteX2" fmla="*/ 924339 w 924339"/>
              <a:gd name="connsiteY2" fmla="*/ 0 h 14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339" h="1440954">
                <a:moveTo>
                  <a:pt x="0" y="109330"/>
                </a:moveTo>
                <a:cubicBezTo>
                  <a:pt x="213059" y="1054627"/>
                  <a:pt x="302721" y="1458587"/>
                  <a:pt x="456778" y="1440365"/>
                </a:cubicBezTo>
                <a:cubicBezTo>
                  <a:pt x="610835" y="1422143"/>
                  <a:pt x="879613" y="101048"/>
                  <a:pt x="924339" y="0"/>
                </a:cubicBezTo>
              </a:path>
            </a:pathLst>
          </a:custGeom>
          <a:noFill/>
          <a:ln w="50800" cap="flat" cmpd="sng" algn="ctr">
            <a:solidFill>
              <a:srgbClr val="196B24"/>
            </a:solidFill>
            <a:prstDash val="solid"/>
            <a:miter lim="800000"/>
          </a:ln>
          <a:effectLst>
            <a:glow rad="190500">
              <a:srgbClr val="196B24">
                <a:alpha val="32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52" name="Group 1251">
            <a:extLst>
              <a:ext uri="{FF2B5EF4-FFF2-40B4-BE49-F238E27FC236}">
                <a16:creationId xmlns:a16="http://schemas.microsoft.com/office/drawing/2014/main" id="{F88CA944-1801-B68D-D140-E59F113F55E8}"/>
              </a:ext>
            </a:extLst>
          </p:cNvPr>
          <p:cNvGrpSpPr/>
          <p:nvPr/>
        </p:nvGrpSpPr>
        <p:grpSpPr>
          <a:xfrm>
            <a:off x="1667871" y="3398153"/>
            <a:ext cx="900000" cy="900000"/>
            <a:chOff x="3263976" y="1445798"/>
            <a:chExt cx="3145324" cy="2684471"/>
          </a:xfrm>
        </p:grpSpPr>
        <p:grpSp>
          <p:nvGrpSpPr>
            <p:cNvPr id="1253" name="Graphic 198">
              <a:extLst>
                <a:ext uri="{FF2B5EF4-FFF2-40B4-BE49-F238E27FC236}">
                  <a16:creationId xmlns:a16="http://schemas.microsoft.com/office/drawing/2014/main" id="{686D1612-5E33-EC86-64D2-F8DE7D80131D}"/>
                </a:ext>
              </a:extLst>
            </p:cNvPr>
            <p:cNvGrpSpPr/>
            <p:nvPr/>
          </p:nvGrpSpPr>
          <p:grpSpPr>
            <a:xfrm>
              <a:off x="3263976" y="1445798"/>
              <a:ext cx="3145324" cy="2684471"/>
              <a:chOff x="3126073" y="1942747"/>
              <a:chExt cx="3145324" cy="2684471"/>
            </a:xfrm>
          </p:grpSpPr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9DA2FDF0-E831-6053-FE74-40D6434D6A43}"/>
                  </a:ext>
                </a:extLst>
              </p:cNvPr>
              <p:cNvSpPr/>
              <p:nvPr/>
            </p:nvSpPr>
            <p:spPr>
              <a:xfrm>
                <a:off x="3126073" y="4627218"/>
                <a:ext cx="3145324" cy="11521"/>
              </a:xfrm>
              <a:custGeom>
                <a:avLst/>
                <a:gdLst>
                  <a:gd name="connsiteX0" fmla="*/ 0 w 3145324"/>
                  <a:gd name="connsiteY0" fmla="*/ 0 h 11521"/>
                  <a:gd name="connsiteX1" fmla="*/ 3145324 w 3145324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24" h="11521">
                    <a:moveTo>
                      <a:pt x="0" y="0"/>
                    </a:moveTo>
                    <a:lnTo>
                      <a:pt x="3145324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4ED9D5F2-B24F-98C2-2AF0-3BFE3050ABCA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3145324" cy="11521"/>
              </a:xfrm>
              <a:custGeom>
                <a:avLst/>
                <a:gdLst>
                  <a:gd name="connsiteX0" fmla="*/ 0 w 3145324"/>
                  <a:gd name="connsiteY0" fmla="*/ 0 h 11521"/>
                  <a:gd name="connsiteX1" fmla="*/ 3145324 w 3145324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24" h="11521">
                    <a:moveTo>
                      <a:pt x="0" y="0"/>
                    </a:moveTo>
                    <a:lnTo>
                      <a:pt x="3145324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AE3CE9B8-4041-6DBE-BF27-CFD023BF0C17}"/>
                  </a:ext>
                </a:extLst>
              </p:cNvPr>
              <p:cNvSpPr/>
              <p:nvPr/>
            </p:nvSpPr>
            <p:spPr>
              <a:xfrm>
                <a:off x="3126073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671135EF-7904-8D67-1C91-190DDEAD3B9D}"/>
                  </a:ext>
                </a:extLst>
              </p:cNvPr>
              <p:cNvSpPr/>
              <p:nvPr/>
            </p:nvSpPr>
            <p:spPr>
              <a:xfrm>
                <a:off x="3912404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59F70228-6C64-5823-F3BD-E86272CA413A}"/>
                  </a:ext>
                </a:extLst>
              </p:cNvPr>
              <p:cNvSpPr/>
              <p:nvPr/>
            </p:nvSpPr>
            <p:spPr>
              <a:xfrm>
                <a:off x="4698735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6F3454E7-4AA0-E4B8-F2BF-48BFB1B13A83}"/>
                  </a:ext>
                </a:extLst>
              </p:cNvPr>
              <p:cNvSpPr/>
              <p:nvPr/>
            </p:nvSpPr>
            <p:spPr>
              <a:xfrm>
                <a:off x="5485066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55190951-D77B-4886-1A6E-F8A4FCFC3974}"/>
                  </a:ext>
                </a:extLst>
              </p:cNvPr>
              <p:cNvSpPr/>
              <p:nvPr/>
            </p:nvSpPr>
            <p:spPr>
              <a:xfrm>
                <a:off x="6271397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407B7BAB-9ADD-B4CA-6A4F-82901B84B3A9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5" name="Freeform: Shape 1274">
                <a:extLst>
                  <a:ext uri="{FF2B5EF4-FFF2-40B4-BE49-F238E27FC236}">
                    <a16:creationId xmlns:a16="http://schemas.microsoft.com/office/drawing/2014/main" id="{7E21102D-C510-983A-D7E9-BBEF7A8B3B5D}"/>
                  </a:ext>
                </a:extLst>
              </p:cNvPr>
              <p:cNvSpPr/>
              <p:nvPr/>
            </p:nvSpPr>
            <p:spPr>
              <a:xfrm>
                <a:off x="3912404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1C6AEE47-B4B6-579F-FF95-CA551276890E}"/>
                  </a:ext>
                </a:extLst>
              </p:cNvPr>
              <p:cNvSpPr/>
              <p:nvPr/>
            </p:nvSpPr>
            <p:spPr>
              <a:xfrm>
                <a:off x="4698735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3AD8C2AB-093F-A5A6-F5E2-B687EAA9E4C7}"/>
                  </a:ext>
                </a:extLst>
              </p:cNvPr>
              <p:cNvSpPr/>
              <p:nvPr/>
            </p:nvSpPr>
            <p:spPr>
              <a:xfrm>
                <a:off x="5485066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4F0BFE9D-35D2-8918-9606-51B435954C9A}"/>
                  </a:ext>
                </a:extLst>
              </p:cNvPr>
              <p:cNvSpPr/>
              <p:nvPr/>
            </p:nvSpPr>
            <p:spPr>
              <a:xfrm>
                <a:off x="6271397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254" name="Graphic 198">
              <a:extLst>
                <a:ext uri="{FF2B5EF4-FFF2-40B4-BE49-F238E27FC236}">
                  <a16:creationId xmlns:a16="http://schemas.microsoft.com/office/drawing/2014/main" id="{74CF3233-9722-A53F-83B3-46D30ED44F6E}"/>
                </a:ext>
              </a:extLst>
            </p:cNvPr>
            <p:cNvGrpSpPr/>
            <p:nvPr/>
          </p:nvGrpSpPr>
          <p:grpSpPr>
            <a:xfrm>
              <a:off x="3263976" y="1445798"/>
              <a:ext cx="3145324" cy="2684471"/>
              <a:chOff x="3126073" y="1942747"/>
              <a:chExt cx="3145324" cy="2684471"/>
            </a:xfrm>
          </p:grpSpPr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C5B803D0-BDF6-B07C-D229-3E9C07969ED9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11521" cy="2684471"/>
              </a:xfrm>
              <a:custGeom>
                <a:avLst/>
                <a:gdLst>
                  <a:gd name="connsiteX0" fmla="*/ 0 w 11521"/>
                  <a:gd name="connsiteY0" fmla="*/ 2684471 h 2684471"/>
                  <a:gd name="connsiteX1" fmla="*/ 0 w 11521"/>
                  <a:gd name="connsiteY1" fmla="*/ 0 h 268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2684471">
                    <a:moveTo>
                      <a:pt x="0" y="2684471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89F415A7-37B4-D361-CFAD-0AD556551C7C}"/>
                  </a:ext>
                </a:extLst>
              </p:cNvPr>
              <p:cNvSpPr/>
              <p:nvPr/>
            </p:nvSpPr>
            <p:spPr>
              <a:xfrm>
                <a:off x="6271397" y="1942747"/>
                <a:ext cx="11521" cy="2684471"/>
              </a:xfrm>
              <a:custGeom>
                <a:avLst/>
                <a:gdLst>
                  <a:gd name="connsiteX0" fmla="*/ 0 w 11521"/>
                  <a:gd name="connsiteY0" fmla="*/ 2684471 h 2684471"/>
                  <a:gd name="connsiteX1" fmla="*/ 0 w 11521"/>
                  <a:gd name="connsiteY1" fmla="*/ 0 h 268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2684471">
                    <a:moveTo>
                      <a:pt x="0" y="2684471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6322ECD3-F40B-EC35-DD42-1E8405E102DC}"/>
                  </a:ext>
                </a:extLst>
              </p:cNvPr>
              <p:cNvSpPr/>
              <p:nvPr/>
            </p:nvSpPr>
            <p:spPr>
              <a:xfrm>
                <a:off x="3126073" y="4627218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C69B2F71-AFBC-08D4-91EC-D6A49E40EA77}"/>
                  </a:ext>
                </a:extLst>
              </p:cNvPr>
              <p:cNvSpPr/>
              <p:nvPr/>
            </p:nvSpPr>
            <p:spPr>
              <a:xfrm>
                <a:off x="3126073" y="3956101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587BC4DE-BF05-610C-C4B1-50D34BEE2B34}"/>
                  </a:ext>
                </a:extLst>
              </p:cNvPr>
              <p:cNvSpPr/>
              <p:nvPr/>
            </p:nvSpPr>
            <p:spPr>
              <a:xfrm>
                <a:off x="3126073" y="3284983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9D68B8E4-7FFC-9721-72A3-37ECCB0E2D6F}"/>
                  </a:ext>
                </a:extLst>
              </p:cNvPr>
              <p:cNvSpPr/>
              <p:nvPr/>
            </p:nvSpPr>
            <p:spPr>
              <a:xfrm>
                <a:off x="3126073" y="2613865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3C167F7E-8EEF-5A6F-8C4D-C9E9C930D7FF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87A295F7-7EE0-20AC-D356-696753FBE721}"/>
                  </a:ext>
                </a:extLst>
              </p:cNvPr>
              <p:cNvSpPr/>
              <p:nvPr/>
            </p:nvSpPr>
            <p:spPr>
              <a:xfrm>
                <a:off x="6239944" y="4627218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0E5CD0DC-FA0D-270F-FCA9-D7AE05848F37}"/>
                  </a:ext>
                </a:extLst>
              </p:cNvPr>
              <p:cNvSpPr/>
              <p:nvPr/>
            </p:nvSpPr>
            <p:spPr>
              <a:xfrm>
                <a:off x="6239944" y="3956101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BBF00C9D-9FA4-91EF-190F-38B8DCFEC2C9}"/>
                  </a:ext>
                </a:extLst>
              </p:cNvPr>
              <p:cNvSpPr/>
              <p:nvPr/>
            </p:nvSpPr>
            <p:spPr>
              <a:xfrm>
                <a:off x="6239944" y="3284983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7A27D72B-6A62-18D1-69C1-9F4B2AED5D24}"/>
                  </a:ext>
                </a:extLst>
              </p:cNvPr>
              <p:cNvSpPr/>
              <p:nvPr/>
            </p:nvSpPr>
            <p:spPr>
              <a:xfrm>
                <a:off x="6239944" y="2613865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CEC0B432-06A2-8F7C-C134-7504D0096207}"/>
                  </a:ext>
                </a:extLst>
              </p:cNvPr>
              <p:cNvSpPr/>
              <p:nvPr/>
            </p:nvSpPr>
            <p:spPr>
              <a:xfrm>
                <a:off x="6239944" y="1942747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grpSp>
        <p:nvGrpSpPr>
          <p:cNvPr id="1279" name="Group 1278" descr="\documentclass{article}&#10;\usepackage{amsmath}&#10;\pagestyle{empty}&#10;\begin{document}&#10;&#10;&#10;$\Delta\varphi$&#10;&#10;\end{document}" title="IguanaTex Vector Display">
            <a:extLst>
              <a:ext uri="{FF2B5EF4-FFF2-40B4-BE49-F238E27FC236}">
                <a16:creationId xmlns:a16="http://schemas.microsoft.com/office/drawing/2014/main" id="{A48C27DC-2675-94AC-4EAA-6D1BE1AFE3DB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960509" y="4350356"/>
            <a:ext cx="293696" cy="195192"/>
            <a:chOff x="5505241" y="5353274"/>
            <a:chExt cx="293696" cy="195192"/>
          </a:xfrm>
        </p:grpSpPr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39B3FC91-5511-CF0E-C9FF-E09EADFFE9B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505241" y="5353274"/>
              <a:ext cx="154232" cy="149634"/>
            </a:xfrm>
            <a:custGeom>
              <a:avLst/>
              <a:gdLst>
                <a:gd name="connsiteX0" fmla="*/ 82627 w 154232"/>
                <a:gd name="connsiteY0" fmla="*/ 3825 h 149634"/>
                <a:gd name="connsiteX1" fmla="*/ 77193 w 154232"/>
                <a:gd name="connsiteY1" fmla="*/ 63 h 149634"/>
                <a:gd name="connsiteX2" fmla="*/ 71759 w 154232"/>
                <a:gd name="connsiteY2" fmla="*/ 3825 h 149634"/>
                <a:gd name="connsiteX3" fmla="*/ 1122 w 154232"/>
                <a:gd name="connsiteY3" fmla="*/ 145517 h 149634"/>
                <a:gd name="connsiteX4" fmla="*/ 77 w 154232"/>
                <a:gd name="connsiteY4" fmla="*/ 148025 h 149634"/>
                <a:gd name="connsiteX5" fmla="*/ 4674 w 154232"/>
                <a:gd name="connsiteY5" fmla="*/ 149697 h 149634"/>
                <a:gd name="connsiteX6" fmla="*/ 149711 w 154232"/>
                <a:gd name="connsiteY6" fmla="*/ 149697 h 149634"/>
                <a:gd name="connsiteX7" fmla="*/ 154309 w 154232"/>
                <a:gd name="connsiteY7" fmla="*/ 148025 h 149634"/>
                <a:gd name="connsiteX8" fmla="*/ 153264 w 154232"/>
                <a:gd name="connsiteY8" fmla="*/ 145517 h 149634"/>
                <a:gd name="connsiteX9" fmla="*/ 82627 w 154232"/>
                <a:gd name="connsiteY9" fmla="*/ 3825 h 149634"/>
                <a:gd name="connsiteX10" fmla="*/ 70505 w 154232"/>
                <a:gd name="connsiteY10" fmla="*/ 20961 h 149634"/>
                <a:gd name="connsiteX11" fmla="*/ 126723 w 154232"/>
                <a:gd name="connsiteY11" fmla="*/ 133814 h 149634"/>
                <a:gd name="connsiteX12" fmla="*/ 14079 w 154232"/>
                <a:gd name="connsiteY12" fmla="*/ 133814 h 149634"/>
                <a:gd name="connsiteX13" fmla="*/ 70505 w 154232"/>
                <a:gd name="connsiteY13" fmla="*/ 20961 h 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32" h="149634">
                  <a:moveTo>
                    <a:pt x="82627" y="3825"/>
                  </a:moveTo>
                  <a:cubicBezTo>
                    <a:pt x="81164" y="1108"/>
                    <a:pt x="80746" y="63"/>
                    <a:pt x="77193" y="63"/>
                  </a:cubicBezTo>
                  <a:cubicBezTo>
                    <a:pt x="73640" y="63"/>
                    <a:pt x="73222" y="1108"/>
                    <a:pt x="71759" y="3825"/>
                  </a:cubicBezTo>
                  <a:lnTo>
                    <a:pt x="1122" y="145517"/>
                  </a:lnTo>
                  <a:cubicBezTo>
                    <a:pt x="77" y="147398"/>
                    <a:pt x="77" y="147816"/>
                    <a:pt x="77" y="148025"/>
                  </a:cubicBezTo>
                  <a:cubicBezTo>
                    <a:pt x="77" y="149697"/>
                    <a:pt x="1331" y="149697"/>
                    <a:pt x="4674" y="149697"/>
                  </a:cubicBezTo>
                  <a:lnTo>
                    <a:pt x="149711" y="149697"/>
                  </a:lnTo>
                  <a:cubicBezTo>
                    <a:pt x="153055" y="149697"/>
                    <a:pt x="154309" y="149697"/>
                    <a:pt x="154309" y="148025"/>
                  </a:cubicBezTo>
                  <a:cubicBezTo>
                    <a:pt x="154309" y="147816"/>
                    <a:pt x="154309" y="147398"/>
                    <a:pt x="153264" y="145517"/>
                  </a:cubicBezTo>
                  <a:lnTo>
                    <a:pt x="82627" y="3825"/>
                  </a:lnTo>
                  <a:close/>
                  <a:moveTo>
                    <a:pt x="70505" y="20961"/>
                  </a:moveTo>
                  <a:lnTo>
                    <a:pt x="126723" y="133814"/>
                  </a:lnTo>
                  <a:lnTo>
                    <a:pt x="14079" y="133814"/>
                  </a:lnTo>
                  <a:lnTo>
                    <a:pt x="70505" y="2096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BB3305BA-C2A1-0AC3-7614-DB156E4710F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680024" y="5410536"/>
              <a:ext cx="118913" cy="137930"/>
            </a:xfrm>
            <a:custGeom>
              <a:avLst/>
              <a:gdLst>
                <a:gd name="connsiteX0" fmla="*/ 25163 w 118913"/>
                <a:gd name="connsiteY0" fmla="*/ 127962 h 137930"/>
                <a:gd name="connsiteX1" fmla="*/ 24119 w 118913"/>
                <a:gd name="connsiteY1" fmla="*/ 132142 h 137930"/>
                <a:gd name="connsiteX2" fmla="*/ 30179 w 118913"/>
                <a:gd name="connsiteY2" fmla="*/ 137994 h 137930"/>
                <a:gd name="connsiteX3" fmla="*/ 37912 w 118913"/>
                <a:gd name="connsiteY3" fmla="*/ 132560 h 137930"/>
                <a:gd name="connsiteX4" fmla="*/ 45226 w 118913"/>
                <a:gd name="connsiteY4" fmla="*/ 94316 h 137930"/>
                <a:gd name="connsiteX5" fmla="*/ 52123 w 118913"/>
                <a:gd name="connsiteY5" fmla="*/ 94734 h 137930"/>
                <a:gd name="connsiteX6" fmla="*/ 118999 w 118913"/>
                <a:gd name="connsiteY6" fmla="*/ 28903 h 137930"/>
                <a:gd name="connsiteX7" fmla="*/ 95174 w 118913"/>
                <a:gd name="connsiteY7" fmla="*/ 63 h 137930"/>
                <a:gd name="connsiteX8" fmla="*/ 39793 w 118913"/>
                <a:gd name="connsiteY8" fmla="*/ 81358 h 137930"/>
                <a:gd name="connsiteX9" fmla="*/ 5519 w 118913"/>
                <a:gd name="connsiteY9" fmla="*/ 50428 h 137930"/>
                <a:gd name="connsiteX10" fmla="*/ 22865 w 118913"/>
                <a:gd name="connsiteY10" fmla="*/ 7168 h 137930"/>
                <a:gd name="connsiteX11" fmla="*/ 24536 w 118913"/>
                <a:gd name="connsiteY11" fmla="*/ 4451 h 137930"/>
                <a:gd name="connsiteX12" fmla="*/ 22029 w 118913"/>
                <a:gd name="connsiteY12" fmla="*/ 2362 h 137930"/>
                <a:gd name="connsiteX13" fmla="*/ 85 w 118913"/>
                <a:gd name="connsiteY13" fmla="*/ 52727 h 137930"/>
                <a:gd name="connsiteX14" fmla="*/ 36240 w 118913"/>
                <a:gd name="connsiteY14" fmla="*/ 92853 h 137930"/>
                <a:gd name="connsiteX15" fmla="*/ 25163 w 118913"/>
                <a:gd name="connsiteY15" fmla="*/ 127962 h 137930"/>
                <a:gd name="connsiteX16" fmla="*/ 54004 w 118913"/>
                <a:gd name="connsiteY16" fmla="*/ 82612 h 137930"/>
                <a:gd name="connsiteX17" fmla="*/ 50242 w 118913"/>
                <a:gd name="connsiteY17" fmla="*/ 82403 h 137930"/>
                <a:gd name="connsiteX18" fmla="*/ 47525 w 118913"/>
                <a:gd name="connsiteY18" fmla="*/ 81567 h 137930"/>
                <a:gd name="connsiteX19" fmla="*/ 51705 w 118913"/>
                <a:gd name="connsiteY19" fmla="*/ 58997 h 137930"/>
                <a:gd name="connsiteX20" fmla="*/ 93084 w 118913"/>
                <a:gd name="connsiteY20" fmla="*/ 12184 h 137930"/>
                <a:gd name="connsiteX21" fmla="*/ 113147 w 118913"/>
                <a:gd name="connsiteY21" fmla="*/ 33501 h 137930"/>
                <a:gd name="connsiteX22" fmla="*/ 54004 w 118913"/>
                <a:gd name="connsiteY22" fmla="*/ 82612 h 1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13" h="137930">
                  <a:moveTo>
                    <a:pt x="25163" y="127962"/>
                  </a:moveTo>
                  <a:cubicBezTo>
                    <a:pt x="24327" y="130679"/>
                    <a:pt x="24119" y="131097"/>
                    <a:pt x="24119" y="132142"/>
                  </a:cubicBezTo>
                  <a:cubicBezTo>
                    <a:pt x="24119" y="136740"/>
                    <a:pt x="28089" y="137994"/>
                    <a:pt x="30179" y="137994"/>
                  </a:cubicBezTo>
                  <a:cubicBezTo>
                    <a:pt x="31224" y="137994"/>
                    <a:pt x="35822" y="137367"/>
                    <a:pt x="37912" y="132560"/>
                  </a:cubicBezTo>
                  <a:cubicBezTo>
                    <a:pt x="38539" y="130888"/>
                    <a:pt x="39584" y="123992"/>
                    <a:pt x="45226" y="94316"/>
                  </a:cubicBezTo>
                  <a:cubicBezTo>
                    <a:pt x="47107" y="94525"/>
                    <a:pt x="48570" y="94734"/>
                    <a:pt x="52123" y="94734"/>
                  </a:cubicBezTo>
                  <a:cubicBezTo>
                    <a:pt x="86815" y="94734"/>
                    <a:pt x="118999" y="61923"/>
                    <a:pt x="118999" y="28903"/>
                  </a:cubicBezTo>
                  <a:cubicBezTo>
                    <a:pt x="118999" y="12602"/>
                    <a:pt x="110848" y="63"/>
                    <a:pt x="95174" y="63"/>
                  </a:cubicBezTo>
                  <a:cubicBezTo>
                    <a:pt x="64871" y="63"/>
                    <a:pt x="52332" y="40606"/>
                    <a:pt x="39793" y="81358"/>
                  </a:cubicBezTo>
                  <a:cubicBezTo>
                    <a:pt x="17222" y="77179"/>
                    <a:pt x="5519" y="65475"/>
                    <a:pt x="5519" y="50428"/>
                  </a:cubicBezTo>
                  <a:cubicBezTo>
                    <a:pt x="5519" y="44577"/>
                    <a:pt x="10325" y="21588"/>
                    <a:pt x="22865" y="7168"/>
                  </a:cubicBezTo>
                  <a:cubicBezTo>
                    <a:pt x="24536" y="5287"/>
                    <a:pt x="24536" y="4869"/>
                    <a:pt x="24536" y="4451"/>
                  </a:cubicBezTo>
                  <a:cubicBezTo>
                    <a:pt x="24536" y="3616"/>
                    <a:pt x="24119" y="2362"/>
                    <a:pt x="22029" y="2362"/>
                  </a:cubicBezTo>
                  <a:cubicBezTo>
                    <a:pt x="16177" y="2362"/>
                    <a:pt x="85" y="32665"/>
                    <a:pt x="85" y="52727"/>
                  </a:cubicBezTo>
                  <a:cubicBezTo>
                    <a:pt x="85" y="72372"/>
                    <a:pt x="13878" y="87628"/>
                    <a:pt x="36240" y="92853"/>
                  </a:cubicBezTo>
                  <a:lnTo>
                    <a:pt x="25163" y="127962"/>
                  </a:lnTo>
                  <a:close/>
                  <a:moveTo>
                    <a:pt x="54004" y="82612"/>
                  </a:moveTo>
                  <a:cubicBezTo>
                    <a:pt x="52332" y="82612"/>
                    <a:pt x="51914" y="82612"/>
                    <a:pt x="50242" y="82403"/>
                  </a:cubicBezTo>
                  <a:cubicBezTo>
                    <a:pt x="47734" y="82403"/>
                    <a:pt x="47525" y="82194"/>
                    <a:pt x="47525" y="81567"/>
                  </a:cubicBezTo>
                  <a:cubicBezTo>
                    <a:pt x="47525" y="81149"/>
                    <a:pt x="51078" y="62132"/>
                    <a:pt x="51705" y="58997"/>
                  </a:cubicBezTo>
                  <a:cubicBezTo>
                    <a:pt x="58183" y="32247"/>
                    <a:pt x="74484" y="12184"/>
                    <a:pt x="93084" y="12184"/>
                  </a:cubicBezTo>
                  <a:cubicBezTo>
                    <a:pt x="107504" y="12184"/>
                    <a:pt x="113147" y="23469"/>
                    <a:pt x="113147" y="33501"/>
                  </a:cubicBezTo>
                  <a:cubicBezTo>
                    <a:pt x="113147" y="57116"/>
                    <a:pt x="86188" y="82612"/>
                    <a:pt x="54004" y="82612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282" name="Group 1281" descr="\documentclass{article}&#10;\usepackage{amsmath}&#10;\pagestyle{empty}&#10;\begin{document}&#10;&#10;&#10; $\Delta\gamma\beta$&#10;&#10;\end{document}" title="IguanaTex Vector Display">
            <a:extLst>
              <a:ext uri="{FF2B5EF4-FFF2-40B4-BE49-F238E27FC236}">
                <a16:creationId xmlns:a16="http://schemas.microsoft.com/office/drawing/2014/main" id="{DF1D5E9D-86F2-942E-10B5-066960327DE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 rot="16200000">
            <a:off x="1288032" y="3781371"/>
            <a:ext cx="409364" cy="194566"/>
            <a:chOff x="1747411" y="5703419"/>
            <a:chExt cx="409364" cy="194566"/>
          </a:xfrm>
        </p:grpSpPr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858FF361-E2F1-4A6A-1F82-CFD59331AEF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747411" y="5703419"/>
              <a:ext cx="156160" cy="149634"/>
            </a:xfrm>
            <a:custGeom>
              <a:avLst/>
              <a:gdLst>
                <a:gd name="connsiteX0" fmla="*/ 83658 w 156160"/>
                <a:gd name="connsiteY0" fmla="*/ 3825 h 149634"/>
                <a:gd name="connsiteX1" fmla="*/ 78157 w 156160"/>
                <a:gd name="connsiteY1" fmla="*/ 63 h 149634"/>
                <a:gd name="connsiteX2" fmla="*/ 72655 w 156160"/>
                <a:gd name="connsiteY2" fmla="*/ 3825 h 149634"/>
                <a:gd name="connsiteX3" fmla="*/ 1135 w 156160"/>
                <a:gd name="connsiteY3" fmla="*/ 145517 h 149634"/>
                <a:gd name="connsiteX4" fmla="*/ 77 w 156160"/>
                <a:gd name="connsiteY4" fmla="*/ 148025 h 149634"/>
                <a:gd name="connsiteX5" fmla="*/ 4732 w 156160"/>
                <a:gd name="connsiteY5" fmla="*/ 149697 h 149634"/>
                <a:gd name="connsiteX6" fmla="*/ 151582 w 156160"/>
                <a:gd name="connsiteY6" fmla="*/ 149697 h 149634"/>
                <a:gd name="connsiteX7" fmla="*/ 156237 w 156160"/>
                <a:gd name="connsiteY7" fmla="*/ 148025 h 149634"/>
                <a:gd name="connsiteX8" fmla="*/ 155179 w 156160"/>
                <a:gd name="connsiteY8" fmla="*/ 145517 h 149634"/>
                <a:gd name="connsiteX9" fmla="*/ 83658 w 156160"/>
                <a:gd name="connsiteY9" fmla="*/ 3825 h 149634"/>
                <a:gd name="connsiteX10" fmla="*/ 71386 w 156160"/>
                <a:gd name="connsiteY10" fmla="*/ 20961 h 149634"/>
                <a:gd name="connsiteX11" fmla="*/ 128306 w 156160"/>
                <a:gd name="connsiteY11" fmla="*/ 133814 h 149634"/>
                <a:gd name="connsiteX12" fmla="*/ 14254 w 156160"/>
                <a:gd name="connsiteY12" fmla="*/ 133814 h 149634"/>
                <a:gd name="connsiteX13" fmla="*/ 71386 w 156160"/>
                <a:gd name="connsiteY13" fmla="*/ 20961 h 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160" h="149634">
                  <a:moveTo>
                    <a:pt x="83658" y="3825"/>
                  </a:moveTo>
                  <a:cubicBezTo>
                    <a:pt x="82177" y="1108"/>
                    <a:pt x="81754" y="63"/>
                    <a:pt x="78157" y="63"/>
                  </a:cubicBezTo>
                  <a:cubicBezTo>
                    <a:pt x="74560" y="63"/>
                    <a:pt x="74136" y="1108"/>
                    <a:pt x="72655" y="3825"/>
                  </a:cubicBezTo>
                  <a:lnTo>
                    <a:pt x="1135" y="145517"/>
                  </a:lnTo>
                  <a:cubicBezTo>
                    <a:pt x="77" y="147398"/>
                    <a:pt x="77" y="147816"/>
                    <a:pt x="77" y="148025"/>
                  </a:cubicBezTo>
                  <a:cubicBezTo>
                    <a:pt x="77" y="149697"/>
                    <a:pt x="1346" y="149697"/>
                    <a:pt x="4732" y="149697"/>
                  </a:cubicBezTo>
                  <a:lnTo>
                    <a:pt x="151582" y="149697"/>
                  </a:lnTo>
                  <a:cubicBezTo>
                    <a:pt x="154967" y="149697"/>
                    <a:pt x="156237" y="149697"/>
                    <a:pt x="156237" y="148025"/>
                  </a:cubicBezTo>
                  <a:cubicBezTo>
                    <a:pt x="156237" y="147816"/>
                    <a:pt x="156237" y="147398"/>
                    <a:pt x="155179" y="145517"/>
                  </a:cubicBezTo>
                  <a:lnTo>
                    <a:pt x="83658" y="3825"/>
                  </a:lnTo>
                  <a:close/>
                  <a:moveTo>
                    <a:pt x="71386" y="20961"/>
                  </a:moveTo>
                  <a:lnTo>
                    <a:pt x="128306" y="133814"/>
                  </a:lnTo>
                  <a:lnTo>
                    <a:pt x="14254" y="133814"/>
                  </a:lnTo>
                  <a:lnTo>
                    <a:pt x="71386" y="2096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02CBEF7D-73CF-4397-D8AE-61F9AC68832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917608" y="5760681"/>
              <a:ext cx="111089" cy="137304"/>
            </a:xfrm>
            <a:custGeom>
              <a:avLst/>
              <a:gdLst>
                <a:gd name="connsiteX0" fmla="*/ 4952 w 111089"/>
                <a:gd name="connsiteY0" fmla="*/ 39352 h 137304"/>
                <a:gd name="connsiteX1" fmla="*/ 38596 w 111089"/>
                <a:gd name="connsiteY1" fmla="*/ 15110 h 137304"/>
                <a:gd name="connsiteX2" fmla="*/ 72875 w 111089"/>
                <a:gd name="connsiteY2" fmla="*/ 68192 h 137304"/>
                <a:gd name="connsiteX3" fmla="*/ 70336 w 111089"/>
                <a:gd name="connsiteY3" fmla="*/ 88673 h 137304"/>
                <a:gd name="connsiteX4" fmla="*/ 59333 w 111089"/>
                <a:gd name="connsiteY4" fmla="*/ 133605 h 137304"/>
                <a:gd name="connsiteX5" fmla="*/ 62084 w 111089"/>
                <a:gd name="connsiteY5" fmla="*/ 137367 h 137304"/>
                <a:gd name="connsiteX6" fmla="*/ 68855 w 111089"/>
                <a:gd name="connsiteY6" fmla="*/ 124828 h 137304"/>
                <a:gd name="connsiteX7" fmla="*/ 76684 w 111089"/>
                <a:gd name="connsiteY7" fmla="*/ 88882 h 137304"/>
                <a:gd name="connsiteX8" fmla="*/ 78377 w 111089"/>
                <a:gd name="connsiteY8" fmla="*/ 80731 h 137304"/>
                <a:gd name="connsiteX9" fmla="*/ 107154 w 111089"/>
                <a:gd name="connsiteY9" fmla="*/ 12393 h 137304"/>
                <a:gd name="connsiteX10" fmla="*/ 111174 w 111089"/>
                <a:gd name="connsiteY10" fmla="*/ 4451 h 137304"/>
                <a:gd name="connsiteX11" fmla="*/ 108635 w 111089"/>
                <a:gd name="connsiteY11" fmla="*/ 2362 h 137304"/>
                <a:gd name="connsiteX12" fmla="*/ 106096 w 111089"/>
                <a:gd name="connsiteY12" fmla="*/ 3825 h 137304"/>
                <a:gd name="connsiteX13" fmla="*/ 78165 w 111089"/>
                <a:gd name="connsiteY13" fmla="*/ 65684 h 137304"/>
                <a:gd name="connsiteX14" fmla="*/ 69489 w 111089"/>
                <a:gd name="connsiteY14" fmla="*/ 23051 h 137304"/>
                <a:gd name="connsiteX15" fmla="*/ 41347 w 111089"/>
                <a:gd name="connsiteY15" fmla="*/ 63 h 137304"/>
                <a:gd name="connsiteX16" fmla="*/ 85 w 111089"/>
                <a:gd name="connsiteY16" fmla="*/ 38307 h 137304"/>
                <a:gd name="connsiteX17" fmla="*/ 4105 w 111089"/>
                <a:gd name="connsiteY17" fmla="*/ 40397 h 137304"/>
                <a:gd name="connsiteX18" fmla="*/ 4952 w 111089"/>
                <a:gd name="connsiteY18" fmla="*/ 39352 h 13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089" h="137304">
                  <a:moveTo>
                    <a:pt x="4952" y="39352"/>
                  </a:moveTo>
                  <a:cubicBezTo>
                    <a:pt x="13204" y="15319"/>
                    <a:pt x="36268" y="15110"/>
                    <a:pt x="38596" y="15110"/>
                  </a:cubicBezTo>
                  <a:cubicBezTo>
                    <a:pt x="70547" y="15110"/>
                    <a:pt x="72875" y="51682"/>
                    <a:pt x="72875" y="68192"/>
                  </a:cubicBezTo>
                  <a:cubicBezTo>
                    <a:pt x="72875" y="80940"/>
                    <a:pt x="71817" y="84493"/>
                    <a:pt x="70336" y="88673"/>
                  </a:cubicBezTo>
                  <a:cubicBezTo>
                    <a:pt x="65681" y="103929"/>
                    <a:pt x="59333" y="128171"/>
                    <a:pt x="59333" y="133605"/>
                  </a:cubicBezTo>
                  <a:cubicBezTo>
                    <a:pt x="59333" y="135904"/>
                    <a:pt x="60391" y="137367"/>
                    <a:pt x="62084" y="137367"/>
                  </a:cubicBezTo>
                  <a:cubicBezTo>
                    <a:pt x="64834" y="137367"/>
                    <a:pt x="66527" y="132769"/>
                    <a:pt x="68855" y="124828"/>
                  </a:cubicBezTo>
                  <a:cubicBezTo>
                    <a:pt x="73721" y="107273"/>
                    <a:pt x="75837" y="95361"/>
                    <a:pt x="76684" y="88882"/>
                  </a:cubicBezTo>
                  <a:cubicBezTo>
                    <a:pt x="77107" y="86165"/>
                    <a:pt x="77530" y="83448"/>
                    <a:pt x="78377" y="80731"/>
                  </a:cubicBezTo>
                  <a:cubicBezTo>
                    <a:pt x="85148" y="60042"/>
                    <a:pt x="98690" y="28903"/>
                    <a:pt x="107154" y="12393"/>
                  </a:cubicBezTo>
                  <a:cubicBezTo>
                    <a:pt x="108635" y="9885"/>
                    <a:pt x="111174" y="5287"/>
                    <a:pt x="111174" y="4451"/>
                  </a:cubicBezTo>
                  <a:cubicBezTo>
                    <a:pt x="111174" y="2362"/>
                    <a:pt x="109058" y="2362"/>
                    <a:pt x="108635" y="2362"/>
                  </a:cubicBezTo>
                  <a:cubicBezTo>
                    <a:pt x="108000" y="2362"/>
                    <a:pt x="106731" y="2362"/>
                    <a:pt x="106096" y="3825"/>
                  </a:cubicBezTo>
                  <a:cubicBezTo>
                    <a:pt x="95093" y="23678"/>
                    <a:pt x="86629" y="44577"/>
                    <a:pt x="78165" y="65684"/>
                  </a:cubicBezTo>
                  <a:cubicBezTo>
                    <a:pt x="77953" y="59206"/>
                    <a:pt x="77742" y="43323"/>
                    <a:pt x="69489" y="23051"/>
                  </a:cubicBezTo>
                  <a:cubicBezTo>
                    <a:pt x="64411" y="10303"/>
                    <a:pt x="55947" y="63"/>
                    <a:pt x="41347" y="63"/>
                  </a:cubicBezTo>
                  <a:cubicBezTo>
                    <a:pt x="14897" y="63"/>
                    <a:pt x="85" y="31829"/>
                    <a:pt x="85" y="38307"/>
                  </a:cubicBezTo>
                  <a:cubicBezTo>
                    <a:pt x="85" y="40397"/>
                    <a:pt x="1989" y="40397"/>
                    <a:pt x="4105" y="40397"/>
                  </a:cubicBezTo>
                  <a:lnTo>
                    <a:pt x="4952" y="3935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604C4AF6-F655-87CB-5C4E-CCA9A8F4166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041427" y="5705509"/>
              <a:ext cx="115348" cy="188087"/>
            </a:xfrm>
            <a:custGeom>
              <a:avLst/>
              <a:gdLst>
                <a:gd name="connsiteX0" fmla="*/ 115439 w 115348"/>
                <a:gd name="connsiteY0" fmla="*/ 28694 h 188087"/>
                <a:gd name="connsiteX1" fmla="*/ 86662 w 115348"/>
                <a:gd name="connsiteY1" fmla="*/ 63 h 188087"/>
                <a:gd name="connsiteX2" fmla="*/ 61058 w 115348"/>
                <a:gd name="connsiteY2" fmla="*/ 8840 h 188087"/>
                <a:gd name="connsiteX3" fmla="*/ 33762 w 115348"/>
                <a:gd name="connsiteY3" fmla="*/ 53354 h 188087"/>
                <a:gd name="connsiteX4" fmla="*/ 118 w 115348"/>
                <a:gd name="connsiteY4" fmla="*/ 186061 h 188087"/>
                <a:gd name="connsiteX5" fmla="*/ 2657 w 115348"/>
                <a:gd name="connsiteY5" fmla="*/ 188150 h 188087"/>
                <a:gd name="connsiteX6" fmla="*/ 5196 w 115348"/>
                <a:gd name="connsiteY6" fmla="*/ 187106 h 188087"/>
                <a:gd name="connsiteX7" fmla="*/ 20008 w 115348"/>
                <a:gd name="connsiteY7" fmla="*/ 129425 h 188087"/>
                <a:gd name="connsiteX8" fmla="*/ 48785 w 115348"/>
                <a:gd name="connsiteY8" fmla="*/ 149697 h 188087"/>
                <a:gd name="connsiteX9" fmla="*/ 89624 w 115348"/>
                <a:gd name="connsiteY9" fmla="*/ 133187 h 188087"/>
                <a:gd name="connsiteX10" fmla="*/ 106552 w 115348"/>
                <a:gd name="connsiteY10" fmla="*/ 94734 h 188087"/>
                <a:gd name="connsiteX11" fmla="*/ 91105 w 115348"/>
                <a:gd name="connsiteY11" fmla="*/ 63595 h 188087"/>
                <a:gd name="connsiteX12" fmla="*/ 115439 w 115348"/>
                <a:gd name="connsiteY12" fmla="*/ 28694 h 188087"/>
                <a:gd name="connsiteX13" fmla="*/ 77351 w 115348"/>
                <a:gd name="connsiteY13" fmla="*/ 63386 h 188087"/>
                <a:gd name="connsiteX14" fmla="*/ 67194 w 115348"/>
                <a:gd name="connsiteY14" fmla="*/ 64849 h 188087"/>
                <a:gd name="connsiteX15" fmla="*/ 57884 w 115348"/>
                <a:gd name="connsiteY15" fmla="*/ 64013 h 188087"/>
                <a:gd name="connsiteX16" fmla="*/ 68252 w 115348"/>
                <a:gd name="connsiteY16" fmla="*/ 62341 h 188087"/>
                <a:gd name="connsiteX17" fmla="*/ 77351 w 115348"/>
                <a:gd name="connsiteY17" fmla="*/ 63386 h 188087"/>
                <a:gd name="connsiteX18" fmla="*/ 103589 w 115348"/>
                <a:gd name="connsiteY18" fmla="*/ 23887 h 188087"/>
                <a:gd name="connsiteX19" fmla="*/ 84546 w 115348"/>
                <a:gd name="connsiteY19" fmla="*/ 60042 h 188087"/>
                <a:gd name="connsiteX20" fmla="*/ 68252 w 115348"/>
                <a:gd name="connsiteY20" fmla="*/ 57534 h 188087"/>
                <a:gd name="connsiteX21" fmla="*/ 51959 w 115348"/>
                <a:gd name="connsiteY21" fmla="*/ 64222 h 188087"/>
                <a:gd name="connsiteX22" fmla="*/ 66560 w 115348"/>
                <a:gd name="connsiteY22" fmla="*/ 69446 h 188087"/>
                <a:gd name="connsiteX23" fmla="*/ 83911 w 115348"/>
                <a:gd name="connsiteY23" fmla="*/ 66729 h 188087"/>
                <a:gd name="connsiteX24" fmla="*/ 93221 w 115348"/>
                <a:gd name="connsiteY24" fmla="*/ 90345 h 188087"/>
                <a:gd name="connsiteX25" fmla="*/ 82641 w 115348"/>
                <a:gd name="connsiteY25" fmla="*/ 126291 h 188087"/>
                <a:gd name="connsiteX26" fmla="*/ 48151 w 115348"/>
                <a:gd name="connsiteY26" fmla="*/ 145099 h 188087"/>
                <a:gd name="connsiteX27" fmla="*/ 24028 w 115348"/>
                <a:gd name="connsiteY27" fmla="*/ 118140 h 188087"/>
                <a:gd name="connsiteX28" fmla="*/ 25086 w 115348"/>
                <a:gd name="connsiteY28" fmla="*/ 108945 h 188087"/>
                <a:gd name="connsiteX29" fmla="*/ 38629 w 115348"/>
                <a:gd name="connsiteY29" fmla="*/ 56071 h 188087"/>
                <a:gd name="connsiteX30" fmla="*/ 83911 w 115348"/>
                <a:gd name="connsiteY30" fmla="*/ 4869 h 188087"/>
                <a:gd name="connsiteX31" fmla="*/ 103589 w 115348"/>
                <a:gd name="connsiteY31" fmla="*/ 23887 h 18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348" h="188087">
                  <a:moveTo>
                    <a:pt x="115439" y="28694"/>
                  </a:moveTo>
                  <a:cubicBezTo>
                    <a:pt x="115439" y="13020"/>
                    <a:pt x="103801" y="63"/>
                    <a:pt x="86662" y="63"/>
                  </a:cubicBezTo>
                  <a:cubicBezTo>
                    <a:pt x="74389" y="63"/>
                    <a:pt x="68464" y="3407"/>
                    <a:pt x="61058" y="8840"/>
                  </a:cubicBezTo>
                  <a:cubicBezTo>
                    <a:pt x="49420" y="17200"/>
                    <a:pt x="37782" y="37471"/>
                    <a:pt x="33762" y="53354"/>
                  </a:cubicBezTo>
                  <a:lnTo>
                    <a:pt x="118" y="186061"/>
                  </a:lnTo>
                  <a:cubicBezTo>
                    <a:pt x="-94" y="186897"/>
                    <a:pt x="964" y="188150"/>
                    <a:pt x="2657" y="188150"/>
                  </a:cubicBezTo>
                  <a:cubicBezTo>
                    <a:pt x="4350" y="188150"/>
                    <a:pt x="4984" y="187732"/>
                    <a:pt x="5196" y="187106"/>
                  </a:cubicBezTo>
                  <a:lnTo>
                    <a:pt x="20008" y="129425"/>
                  </a:lnTo>
                  <a:cubicBezTo>
                    <a:pt x="24028" y="141964"/>
                    <a:pt x="33339" y="149697"/>
                    <a:pt x="48785" y="149697"/>
                  </a:cubicBezTo>
                  <a:cubicBezTo>
                    <a:pt x="64232" y="149697"/>
                    <a:pt x="80102" y="142382"/>
                    <a:pt x="89624" y="133187"/>
                  </a:cubicBezTo>
                  <a:cubicBezTo>
                    <a:pt x="99781" y="123574"/>
                    <a:pt x="106552" y="110199"/>
                    <a:pt x="106552" y="94734"/>
                  </a:cubicBezTo>
                  <a:cubicBezTo>
                    <a:pt x="106552" y="79687"/>
                    <a:pt x="98723" y="68819"/>
                    <a:pt x="91105" y="63595"/>
                  </a:cubicBezTo>
                  <a:cubicBezTo>
                    <a:pt x="103378" y="56698"/>
                    <a:pt x="115439" y="43741"/>
                    <a:pt x="115439" y="28694"/>
                  </a:cubicBezTo>
                  <a:close/>
                  <a:moveTo>
                    <a:pt x="77351" y="63386"/>
                  </a:moveTo>
                  <a:cubicBezTo>
                    <a:pt x="74600" y="64431"/>
                    <a:pt x="72273" y="64849"/>
                    <a:pt x="67194" y="64849"/>
                  </a:cubicBezTo>
                  <a:cubicBezTo>
                    <a:pt x="64232" y="64849"/>
                    <a:pt x="60000" y="65058"/>
                    <a:pt x="57884" y="64013"/>
                  </a:cubicBezTo>
                  <a:cubicBezTo>
                    <a:pt x="58307" y="61923"/>
                    <a:pt x="65925" y="62341"/>
                    <a:pt x="68252" y="62341"/>
                  </a:cubicBezTo>
                  <a:cubicBezTo>
                    <a:pt x="72696" y="62341"/>
                    <a:pt x="74600" y="62341"/>
                    <a:pt x="77351" y="63386"/>
                  </a:cubicBezTo>
                  <a:close/>
                  <a:moveTo>
                    <a:pt x="103589" y="23887"/>
                  </a:moveTo>
                  <a:cubicBezTo>
                    <a:pt x="103589" y="38516"/>
                    <a:pt x="95549" y="53563"/>
                    <a:pt x="84546" y="60042"/>
                  </a:cubicBezTo>
                  <a:cubicBezTo>
                    <a:pt x="78832" y="57952"/>
                    <a:pt x="74600" y="57534"/>
                    <a:pt x="68252" y="57534"/>
                  </a:cubicBezTo>
                  <a:cubicBezTo>
                    <a:pt x="63809" y="57534"/>
                    <a:pt x="51959" y="57325"/>
                    <a:pt x="51959" y="64222"/>
                  </a:cubicBezTo>
                  <a:cubicBezTo>
                    <a:pt x="51748" y="70073"/>
                    <a:pt x="62751" y="69446"/>
                    <a:pt x="66560" y="69446"/>
                  </a:cubicBezTo>
                  <a:cubicBezTo>
                    <a:pt x="74389" y="69446"/>
                    <a:pt x="77563" y="69237"/>
                    <a:pt x="83911" y="66729"/>
                  </a:cubicBezTo>
                  <a:cubicBezTo>
                    <a:pt x="91952" y="74253"/>
                    <a:pt x="93010" y="80731"/>
                    <a:pt x="93221" y="90345"/>
                  </a:cubicBezTo>
                  <a:cubicBezTo>
                    <a:pt x="93644" y="102466"/>
                    <a:pt x="88566" y="118140"/>
                    <a:pt x="82641" y="126291"/>
                  </a:cubicBezTo>
                  <a:cubicBezTo>
                    <a:pt x="74389" y="137576"/>
                    <a:pt x="60212" y="145099"/>
                    <a:pt x="48151" y="145099"/>
                  </a:cubicBezTo>
                  <a:cubicBezTo>
                    <a:pt x="32069" y="145099"/>
                    <a:pt x="24028" y="132978"/>
                    <a:pt x="24028" y="118140"/>
                  </a:cubicBezTo>
                  <a:cubicBezTo>
                    <a:pt x="24028" y="116050"/>
                    <a:pt x="24028" y="112915"/>
                    <a:pt x="25086" y="108945"/>
                  </a:cubicBezTo>
                  <a:lnTo>
                    <a:pt x="38629" y="56071"/>
                  </a:lnTo>
                  <a:cubicBezTo>
                    <a:pt x="43284" y="38098"/>
                    <a:pt x="58519" y="4869"/>
                    <a:pt x="83911" y="4869"/>
                  </a:cubicBezTo>
                  <a:cubicBezTo>
                    <a:pt x="96184" y="4869"/>
                    <a:pt x="103589" y="11348"/>
                    <a:pt x="103589" y="23887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286" name="Group 1285">
            <a:extLst>
              <a:ext uri="{FF2B5EF4-FFF2-40B4-BE49-F238E27FC236}">
                <a16:creationId xmlns:a16="http://schemas.microsoft.com/office/drawing/2014/main" id="{3FA91616-D6F9-FE3E-20FB-807CCD314C82}"/>
              </a:ext>
            </a:extLst>
          </p:cNvPr>
          <p:cNvGrpSpPr/>
          <p:nvPr/>
        </p:nvGrpSpPr>
        <p:grpSpPr>
          <a:xfrm>
            <a:off x="3211208" y="3379103"/>
            <a:ext cx="900000" cy="900000"/>
            <a:chOff x="3263976" y="1445798"/>
            <a:chExt cx="3145324" cy="2684471"/>
          </a:xfrm>
        </p:grpSpPr>
        <p:grpSp>
          <p:nvGrpSpPr>
            <p:cNvPr id="1287" name="Graphic 198">
              <a:extLst>
                <a:ext uri="{FF2B5EF4-FFF2-40B4-BE49-F238E27FC236}">
                  <a16:creationId xmlns:a16="http://schemas.microsoft.com/office/drawing/2014/main" id="{E1F04B08-F005-6074-876E-7D38B4BD4971}"/>
                </a:ext>
              </a:extLst>
            </p:cNvPr>
            <p:cNvGrpSpPr/>
            <p:nvPr/>
          </p:nvGrpSpPr>
          <p:grpSpPr>
            <a:xfrm>
              <a:off x="3263976" y="1445798"/>
              <a:ext cx="3145324" cy="2684471"/>
              <a:chOff x="3126073" y="1942747"/>
              <a:chExt cx="3145324" cy="2684471"/>
            </a:xfrm>
          </p:grpSpPr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C0DC7AA0-B7E4-F996-3040-1AFAAA2FB275}"/>
                  </a:ext>
                </a:extLst>
              </p:cNvPr>
              <p:cNvSpPr/>
              <p:nvPr/>
            </p:nvSpPr>
            <p:spPr>
              <a:xfrm>
                <a:off x="3126073" y="4627218"/>
                <a:ext cx="3145324" cy="11521"/>
              </a:xfrm>
              <a:custGeom>
                <a:avLst/>
                <a:gdLst>
                  <a:gd name="connsiteX0" fmla="*/ 0 w 3145324"/>
                  <a:gd name="connsiteY0" fmla="*/ 0 h 11521"/>
                  <a:gd name="connsiteX1" fmla="*/ 3145324 w 3145324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24" h="11521">
                    <a:moveTo>
                      <a:pt x="0" y="0"/>
                    </a:moveTo>
                    <a:lnTo>
                      <a:pt x="3145324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6356B23E-811B-8400-1AB1-9B9D1C85FA4B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3145324" cy="11521"/>
              </a:xfrm>
              <a:custGeom>
                <a:avLst/>
                <a:gdLst>
                  <a:gd name="connsiteX0" fmla="*/ 0 w 3145324"/>
                  <a:gd name="connsiteY0" fmla="*/ 0 h 11521"/>
                  <a:gd name="connsiteX1" fmla="*/ 3145324 w 3145324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24" h="11521">
                    <a:moveTo>
                      <a:pt x="0" y="0"/>
                    </a:moveTo>
                    <a:lnTo>
                      <a:pt x="3145324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D984DD23-8F9F-5C2E-3EF0-FFB6751D1FEB}"/>
                  </a:ext>
                </a:extLst>
              </p:cNvPr>
              <p:cNvSpPr/>
              <p:nvPr/>
            </p:nvSpPr>
            <p:spPr>
              <a:xfrm>
                <a:off x="3126073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8840A35C-13EC-2AC9-6EF5-A335B2A3CC96}"/>
                  </a:ext>
                </a:extLst>
              </p:cNvPr>
              <p:cNvSpPr/>
              <p:nvPr/>
            </p:nvSpPr>
            <p:spPr>
              <a:xfrm>
                <a:off x="3912404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9578859B-F970-D2E4-7F54-6BBE1AC2CCF9}"/>
                  </a:ext>
                </a:extLst>
              </p:cNvPr>
              <p:cNvSpPr/>
              <p:nvPr/>
            </p:nvSpPr>
            <p:spPr>
              <a:xfrm>
                <a:off x="4698735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B0B74C49-544C-A775-0321-6363AEB90DEE}"/>
                  </a:ext>
                </a:extLst>
              </p:cNvPr>
              <p:cNvSpPr/>
              <p:nvPr/>
            </p:nvSpPr>
            <p:spPr>
              <a:xfrm>
                <a:off x="5485066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93A2CF0A-6091-32C5-ADC8-279DEC62D018}"/>
                  </a:ext>
                </a:extLst>
              </p:cNvPr>
              <p:cNvSpPr/>
              <p:nvPr/>
            </p:nvSpPr>
            <p:spPr>
              <a:xfrm>
                <a:off x="6271397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3058E65A-F058-2CEE-0A12-60A3B5F07EF2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414CDA7F-ACD4-DCDB-4534-3B349A1A9DD0}"/>
                  </a:ext>
                </a:extLst>
              </p:cNvPr>
              <p:cNvSpPr/>
              <p:nvPr/>
            </p:nvSpPr>
            <p:spPr>
              <a:xfrm>
                <a:off x="3912404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A3AC62E5-0B5B-81EB-51CC-CE35B1A1DF9F}"/>
                  </a:ext>
                </a:extLst>
              </p:cNvPr>
              <p:cNvSpPr/>
              <p:nvPr/>
            </p:nvSpPr>
            <p:spPr>
              <a:xfrm>
                <a:off x="4698735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23AAB945-08AA-23C1-9A6E-4CECBE41306E}"/>
                  </a:ext>
                </a:extLst>
              </p:cNvPr>
              <p:cNvSpPr/>
              <p:nvPr/>
            </p:nvSpPr>
            <p:spPr>
              <a:xfrm>
                <a:off x="5485066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FFF0A359-4A2B-65EA-7616-2C46F4157BAF}"/>
                  </a:ext>
                </a:extLst>
              </p:cNvPr>
              <p:cNvSpPr/>
              <p:nvPr/>
            </p:nvSpPr>
            <p:spPr>
              <a:xfrm>
                <a:off x="6271397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288" name="Graphic 198">
              <a:extLst>
                <a:ext uri="{FF2B5EF4-FFF2-40B4-BE49-F238E27FC236}">
                  <a16:creationId xmlns:a16="http://schemas.microsoft.com/office/drawing/2014/main" id="{90013827-86A4-159B-9504-2A54B990B3B5}"/>
                </a:ext>
              </a:extLst>
            </p:cNvPr>
            <p:cNvGrpSpPr/>
            <p:nvPr/>
          </p:nvGrpSpPr>
          <p:grpSpPr>
            <a:xfrm>
              <a:off x="3263976" y="1445798"/>
              <a:ext cx="3145324" cy="2684471"/>
              <a:chOff x="3126073" y="1942747"/>
              <a:chExt cx="3145324" cy="2684471"/>
            </a:xfrm>
          </p:grpSpPr>
          <p:sp>
            <p:nvSpPr>
              <p:cNvPr id="1289" name="Freeform: Shape 1288">
                <a:extLst>
                  <a:ext uri="{FF2B5EF4-FFF2-40B4-BE49-F238E27FC236}">
                    <a16:creationId xmlns:a16="http://schemas.microsoft.com/office/drawing/2014/main" id="{9685BB48-60D7-DA4E-B59A-A332243FF9F0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11521" cy="2684471"/>
              </a:xfrm>
              <a:custGeom>
                <a:avLst/>
                <a:gdLst>
                  <a:gd name="connsiteX0" fmla="*/ 0 w 11521"/>
                  <a:gd name="connsiteY0" fmla="*/ 2684471 h 2684471"/>
                  <a:gd name="connsiteX1" fmla="*/ 0 w 11521"/>
                  <a:gd name="connsiteY1" fmla="*/ 0 h 268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2684471">
                    <a:moveTo>
                      <a:pt x="0" y="2684471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0" name="Freeform: Shape 1289">
                <a:extLst>
                  <a:ext uri="{FF2B5EF4-FFF2-40B4-BE49-F238E27FC236}">
                    <a16:creationId xmlns:a16="http://schemas.microsoft.com/office/drawing/2014/main" id="{3EE3C0AE-2BB6-EDED-3A7D-D13C976BBB59}"/>
                  </a:ext>
                </a:extLst>
              </p:cNvPr>
              <p:cNvSpPr/>
              <p:nvPr/>
            </p:nvSpPr>
            <p:spPr>
              <a:xfrm>
                <a:off x="6271397" y="1942747"/>
                <a:ext cx="11521" cy="2684471"/>
              </a:xfrm>
              <a:custGeom>
                <a:avLst/>
                <a:gdLst>
                  <a:gd name="connsiteX0" fmla="*/ 0 w 11521"/>
                  <a:gd name="connsiteY0" fmla="*/ 2684471 h 2684471"/>
                  <a:gd name="connsiteX1" fmla="*/ 0 w 11521"/>
                  <a:gd name="connsiteY1" fmla="*/ 0 h 268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2684471">
                    <a:moveTo>
                      <a:pt x="0" y="2684471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1" name="Freeform: Shape 1290">
                <a:extLst>
                  <a:ext uri="{FF2B5EF4-FFF2-40B4-BE49-F238E27FC236}">
                    <a16:creationId xmlns:a16="http://schemas.microsoft.com/office/drawing/2014/main" id="{A7C3DFD3-50EE-11C8-57DE-96A883EFA0D1}"/>
                  </a:ext>
                </a:extLst>
              </p:cNvPr>
              <p:cNvSpPr/>
              <p:nvPr/>
            </p:nvSpPr>
            <p:spPr>
              <a:xfrm>
                <a:off x="3126073" y="4627218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2" name="Freeform: Shape 1291">
                <a:extLst>
                  <a:ext uri="{FF2B5EF4-FFF2-40B4-BE49-F238E27FC236}">
                    <a16:creationId xmlns:a16="http://schemas.microsoft.com/office/drawing/2014/main" id="{B0ADAED2-0B65-0524-9C61-5A8211566BF8}"/>
                  </a:ext>
                </a:extLst>
              </p:cNvPr>
              <p:cNvSpPr/>
              <p:nvPr/>
            </p:nvSpPr>
            <p:spPr>
              <a:xfrm>
                <a:off x="3126073" y="3956101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4B0787B1-C709-1559-C6C9-410BD6CEF36E}"/>
                  </a:ext>
                </a:extLst>
              </p:cNvPr>
              <p:cNvSpPr/>
              <p:nvPr/>
            </p:nvSpPr>
            <p:spPr>
              <a:xfrm>
                <a:off x="3126073" y="3284983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4" name="Freeform: Shape 1293">
                <a:extLst>
                  <a:ext uri="{FF2B5EF4-FFF2-40B4-BE49-F238E27FC236}">
                    <a16:creationId xmlns:a16="http://schemas.microsoft.com/office/drawing/2014/main" id="{D3FA271A-4AD1-5162-DF19-5223BAC8DF02}"/>
                  </a:ext>
                </a:extLst>
              </p:cNvPr>
              <p:cNvSpPr/>
              <p:nvPr/>
            </p:nvSpPr>
            <p:spPr>
              <a:xfrm>
                <a:off x="3126073" y="2613865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5" name="Freeform: Shape 1294">
                <a:extLst>
                  <a:ext uri="{FF2B5EF4-FFF2-40B4-BE49-F238E27FC236}">
                    <a16:creationId xmlns:a16="http://schemas.microsoft.com/office/drawing/2014/main" id="{827B0410-F6D7-F22D-6DDD-B1DD5B478CC0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05FA1FDB-9F81-9848-4FC1-BBDA78275BB5}"/>
                  </a:ext>
                </a:extLst>
              </p:cNvPr>
              <p:cNvSpPr/>
              <p:nvPr/>
            </p:nvSpPr>
            <p:spPr>
              <a:xfrm>
                <a:off x="6239944" y="4627218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E9C145C2-8E02-120F-2BA2-A1F9ADAE39AB}"/>
                  </a:ext>
                </a:extLst>
              </p:cNvPr>
              <p:cNvSpPr/>
              <p:nvPr/>
            </p:nvSpPr>
            <p:spPr>
              <a:xfrm>
                <a:off x="6239944" y="3956101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838A0A1B-1B99-1098-A2AA-1CABC650BD35}"/>
                  </a:ext>
                </a:extLst>
              </p:cNvPr>
              <p:cNvSpPr/>
              <p:nvPr/>
            </p:nvSpPr>
            <p:spPr>
              <a:xfrm>
                <a:off x="6239944" y="3284983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3E848501-6D43-BA87-2B95-4BC45A274558}"/>
                  </a:ext>
                </a:extLst>
              </p:cNvPr>
              <p:cNvSpPr/>
              <p:nvPr/>
            </p:nvSpPr>
            <p:spPr>
              <a:xfrm>
                <a:off x="6239944" y="2613865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1F3A0217-6879-2C77-C8C2-4EAF14CC905E}"/>
                  </a:ext>
                </a:extLst>
              </p:cNvPr>
              <p:cNvSpPr/>
              <p:nvPr/>
            </p:nvSpPr>
            <p:spPr>
              <a:xfrm>
                <a:off x="6239944" y="1942747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grpSp>
        <p:nvGrpSpPr>
          <p:cNvPr id="1313" name="Group 1312" descr="\documentclass{article}&#10;\usepackage{amsmath}&#10;\pagestyle{empty}&#10;\begin{document}&#10;&#10;&#10;$\Delta\varphi$&#10;&#10;\end{document}" title="IguanaTex Vector Display">
            <a:extLst>
              <a:ext uri="{FF2B5EF4-FFF2-40B4-BE49-F238E27FC236}">
                <a16:creationId xmlns:a16="http://schemas.microsoft.com/office/drawing/2014/main" id="{D521080A-6677-AB4B-2394-8174D3CF6324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3503846" y="4331306"/>
            <a:ext cx="293696" cy="195192"/>
            <a:chOff x="5505241" y="5353274"/>
            <a:chExt cx="293696" cy="195192"/>
          </a:xfrm>
        </p:grpSpPr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B601CDDA-BEC8-F892-6ECD-6424F99167E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505241" y="5353274"/>
              <a:ext cx="154232" cy="149634"/>
            </a:xfrm>
            <a:custGeom>
              <a:avLst/>
              <a:gdLst>
                <a:gd name="connsiteX0" fmla="*/ 82627 w 154232"/>
                <a:gd name="connsiteY0" fmla="*/ 3825 h 149634"/>
                <a:gd name="connsiteX1" fmla="*/ 77193 w 154232"/>
                <a:gd name="connsiteY1" fmla="*/ 63 h 149634"/>
                <a:gd name="connsiteX2" fmla="*/ 71759 w 154232"/>
                <a:gd name="connsiteY2" fmla="*/ 3825 h 149634"/>
                <a:gd name="connsiteX3" fmla="*/ 1122 w 154232"/>
                <a:gd name="connsiteY3" fmla="*/ 145517 h 149634"/>
                <a:gd name="connsiteX4" fmla="*/ 77 w 154232"/>
                <a:gd name="connsiteY4" fmla="*/ 148025 h 149634"/>
                <a:gd name="connsiteX5" fmla="*/ 4674 w 154232"/>
                <a:gd name="connsiteY5" fmla="*/ 149697 h 149634"/>
                <a:gd name="connsiteX6" fmla="*/ 149711 w 154232"/>
                <a:gd name="connsiteY6" fmla="*/ 149697 h 149634"/>
                <a:gd name="connsiteX7" fmla="*/ 154309 w 154232"/>
                <a:gd name="connsiteY7" fmla="*/ 148025 h 149634"/>
                <a:gd name="connsiteX8" fmla="*/ 153264 w 154232"/>
                <a:gd name="connsiteY8" fmla="*/ 145517 h 149634"/>
                <a:gd name="connsiteX9" fmla="*/ 82627 w 154232"/>
                <a:gd name="connsiteY9" fmla="*/ 3825 h 149634"/>
                <a:gd name="connsiteX10" fmla="*/ 70505 w 154232"/>
                <a:gd name="connsiteY10" fmla="*/ 20961 h 149634"/>
                <a:gd name="connsiteX11" fmla="*/ 126723 w 154232"/>
                <a:gd name="connsiteY11" fmla="*/ 133814 h 149634"/>
                <a:gd name="connsiteX12" fmla="*/ 14079 w 154232"/>
                <a:gd name="connsiteY12" fmla="*/ 133814 h 149634"/>
                <a:gd name="connsiteX13" fmla="*/ 70505 w 154232"/>
                <a:gd name="connsiteY13" fmla="*/ 20961 h 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32" h="149634">
                  <a:moveTo>
                    <a:pt x="82627" y="3825"/>
                  </a:moveTo>
                  <a:cubicBezTo>
                    <a:pt x="81164" y="1108"/>
                    <a:pt x="80746" y="63"/>
                    <a:pt x="77193" y="63"/>
                  </a:cubicBezTo>
                  <a:cubicBezTo>
                    <a:pt x="73640" y="63"/>
                    <a:pt x="73222" y="1108"/>
                    <a:pt x="71759" y="3825"/>
                  </a:cubicBezTo>
                  <a:lnTo>
                    <a:pt x="1122" y="145517"/>
                  </a:lnTo>
                  <a:cubicBezTo>
                    <a:pt x="77" y="147398"/>
                    <a:pt x="77" y="147816"/>
                    <a:pt x="77" y="148025"/>
                  </a:cubicBezTo>
                  <a:cubicBezTo>
                    <a:pt x="77" y="149697"/>
                    <a:pt x="1331" y="149697"/>
                    <a:pt x="4674" y="149697"/>
                  </a:cubicBezTo>
                  <a:lnTo>
                    <a:pt x="149711" y="149697"/>
                  </a:lnTo>
                  <a:cubicBezTo>
                    <a:pt x="153055" y="149697"/>
                    <a:pt x="154309" y="149697"/>
                    <a:pt x="154309" y="148025"/>
                  </a:cubicBezTo>
                  <a:cubicBezTo>
                    <a:pt x="154309" y="147816"/>
                    <a:pt x="154309" y="147398"/>
                    <a:pt x="153264" y="145517"/>
                  </a:cubicBezTo>
                  <a:lnTo>
                    <a:pt x="82627" y="3825"/>
                  </a:lnTo>
                  <a:close/>
                  <a:moveTo>
                    <a:pt x="70505" y="20961"/>
                  </a:moveTo>
                  <a:lnTo>
                    <a:pt x="126723" y="133814"/>
                  </a:lnTo>
                  <a:lnTo>
                    <a:pt x="14079" y="133814"/>
                  </a:lnTo>
                  <a:lnTo>
                    <a:pt x="70505" y="2096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5D8FF78D-A583-A8F5-DA98-1DD7F3CE37A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680024" y="5410536"/>
              <a:ext cx="118913" cy="137930"/>
            </a:xfrm>
            <a:custGeom>
              <a:avLst/>
              <a:gdLst>
                <a:gd name="connsiteX0" fmla="*/ 25163 w 118913"/>
                <a:gd name="connsiteY0" fmla="*/ 127962 h 137930"/>
                <a:gd name="connsiteX1" fmla="*/ 24119 w 118913"/>
                <a:gd name="connsiteY1" fmla="*/ 132142 h 137930"/>
                <a:gd name="connsiteX2" fmla="*/ 30179 w 118913"/>
                <a:gd name="connsiteY2" fmla="*/ 137994 h 137930"/>
                <a:gd name="connsiteX3" fmla="*/ 37912 w 118913"/>
                <a:gd name="connsiteY3" fmla="*/ 132560 h 137930"/>
                <a:gd name="connsiteX4" fmla="*/ 45226 w 118913"/>
                <a:gd name="connsiteY4" fmla="*/ 94316 h 137930"/>
                <a:gd name="connsiteX5" fmla="*/ 52123 w 118913"/>
                <a:gd name="connsiteY5" fmla="*/ 94734 h 137930"/>
                <a:gd name="connsiteX6" fmla="*/ 118999 w 118913"/>
                <a:gd name="connsiteY6" fmla="*/ 28903 h 137930"/>
                <a:gd name="connsiteX7" fmla="*/ 95174 w 118913"/>
                <a:gd name="connsiteY7" fmla="*/ 63 h 137930"/>
                <a:gd name="connsiteX8" fmla="*/ 39793 w 118913"/>
                <a:gd name="connsiteY8" fmla="*/ 81358 h 137930"/>
                <a:gd name="connsiteX9" fmla="*/ 5519 w 118913"/>
                <a:gd name="connsiteY9" fmla="*/ 50428 h 137930"/>
                <a:gd name="connsiteX10" fmla="*/ 22865 w 118913"/>
                <a:gd name="connsiteY10" fmla="*/ 7168 h 137930"/>
                <a:gd name="connsiteX11" fmla="*/ 24536 w 118913"/>
                <a:gd name="connsiteY11" fmla="*/ 4451 h 137930"/>
                <a:gd name="connsiteX12" fmla="*/ 22029 w 118913"/>
                <a:gd name="connsiteY12" fmla="*/ 2362 h 137930"/>
                <a:gd name="connsiteX13" fmla="*/ 85 w 118913"/>
                <a:gd name="connsiteY13" fmla="*/ 52727 h 137930"/>
                <a:gd name="connsiteX14" fmla="*/ 36240 w 118913"/>
                <a:gd name="connsiteY14" fmla="*/ 92853 h 137930"/>
                <a:gd name="connsiteX15" fmla="*/ 25163 w 118913"/>
                <a:gd name="connsiteY15" fmla="*/ 127962 h 137930"/>
                <a:gd name="connsiteX16" fmla="*/ 54004 w 118913"/>
                <a:gd name="connsiteY16" fmla="*/ 82612 h 137930"/>
                <a:gd name="connsiteX17" fmla="*/ 50242 w 118913"/>
                <a:gd name="connsiteY17" fmla="*/ 82403 h 137930"/>
                <a:gd name="connsiteX18" fmla="*/ 47525 w 118913"/>
                <a:gd name="connsiteY18" fmla="*/ 81567 h 137930"/>
                <a:gd name="connsiteX19" fmla="*/ 51705 w 118913"/>
                <a:gd name="connsiteY19" fmla="*/ 58997 h 137930"/>
                <a:gd name="connsiteX20" fmla="*/ 93084 w 118913"/>
                <a:gd name="connsiteY20" fmla="*/ 12184 h 137930"/>
                <a:gd name="connsiteX21" fmla="*/ 113147 w 118913"/>
                <a:gd name="connsiteY21" fmla="*/ 33501 h 137930"/>
                <a:gd name="connsiteX22" fmla="*/ 54004 w 118913"/>
                <a:gd name="connsiteY22" fmla="*/ 82612 h 1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13" h="137930">
                  <a:moveTo>
                    <a:pt x="25163" y="127962"/>
                  </a:moveTo>
                  <a:cubicBezTo>
                    <a:pt x="24327" y="130679"/>
                    <a:pt x="24119" y="131097"/>
                    <a:pt x="24119" y="132142"/>
                  </a:cubicBezTo>
                  <a:cubicBezTo>
                    <a:pt x="24119" y="136740"/>
                    <a:pt x="28089" y="137994"/>
                    <a:pt x="30179" y="137994"/>
                  </a:cubicBezTo>
                  <a:cubicBezTo>
                    <a:pt x="31224" y="137994"/>
                    <a:pt x="35822" y="137367"/>
                    <a:pt x="37912" y="132560"/>
                  </a:cubicBezTo>
                  <a:cubicBezTo>
                    <a:pt x="38539" y="130888"/>
                    <a:pt x="39584" y="123992"/>
                    <a:pt x="45226" y="94316"/>
                  </a:cubicBezTo>
                  <a:cubicBezTo>
                    <a:pt x="47107" y="94525"/>
                    <a:pt x="48570" y="94734"/>
                    <a:pt x="52123" y="94734"/>
                  </a:cubicBezTo>
                  <a:cubicBezTo>
                    <a:pt x="86815" y="94734"/>
                    <a:pt x="118999" y="61923"/>
                    <a:pt x="118999" y="28903"/>
                  </a:cubicBezTo>
                  <a:cubicBezTo>
                    <a:pt x="118999" y="12602"/>
                    <a:pt x="110848" y="63"/>
                    <a:pt x="95174" y="63"/>
                  </a:cubicBezTo>
                  <a:cubicBezTo>
                    <a:pt x="64871" y="63"/>
                    <a:pt x="52332" y="40606"/>
                    <a:pt x="39793" y="81358"/>
                  </a:cubicBezTo>
                  <a:cubicBezTo>
                    <a:pt x="17222" y="77179"/>
                    <a:pt x="5519" y="65475"/>
                    <a:pt x="5519" y="50428"/>
                  </a:cubicBezTo>
                  <a:cubicBezTo>
                    <a:pt x="5519" y="44577"/>
                    <a:pt x="10325" y="21588"/>
                    <a:pt x="22865" y="7168"/>
                  </a:cubicBezTo>
                  <a:cubicBezTo>
                    <a:pt x="24536" y="5287"/>
                    <a:pt x="24536" y="4869"/>
                    <a:pt x="24536" y="4451"/>
                  </a:cubicBezTo>
                  <a:cubicBezTo>
                    <a:pt x="24536" y="3616"/>
                    <a:pt x="24119" y="2362"/>
                    <a:pt x="22029" y="2362"/>
                  </a:cubicBezTo>
                  <a:cubicBezTo>
                    <a:pt x="16177" y="2362"/>
                    <a:pt x="85" y="32665"/>
                    <a:pt x="85" y="52727"/>
                  </a:cubicBezTo>
                  <a:cubicBezTo>
                    <a:pt x="85" y="72372"/>
                    <a:pt x="13878" y="87628"/>
                    <a:pt x="36240" y="92853"/>
                  </a:cubicBezTo>
                  <a:lnTo>
                    <a:pt x="25163" y="127962"/>
                  </a:lnTo>
                  <a:close/>
                  <a:moveTo>
                    <a:pt x="54004" y="82612"/>
                  </a:moveTo>
                  <a:cubicBezTo>
                    <a:pt x="52332" y="82612"/>
                    <a:pt x="51914" y="82612"/>
                    <a:pt x="50242" y="82403"/>
                  </a:cubicBezTo>
                  <a:cubicBezTo>
                    <a:pt x="47734" y="82403"/>
                    <a:pt x="47525" y="82194"/>
                    <a:pt x="47525" y="81567"/>
                  </a:cubicBezTo>
                  <a:cubicBezTo>
                    <a:pt x="47525" y="81149"/>
                    <a:pt x="51078" y="62132"/>
                    <a:pt x="51705" y="58997"/>
                  </a:cubicBezTo>
                  <a:cubicBezTo>
                    <a:pt x="58183" y="32247"/>
                    <a:pt x="74484" y="12184"/>
                    <a:pt x="93084" y="12184"/>
                  </a:cubicBezTo>
                  <a:cubicBezTo>
                    <a:pt x="107504" y="12184"/>
                    <a:pt x="113147" y="23469"/>
                    <a:pt x="113147" y="33501"/>
                  </a:cubicBezTo>
                  <a:cubicBezTo>
                    <a:pt x="113147" y="57116"/>
                    <a:pt x="86188" y="82612"/>
                    <a:pt x="54004" y="82612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316" name="Group 1315" descr="\documentclass{article}&#10;\usepackage{amsmath}&#10;\pagestyle{empty}&#10;\begin{document}&#10;&#10;&#10; $\Delta\beta$&#10;&#10;\end{document}" title="IguanaTex Vector Display">
            <a:extLst>
              <a:ext uri="{FF2B5EF4-FFF2-40B4-BE49-F238E27FC236}">
                <a16:creationId xmlns:a16="http://schemas.microsoft.com/office/drawing/2014/main" id="{97B8D067-2DC0-5072-9499-6B47ED8D44A0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 rot="16200000">
            <a:off x="2851150" y="3759062"/>
            <a:ext cx="289580" cy="190177"/>
            <a:chOff x="4009401" y="2773613"/>
            <a:chExt cx="289580" cy="190177"/>
          </a:xfrm>
        </p:grpSpPr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7A0C5ACA-14B8-3BFA-F4E3-97AAB0ADA5E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09401" y="2773613"/>
              <a:ext cx="156986" cy="149634"/>
            </a:xfrm>
            <a:custGeom>
              <a:avLst/>
              <a:gdLst>
                <a:gd name="connsiteX0" fmla="*/ 84101 w 156986"/>
                <a:gd name="connsiteY0" fmla="*/ 3825 h 149634"/>
                <a:gd name="connsiteX1" fmla="*/ 78570 w 156986"/>
                <a:gd name="connsiteY1" fmla="*/ 63 h 149634"/>
                <a:gd name="connsiteX2" fmla="*/ 73039 w 156986"/>
                <a:gd name="connsiteY2" fmla="*/ 3825 h 149634"/>
                <a:gd name="connsiteX3" fmla="*/ 1140 w 156986"/>
                <a:gd name="connsiteY3" fmla="*/ 145517 h 149634"/>
                <a:gd name="connsiteX4" fmla="*/ 77 w 156986"/>
                <a:gd name="connsiteY4" fmla="*/ 148025 h 149634"/>
                <a:gd name="connsiteX5" fmla="*/ 4757 w 156986"/>
                <a:gd name="connsiteY5" fmla="*/ 149697 h 149634"/>
                <a:gd name="connsiteX6" fmla="*/ 152383 w 156986"/>
                <a:gd name="connsiteY6" fmla="*/ 149697 h 149634"/>
                <a:gd name="connsiteX7" fmla="*/ 157063 w 156986"/>
                <a:gd name="connsiteY7" fmla="*/ 148025 h 149634"/>
                <a:gd name="connsiteX8" fmla="*/ 156000 w 156986"/>
                <a:gd name="connsiteY8" fmla="*/ 145517 h 149634"/>
                <a:gd name="connsiteX9" fmla="*/ 84101 w 156986"/>
                <a:gd name="connsiteY9" fmla="*/ 3825 h 149634"/>
                <a:gd name="connsiteX10" fmla="*/ 71763 w 156986"/>
                <a:gd name="connsiteY10" fmla="*/ 20961 h 149634"/>
                <a:gd name="connsiteX11" fmla="*/ 128984 w 156986"/>
                <a:gd name="connsiteY11" fmla="*/ 133814 h 149634"/>
                <a:gd name="connsiteX12" fmla="*/ 14329 w 156986"/>
                <a:gd name="connsiteY12" fmla="*/ 133814 h 149634"/>
                <a:gd name="connsiteX13" fmla="*/ 71763 w 156986"/>
                <a:gd name="connsiteY13" fmla="*/ 20961 h 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986" h="149634">
                  <a:moveTo>
                    <a:pt x="84101" y="3825"/>
                  </a:moveTo>
                  <a:cubicBezTo>
                    <a:pt x="82612" y="1108"/>
                    <a:pt x="82186" y="63"/>
                    <a:pt x="78570" y="63"/>
                  </a:cubicBezTo>
                  <a:cubicBezTo>
                    <a:pt x="74954" y="63"/>
                    <a:pt x="74528" y="1108"/>
                    <a:pt x="73039" y="3825"/>
                  </a:cubicBezTo>
                  <a:lnTo>
                    <a:pt x="1140" y="145517"/>
                  </a:lnTo>
                  <a:cubicBezTo>
                    <a:pt x="77" y="147398"/>
                    <a:pt x="77" y="147816"/>
                    <a:pt x="77" y="148025"/>
                  </a:cubicBezTo>
                  <a:cubicBezTo>
                    <a:pt x="77" y="149697"/>
                    <a:pt x="1353" y="149697"/>
                    <a:pt x="4757" y="149697"/>
                  </a:cubicBezTo>
                  <a:lnTo>
                    <a:pt x="152383" y="149697"/>
                  </a:lnTo>
                  <a:cubicBezTo>
                    <a:pt x="155787" y="149697"/>
                    <a:pt x="157063" y="149697"/>
                    <a:pt x="157063" y="148025"/>
                  </a:cubicBezTo>
                  <a:cubicBezTo>
                    <a:pt x="157063" y="147816"/>
                    <a:pt x="157063" y="147398"/>
                    <a:pt x="156000" y="145517"/>
                  </a:cubicBezTo>
                  <a:lnTo>
                    <a:pt x="84101" y="3825"/>
                  </a:lnTo>
                  <a:close/>
                  <a:moveTo>
                    <a:pt x="71763" y="20961"/>
                  </a:moveTo>
                  <a:lnTo>
                    <a:pt x="128984" y="133814"/>
                  </a:lnTo>
                  <a:lnTo>
                    <a:pt x="14329" y="133814"/>
                  </a:lnTo>
                  <a:lnTo>
                    <a:pt x="71763" y="2096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2F2A8F48-3EFB-0CF0-6BB7-11A953B8F7C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183023" y="2775703"/>
              <a:ext cx="115958" cy="188087"/>
            </a:xfrm>
            <a:custGeom>
              <a:avLst/>
              <a:gdLst>
                <a:gd name="connsiteX0" fmla="*/ 116044 w 115958"/>
                <a:gd name="connsiteY0" fmla="*/ 28694 h 188087"/>
                <a:gd name="connsiteX1" fmla="*/ 87114 w 115958"/>
                <a:gd name="connsiteY1" fmla="*/ 63 h 188087"/>
                <a:gd name="connsiteX2" fmla="*/ 61375 w 115958"/>
                <a:gd name="connsiteY2" fmla="*/ 8840 h 188087"/>
                <a:gd name="connsiteX3" fmla="*/ 33934 w 115958"/>
                <a:gd name="connsiteY3" fmla="*/ 53354 h 188087"/>
                <a:gd name="connsiteX4" fmla="*/ 112 w 115958"/>
                <a:gd name="connsiteY4" fmla="*/ 186061 h 188087"/>
                <a:gd name="connsiteX5" fmla="*/ 2665 w 115958"/>
                <a:gd name="connsiteY5" fmla="*/ 188150 h 188087"/>
                <a:gd name="connsiteX6" fmla="*/ 5217 w 115958"/>
                <a:gd name="connsiteY6" fmla="*/ 187106 h 188087"/>
                <a:gd name="connsiteX7" fmla="*/ 20108 w 115958"/>
                <a:gd name="connsiteY7" fmla="*/ 129425 h 188087"/>
                <a:gd name="connsiteX8" fmla="*/ 49037 w 115958"/>
                <a:gd name="connsiteY8" fmla="*/ 149697 h 188087"/>
                <a:gd name="connsiteX9" fmla="*/ 90092 w 115958"/>
                <a:gd name="connsiteY9" fmla="*/ 133187 h 188087"/>
                <a:gd name="connsiteX10" fmla="*/ 107110 w 115958"/>
                <a:gd name="connsiteY10" fmla="*/ 94734 h 188087"/>
                <a:gd name="connsiteX11" fmla="*/ 91581 w 115958"/>
                <a:gd name="connsiteY11" fmla="*/ 63595 h 188087"/>
                <a:gd name="connsiteX12" fmla="*/ 116044 w 115958"/>
                <a:gd name="connsiteY12" fmla="*/ 28694 h 188087"/>
                <a:gd name="connsiteX13" fmla="*/ 77754 w 115958"/>
                <a:gd name="connsiteY13" fmla="*/ 63386 h 188087"/>
                <a:gd name="connsiteX14" fmla="*/ 67544 w 115958"/>
                <a:gd name="connsiteY14" fmla="*/ 64849 h 188087"/>
                <a:gd name="connsiteX15" fmla="*/ 58184 w 115958"/>
                <a:gd name="connsiteY15" fmla="*/ 64013 h 188087"/>
                <a:gd name="connsiteX16" fmla="*/ 68607 w 115958"/>
                <a:gd name="connsiteY16" fmla="*/ 62341 h 188087"/>
                <a:gd name="connsiteX17" fmla="*/ 77754 w 115958"/>
                <a:gd name="connsiteY17" fmla="*/ 63386 h 188087"/>
                <a:gd name="connsiteX18" fmla="*/ 104131 w 115958"/>
                <a:gd name="connsiteY18" fmla="*/ 23887 h 188087"/>
                <a:gd name="connsiteX19" fmla="*/ 84987 w 115958"/>
                <a:gd name="connsiteY19" fmla="*/ 60042 h 188087"/>
                <a:gd name="connsiteX20" fmla="*/ 68607 w 115958"/>
                <a:gd name="connsiteY20" fmla="*/ 57534 h 188087"/>
                <a:gd name="connsiteX21" fmla="*/ 52228 w 115958"/>
                <a:gd name="connsiteY21" fmla="*/ 64222 h 188087"/>
                <a:gd name="connsiteX22" fmla="*/ 66906 w 115958"/>
                <a:gd name="connsiteY22" fmla="*/ 69446 h 188087"/>
                <a:gd name="connsiteX23" fmla="*/ 84349 w 115958"/>
                <a:gd name="connsiteY23" fmla="*/ 66729 h 188087"/>
                <a:gd name="connsiteX24" fmla="*/ 93708 w 115958"/>
                <a:gd name="connsiteY24" fmla="*/ 90345 h 188087"/>
                <a:gd name="connsiteX25" fmla="*/ 83072 w 115958"/>
                <a:gd name="connsiteY25" fmla="*/ 126291 h 188087"/>
                <a:gd name="connsiteX26" fmla="*/ 48399 w 115958"/>
                <a:gd name="connsiteY26" fmla="*/ 145099 h 188087"/>
                <a:gd name="connsiteX27" fmla="*/ 24149 w 115958"/>
                <a:gd name="connsiteY27" fmla="*/ 118140 h 188087"/>
                <a:gd name="connsiteX28" fmla="*/ 25213 w 115958"/>
                <a:gd name="connsiteY28" fmla="*/ 108945 h 188087"/>
                <a:gd name="connsiteX29" fmla="*/ 38827 w 115958"/>
                <a:gd name="connsiteY29" fmla="*/ 56071 h 188087"/>
                <a:gd name="connsiteX30" fmla="*/ 84349 w 115958"/>
                <a:gd name="connsiteY30" fmla="*/ 4869 h 188087"/>
                <a:gd name="connsiteX31" fmla="*/ 104131 w 115958"/>
                <a:gd name="connsiteY31" fmla="*/ 23887 h 18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958" h="188087">
                  <a:moveTo>
                    <a:pt x="116044" y="28694"/>
                  </a:moveTo>
                  <a:cubicBezTo>
                    <a:pt x="116044" y="13020"/>
                    <a:pt x="104344" y="63"/>
                    <a:pt x="87114" y="63"/>
                  </a:cubicBezTo>
                  <a:cubicBezTo>
                    <a:pt x="74776" y="63"/>
                    <a:pt x="68820" y="3407"/>
                    <a:pt x="61375" y="8840"/>
                  </a:cubicBezTo>
                  <a:cubicBezTo>
                    <a:pt x="49675" y="17200"/>
                    <a:pt x="37976" y="37471"/>
                    <a:pt x="33934" y="53354"/>
                  </a:cubicBezTo>
                  <a:lnTo>
                    <a:pt x="112" y="186061"/>
                  </a:lnTo>
                  <a:cubicBezTo>
                    <a:pt x="-101" y="186897"/>
                    <a:pt x="963" y="188150"/>
                    <a:pt x="2665" y="188150"/>
                  </a:cubicBezTo>
                  <a:cubicBezTo>
                    <a:pt x="4366" y="188150"/>
                    <a:pt x="5005" y="187732"/>
                    <a:pt x="5217" y="187106"/>
                  </a:cubicBezTo>
                  <a:lnTo>
                    <a:pt x="20108" y="129425"/>
                  </a:lnTo>
                  <a:cubicBezTo>
                    <a:pt x="24149" y="141964"/>
                    <a:pt x="33509" y="149697"/>
                    <a:pt x="49037" y="149697"/>
                  </a:cubicBezTo>
                  <a:cubicBezTo>
                    <a:pt x="64566" y="149697"/>
                    <a:pt x="80520" y="142382"/>
                    <a:pt x="90092" y="133187"/>
                  </a:cubicBezTo>
                  <a:cubicBezTo>
                    <a:pt x="100303" y="123574"/>
                    <a:pt x="107110" y="110199"/>
                    <a:pt x="107110" y="94734"/>
                  </a:cubicBezTo>
                  <a:cubicBezTo>
                    <a:pt x="107110" y="79687"/>
                    <a:pt x="99239" y="68819"/>
                    <a:pt x="91581" y="63595"/>
                  </a:cubicBezTo>
                  <a:cubicBezTo>
                    <a:pt x="103919" y="56698"/>
                    <a:pt x="116044" y="43741"/>
                    <a:pt x="116044" y="28694"/>
                  </a:cubicBezTo>
                  <a:close/>
                  <a:moveTo>
                    <a:pt x="77754" y="63386"/>
                  </a:moveTo>
                  <a:cubicBezTo>
                    <a:pt x="74989" y="64431"/>
                    <a:pt x="72649" y="64849"/>
                    <a:pt x="67544" y="64849"/>
                  </a:cubicBezTo>
                  <a:cubicBezTo>
                    <a:pt x="64566" y="64849"/>
                    <a:pt x="60311" y="65058"/>
                    <a:pt x="58184" y="64013"/>
                  </a:cubicBezTo>
                  <a:cubicBezTo>
                    <a:pt x="58610" y="61923"/>
                    <a:pt x="66268" y="62341"/>
                    <a:pt x="68607" y="62341"/>
                  </a:cubicBezTo>
                  <a:cubicBezTo>
                    <a:pt x="73075" y="62341"/>
                    <a:pt x="74989" y="62341"/>
                    <a:pt x="77754" y="63386"/>
                  </a:cubicBezTo>
                  <a:close/>
                  <a:moveTo>
                    <a:pt x="104131" y="23887"/>
                  </a:moveTo>
                  <a:cubicBezTo>
                    <a:pt x="104131" y="38516"/>
                    <a:pt x="96048" y="53563"/>
                    <a:pt x="84987" y="60042"/>
                  </a:cubicBezTo>
                  <a:cubicBezTo>
                    <a:pt x="79243" y="57952"/>
                    <a:pt x="74989" y="57534"/>
                    <a:pt x="68607" y="57534"/>
                  </a:cubicBezTo>
                  <a:cubicBezTo>
                    <a:pt x="64140" y="57534"/>
                    <a:pt x="52228" y="57325"/>
                    <a:pt x="52228" y="64222"/>
                  </a:cubicBezTo>
                  <a:cubicBezTo>
                    <a:pt x="52015" y="70073"/>
                    <a:pt x="63077" y="69446"/>
                    <a:pt x="66906" y="69446"/>
                  </a:cubicBezTo>
                  <a:cubicBezTo>
                    <a:pt x="74776" y="69446"/>
                    <a:pt x="77967" y="69237"/>
                    <a:pt x="84349" y="66729"/>
                  </a:cubicBezTo>
                  <a:cubicBezTo>
                    <a:pt x="92432" y="74253"/>
                    <a:pt x="93496" y="80731"/>
                    <a:pt x="93708" y="90345"/>
                  </a:cubicBezTo>
                  <a:cubicBezTo>
                    <a:pt x="94134" y="102466"/>
                    <a:pt x="89028" y="118140"/>
                    <a:pt x="83072" y="126291"/>
                  </a:cubicBezTo>
                  <a:cubicBezTo>
                    <a:pt x="74776" y="137576"/>
                    <a:pt x="60524" y="145099"/>
                    <a:pt x="48399" y="145099"/>
                  </a:cubicBezTo>
                  <a:cubicBezTo>
                    <a:pt x="32233" y="145099"/>
                    <a:pt x="24149" y="132978"/>
                    <a:pt x="24149" y="118140"/>
                  </a:cubicBezTo>
                  <a:cubicBezTo>
                    <a:pt x="24149" y="116050"/>
                    <a:pt x="24149" y="112915"/>
                    <a:pt x="25213" y="108945"/>
                  </a:cubicBezTo>
                  <a:lnTo>
                    <a:pt x="38827" y="56071"/>
                  </a:lnTo>
                  <a:cubicBezTo>
                    <a:pt x="43507" y="38098"/>
                    <a:pt x="58822" y="4869"/>
                    <a:pt x="84349" y="4869"/>
                  </a:cubicBezTo>
                  <a:cubicBezTo>
                    <a:pt x="96686" y="4869"/>
                    <a:pt x="104131" y="11348"/>
                    <a:pt x="104131" y="23887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319" name="Group 1318">
            <a:extLst>
              <a:ext uri="{FF2B5EF4-FFF2-40B4-BE49-F238E27FC236}">
                <a16:creationId xmlns:a16="http://schemas.microsoft.com/office/drawing/2014/main" id="{D836ADE3-826A-3D31-2F25-370661E24D8F}"/>
              </a:ext>
            </a:extLst>
          </p:cNvPr>
          <p:cNvGrpSpPr/>
          <p:nvPr/>
        </p:nvGrpSpPr>
        <p:grpSpPr>
          <a:xfrm>
            <a:off x="5873873" y="3379103"/>
            <a:ext cx="900000" cy="900000"/>
            <a:chOff x="3263976" y="1445798"/>
            <a:chExt cx="3145324" cy="2684471"/>
          </a:xfrm>
        </p:grpSpPr>
        <p:grpSp>
          <p:nvGrpSpPr>
            <p:cNvPr id="1320" name="Graphic 198">
              <a:extLst>
                <a:ext uri="{FF2B5EF4-FFF2-40B4-BE49-F238E27FC236}">
                  <a16:creationId xmlns:a16="http://schemas.microsoft.com/office/drawing/2014/main" id="{5506407C-A9A9-973D-1483-F5774DF3D606}"/>
                </a:ext>
              </a:extLst>
            </p:cNvPr>
            <p:cNvGrpSpPr/>
            <p:nvPr/>
          </p:nvGrpSpPr>
          <p:grpSpPr>
            <a:xfrm>
              <a:off x="3263976" y="1445798"/>
              <a:ext cx="3145324" cy="2684471"/>
              <a:chOff x="3126073" y="1942747"/>
              <a:chExt cx="3145324" cy="2684471"/>
            </a:xfrm>
          </p:grpSpPr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B72EE4F0-7A4E-577D-53FC-F3B8314418E9}"/>
                  </a:ext>
                </a:extLst>
              </p:cNvPr>
              <p:cNvSpPr/>
              <p:nvPr/>
            </p:nvSpPr>
            <p:spPr>
              <a:xfrm>
                <a:off x="3126073" y="4627218"/>
                <a:ext cx="3145324" cy="11521"/>
              </a:xfrm>
              <a:custGeom>
                <a:avLst/>
                <a:gdLst>
                  <a:gd name="connsiteX0" fmla="*/ 0 w 3145324"/>
                  <a:gd name="connsiteY0" fmla="*/ 0 h 11521"/>
                  <a:gd name="connsiteX1" fmla="*/ 3145324 w 3145324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24" h="11521">
                    <a:moveTo>
                      <a:pt x="0" y="0"/>
                    </a:moveTo>
                    <a:lnTo>
                      <a:pt x="3145324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5" name="Freeform: Shape 1334">
                <a:extLst>
                  <a:ext uri="{FF2B5EF4-FFF2-40B4-BE49-F238E27FC236}">
                    <a16:creationId xmlns:a16="http://schemas.microsoft.com/office/drawing/2014/main" id="{E4AC4454-7A3E-3DD1-0105-E75BD16F3983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3145324" cy="11521"/>
              </a:xfrm>
              <a:custGeom>
                <a:avLst/>
                <a:gdLst>
                  <a:gd name="connsiteX0" fmla="*/ 0 w 3145324"/>
                  <a:gd name="connsiteY0" fmla="*/ 0 h 11521"/>
                  <a:gd name="connsiteX1" fmla="*/ 3145324 w 3145324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24" h="11521">
                    <a:moveTo>
                      <a:pt x="0" y="0"/>
                    </a:moveTo>
                    <a:lnTo>
                      <a:pt x="3145324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6" name="Freeform: Shape 1335">
                <a:extLst>
                  <a:ext uri="{FF2B5EF4-FFF2-40B4-BE49-F238E27FC236}">
                    <a16:creationId xmlns:a16="http://schemas.microsoft.com/office/drawing/2014/main" id="{B420BF47-FF59-49C7-06AF-0F6536A35121}"/>
                  </a:ext>
                </a:extLst>
              </p:cNvPr>
              <p:cNvSpPr/>
              <p:nvPr/>
            </p:nvSpPr>
            <p:spPr>
              <a:xfrm>
                <a:off x="3126073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7" name="Freeform: Shape 1336">
                <a:extLst>
                  <a:ext uri="{FF2B5EF4-FFF2-40B4-BE49-F238E27FC236}">
                    <a16:creationId xmlns:a16="http://schemas.microsoft.com/office/drawing/2014/main" id="{0EEB32E0-C5B8-C533-2C26-044225CD84CD}"/>
                  </a:ext>
                </a:extLst>
              </p:cNvPr>
              <p:cNvSpPr/>
              <p:nvPr/>
            </p:nvSpPr>
            <p:spPr>
              <a:xfrm>
                <a:off x="3912404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8" name="Freeform: Shape 1337">
                <a:extLst>
                  <a:ext uri="{FF2B5EF4-FFF2-40B4-BE49-F238E27FC236}">
                    <a16:creationId xmlns:a16="http://schemas.microsoft.com/office/drawing/2014/main" id="{22B138E3-A39C-265C-1EFF-8C93D2236C9E}"/>
                  </a:ext>
                </a:extLst>
              </p:cNvPr>
              <p:cNvSpPr/>
              <p:nvPr/>
            </p:nvSpPr>
            <p:spPr>
              <a:xfrm>
                <a:off x="4698735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9" name="Freeform: Shape 1338">
                <a:extLst>
                  <a:ext uri="{FF2B5EF4-FFF2-40B4-BE49-F238E27FC236}">
                    <a16:creationId xmlns:a16="http://schemas.microsoft.com/office/drawing/2014/main" id="{8B31D139-4A05-D0CB-EF00-B7BE12ADDA65}"/>
                  </a:ext>
                </a:extLst>
              </p:cNvPr>
              <p:cNvSpPr/>
              <p:nvPr/>
            </p:nvSpPr>
            <p:spPr>
              <a:xfrm>
                <a:off x="5485066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40" name="Freeform: Shape 1339">
                <a:extLst>
                  <a:ext uri="{FF2B5EF4-FFF2-40B4-BE49-F238E27FC236}">
                    <a16:creationId xmlns:a16="http://schemas.microsoft.com/office/drawing/2014/main" id="{83C1080E-E4A1-9255-803A-156B9744DC65}"/>
                  </a:ext>
                </a:extLst>
              </p:cNvPr>
              <p:cNvSpPr/>
              <p:nvPr/>
            </p:nvSpPr>
            <p:spPr>
              <a:xfrm>
                <a:off x="6271397" y="4595765"/>
                <a:ext cx="11521" cy="31453"/>
              </a:xfrm>
              <a:custGeom>
                <a:avLst/>
                <a:gdLst>
                  <a:gd name="connsiteX0" fmla="*/ 0 w 11521"/>
                  <a:gd name="connsiteY0" fmla="*/ 31453 h 31453"/>
                  <a:gd name="connsiteX1" fmla="*/ 0 w 11521"/>
                  <a:gd name="connsiteY1" fmla="*/ 0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31453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41" name="Freeform: Shape 1340">
                <a:extLst>
                  <a:ext uri="{FF2B5EF4-FFF2-40B4-BE49-F238E27FC236}">
                    <a16:creationId xmlns:a16="http://schemas.microsoft.com/office/drawing/2014/main" id="{14CFAE77-A7DE-1F42-2441-E28AB4381170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42" name="Freeform: Shape 1341">
                <a:extLst>
                  <a:ext uri="{FF2B5EF4-FFF2-40B4-BE49-F238E27FC236}">
                    <a16:creationId xmlns:a16="http://schemas.microsoft.com/office/drawing/2014/main" id="{74D91362-5E2C-8ED5-D88C-72262B89CF9E}"/>
                  </a:ext>
                </a:extLst>
              </p:cNvPr>
              <p:cNvSpPr/>
              <p:nvPr/>
            </p:nvSpPr>
            <p:spPr>
              <a:xfrm>
                <a:off x="3912404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43" name="Freeform: Shape 1342">
                <a:extLst>
                  <a:ext uri="{FF2B5EF4-FFF2-40B4-BE49-F238E27FC236}">
                    <a16:creationId xmlns:a16="http://schemas.microsoft.com/office/drawing/2014/main" id="{2EB7CC70-0288-B5D9-80A6-1727F06941A8}"/>
                  </a:ext>
                </a:extLst>
              </p:cNvPr>
              <p:cNvSpPr/>
              <p:nvPr/>
            </p:nvSpPr>
            <p:spPr>
              <a:xfrm>
                <a:off x="4698735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44" name="Freeform: Shape 1343">
                <a:extLst>
                  <a:ext uri="{FF2B5EF4-FFF2-40B4-BE49-F238E27FC236}">
                    <a16:creationId xmlns:a16="http://schemas.microsoft.com/office/drawing/2014/main" id="{16DCBE53-3975-A26F-9615-040B7FB897C7}"/>
                  </a:ext>
                </a:extLst>
              </p:cNvPr>
              <p:cNvSpPr/>
              <p:nvPr/>
            </p:nvSpPr>
            <p:spPr>
              <a:xfrm>
                <a:off x="5485066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775585FD-6E13-5A39-3670-29A1983124A1}"/>
                  </a:ext>
                </a:extLst>
              </p:cNvPr>
              <p:cNvSpPr/>
              <p:nvPr/>
            </p:nvSpPr>
            <p:spPr>
              <a:xfrm>
                <a:off x="6271397" y="1942747"/>
                <a:ext cx="11521" cy="31453"/>
              </a:xfrm>
              <a:custGeom>
                <a:avLst/>
                <a:gdLst>
                  <a:gd name="connsiteX0" fmla="*/ 0 w 11521"/>
                  <a:gd name="connsiteY0" fmla="*/ 0 h 31453"/>
                  <a:gd name="connsiteX1" fmla="*/ 0 w 11521"/>
                  <a:gd name="connsiteY1" fmla="*/ 31453 h 3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31453">
                    <a:moveTo>
                      <a:pt x="0" y="0"/>
                    </a:moveTo>
                    <a:lnTo>
                      <a:pt x="0" y="31453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321" name="Graphic 198">
              <a:extLst>
                <a:ext uri="{FF2B5EF4-FFF2-40B4-BE49-F238E27FC236}">
                  <a16:creationId xmlns:a16="http://schemas.microsoft.com/office/drawing/2014/main" id="{15E9D76E-812F-3DBC-235A-1AC794D111CB}"/>
                </a:ext>
              </a:extLst>
            </p:cNvPr>
            <p:cNvGrpSpPr/>
            <p:nvPr/>
          </p:nvGrpSpPr>
          <p:grpSpPr>
            <a:xfrm>
              <a:off x="3263976" y="1445798"/>
              <a:ext cx="3145324" cy="2684471"/>
              <a:chOff x="3126073" y="1942747"/>
              <a:chExt cx="3145324" cy="2684471"/>
            </a:xfrm>
          </p:grpSpPr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3CF1F9FC-28E2-5F43-8FE4-320516E5A900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11521" cy="2684471"/>
              </a:xfrm>
              <a:custGeom>
                <a:avLst/>
                <a:gdLst>
                  <a:gd name="connsiteX0" fmla="*/ 0 w 11521"/>
                  <a:gd name="connsiteY0" fmla="*/ 2684471 h 2684471"/>
                  <a:gd name="connsiteX1" fmla="*/ 0 w 11521"/>
                  <a:gd name="connsiteY1" fmla="*/ 0 h 268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2684471">
                    <a:moveTo>
                      <a:pt x="0" y="2684471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F760B701-232A-75CB-8A6C-54237379BE6B}"/>
                  </a:ext>
                </a:extLst>
              </p:cNvPr>
              <p:cNvSpPr/>
              <p:nvPr/>
            </p:nvSpPr>
            <p:spPr>
              <a:xfrm>
                <a:off x="6271397" y="1942747"/>
                <a:ext cx="11521" cy="2684471"/>
              </a:xfrm>
              <a:custGeom>
                <a:avLst/>
                <a:gdLst>
                  <a:gd name="connsiteX0" fmla="*/ 0 w 11521"/>
                  <a:gd name="connsiteY0" fmla="*/ 2684471 h 2684471"/>
                  <a:gd name="connsiteX1" fmla="*/ 0 w 11521"/>
                  <a:gd name="connsiteY1" fmla="*/ 0 h 268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1" h="2684471">
                    <a:moveTo>
                      <a:pt x="0" y="2684471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956E0C25-BAFC-BD66-F4D3-8F71DF2A51E1}"/>
                  </a:ext>
                </a:extLst>
              </p:cNvPr>
              <p:cNvSpPr/>
              <p:nvPr/>
            </p:nvSpPr>
            <p:spPr>
              <a:xfrm>
                <a:off x="3126073" y="4627218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611B4224-CC29-D127-3E29-86FFF744BF1F}"/>
                  </a:ext>
                </a:extLst>
              </p:cNvPr>
              <p:cNvSpPr/>
              <p:nvPr/>
            </p:nvSpPr>
            <p:spPr>
              <a:xfrm>
                <a:off x="3126073" y="3956101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C38387BB-C4E3-0CEC-F249-7E558EA90597}"/>
                  </a:ext>
                </a:extLst>
              </p:cNvPr>
              <p:cNvSpPr/>
              <p:nvPr/>
            </p:nvSpPr>
            <p:spPr>
              <a:xfrm>
                <a:off x="3126073" y="3284983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D84FD291-3846-CB81-B1F6-302807FA42FD}"/>
                  </a:ext>
                </a:extLst>
              </p:cNvPr>
              <p:cNvSpPr/>
              <p:nvPr/>
            </p:nvSpPr>
            <p:spPr>
              <a:xfrm>
                <a:off x="3126073" y="2613865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96CB7621-D41B-BD15-A91A-1F2CB9A13673}"/>
                  </a:ext>
                </a:extLst>
              </p:cNvPr>
              <p:cNvSpPr/>
              <p:nvPr/>
            </p:nvSpPr>
            <p:spPr>
              <a:xfrm>
                <a:off x="3126073" y="1942747"/>
                <a:ext cx="31453" cy="11521"/>
              </a:xfrm>
              <a:custGeom>
                <a:avLst/>
                <a:gdLst>
                  <a:gd name="connsiteX0" fmla="*/ 0 w 31453"/>
                  <a:gd name="connsiteY0" fmla="*/ 0 h 11521"/>
                  <a:gd name="connsiteX1" fmla="*/ 31453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0" y="0"/>
                    </a:moveTo>
                    <a:lnTo>
                      <a:pt x="31453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81E8D89F-C50E-1247-0794-F9AA081A26B5}"/>
                  </a:ext>
                </a:extLst>
              </p:cNvPr>
              <p:cNvSpPr/>
              <p:nvPr/>
            </p:nvSpPr>
            <p:spPr>
              <a:xfrm>
                <a:off x="6239944" y="4627218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7FE9DF04-CFA1-CF6E-8B22-13E46AF4D57C}"/>
                  </a:ext>
                </a:extLst>
              </p:cNvPr>
              <p:cNvSpPr/>
              <p:nvPr/>
            </p:nvSpPr>
            <p:spPr>
              <a:xfrm>
                <a:off x="6239944" y="3956101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075E04FD-35E0-994C-B363-25E1735D5101}"/>
                  </a:ext>
                </a:extLst>
              </p:cNvPr>
              <p:cNvSpPr/>
              <p:nvPr/>
            </p:nvSpPr>
            <p:spPr>
              <a:xfrm>
                <a:off x="6239944" y="3284983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2" name="Freeform: Shape 1331">
                <a:extLst>
                  <a:ext uri="{FF2B5EF4-FFF2-40B4-BE49-F238E27FC236}">
                    <a16:creationId xmlns:a16="http://schemas.microsoft.com/office/drawing/2014/main" id="{C45C531E-0F10-4706-BE11-296D7E5DE07B}"/>
                  </a:ext>
                </a:extLst>
              </p:cNvPr>
              <p:cNvSpPr/>
              <p:nvPr/>
            </p:nvSpPr>
            <p:spPr>
              <a:xfrm>
                <a:off x="6239944" y="2613865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A4A0C449-ED95-7483-0EF7-4533570CA3D6}"/>
                  </a:ext>
                </a:extLst>
              </p:cNvPr>
              <p:cNvSpPr/>
              <p:nvPr/>
            </p:nvSpPr>
            <p:spPr>
              <a:xfrm>
                <a:off x="6239944" y="1942747"/>
                <a:ext cx="31453" cy="11521"/>
              </a:xfrm>
              <a:custGeom>
                <a:avLst/>
                <a:gdLst>
                  <a:gd name="connsiteX0" fmla="*/ 31453 w 31453"/>
                  <a:gd name="connsiteY0" fmla="*/ 0 h 11521"/>
                  <a:gd name="connsiteX1" fmla="*/ 0 w 31453"/>
                  <a:gd name="connsiteY1" fmla="*/ 0 h 1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453" h="11521">
                    <a:moveTo>
                      <a:pt x="31453" y="0"/>
                    </a:moveTo>
                    <a:lnTo>
                      <a:pt x="0" y="0"/>
                    </a:lnTo>
                  </a:path>
                </a:pathLst>
              </a:custGeom>
              <a:ln w="15344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457200"/>
                <a:endParaRPr lang="en-US">
                  <a:solidFill>
                    <a:prstClr val="black"/>
                  </a:solidFill>
                  <a:latin typeface="Aptos" panose="02110004020202020204"/>
                </a:endParaRPr>
              </a:p>
            </p:txBody>
          </p:sp>
        </p:grpSp>
      </p:grpSp>
      <p:grpSp>
        <p:nvGrpSpPr>
          <p:cNvPr id="1346" name="Group 1345" descr="\documentclass{article}&#10;\usepackage{amsmath}&#10;\pagestyle{empty}&#10;\begin{document}&#10;&#10;&#10;$\Delta\varphi$&#10;&#10;\end{document}" title="IguanaTex Vector Display">
            <a:extLst>
              <a:ext uri="{FF2B5EF4-FFF2-40B4-BE49-F238E27FC236}">
                <a16:creationId xmlns:a16="http://schemas.microsoft.com/office/drawing/2014/main" id="{2A237432-37C7-DAD4-7977-570740AC6D1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166511" y="4331306"/>
            <a:ext cx="293696" cy="195192"/>
            <a:chOff x="5505241" y="5353274"/>
            <a:chExt cx="293696" cy="195192"/>
          </a:xfrm>
        </p:grpSpPr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121CC9B1-8A01-870B-83A9-3E82652D9E9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05241" y="5353274"/>
              <a:ext cx="154232" cy="149634"/>
            </a:xfrm>
            <a:custGeom>
              <a:avLst/>
              <a:gdLst>
                <a:gd name="connsiteX0" fmla="*/ 82627 w 154232"/>
                <a:gd name="connsiteY0" fmla="*/ 3825 h 149634"/>
                <a:gd name="connsiteX1" fmla="*/ 77193 w 154232"/>
                <a:gd name="connsiteY1" fmla="*/ 63 h 149634"/>
                <a:gd name="connsiteX2" fmla="*/ 71759 w 154232"/>
                <a:gd name="connsiteY2" fmla="*/ 3825 h 149634"/>
                <a:gd name="connsiteX3" fmla="*/ 1122 w 154232"/>
                <a:gd name="connsiteY3" fmla="*/ 145517 h 149634"/>
                <a:gd name="connsiteX4" fmla="*/ 77 w 154232"/>
                <a:gd name="connsiteY4" fmla="*/ 148025 h 149634"/>
                <a:gd name="connsiteX5" fmla="*/ 4674 w 154232"/>
                <a:gd name="connsiteY5" fmla="*/ 149697 h 149634"/>
                <a:gd name="connsiteX6" fmla="*/ 149711 w 154232"/>
                <a:gd name="connsiteY6" fmla="*/ 149697 h 149634"/>
                <a:gd name="connsiteX7" fmla="*/ 154309 w 154232"/>
                <a:gd name="connsiteY7" fmla="*/ 148025 h 149634"/>
                <a:gd name="connsiteX8" fmla="*/ 153264 w 154232"/>
                <a:gd name="connsiteY8" fmla="*/ 145517 h 149634"/>
                <a:gd name="connsiteX9" fmla="*/ 82627 w 154232"/>
                <a:gd name="connsiteY9" fmla="*/ 3825 h 149634"/>
                <a:gd name="connsiteX10" fmla="*/ 70505 w 154232"/>
                <a:gd name="connsiteY10" fmla="*/ 20961 h 149634"/>
                <a:gd name="connsiteX11" fmla="*/ 126723 w 154232"/>
                <a:gd name="connsiteY11" fmla="*/ 133814 h 149634"/>
                <a:gd name="connsiteX12" fmla="*/ 14079 w 154232"/>
                <a:gd name="connsiteY12" fmla="*/ 133814 h 149634"/>
                <a:gd name="connsiteX13" fmla="*/ 70505 w 154232"/>
                <a:gd name="connsiteY13" fmla="*/ 20961 h 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32" h="149634">
                  <a:moveTo>
                    <a:pt x="82627" y="3825"/>
                  </a:moveTo>
                  <a:cubicBezTo>
                    <a:pt x="81164" y="1108"/>
                    <a:pt x="80746" y="63"/>
                    <a:pt x="77193" y="63"/>
                  </a:cubicBezTo>
                  <a:cubicBezTo>
                    <a:pt x="73640" y="63"/>
                    <a:pt x="73222" y="1108"/>
                    <a:pt x="71759" y="3825"/>
                  </a:cubicBezTo>
                  <a:lnTo>
                    <a:pt x="1122" y="145517"/>
                  </a:lnTo>
                  <a:cubicBezTo>
                    <a:pt x="77" y="147398"/>
                    <a:pt x="77" y="147816"/>
                    <a:pt x="77" y="148025"/>
                  </a:cubicBezTo>
                  <a:cubicBezTo>
                    <a:pt x="77" y="149697"/>
                    <a:pt x="1331" y="149697"/>
                    <a:pt x="4674" y="149697"/>
                  </a:cubicBezTo>
                  <a:lnTo>
                    <a:pt x="149711" y="149697"/>
                  </a:lnTo>
                  <a:cubicBezTo>
                    <a:pt x="153055" y="149697"/>
                    <a:pt x="154309" y="149697"/>
                    <a:pt x="154309" y="148025"/>
                  </a:cubicBezTo>
                  <a:cubicBezTo>
                    <a:pt x="154309" y="147816"/>
                    <a:pt x="154309" y="147398"/>
                    <a:pt x="153264" y="145517"/>
                  </a:cubicBezTo>
                  <a:lnTo>
                    <a:pt x="82627" y="3825"/>
                  </a:lnTo>
                  <a:close/>
                  <a:moveTo>
                    <a:pt x="70505" y="20961"/>
                  </a:moveTo>
                  <a:lnTo>
                    <a:pt x="126723" y="133814"/>
                  </a:lnTo>
                  <a:lnTo>
                    <a:pt x="14079" y="133814"/>
                  </a:lnTo>
                  <a:lnTo>
                    <a:pt x="70505" y="2096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833FCD2B-959C-E177-EF12-35EFE6147B9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680024" y="5410536"/>
              <a:ext cx="118913" cy="137930"/>
            </a:xfrm>
            <a:custGeom>
              <a:avLst/>
              <a:gdLst>
                <a:gd name="connsiteX0" fmla="*/ 25163 w 118913"/>
                <a:gd name="connsiteY0" fmla="*/ 127962 h 137930"/>
                <a:gd name="connsiteX1" fmla="*/ 24119 w 118913"/>
                <a:gd name="connsiteY1" fmla="*/ 132142 h 137930"/>
                <a:gd name="connsiteX2" fmla="*/ 30179 w 118913"/>
                <a:gd name="connsiteY2" fmla="*/ 137994 h 137930"/>
                <a:gd name="connsiteX3" fmla="*/ 37912 w 118913"/>
                <a:gd name="connsiteY3" fmla="*/ 132560 h 137930"/>
                <a:gd name="connsiteX4" fmla="*/ 45226 w 118913"/>
                <a:gd name="connsiteY4" fmla="*/ 94316 h 137930"/>
                <a:gd name="connsiteX5" fmla="*/ 52123 w 118913"/>
                <a:gd name="connsiteY5" fmla="*/ 94734 h 137930"/>
                <a:gd name="connsiteX6" fmla="*/ 118999 w 118913"/>
                <a:gd name="connsiteY6" fmla="*/ 28903 h 137930"/>
                <a:gd name="connsiteX7" fmla="*/ 95174 w 118913"/>
                <a:gd name="connsiteY7" fmla="*/ 63 h 137930"/>
                <a:gd name="connsiteX8" fmla="*/ 39793 w 118913"/>
                <a:gd name="connsiteY8" fmla="*/ 81358 h 137930"/>
                <a:gd name="connsiteX9" fmla="*/ 5519 w 118913"/>
                <a:gd name="connsiteY9" fmla="*/ 50428 h 137930"/>
                <a:gd name="connsiteX10" fmla="*/ 22865 w 118913"/>
                <a:gd name="connsiteY10" fmla="*/ 7168 h 137930"/>
                <a:gd name="connsiteX11" fmla="*/ 24536 w 118913"/>
                <a:gd name="connsiteY11" fmla="*/ 4451 h 137930"/>
                <a:gd name="connsiteX12" fmla="*/ 22029 w 118913"/>
                <a:gd name="connsiteY12" fmla="*/ 2362 h 137930"/>
                <a:gd name="connsiteX13" fmla="*/ 85 w 118913"/>
                <a:gd name="connsiteY13" fmla="*/ 52727 h 137930"/>
                <a:gd name="connsiteX14" fmla="*/ 36240 w 118913"/>
                <a:gd name="connsiteY14" fmla="*/ 92853 h 137930"/>
                <a:gd name="connsiteX15" fmla="*/ 25163 w 118913"/>
                <a:gd name="connsiteY15" fmla="*/ 127962 h 137930"/>
                <a:gd name="connsiteX16" fmla="*/ 54004 w 118913"/>
                <a:gd name="connsiteY16" fmla="*/ 82612 h 137930"/>
                <a:gd name="connsiteX17" fmla="*/ 50242 w 118913"/>
                <a:gd name="connsiteY17" fmla="*/ 82403 h 137930"/>
                <a:gd name="connsiteX18" fmla="*/ 47525 w 118913"/>
                <a:gd name="connsiteY18" fmla="*/ 81567 h 137930"/>
                <a:gd name="connsiteX19" fmla="*/ 51705 w 118913"/>
                <a:gd name="connsiteY19" fmla="*/ 58997 h 137930"/>
                <a:gd name="connsiteX20" fmla="*/ 93084 w 118913"/>
                <a:gd name="connsiteY20" fmla="*/ 12184 h 137930"/>
                <a:gd name="connsiteX21" fmla="*/ 113147 w 118913"/>
                <a:gd name="connsiteY21" fmla="*/ 33501 h 137930"/>
                <a:gd name="connsiteX22" fmla="*/ 54004 w 118913"/>
                <a:gd name="connsiteY22" fmla="*/ 82612 h 1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13" h="137930">
                  <a:moveTo>
                    <a:pt x="25163" y="127962"/>
                  </a:moveTo>
                  <a:cubicBezTo>
                    <a:pt x="24327" y="130679"/>
                    <a:pt x="24119" y="131097"/>
                    <a:pt x="24119" y="132142"/>
                  </a:cubicBezTo>
                  <a:cubicBezTo>
                    <a:pt x="24119" y="136740"/>
                    <a:pt x="28089" y="137994"/>
                    <a:pt x="30179" y="137994"/>
                  </a:cubicBezTo>
                  <a:cubicBezTo>
                    <a:pt x="31224" y="137994"/>
                    <a:pt x="35822" y="137367"/>
                    <a:pt x="37912" y="132560"/>
                  </a:cubicBezTo>
                  <a:cubicBezTo>
                    <a:pt x="38539" y="130888"/>
                    <a:pt x="39584" y="123992"/>
                    <a:pt x="45226" y="94316"/>
                  </a:cubicBezTo>
                  <a:cubicBezTo>
                    <a:pt x="47107" y="94525"/>
                    <a:pt x="48570" y="94734"/>
                    <a:pt x="52123" y="94734"/>
                  </a:cubicBezTo>
                  <a:cubicBezTo>
                    <a:pt x="86815" y="94734"/>
                    <a:pt x="118999" y="61923"/>
                    <a:pt x="118999" y="28903"/>
                  </a:cubicBezTo>
                  <a:cubicBezTo>
                    <a:pt x="118999" y="12602"/>
                    <a:pt x="110848" y="63"/>
                    <a:pt x="95174" y="63"/>
                  </a:cubicBezTo>
                  <a:cubicBezTo>
                    <a:pt x="64871" y="63"/>
                    <a:pt x="52332" y="40606"/>
                    <a:pt x="39793" y="81358"/>
                  </a:cubicBezTo>
                  <a:cubicBezTo>
                    <a:pt x="17222" y="77179"/>
                    <a:pt x="5519" y="65475"/>
                    <a:pt x="5519" y="50428"/>
                  </a:cubicBezTo>
                  <a:cubicBezTo>
                    <a:pt x="5519" y="44577"/>
                    <a:pt x="10325" y="21588"/>
                    <a:pt x="22865" y="7168"/>
                  </a:cubicBezTo>
                  <a:cubicBezTo>
                    <a:pt x="24536" y="5287"/>
                    <a:pt x="24536" y="4869"/>
                    <a:pt x="24536" y="4451"/>
                  </a:cubicBezTo>
                  <a:cubicBezTo>
                    <a:pt x="24536" y="3616"/>
                    <a:pt x="24119" y="2362"/>
                    <a:pt x="22029" y="2362"/>
                  </a:cubicBezTo>
                  <a:cubicBezTo>
                    <a:pt x="16177" y="2362"/>
                    <a:pt x="85" y="32665"/>
                    <a:pt x="85" y="52727"/>
                  </a:cubicBezTo>
                  <a:cubicBezTo>
                    <a:pt x="85" y="72372"/>
                    <a:pt x="13878" y="87628"/>
                    <a:pt x="36240" y="92853"/>
                  </a:cubicBezTo>
                  <a:lnTo>
                    <a:pt x="25163" y="127962"/>
                  </a:lnTo>
                  <a:close/>
                  <a:moveTo>
                    <a:pt x="54004" y="82612"/>
                  </a:moveTo>
                  <a:cubicBezTo>
                    <a:pt x="52332" y="82612"/>
                    <a:pt x="51914" y="82612"/>
                    <a:pt x="50242" y="82403"/>
                  </a:cubicBezTo>
                  <a:cubicBezTo>
                    <a:pt x="47734" y="82403"/>
                    <a:pt x="47525" y="82194"/>
                    <a:pt x="47525" y="81567"/>
                  </a:cubicBezTo>
                  <a:cubicBezTo>
                    <a:pt x="47525" y="81149"/>
                    <a:pt x="51078" y="62132"/>
                    <a:pt x="51705" y="58997"/>
                  </a:cubicBezTo>
                  <a:cubicBezTo>
                    <a:pt x="58183" y="32247"/>
                    <a:pt x="74484" y="12184"/>
                    <a:pt x="93084" y="12184"/>
                  </a:cubicBezTo>
                  <a:cubicBezTo>
                    <a:pt x="107504" y="12184"/>
                    <a:pt x="113147" y="23469"/>
                    <a:pt x="113147" y="33501"/>
                  </a:cubicBezTo>
                  <a:cubicBezTo>
                    <a:pt x="113147" y="57116"/>
                    <a:pt x="86188" y="82612"/>
                    <a:pt x="54004" y="82612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349" name="Group 1348" descr="\documentclass{article}&#10;\usepackage{amsmath}&#10;\pagestyle{empty}&#10;\begin{document}&#10;&#10;&#10; $\Delta\beta$&#10;&#10;\end{document}" title="IguanaTex Vector Display">
            <a:extLst>
              <a:ext uri="{FF2B5EF4-FFF2-40B4-BE49-F238E27FC236}">
                <a16:creationId xmlns:a16="http://schemas.microsoft.com/office/drawing/2014/main" id="{E563DDAD-D46C-F280-33A4-FF90C1EA1829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16200000">
            <a:off x="5489575" y="3759062"/>
            <a:ext cx="289580" cy="190177"/>
            <a:chOff x="5767191" y="2773613"/>
            <a:chExt cx="289580" cy="190177"/>
          </a:xfrm>
        </p:grpSpPr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6BF40B34-3321-8FE6-0932-FF8D3752345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67191" y="2773613"/>
              <a:ext cx="156986" cy="149634"/>
            </a:xfrm>
            <a:custGeom>
              <a:avLst/>
              <a:gdLst>
                <a:gd name="connsiteX0" fmla="*/ 84101 w 156986"/>
                <a:gd name="connsiteY0" fmla="*/ 3825 h 149634"/>
                <a:gd name="connsiteX1" fmla="*/ 78570 w 156986"/>
                <a:gd name="connsiteY1" fmla="*/ 63 h 149634"/>
                <a:gd name="connsiteX2" fmla="*/ 73039 w 156986"/>
                <a:gd name="connsiteY2" fmla="*/ 3825 h 149634"/>
                <a:gd name="connsiteX3" fmla="*/ 1140 w 156986"/>
                <a:gd name="connsiteY3" fmla="*/ 145517 h 149634"/>
                <a:gd name="connsiteX4" fmla="*/ 77 w 156986"/>
                <a:gd name="connsiteY4" fmla="*/ 148025 h 149634"/>
                <a:gd name="connsiteX5" fmla="*/ 4757 w 156986"/>
                <a:gd name="connsiteY5" fmla="*/ 149697 h 149634"/>
                <a:gd name="connsiteX6" fmla="*/ 152383 w 156986"/>
                <a:gd name="connsiteY6" fmla="*/ 149697 h 149634"/>
                <a:gd name="connsiteX7" fmla="*/ 157063 w 156986"/>
                <a:gd name="connsiteY7" fmla="*/ 148025 h 149634"/>
                <a:gd name="connsiteX8" fmla="*/ 156000 w 156986"/>
                <a:gd name="connsiteY8" fmla="*/ 145517 h 149634"/>
                <a:gd name="connsiteX9" fmla="*/ 84101 w 156986"/>
                <a:gd name="connsiteY9" fmla="*/ 3825 h 149634"/>
                <a:gd name="connsiteX10" fmla="*/ 71763 w 156986"/>
                <a:gd name="connsiteY10" fmla="*/ 20961 h 149634"/>
                <a:gd name="connsiteX11" fmla="*/ 128984 w 156986"/>
                <a:gd name="connsiteY11" fmla="*/ 133814 h 149634"/>
                <a:gd name="connsiteX12" fmla="*/ 14329 w 156986"/>
                <a:gd name="connsiteY12" fmla="*/ 133814 h 149634"/>
                <a:gd name="connsiteX13" fmla="*/ 71763 w 156986"/>
                <a:gd name="connsiteY13" fmla="*/ 20961 h 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986" h="149634">
                  <a:moveTo>
                    <a:pt x="84101" y="3825"/>
                  </a:moveTo>
                  <a:cubicBezTo>
                    <a:pt x="82612" y="1108"/>
                    <a:pt x="82186" y="63"/>
                    <a:pt x="78570" y="63"/>
                  </a:cubicBezTo>
                  <a:cubicBezTo>
                    <a:pt x="74954" y="63"/>
                    <a:pt x="74528" y="1108"/>
                    <a:pt x="73039" y="3825"/>
                  </a:cubicBezTo>
                  <a:lnTo>
                    <a:pt x="1140" y="145517"/>
                  </a:lnTo>
                  <a:cubicBezTo>
                    <a:pt x="77" y="147398"/>
                    <a:pt x="77" y="147816"/>
                    <a:pt x="77" y="148025"/>
                  </a:cubicBezTo>
                  <a:cubicBezTo>
                    <a:pt x="77" y="149697"/>
                    <a:pt x="1353" y="149697"/>
                    <a:pt x="4757" y="149697"/>
                  </a:cubicBezTo>
                  <a:lnTo>
                    <a:pt x="152383" y="149697"/>
                  </a:lnTo>
                  <a:cubicBezTo>
                    <a:pt x="155787" y="149697"/>
                    <a:pt x="157063" y="149697"/>
                    <a:pt x="157063" y="148025"/>
                  </a:cubicBezTo>
                  <a:cubicBezTo>
                    <a:pt x="157063" y="147816"/>
                    <a:pt x="157063" y="147398"/>
                    <a:pt x="156000" y="145517"/>
                  </a:cubicBezTo>
                  <a:lnTo>
                    <a:pt x="84101" y="3825"/>
                  </a:lnTo>
                  <a:close/>
                  <a:moveTo>
                    <a:pt x="71763" y="20961"/>
                  </a:moveTo>
                  <a:lnTo>
                    <a:pt x="128984" y="133814"/>
                  </a:lnTo>
                  <a:lnTo>
                    <a:pt x="14329" y="133814"/>
                  </a:lnTo>
                  <a:lnTo>
                    <a:pt x="71763" y="2096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5A25017C-2AE9-9F9B-9301-B3D61AEEF21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40813" y="2775703"/>
              <a:ext cx="115958" cy="188087"/>
            </a:xfrm>
            <a:custGeom>
              <a:avLst/>
              <a:gdLst>
                <a:gd name="connsiteX0" fmla="*/ 116044 w 115958"/>
                <a:gd name="connsiteY0" fmla="*/ 28694 h 188087"/>
                <a:gd name="connsiteX1" fmla="*/ 87114 w 115958"/>
                <a:gd name="connsiteY1" fmla="*/ 63 h 188087"/>
                <a:gd name="connsiteX2" fmla="*/ 61375 w 115958"/>
                <a:gd name="connsiteY2" fmla="*/ 8840 h 188087"/>
                <a:gd name="connsiteX3" fmla="*/ 33934 w 115958"/>
                <a:gd name="connsiteY3" fmla="*/ 53354 h 188087"/>
                <a:gd name="connsiteX4" fmla="*/ 112 w 115958"/>
                <a:gd name="connsiteY4" fmla="*/ 186061 h 188087"/>
                <a:gd name="connsiteX5" fmla="*/ 2665 w 115958"/>
                <a:gd name="connsiteY5" fmla="*/ 188150 h 188087"/>
                <a:gd name="connsiteX6" fmla="*/ 5217 w 115958"/>
                <a:gd name="connsiteY6" fmla="*/ 187106 h 188087"/>
                <a:gd name="connsiteX7" fmla="*/ 20108 w 115958"/>
                <a:gd name="connsiteY7" fmla="*/ 129425 h 188087"/>
                <a:gd name="connsiteX8" fmla="*/ 49037 w 115958"/>
                <a:gd name="connsiteY8" fmla="*/ 149697 h 188087"/>
                <a:gd name="connsiteX9" fmla="*/ 90092 w 115958"/>
                <a:gd name="connsiteY9" fmla="*/ 133187 h 188087"/>
                <a:gd name="connsiteX10" fmla="*/ 107110 w 115958"/>
                <a:gd name="connsiteY10" fmla="*/ 94734 h 188087"/>
                <a:gd name="connsiteX11" fmla="*/ 91581 w 115958"/>
                <a:gd name="connsiteY11" fmla="*/ 63595 h 188087"/>
                <a:gd name="connsiteX12" fmla="*/ 116044 w 115958"/>
                <a:gd name="connsiteY12" fmla="*/ 28694 h 188087"/>
                <a:gd name="connsiteX13" fmla="*/ 77754 w 115958"/>
                <a:gd name="connsiteY13" fmla="*/ 63386 h 188087"/>
                <a:gd name="connsiteX14" fmla="*/ 67544 w 115958"/>
                <a:gd name="connsiteY14" fmla="*/ 64849 h 188087"/>
                <a:gd name="connsiteX15" fmla="*/ 58184 w 115958"/>
                <a:gd name="connsiteY15" fmla="*/ 64013 h 188087"/>
                <a:gd name="connsiteX16" fmla="*/ 68607 w 115958"/>
                <a:gd name="connsiteY16" fmla="*/ 62341 h 188087"/>
                <a:gd name="connsiteX17" fmla="*/ 77754 w 115958"/>
                <a:gd name="connsiteY17" fmla="*/ 63386 h 188087"/>
                <a:gd name="connsiteX18" fmla="*/ 104131 w 115958"/>
                <a:gd name="connsiteY18" fmla="*/ 23887 h 188087"/>
                <a:gd name="connsiteX19" fmla="*/ 84987 w 115958"/>
                <a:gd name="connsiteY19" fmla="*/ 60042 h 188087"/>
                <a:gd name="connsiteX20" fmla="*/ 68607 w 115958"/>
                <a:gd name="connsiteY20" fmla="*/ 57534 h 188087"/>
                <a:gd name="connsiteX21" fmla="*/ 52228 w 115958"/>
                <a:gd name="connsiteY21" fmla="*/ 64222 h 188087"/>
                <a:gd name="connsiteX22" fmla="*/ 66906 w 115958"/>
                <a:gd name="connsiteY22" fmla="*/ 69446 h 188087"/>
                <a:gd name="connsiteX23" fmla="*/ 84349 w 115958"/>
                <a:gd name="connsiteY23" fmla="*/ 66729 h 188087"/>
                <a:gd name="connsiteX24" fmla="*/ 93708 w 115958"/>
                <a:gd name="connsiteY24" fmla="*/ 90345 h 188087"/>
                <a:gd name="connsiteX25" fmla="*/ 83072 w 115958"/>
                <a:gd name="connsiteY25" fmla="*/ 126291 h 188087"/>
                <a:gd name="connsiteX26" fmla="*/ 48399 w 115958"/>
                <a:gd name="connsiteY26" fmla="*/ 145099 h 188087"/>
                <a:gd name="connsiteX27" fmla="*/ 24149 w 115958"/>
                <a:gd name="connsiteY27" fmla="*/ 118140 h 188087"/>
                <a:gd name="connsiteX28" fmla="*/ 25213 w 115958"/>
                <a:gd name="connsiteY28" fmla="*/ 108945 h 188087"/>
                <a:gd name="connsiteX29" fmla="*/ 38827 w 115958"/>
                <a:gd name="connsiteY29" fmla="*/ 56071 h 188087"/>
                <a:gd name="connsiteX30" fmla="*/ 84349 w 115958"/>
                <a:gd name="connsiteY30" fmla="*/ 4869 h 188087"/>
                <a:gd name="connsiteX31" fmla="*/ 104131 w 115958"/>
                <a:gd name="connsiteY31" fmla="*/ 23887 h 18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958" h="188087">
                  <a:moveTo>
                    <a:pt x="116044" y="28694"/>
                  </a:moveTo>
                  <a:cubicBezTo>
                    <a:pt x="116044" y="13020"/>
                    <a:pt x="104344" y="63"/>
                    <a:pt x="87114" y="63"/>
                  </a:cubicBezTo>
                  <a:cubicBezTo>
                    <a:pt x="74776" y="63"/>
                    <a:pt x="68820" y="3407"/>
                    <a:pt x="61375" y="8840"/>
                  </a:cubicBezTo>
                  <a:cubicBezTo>
                    <a:pt x="49675" y="17200"/>
                    <a:pt x="37976" y="37471"/>
                    <a:pt x="33934" y="53354"/>
                  </a:cubicBezTo>
                  <a:lnTo>
                    <a:pt x="112" y="186061"/>
                  </a:lnTo>
                  <a:cubicBezTo>
                    <a:pt x="-101" y="186897"/>
                    <a:pt x="963" y="188150"/>
                    <a:pt x="2665" y="188150"/>
                  </a:cubicBezTo>
                  <a:cubicBezTo>
                    <a:pt x="4366" y="188150"/>
                    <a:pt x="5005" y="187732"/>
                    <a:pt x="5217" y="187106"/>
                  </a:cubicBezTo>
                  <a:lnTo>
                    <a:pt x="20108" y="129425"/>
                  </a:lnTo>
                  <a:cubicBezTo>
                    <a:pt x="24149" y="141964"/>
                    <a:pt x="33509" y="149697"/>
                    <a:pt x="49037" y="149697"/>
                  </a:cubicBezTo>
                  <a:cubicBezTo>
                    <a:pt x="64566" y="149697"/>
                    <a:pt x="80520" y="142382"/>
                    <a:pt x="90092" y="133187"/>
                  </a:cubicBezTo>
                  <a:cubicBezTo>
                    <a:pt x="100303" y="123574"/>
                    <a:pt x="107110" y="110199"/>
                    <a:pt x="107110" y="94734"/>
                  </a:cubicBezTo>
                  <a:cubicBezTo>
                    <a:pt x="107110" y="79687"/>
                    <a:pt x="99239" y="68819"/>
                    <a:pt x="91581" y="63595"/>
                  </a:cubicBezTo>
                  <a:cubicBezTo>
                    <a:pt x="103919" y="56698"/>
                    <a:pt x="116044" y="43741"/>
                    <a:pt x="116044" y="28694"/>
                  </a:cubicBezTo>
                  <a:close/>
                  <a:moveTo>
                    <a:pt x="77754" y="63386"/>
                  </a:moveTo>
                  <a:cubicBezTo>
                    <a:pt x="74989" y="64431"/>
                    <a:pt x="72649" y="64849"/>
                    <a:pt x="67544" y="64849"/>
                  </a:cubicBezTo>
                  <a:cubicBezTo>
                    <a:pt x="64566" y="64849"/>
                    <a:pt x="60311" y="65058"/>
                    <a:pt x="58184" y="64013"/>
                  </a:cubicBezTo>
                  <a:cubicBezTo>
                    <a:pt x="58610" y="61923"/>
                    <a:pt x="66268" y="62341"/>
                    <a:pt x="68607" y="62341"/>
                  </a:cubicBezTo>
                  <a:cubicBezTo>
                    <a:pt x="73075" y="62341"/>
                    <a:pt x="74989" y="62341"/>
                    <a:pt x="77754" y="63386"/>
                  </a:cubicBezTo>
                  <a:close/>
                  <a:moveTo>
                    <a:pt x="104131" y="23887"/>
                  </a:moveTo>
                  <a:cubicBezTo>
                    <a:pt x="104131" y="38516"/>
                    <a:pt x="96048" y="53563"/>
                    <a:pt x="84987" y="60042"/>
                  </a:cubicBezTo>
                  <a:cubicBezTo>
                    <a:pt x="79243" y="57952"/>
                    <a:pt x="74989" y="57534"/>
                    <a:pt x="68607" y="57534"/>
                  </a:cubicBezTo>
                  <a:cubicBezTo>
                    <a:pt x="64140" y="57534"/>
                    <a:pt x="52228" y="57325"/>
                    <a:pt x="52228" y="64222"/>
                  </a:cubicBezTo>
                  <a:cubicBezTo>
                    <a:pt x="52015" y="70073"/>
                    <a:pt x="63077" y="69446"/>
                    <a:pt x="66906" y="69446"/>
                  </a:cubicBezTo>
                  <a:cubicBezTo>
                    <a:pt x="74776" y="69446"/>
                    <a:pt x="77967" y="69237"/>
                    <a:pt x="84349" y="66729"/>
                  </a:cubicBezTo>
                  <a:cubicBezTo>
                    <a:pt x="92432" y="74253"/>
                    <a:pt x="93496" y="80731"/>
                    <a:pt x="93708" y="90345"/>
                  </a:cubicBezTo>
                  <a:cubicBezTo>
                    <a:pt x="94134" y="102466"/>
                    <a:pt x="89028" y="118140"/>
                    <a:pt x="83072" y="126291"/>
                  </a:cubicBezTo>
                  <a:cubicBezTo>
                    <a:pt x="74776" y="137576"/>
                    <a:pt x="60524" y="145099"/>
                    <a:pt x="48399" y="145099"/>
                  </a:cubicBezTo>
                  <a:cubicBezTo>
                    <a:pt x="32233" y="145099"/>
                    <a:pt x="24149" y="132978"/>
                    <a:pt x="24149" y="118140"/>
                  </a:cubicBezTo>
                  <a:cubicBezTo>
                    <a:pt x="24149" y="116050"/>
                    <a:pt x="24149" y="112915"/>
                    <a:pt x="25213" y="108945"/>
                  </a:cubicBezTo>
                  <a:lnTo>
                    <a:pt x="38827" y="56071"/>
                  </a:lnTo>
                  <a:cubicBezTo>
                    <a:pt x="43507" y="38098"/>
                    <a:pt x="58822" y="4869"/>
                    <a:pt x="84349" y="4869"/>
                  </a:cubicBezTo>
                  <a:cubicBezTo>
                    <a:pt x="96686" y="4869"/>
                    <a:pt x="104131" y="11348"/>
                    <a:pt x="104131" y="23887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352" name="Group 1351" descr="\documentclass{article}&#10;\usepackage{amsmath}&#10;\pagestyle{empty}&#10;\begin{document}&#10;&#10;&#10;$$f = c\beta\gamma^3/(a \omega)$$&#10;&#10;\end{document}" title="IguanaTex Vector Display">
            <a:extLst>
              <a:ext uri="{FF2B5EF4-FFF2-40B4-BE49-F238E27FC236}">
                <a16:creationId xmlns:a16="http://schemas.microsoft.com/office/drawing/2014/main" id="{CB0AB53E-E361-D24A-E363-8EB3D57F35F0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37703" y="3362385"/>
            <a:ext cx="1330149" cy="241027"/>
            <a:chOff x="8826093" y="3721327"/>
            <a:chExt cx="1330149" cy="241027"/>
          </a:xfrm>
        </p:grpSpPr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4DAB7DE5-A76B-2484-36BF-FCE6B0C81B5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26093" y="3758237"/>
              <a:ext cx="105099" cy="194499"/>
            </a:xfrm>
            <a:custGeom>
              <a:avLst/>
              <a:gdLst>
                <a:gd name="connsiteX0" fmla="*/ 66336 w 105099"/>
                <a:gd name="connsiteY0" fmla="*/ 65264 h 194499"/>
                <a:gd name="connsiteX1" fmla="*/ 84449 w 105099"/>
                <a:gd name="connsiteY1" fmla="*/ 65264 h 194499"/>
                <a:gd name="connsiteX2" fmla="*/ 90768 w 105099"/>
                <a:gd name="connsiteY2" fmla="*/ 60989 h 194499"/>
                <a:gd name="connsiteX3" fmla="*/ 85081 w 105099"/>
                <a:gd name="connsiteY3" fmla="*/ 58638 h 194499"/>
                <a:gd name="connsiteX4" fmla="*/ 67600 w 105099"/>
                <a:gd name="connsiteY4" fmla="*/ 58638 h 194499"/>
                <a:gd name="connsiteX5" fmla="*/ 72023 w 105099"/>
                <a:gd name="connsiteY5" fmla="*/ 34272 h 194499"/>
                <a:gd name="connsiteX6" fmla="*/ 77077 w 105099"/>
                <a:gd name="connsiteY6" fmla="*/ 12044 h 194499"/>
                <a:gd name="connsiteX7" fmla="*/ 86977 w 105099"/>
                <a:gd name="connsiteY7" fmla="*/ 4777 h 194499"/>
                <a:gd name="connsiteX8" fmla="*/ 97297 w 105099"/>
                <a:gd name="connsiteY8" fmla="*/ 8624 h 194499"/>
                <a:gd name="connsiteX9" fmla="*/ 85923 w 105099"/>
                <a:gd name="connsiteY9" fmla="*/ 20166 h 194499"/>
                <a:gd name="connsiteX10" fmla="*/ 93716 w 105099"/>
                <a:gd name="connsiteY10" fmla="*/ 27647 h 194499"/>
                <a:gd name="connsiteX11" fmla="*/ 105300 w 105099"/>
                <a:gd name="connsiteY11" fmla="*/ 14822 h 194499"/>
                <a:gd name="connsiteX12" fmla="*/ 86977 w 105099"/>
                <a:gd name="connsiteY12" fmla="*/ 75 h 194499"/>
                <a:gd name="connsiteX13" fmla="*/ 60228 w 105099"/>
                <a:gd name="connsiteY13" fmla="*/ 25082 h 194499"/>
                <a:gd name="connsiteX14" fmla="*/ 53277 w 105099"/>
                <a:gd name="connsiteY14" fmla="*/ 58638 h 194499"/>
                <a:gd name="connsiteX15" fmla="*/ 38745 w 105099"/>
                <a:gd name="connsiteY15" fmla="*/ 58638 h 194499"/>
                <a:gd name="connsiteX16" fmla="*/ 32426 w 105099"/>
                <a:gd name="connsiteY16" fmla="*/ 62699 h 194499"/>
                <a:gd name="connsiteX17" fmla="*/ 38324 w 105099"/>
                <a:gd name="connsiteY17" fmla="*/ 65264 h 194499"/>
                <a:gd name="connsiteX18" fmla="*/ 52224 w 105099"/>
                <a:gd name="connsiteY18" fmla="*/ 65264 h 194499"/>
                <a:gd name="connsiteX19" fmla="*/ 36428 w 105099"/>
                <a:gd name="connsiteY19" fmla="*/ 149690 h 194499"/>
                <a:gd name="connsiteX20" fmla="*/ 18104 w 105099"/>
                <a:gd name="connsiteY20" fmla="*/ 189872 h 194499"/>
                <a:gd name="connsiteX21" fmla="*/ 7994 w 105099"/>
                <a:gd name="connsiteY21" fmla="*/ 186025 h 194499"/>
                <a:gd name="connsiteX22" fmla="*/ 19578 w 105099"/>
                <a:gd name="connsiteY22" fmla="*/ 174483 h 194499"/>
                <a:gd name="connsiteX23" fmla="*/ 11785 w 105099"/>
                <a:gd name="connsiteY23" fmla="*/ 167002 h 194499"/>
                <a:gd name="connsiteX24" fmla="*/ 201 w 105099"/>
                <a:gd name="connsiteY24" fmla="*/ 179826 h 194499"/>
                <a:gd name="connsiteX25" fmla="*/ 18104 w 105099"/>
                <a:gd name="connsiteY25" fmla="*/ 194574 h 194499"/>
                <a:gd name="connsiteX26" fmla="*/ 41904 w 105099"/>
                <a:gd name="connsiteY26" fmla="*/ 173842 h 194499"/>
                <a:gd name="connsiteX27" fmla="*/ 53699 w 105099"/>
                <a:gd name="connsiteY27" fmla="*/ 133018 h 194499"/>
                <a:gd name="connsiteX28" fmla="*/ 66336 w 105099"/>
                <a:gd name="connsiteY28" fmla="*/ 65264 h 19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099" h="194499">
                  <a:moveTo>
                    <a:pt x="66336" y="65264"/>
                  </a:moveTo>
                  <a:lnTo>
                    <a:pt x="84449" y="65264"/>
                  </a:lnTo>
                  <a:cubicBezTo>
                    <a:pt x="88662" y="65264"/>
                    <a:pt x="90768" y="65264"/>
                    <a:pt x="90768" y="60989"/>
                  </a:cubicBezTo>
                  <a:cubicBezTo>
                    <a:pt x="90768" y="58638"/>
                    <a:pt x="88662" y="58638"/>
                    <a:pt x="85081" y="58638"/>
                  </a:cubicBezTo>
                  <a:lnTo>
                    <a:pt x="67600" y="58638"/>
                  </a:lnTo>
                  <a:lnTo>
                    <a:pt x="72023" y="34272"/>
                  </a:lnTo>
                  <a:cubicBezTo>
                    <a:pt x="72865" y="29784"/>
                    <a:pt x="75814" y="14609"/>
                    <a:pt x="77077" y="12044"/>
                  </a:cubicBezTo>
                  <a:cubicBezTo>
                    <a:pt x="78973" y="7983"/>
                    <a:pt x="82554" y="4777"/>
                    <a:pt x="86977" y="4777"/>
                  </a:cubicBezTo>
                  <a:cubicBezTo>
                    <a:pt x="87819" y="4777"/>
                    <a:pt x="93295" y="4777"/>
                    <a:pt x="97297" y="8624"/>
                  </a:cubicBezTo>
                  <a:cubicBezTo>
                    <a:pt x="88030" y="9479"/>
                    <a:pt x="85923" y="16960"/>
                    <a:pt x="85923" y="20166"/>
                  </a:cubicBezTo>
                  <a:cubicBezTo>
                    <a:pt x="85923" y="25082"/>
                    <a:pt x="89715" y="27647"/>
                    <a:pt x="93716" y="27647"/>
                  </a:cubicBezTo>
                  <a:cubicBezTo>
                    <a:pt x="99193" y="27647"/>
                    <a:pt x="105300" y="22944"/>
                    <a:pt x="105300" y="14822"/>
                  </a:cubicBezTo>
                  <a:cubicBezTo>
                    <a:pt x="105300" y="4991"/>
                    <a:pt x="95612" y="75"/>
                    <a:pt x="86977" y="75"/>
                  </a:cubicBezTo>
                  <a:cubicBezTo>
                    <a:pt x="79816" y="75"/>
                    <a:pt x="66547" y="3922"/>
                    <a:pt x="60228" y="25082"/>
                  </a:cubicBezTo>
                  <a:cubicBezTo>
                    <a:pt x="58964" y="29570"/>
                    <a:pt x="58332" y="31708"/>
                    <a:pt x="53277" y="58638"/>
                  </a:cubicBezTo>
                  <a:lnTo>
                    <a:pt x="38745" y="58638"/>
                  </a:lnTo>
                  <a:cubicBezTo>
                    <a:pt x="34743" y="58638"/>
                    <a:pt x="32426" y="58638"/>
                    <a:pt x="32426" y="62699"/>
                  </a:cubicBezTo>
                  <a:cubicBezTo>
                    <a:pt x="32426" y="65264"/>
                    <a:pt x="34322" y="65264"/>
                    <a:pt x="38324" y="65264"/>
                  </a:cubicBezTo>
                  <a:lnTo>
                    <a:pt x="52224" y="65264"/>
                  </a:lnTo>
                  <a:lnTo>
                    <a:pt x="36428" y="149690"/>
                  </a:lnTo>
                  <a:cubicBezTo>
                    <a:pt x="32637" y="170422"/>
                    <a:pt x="29056" y="189872"/>
                    <a:pt x="18104" y="189872"/>
                  </a:cubicBezTo>
                  <a:cubicBezTo>
                    <a:pt x="17262" y="189872"/>
                    <a:pt x="11996" y="189872"/>
                    <a:pt x="7994" y="186025"/>
                  </a:cubicBezTo>
                  <a:cubicBezTo>
                    <a:pt x="17683" y="185384"/>
                    <a:pt x="19578" y="177689"/>
                    <a:pt x="19578" y="174483"/>
                  </a:cubicBezTo>
                  <a:cubicBezTo>
                    <a:pt x="19578" y="169567"/>
                    <a:pt x="15787" y="167002"/>
                    <a:pt x="11785" y="167002"/>
                  </a:cubicBezTo>
                  <a:cubicBezTo>
                    <a:pt x="6309" y="167002"/>
                    <a:pt x="201" y="171705"/>
                    <a:pt x="201" y="179826"/>
                  </a:cubicBezTo>
                  <a:cubicBezTo>
                    <a:pt x="201" y="189445"/>
                    <a:pt x="9469" y="194574"/>
                    <a:pt x="18104" y="194574"/>
                  </a:cubicBezTo>
                  <a:cubicBezTo>
                    <a:pt x="29688" y="194574"/>
                    <a:pt x="38113" y="181964"/>
                    <a:pt x="41904" y="173842"/>
                  </a:cubicBezTo>
                  <a:cubicBezTo>
                    <a:pt x="48644" y="160377"/>
                    <a:pt x="53488" y="134515"/>
                    <a:pt x="53699" y="133018"/>
                  </a:cubicBezTo>
                  <a:lnTo>
                    <a:pt x="66336" y="65264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CDE6E41F-E7A1-8B21-6794-E13C8BB7D6A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011016" y="3830480"/>
              <a:ext cx="140061" cy="50014"/>
            </a:xfrm>
            <a:custGeom>
              <a:avLst/>
              <a:gdLst>
                <a:gd name="connsiteX0" fmla="*/ 133111 w 140061"/>
                <a:gd name="connsiteY0" fmla="*/ 8624 h 50014"/>
                <a:gd name="connsiteX1" fmla="*/ 140272 w 140061"/>
                <a:gd name="connsiteY1" fmla="*/ 4349 h 50014"/>
                <a:gd name="connsiteX2" fmla="*/ 133322 w 140061"/>
                <a:gd name="connsiteY2" fmla="*/ 75 h 50014"/>
                <a:gd name="connsiteX3" fmla="*/ 7161 w 140061"/>
                <a:gd name="connsiteY3" fmla="*/ 75 h 50014"/>
                <a:gd name="connsiteX4" fmla="*/ 210 w 140061"/>
                <a:gd name="connsiteY4" fmla="*/ 4349 h 50014"/>
                <a:gd name="connsiteX5" fmla="*/ 7371 w 140061"/>
                <a:gd name="connsiteY5" fmla="*/ 8624 h 50014"/>
                <a:gd name="connsiteX6" fmla="*/ 133111 w 140061"/>
                <a:gd name="connsiteY6" fmla="*/ 8624 h 50014"/>
                <a:gd name="connsiteX7" fmla="*/ 133322 w 140061"/>
                <a:gd name="connsiteY7" fmla="*/ 50089 h 50014"/>
                <a:gd name="connsiteX8" fmla="*/ 140272 w 140061"/>
                <a:gd name="connsiteY8" fmla="*/ 45814 h 50014"/>
                <a:gd name="connsiteX9" fmla="*/ 133111 w 140061"/>
                <a:gd name="connsiteY9" fmla="*/ 41539 h 50014"/>
                <a:gd name="connsiteX10" fmla="*/ 7371 w 140061"/>
                <a:gd name="connsiteY10" fmla="*/ 41539 h 50014"/>
                <a:gd name="connsiteX11" fmla="*/ 210 w 140061"/>
                <a:gd name="connsiteY11" fmla="*/ 45814 h 50014"/>
                <a:gd name="connsiteX12" fmla="*/ 7161 w 140061"/>
                <a:gd name="connsiteY12" fmla="*/ 50089 h 50014"/>
                <a:gd name="connsiteX13" fmla="*/ 133322 w 140061"/>
                <a:gd name="connsiteY13" fmla="*/ 50089 h 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061" h="50014">
                  <a:moveTo>
                    <a:pt x="133111" y="8624"/>
                  </a:moveTo>
                  <a:cubicBezTo>
                    <a:pt x="136270" y="8624"/>
                    <a:pt x="140272" y="8624"/>
                    <a:pt x="140272" y="4349"/>
                  </a:cubicBezTo>
                  <a:cubicBezTo>
                    <a:pt x="140272" y="75"/>
                    <a:pt x="136270" y="75"/>
                    <a:pt x="133322" y="75"/>
                  </a:cubicBezTo>
                  <a:lnTo>
                    <a:pt x="7161" y="75"/>
                  </a:lnTo>
                  <a:cubicBezTo>
                    <a:pt x="4212" y="75"/>
                    <a:pt x="210" y="75"/>
                    <a:pt x="210" y="4349"/>
                  </a:cubicBezTo>
                  <a:cubicBezTo>
                    <a:pt x="210" y="8624"/>
                    <a:pt x="4212" y="8624"/>
                    <a:pt x="7371" y="8624"/>
                  </a:cubicBezTo>
                  <a:lnTo>
                    <a:pt x="133111" y="8624"/>
                  </a:lnTo>
                  <a:close/>
                  <a:moveTo>
                    <a:pt x="133322" y="50089"/>
                  </a:moveTo>
                  <a:cubicBezTo>
                    <a:pt x="136270" y="50089"/>
                    <a:pt x="140272" y="50089"/>
                    <a:pt x="140272" y="45814"/>
                  </a:cubicBezTo>
                  <a:cubicBezTo>
                    <a:pt x="140272" y="41539"/>
                    <a:pt x="136270" y="41539"/>
                    <a:pt x="133111" y="41539"/>
                  </a:cubicBezTo>
                  <a:lnTo>
                    <a:pt x="7371" y="41539"/>
                  </a:lnTo>
                  <a:cubicBezTo>
                    <a:pt x="4212" y="41539"/>
                    <a:pt x="210" y="41539"/>
                    <a:pt x="210" y="45814"/>
                  </a:cubicBezTo>
                  <a:cubicBezTo>
                    <a:pt x="210" y="50089"/>
                    <a:pt x="4212" y="50089"/>
                    <a:pt x="7161" y="50089"/>
                  </a:cubicBezTo>
                  <a:lnTo>
                    <a:pt x="133322" y="50089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757387D0-DC96-9F7E-1C63-1BE01288CA4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230176" y="3814450"/>
              <a:ext cx="81930" cy="96822"/>
            </a:xfrm>
            <a:custGeom>
              <a:avLst/>
              <a:gdLst>
                <a:gd name="connsiteX0" fmla="*/ 74991 w 81930"/>
                <a:gd name="connsiteY0" fmla="*/ 13326 h 96822"/>
                <a:gd name="connsiteX1" fmla="*/ 65723 w 81930"/>
                <a:gd name="connsiteY1" fmla="*/ 16319 h 96822"/>
                <a:gd name="connsiteX2" fmla="*/ 61932 w 81930"/>
                <a:gd name="connsiteY2" fmla="*/ 24654 h 96822"/>
                <a:gd name="connsiteX3" fmla="*/ 69725 w 81930"/>
                <a:gd name="connsiteY3" fmla="*/ 32135 h 96822"/>
                <a:gd name="connsiteX4" fmla="*/ 81520 w 81930"/>
                <a:gd name="connsiteY4" fmla="*/ 18456 h 96822"/>
                <a:gd name="connsiteX5" fmla="*/ 56667 w 81930"/>
                <a:gd name="connsiteY5" fmla="*/ 75 h 96822"/>
                <a:gd name="connsiteX6" fmla="*/ 221 w 81930"/>
                <a:gd name="connsiteY6" fmla="*/ 60776 h 96822"/>
                <a:gd name="connsiteX7" fmla="*/ 34341 w 81930"/>
                <a:gd name="connsiteY7" fmla="*/ 96897 h 96822"/>
                <a:gd name="connsiteX8" fmla="*/ 82152 w 81930"/>
                <a:gd name="connsiteY8" fmla="*/ 71676 h 96822"/>
                <a:gd name="connsiteX9" fmla="*/ 79624 w 81930"/>
                <a:gd name="connsiteY9" fmla="*/ 68898 h 96822"/>
                <a:gd name="connsiteX10" fmla="*/ 76886 w 81930"/>
                <a:gd name="connsiteY10" fmla="*/ 71035 h 96822"/>
                <a:gd name="connsiteX11" fmla="*/ 34762 w 81930"/>
                <a:gd name="connsiteY11" fmla="*/ 92195 h 96822"/>
                <a:gd name="connsiteX12" fmla="*/ 15806 w 81930"/>
                <a:gd name="connsiteY12" fmla="*/ 68898 h 96822"/>
                <a:gd name="connsiteX13" fmla="*/ 27180 w 81930"/>
                <a:gd name="connsiteY13" fmla="*/ 26150 h 96822"/>
                <a:gd name="connsiteX14" fmla="*/ 56877 w 81930"/>
                <a:gd name="connsiteY14" fmla="*/ 4777 h 96822"/>
                <a:gd name="connsiteX15" fmla="*/ 74991 w 81930"/>
                <a:gd name="connsiteY15" fmla="*/ 13326 h 9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930" h="96822">
                  <a:moveTo>
                    <a:pt x="74991" y="13326"/>
                  </a:moveTo>
                  <a:cubicBezTo>
                    <a:pt x="71621" y="13326"/>
                    <a:pt x="68672" y="13326"/>
                    <a:pt x="65723" y="16319"/>
                  </a:cubicBezTo>
                  <a:cubicBezTo>
                    <a:pt x="62353" y="19525"/>
                    <a:pt x="61932" y="23158"/>
                    <a:pt x="61932" y="24654"/>
                  </a:cubicBezTo>
                  <a:cubicBezTo>
                    <a:pt x="61932" y="29784"/>
                    <a:pt x="65723" y="32135"/>
                    <a:pt x="69725" y="32135"/>
                  </a:cubicBezTo>
                  <a:cubicBezTo>
                    <a:pt x="75833" y="32135"/>
                    <a:pt x="81520" y="27005"/>
                    <a:pt x="81520" y="18456"/>
                  </a:cubicBezTo>
                  <a:cubicBezTo>
                    <a:pt x="81520" y="7983"/>
                    <a:pt x="71621" y="75"/>
                    <a:pt x="56667" y="75"/>
                  </a:cubicBezTo>
                  <a:cubicBezTo>
                    <a:pt x="28233" y="75"/>
                    <a:pt x="221" y="30639"/>
                    <a:pt x="221" y="60776"/>
                  </a:cubicBezTo>
                  <a:cubicBezTo>
                    <a:pt x="221" y="80012"/>
                    <a:pt x="12437" y="96897"/>
                    <a:pt x="34341" y="96897"/>
                  </a:cubicBezTo>
                  <a:cubicBezTo>
                    <a:pt x="64460" y="96897"/>
                    <a:pt x="82152" y="74241"/>
                    <a:pt x="82152" y="71676"/>
                  </a:cubicBezTo>
                  <a:cubicBezTo>
                    <a:pt x="82152" y="70394"/>
                    <a:pt x="80888" y="68898"/>
                    <a:pt x="79624" y="68898"/>
                  </a:cubicBezTo>
                  <a:cubicBezTo>
                    <a:pt x="78571" y="68898"/>
                    <a:pt x="78150" y="69325"/>
                    <a:pt x="76886" y="71035"/>
                  </a:cubicBezTo>
                  <a:cubicBezTo>
                    <a:pt x="60247" y="92195"/>
                    <a:pt x="37290" y="92195"/>
                    <a:pt x="34762" y="92195"/>
                  </a:cubicBezTo>
                  <a:cubicBezTo>
                    <a:pt x="21493" y="92195"/>
                    <a:pt x="15806" y="81722"/>
                    <a:pt x="15806" y="68898"/>
                  </a:cubicBezTo>
                  <a:cubicBezTo>
                    <a:pt x="15806" y="60134"/>
                    <a:pt x="20019" y="39402"/>
                    <a:pt x="27180" y="26150"/>
                  </a:cubicBezTo>
                  <a:cubicBezTo>
                    <a:pt x="33709" y="13968"/>
                    <a:pt x="45293" y="4777"/>
                    <a:pt x="56877" y="4777"/>
                  </a:cubicBezTo>
                  <a:cubicBezTo>
                    <a:pt x="64038" y="4777"/>
                    <a:pt x="72042" y="7555"/>
                    <a:pt x="74991" y="13326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1B874839-0B58-9032-EA7C-74BA6AE2BC4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318980" y="3758023"/>
              <a:ext cx="114814" cy="192362"/>
            </a:xfrm>
            <a:custGeom>
              <a:avLst/>
              <a:gdLst>
                <a:gd name="connsiteX0" fmla="*/ 115039 w 114814"/>
                <a:gd name="connsiteY0" fmla="*/ 29357 h 192362"/>
                <a:gd name="connsiteX1" fmla="*/ 86395 w 114814"/>
                <a:gd name="connsiteY1" fmla="*/ 75 h 192362"/>
                <a:gd name="connsiteX2" fmla="*/ 60910 w 114814"/>
                <a:gd name="connsiteY2" fmla="*/ 9052 h 192362"/>
                <a:gd name="connsiteX3" fmla="*/ 33740 w 114814"/>
                <a:gd name="connsiteY3" fmla="*/ 54577 h 192362"/>
                <a:gd name="connsiteX4" fmla="*/ 252 w 114814"/>
                <a:gd name="connsiteY4" fmla="*/ 190300 h 192362"/>
                <a:gd name="connsiteX5" fmla="*/ 2779 w 114814"/>
                <a:gd name="connsiteY5" fmla="*/ 192437 h 192362"/>
                <a:gd name="connsiteX6" fmla="*/ 5307 w 114814"/>
                <a:gd name="connsiteY6" fmla="*/ 191368 h 192362"/>
                <a:gd name="connsiteX7" fmla="*/ 20050 w 114814"/>
                <a:gd name="connsiteY7" fmla="*/ 132377 h 192362"/>
                <a:gd name="connsiteX8" fmla="*/ 48694 w 114814"/>
                <a:gd name="connsiteY8" fmla="*/ 153110 h 192362"/>
                <a:gd name="connsiteX9" fmla="*/ 89344 w 114814"/>
                <a:gd name="connsiteY9" fmla="*/ 136224 h 192362"/>
                <a:gd name="connsiteX10" fmla="*/ 106193 w 114814"/>
                <a:gd name="connsiteY10" fmla="*/ 96897 h 192362"/>
                <a:gd name="connsiteX11" fmla="*/ 90818 w 114814"/>
                <a:gd name="connsiteY11" fmla="*/ 65050 h 192362"/>
                <a:gd name="connsiteX12" fmla="*/ 115039 w 114814"/>
                <a:gd name="connsiteY12" fmla="*/ 29357 h 192362"/>
                <a:gd name="connsiteX13" fmla="*/ 77128 w 114814"/>
                <a:gd name="connsiteY13" fmla="*/ 64837 h 192362"/>
                <a:gd name="connsiteX14" fmla="*/ 67018 w 114814"/>
                <a:gd name="connsiteY14" fmla="*/ 66333 h 192362"/>
                <a:gd name="connsiteX15" fmla="*/ 57751 w 114814"/>
                <a:gd name="connsiteY15" fmla="*/ 65478 h 192362"/>
                <a:gd name="connsiteX16" fmla="*/ 68071 w 114814"/>
                <a:gd name="connsiteY16" fmla="*/ 63768 h 192362"/>
                <a:gd name="connsiteX17" fmla="*/ 77128 w 114814"/>
                <a:gd name="connsiteY17" fmla="*/ 64837 h 192362"/>
                <a:gd name="connsiteX18" fmla="*/ 103245 w 114814"/>
                <a:gd name="connsiteY18" fmla="*/ 24441 h 192362"/>
                <a:gd name="connsiteX19" fmla="*/ 84289 w 114814"/>
                <a:gd name="connsiteY19" fmla="*/ 61417 h 192362"/>
                <a:gd name="connsiteX20" fmla="*/ 68071 w 114814"/>
                <a:gd name="connsiteY20" fmla="*/ 58852 h 192362"/>
                <a:gd name="connsiteX21" fmla="*/ 51853 w 114814"/>
                <a:gd name="connsiteY21" fmla="*/ 65692 h 192362"/>
                <a:gd name="connsiteX22" fmla="*/ 66386 w 114814"/>
                <a:gd name="connsiteY22" fmla="*/ 71035 h 192362"/>
                <a:gd name="connsiteX23" fmla="*/ 83657 w 114814"/>
                <a:gd name="connsiteY23" fmla="*/ 68256 h 192362"/>
                <a:gd name="connsiteX24" fmla="*/ 92924 w 114814"/>
                <a:gd name="connsiteY24" fmla="*/ 92409 h 192362"/>
                <a:gd name="connsiteX25" fmla="*/ 82393 w 114814"/>
                <a:gd name="connsiteY25" fmla="*/ 129171 h 192362"/>
                <a:gd name="connsiteX26" fmla="*/ 48062 w 114814"/>
                <a:gd name="connsiteY26" fmla="*/ 148407 h 192362"/>
                <a:gd name="connsiteX27" fmla="*/ 24052 w 114814"/>
                <a:gd name="connsiteY27" fmla="*/ 120835 h 192362"/>
                <a:gd name="connsiteX28" fmla="*/ 25105 w 114814"/>
                <a:gd name="connsiteY28" fmla="*/ 111431 h 192362"/>
                <a:gd name="connsiteX29" fmla="*/ 38584 w 114814"/>
                <a:gd name="connsiteY29" fmla="*/ 57356 h 192362"/>
                <a:gd name="connsiteX30" fmla="*/ 83657 w 114814"/>
                <a:gd name="connsiteY30" fmla="*/ 4991 h 192362"/>
                <a:gd name="connsiteX31" fmla="*/ 103245 w 114814"/>
                <a:gd name="connsiteY31" fmla="*/ 24441 h 19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814" h="192362">
                  <a:moveTo>
                    <a:pt x="115039" y="29357"/>
                  </a:moveTo>
                  <a:cubicBezTo>
                    <a:pt x="115039" y="13326"/>
                    <a:pt x="103455" y="75"/>
                    <a:pt x="86395" y="75"/>
                  </a:cubicBezTo>
                  <a:cubicBezTo>
                    <a:pt x="74179" y="75"/>
                    <a:pt x="68282" y="3494"/>
                    <a:pt x="60910" y="9052"/>
                  </a:cubicBezTo>
                  <a:cubicBezTo>
                    <a:pt x="49326" y="17601"/>
                    <a:pt x="37742" y="38333"/>
                    <a:pt x="33740" y="54577"/>
                  </a:cubicBezTo>
                  <a:lnTo>
                    <a:pt x="252" y="190300"/>
                  </a:lnTo>
                  <a:cubicBezTo>
                    <a:pt x="41" y="191154"/>
                    <a:pt x="1094" y="192437"/>
                    <a:pt x="2779" y="192437"/>
                  </a:cubicBezTo>
                  <a:cubicBezTo>
                    <a:pt x="4464" y="192437"/>
                    <a:pt x="5096" y="192009"/>
                    <a:pt x="5307" y="191368"/>
                  </a:cubicBezTo>
                  <a:lnTo>
                    <a:pt x="20050" y="132377"/>
                  </a:lnTo>
                  <a:cubicBezTo>
                    <a:pt x="24052" y="145201"/>
                    <a:pt x="33319" y="153110"/>
                    <a:pt x="48694" y="153110"/>
                  </a:cubicBezTo>
                  <a:cubicBezTo>
                    <a:pt x="64069" y="153110"/>
                    <a:pt x="79866" y="145629"/>
                    <a:pt x="89344" y="136224"/>
                  </a:cubicBezTo>
                  <a:cubicBezTo>
                    <a:pt x="99453" y="126393"/>
                    <a:pt x="106193" y="112713"/>
                    <a:pt x="106193" y="96897"/>
                  </a:cubicBezTo>
                  <a:cubicBezTo>
                    <a:pt x="106193" y="81508"/>
                    <a:pt x="98400" y="70394"/>
                    <a:pt x="90818" y="65050"/>
                  </a:cubicBezTo>
                  <a:cubicBezTo>
                    <a:pt x="103034" y="57997"/>
                    <a:pt x="115039" y="44745"/>
                    <a:pt x="115039" y="29357"/>
                  </a:cubicBezTo>
                  <a:close/>
                  <a:moveTo>
                    <a:pt x="77128" y="64837"/>
                  </a:moveTo>
                  <a:cubicBezTo>
                    <a:pt x="74390" y="65905"/>
                    <a:pt x="72073" y="66333"/>
                    <a:pt x="67018" y="66333"/>
                  </a:cubicBezTo>
                  <a:cubicBezTo>
                    <a:pt x="64069" y="66333"/>
                    <a:pt x="59857" y="66547"/>
                    <a:pt x="57751" y="65478"/>
                  </a:cubicBezTo>
                  <a:cubicBezTo>
                    <a:pt x="58172" y="63341"/>
                    <a:pt x="65754" y="63768"/>
                    <a:pt x="68071" y="63768"/>
                  </a:cubicBezTo>
                  <a:cubicBezTo>
                    <a:pt x="72494" y="63768"/>
                    <a:pt x="74390" y="63768"/>
                    <a:pt x="77128" y="64837"/>
                  </a:cubicBezTo>
                  <a:close/>
                  <a:moveTo>
                    <a:pt x="103245" y="24441"/>
                  </a:moveTo>
                  <a:cubicBezTo>
                    <a:pt x="103245" y="39402"/>
                    <a:pt x="95241" y="54791"/>
                    <a:pt x="84289" y="61417"/>
                  </a:cubicBezTo>
                  <a:cubicBezTo>
                    <a:pt x="78602" y="59280"/>
                    <a:pt x="74390" y="58852"/>
                    <a:pt x="68071" y="58852"/>
                  </a:cubicBezTo>
                  <a:cubicBezTo>
                    <a:pt x="63648" y="58852"/>
                    <a:pt x="51853" y="58638"/>
                    <a:pt x="51853" y="65692"/>
                  </a:cubicBezTo>
                  <a:cubicBezTo>
                    <a:pt x="51643" y="71676"/>
                    <a:pt x="62595" y="71035"/>
                    <a:pt x="66386" y="71035"/>
                  </a:cubicBezTo>
                  <a:cubicBezTo>
                    <a:pt x="74179" y="71035"/>
                    <a:pt x="77338" y="70821"/>
                    <a:pt x="83657" y="68256"/>
                  </a:cubicBezTo>
                  <a:cubicBezTo>
                    <a:pt x="91660" y="75951"/>
                    <a:pt x="92714" y="82577"/>
                    <a:pt x="92924" y="92409"/>
                  </a:cubicBezTo>
                  <a:cubicBezTo>
                    <a:pt x="93345" y="104805"/>
                    <a:pt x="88291" y="120835"/>
                    <a:pt x="82393" y="129171"/>
                  </a:cubicBezTo>
                  <a:cubicBezTo>
                    <a:pt x="74179" y="140713"/>
                    <a:pt x="60068" y="148407"/>
                    <a:pt x="48062" y="148407"/>
                  </a:cubicBezTo>
                  <a:cubicBezTo>
                    <a:pt x="32055" y="148407"/>
                    <a:pt x="24052" y="136011"/>
                    <a:pt x="24052" y="120835"/>
                  </a:cubicBezTo>
                  <a:cubicBezTo>
                    <a:pt x="24052" y="118698"/>
                    <a:pt x="24052" y="115492"/>
                    <a:pt x="25105" y="111431"/>
                  </a:cubicBezTo>
                  <a:lnTo>
                    <a:pt x="38584" y="57356"/>
                  </a:lnTo>
                  <a:cubicBezTo>
                    <a:pt x="43218" y="38975"/>
                    <a:pt x="58383" y="4991"/>
                    <a:pt x="83657" y="4991"/>
                  </a:cubicBezTo>
                  <a:cubicBezTo>
                    <a:pt x="95873" y="4991"/>
                    <a:pt x="103245" y="11616"/>
                    <a:pt x="103245" y="24441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3FF2B4AD-588F-C0E1-A5EF-803ECF999A1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446727" y="3814450"/>
              <a:ext cx="110575" cy="140424"/>
            </a:xfrm>
            <a:custGeom>
              <a:avLst/>
              <a:gdLst>
                <a:gd name="connsiteX0" fmla="*/ 5075 w 110575"/>
                <a:gd name="connsiteY0" fmla="*/ 40257 h 140424"/>
                <a:gd name="connsiteX1" fmla="*/ 38564 w 110575"/>
                <a:gd name="connsiteY1" fmla="*/ 15464 h 140424"/>
                <a:gd name="connsiteX2" fmla="*/ 72684 w 110575"/>
                <a:gd name="connsiteY2" fmla="*/ 69753 h 140424"/>
                <a:gd name="connsiteX3" fmla="*/ 70157 w 110575"/>
                <a:gd name="connsiteY3" fmla="*/ 90699 h 140424"/>
                <a:gd name="connsiteX4" fmla="*/ 59205 w 110575"/>
                <a:gd name="connsiteY4" fmla="*/ 136652 h 140424"/>
                <a:gd name="connsiteX5" fmla="*/ 61943 w 110575"/>
                <a:gd name="connsiteY5" fmla="*/ 140499 h 140424"/>
                <a:gd name="connsiteX6" fmla="*/ 68682 w 110575"/>
                <a:gd name="connsiteY6" fmla="*/ 127675 h 140424"/>
                <a:gd name="connsiteX7" fmla="*/ 76475 w 110575"/>
                <a:gd name="connsiteY7" fmla="*/ 90912 h 140424"/>
                <a:gd name="connsiteX8" fmla="*/ 78160 w 110575"/>
                <a:gd name="connsiteY8" fmla="*/ 82577 h 140424"/>
                <a:gd name="connsiteX9" fmla="*/ 106805 w 110575"/>
                <a:gd name="connsiteY9" fmla="*/ 12685 h 140424"/>
                <a:gd name="connsiteX10" fmla="*/ 110806 w 110575"/>
                <a:gd name="connsiteY10" fmla="*/ 4563 h 140424"/>
                <a:gd name="connsiteX11" fmla="*/ 108279 w 110575"/>
                <a:gd name="connsiteY11" fmla="*/ 2426 h 140424"/>
                <a:gd name="connsiteX12" fmla="*/ 105751 w 110575"/>
                <a:gd name="connsiteY12" fmla="*/ 3922 h 140424"/>
                <a:gd name="connsiteX13" fmla="*/ 77950 w 110575"/>
                <a:gd name="connsiteY13" fmla="*/ 67188 h 140424"/>
                <a:gd name="connsiteX14" fmla="*/ 69314 w 110575"/>
                <a:gd name="connsiteY14" fmla="*/ 23586 h 140424"/>
                <a:gd name="connsiteX15" fmla="*/ 41302 w 110575"/>
                <a:gd name="connsiteY15" fmla="*/ 75 h 140424"/>
                <a:gd name="connsiteX16" fmla="*/ 231 w 110575"/>
                <a:gd name="connsiteY16" fmla="*/ 39188 h 140424"/>
                <a:gd name="connsiteX17" fmla="*/ 4233 w 110575"/>
                <a:gd name="connsiteY17" fmla="*/ 41326 h 140424"/>
                <a:gd name="connsiteX18" fmla="*/ 5075 w 110575"/>
                <a:gd name="connsiteY18" fmla="*/ 40257 h 14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575" h="140424">
                  <a:moveTo>
                    <a:pt x="5075" y="40257"/>
                  </a:moveTo>
                  <a:cubicBezTo>
                    <a:pt x="13289" y="15677"/>
                    <a:pt x="36247" y="15464"/>
                    <a:pt x="38564" y="15464"/>
                  </a:cubicBezTo>
                  <a:cubicBezTo>
                    <a:pt x="70367" y="15464"/>
                    <a:pt x="72684" y="52867"/>
                    <a:pt x="72684" y="69753"/>
                  </a:cubicBezTo>
                  <a:cubicBezTo>
                    <a:pt x="72684" y="82790"/>
                    <a:pt x="71631" y="86424"/>
                    <a:pt x="70157" y="90699"/>
                  </a:cubicBezTo>
                  <a:cubicBezTo>
                    <a:pt x="65523" y="106301"/>
                    <a:pt x="59205" y="131095"/>
                    <a:pt x="59205" y="136652"/>
                  </a:cubicBezTo>
                  <a:cubicBezTo>
                    <a:pt x="59205" y="139003"/>
                    <a:pt x="60258" y="140499"/>
                    <a:pt x="61943" y="140499"/>
                  </a:cubicBezTo>
                  <a:cubicBezTo>
                    <a:pt x="64681" y="140499"/>
                    <a:pt x="66366" y="135797"/>
                    <a:pt x="68682" y="127675"/>
                  </a:cubicBezTo>
                  <a:cubicBezTo>
                    <a:pt x="73527" y="109721"/>
                    <a:pt x="75633" y="97538"/>
                    <a:pt x="76475" y="90912"/>
                  </a:cubicBezTo>
                  <a:cubicBezTo>
                    <a:pt x="76897" y="88134"/>
                    <a:pt x="77318" y="85355"/>
                    <a:pt x="78160" y="82577"/>
                  </a:cubicBezTo>
                  <a:cubicBezTo>
                    <a:pt x="84900" y="61417"/>
                    <a:pt x="98380" y="29570"/>
                    <a:pt x="106805" y="12685"/>
                  </a:cubicBezTo>
                  <a:cubicBezTo>
                    <a:pt x="108279" y="10120"/>
                    <a:pt x="110806" y="5418"/>
                    <a:pt x="110806" y="4563"/>
                  </a:cubicBezTo>
                  <a:cubicBezTo>
                    <a:pt x="110806" y="2426"/>
                    <a:pt x="108700" y="2426"/>
                    <a:pt x="108279" y="2426"/>
                  </a:cubicBezTo>
                  <a:cubicBezTo>
                    <a:pt x="107647" y="2426"/>
                    <a:pt x="106383" y="2426"/>
                    <a:pt x="105751" y="3922"/>
                  </a:cubicBezTo>
                  <a:cubicBezTo>
                    <a:pt x="94799" y="24227"/>
                    <a:pt x="86374" y="45600"/>
                    <a:pt x="77950" y="67188"/>
                  </a:cubicBezTo>
                  <a:cubicBezTo>
                    <a:pt x="77739" y="60562"/>
                    <a:pt x="77528" y="44318"/>
                    <a:pt x="69314" y="23586"/>
                  </a:cubicBezTo>
                  <a:cubicBezTo>
                    <a:pt x="64259" y="10548"/>
                    <a:pt x="55835" y="75"/>
                    <a:pt x="41302" y="75"/>
                  </a:cubicBezTo>
                  <a:cubicBezTo>
                    <a:pt x="14974" y="75"/>
                    <a:pt x="231" y="32563"/>
                    <a:pt x="231" y="39188"/>
                  </a:cubicBezTo>
                  <a:cubicBezTo>
                    <a:pt x="231" y="41326"/>
                    <a:pt x="2127" y="41326"/>
                    <a:pt x="4233" y="41326"/>
                  </a:cubicBezTo>
                  <a:lnTo>
                    <a:pt x="5075" y="4025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B96CCB8A-C82D-2DD5-A513-425C59716CB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571642" y="3721327"/>
              <a:ext cx="67819" cy="102336"/>
            </a:xfrm>
            <a:custGeom>
              <a:avLst/>
              <a:gdLst>
                <a:gd name="connsiteX0" fmla="*/ 32525 w 67819"/>
                <a:gd name="connsiteY0" fmla="*/ 49444 h 102336"/>
                <a:gd name="connsiteX1" fmla="*/ 52281 w 67819"/>
                <a:gd name="connsiteY1" fmla="*/ 73532 h 102336"/>
                <a:gd name="connsiteX2" fmla="*/ 33115 w 67819"/>
                <a:gd name="connsiteY2" fmla="*/ 97620 h 102336"/>
                <a:gd name="connsiteX3" fmla="*/ 8051 w 67819"/>
                <a:gd name="connsiteY3" fmla="*/ 87147 h 102336"/>
                <a:gd name="connsiteX4" fmla="*/ 16602 w 67819"/>
                <a:gd name="connsiteY4" fmla="*/ 78768 h 102336"/>
                <a:gd name="connsiteX5" fmla="*/ 8493 w 67819"/>
                <a:gd name="connsiteY5" fmla="*/ 70539 h 102336"/>
                <a:gd name="connsiteX6" fmla="*/ 237 w 67819"/>
                <a:gd name="connsiteY6" fmla="*/ 79217 h 102336"/>
                <a:gd name="connsiteX7" fmla="*/ 33409 w 67819"/>
                <a:gd name="connsiteY7" fmla="*/ 102407 h 102336"/>
                <a:gd name="connsiteX8" fmla="*/ 68056 w 67819"/>
                <a:gd name="connsiteY8" fmla="*/ 73532 h 102336"/>
                <a:gd name="connsiteX9" fmla="*/ 42403 w 67819"/>
                <a:gd name="connsiteY9" fmla="*/ 46750 h 102336"/>
                <a:gd name="connsiteX10" fmla="*/ 63486 w 67819"/>
                <a:gd name="connsiteY10" fmla="*/ 20717 h 102336"/>
                <a:gd name="connsiteX11" fmla="*/ 33704 w 67819"/>
                <a:gd name="connsiteY11" fmla="*/ 71 h 102336"/>
                <a:gd name="connsiteX12" fmla="*/ 4807 w 67819"/>
                <a:gd name="connsiteY12" fmla="*/ 20119 h 102336"/>
                <a:gd name="connsiteX13" fmla="*/ 12474 w 67819"/>
                <a:gd name="connsiteY13" fmla="*/ 28049 h 102336"/>
                <a:gd name="connsiteX14" fmla="*/ 19993 w 67819"/>
                <a:gd name="connsiteY14" fmla="*/ 20418 h 102336"/>
                <a:gd name="connsiteX15" fmla="*/ 12474 w 67819"/>
                <a:gd name="connsiteY15" fmla="*/ 12638 h 102336"/>
                <a:gd name="connsiteX16" fmla="*/ 33262 w 67819"/>
                <a:gd name="connsiteY16" fmla="*/ 4409 h 102336"/>
                <a:gd name="connsiteX17" fmla="*/ 49185 w 67819"/>
                <a:gd name="connsiteY17" fmla="*/ 20717 h 102336"/>
                <a:gd name="connsiteX18" fmla="*/ 43287 w 67819"/>
                <a:gd name="connsiteY18" fmla="*/ 38522 h 102336"/>
                <a:gd name="connsiteX19" fmla="*/ 26922 w 67819"/>
                <a:gd name="connsiteY19" fmla="*/ 44955 h 102336"/>
                <a:gd name="connsiteX20" fmla="*/ 22204 w 67819"/>
                <a:gd name="connsiteY20" fmla="*/ 45404 h 102336"/>
                <a:gd name="connsiteX21" fmla="*/ 20730 w 67819"/>
                <a:gd name="connsiteY21" fmla="*/ 47349 h 102336"/>
                <a:gd name="connsiteX22" fmla="*/ 24563 w 67819"/>
                <a:gd name="connsiteY22" fmla="*/ 49444 h 102336"/>
                <a:gd name="connsiteX23" fmla="*/ 32525 w 67819"/>
                <a:gd name="connsiteY23" fmla="*/ 49444 h 10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19" h="102336">
                  <a:moveTo>
                    <a:pt x="32525" y="49444"/>
                  </a:moveTo>
                  <a:cubicBezTo>
                    <a:pt x="44025" y="49444"/>
                    <a:pt x="52281" y="57523"/>
                    <a:pt x="52281" y="73532"/>
                  </a:cubicBezTo>
                  <a:cubicBezTo>
                    <a:pt x="52281" y="92084"/>
                    <a:pt x="41666" y="97620"/>
                    <a:pt x="33115" y="97620"/>
                  </a:cubicBezTo>
                  <a:cubicBezTo>
                    <a:pt x="27217" y="97620"/>
                    <a:pt x="14243" y="95974"/>
                    <a:pt x="8051" y="87147"/>
                  </a:cubicBezTo>
                  <a:cubicBezTo>
                    <a:pt x="14980" y="86847"/>
                    <a:pt x="16602" y="81910"/>
                    <a:pt x="16602" y="78768"/>
                  </a:cubicBezTo>
                  <a:cubicBezTo>
                    <a:pt x="16602" y="73980"/>
                    <a:pt x="13064" y="70539"/>
                    <a:pt x="8493" y="70539"/>
                  </a:cubicBezTo>
                  <a:cubicBezTo>
                    <a:pt x="4365" y="70539"/>
                    <a:pt x="237" y="73083"/>
                    <a:pt x="237" y="79217"/>
                  </a:cubicBezTo>
                  <a:cubicBezTo>
                    <a:pt x="237" y="93281"/>
                    <a:pt x="15570" y="102407"/>
                    <a:pt x="33409" y="102407"/>
                  </a:cubicBezTo>
                  <a:cubicBezTo>
                    <a:pt x="53903" y="102407"/>
                    <a:pt x="68056" y="88493"/>
                    <a:pt x="68056" y="73532"/>
                  </a:cubicBezTo>
                  <a:cubicBezTo>
                    <a:pt x="68056" y="61862"/>
                    <a:pt x="58621" y="50192"/>
                    <a:pt x="42403" y="46750"/>
                  </a:cubicBezTo>
                  <a:cubicBezTo>
                    <a:pt x="57883" y="41065"/>
                    <a:pt x="63486" y="29844"/>
                    <a:pt x="63486" y="20717"/>
                  </a:cubicBezTo>
                  <a:cubicBezTo>
                    <a:pt x="63486" y="8898"/>
                    <a:pt x="50069" y="71"/>
                    <a:pt x="33704" y="71"/>
                  </a:cubicBezTo>
                  <a:cubicBezTo>
                    <a:pt x="17339" y="71"/>
                    <a:pt x="4807" y="8150"/>
                    <a:pt x="4807" y="20119"/>
                  </a:cubicBezTo>
                  <a:cubicBezTo>
                    <a:pt x="4807" y="25206"/>
                    <a:pt x="8051" y="28049"/>
                    <a:pt x="12474" y="28049"/>
                  </a:cubicBezTo>
                  <a:cubicBezTo>
                    <a:pt x="17044" y="28049"/>
                    <a:pt x="19993" y="24607"/>
                    <a:pt x="19993" y="20418"/>
                  </a:cubicBezTo>
                  <a:cubicBezTo>
                    <a:pt x="19993" y="16079"/>
                    <a:pt x="17044" y="12938"/>
                    <a:pt x="12474" y="12638"/>
                  </a:cubicBezTo>
                  <a:cubicBezTo>
                    <a:pt x="17634" y="6055"/>
                    <a:pt x="27807" y="4409"/>
                    <a:pt x="33262" y="4409"/>
                  </a:cubicBezTo>
                  <a:cubicBezTo>
                    <a:pt x="39896" y="4409"/>
                    <a:pt x="49185" y="7701"/>
                    <a:pt x="49185" y="20717"/>
                  </a:cubicBezTo>
                  <a:cubicBezTo>
                    <a:pt x="49185" y="27001"/>
                    <a:pt x="47121" y="33884"/>
                    <a:pt x="43287" y="38522"/>
                  </a:cubicBezTo>
                  <a:cubicBezTo>
                    <a:pt x="38422" y="44207"/>
                    <a:pt x="34294" y="44506"/>
                    <a:pt x="26922" y="44955"/>
                  </a:cubicBezTo>
                  <a:cubicBezTo>
                    <a:pt x="23236" y="45254"/>
                    <a:pt x="22942" y="45254"/>
                    <a:pt x="22204" y="45404"/>
                  </a:cubicBezTo>
                  <a:cubicBezTo>
                    <a:pt x="21910" y="45404"/>
                    <a:pt x="20730" y="45703"/>
                    <a:pt x="20730" y="47349"/>
                  </a:cubicBezTo>
                  <a:cubicBezTo>
                    <a:pt x="20730" y="49444"/>
                    <a:pt x="22057" y="49444"/>
                    <a:pt x="24563" y="49444"/>
                  </a:cubicBezTo>
                  <a:lnTo>
                    <a:pt x="32525" y="49444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79002AE3-4C42-5E92-9347-F1BB50AE7ED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669751" y="3748619"/>
              <a:ext cx="81930" cy="213735"/>
            </a:xfrm>
            <a:custGeom>
              <a:avLst/>
              <a:gdLst>
                <a:gd name="connsiteX0" fmla="*/ 81119 w 81930"/>
                <a:gd name="connsiteY0" fmla="*/ 8197 h 213735"/>
                <a:gd name="connsiteX1" fmla="*/ 82172 w 81930"/>
                <a:gd name="connsiteY1" fmla="*/ 4349 h 213735"/>
                <a:gd name="connsiteX2" fmla="*/ 77960 w 81930"/>
                <a:gd name="connsiteY2" fmla="*/ 75 h 213735"/>
                <a:gd name="connsiteX3" fmla="*/ 74379 w 81930"/>
                <a:gd name="connsiteY3" fmla="*/ 1998 h 213735"/>
                <a:gd name="connsiteX4" fmla="*/ 1294 w 81930"/>
                <a:gd name="connsiteY4" fmla="*/ 205689 h 213735"/>
                <a:gd name="connsiteX5" fmla="*/ 241 w 81930"/>
                <a:gd name="connsiteY5" fmla="*/ 209536 h 213735"/>
                <a:gd name="connsiteX6" fmla="*/ 4454 w 81930"/>
                <a:gd name="connsiteY6" fmla="*/ 213810 h 213735"/>
                <a:gd name="connsiteX7" fmla="*/ 9087 w 81930"/>
                <a:gd name="connsiteY7" fmla="*/ 208681 h 213735"/>
                <a:gd name="connsiteX8" fmla="*/ 81119 w 81930"/>
                <a:gd name="connsiteY8" fmla="*/ 8197 h 21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930" h="213735">
                  <a:moveTo>
                    <a:pt x="81119" y="8197"/>
                  </a:moveTo>
                  <a:cubicBezTo>
                    <a:pt x="82172" y="5418"/>
                    <a:pt x="82172" y="4563"/>
                    <a:pt x="82172" y="4349"/>
                  </a:cubicBezTo>
                  <a:cubicBezTo>
                    <a:pt x="82172" y="1998"/>
                    <a:pt x="80277" y="75"/>
                    <a:pt x="77960" y="75"/>
                  </a:cubicBezTo>
                  <a:cubicBezTo>
                    <a:pt x="76486" y="75"/>
                    <a:pt x="75011" y="716"/>
                    <a:pt x="74379" y="1998"/>
                  </a:cubicBezTo>
                  <a:lnTo>
                    <a:pt x="1294" y="205689"/>
                  </a:lnTo>
                  <a:cubicBezTo>
                    <a:pt x="241" y="208467"/>
                    <a:pt x="241" y="209322"/>
                    <a:pt x="241" y="209536"/>
                  </a:cubicBezTo>
                  <a:cubicBezTo>
                    <a:pt x="241" y="211887"/>
                    <a:pt x="2137" y="213810"/>
                    <a:pt x="4454" y="213810"/>
                  </a:cubicBezTo>
                  <a:cubicBezTo>
                    <a:pt x="7192" y="213810"/>
                    <a:pt x="7824" y="212314"/>
                    <a:pt x="9087" y="208681"/>
                  </a:cubicBezTo>
                  <a:lnTo>
                    <a:pt x="81119" y="819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FCB1637B-FD0A-18A6-865A-DF06872050C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784329" y="3748619"/>
              <a:ext cx="48863" cy="213735"/>
            </a:xfrm>
            <a:custGeom>
              <a:avLst/>
              <a:gdLst>
                <a:gd name="connsiteX0" fmla="*/ 49110 w 48863"/>
                <a:gd name="connsiteY0" fmla="*/ 211673 h 213735"/>
                <a:gd name="connsiteX1" fmla="*/ 45529 w 48863"/>
                <a:gd name="connsiteY1" fmla="*/ 206971 h 213735"/>
                <a:gd name="connsiteX2" fmla="*/ 12462 w 48863"/>
                <a:gd name="connsiteY2" fmla="*/ 106943 h 213735"/>
                <a:gd name="connsiteX3" fmla="*/ 46372 w 48863"/>
                <a:gd name="connsiteY3" fmla="*/ 5846 h 213735"/>
                <a:gd name="connsiteX4" fmla="*/ 49110 w 48863"/>
                <a:gd name="connsiteY4" fmla="*/ 2212 h 213735"/>
                <a:gd name="connsiteX5" fmla="*/ 47004 w 48863"/>
                <a:gd name="connsiteY5" fmla="*/ 75 h 213735"/>
                <a:gd name="connsiteX6" fmla="*/ 13515 w 48863"/>
                <a:gd name="connsiteY6" fmla="*/ 41753 h 213735"/>
                <a:gd name="connsiteX7" fmla="*/ 246 w 48863"/>
                <a:gd name="connsiteY7" fmla="*/ 106943 h 213735"/>
                <a:gd name="connsiteX8" fmla="*/ 14147 w 48863"/>
                <a:gd name="connsiteY8" fmla="*/ 173628 h 213735"/>
                <a:gd name="connsiteX9" fmla="*/ 47004 w 48863"/>
                <a:gd name="connsiteY9" fmla="*/ 213810 h 213735"/>
                <a:gd name="connsiteX10" fmla="*/ 49110 w 48863"/>
                <a:gd name="connsiteY10" fmla="*/ 211673 h 21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3" h="213735">
                  <a:moveTo>
                    <a:pt x="49110" y="211673"/>
                  </a:moveTo>
                  <a:cubicBezTo>
                    <a:pt x="49110" y="211032"/>
                    <a:pt x="49110" y="210604"/>
                    <a:pt x="45529" y="206971"/>
                  </a:cubicBezTo>
                  <a:cubicBezTo>
                    <a:pt x="19202" y="180040"/>
                    <a:pt x="12462" y="139644"/>
                    <a:pt x="12462" y="106943"/>
                  </a:cubicBezTo>
                  <a:cubicBezTo>
                    <a:pt x="12462" y="69753"/>
                    <a:pt x="20466" y="32563"/>
                    <a:pt x="46372" y="5846"/>
                  </a:cubicBezTo>
                  <a:cubicBezTo>
                    <a:pt x="49110" y="3281"/>
                    <a:pt x="49110" y="2853"/>
                    <a:pt x="49110" y="2212"/>
                  </a:cubicBezTo>
                  <a:cubicBezTo>
                    <a:pt x="49110" y="716"/>
                    <a:pt x="48267" y="75"/>
                    <a:pt x="47004" y="75"/>
                  </a:cubicBezTo>
                  <a:cubicBezTo>
                    <a:pt x="44898" y="75"/>
                    <a:pt x="25942" y="14609"/>
                    <a:pt x="13515" y="41753"/>
                  </a:cubicBezTo>
                  <a:cubicBezTo>
                    <a:pt x="2774" y="65264"/>
                    <a:pt x="246" y="88989"/>
                    <a:pt x="246" y="106943"/>
                  </a:cubicBezTo>
                  <a:cubicBezTo>
                    <a:pt x="246" y="123614"/>
                    <a:pt x="2563" y="149476"/>
                    <a:pt x="14147" y="173628"/>
                  </a:cubicBezTo>
                  <a:cubicBezTo>
                    <a:pt x="26784" y="199918"/>
                    <a:pt x="44898" y="213810"/>
                    <a:pt x="47004" y="213810"/>
                  </a:cubicBezTo>
                  <a:cubicBezTo>
                    <a:pt x="48267" y="213810"/>
                    <a:pt x="49110" y="213169"/>
                    <a:pt x="49110" y="211673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892E4455-D5BE-2D67-9ED2-4535E359DBA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853810" y="3814450"/>
              <a:ext cx="96463" cy="96822"/>
            </a:xfrm>
            <a:custGeom>
              <a:avLst/>
              <a:gdLst>
                <a:gd name="connsiteX0" fmla="*/ 70386 w 96463"/>
                <a:gd name="connsiteY0" fmla="*/ 13754 h 96822"/>
                <a:gd name="connsiteX1" fmla="*/ 51009 w 96463"/>
                <a:gd name="connsiteY1" fmla="*/ 75 h 96822"/>
                <a:gd name="connsiteX2" fmla="*/ 250 w 96463"/>
                <a:gd name="connsiteY2" fmla="*/ 62699 h 96822"/>
                <a:gd name="connsiteX3" fmla="*/ 28263 w 96463"/>
                <a:gd name="connsiteY3" fmla="*/ 96897 h 96822"/>
                <a:gd name="connsiteX4" fmla="*/ 55643 w 96463"/>
                <a:gd name="connsiteY4" fmla="*/ 80867 h 96822"/>
                <a:gd name="connsiteX5" fmla="*/ 74809 w 96463"/>
                <a:gd name="connsiteY5" fmla="*/ 96897 h 96822"/>
                <a:gd name="connsiteX6" fmla="*/ 90395 w 96463"/>
                <a:gd name="connsiteY6" fmla="*/ 85142 h 96822"/>
                <a:gd name="connsiteX7" fmla="*/ 96714 w 96463"/>
                <a:gd name="connsiteY7" fmla="*/ 63982 h 96822"/>
                <a:gd name="connsiteX8" fmla="*/ 94186 w 96463"/>
                <a:gd name="connsiteY8" fmla="*/ 61844 h 96822"/>
                <a:gd name="connsiteX9" fmla="*/ 91238 w 96463"/>
                <a:gd name="connsiteY9" fmla="*/ 65692 h 96822"/>
                <a:gd name="connsiteX10" fmla="*/ 75231 w 96463"/>
                <a:gd name="connsiteY10" fmla="*/ 92195 h 96822"/>
                <a:gd name="connsiteX11" fmla="*/ 68912 w 96463"/>
                <a:gd name="connsiteY11" fmla="*/ 82363 h 96822"/>
                <a:gd name="connsiteX12" fmla="*/ 71650 w 96463"/>
                <a:gd name="connsiteY12" fmla="*/ 66547 h 96822"/>
                <a:gd name="connsiteX13" fmla="*/ 76284 w 96463"/>
                <a:gd name="connsiteY13" fmla="*/ 47310 h 96822"/>
                <a:gd name="connsiteX14" fmla="*/ 83866 w 96463"/>
                <a:gd name="connsiteY14" fmla="*/ 17387 h 96822"/>
                <a:gd name="connsiteX15" fmla="*/ 85340 w 96463"/>
                <a:gd name="connsiteY15" fmla="*/ 10120 h 96822"/>
                <a:gd name="connsiteX16" fmla="*/ 79232 w 96463"/>
                <a:gd name="connsiteY16" fmla="*/ 4349 h 96822"/>
                <a:gd name="connsiteX17" fmla="*/ 70386 w 96463"/>
                <a:gd name="connsiteY17" fmla="*/ 13754 h 96822"/>
                <a:gd name="connsiteX18" fmla="*/ 56696 w 96463"/>
                <a:gd name="connsiteY18" fmla="*/ 69111 h 96822"/>
                <a:gd name="connsiteX19" fmla="*/ 52484 w 96463"/>
                <a:gd name="connsiteY19" fmla="*/ 77020 h 96822"/>
                <a:gd name="connsiteX20" fmla="*/ 28684 w 96463"/>
                <a:gd name="connsiteY20" fmla="*/ 92195 h 96822"/>
                <a:gd name="connsiteX21" fmla="*/ 15204 w 96463"/>
                <a:gd name="connsiteY21" fmla="*/ 72104 h 96822"/>
                <a:gd name="connsiteX22" fmla="*/ 26788 w 96463"/>
                <a:gd name="connsiteY22" fmla="*/ 25296 h 96822"/>
                <a:gd name="connsiteX23" fmla="*/ 51220 w 96463"/>
                <a:gd name="connsiteY23" fmla="*/ 4777 h 96822"/>
                <a:gd name="connsiteX24" fmla="*/ 67859 w 96463"/>
                <a:gd name="connsiteY24" fmla="*/ 23586 h 96822"/>
                <a:gd name="connsiteX25" fmla="*/ 67227 w 96463"/>
                <a:gd name="connsiteY25" fmla="*/ 27219 h 96822"/>
                <a:gd name="connsiteX26" fmla="*/ 56696 w 96463"/>
                <a:gd name="connsiteY26" fmla="*/ 69111 h 9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463" h="96822">
                  <a:moveTo>
                    <a:pt x="70386" y="13754"/>
                  </a:moveTo>
                  <a:cubicBezTo>
                    <a:pt x="66595" y="5846"/>
                    <a:pt x="60487" y="75"/>
                    <a:pt x="51009" y="75"/>
                  </a:cubicBezTo>
                  <a:cubicBezTo>
                    <a:pt x="26367" y="75"/>
                    <a:pt x="250" y="31494"/>
                    <a:pt x="250" y="62699"/>
                  </a:cubicBezTo>
                  <a:cubicBezTo>
                    <a:pt x="250" y="82790"/>
                    <a:pt x="11834" y="96897"/>
                    <a:pt x="28263" y="96897"/>
                  </a:cubicBezTo>
                  <a:cubicBezTo>
                    <a:pt x="32475" y="96897"/>
                    <a:pt x="43006" y="96042"/>
                    <a:pt x="55643" y="80867"/>
                  </a:cubicBezTo>
                  <a:cubicBezTo>
                    <a:pt x="57328" y="89844"/>
                    <a:pt x="64700" y="96897"/>
                    <a:pt x="74809" y="96897"/>
                  </a:cubicBezTo>
                  <a:cubicBezTo>
                    <a:pt x="82181" y="96897"/>
                    <a:pt x="87025" y="91981"/>
                    <a:pt x="90395" y="85142"/>
                  </a:cubicBezTo>
                  <a:cubicBezTo>
                    <a:pt x="93976" y="77447"/>
                    <a:pt x="96714" y="64409"/>
                    <a:pt x="96714" y="63982"/>
                  </a:cubicBezTo>
                  <a:cubicBezTo>
                    <a:pt x="96714" y="61844"/>
                    <a:pt x="94818" y="61844"/>
                    <a:pt x="94186" y="61844"/>
                  </a:cubicBezTo>
                  <a:cubicBezTo>
                    <a:pt x="92080" y="61844"/>
                    <a:pt x="91870" y="62699"/>
                    <a:pt x="91238" y="65692"/>
                  </a:cubicBezTo>
                  <a:cubicBezTo>
                    <a:pt x="87657" y="79584"/>
                    <a:pt x="83866" y="92195"/>
                    <a:pt x="75231" y="92195"/>
                  </a:cubicBezTo>
                  <a:cubicBezTo>
                    <a:pt x="69544" y="92195"/>
                    <a:pt x="68912" y="86638"/>
                    <a:pt x="68912" y="82363"/>
                  </a:cubicBezTo>
                  <a:cubicBezTo>
                    <a:pt x="68912" y="77661"/>
                    <a:pt x="69333" y="75951"/>
                    <a:pt x="71650" y="66547"/>
                  </a:cubicBezTo>
                  <a:cubicBezTo>
                    <a:pt x="73967" y="57570"/>
                    <a:pt x="74388" y="55432"/>
                    <a:pt x="76284" y="47310"/>
                  </a:cubicBezTo>
                  <a:lnTo>
                    <a:pt x="83866" y="17387"/>
                  </a:lnTo>
                  <a:cubicBezTo>
                    <a:pt x="85340" y="11403"/>
                    <a:pt x="85340" y="10975"/>
                    <a:pt x="85340" y="10120"/>
                  </a:cubicBezTo>
                  <a:cubicBezTo>
                    <a:pt x="85340" y="6487"/>
                    <a:pt x="82813" y="4349"/>
                    <a:pt x="79232" y="4349"/>
                  </a:cubicBezTo>
                  <a:cubicBezTo>
                    <a:pt x="74178" y="4349"/>
                    <a:pt x="71018" y="9052"/>
                    <a:pt x="70386" y="13754"/>
                  </a:cubicBezTo>
                  <a:close/>
                  <a:moveTo>
                    <a:pt x="56696" y="69111"/>
                  </a:moveTo>
                  <a:cubicBezTo>
                    <a:pt x="55643" y="72959"/>
                    <a:pt x="55643" y="73386"/>
                    <a:pt x="52484" y="77020"/>
                  </a:cubicBezTo>
                  <a:cubicBezTo>
                    <a:pt x="43216" y="88775"/>
                    <a:pt x="34581" y="92195"/>
                    <a:pt x="28684" y="92195"/>
                  </a:cubicBezTo>
                  <a:cubicBezTo>
                    <a:pt x="18153" y="92195"/>
                    <a:pt x="15204" y="80439"/>
                    <a:pt x="15204" y="72104"/>
                  </a:cubicBezTo>
                  <a:cubicBezTo>
                    <a:pt x="15204" y="61417"/>
                    <a:pt x="21944" y="35127"/>
                    <a:pt x="26788" y="25296"/>
                  </a:cubicBezTo>
                  <a:cubicBezTo>
                    <a:pt x="33317" y="12685"/>
                    <a:pt x="42795" y="4777"/>
                    <a:pt x="51220" y="4777"/>
                  </a:cubicBezTo>
                  <a:cubicBezTo>
                    <a:pt x="64910" y="4777"/>
                    <a:pt x="67859" y="22303"/>
                    <a:pt x="67859" y="23586"/>
                  </a:cubicBezTo>
                  <a:cubicBezTo>
                    <a:pt x="67859" y="24868"/>
                    <a:pt x="67438" y="26150"/>
                    <a:pt x="67227" y="27219"/>
                  </a:cubicBezTo>
                  <a:lnTo>
                    <a:pt x="56696" y="6911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00BED5CC-2AC9-86B2-7290-801BCC3C70F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959244" y="3814450"/>
              <a:ext cx="124897" cy="96822"/>
            </a:xfrm>
            <a:custGeom>
              <a:avLst/>
              <a:gdLst>
                <a:gd name="connsiteX0" fmla="*/ 125153 w 124897"/>
                <a:gd name="connsiteY0" fmla="*/ 15036 h 96822"/>
                <a:gd name="connsiteX1" fmla="*/ 116728 w 124897"/>
                <a:gd name="connsiteY1" fmla="*/ 75 h 96822"/>
                <a:gd name="connsiteX2" fmla="*/ 105565 w 124897"/>
                <a:gd name="connsiteY2" fmla="*/ 10120 h 96822"/>
                <a:gd name="connsiteX3" fmla="*/ 108724 w 124897"/>
                <a:gd name="connsiteY3" fmla="*/ 16532 h 96822"/>
                <a:gd name="connsiteX4" fmla="*/ 116096 w 124897"/>
                <a:gd name="connsiteY4" fmla="*/ 34486 h 96822"/>
                <a:gd name="connsiteX5" fmla="*/ 105565 w 124897"/>
                <a:gd name="connsiteY5" fmla="*/ 65050 h 96822"/>
                <a:gd name="connsiteX6" fmla="*/ 81555 w 124897"/>
                <a:gd name="connsiteY6" fmla="*/ 81508 h 96822"/>
                <a:gd name="connsiteX7" fmla="*/ 61124 w 124897"/>
                <a:gd name="connsiteY7" fmla="*/ 62272 h 96822"/>
                <a:gd name="connsiteX8" fmla="*/ 68285 w 124897"/>
                <a:gd name="connsiteY8" fmla="*/ 37051 h 96822"/>
                <a:gd name="connsiteX9" fmla="*/ 64494 w 124897"/>
                <a:gd name="connsiteY9" fmla="*/ 32349 h 96822"/>
                <a:gd name="connsiteX10" fmla="*/ 58808 w 124897"/>
                <a:gd name="connsiteY10" fmla="*/ 35982 h 96822"/>
                <a:gd name="connsiteX11" fmla="*/ 53963 w 124897"/>
                <a:gd name="connsiteY11" fmla="*/ 61844 h 96822"/>
                <a:gd name="connsiteX12" fmla="*/ 25319 w 124897"/>
                <a:gd name="connsiteY12" fmla="*/ 81508 h 96822"/>
                <a:gd name="connsiteX13" fmla="*/ 6995 w 124897"/>
                <a:gd name="connsiteY13" fmla="*/ 56928 h 96822"/>
                <a:gd name="connsiteX14" fmla="*/ 28478 w 124897"/>
                <a:gd name="connsiteY14" fmla="*/ 4991 h 96822"/>
                <a:gd name="connsiteX15" fmla="*/ 24477 w 124897"/>
                <a:gd name="connsiteY15" fmla="*/ 930 h 96822"/>
                <a:gd name="connsiteX16" fmla="*/ 19001 w 124897"/>
                <a:gd name="connsiteY16" fmla="*/ 5632 h 96822"/>
                <a:gd name="connsiteX17" fmla="*/ 255 w 124897"/>
                <a:gd name="connsiteY17" fmla="*/ 66333 h 96822"/>
                <a:gd name="connsiteX18" fmla="*/ 22370 w 124897"/>
                <a:gd name="connsiteY18" fmla="*/ 96897 h 96822"/>
                <a:gd name="connsiteX19" fmla="*/ 54806 w 124897"/>
                <a:gd name="connsiteY19" fmla="*/ 74455 h 96822"/>
                <a:gd name="connsiteX20" fmla="*/ 77974 w 124897"/>
                <a:gd name="connsiteY20" fmla="*/ 96897 h 96822"/>
                <a:gd name="connsiteX21" fmla="*/ 112094 w 124897"/>
                <a:gd name="connsiteY21" fmla="*/ 67829 h 96822"/>
                <a:gd name="connsiteX22" fmla="*/ 125153 w 124897"/>
                <a:gd name="connsiteY22" fmla="*/ 15036 h 9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4897" h="96822">
                  <a:moveTo>
                    <a:pt x="125153" y="15036"/>
                  </a:moveTo>
                  <a:cubicBezTo>
                    <a:pt x="125153" y="5418"/>
                    <a:pt x="121362" y="75"/>
                    <a:pt x="116728" y="75"/>
                  </a:cubicBezTo>
                  <a:cubicBezTo>
                    <a:pt x="111252" y="75"/>
                    <a:pt x="105565" y="5204"/>
                    <a:pt x="105565" y="10120"/>
                  </a:cubicBezTo>
                  <a:cubicBezTo>
                    <a:pt x="105565" y="12258"/>
                    <a:pt x="106618" y="14609"/>
                    <a:pt x="108724" y="16532"/>
                  </a:cubicBezTo>
                  <a:cubicBezTo>
                    <a:pt x="112305" y="19738"/>
                    <a:pt x="116096" y="25509"/>
                    <a:pt x="116096" y="34486"/>
                  </a:cubicBezTo>
                  <a:cubicBezTo>
                    <a:pt x="116096" y="43036"/>
                    <a:pt x="112094" y="55219"/>
                    <a:pt x="105565" y="65050"/>
                  </a:cubicBezTo>
                  <a:cubicBezTo>
                    <a:pt x="99247" y="74241"/>
                    <a:pt x="91454" y="81508"/>
                    <a:pt x="81555" y="81508"/>
                  </a:cubicBezTo>
                  <a:cubicBezTo>
                    <a:pt x="69549" y="81508"/>
                    <a:pt x="63020" y="73814"/>
                    <a:pt x="61124" y="62272"/>
                  </a:cubicBezTo>
                  <a:cubicBezTo>
                    <a:pt x="63441" y="56715"/>
                    <a:pt x="68285" y="43036"/>
                    <a:pt x="68285" y="37051"/>
                  </a:cubicBezTo>
                  <a:cubicBezTo>
                    <a:pt x="68285" y="34486"/>
                    <a:pt x="67232" y="32349"/>
                    <a:pt x="64494" y="32349"/>
                  </a:cubicBezTo>
                  <a:cubicBezTo>
                    <a:pt x="62809" y="32349"/>
                    <a:pt x="60493" y="32776"/>
                    <a:pt x="58808" y="35982"/>
                  </a:cubicBezTo>
                  <a:cubicBezTo>
                    <a:pt x="56491" y="40257"/>
                    <a:pt x="53963" y="54150"/>
                    <a:pt x="53963" y="61844"/>
                  </a:cubicBezTo>
                  <a:cubicBezTo>
                    <a:pt x="47013" y="71890"/>
                    <a:pt x="38588" y="81508"/>
                    <a:pt x="25319" y="81508"/>
                  </a:cubicBezTo>
                  <a:cubicBezTo>
                    <a:pt x="11418" y="81508"/>
                    <a:pt x="6995" y="68898"/>
                    <a:pt x="6995" y="56928"/>
                  </a:cubicBezTo>
                  <a:cubicBezTo>
                    <a:pt x="6995" y="30211"/>
                    <a:pt x="28478" y="7769"/>
                    <a:pt x="28478" y="4991"/>
                  </a:cubicBezTo>
                  <a:cubicBezTo>
                    <a:pt x="28478" y="2640"/>
                    <a:pt x="26793" y="930"/>
                    <a:pt x="24477" y="930"/>
                  </a:cubicBezTo>
                  <a:cubicBezTo>
                    <a:pt x="21739" y="930"/>
                    <a:pt x="20264" y="3708"/>
                    <a:pt x="19001" y="5632"/>
                  </a:cubicBezTo>
                  <a:cubicBezTo>
                    <a:pt x="8259" y="21448"/>
                    <a:pt x="255" y="46883"/>
                    <a:pt x="255" y="66333"/>
                  </a:cubicBezTo>
                  <a:cubicBezTo>
                    <a:pt x="255" y="81081"/>
                    <a:pt x="5100" y="96897"/>
                    <a:pt x="22370" y="96897"/>
                  </a:cubicBezTo>
                  <a:cubicBezTo>
                    <a:pt x="37324" y="96897"/>
                    <a:pt x="47224" y="86210"/>
                    <a:pt x="54806" y="74455"/>
                  </a:cubicBezTo>
                  <a:cubicBezTo>
                    <a:pt x="56701" y="86851"/>
                    <a:pt x="64916" y="96897"/>
                    <a:pt x="77974" y="96897"/>
                  </a:cubicBezTo>
                  <a:cubicBezTo>
                    <a:pt x="94402" y="96897"/>
                    <a:pt x="104512" y="83859"/>
                    <a:pt x="112094" y="67829"/>
                  </a:cubicBezTo>
                  <a:cubicBezTo>
                    <a:pt x="117149" y="57356"/>
                    <a:pt x="125153" y="28288"/>
                    <a:pt x="125153" y="15036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9268DF74-F571-3A74-F188-001ADB25565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107379" y="3748619"/>
              <a:ext cx="48863" cy="213735"/>
            </a:xfrm>
            <a:custGeom>
              <a:avLst/>
              <a:gdLst>
                <a:gd name="connsiteX0" fmla="*/ 49126 w 48863"/>
                <a:gd name="connsiteY0" fmla="*/ 106943 h 213735"/>
                <a:gd name="connsiteX1" fmla="*/ 35225 w 48863"/>
                <a:gd name="connsiteY1" fmla="*/ 40257 h 213735"/>
                <a:gd name="connsiteX2" fmla="*/ 2368 w 48863"/>
                <a:gd name="connsiteY2" fmla="*/ 75 h 213735"/>
                <a:gd name="connsiteX3" fmla="*/ 262 w 48863"/>
                <a:gd name="connsiteY3" fmla="*/ 2212 h 213735"/>
                <a:gd name="connsiteX4" fmla="*/ 4264 w 48863"/>
                <a:gd name="connsiteY4" fmla="*/ 7128 h 213735"/>
                <a:gd name="connsiteX5" fmla="*/ 36910 w 48863"/>
                <a:gd name="connsiteY5" fmla="*/ 106943 h 213735"/>
                <a:gd name="connsiteX6" fmla="*/ 3000 w 48863"/>
                <a:gd name="connsiteY6" fmla="*/ 208040 h 213735"/>
                <a:gd name="connsiteX7" fmla="*/ 262 w 48863"/>
                <a:gd name="connsiteY7" fmla="*/ 211673 h 213735"/>
                <a:gd name="connsiteX8" fmla="*/ 2368 w 48863"/>
                <a:gd name="connsiteY8" fmla="*/ 213810 h 213735"/>
                <a:gd name="connsiteX9" fmla="*/ 35857 w 48863"/>
                <a:gd name="connsiteY9" fmla="*/ 172132 h 213735"/>
                <a:gd name="connsiteX10" fmla="*/ 49126 w 48863"/>
                <a:gd name="connsiteY10" fmla="*/ 106943 h 21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63" h="213735">
                  <a:moveTo>
                    <a:pt x="49126" y="106943"/>
                  </a:moveTo>
                  <a:cubicBezTo>
                    <a:pt x="49126" y="90271"/>
                    <a:pt x="46809" y="64409"/>
                    <a:pt x="35225" y="40257"/>
                  </a:cubicBezTo>
                  <a:cubicBezTo>
                    <a:pt x="22588" y="13968"/>
                    <a:pt x="4474" y="75"/>
                    <a:pt x="2368" y="75"/>
                  </a:cubicBezTo>
                  <a:cubicBezTo>
                    <a:pt x="1104" y="75"/>
                    <a:pt x="262" y="930"/>
                    <a:pt x="262" y="2212"/>
                  </a:cubicBezTo>
                  <a:cubicBezTo>
                    <a:pt x="262" y="2853"/>
                    <a:pt x="262" y="3281"/>
                    <a:pt x="4264" y="7128"/>
                  </a:cubicBezTo>
                  <a:cubicBezTo>
                    <a:pt x="24904" y="28288"/>
                    <a:pt x="36910" y="62272"/>
                    <a:pt x="36910" y="106943"/>
                  </a:cubicBezTo>
                  <a:cubicBezTo>
                    <a:pt x="36910" y="143491"/>
                    <a:pt x="29117" y="181109"/>
                    <a:pt x="3000" y="208040"/>
                  </a:cubicBezTo>
                  <a:cubicBezTo>
                    <a:pt x="262" y="210604"/>
                    <a:pt x="262" y="211032"/>
                    <a:pt x="262" y="211673"/>
                  </a:cubicBezTo>
                  <a:cubicBezTo>
                    <a:pt x="262" y="212956"/>
                    <a:pt x="1104" y="213810"/>
                    <a:pt x="2368" y="213810"/>
                  </a:cubicBezTo>
                  <a:cubicBezTo>
                    <a:pt x="4474" y="213810"/>
                    <a:pt x="23430" y="199276"/>
                    <a:pt x="35857" y="172132"/>
                  </a:cubicBezTo>
                  <a:cubicBezTo>
                    <a:pt x="46598" y="148621"/>
                    <a:pt x="49126" y="124896"/>
                    <a:pt x="49126" y="106943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cxnSp>
        <p:nvCxnSpPr>
          <p:cNvPr id="1364" name="Straight Arrow Connector 1363">
            <a:extLst>
              <a:ext uri="{FF2B5EF4-FFF2-40B4-BE49-F238E27FC236}">
                <a16:creationId xmlns:a16="http://schemas.microsoft.com/office/drawing/2014/main" id="{F26A2B2A-56AE-B59D-C470-51E048FD2FD2}"/>
              </a:ext>
            </a:extLst>
          </p:cNvPr>
          <p:cNvCxnSpPr/>
          <p:nvPr/>
        </p:nvCxnSpPr>
        <p:spPr>
          <a:xfrm>
            <a:off x="4548261" y="3784803"/>
            <a:ext cx="62865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/>
          </a:ln>
          <a:effectLst/>
        </p:spPr>
      </p:cxnSp>
      <p:sp>
        <p:nvSpPr>
          <p:cNvPr id="1365" name="TextBox 1364">
            <a:extLst>
              <a:ext uri="{FF2B5EF4-FFF2-40B4-BE49-F238E27FC236}">
                <a16:creationId xmlns:a16="http://schemas.microsoft.com/office/drawing/2014/main" id="{262F99DB-EF1A-49A0-4EF3-87BBEBB19E9D}"/>
              </a:ext>
            </a:extLst>
          </p:cNvPr>
          <p:cNvSpPr txBox="1"/>
          <p:nvPr/>
        </p:nvSpPr>
        <p:spPr>
          <a:xfrm>
            <a:off x="4374494" y="3846464"/>
            <a:ext cx="16306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Drift length</a:t>
            </a: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366" name="Group 1365" descr="\documentclass{article}&#10;\usepackage{amsmath}&#10;\pagestyle{empty}&#10;\begin{document}&#10;&#10;&#10;$$\Delta\varphi ' = \Delta\varphi + \frac{\omega}{c}\frac{\Delta\beta}{\beta}f \simeq - \frac{3}{2}\frac{a \beta}{\gamma}\Delta\varphi^2 $$&#10;&#10;\end{document}" title="IguanaTex Vector Display">
            <a:extLst>
              <a:ext uri="{FF2B5EF4-FFF2-40B4-BE49-F238E27FC236}">
                <a16:creationId xmlns:a16="http://schemas.microsoft.com/office/drawing/2014/main" id="{23E01E5E-35D2-2F73-5F79-159D5E331C68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7516886" y="3681135"/>
            <a:ext cx="3135972" cy="490194"/>
            <a:chOff x="4221319" y="5084404"/>
            <a:chExt cx="3135972" cy="490194"/>
          </a:xfrm>
        </p:grpSpPr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CCA7EF69-0DF8-2AC3-A480-B611EABEA71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21319" y="5228998"/>
              <a:ext cx="153976" cy="153035"/>
            </a:xfrm>
            <a:custGeom>
              <a:avLst/>
              <a:gdLst>
                <a:gd name="connsiteX0" fmla="*/ 82571 w 153976"/>
                <a:gd name="connsiteY0" fmla="*/ 3925 h 153035"/>
                <a:gd name="connsiteX1" fmla="*/ 77146 w 153976"/>
                <a:gd name="connsiteY1" fmla="*/ 77 h 153035"/>
                <a:gd name="connsiteX2" fmla="*/ 71722 w 153976"/>
                <a:gd name="connsiteY2" fmla="*/ 3925 h 153035"/>
                <a:gd name="connsiteX3" fmla="*/ 1201 w 153976"/>
                <a:gd name="connsiteY3" fmla="*/ 148838 h 153035"/>
                <a:gd name="connsiteX4" fmla="*/ 158 w 153976"/>
                <a:gd name="connsiteY4" fmla="*/ 151403 h 153035"/>
                <a:gd name="connsiteX5" fmla="*/ 4748 w 153976"/>
                <a:gd name="connsiteY5" fmla="*/ 153113 h 153035"/>
                <a:gd name="connsiteX6" fmla="*/ 149545 w 153976"/>
                <a:gd name="connsiteY6" fmla="*/ 153113 h 153035"/>
                <a:gd name="connsiteX7" fmla="*/ 154135 w 153976"/>
                <a:gd name="connsiteY7" fmla="*/ 151403 h 153035"/>
                <a:gd name="connsiteX8" fmla="*/ 153092 w 153976"/>
                <a:gd name="connsiteY8" fmla="*/ 148838 h 153035"/>
                <a:gd name="connsiteX9" fmla="*/ 82571 w 153976"/>
                <a:gd name="connsiteY9" fmla="*/ 3925 h 153035"/>
                <a:gd name="connsiteX10" fmla="*/ 70470 w 153976"/>
                <a:gd name="connsiteY10" fmla="*/ 21451 h 153035"/>
                <a:gd name="connsiteX11" fmla="*/ 126594 w 153976"/>
                <a:gd name="connsiteY11" fmla="*/ 136869 h 153035"/>
                <a:gd name="connsiteX12" fmla="*/ 14137 w 153976"/>
                <a:gd name="connsiteY12" fmla="*/ 136869 h 153035"/>
                <a:gd name="connsiteX13" fmla="*/ 70470 w 153976"/>
                <a:gd name="connsiteY13" fmla="*/ 21451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76" h="153035">
                  <a:moveTo>
                    <a:pt x="82571" y="3925"/>
                  </a:moveTo>
                  <a:cubicBezTo>
                    <a:pt x="81111" y="1146"/>
                    <a:pt x="80693" y="77"/>
                    <a:pt x="77146" y="77"/>
                  </a:cubicBezTo>
                  <a:cubicBezTo>
                    <a:pt x="73600" y="77"/>
                    <a:pt x="73182" y="1146"/>
                    <a:pt x="71722" y="3925"/>
                  </a:cubicBezTo>
                  <a:lnTo>
                    <a:pt x="1201" y="148838"/>
                  </a:lnTo>
                  <a:cubicBezTo>
                    <a:pt x="158" y="150761"/>
                    <a:pt x="158" y="151189"/>
                    <a:pt x="158" y="151403"/>
                  </a:cubicBezTo>
                  <a:cubicBezTo>
                    <a:pt x="158" y="153113"/>
                    <a:pt x="1410" y="153113"/>
                    <a:pt x="4748" y="153113"/>
                  </a:cubicBezTo>
                  <a:lnTo>
                    <a:pt x="149545" y="153113"/>
                  </a:lnTo>
                  <a:cubicBezTo>
                    <a:pt x="152883" y="153113"/>
                    <a:pt x="154135" y="153113"/>
                    <a:pt x="154135" y="151403"/>
                  </a:cubicBezTo>
                  <a:cubicBezTo>
                    <a:pt x="154135" y="151189"/>
                    <a:pt x="154135" y="150761"/>
                    <a:pt x="153092" y="148838"/>
                  </a:cubicBezTo>
                  <a:lnTo>
                    <a:pt x="82571" y="3925"/>
                  </a:lnTo>
                  <a:close/>
                  <a:moveTo>
                    <a:pt x="70470" y="21451"/>
                  </a:moveTo>
                  <a:lnTo>
                    <a:pt x="126594" y="136869"/>
                  </a:lnTo>
                  <a:lnTo>
                    <a:pt x="14137" y="136869"/>
                  </a:lnTo>
                  <a:lnTo>
                    <a:pt x="70470" y="2145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D1EA440D-E0CB-8AE8-5E49-4F4A7816AF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95813" y="5287562"/>
              <a:ext cx="118716" cy="141065"/>
            </a:xfrm>
            <a:custGeom>
              <a:avLst/>
              <a:gdLst>
                <a:gd name="connsiteX0" fmla="*/ 25203 w 118716"/>
                <a:gd name="connsiteY0" fmla="*/ 130884 h 141065"/>
                <a:gd name="connsiteX1" fmla="*/ 24160 w 118716"/>
                <a:gd name="connsiteY1" fmla="*/ 135159 h 141065"/>
                <a:gd name="connsiteX2" fmla="*/ 30211 w 118716"/>
                <a:gd name="connsiteY2" fmla="*/ 141143 h 141065"/>
                <a:gd name="connsiteX3" fmla="*/ 37930 w 118716"/>
                <a:gd name="connsiteY3" fmla="*/ 135586 h 141065"/>
                <a:gd name="connsiteX4" fmla="*/ 45233 w 118716"/>
                <a:gd name="connsiteY4" fmla="*/ 96472 h 141065"/>
                <a:gd name="connsiteX5" fmla="*/ 52118 w 118716"/>
                <a:gd name="connsiteY5" fmla="*/ 96900 h 141065"/>
                <a:gd name="connsiteX6" fmla="*/ 118883 w 118716"/>
                <a:gd name="connsiteY6" fmla="*/ 29573 h 141065"/>
                <a:gd name="connsiteX7" fmla="*/ 95098 w 118716"/>
                <a:gd name="connsiteY7" fmla="*/ 77 h 141065"/>
                <a:gd name="connsiteX8" fmla="*/ 39808 w 118716"/>
                <a:gd name="connsiteY8" fmla="*/ 83221 h 141065"/>
                <a:gd name="connsiteX9" fmla="*/ 5591 w 118716"/>
                <a:gd name="connsiteY9" fmla="*/ 51588 h 141065"/>
                <a:gd name="connsiteX10" fmla="*/ 22908 w 118716"/>
                <a:gd name="connsiteY10" fmla="*/ 7344 h 141065"/>
                <a:gd name="connsiteX11" fmla="*/ 24577 w 118716"/>
                <a:gd name="connsiteY11" fmla="*/ 4566 h 141065"/>
                <a:gd name="connsiteX12" fmla="*/ 22074 w 118716"/>
                <a:gd name="connsiteY12" fmla="*/ 2429 h 141065"/>
                <a:gd name="connsiteX13" fmla="*/ 166 w 118716"/>
                <a:gd name="connsiteY13" fmla="*/ 53939 h 141065"/>
                <a:gd name="connsiteX14" fmla="*/ 36261 w 118716"/>
                <a:gd name="connsiteY14" fmla="*/ 94976 h 141065"/>
                <a:gd name="connsiteX15" fmla="*/ 25203 w 118716"/>
                <a:gd name="connsiteY15" fmla="*/ 130884 h 141065"/>
                <a:gd name="connsiteX16" fmla="*/ 53996 w 118716"/>
                <a:gd name="connsiteY16" fmla="*/ 84503 h 141065"/>
                <a:gd name="connsiteX17" fmla="*/ 50240 w 118716"/>
                <a:gd name="connsiteY17" fmla="*/ 84289 h 141065"/>
                <a:gd name="connsiteX18" fmla="*/ 47528 w 118716"/>
                <a:gd name="connsiteY18" fmla="*/ 83435 h 141065"/>
                <a:gd name="connsiteX19" fmla="*/ 51701 w 118716"/>
                <a:gd name="connsiteY19" fmla="*/ 60351 h 141065"/>
                <a:gd name="connsiteX20" fmla="*/ 93011 w 118716"/>
                <a:gd name="connsiteY20" fmla="*/ 12474 h 141065"/>
                <a:gd name="connsiteX21" fmla="*/ 113041 w 118716"/>
                <a:gd name="connsiteY21" fmla="*/ 34275 h 141065"/>
                <a:gd name="connsiteX22" fmla="*/ 53996 w 118716"/>
                <a:gd name="connsiteY22" fmla="*/ 84503 h 1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716" h="141065">
                  <a:moveTo>
                    <a:pt x="25203" y="130884"/>
                  </a:moveTo>
                  <a:cubicBezTo>
                    <a:pt x="24369" y="133663"/>
                    <a:pt x="24160" y="134090"/>
                    <a:pt x="24160" y="135159"/>
                  </a:cubicBezTo>
                  <a:cubicBezTo>
                    <a:pt x="24160" y="139861"/>
                    <a:pt x="28124" y="141143"/>
                    <a:pt x="30211" y="141143"/>
                  </a:cubicBezTo>
                  <a:cubicBezTo>
                    <a:pt x="31254" y="141143"/>
                    <a:pt x="35844" y="140502"/>
                    <a:pt x="37930" y="135586"/>
                  </a:cubicBezTo>
                  <a:cubicBezTo>
                    <a:pt x="38556" y="133876"/>
                    <a:pt x="39599" y="126823"/>
                    <a:pt x="45233" y="96472"/>
                  </a:cubicBezTo>
                  <a:cubicBezTo>
                    <a:pt x="47111" y="96686"/>
                    <a:pt x="48571" y="96900"/>
                    <a:pt x="52118" y="96900"/>
                  </a:cubicBezTo>
                  <a:cubicBezTo>
                    <a:pt x="86752" y="96900"/>
                    <a:pt x="118883" y="63343"/>
                    <a:pt x="118883" y="29573"/>
                  </a:cubicBezTo>
                  <a:cubicBezTo>
                    <a:pt x="118883" y="12902"/>
                    <a:pt x="110746" y="77"/>
                    <a:pt x="95098" y="77"/>
                  </a:cubicBezTo>
                  <a:cubicBezTo>
                    <a:pt x="64845" y="77"/>
                    <a:pt x="52327" y="41542"/>
                    <a:pt x="39808" y="83221"/>
                  </a:cubicBezTo>
                  <a:cubicBezTo>
                    <a:pt x="17275" y="78946"/>
                    <a:pt x="5591" y="66977"/>
                    <a:pt x="5591" y="51588"/>
                  </a:cubicBezTo>
                  <a:cubicBezTo>
                    <a:pt x="5591" y="45603"/>
                    <a:pt x="10390" y="22092"/>
                    <a:pt x="22908" y="7344"/>
                  </a:cubicBezTo>
                  <a:cubicBezTo>
                    <a:pt x="24577" y="5421"/>
                    <a:pt x="24577" y="4993"/>
                    <a:pt x="24577" y="4566"/>
                  </a:cubicBezTo>
                  <a:cubicBezTo>
                    <a:pt x="24577" y="3711"/>
                    <a:pt x="24160" y="2429"/>
                    <a:pt x="22074" y="2429"/>
                  </a:cubicBezTo>
                  <a:cubicBezTo>
                    <a:pt x="16232" y="2429"/>
                    <a:pt x="166" y="33420"/>
                    <a:pt x="166" y="53939"/>
                  </a:cubicBezTo>
                  <a:cubicBezTo>
                    <a:pt x="166" y="74030"/>
                    <a:pt x="13937" y="89633"/>
                    <a:pt x="36261" y="94976"/>
                  </a:cubicBezTo>
                  <a:lnTo>
                    <a:pt x="25203" y="130884"/>
                  </a:lnTo>
                  <a:close/>
                  <a:moveTo>
                    <a:pt x="53996" y="84503"/>
                  </a:moveTo>
                  <a:cubicBezTo>
                    <a:pt x="52327" y="84503"/>
                    <a:pt x="51909" y="84503"/>
                    <a:pt x="50240" y="84289"/>
                  </a:cubicBezTo>
                  <a:cubicBezTo>
                    <a:pt x="47736" y="84289"/>
                    <a:pt x="47528" y="84076"/>
                    <a:pt x="47528" y="83435"/>
                  </a:cubicBezTo>
                  <a:cubicBezTo>
                    <a:pt x="47528" y="83007"/>
                    <a:pt x="51075" y="63557"/>
                    <a:pt x="51701" y="60351"/>
                  </a:cubicBezTo>
                  <a:cubicBezTo>
                    <a:pt x="58168" y="32993"/>
                    <a:pt x="74442" y="12474"/>
                    <a:pt x="93011" y="12474"/>
                  </a:cubicBezTo>
                  <a:cubicBezTo>
                    <a:pt x="107408" y="12474"/>
                    <a:pt x="113041" y="24016"/>
                    <a:pt x="113041" y="34275"/>
                  </a:cubicBezTo>
                  <a:cubicBezTo>
                    <a:pt x="113041" y="58427"/>
                    <a:pt x="86126" y="84503"/>
                    <a:pt x="53996" y="84503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E63441D2-08FF-4F13-6D43-41202F5C1D4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28877" y="5210148"/>
              <a:ext cx="36658" cy="77500"/>
            </a:xfrm>
            <a:custGeom>
              <a:avLst/>
              <a:gdLst>
                <a:gd name="connsiteX0" fmla="*/ 35517 w 36658"/>
                <a:gd name="connsiteY0" fmla="*/ 13090 h 77500"/>
                <a:gd name="connsiteX1" fmla="*/ 36831 w 36658"/>
                <a:gd name="connsiteY1" fmla="*/ 8302 h 77500"/>
                <a:gd name="connsiteX2" fmla="*/ 28214 w 36658"/>
                <a:gd name="connsiteY2" fmla="*/ 73 h 77500"/>
                <a:gd name="connsiteX3" fmla="*/ 20182 w 36658"/>
                <a:gd name="connsiteY3" fmla="*/ 7105 h 77500"/>
                <a:gd name="connsiteX4" fmla="*/ 903 w 36658"/>
                <a:gd name="connsiteY4" fmla="*/ 71889 h 77500"/>
                <a:gd name="connsiteX5" fmla="*/ 173 w 36658"/>
                <a:gd name="connsiteY5" fmla="*/ 74283 h 77500"/>
                <a:gd name="connsiteX6" fmla="*/ 5869 w 36658"/>
                <a:gd name="connsiteY6" fmla="*/ 77574 h 77500"/>
                <a:gd name="connsiteX7" fmla="*/ 8059 w 36658"/>
                <a:gd name="connsiteY7" fmla="*/ 75031 h 77500"/>
                <a:gd name="connsiteX8" fmla="*/ 35517 w 36658"/>
                <a:gd name="connsiteY8" fmla="*/ 13090 h 7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8" h="77500">
                  <a:moveTo>
                    <a:pt x="35517" y="13090"/>
                  </a:moveTo>
                  <a:cubicBezTo>
                    <a:pt x="36685" y="10546"/>
                    <a:pt x="36831" y="9349"/>
                    <a:pt x="36831" y="8302"/>
                  </a:cubicBezTo>
                  <a:cubicBezTo>
                    <a:pt x="36831" y="3664"/>
                    <a:pt x="32742" y="73"/>
                    <a:pt x="28214" y="73"/>
                  </a:cubicBezTo>
                  <a:cubicBezTo>
                    <a:pt x="22664" y="73"/>
                    <a:pt x="20912" y="4711"/>
                    <a:pt x="20182" y="7105"/>
                  </a:cubicBezTo>
                  <a:lnTo>
                    <a:pt x="903" y="71889"/>
                  </a:lnTo>
                  <a:cubicBezTo>
                    <a:pt x="757" y="72188"/>
                    <a:pt x="173" y="74133"/>
                    <a:pt x="173" y="74283"/>
                  </a:cubicBezTo>
                  <a:cubicBezTo>
                    <a:pt x="173" y="76078"/>
                    <a:pt x="4700" y="77574"/>
                    <a:pt x="5869" y="77574"/>
                  </a:cubicBezTo>
                  <a:cubicBezTo>
                    <a:pt x="6891" y="77574"/>
                    <a:pt x="7037" y="77275"/>
                    <a:pt x="8059" y="75031"/>
                  </a:cubicBezTo>
                  <a:lnTo>
                    <a:pt x="35517" y="13090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255A9804-7905-BB71-377A-C5141A3558F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650040" y="5303592"/>
              <a:ext cx="138746" cy="50014"/>
            </a:xfrm>
            <a:custGeom>
              <a:avLst/>
              <a:gdLst>
                <a:gd name="connsiteX0" fmla="*/ 131831 w 138746"/>
                <a:gd name="connsiteY0" fmla="*/ 8627 h 50014"/>
                <a:gd name="connsiteX1" fmla="*/ 138925 w 138746"/>
                <a:gd name="connsiteY1" fmla="*/ 4352 h 50014"/>
                <a:gd name="connsiteX2" fmla="*/ 132039 w 138746"/>
                <a:gd name="connsiteY2" fmla="*/ 77 h 50014"/>
                <a:gd name="connsiteX3" fmla="*/ 7064 w 138746"/>
                <a:gd name="connsiteY3" fmla="*/ 77 h 50014"/>
                <a:gd name="connsiteX4" fmla="*/ 178 w 138746"/>
                <a:gd name="connsiteY4" fmla="*/ 4352 h 50014"/>
                <a:gd name="connsiteX5" fmla="*/ 7272 w 138746"/>
                <a:gd name="connsiteY5" fmla="*/ 8627 h 50014"/>
                <a:gd name="connsiteX6" fmla="*/ 131831 w 138746"/>
                <a:gd name="connsiteY6" fmla="*/ 8627 h 50014"/>
                <a:gd name="connsiteX7" fmla="*/ 132039 w 138746"/>
                <a:gd name="connsiteY7" fmla="*/ 50092 h 50014"/>
                <a:gd name="connsiteX8" fmla="*/ 138925 w 138746"/>
                <a:gd name="connsiteY8" fmla="*/ 45817 h 50014"/>
                <a:gd name="connsiteX9" fmla="*/ 131831 w 138746"/>
                <a:gd name="connsiteY9" fmla="*/ 41542 h 50014"/>
                <a:gd name="connsiteX10" fmla="*/ 7272 w 138746"/>
                <a:gd name="connsiteY10" fmla="*/ 41542 h 50014"/>
                <a:gd name="connsiteX11" fmla="*/ 178 w 138746"/>
                <a:gd name="connsiteY11" fmla="*/ 45817 h 50014"/>
                <a:gd name="connsiteX12" fmla="*/ 7064 w 138746"/>
                <a:gd name="connsiteY12" fmla="*/ 50092 h 50014"/>
                <a:gd name="connsiteX13" fmla="*/ 132039 w 138746"/>
                <a:gd name="connsiteY13" fmla="*/ 50092 h 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46" h="50014">
                  <a:moveTo>
                    <a:pt x="131831" y="8627"/>
                  </a:moveTo>
                  <a:cubicBezTo>
                    <a:pt x="134960" y="8627"/>
                    <a:pt x="138925" y="8627"/>
                    <a:pt x="138925" y="4352"/>
                  </a:cubicBezTo>
                  <a:cubicBezTo>
                    <a:pt x="138925" y="77"/>
                    <a:pt x="134960" y="77"/>
                    <a:pt x="132039" y="77"/>
                  </a:cubicBezTo>
                  <a:lnTo>
                    <a:pt x="7064" y="77"/>
                  </a:lnTo>
                  <a:cubicBezTo>
                    <a:pt x="4143" y="77"/>
                    <a:pt x="178" y="77"/>
                    <a:pt x="178" y="4352"/>
                  </a:cubicBezTo>
                  <a:cubicBezTo>
                    <a:pt x="178" y="8627"/>
                    <a:pt x="4143" y="8627"/>
                    <a:pt x="7272" y="8627"/>
                  </a:cubicBezTo>
                  <a:lnTo>
                    <a:pt x="131831" y="8627"/>
                  </a:lnTo>
                  <a:close/>
                  <a:moveTo>
                    <a:pt x="132039" y="50092"/>
                  </a:moveTo>
                  <a:cubicBezTo>
                    <a:pt x="134960" y="50092"/>
                    <a:pt x="138925" y="50092"/>
                    <a:pt x="138925" y="45817"/>
                  </a:cubicBezTo>
                  <a:cubicBezTo>
                    <a:pt x="138925" y="41542"/>
                    <a:pt x="134960" y="41542"/>
                    <a:pt x="131831" y="41542"/>
                  </a:cubicBezTo>
                  <a:lnTo>
                    <a:pt x="7272" y="41542"/>
                  </a:lnTo>
                  <a:cubicBezTo>
                    <a:pt x="4143" y="41542"/>
                    <a:pt x="178" y="41542"/>
                    <a:pt x="178" y="45817"/>
                  </a:cubicBezTo>
                  <a:cubicBezTo>
                    <a:pt x="178" y="50092"/>
                    <a:pt x="4143" y="50092"/>
                    <a:pt x="7064" y="50092"/>
                  </a:cubicBezTo>
                  <a:lnTo>
                    <a:pt x="132039" y="50092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E7058978-43C2-1990-17AC-6C03DD19219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68394" y="5228998"/>
              <a:ext cx="153976" cy="153035"/>
            </a:xfrm>
            <a:custGeom>
              <a:avLst/>
              <a:gdLst>
                <a:gd name="connsiteX0" fmla="*/ 82602 w 153976"/>
                <a:gd name="connsiteY0" fmla="*/ 3925 h 153035"/>
                <a:gd name="connsiteX1" fmla="*/ 77177 w 153976"/>
                <a:gd name="connsiteY1" fmla="*/ 77 h 153035"/>
                <a:gd name="connsiteX2" fmla="*/ 71753 w 153976"/>
                <a:gd name="connsiteY2" fmla="*/ 3925 h 153035"/>
                <a:gd name="connsiteX3" fmla="*/ 1232 w 153976"/>
                <a:gd name="connsiteY3" fmla="*/ 148838 h 153035"/>
                <a:gd name="connsiteX4" fmla="*/ 189 w 153976"/>
                <a:gd name="connsiteY4" fmla="*/ 151403 h 153035"/>
                <a:gd name="connsiteX5" fmla="*/ 4779 w 153976"/>
                <a:gd name="connsiteY5" fmla="*/ 153113 h 153035"/>
                <a:gd name="connsiteX6" fmla="*/ 149576 w 153976"/>
                <a:gd name="connsiteY6" fmla="*/ 153113 h 153035"/>
                <a:gd name="connsiteX7" fmla="*/ 154166 w 153976"/>
                <a:gd name="connsiteY7" fmla="*/ 151403 h 153035"/>
                <a:gd name="connsiteX8" fmla="*/ 153123 w 153976"/>
                <a:gd name="connsiteY8" fmla="*/ 148838 h 153035"/>
                <a:gd name="connsiteX9" fmla="*/ 82602 w 153976"/>
                <a:gd name="connsiteY9" fmla="*/ 3925 h 153035"/>
                <a:gd name="connsiteX10" fmla="*/ 70501 w 153976"/>
                <a:gd name="connsiteY10" fmla="*/ 21451 h 153035"/>
                <a:gd name="connsiteX11" fmla="*/ 126625 w 153976"/>
                <a:gd name="connsiteY11" fmla="*/ 136869 h 153035"/>
                <a:gd name="connsiteX12" fmla="*/ 14168 w 153976"/>
                <a:gd name="connsiteY12" fmla="*/ 136869 h 153035"/>
                <a:gd name="connsiteX13" fmla="*/ 70501 w 153976"/>
                <a:gd name="connsiteY13" fmla="*/ 21451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76" h="153035">
                  <a:moveTo>
                    <a:pt x="82602" y="3925"/>
                  </a:moveTo>
                  <a:cubicBezTo>
                    <a:pt x="81142" y="1146"/>
                    <a:pt x="80724" y="77"/>
                    <a:pt x="77177" y="77"/>
                  </a:cubicBezTo>
                  <a:cubicBezTo>
                    <a:pt x="73630" y="77"/>
                    <a:pt x="73213" y="1146"/>
                    <a:pt x="71753" y="3925"/>
                  </a:cubicBezTo>
                  <a:lnTo>
                    <a:pt x="1232" y="148838"/>
                  </a:lnTo>
                  <a:cubicBezTo>
                    <a:pt x="189" y="150761"/>
                    <a:pt x="189" y="151189"/>
                    <a:pt x="189" y="151403"/>
                  </a:cubicBezTo>
                  <a:cubicBezTo>
                    <a:pt x="189" y="153113"/>
                    <a:pt x="1441" y="153113"/>
                    <a:pt x="4779" y="153113"/>
                  </a:cubicBezTo>
                  <a:lnTo>
                    <a:pt x="149576" y="153113"/>
                  </a:lnTo>
                  <a:cubicBezTo>
                    <a:pt x="152914" y="153113"/>
                    <a:pt x="154166" y="153113"/>
                    <a:pt x="154166" y="151403"/>
                  </a:cubicBezTo>
                  <a:cubicBezTo>
                    <a:pt x="154166" y="151189"/>
                    <a:pt x="154166" y="150761"/>
                    <a:pt x="153123" y="148838"/>
                  </a:cubicBezTo>
                  <a:lnTo>
                    <a:pt x="82602" y="3925"/>
                  </a:lnTo>
                  <a:close/>
                  <a:moveTo>
                    <a:pt x="70501" y="21451"/>
                  </a:moveTo>
                  <a:lnTo>
                    <a:pt x="126625" y="136869"/>
                  </a:lnTo>
                  <a:lnTo>
                    <a:pt x="14168" y="136869"/>
                  </a:lnTo>
                  <a:lnTo>
                    <a:pt x="70501" y="2145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F3B10E33-ACC3-E094-0CDB-8EE2A68B057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042887" y="5287562"/>
              <a:ext cx="118716" cy="141065"/>
            </a:xfrm>
            <a:custGeom>
              <a:avLst/>
              <a:gdLst>
                <a:gd name="connsiteX0" fmla="*/ 25234 w 118716"/>
                <a:gd name="connsiteY0" fmla="*/ 130884 h 141065"/>
                <a:gd name="connsiteX1" fmla="*/ 24191 w 118716"/>
                <a:gd name="connsiteY1" fmla="*/ 135159 h 141065"/>
                <a:gd name="connsiteX2" fmla="*/ 30242 w 118716"/>
                <a:gd name="connsiteY2" fmla="*/ 141143 h 141065"/>
                <a:gd name="connsiteX3" fmla="*/ 37961 w 118716"/>
                <a:gd name="connsiteY3" fmla="*/ 135586 h 141065"/>
                <a:gd name="connsiteX4" fmla="*/ 45264 w 118716"/>
                <a:gd name="connsiteY4" fmla="*/ 96472 h 141065"/>
                <a:gd name="connsiteX5" fmla="*/ 52149 w 118716"/>
                <a:gd name="connsiteY5" fmla="*/ 96900 h 141065"/>
                <a:gd name="connsiteX6" fmla="*/ 118914 w 118716"/>
                <a:gd name="connsiteY6" fmla="*/ 29573 h 141065"/>
                <a:gd name="connsiteX7" fmla="*/ 95129 w 118716"/>
                <a:gd name="connsiteY7" fmla="*/ 77 h 141065"/>
                <a:gd name="connsiteX8" fmla="*/ 39839 w 118716"/>
                <a:gd name="connsiteY8" fmla="*/ 83221 h 141065"/>
                <a:gd name="connsiteX9" fmla="*/ 5622 w 118716"/>
                <a:gd name="connsiteY9" fmla="*/ 51588 h 141065"/>
                <a:gd name="connsiteX10" fmla="*/ 22939 w 118716"/>
                <a:gd name="connsiteY10" fmla="*/ 7344 h 141065"/>
                <a:gd name="connsiteX11" fmla="*/ 24608 w 118716"/>
                <a:gd name="connsiteY11" fmla="*/ 4566 h 141065"/>
                <a:gd name="connsiteX12" fmla="*/ 22105 w 118716"/>
                <a:gd name="connsiteY12" fmla="*/ 2429 h 141065"/>
                <a:gd name="connsiteX13" fmla="*/ 197 w 118716"/>
                <a:gd name="connsiteY13" fmla="*/ 53939 h 141065"/>
                <a:gd name="connsiteX14" fmla="*/ 36292 w 118716"/>
                <a:gd name="connsiteY14" fmla="*/ 94976 h 141065"/>
                <a:gd name="connsiteX15" fmla="*/ 25234 w 118716"/>
                <a:gd name="connsiteY15" fmla="*/ 130884 h 141065"/>
                <a:gd name="connsiteX16" fmla="*/ 54027 w 118716"/>
                <a:gd name="connsiteY16" fmla="*/ 84503 h 141065"/>
                <a:gd name="connsiteX17" fmla="*/ 50271 w 118716"/>
                <a:gd name="connsiteY17" fmla="*/ 84289 h 141065"/>
                <a:gd name="connsiteX18" fmla="*/ 47559 w 118716"/>
                <a:gd name="connsiteY18" fmla="*/ 83435 h 141065"/>
                <a:gd name="connsiteX19" fmla="*/ 51732 w 118716"/>
                <a:gd name="connsiteY19" fmla="*/ 60351 h 141065"/>
                <a:gd name="connsiteX20" fmla="*/ 93042 w 118716"/>
                <a:gd name="connsiteY20" fmla="*/ 12474 h 141065"/>
                <a:gd name="connsiteX21" fmla="*/ 113072 w 118716"/>
                <a:gd name="connsiteY21" fmla="*/ 34275 h 141065"/>
                <a:gd name="connsiteX22" fmla="*/ 54027 w 118716"/>
                <a:gd name="connsiteY22" fmla="*/ 84503 h 1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716" h="141065">
                  <a:moveTo>
                    <a:pt x="25234" y="130884"/>
                  </a:moveTo>
                  <a:cubicBezTo>
                    <a:pt x="24400" y="133663"/>
                    <a:pt x="24191" y="134090"/>
                    <a:pt x="24191" y="135159"/>
                  </a:cubicBezTo>
                  <a:cubicBezTo>
                    <a:pt x="24191" y="139861"/>
                    <a:pt x="28155" y="141143"/>
                    <a:pt x="30242" y="141143"/>
                  </a:cubicBezTo>
                  <a:cubicBezTo>
                    <a:pt x="31285" y="141143"/>
                    <a:pt x="35875" y="140502"/>
                    <a:pt x="37961" y="135586"/>
                  </a:cubicBezTo>
                  <a:cubicBezTo>
                    <a:pt x="38587" y="133876"/>
                    <a:pt x="39630" y="126823"/>
                    <a:pt x="45264" y="96472"/>
                  </a:cubicBezTo>
                  <a:cubicBezTo>
                    <a:pt x="47141" y="96686"/>
                    <a:pt x="48602" y="96900"/>
                    <a:pt x="52149" y="96900"/>
                  </a:cubicBezTo>
                  <a:cubicBezTo>
                    <a:pt x="86783" y="96900"/>
                    <a:pt x="118914" y="63343"/>
                    <a:pt x="118914" y="29573"/>
                  </a:cubicBezTo>
                  <a:cubicBezTo>
                    <a:pt x="118914" y="12902"/>
                    <a:pt x="110777" y="77"/>
                    <a:pt x="95129" y="77"/>
                  </a:cubicBezTo>
                  <a:cubicBezTo>
                    <a:pt x="64876" y="77"/>
                    <a:pt x="52357" y="41542"/>
                    <a:pt x="39839" y="83221"/>
                  </a:cubicBezTo>
                  <a:cubicBezTo>
                    <a:pt x="17306" y="78946"/>
                    <a:pt x="5622" y="66977"/>
                    <a:pt x="5622" y="51588"/>
                  </a:cubicBezTo>
                  <a:cubicBezTo>
                    <a:pt x="5622" y="45603"/>
                    <a:pt x="10421" y="22092"/>
                    <a:pt x="22939" y="7344"/>
                  </a:cubicBezTo>
                  <a:cubicBezTo>
                    <a:pt x="24608" y="5421"/>
                    <a:pt x="24608" y="4993"/>
                    <a:pt x="24608" y="4566"/>
                  </a:cubicBezTo>
                  <a:cubicBezTo>
                    <a:pt x="24608" y="3711"/>
                    <a:pt x="24191" y="2429"/>
                    <a:pt x="22105" y="2429"/>
                  </a:cubicBezTo>
                  <a:cubicBezTo>
                    <a:pt x="16263" y="2429"/>
                    <a:pt x="197" y="33420"/>
                    <a:pt x="197" y="53939"/>
                  </a:cubicBezTo>
                  <a:cubicBezTo>
                    <a:pt x="197" y="74030"/>
                    <a:pt x="13968" y="89633"/>
                    <a:pt x="36292" y="94976"/>
                  </a:cubicBezTo>
                  <a:lnTo>
                    <a:pt x="25234" y="130884"/>
                  </a:lnTo>
                  <a:close/>
                  <a:moveTo>
                    <a:pt x="54027" y="84503"/>
                  </a:moveTo>
                  <a:cubicBezTo>
                    <a:pt x="52357" y="84503"/>
                    <a:pt x="51940" y="84503"/>
                    <a:pt x="50271" y="84289"/>
                  </a:cubicBezTo>
                  <a:cubicBezTo>
                    <a:pt x="47767" y="84289"/>
                    <a:pt x="47559" y="84076"/>
                    <a:pt x="47559" y="83435"/>
                  </a:cubicBezTo>
                  <a:cubicBezTo>
                    <a:pt x="47559" y="83007"/>
                    <a:pt x="51106" y="63557"/>
                    <a:pt x="51732" y="60351"/>
                  </a:cubicBezTo>
                  <a:cubicBezTo>
                    <a:pt x="58199" y="32993"/>
                    <a:pt x="74473" y="12474"/>
                    <a:pt x="93042" y="12474"/>
                  </a:cubicBezTo>
                  <a:cubicBezTo>
                    <a:pt x="107439" y="12474"/>
                    <a:pt x="113072" y="24016"/>
                    <a:pt x="113072" y="34275"/>
                  </a:cubicBezTo>
                  <a:cubicBezTo>
                    <a:pt x="113072" y="58427"/>
                    <a:pt x="86157" y="84503"/>
                    <a:pt x="54027" y="84503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F6F17462-A56D-35AA-94E5-4829D3EFCB8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26988" y="5257425"/>
              <a:ext cx="138746" cy="142348"/>
            </a:xfrm>
            <a:custGeom>
              <a:avLst/>
              <a:gdLst>
                <a:gd name="connsiteX0" fmla="*/ 73856 w 138746"/>
                <a:gd name="connsiteY0" fmla="*/ 75526 h 142348"/>
                <a:gd name="connsiteX1" fmla="*/ 132067 w 138746"/>
                <a:gd name="connsiteY1" fmla="*/ 75526 h 142348"/>
                <a:gd name="connsiteX2" fmla="*/ 138952 w 138746"/>
                <a:gd name="connsiteY2" fmla="*/ 71252 h 142348"/>
                <a:gd name="connsiteX3" fmla="*/ 132067 w 138746"/>
                <a:gd name="connsiteY3" fmla="*/ 66977 h 142348"/>
                <a:gd name="connsiteX4" fmla="*/ 73856 w 138746"/>
                <a:gd name="connsiteY4" fmla="*/ 66977 h 142348"/>
                <a:gd name="connsiteX5" fmla="*/ 73856 w 138746"/>
                <a:gd name="connsiteY5" fmla="*/ 7131 h 142348"/>
                <a:gd name="connsiteX6" fmla="*/ 69683 w 138746"/>
                <a:gd name="connsiteY6" fmla="*/ 77 h 142348"/>
                <a:gd name="connsiteX7" fmla="*/ 65511 w 138746"/>
                <a:gd name="connsiteY7" fmla="*/ 7131 h 142348"/>
                <a:gd name="connsiteX8" fmla="*/ 65511 w 138746"/>
                <a:gd name="connsiteY8" fmla="*/ 66977 h 142348"/>
                <a:gd name="connsiteX9" fmla="*/ 7091 w 138746"/>
                <a:gd name="connsiteY9" fmla="*/ 66977 h 142348"/>
                <a:gd name="connsiteX10" fmla="*/ 206 w 138746"/>
                <a:gd name="connsiteY10" fmla="*/ 71252 h 142348"/>
                <a:gd name="connsiteX11" fmla="*/ 7091 w 138746"/>
                <a:gd name="connsiteY11" fmla="*/ 75526 h 142348"/>
                <a:gd name="connsiteX12" fmla="*/ 65511 w 138746"/>
                <a:gd name="connsiteY12" fmla="*/ 75526 h 142348"/>
                <a:gd name="connsiteX13" fmla="*/ 65511 w 138746"/>
                <a:gd name="connsiteY13" fmla="*/ 135372 h 142348"/>
                <a:gd name="connsiteX14" fmla="*/ 69683 w 138746"/>
                <a:gd name="connsiteY14" fmla="*/ 142426 h 142348"/>
                <a:gd name="connsiteX15" fmla="*/ 73856 w 138746"/>
                <a:gd name="connsiteY15" fmla="*/ 135372 h 142348"/>
                <a:gd name="connsiteX16" fmla="*/ 73856 w 138746"/>
                <a:gd name="connsiteY16" fmla="*/ 75526 h 14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746" h="142348">
                  <a:moveTo>
                    <a:pt x="73856" y="75526"/>
                  </a:moveTo>
                  <a:lnTo>
                    <a:pt x="132067" y="75526"/>
                  </a:lnTo>
                  <a:cubicBezTo>
                    <a:pt x="134988" y="75526"/>
                    <a:pt x="138952" y="75526"/>
                    <a:pt x="138952" y="71252"/>
                  </a:cubicBezTo>
                  <a:cubicBezTo>
                    <a:pt x="138952" y="66977"/>
                    <a:pt x="134988" y="66977"/>
                    <a:pt x="132067" y="66977"/>
                  </a:cubicBezTo>
                  <a:lnTo>
                    <a:pt x="73856" y="66977"/>
                  </a:lnTo>
                  <a:lnTo>
                    <a:pt x="73856" y="7131"/>
                  </a:lnTo>
                  <a:cubicBezTo>
                    <a:pt x="73856" y="4138"/>
                    <a:pt x="73856" y="77"/>
                    <a:pt x="69683" y="77"/>
                  </a:cubicBezTo>
                  <a:cubicBezTo>
                    <a:pt x="65511" y="77"/>
                    <a:pt x="65511" y="4138"/>
                    <a:pt x="65511" y="7131"/>
                  </a:cubicBezTo>
                  <a:lnTo>
                    <a:pt x="65511" y="66977"/>
                  </a:lnTo>
                  <a:lnTo>
                    <a:pt x="7091" y="66977"/>
                  </a:lnTo>
                  <a:cubicBezTo>
                    <a:pt x="4170" y="66977"/>
                    <a:pt x="206" y="66977"/>
                    <a:pt x="206" y="71252"/>
                  </a:cubicBezTo>
                  <a:cubicBezTo>
                    <a:pt x="206" y="75526"/>
                    <a:pt x="4170" y="75526"/>
                    <a:pt x="7091" y="75526"/>
                  </a:cubicBezTo>
                  <a:lnTo>
                    <a:pt x="65511" y="75526"/>
                  </a:lnTo>
                  <a:lnTo>
                    <a:pt x="65511" y="135372"/>
                  </a:lnTo>
                  <a:cubicBezTo>
                    <a:pt x="65511" y="138365"/>
                    <a:pt x="65511" y="142426"/>
                    <a:pt x="69683" y="142426"/>
                  </a:cubicBezTo>
                  <a:cubicBezTo>
                    <a:pt x="73856" y="142426"/>
                    <a:pt x="73856" y="138365"/>
                    <a:pt x="73856" y="135372"/>
                  </a:cubicBezTo>
                  <a:lnTo>
                    <a:pt x="73856" y="75526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89135FF1-A043-4A0C-01EF-BE85AEB517C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51485" y="5142968"/>
              <a:ext cx="123723" cy="96822"/>
            </a:xfrm>
            <a:custGeom>
              <a:avLst/>
              <a:gdLst>
                <a:gd name="connsiteX0" fmla="*/ 123941 w 123723"/>
                <a:gd name="connsiteY0" fmla="*/ 15032 h 96822"/>
                <a:gd name="connsiteX1" fmla="*/ 115595 w 123723"/>
                <a:gd name="connsiteY1" fmla="*/ 71 h 96822"/>
                <a:gd name="connsiteX2" fmla="*/ 104537 w 123723"/>
                <a:gd name="connsiteY2" fmla="*/ 10116 h 96822"/>
                <a:gd name="connsiteX3" fmla="*/ 107667 w 123723"/>
                <a:gd name="connsiteY3" fmla="*/ 16528 h 96822"/>
                <a:gd name="connsiteX4" fmla="*/ 114970 w 123723"/>
                <a:gd name="connsiteY4" fmla="*/ 34482 h 96822"/>
                <a:gd name="connsiteX5" fmla="*/ 104537 w 123723"/>
                <a:gd name="connsiteY5" fmla="*/ 65047 h 96822"/>
                <a:gd name="connsiteX6" fmla="*/ 80752 w 123723"/>
                <a:gd name="connsiteY6" fmla="*/ 81504 h 96822"/>
                <a:gd name="connsiteX7" fmla="*/ 60514 w 123723"/>
                <a:gd name="connsiteY7" fmla="*/ 62268 h 96822"/>
                <a:gd name="connsiteX8" fmla="*/ 67608 w 123723"/>
                <a:gd name="connsiteY8" fmla="*/ 37047 h 96822"/>
                <a:gd name="connsiteX9" fmla="*/ 63853 w 123723"/>
                <a:gd name="connsiteY9" fmla="*/ 32345 h 96822"/>
                <a:gd name="connsiteX10" fmla="*/ 58219 w 123723"/>
                <a:gd name="connsiteY10" fmla="*/ 35978 h 96822"/>
                <a:gd name="connsiteX11" fmla="*/ 53421 w 123723"/>
                <a:gd name="connsiteY11" fmla="*/ 61840 h 96822"/>
                <a:gd name="connsiteX12" fmla="*/ 25045 w 123723"/>
                <a:gd name="connsiteY12" fmla="*/ 81504 h 96822"/>
                <a:gd name="connsiteX13" fmla="*/ 6894 w 123723"/>
                <a:gd name="connsiteY13" fmla="*/ 56925 h 96822"/>
                <a:gd name="connsiteX14" fmla="*/ 28175 w 123723"/>
                <a:gd name="connsiteY14" fmla="*/ 4987 h 96822"/>
                <a:gd name="connsiteX15" fmla="*/ 24211 w 123723"/>
                <a:gd name="connsiteY15" fmla="*/ 926 h 96822"/>
                <a:gd name="connsiteX16" fmla="*/ 18786 w 123723"/>
                <a:gd name="connsiteY16" fmla="*/ 5628 h 96822"/>
                <a:gd name="connsiteX17" fmla="*/ 217 w 123723"/>
                <a:gd name="connsiteY17" fmla="*/ 66329 h 96822"/>
                <a:gd name="connsiteX18" fmla="*/ 22124 w 123723"/>
                <a:gd name="connsiteY18" fmla="*/ 96893 h 96822"/>
                <a:gd name="connsiteX19" fmla="*/ 54255 w 123723"/>
                <a:gd name="connsiteY19" fmla="*/ 74451 h 96822"/>
                <a:gd name="connsiteX20" fmla="*/ 77206 w 123723"/>
                <a:gd name="connsiteY20" fmla="*/ 96893 h 96822"/>
                <a:gd name="connsiteX21" fmla="*/ 111005 w 123723"/>
                <a:gd name="connsiteY21" fmla="*/ 67825 h 96822"/>
                <a:gd name="connsiteX22" fmla="*/ 123941 w 123723"/>
                <a:gd name="connsiteY22" fmla="*/ 15032 h 9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723" h="96822">
                  <a:moveTo>
                    <a:pt x="123941" y="15032"/>
                  </a:moveTo>
                  <a:cubicBezTo>
                    <a:pt x="123941" y="5414"/>
                    <a:pt x="120186" y="71"/>
                    <a:pt x="115595" y="71"/>
                  </a:cubicBezTo>
                  <a:cubicBezTo>
                    <a:pt x="110171" y="71"/>
                    <a:pt x="104537" y="5200"/>
                    <a:pt x="104537" y="10116"/>
                  </a:cubicBezTo>
                  <a:cubicBezTo>
                    <a:pt x="104537" y="12254"/>
                    <a:pt x="105581" y="14605"/>
                    <a:pt x="107667" y="16528"/>
                  </a:cubicBezTo>
                  <a:cubicBezTo>
                    <a:pt x="111214" y="19734"/>
                    <a:pt x="114970" y="25505"/>
                    <a:pt x="114970" y="34482"/>
                  </a:cubicBezTo>
                  <a:cubicBezTo>
                    <a:pt x="114970" y="43032"/>
                    <a:pt x="111005" y="55215"/>
                    <a:pt x="104537" y="65047"/>
                  </a:cubicBezTo>
                  <a:cubicBezTo>
                    <a:pt x="98278" y="74237"/>
                    <a:pt x="90559" y="81504"/>
                    <a:pt x="80752" y="81504"/>
                  </a:cubicBezTo>
                  <a:cubicBezTo>
                    <a:pt x="68860" y="81504"/>
                    <a:pt x="62392" y="73810"/>
                    <a:pt x="60514" y="62268"/>
                  </a:cubicBezTo>
                  <a:cubicBezTo>
                    <a:pt x="62809" y="56711"/>
                    <a:pt x="67608" y="43032"/>
                    <a:pt x="67608" y="37047"/>
                  </a:cubicBezTo>
                  <a:cubicBezTo>
                    <a:pt x="67608" y="34482"/>
                    <a:pt x="66565" y="32345"/>
                    <a:pt x="63853" y="32345"/>
                  </a:cubicBezTo>
                  <a:cubicBezTo>
                    <a:pt x="62183" y="32345"/>
                    <a:pt x="59888" y="32772"/>
                    <a:pt x="58219" y="35978"/>
                  </a:cubicBezTo>
                  <a:cubicBezTo>
                    <a:pt x="55924" y="40253"/>
                    <a:pt x="53421" y="54146"/>
                    <a:pt x="53421" y="61840"/>
                  </a:cubicBezTo>
                  <a:cubicBezTo>
                    <a:pt x="46535" y="71886"/>
                    <a:pt x="38190" y="81504"/>
                    <a:pt x="25045" y="81504"/>
                  </a:cubicBezTo>
                  <a:cubicBezTo>
                    <a:pt x="11275" y="81504"/>
                    <a:pt x="6894" y="68894"/>
                    <a:pt x="6894" y="56925"/>
                  </a:cubicBezTo>
                  <a:cubicBezTo>
                    <a:pt x="6894" y="30207"/>
                    <a:pt x="28175" y="7765"/>
                    <a:pt x="28175" y="4987"/>
                  </a:cubicBezTo>
                  <a:cubicBezTo>
                    <a:pt x="28175" y="2636"/>
                    <a:pt x="26506" y="926"/>
                    <a:pt x="24211" y="926"/>
                  </a:cubicBezTo>
                  <a:cubicBezTo>
                    <a:pt x="21498" y="926"/>
                    <a:pt x="20038" y="3704"/>
                    <a:pt x="18786" y="5628"/>
                  </a:cubicBezTo>
                  <a:cubicBezTo>
                    <a:pt x="8145" y="21444"/>
                    <a:pt x="217" y="46879"/>
                    <a:pt x="217" y="66329"/>
                  </a:cubicBezTo>
                  <a:cubicBezTo>
                    <a:pt x="217" y="81077"/>
                    <a:pt x="5016" y="96893"/>
                    <a:pt x="22124" y="96893"/>
                  </a:cubicBezTo>
                  <a:cubicBezTo>
                    <a:pt x="36938" y="96893"/>
                    <a:pt x="46744" y="86206"/>
                    <a:pt x="54255" y="74451"/>
                  </a:cubicBezTo>
                  <a:cubicBezTo>
                    <a:pt x="56133" y="86848"/>
                    <a:pt x="64270" y="96893"/>
                    <a:pt x="77206" y="96893"/>
                  </a:cubicBezTo>
                  <a:cubicBezTo>
                    <a:pt x="93480" y="96893"/>
                    <a:pt x="103494" y="83855"/>
                    <a:pt x="111005" y="67825"/>
                  </a:cubicBezTo>
                  <a:cubicBezTo>
                    <a:pt x="116013" y="57352"/>
                    <a:pt x="123941" y="28284"/>
                    <a:pt x="123941" y="15032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B741C8E4-4E88-DCF5-D93B-95C3BD8D504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448982" y="5324325"/>
              <a:ext cx="137354" cy="8548"/>
            </a:xfrm>
            <a:custGeom>
              <a:avLst/>
              <a:gdLst>
                <a:gd name="connsiteX0" fmla="*/ 0 w 137354"/>
                <a:gd name="connsiteY0" fmla="*/ 0 h 8548"/>
                <a:gd name="connsiteX1" fmla="*/ 137355 w 137354"/>
                <a:gd name="connsiteY1" fmla="*/ 0 h 8548"/>
                <a:gd name="connsiteX2" fmla="*/ 137355 w 137354"/>
                <a:gd name="connsiteY2" fmla="*/ 8549 h 8548"/>
                <a:gd name="connsiteX3" fmla="*/ 0 w 137354"/>
                <a:gd name="connsiteY3" fmla="*/ 8549 h 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354" h="8548">
                  <a:moveTo>
                    <a:pt x="0" y="0"/>
                  </a:moveTo>
                  <a:lnTo>
                    <a:pt x="137355" y="0"/>
                  </a:lnTo>
                  <a:lnTo>
                    <a:pt x="137355" y="8549"/>
                  </a:lnTo>
                  <a:lnTo>
                    <a:pt x="0" y="8549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FDE3ECC4-2F05-9D44-203A-DBBD94CF17E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81068" y="5434174"/>
              <a:ext cx="81161" cy="96822"/>
            </a:xfrm>
            <a:custGeom>
              <a:avLst/>
              <a:gdLst>
                <a:gd name="connsiteX0" fmla="*/ 74286 w 81161"/>
                <a:gd name="connsiteY0" fmla="*/ 13336 h 96822"/>
                <a:gd name="connsiteX1" fmla="*/ 65106 w 81161"/>
                <a:gd name="connsiteY1" fmla="*/ 16328 h 96822"/>
                <a:gd name="connsiteX2" fmla="*/ 61350 w 81161"/>
                <a:gd name="connsiteY2" fmla="*/ 24664 h 96822"/>
                <a:gd name="connsiteX3" fmla="*/ 69070 w 81161"/>
                <a:gd name="connsiteY3" fmla="*/ 32145 h 96822"/>
                <a:gd name="connsiteX4" fmla="*/ 80754 w 81161"/>
                <a:gd name="connsiteY4" fmla="*/ 18466 h 96822"/>
                <a:gd name="connsiteX5" fmla="*/ 56134 w 81161"/>
                <a:gd name="connsiteY5" fmla="*/ 84 h 96822"/>
                <a:gd name="connsiteX6" fmla="*/ 218 w 81161"/>
                <a:gd name="connsiteY6" fmla="*/ 60785 h 96822"/>
                <a:gd name="connsiteX7" fmla="*/ 34018 w 81161"/>
                <a:gd name="connsiteY7" fmla="*/ 96907 h 96822"/>
                <a:gd name="connsiteX8" fmla="*/ 81379 w 81161"/>
                <a:gd name="connsiteY8" fmla="*/ 71686 h 96822"/>
                <a:gd name="connsiteX9" fmla="*/ 78876 w 81161"/>
                <a:gd name="connsiteY9" fmla="*/ 68907 h 96822"/>
                <a:gd name="connsiteX10" fmla="*/ 76163 w 81161"/>
                <a:gd name="connsiteY10" fmla="*/ 71045 h 96822"/>
                <a:gd name="connsiteX11" fmla="*/ 34435 w 81161"/>
                <a:gd name="connsiteY11" fmla="*/ 92205 h 96822"/>
                <a:gd name="connsiteX12" fmla="*/ 15658 w 81161"/>
                <a:gd name="connsiteY12" fmla="*/ 68907 h 96822"/>
                <a:gd name="connsiteX13" fmla="*/ 26924 w 81161"/>
                <a:gd name="connsiteY13" fmla="*/ 26160 h 96822"/>
                <a:gd name="connsiteX14" fmla="*/ 56343 w 81161"/>
                <a:gd name="connsiteY14" fmla="*/ 4786 h 96822"/>
                <a:gd name="connsiteX15" fmla="*/ 74286 w 81161"/>
                <a:gd name="connsiteY15" fmla="*/ 13336 h 9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161" h="96822">
                  <a:moveTo>
                    <a:pt x="74286" y="13336"/>
                  </a:moveTo>
                  <a:cubicBezTo>
                    <a:pt x="70947" y="13336"/>
                    <a:pt x="68026" y="13336"/>
                    <a:pt x="65106" y="16328"/>
                  </a:cubicBezTo>
                  <a:cubicBezTo>
                    <a:pt x="61767" y="19534"/>
                    <a:pt x="61350" y="23168"/>
                    <a:pt x="61350" y="24664"/>
                  </a:cubicBezTo>
                  <a:cubicBezTo>
                    <a:pt x="61350" y="29794"/>
                    <a:pt x="65106" y="32145"/>
                    <a:pt x="69070" y="32145"/>
                  </a:cubicBezTo>
                  <a:cubicBezTo>
                    <a:pt x="75120" y="32145"/>
                    <a:pt x="80754" y="27015"/>
                    <a:pt x="80754" y="18466"/>
                  </a:cubicBezTo>
                  <a:cubicBezTo>
                    <a:pt x="80754" y="7993"/>
                    <a:pt x="70947" y="84"/>
                    <a:pt x="56134" y="84"/>
                  </a:cubicBezTo>
                  <a:cubicBezTo>
                    <a:pt x="27967" y="84"/>
                    <a:pt x="218" y="30649"/>
                    <a:pt x="218" y="60785"/>
                  </a:cubicBezTo>
                  <a:cubicBezTo>
                    <a:pt x="218" y="80022"/>
                    <a:pt x="12319" y="96907"/>
                    <a:pt x="34018" y="96907"/>
                  </a:cubicBezTo>
                  <a:cubicBezTo>
                    <a:pt x="63854" y="96907"/>
                    <a:pt x="81379" y="74251"/>
                    <a:pt x="81379" y="71686"/>
                  </a:cubicBezTo>
                  <a:cubicBezTo>
                    <a:pt x="81379" y="70403"/>
                    <a:pt x="80128" y="68907"/>
                    <a:pt x="78876" y="68907"/>
                  </a:cubicBezTo>
                  <a:cubicBezTo>
                    <a:pt x="77833" y="68907"/>
                    <a:pt x="77415" y="69335"/>
                    <a:pt x="76163" y="71045"/>
                  </a:cubicBezTo>
                  <a:cubicBezTo>
                    <a:pt x="59681" y="92205"/>
                    <a:pt x="36939" y="92205"/>
                    <a:pt x="34435" y="92205"/>
                  </a:cubicBezTo>
                  <a:cubicBezTo>
                    <a:pt x="21291" y="92205"/>
                    <a:pt x="15658" y="81732"/>
                    <a:pt x="15658" y="68907"/>
                  </a:cubicBezTo>
                  <a:cubicBezTo>
                    <a:pt x="15658" y="60144"/>
                    <a:pt x="19830" y="39412"/>
                    <a:pt x="26924" y="26160"/>
                  </a:cubicBezTo>
                  <a:cubicBezTo>
                    <a:pt x="33392" y="13977"/>
                    <a:pt x="44867" y="4786"/>
                    <a:pt x="56343" y="4786"/>
                  </a:cubicBezTo>
                  <a:cubicBezTo>
                    <a:pt x="63436" y="4786"/>
                    <a:pt x="71365" y="7565"/>
                    <a:pt x="74286" y="13336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C0B68CBA-C137-05C8-1565-45012262A90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46216" y="5084404"/>
              <a:ext cx="153976" cy="153035"/>
            </a:xfrm>
            <a:custGeom>
              <a:avLst/>
              <a:gdLst>
                <a:gd name="connsiteX0" fmla="*/ 82639 w 153976"/>
                <a:gd name="connsiteY0" fmla="*/ 3918 h 153035"/>
                <a:gd name="connsiteX1" fmla="*/ 77215 w 153976"/>
                <a:gd name="connsiteY1" fmla="*/ 71 h 153035"/>
                <a:gd name="connsiteX2" fmla="*/ 71790 w 153976"/>
                <a:gd name="connsiteY2" fmla="*/ 3918 h 153035"/>
                <a:gd name="connsiteX3" fmla="*/ 1269 w 153976"/>
                <a:gd name="connsiteY3" fmla="*/ 148831 h 153035"/>
                <a:gd name="connsiteX4" fmla="*/ 226 w 153976"/>
                <a:gd name="connsiteY4" fmla="*/ 151396 h 153035"/>
                <a:gd name="connsiteX5" fmla="*/ 4816 w 153976"/>
                <a:gd name="connsiteY5" fmla="*/ 153106 h 153035"/>
                <a:gd name="connsiteX6" fmla="*/ 149613 w 153976"/>
                <a:gd name="connsiteY6" fmla="*/ 153106 h 153035"/>
                <a:gd name="connsiteX7" fmla="*/ 154203 w 153976"/>
                <a:gd name="connsiteY7" fmla="*/ 151396 h 153035"/>
                <a:gd name="connsiteX8" fmla="*/ 153160 w 153976"/>
                <a:gd name="connsiteY8" fmla="*/ 148831 h 153035"/>
                <a:gd name="connsiteX9" fmla="*/ 82639 w 153976"/>
                <a:gd name="connsiteY9" fmla="*/ 3918 h 153035"/>
                <a:gd name="connsiteX10" fmla="*/ 70538 w 153976"/>
                <a:gd name="connsiteY10" fmla="*/ 21444 h 153035"/>
                <a:gd name="connsiteX11" fmla="*/ 126662 w 153976"/>
                <a:gd name="connsiteY11" fmla="*/ 136862 h 153035"/>
                <a:gd name="connsiteX12" fmla="*/ 14205 w 153976"/>
                <a:gd name="connsiteY12" fmla="*/ 136862 h 153035"/>
                <a:gd name="connsiteX13" fmla="*/ 70538 w 153976"/>
                <a:gd name="connsiteY13" fmla="*/ 2144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76" h="153035">
                  <a:moveTo>
                    <a:pt x="82639" y="3918"/>
                  </a:moveTo>
                  <a:cubicBezTo>
                    <a:pt x="81179" y="1139"/>
                    <a:pt x="80761" y="71"/>
                    <a:pt x="77215" y="71"/>
                  </a:cubicBezTo>
                  <a:cubicBezTo>
                    <a:pt x="73668" y="71"/>
                    <a:pt x="73250" y="1139"/>
                    <a:pt x="71790" y="3918"/>
                  </a:cubicBezTo>
                  <a:lnTo>
                    <a:pt x="1269" y="148831"/>
                  </a:lnTo>
                  <a:cubicBezTo>
                    <a:pt x="226" y="150755"/>
                    <a:pt x="226" y="151182"/>
                    <a:pt x="226" y="151396"/>
                  </a:cubicBezTo>
                  <a:cubicBezTo>
                    <a:pt x="226" y="153106"/>
                    <a:pt x="1478" y="153106"/>
                    <a:pt x="4816" y="153106"/>
                  </a:cubicBezTo>
                  <a:lnTo>
                    <a:pt x="149613" y="153106"/>
                  </a:lnTo>
                  <a:cubicBezTo>
                    <a:pt x="152951" y="153106"/>
                    <a:pt x="154203" y="153106"/>
                    <a:pt x="154203" y="151396"/>
                  </a:cubicBezTo>
                  <a:cubicBezTo>
                    <a:pt x="154203" y="151182"/>
                    <a:pt x="154203" y="150755"/>
                    <a:pt x="153160" y="148831"/>
                  </a:cubicBezTo>
                  <a:lnTo>
                    <a:pt x="82639" y="3918"/>
                  </a:lnTo>
                  <a:close/>
                  <a:moveTo>
                    <a:pt x="70538" y="21444"/>
                  </a:moveTo>
                  <a:lnTo>
                    <a:pt x="126662" y="136862"/>
                  </a:lnTo>
                  <a:lnTo>
                    <a:pt x="14205" y="136862"/>
                  </a:lnTo>
                  <a:lnTo>
                    <a:pt x="70538" y="21444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id="{C9E48565-35FC-BFE1-C7C1-7E73AA8C432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816510" y="5086541"/>
              <a:ext cx="113735" cy="192362"/>
            </a:xfrm>
            <a:custGeom>
              <a:avLst/>
              <a:gdLst>
                <a:gd name="connsiteX0" fmla="*/ 113970 w 113735"/>
                <a:gd name="connsiteY0" fmla="*/ 29353 h 192362"/>
                <a:gd name="connsiteX1" fmla="*/ 85595 w 113735"/>
                <a:gd name="connsiteY1" fmla="*/ 71 h 192362"/>
                <a:gd name="connsiteX2" fmla="*/ 60349 w 113735"/>
                <a:gd name="connsiteY2" fmla="*/ 9048 h 192362"/>
                <a:gd name="connsiteX3" fmla="*/ 33435 w 113735"/>
                <a:gd name="connsiteY3" fmla="*/ 54573 h 192362"/>
                <a:gd name="connsiteX4" fmla="*/ 261 w 113735"/>
                <a:gd name="connsiteY4" fmla="*/ 190296 h 192362"/>
                <a:gd name="connsiteX5" fmla="*/ 2765 w 113735"/>
                <a:gd name="connsiteY5" fmla="*/ 192433 h 192362"/>
                <a:gd name="connsiteX6" fmla="*/ 5268 w 113735"/>
                <a:gd name="connsiteY6" fmla="*/ 191365 h 192362"/>
                <a:gd name="connsiteX7" fmla="*/ 19873 w 113735"/>
                <a:gd name="connsiteY7" fmla="*/ 132373 h 192362"/>
                <a:gd name="connsiteX8" fmla="*/ 48248 w 113735"/>
                <a:gd name="connsiteY8" fmla="*/ 153106 h 192362"/>
                <a:gd name="connsiteX9" fmla="*/ 88516 w 113735"/>
                <a:gd name="connsiteY9" fmla="*/ 136221 h 192362"/>
                <a:gd name="connsiteX10" fmla="*/ 105207 w 113735"/>
                <a:gd name="connsiteY10" fmla="*/ 96893 h 192362"/>
                <a:gd name="connsiteX11" fmla="*/ 89976 w 113735"/>
                <a:gd name="connsiteY11" fmla="*/ 65047 h 192362"/>
                <a:gd name="connsiteX12" fmla="*/ 113970 w 113735"/>
                <a:gd name="connsiteY12" fmla="*/ 29353 h 192362"/>
                <a:gd name="connsiteX13" fmla="*/ 76415 w 113735"/>
                <a:gd name="connsiteY13" fmla="*/ 64833 h 192362"/>
                <a:gd name="connsiteX14" fmla="*/ 66400 w 113735"/>
                <a:gd name="connsiteY14" fmla="*/ 66329 h 192362"/>
                <a:gd name="connsiteX15" fmla="*/ 57220 w 113735"/>
                <a:gd name="connsiteY15" fmla="*/ 65474 h 192362"/>
                <a:gd name="connsiteX16" fmla="*/ 67443 w 113735"/>
                <a:gd name="connsiteY16" fmla="*/ 63764 h 192362"/>
                <a:gd name="connsiteX17" fmla="*/ 76415 w 113735"/>
                <a:gd name="connsiteY17" fmla="*/ 64833 h 192362"/>
                <a:gd name="connsiteX18" fmla="*/ 102286 w 113735"/>
                <a:gd name="connsiteY18" fmla="*/ 24437 h 192362"/>
                <a:gd name="connsiteX19" fmla="*/ 83508 w 113735"/>
                <a:gd name="connsiteY19" fmla="*/ 61413 h 192362"/>
                <a:gd name="connsiteX20" fmla="*/ 67443 w 113735"/>
                <a:gd name="connsiteY20" fmla="*/ 58848 h 192362"/>
                <a:gd name="connsiteX21" fmla="*/ 51378 w 113735"/>
                <a:gd name="connsiteY21" fmla="*/ 65688 h 192362"/>
                <a:gd name="connsiteX22" fmla="*/ 65774 w 113735"/>
                <a:gd name="connsiteY22" fmla="*/ 71031 h 192362"/>
                <a:gd name="connsiteX23" fmla="*/ 82883 w 113735"/>
                <a:gd name="connsiteY23" fmla="*/ 68253 h 192362"/>
                <a:gd name="connsiteX24" fmla="*/ 92063 w 113735"/>
                <a:gd name="connsiteY24" fmla="*/ 92405 h 192362"/>
                <a:gd name="connsiteX25" fmla="*/ 81631 w 113735"/>
                <a:gd name="connsiteY25" fmla="*/ 129167 h 192362"/>
                <a:gd name="connsiteX26" fmla="*/ 47622 w 113735"/>
                <a:gd name="connsiteY26" fmla="*/ 148404 h 192362"/>
                <a:gd name="connsiteX27" fmla="*/ 23837 w 113735"/>
                <a:gd name="connsiteY27" fmla="*/ 120832 h 192362"/>
                <a:gd name="connsiteX28" fmla="*/ 24880 w 113735"/>
                <a:gd name="connsiteY28" fmla="*/ 111427 h 192362"/>
                <a:gd name="connsiteX29" fmla="*/ 38233 w 113735"/>
                <a:gd name="connsiteY29" fmla="*/ 57352 h 192362"/>
                <a:gd name="connsiteX30" fmla="*/ 82883 w 113735"/>
                <a:gd name="connsiteY30" fmla="*/ 4987 h 192362"/>
                <a:gd name="connsiteX31" fmla="*/ 102286 w 113735"/>
                <a:gd name="connsiteY31" fmla="*/ 24437 h 19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3735" h="192362">
                  <a:moveTo>
                    <a:pt x="113970" y="29353"/>
                  </a:moveTo>
                  <a:cubicBezTo>
                    <a:pt x="113970" y="13322"/>
                    <a:pt x="102495" y="71"/>
                    <a:pt x="85595" y="71"/>
                  </a:cubicBezTo>
                  <a:cubicBezTo>
                    <a:pt x="73494" y="71"/>
                    <a:pt x="67652" y="3490"/>
                    <a:pt x="60349" y="9048"/>
                  </a:cubicBezTo>
                  <a:cubicBezTo>
                    <a:pt x="48874" y="17597"/>
                    <a:pt x="37399" y="38329"/>
                    <a:pt x="33435" y="54573"/>
                  </a:cubicBezTo>
                  <a:lnTo>
                    <a:pt x="261" y="190296"/>
                  </a:lnTo>
                  <a:cubicBezTo>
                    <a:pt x="52" y="191151"/>
                    <a:pt x="1095" y="192433"/>
                    <a:pt x="2765" y="192433"/>
                  </a:cubicBezTo>
                  <a:cubicBezTo>
                    <a:pt x="4434" y="192433"/>
                    <a:pt x="5060" y="192006"/>
                    <a:pt x="5268" y="191365"/>
                  </a:cubicBezTo>
                  <a:lnTo>
                    <a:pt x="19873" y="132373"/>
                  </a:lnTo>
                  <a:cubicBezTo>
                    <a:pt x="23837" y="145198"/>
                    <a:pt x="33017" y="153106"/>
                    <a:pt x="48248" y="153106"/>
                  </a:cubicBezTo>
                  <a:cubicBezTo>
                    <a:pt x="63479" y="153106"/>
                    <a:pt x="79127" y="145625"/>
                    <a:pt x="88516" y="136221"/>
                  </a:cubicBezTo>
                  <a:cubicBezTo>
                    <a:pt x="98531" y="126389"/>
                    <a:pt x="105207" y="112710"/>
                    <a:pt x="105207" y="96893"/>
                  </a:cubicBezTo>
                  <a:cubicBezTo>
                    <a:pt x="105207" y="81504"/>
                    <a:pt x="97487" y="70390"/>
                    <a:pt x="89976" y="65047"/>
                  </a:cubicBezTo>
                  <a:cubicBezTo>
                    <a:pt x="102078" y="57993"/>
                    <a:pt x="113970" y="44742"/>
                    <a:pt x="113970" y="29353"/>
                  </a:cubicBezTo>
                  <a:close/>
                  <a:moveTo>
                    <a:pt x="76415" y="64833"/>
                  </a:moveTo>
                  <a:cubicBezTo>
                    <a:pt x="73702" y="65901"/>
                    <a:pt x="71407" y="66329"/>
                    <a:pt x="66400" y="66329"/>
                  </a:cubicBezTo>
                  <a:cubicBezTo>
                    <a:pt x="63479" y="66329"/>
                    <a:pt x="59306" y="66543"/>
                    <a:pt x="57220" y="65474"/>
                  </a:cubicBezTo>
                  <a:cubicBezTo>
                    <a:pt x="57637" y="63337"/>
                    <a:pt x="65148" y="63764"/>
                    <a:pt x="67443" y="63764"/>
                  </a:cubicBezTo>
                  <a:cubicBezTo>
                    <a:pt x="71825" y="63764"/>
                    <a:pt x="73702" y="63764"/>
                    <a:pt x="76415" y="64833"/>
                  </a:cubicBezTo>
                  <a:close/>
                  <a:moveTo>
                    <a:pt x="102286" y="24437"/>
                  </a:moveTo>
                  <a:cubicBezTo>
                    <a:pt x="102286" y="39398"/>
                    <a:pt x="94358" y="54787"/>
                    <a:pt x="83508" y="61413"/>
                  </a:cubicBezTo>
                  <a:cubicBezTo>
                    <a:pt x="77875" y="59276"/>
                    <a:pt x="73702" y="58848"/>
                    <a:pt x="67443" y="58848"/>
                  </a:cubicBezTo>
                  <a:cubicBezTo>
                    <a:pt x="63062" y="58848"/>
                    <a:pt x="51378" y="58634"/>
                    <a:pt x="51378" y="65688"/>
                  </a:cubicBezTo>
                  <a:cubicBezTo>
                    <a:pt x="51169" y="71672"/>
                    <a:pt x="62019" y="71031"/>
                    <a:pt x="65774" y="71031"/>
                  </a:cubicBezTo>
                  <a:cubicBezTo>
                    <a:pt x="73494" y="71031"/>
                    <a:pt x="76623" y="70817"/>
                    <a:pt x="82883" y="68253"/>
                  </a:cubicBezTo>
                  <a:cubicBezTo>
                    <a:pt x="90811" y="75947"/>
                    <a:pt x="91854" y="82573"/>
                    <a:pt x="92063" y="92405"/>
                  </a:cubicBezTo>
                  <a:cubicBezTo>
                    <a:pt x="92480" y="104801"/>
                    <a:pt x="87473" y="120832"/>
                    <a:pt x="81631" y="129167"/>
                  </a:cubicBezTo>
                  <a:cubicBezTo>
                    <a:pt x="73494" y="140709"/>
                    <a:pt x="59515" y="148404"/>
                    <a:pt x="47622" y="148404"/>
                  </a:cubicBezTo>
                  <a:cubicBezTo>
                    <a:pt x="31766" y="148404"/>
                    <a:pt x="23837" y="136007"/>
                    <a:pt x="23837" y="120832"/>
                  </a:cubicBezTo>
                  <a:cubicBezTo>
                    <a:pt x="23837" y="118694"/>
                    <a:pt x="23837" y="115488"/>
                    <a:pt x="24880" y="111427"/>
                  </a:cubicBezTo>
                  <a:lnTo>
                    <a:pt x="38233" y="57352"/>
                  </a:lnTo>
                  <a:cubicBezTo>
                    <a:pt x="42824" y="38971"/>
                    <a:pt x="57846" y="4987"/>
                    <a:pt x="82883" y="4987"/>
                  </a:cubicBezTo>
                  <a:cubicBezTo>
                    <a:pt x="94984" y="4987"/>
                    <a:pt x="102286" y="11612"/>
                    <a:pt x="102286" y="24437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9FE0C9F7-FDCE-43A4-1423-2D321E71AB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36410" y="5324325"/>
              <a:ext cx="302891" cy="8548"/>
            </a:xfrm>
            <a:custGeom>
              <a:avLst/>
              <a:gdLst>
                <a:gd name="connsiteX0" fmla="*/ 0 w 302891"/>
                <a:gd name="connsiteY0" fmla="*/ 0 h 8548"/>
                <a:gd name="connsiteX1" fmla="*/ 302892 w 302891"/>
                <a:gd name="connsiteY1" fmla="*/ 0 h 8548"/>
                <a:gd name="connsiteX2" fmla="*/ 302892 w 302891"/>
                <a:gd name="connsiteY2" fmla="*/ 8549 h 8548"/>
                <a:gd name="connsiteX3" fmla="*/ 0 w 302891"/>
                <a:gd name="connsiteY3" fmla="*/ 8549 h 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891" h="8548">
                  <a:moveTo>
                    <a:pt x="0" y="0"/>
                  </a:moveTo>
                  <a:lnTo>
                    <a:pt x="302892" y="0"/>
                  </a:lnTo>
                  <a:lnTo>
                    <a:pt x="302892" y="8549"/>
                  </a:lnTo>
                  <a:lnTo>
                    <a:pt x="0" y="8549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1406ECD0-A06E-92E4-C922-6DF825C5E5E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29577" y="5377748"/>
              <a:ext cx="113735" cy="192362"/>
            </a:xfrm>
            <a:custGeom>
              <a:avLst/>
              <a:gdLst>
                <a:gd name="connsiteX0" fmla="*/ 113966 w 113735"/>
                <a:gd name="connsiteY0" fmla="*/ 29366 h 192362"/>
                <a:gd name="connsiteX1" fmla="*/ 85591 w 113735"/>
                <a:gd name="connsiteY1" fmla="*/ 84 h 192362"/>
                <a:gd name="connsiteX2" fmla="*/ 60345 w 113735"/>
                <a:gd name="connsiteY2" fmla="*/ 9061 h 192362"/>
                <a:gd name="connsiteX3" fmla="*/ 33431 w 113735"/>
                <a:gd name="connsiteY3" fmla="*/ 54587 h 192362"/>
                <a:gd name="connsiteX4" fmla="*/ 257 w 113735"/>
                <a:gd name="connsiteY4" fmla="*/ 190310 h 192362"/>
                <a:gd name="connsiteX5" fmla="*/ 2760 w 113735"/>
                <a:gd name="connsiteY5" fmla="*/ 192447 h 192362"/>
                <a:gd name="connsiteX6" fmla="*/ 5264 w 113735"/>
                <a:gd name="connsiteY6" fmla="*/ 191378 h 192362"/>
                <a:gd name="connsiteX7" fmla="*/ 19869 w 113735"/>
                <a:gd name="connsiteY7" fmla="*/ 132387 h 192362"/>
                <a:gd name="connsiteX8" fmla="*/ 48244 w 113735"/>
                <a:gd name="connsiteY8" fmla="*/ 153119 h 192362"/>
                <a:gd name="connsiteX9" fmla="*/ 88512 w 113735"/>
                <a:gd name="connsiteY9" fmla="*/ 136234 h 192362"/>
                <a:gd name="connsiteX10" fmla="*/ 105203 w 113735"/>
                <a:gd name="connsiteY10" fmla="*/ 96907 h 192362"/>
                <a:gd name="connsiteX11" fmla="*/ 89972 w 113735"/>
                <a:gd name="connsiteY11" fmla="*/ 65060 h 192362"/>
                <a:gd name="connsiteX12" fmla="*/ 113966 w 113735"/>
                <a:gd name="connsiteY12" fmla="*/ 29366 h 192362"/>
                <a:gd name="connsiteX13" fmla="*/ 76411 w 113735"/>
                <a:gd name="connsiteY13" fmla="*/ 64846 h 192362"/>
                <a:gd name="connsiteX14" fmla="*/ 66396 w 113735"/>
                <a:gd name="connsiteY14" fmla="*/ 66343 h 192362"/>
                <a:gd name="connsiteX15" fmla="*/ 57216 w 113735"/>
                <a:gd name="connsiteY15" fmla="*/ 65488 h 192362"/>
                <a:gd name="connsiteX16" fmla="*/ 67439 w 113735"/>
                <a:gd name="connsiteY16" fmla="*/ 63778 h 192362"/>
                <a:gd name="connsiteX17" fmla="*/ 76411 w 113735"/>
                <a:gd name="connsiteY17" fmla="*/ 64846 h 192362"/>
                <a:gd name="connsiteX18" fmla="*/ 102282 w 113735"/>
                <a:gd name="connsiteY18" fmla="*/ 24450 h 192362"/>
                <a:gd name="connsiteX19" fmla="*/ 83504 w 113735"/>
                <a:gd name="connsiteY19" fmla="*/ 61427 h 192362"/>
                <a:gd name="connsiteX20" fmla="*/ 67439 w 113735"/>
                <a:gd name="connsiteY20" fmla="*/ 58862 h 192362"/>
                <a:gd name="connsiteX21" fmla="*/ 51374 w 113735"/>
                <a:gd name="connsiteY21" fmla="*/ 65701 h 192362"/>
                <a:gd name="connsiteX22" fmla="*/ 65770 w 113735"/>
                <a:gd name="connsiteY22" fmla="*/ 71045 h 192362"/>
                <a:gd name="connsiteX23" fmla="*/ 82878 w 113735"/>
                <a:gd name="connsiteY23" fmla="*/ 68266 h 192362"/>
                <a:gd name="connsiteX24" fmla="*/ 92059 w 113735"/>
                <a:gd name="connsiteY24" fmla="*/ 92418 h 192362"/>
                <a:gd name="connsiteX25" fmla="*/ 81627 w 113735"/>
                <a:gd name="connsiteY25" fmla="*/ 129181 h 192362"/>
                <a:gd name="connsiteX26" fmla="*/ 47618 w 113735"/>
                <a:gd name="connsiteY26" fmla="*/ 148417 h 192362"/>
                <a:gd name="connsiteX27" fmla="*/ 23833 w 113735"/>
                <a:gd name="connsiteY27" fmla="*/ 120845 h 192362"/>
                <a:gd name="connsiteX28" fmla="*/ 24876 w 113735"/>
                <a:gd name="connsiteY28" fmla="*/ 111441 h 192362"/>
                <a:gd name="connsiteX29" fmla="*/ 38229 w 113735"/>
                <a:gd name="connsiteY29" fmla="*/ 57366 h 192362"/>
                <a:gd name="connsiteX30" fmla="*/ 82878 w 113735"/>
                <a:gd name="connsiteY30" fmla="*/ 5000 h 192362"/>
                <a:gd name="connsiteX31" fmla="*/ 102282 w 113735"/>
                <a:gd name="connsiteY31" fmla="*/ 24450 h 19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3735" h="192362">
                  <a:moveTo>
                    <a:pt x="113966" y="29366"/>
                  </a:moveTo>
                  <a:cubicBezTo>
                    <a:pt x="113966" y="13336"/>
                    <a:pt x="102491" y="84"/>
                    <a:pt x="85591" y="84"/>
                  </a:cubicBezTo>
                  <a:cubicBezTo>
                    <a:pt x="73490" y="84"/>
                    <a:pt x="67648" y="3504"/>
                    <a:pt x="60345" y="9061"/>
                  </a:cubicBezTo>
                  <a:cubicBezTo>
                    <a:pt x="48870" y="17611"/>
                    <a:pt x="37395" y="38343"/>
                    <a:pt x="33431" y="54587"/>
                  </a:cubicBezTo>
                  <a:lnTo>
                    <a:pt x="257" y="190310"/>
                  </a:lnTo>
                  <a:cubicBezTo>
                    <a:pt x="48" y="191164"/>
                    <a:pt x="1091" y="192447"/>
                    <a:pt x="2760" y="192447"/>
                  </a:cubicBezTo>
                  <a:cubicBezTo>
                    <a:pt x="4430" y="192447"/>
                    <a:pt x="5055" y="192019"/>
                    <a:pt x="5264" y="191378"/>
                  </a:cubicBezTo>
                  <a:lnTo>
                    <a:pt x="19869" y="132387"/>
                  </a:lnTo>
                  <a:cubicBezTo>
                    <a:pt x="23833" y="145211"/>
                    <a:pt x="33013" y="153119"/>
                    <a:pt x="48244" y="153119"/>
                  </a:cubicBezTo>
                  <a:cubicBezTo>
                    <a:pt x="63475" y="153119"/>
                    <a:pt x="79123" y="145639"/>
                    <a:pt x="88512" y="136234"/>
                  </a:cubicBezTo>
                  <a:cubicBezTo>
                    <a:pt x="98526" y="126402"/>
                    <a:pt x="105203" y="112723"/>
                    <a:pt x="105203" y="96907"/>
                  </a:cubicBezTo>
                  <a:cubicBezTo>
                    <a:pt x="105203" y="81518"/>
                    <a:pt x="97483" y="70403"/>
                    <a:pt x="89972" y="65060"/>
                  </a:cubicBezTo>
                  <a:cubicBezTo>
                    <a:pt x="102073" y="58007"/>
                    <a:pt x="113966" y="44755"/>
                    <a:pt x="113966" y="29366"/>
                  </a:cubicBezTo>
                  <a:close/>
                  <a:moveTo>
                    <a:pt x="76411" y="64846"/>
                  </a:moveTo>
                  <a:cubicBezTo>
                    <a:pt x="73698" y="65915"/>
                    <a:pt x="71403" y="66343"/>
                    <a:pt x="66396" y="66343"/>
                  </a:cubicBezTo>
                  <a:cubicBezTo>
                    <a:pt x="63475" y="66343"/>
                    <a:pt x="59302" y="66556"/>
                    <a:pt x="57216" y="65488"/>
                  </a:cubicBezTo>
                  <a:cubicBezTo>
                    <a:pt x="57633" y="63350"/>
                    <a:pt x="65144" y="63778"/>
                    <a:pt x="67439" y="63778"/>
                  </a:cubicBezTo>
                  <a:cubicBezTo>
                    <a:pt x="71820" y="63778"/>
                    <a:pt x="73698" y="63778"/>
                    <a:pt x="76411" y="64846"/>
                  </a:cubicBezTo>
                  <a:close/>
                  <a:moveTo>
                    <a:pt x="102282" y="24450"/>
                  </a:moveTo>
                  <a:cubicBezTo>
                    <a:pt x="102282" y="39412"/>
                    <a:pt x="94354" y="54801"/>
                    <a:pt x="83504" y="61427"/>
                  </a:cubicBezTo>
                  <a:cubicBezTo>
                    <a:pt x="77871" y="59289"/>
                    <a:pt x="73698" y="58862"/>
                    <a:pt x="67439" y="58862"/>
                  </a:cubicBezTo>
                  <a:cubicBezTo>
                    <a:pt x="63058" y="58862"/>
                    <a:pt x="51374" y="58648"/>
                    <a:pt x="51374" y="65701"/>
                  </a:cubicBezTo>
                  <a:cubicBezTo>
                    <a:pt x="51165" y="71686"/>
                    <a:pt x="62014" y="71045"/>
                    <a:pt x="65770" y="71045"/>
                  </a:cubicBezTo>
                  <a:cubicBezTo>
                    <a:pt x="73490" y="71045"/>
                    <a:pt x="76619" y="70831"/>
                    <a:pt x="82878" y="68266"/>
                  </a:cubicBezTo>
                  <a:cubicBezTo>
                    <a:pt x="90807" y="75961"/>
                    <a:pt x="91850" y="82586"/>
                    <a:pt x="92059" y="92418"/>
                  </a:cubicBezTo>
                  <a:cubicBezTo>
                    <a:pt x="92476" y="104815"/>
                    <a:pt x="87469" y="120845"/>
                    <a:pt x="81627" y="129181"/>
                  </a:cubicBezTo>
                  <a:cubicBezTo>
                    <a:pt x="73490" y="140723"/>
                    <a:pt x="59511" y="148417"/>
                    <a:pt x="47618" y="148417"/>
                  </a:cubicBezTo>
                  <a:cubicBezTo>
                    <a:pt x="31761" y="148417"/>
                    <a:pt x="23833" y="136020"/>
                    <a:pt x="23833" y="120845"/>
                  </a:cubicBezTo>
                  <a:cubicBezTo>
                    <a:pt x="23833" y="118708"/>
                    <a:pt x="23833" y="115502"/>
                    <a:pt x="24876" y="111441"/>
                  </a:cubicBezTo>
                  <a:lnTo>
                    <a:pt x="38229" y="57366"/>
                  </a:lnTo>
                  <a:cubicBezTo>
                    <a:pt x="42819" y="38984"/>
                    <a:pt x="57842" y="5000"/>
                    <a:pt x="82878" y="5000"/>
                  </a:cubicBezTo>
                  <a:cubicBezTo>
                    <a:pt x="94980" y="5000"/>
                    <a:pt x="102282" y="11626"/>
                    <a:pt x="102282" y="24450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161DBDDA-092B-942D-5343-14C00FFAC15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75396" y="5231349"/>
              <a:ext cx="104111" cy="194499"/>
            </a:xfrm>
            <a:custGeom>
              <a:avLst/>
              <a:gdLst>
                <a:gd name="connsiteX0" fmla="*/ 65755 w 104111"/>
                <a:gd name="connsiteY0" fmla="*/ 65267 h 194499"/>
                <a:gd name="connsiteX1" fmla="*/ 83698 w 104111"/>
                <a:gd name="connsiteY1" fmla="*/ 65267 h 194499"/>
                <a:gd name="connsiteX2" fmla="*/ 89957 w 104111"/>
                <a:gd name="connsiteY2" fmla="*/ 60992 h 194499"/>
                <a:gd name="connsiteX3" fmla="*/ 84324 w 104111"/>
                <a:gd name="connsiteY3" fmla="*/ 58641 h 194499"/>
                <a:gd name="connsiteX4" fmla="*/ 67007 w 104111"/>
                <a:gd name="connsiteY4" fmla="*/ 58641 h 194499"/>
                <a:gd name="connsiteX5" fmla="*/ 71388 w 104111"/>
                <a:gd name="connsiteY5" fmla="*/ 34275 h 194499"/>
                <a:gd name="connsiteX6" fmla="*/ 76396 w 104111"/>
                <a:gd name="connsiteY6" fmla="*/ 12047 h 194499"/>
                <a:gd name="connsiteX7" fmla="*/ 86202 w 104111"/>
                <a:gd name="connsiteY7" fmla="*/ 4780 h 194499"/>
                <a:gd name="connsiteX8" fmla="*/ 96425 w 104111"/>
                <a:gd name="connsiteY8" fmla="*/ 8627 h 194499"/>
                <a:gd name="connsiteX9" fmla="*/ 85159 w 104111"/>
                <a:gd name="connsiteY9" fmla="*/ 20169 h 194499"/>
                <a:gd name="connsiteX10" fmla="*/ 92878 w 104111"/>
                <a:gd name="connsiteY10" fmla="*/ 27649 h 194499"/>
                <a:gd name="connsiteX11" fmla="*/ 104353 w 104111"/>
                <a:gd name="connsiteY11" fmla="*/ 14825 h 194499"/>
                <a:gd name="connsiteX12" fmla="*/ 86202 w 104111"/>
                <a:gd name="connsiteY12" fmla="*/ 77 h 194499"/>
                <a:gd name="connsiteX13" fmla="*/ 59704 w 104111"/>
                <a:gd name="connsiteY13" fmla="*/ 25085 h 194499"/>
                <a:gd name="connsiteX14" fmla="*/ 52819 w 104111"/>
                <a:gd name="connsiteY14" fmla="*/ 58641 h 194499"/>
                <a:gd name="connsiteX15" fmla="*/ 38423 w 104111"/>
                <a:gd name="connsiteY15" fmla="*/ 58641 h 194499"/>
                <a:gd name="connsiteX16" fmla="*/ 32164 w 104111"/>
                <a:gd name="connsiteY16" fmla="*/ 62702 h 194499"/>
                <a:gd name="connsiteX17" fmla="*/ 38006 w 104111"/>
                <a:gd name="connsiteY17" fmla="*/ 65267 h 194499"/>
                <a:gd name="connsiteX18" fmla="*/ 51776 w 104111"/>
                <a:gd name="connsiteY18" fmla="*/ 65267 h 194499"/>
                <a:gd name="connsiteX19" fmla="*/ 36128 w 104111"/>
                <a:gd name="connsiteY19" fmla="*/ 149693 h 194499"/>
                <a:gd name="connsiteX20" fmla="*/ 17976 w 104111"/>
                <a:gd name="connsiteY20" fmla="*/ 189875 h 194499"/>
                <a:gd name="connsiteX21" fmla="*/ 7961 w 104111"/>
                <a:gd name="connsiteY21" fmla="*/ 186028 h 194499"/>
                <a:gd name="connsiteX22" fmla="*/ 19437 w 104111"/>
                <a:gd name="connsiteY22" fmla="*/ 174486 h 194499"/>
                <a:gd name="connsiteX23" fmla="*/ 11717 w 104111"/>
                <a:gd name="connsiteY23" fmla="*/ 167005 h 194499"/>
                <a:gd name="connsiteX24" fmla="*/ 242 w 104111"/>
                <a:gd name="connsiteY24" fmla="*/ 179830 h 194499"/>
                <a:gd name="connsiteX25" fmla="*/ 17976 w 104111"/>
                <a:gd name="connsiteY25" fmla="*/ 194577 h 194499"/>
                <a:gd name="connsiteX26" fmla="*/ 41553 w 104111"/>
                <a:gd name="connsiteY26" fmla="*/ 173845 h 194499"/>
                <a:gd name="connsiteX27" fmla="*/ 53236 w 104111"/>
                <a:gd name="connsiteY27" fmla="*/ 133021 h 194499"/>
                <a:gd name="connsiteX28" fmla="*/ 65755 w 104111"/>
                <a:gd name="connsiteY28" fmla="*/ 65267 h 19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111" h="194499">
                  <a:moveTo>
                    <a:pt x="65755" y="65267"/>
                  </a:moveTo>
                  <a:lnTo>
                    <a:pt x="83698" y="65267"/>
                  </a:lnTo>
                  <a:cubicBezTo>
                    <a:pt x="87871" y="65267"/>
                    <a:pt x="89957" y="65267"/>
                    <a:pt x="89957" y="60992"/>
                  </a:cubicBezTo>
                  <a:cubicBezTo>
                    <a:pt x="89957" y="58641"/>
                    <a:pt x="87871" y="58641"/>
                    <a:pt x="84324" y="58641"/>
                  </a:cubicBezTo>
                  <a:lnTo>
                    <a:pt x="67007" y="58641"/>
                  </a:lnTo>
                  <a:lnTo>
                    <a:pt x="71388" y="34275"/>
                  </a:lnTo>
                  <a:cubicBezTo>
                    <a:pt x="72223" y="29787"/>
                    <a:pt x="75144" y="14611"/>
                    <a:pt x="76396" y="12047"/>
                  </a:cubicBezTo>
                  <a:cubicBezTo>
                    <a:pt x="78273" y="7986"/>
                    <a:pt x="81820" y="4780"/>
                    <a:pt x="86202" y="4780"/>
                  </a:cubicBezTo>
                  <a:cubicBezTo>
                    <a:pt x="87036" y="4780"/>
                    <a:pt x="92461" y="4780"/>
                    <a:pt x="96425" y="8627"/>
                  </a:cubicBezTo>
                  <a:cubicBezTo>
                    <a:pt x="87245" y="9482"/>
                    <a:pt x="85159" y="16963"/>
                    <a:pt x="85159" y="20169"/>
                  </a:cubicBezTo>
                  <a:cubicBezTo>
                    <a:pt x="85159" y="25085"/>
                    <a:pt x="88914" y="27649"/>
                    <a:pt x="92878" y="27649"/>
                  </a:cubicBezTo>
                  <a:cubicBezTo>
                    <a:pt x="98303" y="27649"/>
                    <a:pt x="104353" y="22947"/>
                    <a:pt x="104353" y="14825"/>
                  </a:cubicBezTo>
                  <a:cubicBezTo>
                    <a:pt x="104353" y="4993"/>
                    <a:pt x="94756" y="77"/>
                    <a:pt x="86202" y="77"/>
                  </a:cubicBezTo>
                  <a:cubicBezTo>
                    <a:pt x="79108" y="77"/>
                    <a:pt x="65964" y="3925"/>
                    <a:pt x="59704" y="25085"/>
                  </a:cubicBezTo>
                  <a:cubicBezTo>
                    <a:pt x="58453" y="29573"/>
                    <a:pt x="57827" y="31710"/>
                    <a:pt x="52819" y="58641"/>
                  </a:cubicBezTo>
                  <a:lnTo>
                    <a:pt x="38423" y="58641"/>
                  </a:lnTo>
                  <a:cubicBezTo>
                    <a:pt x="34459" y="58641"/>
                    <a:pt x="32164" y="58641"/>
                    <a:pt x="32164" y="62702"/>
                  </a:cubicBezTo>
                  <a:cubicBezTo>
                    <a:pt x="32164" y="65267"/>
                    <a:pt x="34042" y="65267"/>
                    <a:pt x="38006" y="65267"/>
                  </a:cubicBezTo>
                  <a:lnTo>
                    <a:pt x="51776" y="65267"/>
                  </a:lnTo>
                  <a:lnTo>
                    <a:pt x="36128" y="149693"/>
                  </a:lnTo>
                  <a:cubicBezTo>
                    <a:pt x="32372" y="170425"/>
                    <a:pt x="28826" y="189875"/>
                    <a:pt x="17976" y="189875"/>
                  </a:cubicBezTo>
                  <a:cubicBezTo>
                    <a:pt x="17142" y="189875"/>
                    <a:pt x="11926" y="189875"/>
                    <a:pt x="7961" y="186028"/>
                  </a:cubicBezTo>
                  <a:cubicBezTo>
                    <a:pt x="17559" y="185387"/>
                    <a:pt x="19437" y="177692"/>
                    <a:pt x="19437" y="174486"/>
                  </a:cubicBezTo>
                  <a:cubicBezTo>
                    <a:pt x="19437" y="169570"/>
                    <a:pt x="15681" y="167005"/>
                    <a:pt x="11717" y="167005"/>
                  </a:cubicBezTo>
                  <a:cubicBezTo>
                    <a:pt x="6292" y="167005"/>
                    <a:pt x="242" y="171708"/>
                    <a:pt x="242" y="179830"/>
                  </a:cubicBezTo>
                  <a:cubicBezTo>
                    <a:pt x="242" y="189448"/>
                    <a:pt x="9422" y="194577"/>
                    <a:pt x="17976" y="194577"/>
                  </a:cubicBezTo>
                  <a:cubicBezTo>
                    <a:pt x="29451" y="194577"/>
                    <a:pt x="37797" y="181967"/>
                    <a:pt x="41553" y="173845"/>
                  </a:cubicBezTo>
                  <a:cubicBezTo>
                    <a:pt x="48229" y="160380"/>
                    <a:pt x="53028" y="134517"/>
                    <a:pt x="53236" y="133021"/>
                  </a:cubicBezTo>
                  <a:lnTo>
                    <a:pt x="65755" y="6526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AB637C7C-E498-F82E-5D1B-7F362561BF5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58374" y="5282860"/>
              <a:ext cx="139163" cy="91479"/>
            </a:xfrm>
            <a:custGeom>
              <a:avLst/>
              <a:gdLst>
                <a:gd name="connsiteX0" fmla="*/ 139414 w 139163"/>
                <a:gd name="connsiteY0" fmla="*/ 6917 h 91479"/>
                <a:gd name="connsiteX1" fmla="*/ 136493 w 139163"/>
                <a:gd name="connsiteY1" fmla="*/ 291 h 91479"/>
                <a:gd name="connsiteX2" fmla="*/ 133572 w 139163"/>
                <a:gd name="connsiteY2" fmla="*/ 6062 h 91479"/>
                <a:gd name="connsiteX3" fmla="*/ 104571 w 139163"/>
                <a:gd name="connsiteY3" fmla="*/ 33848 h 91479"/>
                <a:gd name="connsiteX4" fmla="*/ 71188 w 139163"/>
                <a:gd name="connsiteY4" fmla="*/ 17818 h 91479"/>
                <a:gd name="connsiteX5" fmla="*/ 35093 w 139163"/>
                <a:gd name="connsiteY5" fmla="*/ 77 h 91479"/>
                <a:gd name="connsiteX6" fmla="*/ 250 w 139163"/>
                <a:gd name="connsiteY6" fmla="*/ 38977 h 91479"/>
                <a:gd name="connsiteX7" fmla="*/ 3171 w 139163"/>
                <a:gd name="connsiteY7" fmla="*/ 45603 h 91479"/>
                <a:gd name="connsiteX8" fmla="*/ 6092 w 139163"/>
                <a:gd name="connsiteY8" fmla="*/ 40687 h 91479"/>
                <a:gd name="connsiteX9" fmla="*/ 35093 w 139163"/>
                <a:gd name="connsiteY9" fmla="*/ 12047 h 91479"/>
                <a:gd name="connsiteX10" fmla="*/ 68476 w 139163"/>
                <a:gd name="connsiteY10" fmla="*/ 28077 h 91479"/>
                <a:gd name="connsiteX11" fmla="*/ 104571 w 139163"/>
                <a:gd name="connsiteY11" fmla="*/ 45817 h 91479"/>
                <a:gd name="connsiteX12" fmla="*/ 139414 w 139163"/>
                <a:gd name="connsiteY12" fmla="*/ 6917 h 91479"/>
                <a:gd name="connsiteX13" fmla="*/ 7762 w 139163"/>
                <a:gd name="connsiteY13" fmla="*/ 83007 h 91479"/>
                <a:gd name="connsiteX14" fmla="*/ 250 w 139163"/>
                <a:gd name="connsiteY14" fmla="*/ 87282 h 91479"/>
                <a:gd name="connsiteX15" fmla="*/ 7553 w 139163"/>
                <a:gd name="connsiteY15" fmla="*/ 91557 h 91479"/>
                <a:gd name="connsiteX16" fmla="*/ 132111 w 139163"/>
                <a:gd name="connsiteY16" fmla="*/ 91557 h 91479"/>
                <a:gd name="connsiteX17" fmla="*/ 139414 w 139163"/>
                <a:gd name="connsiteY17" fmla="*/ 87282 h 91479"/>
                <a:gd name="connsiteX18" fmla="*/ 131903 w 139163"/>
                <a:gd name="connsiteY18" fmla="*/ 83007 h 91479"/>
                <a:gd name="connsiteX19" fmla="*/ 7762 w 139163"/>
                <a:gd name="connsiteY19" fmla="*/ 83007 h 9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163" h="91479">
                  <a:moveTo>
                    <a:pt x="139414" y="6917"/>
                  </a:moveTo>
                  <a:cubicBezTo>
                    <a:pt x="139414" y="2215"/>
                    <a:pt x="137953" y="291"/>
                    <a:pt x="136493" y="291"/>
                  </a:cubicBezTo>
                  <a:cubicBezTo>
                    <a:pt x="135658" y="291"/>
                    <a:pt x="133781" y="1146"/>
                    <a:pt x="133572" y="6062"/>
                  </a:cubicBezTo>
                  <a:cubicBezTo>
                    <a:pt x="132737" y="23802"/>
                    <a:pt x="118132" y="33848"/>
                    <a:pt x="104571" y="33848"/>
                  </a:cubicBezTo>
                  <a:cubicBezTo>
                    <a:pt x="92052" y="33848"/>
                    <a:pt x="82038" y="26367"/>
                    <a:pt x="71188" y="17818"/>
                  </a:cubicBezTo>
                  <a:cubicBezTo>
                    <a:pt x="60130" y="8841"/>
                    <a:pt x="49072" y="77"/>
                    <a:pt x="35093" y="77"/>
                  </a:cubicBezTo>
                  <a:cubicBezTo>
                    <a:pt x="14647" y="77"/>
                    <a:pt x="250" y="18886"/>
                    <a:pt x="250" y="38977"/>
                  </a:cubicBezTo>
                  <a:cubicBezTo>
                    <a:pt x="250" y="45390"/>
                    <a:pt x="2963" y="45603"/>
                    <a:pt x="3171" y="45603"/>
                  </a:cubicBezTo>
                  <a:cubicBezTo>
                    <a:pt x="5466" y="45603"/>
                    <a:pt x="6092" y="41329"/>
                    <a:pt x="6092" y="40687"/>
                  </a:cubicBezTo>
                  <a:cubicBezTo>
                    <a:pt x="7136" y="19741"/>
                    <a:pt x="23827" y="12047"/>
                    <a:pt x="35093" y="12047"/>
                  </a:cubicBezTo>
                  <a:cubicBezTo>
                    <a:pt x="47612" y="12047"/>
                    <a:pt x="57627" y="19527"/>
                    <a:pt x="68476" y="28077"/>
                  </a:cubicBezTo>
                  <a:cubicBezTo>
                    <a:pt x="79534" y="37054"/>
                    <a:pt x="90592" y="45817"/>
                    <a:pt x="104571" y="45817"/>
                  </a:cubicBezTo>
                  <a:cubicBezTo>
                    <a:pt x="125018" y="45817"/>
                    <a:pt x="139414" y="27008"/>
                    <a:pt x="139414" y="6917"/>
                  </a:cubicBezTo>
                  <a:close/>
                  <a:moveTo>
                    <a:pt x="7762" y="83007"/>
                  </a:moveTo>
                  <a:cubicBezTo>
                    <a:pt x="4423" y="83007"/>
                    <a:pt x="250" y="83007"/>
                    <a:pt x="250" y="87282"/>
                  </a:cubicBezTo>
                  <a:cubicBezTo>
                    <a:pt x="250" y="91557"/>
                    <a:pt x="4006" y="91557"/>
                    <a:pt x="7553" y="91557"/>
                  </a:cubicBezTo>
                  <a:lnTo>
                    <a:pt x="132111" y="91557"/>
                  </a:lnTo>
                  <a:cubicBezTo>
                    <a:pt x="135658" y="91557"/>
                    <a:pt x="139414" y="91557"/>
                    <a:pt x="139414" y="87282"/>
                  </a:cubicBezTo>
                  <a:cubicBezTo>
                    <a:pt x="139414" y="83007"/>
                    <a:pt x="135450" y="83007"/>
                    <a:pt x="131903" y="83007"/>
                  </a:cubicBezTo>
                  <a:lnTo>
                    <a:pt x="7762" y="8300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E925E492-5627-41C6-F1A3-3D405B3FFEB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84447" y="5324325"/>
              <a:ext cx="127479" cy="8549"/>
            </a:xfrm>
            <a:custGeom>
              <a:avLst/>
              <a:gdLst>
                <a:gd name="connsiteX0" fmla="*/ 120438 w 127479"/>
                <a:gd name="connsiteY0" fmla="*/ 8627 h 8549"/>
                <a:gd name="connsiteX1" fmla="*/ 127740 w 127479"/>
                <a:gd name="connsiteY1" fmla="*/ 4352 h 8549"/>
                <a:gd name="connsiteX2" fmla="*/ 120438 w 127479"/>
                <a:gd name="connsiteY2" fmla="*/ 77 h 8549"/>
                <a:gd name="connsiteX3" fmla="*/ 7563 w 127479"/>
                <a:gd name="connsiteY3" fmla="*/ 77 h 8549"/>
                <a:gd name="connsiteX4" fmla="*/ 261 w 127479"/>
                <a:gd name="connsiteY4" fmla="*/ 4352 h 8549"/>
                <a:gd name="connsiteX5" fmla="*/ 7563 w 127479"/>
                <a:gd name="connsiteY5" fmla="*/ 8627 h 8549"/>
                <a:gd name="connsiteX6" fmla="*/ 120438 w 127479"/>
                <a:gd name="connsiteY6" fmla="*/ 8627 h 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479" h="8549">
                  <a:moveTo>
                    <a:pt x="120438" y="8627"/>
                  </a:moveTo>
                  <a:cubicBezTo>
                    <a:pt x="123985" y="8627"/>
                    <a:pt x="127740" y="8627"/>
                    <a:pt x="127740" y="4352"/>
                  </a:cubicBezTo>
                  <a:cubicBezTo>
                    <a:pt x="127740" y="77"/>
                    <a:pt x="123985" y="77"/>
                    <a:pt x="120438" y="77"/>
                  </a:cubicBezTo>
                  <a:lnTo>
                    <a:pt x="7563" y="77"/>
                  </a:lnTo>
                  <a:cubicBezTo>
                    <a:pt x="4017" y="77"/>
                    <a:pt x="261" y="77"/>
                    <a:pt x="261" y="4352"/>
                  </a:cubicBezTo>
                  <a:cubicBezTo>
                    <a:pt x="261" y="8627"/>
                    <a:pt x="4017" y="8627"/>
                    <a:pt x="7563" y="8627"/>
                  </a:cubicBezTo>
                  <a:lnTo>
                    <a:pt x="120438" y="862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96771E1E-22E8-20A9-2A95-5E0A1D718E7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63206" y="5095091"/>
              <a:ext cx="86585" cy="147050"/>
            </a:xfrm>
            <a:custGeom>
              <a:avLst/>
              <a:gdLst>
                <a:gd name="connsiteX0" fmla="*/ 52013 w 86585"/>
                <a:gd name="connsiteY0" fmla="*/ 67184 h 147050"/>
                <a:gd name="connsiteX1" fmla="*/ 81223 w 86585"/>
                <a:gd name="connsiteY1" fmla="*/ 29566 h 147050"/>
                <a:gd name="connsiteX2" fmla="*/ 42833 w 86585"/>
                <a:gd name="connsiteY2" fmla="*/ 71 h 147050"/>
                <a:gd name="connsiteX3" fmla="*/ 5903 w 86585"/>
                <a:gd name="connsiteY3" fmla="*/ 29139 h 147050"/>
                <a:gd name="connsiteX4" fmla="*/ 16544 w 86585"/>
                <a:gd name="connsiteY4" fmla="*/ 40253 h 147050"/>
                <a:gd name="connsiteX5" fmla="*/ 27185 w 86585"/>
                <a:gd name="connsiteY5" fmla="*/ 29353 h 147050"/>
                <a:gd name="connsiteX6" fmla="*/ 14249 w 86585"/>
                <a:gd name="connsiteY6" fmla="*/ 18666 h 147050"/>
                <a:gd name="connsiteX7" fmla="*/ 41998 w 86585"/>
                <a:gd name="connsiteY7" fmla="*/ 5414 h 147050"/>
                <a:gd name="connsiteX8" fmla="*/ 62028 w 86585"/>
                <a:gd name="connsiteY8" fmla="*/ 29353 h 147050"/>
                <a:gd name="connsiteX9" fmla="*/ 56186 w 86585"/>
                <a:gd name="connsiteY9" fmla="*/ 53718 h 147050"/>
                <a:gd name="connsiteX10" fmla="*/ 37617 w 86585"/>
                <a:gd name="connsiteY10" fmla="*/ 64833 h 147050"/>
                <a:gd name="connsiteX11" fmla="*/ 29480 w 86585"/>
                <a:gd name="connsiteY11" fmla="*/ 65474 h 147050"/>
                <a:gd name="connsiteX12" fmla="*/ 26350 w 86585"/>
                <a:gd name="connsiteY12" fmla="*/ 68039 h 147050"/>
                <a:gd name="connsiteX13" fmla="*/ 31357 w 86585"/>
                <a:gd name="connsiteY13" fmla="*/ 70390 h 147050"/>
                <a:gd name="connsiteX14" fmla="*/ 40538 w 86585"/>
                <a:gd name="connsiteY14" fmla="*/ 70390 h 147050"/>
                <a:gd name="connsiteX15" fmla="*/ 65366 w 86585"/>
                <a:gd name="connsiteY15" fmla="*/ 105870 h 147050"/>
                <a:gd name="connsiteX16" fmla="*/ 41789 w 86585"/>
                <a:gd name="connsiteY16" fmla="*/ 141137 h 147050"/>
                <a:gd name="connsiteX17" fmla="*/ 9867 w 86585"/>
                <a:gd name="connsiteY17" fmla="*/ 124893 h 147050"/>
                <a:gd name="connsiteX18" fmla="*/ 23638 w 86585"/>
                <a:gd name="connsiteY18" fmla="*/ 113137 h 147050"/>
                <a:gd name="connsiteX19" fmla="*/ 11954 w 86585"/>
                <a:gd name="connsiteY19" fmla="*/ 101168 h 147050"/>
                <a:gd name="connsiteX20" fmla="*/ 270 w 86585"/>
                <a:gd name="connsiteY20" fmla="*/ 113565 h 147050"/>
                <a:gd name="connsiteX21" fmla="*/ 42415 w 86585"/>
                <a:gd name="connsiteY21" fmla="*/ 147121 h 147050"/>
                <a:gd name="connsiteX22" fmla="*/ 86856 w 86585"/>
                <a:gd name="connsiteY22" fmla="*/ 105870 h 147050"/>
                <a:gd name="connsiteX23" fmla="*/ 52013 w 86585"/>
                <a:gd name="connsiteY23" fmla="*/ 67184 h 14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585" h="147050">
                  <a:moveTo>
                    <a:pt x="52013" y="67184"/>
                  </a:moveTo>
                  <a:cubicBezTo>
                    <a:pt x="69121" y="61413"/>
                    <a:pt x="81223" y="46451"/>
                    <a:pt x="81223" y="29566"/>
                  </a:cubicBezTo>
                  <a:cubicBezTo>
                    <a:pt x="81223" y="12040"/>
                    <a:pt x="62862" y="71"/>
                    <a:pt x="42833" y="71"/>
                  </a:cubicBezTo>
                  <a:cubicBezTo>
                    <a:pt x="21760" y="71"/>
                    <a:pt x="5903" y="12895"/>
                    <a:pt x="5903" y="29139"/>
                  </a:cubicBezTo>
                  <a:cubicBezTo>
                    <a:pt x="5903" y="36192"/>
                    <a:pt x="10493" y="40253"/>
                    <a:pt x="16544" y="40253"/>
                  </a:cubicBezTo>
                  <a:cubicBezTo>
                    <a:pt x="23012" y="40253"/>
                    <a:pt x="27185" y="35551"/>
                    <a:pt x="27185" y="29353"/>
                  </a:cubicBezTo>
                  <a:cubicBezTo>
                    <a:pt x="27185" y="18666"/>
                    <a:pt x="17378" y="18666"/>
                    <a:pt x="14249" y="18666"/>
                  </a:cubicBezTo>
                  <a:cubicBezTo>
                    <a:pt x="20717" y="8193"/>
                    <a:pt x="34487" y="5414"/>
                    <a:pt x="41998" y="5414"/>
                  </a:cubicBezTo>
                  <a:cubicBezTo>
                    <a:pt x="50552" y="5414"/>
                    <a:pt x="62028" y="10116"/>
                    <a:pt x="62028" y="29353"/>
                  </a:cubicBezTo>
                  <a:cubicBezTo>
                    <a:pt x="62028" y="31917"/>
                    <a:pt x="61610" y="44314"/>
                    <a:pt x="56186" y="53718"/>
                  </a:cubicBezTo>
                  <a:cubicBezTo>
                    <a:pt x="49926" y="63978"/>
                    <a:pt x="42833" y="64619"/>
                    <a:pt x="37617" y="64833"/>
                  </a:cubicBezTo>
                  <a:cubicBezTo>
                    <a:pt x="35947" y="65046"/>
                    <a:pt x="30940" y="65474"/>
                    <a:pt x="29480" y="65474"/>
                  </a:cubicBezTo>
                  <a:cubicBezTo>
                    <a:pt x="27810" y="65688"/>
                    <a:pt x="26350" y="65901"/>
                    <a:pt x="26350" y="68039"/>
                  </a:cubicBezTo>
                  <a:cubicBezTo>
                    <a:pt x="26350" y="70390"/>
                    <a:pt x="27810" y="70390"/>
                    <a:pt x="31357" y="70390"/>
                  </a:cubicBezTo>
                  <a:lnTo>
                    <a:pt x="40538" y="70390"/>
                  </a:lnTo>
                  <a:cubicBezTo>
                    <a:pt x="57646" y="70390"/>
                    <a:pt x="65366" y="84924"/>
                    <a:pt x="65366" y="105870"/>
                  </a:cubicBezTo>
                  <a:cubicBezTo>
                    <a:pt x="65366" y="134938"/>
                    <a:pt x="50970" y="141137"/>
                    <a:pt x="41789" y="141137"/>
                  </a:cubicBezTo>
                  <a:cubicBezTo>
                    <a:pt x="32818" y="141137"/>
                    <a:pt x="17170" y="137503"/>
                    <a:pt x="9867" y="124893"/>
                  </a:cubicBezTo>
                  <a:cubicBezTo>
                    <a:pt x="17170" y="125961"/>
                    <a:pt x="23638" y="121259"/>
                    <a:pt x="23638" y="113137"/>
                  </a:cubicBezTo>
                  <a:cubicBezTo>
                    <a:pt x="23638" y="105443"/>
                    <a:pt x="18004" y="101168"/>
                    <a:pt x="11954" y="101168"/>
                  </a:cubicBezTo>
                  <a:cubicBezTo>
                    <a:pt x="6946" y="101168"/>
                    <a:pt x="270" y="104160"/>
                    <a:pt x="270" y="113565"/>
                  </a:cubicBezTo>
                  <a:cubicBezTo>
                    <a:pt x="270" y="133015"/>
                    <a:pt x="19673" y="147121"/>
                    <a:pt x="42415" y="147121"/>
                  </a:cubicBezTo>
                  <a:cubicBezTo>
                    <a:pt x="67870" y="147121"/>
                    <a:pt x="86856" y="127671"/>
                    <a:pt x="86856" y="105870"/>
                  </a:cubicBezTo>
                  <a:cubicBezTo>
                    <a:pt x="86856" y="88344"/>
                    <a:pt x="73711" y="71672"/>
                    <a:pt x="52013" y="67184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7D7F39EF-DF73-07E3-FD06-F0D50B51139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54443" y="5324325"/>
              <a:ext cx="104320" cy="8548"/>
            </a:xfrm>
            <a:custGeom>
              <a:avLst/>
              <a:gdLst>
                <a:gd name="connsiteX0" fmla="*/ 0 w 104320"/>
                <a:gd name="connsiteY0" fmla="*/ 0 h 8548"/>
                <a:gd name="connsiteX1" fmla="*/ 104320 w 104320"/>
                <a:gd name="connsiteY1" fmla="*/ 0 h 8548"/>
                <a:gd name="connsiteX2" fmla="*/ 104320 w 104320"/>
                <a:gd name="connsiteY2" fmla="*/ 8549 h 8548"/>
                <a:gd name="connsiteX3" fmla="*/ 0 w 104320"/>
                <a:gd name="connsiteY3" fmla="*/ 8549 h 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20" h="8548">
                  <a:moveTo>
                    <a:pt x="0" y="0"/>
                  </a:moveTo>
                  <a:lnTo>
                    <a:pt x="104320" y="0"/>
                  </a:lnTo>
                  <a:lnTo>
                    <a:pt x="104320" y="8549"/>
                  </a:lnTo>
                  <a:lnTo>
                    <a:pt x="0" y="8549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CFBE65C8-7B3A-9F52-A6CC-072873D75B7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64875" y="5386297"/>
              <a:ext cx="83247" cy="142348"/>
            </a:xfrm>
            <a:custGeom>
              <a:avLst/>
              <a:gdLst>
                <a:gd name="connsiteX0" fmla="*/ 16335 w 83247"/>
                <a:gd name="connsiteY0" fmla="*/ 125975 h 142348"/>
                <a:gd name="connsiteX1" fmla="*/ 38451 w 83247"/>
                <a:gd name="connsiteY1" fmla="*/ 103960 h 142348"/>
                <a:gd name="connsiteX2" fmla="*/ 83518 w 83247"/>
                <a:gd name="connsiteY2" fmla="*/ 41549 h 142348"/>
                <a:gd name="connsiteX3" fmla="*/ 39286 w 83247"/>
                <a:gd name="connsiteY3" fmla="*/ 84 h 142348"/>
                <a:gd name="connsiteX4" fmla="*/ 270 w 83247"/>
                <a:gd name="connsiteY4" fmla="*/ 38771 h 142348"/>
                <a:gd name="connsiteX5" fmla="*/ 11328 w 83247"/>
                <a:gd name="connsiteY5" fmla="*/ 50740 h 142348"/>
                <a:gd name="connsiteX6" fmla="*/ 22177 w 83247"/>
                <a:gd name="connsiteY6" fmla="*/ 39412 h 142348"/>
                <a:gd name="connsiteX7" fmla="*/ 11119 w 83247"/>
                <a:gd name="connsiteY7" fmla="*/ 28297 h 142348"/>
                <a:gd name="connsiteX8" fmla="*/ 8407 w 83247"/>
                <a:gd name="connsiteY8" fmla="*/ 28511 h 142348"/>
                <a:gd name="connsiteX9" fmla="*/ 36573 w 83247"/>
                <a:gd name="connsiteY9" fmla="*/ 6710 h 142348"/>
                <a:gd name="connsiteX10" fmla="*/ 64531 w 83247"/>
                <a:gd name="connsiteY10" fmla="*/ 41549 h 142348"/>
                <a:gd name="connsiteX11" fmla="*/ 42624 w 83247"/>
                <a:gd name="connsiteY11" fmla="*/ 88785 h 142348"/>
                <a:gd name="connsiteX12" fmla="*/ 2565 w 83247"/>
                <a:gd name="connsiteY12" fmla="*/ 134524 h 142348"/>
                <a:gd name="connsiteX13" fmla="*/ 270 w 83247"/>
                <a:gd name="connsiteY13" fmla="*/ 142433 h 142348"/>
                <a:gd name="connsiteX14" fmla="*/ 77676 w 83247"/>
                <a:gd name="connsiteY14" fmla="*/ 142433 h 142348"/>
                <a:gd name="connsiteX15" fmla="*/ 83518 w 83247"/>
                <a:gd name="connsiteY15" fmla="*/ 105242 h 142348"/>
                <a:gd name="connsiteX16" fmla="*/ 78302 w 83247"/>
                <a:gd name="connsiteY16" fmla="*/ 105242 h 142348"/>
                <a:gd name="connsiteX17" fmla="*/ 73711 w 83247"/>
                <a:gd name="connsiteY17" fmla="*/ 124265 h 142348"/>
                <a:gd name="connsiteX18" fmla="*/ 53891 w 83247"/>
                <a:gd name="connsiteY18" fmla="*/ 125975 h 142348"/>
                <a:gd name="connsiteX19" fmla="*/ 16335 w 83247"/>
                <a:gd name="connsiteY19" fmla="*/ 125975 h 14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247" h="142348">
                  <a:moveTo>
                    <a:pt x="16335" y="125975"/>
                  </a:moveTo>
                  <a:lnTo>
                    <a:pt x="38451" y="103960"/>
                  </a:lnTo>
                  <a:cubicBezTo>
                    <a:pt x="70999" y="74464"/>
                    <a:pt x="83518" y="62923"/>
                    <a:pt x="83518" y="41549"/>
                  </a:cubicBezTo>
                  <a:cubicBezTo>
                    <a:pt x="83518" y="17183"/>
                    <a:pt x="64740" y="84"/>
                    <a:pt x="39286" y="84"/>
                  </a:cubicBezTo>
                  <a:cubicBezTo>
                    <a:pt x="15709" y="84"/>
                    <a:pt x="270" y="19748"/>
                    <a:pt x="270" y="38771"/>
                  </a:cubicBezTo>
                  <a:cubicBezTo>
                    <a:pt x="270" y="50740"/>
                    <a:pt x="10702" y="50740"/>
                    <a:pt x="11328" y="50740"/>
                  </a:cubicBezTo>
                  <a:cubicBezTo>
                    <a:pt x="14875" y="50740"/>
                    <a:pt x="22177" y="48175"/>
                    <a:pt x="22177" y="39412"/>
                  </a:cubicBezTo>
                  <a:cubicBezTo>
                    <a:pt x="22177" y="33855"/>
                    <a:pt x="18422" y="28297"/>
                    <a:pt x="11119" y="28297"/>
                  </a:cubicBezTo>
                  <a:cubicBezTo>
                    <a:pt x="9450" y="28297"/>
                    <a:pt x="9033" y="28297"/>
                    <a:pt x="8407" y="28511"/>
                  </a:cubicBezTo>
                  <a:cubicBezTo>
                    <a:pt x="13206" y="14618"/>
                    <a:pt x="24472" y="6710"/>
                    <a:pt x="36573" y="6710"/>
                  </a:cubicBezTo>
                  <a:cubicBezTo>
                    <a:pt x="55560" y="6710"/>
                    <a:pt x="64531" y="24023"/>
                    <a:pt x="64531" y="41549"/>
                  </a:cubicBezTo>
                  <a:cubicBezTo>
                    <a:pt x="64531" y="58648"/>
                    <a:pt x="54099" y="75533"/>
                    <a:pt x="42624" y="88785"/>
                  </a:cubicBezTo>
                  <a:lnTo>
                    <a:pt x="2565" y="134524"/>
                  </a:lnTo>
                  <a:cubicBezTo>
                    <a:pt x="270" y="136875"/>
                    <a:pt x="270" y="137303"/>
                    <a:pt x="270" y="142433"/>
                  </a:cubicBezTo>
                  <a:lnTo>
                    <a:pt x="77676" y="142433"/>
                  </a:lnTo>
                  <a:lnTo>
                    <a:pt x="83518" y="105242"/>
                  </a:lnTo>
                  <a:lnTo>
                    <a:pt x="78302" y="105242"/>
                  </a:lnTo>
                  <a:cubicBezTo>
                    <a:pt x="77258" y="111655"/>
                    <a:pt x="75798" y="121059"/>
                    <a:pt x="73711" y="124265"/>
                  </a:cubicBezTo>
                  <a:cubicBezTo>
                    <a:pt x="72251" y="125975"/>
                    <a:pt x="58481" y="125975"/>
                    <a:pt x="53891" y="125975"/>
                  </a:cubicBezTo>
                  <a:lnTo>
                    <a:pt x="16335" y="125975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3D4CCA41-71F5-FFCC-506A-EB2111AC27C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717183" y="5142968"/>
              <a:ext cx="95557" cy="96822"/>
            </a:xfrm>
            <a:custGeom>
              <a:avLst/>
              <a:gdLst>
                <a:gd name="connsiteX0" fmla="*/ 69755 w 95557"/>
                <a:gd name="connsiteY0" fmla="*/ 13750 h 96822"/>
                <a:gd name="connsiteX1" fmla="*/ 50560 w 95557"/>
                <a:gd name="connsiteY1" fmla="*/ 71 h 96822"/>
                <a:gd name="connsiteX2" fmla="*/ 277 w 95557"/>
                <a:gd name="connsiteY2" fmla="*/ 62695 h 96822"/>
                <a:gd name="connsiteX3" fmla="*/ 28027 w 95557"/>
                <a:gd name="connsiteY3" fmla="*/ 96893 h 96822"/>
                <a:gd name="connsiteX4" fmla="*/ 55150 w 95557"/>
                <a:gd name="connsiteY4" fmla="*/ 80863 h 96822"/>
                <a:gd name="connsiteX5" fmla="*/ 74136 w 95557"/>
                <a:gd name="connsiteY5" fmla="*/ 96893 h 96822"/>
                <a:gd name="connsiteX6" fmla="*/ 89576 w 95557"/>
                <a:gd name="connsiteY6" fmla="*/ 85138 h 96822"/>
                <a:gd name="connsiteX7" fmla="*/ 95835 w 95557"/>
                <a:gd name="connsiteY7" fmla="*/ 63978 h 96822"/>
                <a:gd name="connsiteX8" fmla="*/ 93331 w 95557"/>
                <a:gd name="connsiteY8" fmla="*/ 61840 h 96822"/>
                <a:gd name="connsiteX9" fmla="*/ 90410 w 95557"/>
                <a:gd name="connsiteY9" fmla="*/ 65688 h 96822"/>
                <a:gd name="connsiteX10" fmla="*/ 74553 w 95557"/>
                <a:gd name="connsiteY10" fmla="*/ 92191 h 96822"/>
                <a:gd name="connsiteX11" fmla="*/ 68294 w 95557"/>
                <a:gd name="connsiteY11" fmla="*/ 82359 h 96822"/>
                <a:gd name="connsiteX12" fmla="*/ 71006 w 95557"/>
                <a:gd name="connsiteY12" fmla="*/ 66543 h 96822"/>
                <a:gd name="connsiteX13" fmla="*/ 75597 w 95557"/>
                <a:gd name="connsiteY13" fmla="*/ 47306 h 96822"/>
                <a:gd name="connsiteX14" fmla="*/ 83108 w 95557"/>
                <a:gd name="connsiteY14" fmla="*/ 17383 h 96822"/>
                <a:gd name="connsiteX15" fmla="*/ 84568 w 95557"/>
                <a:gd name="connsiteY15" fmla="*/ 10116 h 96822"/>
                <a:gd name="connsiteX16" fmla="*/ 78518 w 95557"/>
                <a:gd name="connsiteY16" fmla="*/ 4345 h 96822"/>
                <a:gd name="connsiteX17" fmla="*/ 69755 w 95557"/>
                <a:gd name="connsiteY17" fmla="*/ 13750 h 96822"/>
                <a:gd name="connsiteX18" fmla="*/ 56193 w 95557"/>
                <a:gd name="connsiteY18" fmla="*/ 69107 h 96822"/>
                <a:gd name="connsiteX19" fmla="*/ 52020 w 95557"/>
                <a:gd name="connsiteY19" fmla="*/ 77016 h 96822"/>
                <a:gd name="connsiteX20" fmla="*/ 28444 w 95557"/>
                <a:gd name="connsiteY20" fmla="*/ 92191 h 96822"/>
                <a:gd name="connsiteX21" fmla="*/ 15091 w 95557"/>
                <a:gd name="connsiteY21" fmla="*/ 72100 h 96822"/>
                <a:gd name="connsiteX22" fmla="*/ 26566 w 95557"/>
                <a:gd name="connsiteY22" fmla="*/ 25292 h 96822"/>
                <a:gd name="connsiteX23" fmla="*/ 50768 w 95557"/>
                <a:gd name="connsiteY23" fmla="*/ 4773 h 96822"/>
                <a:gd name="connsiteX24" fmla="*/ 67251 w 95557"/>
                <a:gd name="connsiteY24" fmla="*/ 23582 h 96822"/>
                <a:gd name="connsiteX25" fmla="*/ 66625 w 95557"/>
                <a:gd name="connsiteY25" fmla="*/ 27215 h 96822"/>
                <a:gd name="connsiteX26" fmla="*/ 56193 w 95557"/>
                <a:gd name="connsiteY26" fmla="*/ 69107 h 9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557" h="96822">
                  <a:moveTo>
                    <a:pt x="69755" y="13750"/>
                  </a:moveTo>
                  <a:cubicBezTo>
                    <a:pt x="65999" y="5842"/>
                    <a:pt x="59949" y="71"/>
                    <a:pt x="50560" y="71"/>
                  </a:cubicBezTo>
                  <a:cubicBezTo>
                    <a:pt x="26149" y="71"/>
                    <a:pt x="277" y="31490"/>
                    <a:pt x="277" y="62695"/>
                  </a:cubicBezTo>
                  <a:cubicBezTo>
                    <a:pt x="277" y="82787"/>
                    <a:pt x="11753" y="96893"/>
                    <a:pt x="28027" y="96893"/>
                  </a:cubicBezTo>
                  <a:cubicBezTo>
                    <a:pt x="32199" y="96893"/>
                    <a:pt x="42631" y="96038"/>
                    <a:pt x="55150" y="80863"/>
                  </a:cubicBezTo>
                  <a:cubicBezTo>
                    <a:pt x="56819" y="89840"/>
                    <a:pt x="64121" y="96893"/>
                    <a:pt x="74136" y="96893"/>
                  </a:cubicBezTo>
                  <a:cubicBezTo>
                    <a:pt x="81439" y="96893"/>
                    <a:pt x="86237" y="91977"/>
                    <a:pt x="89576" y="85138"/>
                  </a:cubicBezTo>
                  <a:cubicBezTo>
                    <a:pt x="93122" y="77443"/>
                    <a:pt x="95835" y="64405"/>
                    <a:pt x="95835" y="63978"/>
                  </a:cubicBezTo>
                  <a:cubicBezTo>
                    <a:pt x="95835" y="61840"/>
                    <a:pt x="93957" y="61840"/>
                    <a:pt x="93331" y="61840"/>
                  </a:cubicBezTo>
                  <a:cubicBezTo>
                    <a:pt x="91245" y="61840"/>
                    <a:pt x="91036" y="62695"/>
                    <a:pt x="90410" y="65688"/>
                  </a:cubicBezTo>
                  <a:cubicBezTo>
                    <a:pt x="86863" y="79581"/>
                    <a:pt x="83108" y="92191"/>
                    <a:pt x="74553" y="92191"/>
                  </a:cubicBezTo>
                  <a:cubicBezTo>
                    <a:pt x="68920" y="92191"/>
                    <a:pt x="68294" y="86634"/>
                    <a:pt x="68294" y="82359"/>
                  </a:cubicBezTo>
                  <a:cubicBezTo>
                    <a:pt x="68294" y="77657"/>
                    <a:pt x="68711" y="75947"/>
                    <a:pt x="71006" y="66543"/>
                  </a:cubicBezTo>
                  <a:cubicBezTo>
                    <a:pt x="73302" y="57566"/>
                    <a:pt x="73719" y="55428"/>
                    <a:pt x="75597" y="47306"/>
                  </a:cubicBezTo>
                  <a:lnTo>
                    <a:pt x="83108" y="17383"/>
                  </a:lnTo>
                  <a:cubicBezTo>
                    <a:pt x="84568" y="11399"/>
                    <a:pt x="84568" y="10971"/>
                    <a:pt x="84568" y="10116"/>
                  </a:cubicBezTo>
                  <a:cubicBezTo>
                    <a:pt x="84568" y="6483"/>
                    <a:pt x="82064" y="4345"/>
                    <a:pt x="78518" y="4345"/>
                  </a:cubicBezTo>
                  <a:cubicBezTo>
                    <a:pt x="73510" y="4345"/>
                    <a:pt x="70381" y="9048"/>
                    <a:pt x="69755" y="13750"/>
                  </a:cubicBezTo>
                  <a:close/>
                  <a:moveTo>
                    <a:pt x="56193" y="69107"/>
                  </a:moveTo>
                  <a:cubicBezTo>
                    <a:pt x="55150" y="72955"/>
                    <a:pt x="55150" y="73382"/>
                    <a:pt x="52020" y="77016"/>
                  </a:cubicBezTo>
                  <a:cubicBezTo>
                    <a:pt x="42840" y="88771"/>
                    <a:pt x="34286" y="92191"/>
                    <a:pt x="28444" y="92191"/>
                  </a:cubicBezTo>
                  <a:cubicBezTo>
                    <a:pt x="18012" y="92191"/>
                    <a:pt x="15091" y="80436"/>
                    <a:pt x="15091" y="72100"/>
                  </a:cubicBezTo>
                  <a:cubicBezTo>
                    <a:pt x="15091" y="61413"/>
                    <a:pt x="21767" y="35123"/>
                    <a:pt x="26566" y="25292"/>
                  </a:cubicBezTo>
                  <a:cubicBezTo>
                    <a:pt x="33034" y="12681"/>
                    <a:pt x="42423" y="4773"/>
                    <a:pt x="50768" y="4773"/>
                  </a:cubicBezTo>
                  <a:cubicBezTo>
                    <a:pt x="64330" y="4773"/>
                    <a:pt x="67251" y="22299"/>
                    <a:pt x="67251" y="23582"/>
                  </a:cubicBezTo>
                  <a:cubicBezTo>
                    <a:pt x="67251" y="24864"/>
                    <a:pt x="66834" y="26147"/>
                    <a:pt x="66625" y="27215"/>
                  </a:cubicBezTo>
                  <a:lnTo>
                    <a:pt x="56193" y="6910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80FA1AEA-0742-C26C-0A7A-61F0E89C2D8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25355" y="5086541"/>
              <a:ext cx="113735" cy="192362"/>
            </a:xfrm>
            <a:custGeom>
              <a:avLst/>
              <a:gdLst>
                <a:gd name="connsiteX0" fmla="*/ 114018 w 113735"/>
                <a:gd name="connsiteY0" fmla="*/ 29353 h 192362"/>
                <a:gd name="connsiteX1" fmla="*/ 85643 w 113735"/>
                <a:gd name="connsiteY1" fmla="*/ 71 h 192362"/>
                <a:gd name="connsiteX2" fmla="*/ 60398 w 113735"/>
                <a:gd name="connsiteY2" fmla="*/ 9048 h 192362"/>
                <a:gd name="connsiteX3" fmla="*/ 33483 w 113735"/>
                <a:gd name="connsiteY3" fmla="*/ 54573 h 192362"/>
                <a:gd name="connsiteX4" fmla="*/ 309 w 113735"/>
                <a:gd name="connsiteY4" fmla="*/ 190296 h 192362"/>
                <a:gd name="connsiteX5" fmla="*/ 2813 w 113735"/>
                <a:gd name="connsiteY5" fmla="*/ 192433 h 192362"/>
                <a:gd name="connsiteX6" fmla="*/ 5316 w 113735"/>
                <a:gd name="connsiteY6" fmla="*/ 191365 h 192362"/>
                <a:gd name="connsiteX7" fmla="*/ 19921 w 113735"/>
                <a:gd name="connsiteY7" fmla="*/ 132373 h 192362"/>
                <a:gd name="connsiteX8" fmla="*/ 48296 w 113735"/>
                <a:gd name="connsiteY8" fmla="*/ 153106 h 192362"/>
                <a:gd name="connsiteX9" fmla="*/ 88564 w 113735"/>
                <a:gd name="connsiteY9" fmla="*/ 136221 h 192362"/>
                <a:gd name="connsiteX10" fmla="*/ 105255 w 113735"/>
                <a:gd name="connsiteY10" fmla="*/ 96893 h 192362"/>
                <a:gd name="connsiteX11" fmla="*/ 90025 w 113735"/>
                <a:gd name="connsiteY11" fmla="*/ 65047 h 192362"/>
                <a:gd name="connsiteX12" fmla="*/ 114018 w 113735"/>
                <a:gd name="connsiteY12" fmla="*/ 29353 h 192362"/>
                <a:gd name="connsiteX13" fmla="*/ 76463 w 113735"/>
                <a:gd name="connsiteY13" fmla="*/ 64833 h 192362"/>
                <a:gd name="connsiteX14" fmla="*/ 66448 w 113735"/>
                <a:gd name="connsiteY14" fmla="*/ 66329 h 192362"/>
                <a:gd name="connsiteX15" fmla="*/ 57268 w 113735"/>
                <a:gd name="connsiteY15" fmla="*/ 65474 h 192362"/>
                <a:gd name="connsiteX16" fmla="*/ 67491 w 113735"/>
                <a:gd name="connsiteY16" fmla="*/ 63764 h 192362"/>
                <a:gd name="connsiteX17" fmla="*/ 76463 w 113735"/>
                <a:gd name="connsiteY17" fmla="*/ 64833 h 192362"/>
                <a:gd name="connsiteX18" fmla="*/ 102334 w 113735"/>
                <a:gd name="connsiteY18" fmla="*/ 24437 h 192362"/>
                <a:gd name="connsiteX19" fmla="*/ 83557 w 113735"/>
                <a:gd name="connsiteY19" fmla="*/ 61413 h 192362"/>
                <a:gd name="connsiteX20" fmla="*/ 67491 w 113735"/>
                <a:gd name="connsiteY20" fmla="*/ 58848 h 192362"/>
                <a:gd name="connsiteX21" fmla="*/ 51426 w 113735"/>
                <a:gd name="connsiteY21" fmla="*/ 65688 h 192362"/>
                <a:gd name="connsiteX22" fmla="*/ 65822 w 113735"/>
                <a:gd name="connsiteY22" fmla="*/ 71031 h 192362"/>
                <a:gd name="connsiteX23" fmla="*/ 82931 w 113735"/>
                <a:gd name="connsiteY23" fmla="*/ 68253 h 192362"/>
                <a:gd name="connsiteX24" fmla="*/ 92111 w 113735"/>
                <a:gd name="connsiteY24" fmla="*/ 92405 h 192362"/>
                <a:gd name="connsiteX25" fmla="*/ 81679 w 113735"/>
                <a:gd name="connsiteY25" fmla="*/ 129167 h 192362"/>
                <a:gd name="connsiteX26" fmla="*/ 47670 w 113735"/>
                <a:gd name="connsiteY26" fmla="*/ 148404 h 192362"/>
                <a:gd name="connsiteX27" fmla="*/ 23885 w 113735"/>
                <a:gd name="connsiteY27" fmla="*/ 120832 h 192362"/>
                <a:gd name="connsiteX28" fmla="*/ 24929 w 113735"/>
                <a:gd name="connsiteY28" fmla="*/ 111427 h 192362"/>
                <a:gd name="connsiteX29" fmla="*/ 38282 w 113735"/>
                <a:gd name="connsiteY29" fmla="*/ 57352 h 192362"/>
                <a:gd name="connsiteX30" fmla="*/ 82931 w 113735"/>
                <a:gd name="connsiteY30" fmla="*/ 4987 h 192362"/>
                <a:gd name="connsiteX31" fmla="*/ 102334 w 113735"/>
                <a:gd name="connsiteY31" fmla="*/ 24437 h 19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3735" h="192362">
                  <a:moveTo>
                    <a:pt x="114018" y="29353"/>
                  </a:moveTo>
                  <a:cubicBezTo>
                    <a:pt x="114018" y="13322"/>
                    <a:pt x="102543" y="71"/>
                    <a:pt x="85643" y="71"/>
                  </a:cubicBezTo>
                  <a:cubicBezTo>
                    <a:pt x="73542" y="71"/>
                    <a:pt x="67700" y="3490"/>
                    <a:pt x="60398" y="9048"/>
                  </a:cubicBezTo>
                  <a:cubicBezTo>
                    <a:pt x="48922" y="17597"/>
                    <a:pt x="37447" y="38329"/>
                    <a:pt x="33483" y="54573"/>
                  </a:cubicBezTo>
                  <a:lnTo>
                    <a:pt x="309" y="190296"/>
                  </a:lnTo>
                  <a:cubicBezTo>
                    <a:pt x="100" y="191151"/>
                    <a:pt x="1144" y="192433"/>
                    <a:pt x="2813" y="192433"/>
                  </a:cubicBezTo>
                  <a:cubicBezTo>
                    <a:pt x="4482" y="192433"/>
                    <a:pt x="5108" y="192006"/>
                    <a:pt x="5316" y="191365"/>
                  </a:cubicBezTo>
                  <a:lnTo>
                    <a:pt x="19921" y="132373"/>
                  </a:lnTo>
                  <a:cubicBezTo>
                    <a:pt x="23885" y="145198"/>
                    <a:pt x="33066" y="153106"/>
                    <a:pt x="48296" y="153106"/>
                  </a:cubicBezTo>
                  <a:cubicBezTo>
                    <a:pt x="63527" y="153106"/>
                    <a:pt x="79175" y="145625"/>
                    <a:pt x="88564" y="136221"/>
                  </a:cubicBezTo>
                  <a:cubicBezTo>
                    <a:pt x="98579" y="126389"/>
                    <a:pt x="105255" y="112710"/>
                    <a:pt x="105255" y="96893"/>
                  </a:cubicBezTo>
                  <a:cubicBezTo>
                    <a:pt x="105255" y="81504"/>
                    <a:pt x="97536" y="70390"/>
                    <a:pt x="90025" y="65047"/>
                  </a:cubicBezTo>
                  <a:cubicBezTo>
                    <a:pt x="102126" y="57993"/>
                    <a:pt x="114018" y="44742"/>
                    <a:pt x="114018" y="29353"/>
                  </a:cubicBezTo>
                  <a:close/>
                  <a:moveTo>
                    <a:pt x="76463" y="64833"/>
                  </a:moveTo>
                  <a:cubicBezTo>
                    <a:pt x="73751" y="65901"/>
                    <a:pt x="71455" y="66329"/>
                    <a:pt x="66448" y="66329"/>
                  </a:cubicBezTo>
                  <a:cubicBezTo>
                    <a:pt x="63527" y="66329"/>
                    <a:pt x="59354" y="66543"/>
                    <a:pt x="57268" y="65474"/>
                  </a:cubicBezTo>
                  <a:cubicBezTo>
                    <a:pt x="57685" y="63337"/>
                    <a:pt x="65196" y="63764"/>
                    <a:pt x="67491" y="63764"/>
                  </a:cubicBezTo>
                  <a:cubicBezTo>
                    <a:pt x="71873" y="63764"/>
                    <a:pt x="73751" y="63764"/>
                    <a:pt x="76463" y="64833"/>
                  </a:cubicBezTo>
                  <a:close/>
                  <a:moveTo>
                    <a:pt x="102334" y="24437"/>
                  </a:moveTo>
                  <a:cubicBezTo>
                    <a:pt x="102334" y="39398"/>
                    <a:pt x="94406" y="54787"/>
                    <a:pt x="83557" y="61413"/>
                  </a:cubicBezTo>
                  <a:cubicBezTo>
                    <a:pt x="77923" y="59276"/>
                    <a:pt x="73751" y="58848"/>
                    <a:pt x="67491" y="58848"/>
                  </a:cubicBezTo>
                  <a:cubicBezTo>
                    <a:pt x="63110" y="58848"/>
                    <a:pt x="51426" y="58634"/>
                    <a:pt x="51426" y="65688"/>
                  </a:cubicBezTo>
                  <a:cubicBezTo>
                    <a:pt x="51217" y="71672"/>
                    <a:pt x="62067" y="71031"/>
                    <a:pt x="65822" y="71031"/>
                  </a:cubicBezTo>
                  <a:cubicBezTo>
                    <a:pt x="73542" y="71031"/>
                    <a:pt x="76672" y="70817"/>
                    <a:pt x="82931" y="68253"/>
                  </a:cubicBezTo>
                  <a:cubicBezTo>
                    <a:pt x="90859" y="75947"/>
                    <a:pt x="91902" y="82573"/>
                    <a:pt x="92111" y="92405"/>
                  </a:cubicBezTo>
                  <a:cubicBezTo>
                    <a:pt x="92528" y="104801"/>
                    <a:pt x="87521" y="120832"/>
                    <a:pt x="81679" y="129167"/>
                  </a:cubicBezTo>
                  <a:cubicBezTo>
                    <a:pt x="73542" y="140709"/>
                    <a:pt x="59563" y="148404"/>
                    <a:pt x="47670" y="148404"/>
                  </a:cubicBezTo>
                  <a:cubicBezTo>
                    <a:pt x="31814" y="148404"/>
                    <a:pt x="23885" y="136007"/>
                    <a:pt x="23885" y="120832"/>
                  </a:cubicBezTo>
                  <a:cubicBezTo>
                    <a:pt x="23885" y="118694"/>
                    <a:pt x="23885" y="115488"/>
                    <a:pt x="24929" y="111427"/>
                  </a:cubicBezTo>
                  <a:lnTo>
                    <a:pt x="38282" y="57352"/>
                  </a:lnTo>
                  <a:cubicBezTo>
                    <a:pt x="42872" y="38971"/>
                    <a:pt x="57894" y="4987"/>
                    <a:pt x="82931" y="4987"/>
                  </a:cubicBezTo>
                  <a:cubicBezTo>
                    <a:pt x="95032" y="4987"/>
                    <a:pt x="102334" y="11612"/>
                    <a:pt x="102334" y="24437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C38821BB-6FE0-8BEF-AB4E-7B6E4EEB69C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708837" y="5324325"/>
              <a:ext cx="239309" cy="8548"/>
            </a:xfrm>
            <a:custGeom>
              <a:avLst/>
              <a:gdLst>
                <a:gd name="connsiteX0" fmla="*/ 0 w 239309"/>
                <a:gd name="connsiteY0" fmla="*/ 0 h 8548"/>
                <a:gd name="connsiteX1" fmla="*/ 239309 w 239309"/>
                <a:gd name="connsiteY1" fmla="*/ 0 h 8548"/>
                <a:gd name="connsiteX2" fmla="*/ 239309 w 239309"/>
                <a:gd name="connsiteY2" fmla="*/ 8549 h 8548"/>
                <a:gd name="connsiteX3" fmla="*/ 0 w 239309"/>
                <a:gd name="connsiteY3" fmla="*/ 8549 h 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309" h="8548">
                  <a:moveTo>
                    <a:pt x="0" y="0"/>
                  </a:moveTo>
                  <a:lnTo>
                    <a:pt x="239309" y="0"/>
                  </a:lnTo>
                  <a:lnTo>
                    <a:pt x="239309" y="8549"/>
                  </a:lnTo>
                  <a:lnTo>
                    <a:pt x="0" y="8549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58341328-06E8-B743-9B95-11C48F42DA7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772442" y="5434174"/>
              <a:ext cx="109536" cy="140424"/>
            </a:xfrm>
            <a:custGeom>
              <a:avLst/>
              <a:gdLst>
                <a:gd name="connsiteX0" fmla="*/ 5079 w 109536"/>
                <a:gd name="connsiteY0" fmla="*/ 40267 h 140424"/>
                <a:gd name="connsiteX1" fmla="*/ 38253 w 109536"/>
                <a:gd name="connsiteY1" fmla="*/ 15473 h 140424"/>
                <a:gd name="connsiteX2" fmla="*/ 72053 w 109536"/>
                <a:gd name="connsiteY2" fmla="*/ 69762 h 140424"/>
                <a:gd name="connsiteX3" fmla="*/ 69549 w 109536"/>
                <a:gd name="connsiteY3" fmla="*/ 90708 h 140424"/>
                <a:gd name="connsiteX4" fmla="*/ 58700 w 109536"/>
                <a:gd name="connsiteY4" fmla="*/ 136662 h 140424"/>
                <a:gd name="connsiteX5" fmla="*/ 61412 w 109536"/>
                <a:gd name="connsiteY5" fmla="*/ 140509 h 140424"/>
                <a:gd name="connsiteX6" fmla="*/ 68088 w 109536"/>
                <a:gd name="connsiteY6" fmla="*/ 127685 h 140424"/>
                <a:gd name="connsiteX7" fmla="*/ 75808 w 109536"/>
                <a:gd name="connsiteY7" fmla="*/ 90922 h 140424"/>
                <a:gd name="connsiteX8" fmla="*/ 77477 w 109536"/>
                <a:gd name="connsiteY8" fmla="*/ 82586 h 140424"/>
                <a:gd name="connsiteX9" fmla="*/ 105852 w 109536"/>
                <a:gd name="connsiteY9" fmla="*/ 12695 h 140424"/>
                <a:gd name="connsiteX10" fmla="*/ 109817 w 109536"/>
                <a:gd name="connsiteY10" fmla="*/ 4573 h 140424"/>
                <a:gd name="connsiteX11" fmla="*/ 107313 w 109536"/>
                <a:gd name="connsiteY11" fmla="*/ 2435 h 140424"/>
                <a:gd name="connsiteX12" fmla="*/ 104809 w 109536"/>
                <a:gd name="connsiteY12" fmla="*/ 3932 h 140424"/>
                <a:gd name="connsiteX13" fmla="*/ 77269 w 109536"/>
                <a:gd name="connsiteY13" fmla="*/ 67197 h 140424"/>
                <a:gd name="connsiteX14" fmla="*/ 68714 w 109536"/>
                <a:gd name="connsiteY14" fmla="*/ 23595 h 140424"/>
                <a:gd name="connsiteX15" fmla="*/ 40965 w 109536"/>
                <a:gd name="connsiteY15" fmla="*/ 84 h 140424"/>
                <a:gd name="connsiteX16" fmla="*/ 280 w 109536"/>
                <a:gd name="connsiteY16" fmla="*/ 39198 h 140424"/>
                <a:gd name="connsiteX17" fmla="*/ 4244 w 109536"/>
                <a:gd name="connsiteY17" fmla="*/ 41335 h 140424"/>
                <a:gd name="connsiteX18" fmla="*/ 5079 w 109536"/>
                <a:gd name="connsiteY18" fmla="*/ 40267 h 14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9536" h="140424">
                  <a:moveTo>
                    <a:pt x="5079" y="40267"/>
                  </a:moveTo>
                  <a:cubicBezTo>
                    <a:pt x="13216" y="15687"/>
                    <a:pt x="35958" y="15473"/>
                    <a:pt x="38253" y="15473"/>
                  </a:cubicBezTo>
                  <a:cubicBezTo>
                    <a:pt x="69758" y="15473"/>
                    <a:pt x="72053" y="52877"/>
                    <a:pt x="72053" y="69762"/>
                  </a:cubicBezTo>
                  <a:cubicBezTo>
                    <a:pt x="72053" y="82800"/>
                    <a:pt x="71009" y="86434"/>
                    <a:pt x="69549" y="90708"/>
                  </a:cubicBezTo>
                  <a:cubicBezTo>
                    <a:pt x="64959" y="106311"/>
                    <a:pt x="58700" y="131105"/>
                    <a:pt x="58700" y="136662"/>
                  </a:cubicBezTo>
                  <a:cubicBezTo>
                    <a:pt x="58700" y="139013"/>
                    <a:pt x="59743" y="140509"/>
                    <a:pt x="61412" y="140509"/>
                  </a:cubicBezTo>
                  <a:cubicBezTo>
                    <a:pt x="64124" y="140509"/>
                    <a:pt x="65793" y="135807"/>
                    <a:pt x="68088" y="127685"/>
                  </a:cubicBezTo>
                  <a:cubicBezTo>
                    <a:pt x="72887" y="109731"/>
                    <a:pt x="74974" y="97548"/>
                    <a:pt x="75808" y="90922"/>
                  </a:cubicBezTo>
                  <a:cubicBezTo>
                    <a:pt x="76225" y="88144"/>
                    <a:pt x="76643" y="85365"/>
                    <a:pt x="77477" y="82586"/>
                  </a:cubicBezTo>
                  <a:cubicBezTo>
                    <a:pt x="84154" y="61427"/>
                    <a:pt x="97507" y="29580"/>
                    <a:pt x="105852" y="12695"/>
                  </a:cubicBezTo>
                  <a:cubicBezTo>
                    <a:pt x="107313" y="10130"/>
                    <a:pt x="109817" y="5428"/>
                    <a:pt x="109817" y="4573"/>
                  </a:cubicBezTo>
                  <a:cubicBezTo>
                    <a:pt x="109817" y="2435"/>
                    <a:pt x="107730" y="2435"/>
                    <a:pt x="107313" y="2435"/>
                  </a:cubicBezTo>
                  <a:cubicBezTo>
                    <a:pt x="106687" y="2435"/>
                    <a:pt x="105435" y="2435"/>
                    <a:pt x="104809" y="3932"/>
                  </a:cubicBezTo>
                  <a:cubicBezTo>
                    <a:pt x="93960" y="24236"/>
                    <a:pt x="85614" y="45610"/>
                    <a:pt x="77269" y="67197"/>
                  </a:cubicBezTo>
                  <a:cubicBezTo>
                    <a:pt x="77060" y="60572"/>
                    <a:pt x="76851" y="44328"/>
                    <a:pt x="68714" y="23595"/>
                  </a:cubicBezTo>
                  <a:cubicBezTo>
                    <a:pt x="63707" y="10557"/>
                    <a:pt x="55361" y="84"/>
                    <a:pt x="40965" y="84"/>
                  </a:cubicBezTo>
                  <a:cubicBezTo>
                    <a:pt x="14885" y="84"/>
                    <a:pt x="280" y="32572"/>
                    <a:pt x="280" y="39198"/>
                  </a:cubicBezTo>
                  <a:cubicBezTo>
                    <a:pt x="280" y="41335"/>
                    <a:pt x="2158" y="41335"/>
                    <a:pt x="4244" y="41335"/>
                  </a:cubicBezTo>
                  <a:lnTo>
                    <a:pt x="5079" y="40267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DE28E66F-7A2C-1169-F98D-09674358EFF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82989" y="5228998"/>
              <a:ext cx="153976" cy="153035"/>
            </a:xfrm>
            <a:custGeom>
              <a:avLst/>
              <a:gdLst>
                <a:gd name="connsiteX0" fmla="*/ 82703 w 153976"/>
                <a:gd name="connsiteY0" fmla="*/ 3925 h 153035"/>
                <a:gd name="connsiteX1" fmla="*/ 77278 w 153976"/>
                <a:gd name="connsiteY1" fmla="*/ 77 h 153035"/>
                <a:gd name="connsiteX2" fmla="*/ 71854 w 153976"/>
                <a:gd name="connsiteY2" fmla="*/ 3925 h 153035"/>
                <a:gd name="connsiteX3" fmla="*/ 1333 w 153976"/>
                <a:gd name="connsiteY3" fmla="*/ 148838 h 153035"/>
                <a:gd name="connsiteX4" fmla="*/ 290 w 153976"/>
                <a:gd name="connsiteY4" fmla="*/ 151403 h 153035"/>
                <a:gd name="connsiteX5" fmla="*/ 4880 w 153976"/>
                <a:gd name="connsiteY5" fmla="*/ 153113 h 153035"/>
                <a:gd name="connsiteX6" fmla="*/ 149677 w 153976"/>
                <a:gd name="connsiteY6" fmla="*/ 153113 h 153035"/>
                <a:gd name="connsiteX7" fmla="*/ 154267 w 153976"/>
                <a:gd name="connsiteY7" fmla="*/ 151403 h 153035"/>
                <a:gd name="connsiteX8" fmla="*/ 153224 w 153976"/>
                <a:gd name="connsiteY8" fmla="*/ 148838 h 153035"/>
                <a:gd name="connsiteX9" fmla="*/ 82703 w 153976"/>
                <a:gd name="connsiteY9" fmla="*/ 3925 h 153035"/>
                <a:gd name="connsiteX10" fmla="*/ 70602 w 153976"/>
                <a:gd name="connsiteY10" fmla="*/ 21451 h 153035"/>
                <a:gd name="connsiteX11" fmla="*/ 126726 w 153976"/>
                <a:gd name="connsiteY11" fmla="*/ 136869 h 153035"/>
                <a:gd name="connsiteX12" fmla="*/ 14269 w 153976"/>
                <a:gd name="connsiteY12" fmla="*/ 136869 h 153035"/>
                <a:gd name="connsiteX13" fmla="*/ 70602 w 153976"/>
                <a:gd name="connsiteY13" fmla="*/ 21451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76" h="153035">
                  <a:moveTo>
                    <a:pt x="82703" y="3925"/>
                  </a:moveTo>
                  <a:cubicBezTo>
                    <a:pt x="81243" y="1146"/>
                    <a:pt x="80825" y="77"/>
                    <a:pt x="77278" y="77"/>
                  </a:cubicBezTo>
                  <a:cubicBezTo>
                    <a:pt x="73731" y="77"/>
                    <a:pt x="73314" y="1146"/>
                    <a:pt x="71854" y="3925"/>
                  </a:cubicBezTo>
                  <a:lnTo>
                    <a:pt x="1333" y="148838"/>
                  </a:lnTo>
                  <a:cubicBezTo>
                    <a:pt x="290" y="150761"/>
                    <a:pt x="290" y="151189"/>
                    <a:pt x="290" y="151403"/>
                  </a:cubicBezTo>
                  <a:cubicBezTo>
                    <a:pt x="290" y="153113"/>
                    <a:pt x="1542" y="153113"/>
                    <a:pt x="4880" y="153113"/>
                  </a:cubicBezTo>
                  <a:lnTo>
                    <a:pt x="149677" y="153113"/>
                  </a:lnTo>
                  <a:cubicBezTo>
                    <a:pt x="153015" y="153113"/>
                    <a:pt x="154267" y="153113"/>
                    <a:pt x="154267" y="151403"/>
                  </a:cubicBezTo>
                  <a:cubicBezTo>
                    <a:pt x="154267" y="151189"/>
                    <a:pt x="154267" y="150761"/>
                    <a:pt x="153224" y="148838"/>
                  </a:cubicBezTo>
                  <a:lnTo>
                    <a:pt x="82703" y="3925"/>
                  </a:lnTo>
                  <a:close/>
                  <a:moveTo>
                    <a:pt x="70602" y="21451"/>
                  </a:moveTo>
                  <a:lnTo>
                    <a:pt x="126726" y="136869"/>
                  </a:lnTo>
                  <a:lnTo>
                    <a:pt x="14269" y="136869"/>
                  </a:lnTo>
                  <a:lnTo>
                    <a:pt x="70602" y="21451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71762CC4-71D6-3E41-68AD-42D4F5BF3EF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57483" y="5287562"/>
              <a:ext cx="118716" cy="141065"/>
            </a:xfrm>
            <a:custGeom>
              <a:avLst/>
              <a:gdLst>
                <a:gd name="connsiteX0" fmla="*/ 25335 w 118716"/>
                <a:gd name="connsiteY0" fmla="*/ 130884 h 141065"/>
                <a:gd name="connsiteX1" fmla="*/ 24292 w 118716"/>
                <a:gd name="connsiteY1" fmla="*/ 135159 h 141065"/>
                <a:gd name="connsiteX2" fmla="*/ 30342 w 118716"/>
                <a:gd name="connsiteY2" fmla="*/ 141143 h 141065"/>
                <a:gd name="connsiteX3" fmla="*/ 38062 w 118716"/>
                <a:gd name="connsiteY3" fmla="*/ 135586 h 141065"/>
                <a:gd name="connsiteX4" fmla="*/ 45365 w 118716"/>
                <a:gd name="connsiteY4" fmla="*/ 96472 h 141065"/>
                <a:gd name="connsiteX5" fmla="*/ 52250 w 118716"/>
                <a:gd name="connsiteY5" fmla="*/ 96900 h 141065"/>
                <a:gd name="connsiteX6" fmla="*/ 119015 w 118716"/>
                <a:gd name="connsiteY6" fmla="*/ 29573 h 141065"/>
                <a:gd name="connsiteX7" fmla="*/ 95230 w 118716"/>
                <a:gd name="connsiteY7" fmla="*/ 77 h 141065"/>
                <a:gd name="connsiteX8" fmla="*/ 39940 w 118716"/>
                <a:gd name="connsiteY8" fmla="*/ 83221 h 141065"/>
                <a:gd name="connsiteX9" fmla="*/ 5723 w 118716"/>
                <a:gd name="connsiteY9" fmla="*/ 51588 h 141065"/>
                <a:gd name="connsiteX10" fmla="*/ 23040 w 118716"/>
                <a:gd name="connsiteY10" fmla="*/ 7344 h 141065"/>
                <a:gd name="connsiteX11" fmla="*/ 24709 w 118716"/>
                <a:gd name="connsiteY11" fmla="*/ 4566 h 141065"/>
                <a:gd name="connsiteX12" fmla="*/ 22205 w 118716"/>
                <a:gd name="connsiteY12" fmla="*/ 2429 h 141065"/>
                <a:gd name="connsiteX13" fmla="*/ 298 w 118716"/>
                <a:gd name="connsiteY13" fmla="*/ 53939 h 141065"/>
                <a:gd name="connsiteX14" fmla="*/ 36393 w 118716"/>
                <a:gd name="connsiteY14" fmla="*/ 94976 h 141065"/>
                <a:gd name="connsiteX15" fmla="*/ 25335 w 118716"/>
                <a:gd name="connsiteY15" fmla="*/ 130884 h 141065"/>
                <a:gd name="connsiteX16" fmla="*/ 54128 w 118716"/>
                <a:gd name="connsiteY16" fmla="*/ 84503 h 141065"/>
                <a:gd name="connsiteX17" fmla="*/ 50372 w 118716"/>
                <a:gd name="connsiteY17" fmla="*/ 84289 h 141065"/>
                <a:gd name="connsiteX18" fmla="*/ 47660 w 118716"/>
                <a:gd name="connsiteY18" fmla="*/ 83435 h 141065"/>
                <a:gd name="connsiteX19" fmla="*/ 51832 w 118716"/>
                <a:gd name="connsiteY19" fmla="*/ 60351 h 141065"/>
                <a:gd name="connsiteX20" fmla="*/ 93143 w 118716"/>
                <a:gd name="connsiteY20" fmla="*/ 12474 h 141065"/>
                <a:gd name="connsiteX21" fmla="*/ 113173 w 118716"/>
                <a:gd name="connsiteY21" fmla="*/ 34275 h 141065"/>
                <a:gd name="connsiteX22" fmla="*/ 54128 w 118716"/>
                <a:gd name="connsiteY22" fmla="*/ 84503 h 14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716" h="141065">
                  <a:moveTo>
                    <a:pt x="25335" y="130884"/>
                  </a:moveTo>
                  <a:cubicBezTo>
                    <a:pt x="24501" y="133663"/>
                    <a:pt x="24292" y="134090"/>
                    <a:pt x="24292" y="135159"/>
                  </a:cubicBezTo>
                  <a:cubicBezTo>
                    <a:pt x="24292" y="139861"/>
                    <a:pt x="28256" y="141143"/>
                    <a:pt x="30342" y="141143"/>
                  </a:cubicBezTo>
                  <a:cubicBezTo>
                    <a:pt x="31386" y="141143"/>
                    <a:pt x="35976" y="140502"/>
                    <a:pt x="38062" y="135586"/>
                  </a:cubicBezTo>
                  <a:cubicBezTo>
                    <a:pt x="38688" y="133876"/>
                    <a:pt x="39731" y="126823"/>
                    <a:pt x="45365" y="96472"/>
                  </a:cubicBezTo>
                  <a:cubicBezTo>
                    <a:pt x="47242" y="96686"/>
                    <a:pt x="48703" y="96900"/>
                    <a:pt x="52250" y="96900"/>
                  </a:cubicBezTo>
                  <a:cubicBezTo>
                    <a:pt x="86884" y="96900"/>
                    <a:pt x="119015" y="63343"/>
                    <a:pt x="119015" y="29573"/>
                  </a:cubicBezTo>
                  <a:cubicBezTo>
                    <a:pt x="119015" y="12902"/>
                    <a:pt x="110878" y="77"/>
                    <a:pt x="95230" y="77"/>
                  </a:cubicBezTo>
                  <a:cubicBezTo>
                    <a:pt x="64977" y="77"/>
                    <a:pt x="52458" y="41542"/>
                    <a:pt x="39940" y="83221"/>
                  </a:cubicBezTo>
                  <a:cubicBezTo>
                    <a:pt x="17407" y="78946"/>
                    <a:pt x="5723" y="66977"/>
                    <a:pt x="5723" y="51588"/>
                  </a:cubicBezTo>
                  <a:cubicBezTo>
                    <a:pt x="5723" y="45603"/>
                    <a:pt x="10522" y="22092"/>
                    <a:pt x="23040" y="7344"/>
                  </a:cubicBezTo>
                  <a:cubicBezTo>
                    <a:pt x="24709" y="5421"/>
                    <a:pt x="24709" y="4993"/>
                    <a:pt x="24709" y="4566"/>
                  </a:cubicBezTo>
                  <a:cubicBezTo>
                    <a:pt x="24709" y="3711"/>
                    <a:pt x="24292" y="2429"/>
                    <a:pt x="22205" y="2429"/>
                  </a:cubicBezTo>
                  <a:cubicBezTo>
                    <a:pt x="16364" y="2429"/>
                    <a:pt x="298" y="33420"/>
                    <a:pt x="298" y="53939"/>
                  </a:cubicBezTo>
                  <a:cubicBezTo>
                    <a:pt x="298" y="74030"/>
                    <a:pt x="14068" y="89633"/>
                    <a:pt x="36393" y="94976"/>
                  </a:cubicBezTo>
                  <a:lnTo>
                    <a:pt x="25335" y="130884"/>
                  </a:lnTo>
                  <a:close/>
                  <a:moveTo>
                    <a:pt x="54128" y="84503"/>
                  </a:moveTo>
                  <a:cubicBezTo>
                    <a:pt x="52458" y="84503"/>
                    <a:pt x="52041" y="84503"/>
                    <a:pt x="50372" y="84289"/>
                  </a:cubicBezTo>
                  <a:cubicBezTo>
                    <a:pt x="47868" y="84289"/>
                    <a:pt x="47660" y="84076"/>
                    <a:pt x="47660" y="83435"/>
                  </a:cubicBezTo>
                  <a:cubicBezTo>
                    <a:pt x="47660" y="83007"/>
                    <a:pt x="51207" y="63557"/>
                    <a:pt x="51832" y="60351"/>
                  </a:cubicBezTo>
                  <a:cubicBezTo>
                    <a:pt x="58300" y="32993"/>
                    <a:pt x="74574" y="12474"/>
                    <a:pt x="93143" y="12474"/>
                  </a:cubicBezTo>
                  <a:cubicBezTo>
                    <a:pt x="107540" y="12474"/>
                    <a:pt x="113173" y="24016"/>
                    <a:pt x="113173" y="34275"/>
                  </a:cubicBezTo>
                  <a:cubicBezTo>
                    <a:pt x="113173" y="58427"/>
                    <a:pt x="86258" y="84503"/>
                    <a:pt x="54128" y="84503"/>
                  </a:cubicBez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407BCF4E-ED4C-A92E-2439-4195655AD0A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292738" y="5194439"/>
              <a:ext cx="64553" cy="99344"/>
            </a:xfrm>
            <a:custGeom>
              <a:avLst/>
              <a:gdLst>
                <a:gd name="connsiteX0" fmla="*/ 64858 w 64553"/>
                <a:gd name="connsiteY0" fmla="*/ 72188 h 99344"/>
                <a:gd name="connsiteX1" fmla="*/ 59893 w 64553"/>
                <a:gd name="connsiteY1" fmla="*/ 72188 h 99344"/>
                <a:gd name="connsiteX2" fmla="*/ 56095 w 64553"/>
                <a:gd name="connsiteY2" fmla="*/ 85803 h 99344"/>
                <a:gd name="connsiteX3" fmla="*/ 41636 w 64553"/>
                <a:gd name="connsiteY3" fmla="*/ 86701 h 99344"/>
                <a:gd name="connsiteX4" fmla="*/ 14764 w 64553"/>
                <a:gd name="connsiteY4" fmla="*/ 86701 h 99344"/>
                <a:gd name="connsiteX5" fmla="*/ 43973 w 64553"/>
                <a:gd name="connsiteY5" fmla="*/ 61565 h 99344"/>
                <a:gd name="connsiteX6" fmla="*/ 64858 w 64553"/>
                <a:gd name="connsiteY6" fmla="*/ 29248 h 99344"/>
                <a:gd name="connsiteX7" fmla="*/ 30683 w 64553"/>
                <a:gd name="connsiteY7" fmla="*/ 73 h 99344"/>
                <a:gd name="connsiteX8" fmla="*/ 305 w 64553"/>
                <a:gd name="connsiteY8" fmla="*/ 26854 h 99344"/>
                <a:gd name="connsiteX9" fmla="*/ 8045 w 64553"/>
                <a:gd name="connsiteY9" fmla="*/ 35233 h 99344"/>
                <a:gd name="connsiteX10" fmla="*/ 15786 w 64553"/>
                <a:gd name="connsiteY10" fmla="*/ 27303 h 99344"/>
                <a:gd name="connsiteX11" fmla="*/ 7169 w 64553"/>
                <a:gd name="connsiteY11" fmla="*/ 19374 h 99344"/>
                <a:gd name="connsiteX12" fmla="*/ 28492 w 64553"/>
                <a:gd name="connsiteY12" fmla="*/ 5459 h 99344"/>
                <a:gd name="connsiteX13" fmla="*/ 50691 w 64553"/>
                <a:gd name="connsiteY13" fmla="*/ 29248 h 99344"/>
                <a:gd name="connsiteX14" fmla="*/ 36963 w 64553"/>
                <a:gd name="connsiteY14" fmla="*/ 57974 h 99344"/>
                <a:gd name="connsiteX15" fmla="*/ 1765 w 64553"/>
                <a:gd name="connsiteY15" fmla="*/ 93583 h 99344"/>
                <a:gd name="connsiteX16" fmla="*/ 305 w 64553"/>
                <a:gd name="connsiteY16" fmla="*/ 99418 h 99344"/>
                <a:gd name="connsiteX17" fmla="*/ 60477 w 64553"/>
                <a:gd name="connsiteY17" fmla="*/ 99418 h 99344"/>
                <a:gd name="connsiteX18" fmla="*/ 64858 w 64553"/>
                <a:gd name="connsiteY18" fmla="*/ 72188 h 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553" h="99344">
                  <a:moveTo>
                    <a:pt x="64858" y="72188"/>
                  </a:moveTo>
                  <a:lnTo>
                    <a:pt x="59893" y="72188"/>
                  </a:lnTo>
                  <a:cubicBezTo>
                    <a:pt x="59454" y="75479"/>
                    <a:pt x="57994" y="84307"/>
                    <a:pt x="56095" y="85803"/>
                  </a:cubicBezTo>
                  <a:cubicBezTo>
                    <a:pt x="54927" y="86701"/>
                    <a:pt x="43681" y="86701"/>
                    <a:pt x="41636" y="86701"/>
                  </a:cubicBezTo>
                  <a:lnTo>
                    <a:pt x="14764" y="86701"/>
                  </a:lnTo>
                  <a:cubicBezTo>
                    <a:pt x="30099" y="72786"/>
                    <a:pt x="35210" y="68597"/>
                    <a:pt x="43973" y="61565"/>
                  </a:cubicBezTo>
                  <a:cubicBezTo>
                    <a:pt x="54781" y="52738"/>
                    <a:pt x="64858" y="43462"/>
                    <a:pt x="64858" y="29248"/>
                  </a:cubicBezTo>
                  <a:cubicBezTo>
                    <a:pt x="64858" y="11145"/>
                    <a:pt x="49377" y="73"/>
                    <a:pt x="30683" y="73"/>
                  </a:cubicBezTo>
                  <a:cubicBezTo>
                    <a:pt x="12573" y="73"/>
                    <a:pt x="305" y="13090"/>
                    <a:pt x="305" y="26854"/>
                  </a:cubicBezTo>
                  <a:cubicBezTo>
                    <a:pt x="305" y="34485"/>
                    <a:pt x="6585" y="35233"/>
                    <a:pt x="8045" y="35233"/>
                  </a:cubicBezTo>
                  <a:cubicBezTo>
                    <a:pt x="11550" y="35233"/>
                    <a:pt x="15786" y="32689"/>
                    <a:pt x="15786" y="27303"/>
                  </a:cubicBezTo>
                  <a:cubicBezTo>
                    <a:pt x="15786" y="24610"/>
                    <a:pt x="14764" y="19374"/>
                    <a:pt x="7169" y="19374"/>
                  </a:cubicBezTo>
                  <a:cubicBezTo>
                    <a:pt x="11697" y="8751"/>
                    <a:pt x="21628" y="5459"/>
                    <a:pt x="28492" y="5459"/>
                  </a:cubicBezTo>
                  <a:cubicBezTo>
                    <a:pt x="43097" y="5459"/>
                    <a:pt x="50691" y="17129"/>
                    <a:pt x="50691" y="29248"/>
                  </a:cubicBezTo>
                  <a:cubicBezTo>
                    <a:pt x="50691" y="42265"/>
                    <a:pt x="41636" y="52588"/>
                    <a:pt x="36963" y="57974"/>
                  </a:cubicBezTo>
                  <a:lnTo>
                    <a:pt x="1765" y="93583"/>
                  </a:lnTo>
                  <a:cubicBezTo>
                    <a:pt x="305" y="94929"/>
                    <a:pt x="305" y="95229"/>
                    <a:pt x="305" y="99418"/>
                  </a:cubicBezTo>
                  <a:lnTo>
                    <a:pt x="60477" y="99418"/>
                  </a:lnTo>
                  <a:lnTo>
                    <a:pt x="64858" y="72188"/>
                  </a:lnTo>
                  <a:close/>
                </a:path>
              </a:pathLst>
            </a:custGeom>
            <a:solidFill>
              <a:srgbClr val="000000"/>
            </a:solidFill>
            <a:ln w="190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418" name="Group 1417" descr="\documentclass{article}&#10;\usepackage{amsmath}&#10;\pagestyle{empty}&#10;\begin{document}&#10;&#10;&#10; $\Delta\gamma\beta = - a \Delta\varphi$&#10;&#10;\end{document}" title="IguanaTex Vector Display">
            <a:extLst>
              <a:ext uri="{FF2B5EF4-FFF2-40B4-BE49-F238E27FC236}">
                <a16:creationId xmlns:a16="http://schemas.microsoft.com/office/drawing/2014/main" id="{F36003B0-EB08-1956-0243-DCEBB9D71AFD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468902" y="3121434"/>
            <a:ext cx="1278960" cy="195192"/>
            <a:chOff x="2602823" y="3183188"/>
            <a:chExt cx="1278960" cy="195192"/>
          </a:xfrm>
        </p:grpSpPr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452EB2B4-085F-78F0-A167-2FAE8D8F4CA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02823" y="3183188"/>
              <a:ext cx="155496" cy="149634"/>
            </a:xfrm>
            <a:custGeom>
              <a:avLst/>
              <a:gdLst>
                <a:gd name="connsiteX0" fmla="*/ 83303 w 155496"/>
                <a:gd name="connsiteY0" fmla="*/ 3825 h 149634"/>
                <a:gd name="connsiteX1" fmla="*/ 77825 w 155496"/>
                <a:gd name="connsiteY1" fmla="*/ 63 h 149634"/>
                <a:gd name="connsiteX2" fmla="*/ 72347 w 155496"/>
                <a:gd name="connsiteY2" fmla="*/ 3825 h 149634"/>
                <a:gd name="connsiteX3" fmla="*/ 1130 w 155496"/>
                <a:gd name="connsiteY3" fmla="*/ 145517 h 149634"/>
                <a:gd name="connsiteX4" fmla="*/ 77 w 155496"/>
                <a:gd name="connsiteY4" fmla="*/ 148025 h 149634"/>
                <a:gd name="connsiteX5" fmla="*/ 4712 w 155496"/>
                <a:gd name="connsiteY5" fmla="*/ 149697 h 149634"/>
                <a:gd name="connsiteX6" fmla="*/ 150938 w 155496"/>
                <a:gd name="connsiteY6" fmla="*/ 149697 h 149634"/>
                <a:gd name="connsiteX7" fmla="*/ 155573 w 155496"/>
                <a:gd name="connsiteY7" fmla="*/ 148025 h 149634"/>
                <a:gd name="connsiteX8" fmla="*/ 154520 w 155496"/>
                <a:gd name="connsiteY8" fmla="*/ 145517 h 149634"/>
                <a:gd name="connsiteX9" fmla="*/ 83303 w 155496"/>
                <a:gd name="connsiteY9" fmla="*/ 3825 h 149634"/>
                <a:gd name="connsiteX10" fmla="*/ 71083 w 155496"/>
                <a:gd name="connsiteY10" fmla="*/ 20961 h 149634"/>
                <a:gd name="connsiteX11" fmla="*/ 127761 w 155496"/>
                <a:gd name="connsiteY11" fmla="*/ 133814 h 149634"/>
                <a:gd name="connsiteX12" fmla="*/ 14194 w 155496"/>
                <a:gd name="connsiteY12" fmla="*/ 133814 h 149634"/>
                <a:gd name="connsiteX13" fmla="*/ 71083 w 155496"/>
                <a:gd name="connsiteY13" fmla="*/ 20961 h 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496" h="149634">
                  <a:moveTo>
                    <a:pt x="83303" y="3825"/>
                  </a:moveTo>
                  <a:cubicBezTo>
                    <a:pt x="81828" y="1108"/>
                    <a:pt x="81407" y="63"/>
                    <a:pt x="77825" y="63"/>
                  </a:cubicBezTo>
                  <a:cubicBezTo>
                    <a:pt x="74243" y="63"/>
                    <a:pt x="73822" y="1108"/>
                    <a:pt x="72347" y="3825"/>
                  </a:cubicBezTo>
                  <a:lnTo>
                    <a:pt x="1130" y="145517"/>
                  </a:lnTo>
                  <a:cubicBezTo>
                    <a:pt x="77" y="147398"/>
                    <a:pt x="77" y="147816"/>
                    <a:pt x="77" y="148025"/>
                  </a:cubicBezTo>
                  <a:cubicBezTo>
                    <a:pt x="77" y="149697"/>
                    <a:pt x="1341" y="149697"/>
                    <a:pt x="4712" y="149697"/>
                  </a:cubicBezTo>
                  <a:lnTo>
                    <a:pt x="150938" y="149697"/>
                  </a:lnTo>
                  <a:cubicBezTo>
                    <a:pt x="154309" y="149697"/>
                    <a:pt x="155573" y="149697"/>
                    <a:pt x="155573" y="148025"/>
                  </a:cubicBezTo>
                  <a:cubicBezTo>
                    <a:pt x="155573" y="147816"/>
                    <a:pt x="155573" y="147398"/>
                    <a:pt x="154520" y="145517"/>
                  </a:cubicBezTo>
                  <a:lnTo>
                    <a:pt x="83303" y="3825"/>
                  </a:lnTo>
                  <a:close/>
                  <a:moveTo>
                    <a:pt x="71083" y="20961"/>
                  </a:moveTo>
                  <a:lnTo>
                    <a:pt x="127761" y="133814"/>
                  </a:lnTo>
                  <a:lnTo>
                    <a:pt x="14194" y="133814"/>
                  </a:lnTo>
                  <a:lnTo>
                    <a:pt x="71083" y="2096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E1A46BB5-7A99-56D7-6D5E-E9966BF5196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772297" y="3240450"/>
              <a:ext cx="110617" cy="137304"/>
            </a:xfrm>
            <a:custGeom>
              <a:avLst/>
              <a:gdLst>
                <a:gd name="connsiteX0" fmla="*/ 4931 w 110617"/>
                <a:gd name="connsiteY0" fmla="*/ 39352 h 137304"/>
                <a:gd name="connsiteX1" fmla="*/ 38432 w 110617"/>
                <a:gd name="connsiteY1" fmla="*/ 15110 h 137304"/>
                <a:gd name="connsiteX2" fmla="*/ 72566 w 110617"/>
                <a:gd name="connsiteY2" fmla="*/ 68192 h 137304"/>
                <a:gd name="connsiteX3" fmla="*/ 70037 w 110617"/>
                <a:gd name="connsiteY3" fmla="*/ 88673 h 137304"/>
                <a:gd name="connsiteX4" fmla="*/ 59081 w 110617"/>
                <a:gd name="connsiteY4" fmla="*/ 133605 h 137304"/>
                <a:gd name="connsiteX5" fmla="*/ 61820 w 110617"/>
                <a:gd name="connsiteY5" fmla="*/ 137367 h 137304"/>
                <a:gd name="connsiteX6" fmla="*/ 68562 w 110617"/>
                <a:gd name="connsiteY6" fmla="*/ 124828 h 137304"/>
                <a:gd name="connsiteX7" fmla="*/ 76358 w 110617"/>
                <a:gd name="connsiteY7" fmla="*/ 88882 h 137304"/>
                <a:gd name="connsiteX8" fmla="*/ 78044 w 110617"/>
                <a:gd name="connsiteY8" fmla="*/ 80731 h 137304"/>
                <a:gd name="connsiteX9" fmla="*/ 106699 w 110617"/>
                <a:gd name="connsiteY9" fmla="*/ 12393 h 137304"/>
                <a:gd name="connsiteX10" fmla="*/ 110702 w 110617"/>
                <a:gd name="connsiteY10" fmla="*/ 4451 h 137304"/>
                <a:gd name="connsiteX11" fmla="*/ 108174 w 110617"/>
                <a:gd name="connsiteY11" fmla="*/ 2362 h 137304"/>
                <a:gd name="connsiteX12" fmla="*/ 105646 w 110617"/>
                <a:gd name="connsiteY12" fmla="*/ 3825 h 137304"/>
                <a:gd name="connsiteX13" fmla="*/ 77833 w 110617"/>
                <a:gd name="connsiteY13" fmla="*/ 65684 h 137304"/>
                <a:gd name="connsiteX14" fmla="*/ 69195 w 110617"/>
                <a:gd name="connsiteY14" fmla="*/ 23051 h 137304"/>
                <a:gd name="connsiteX15" fmla="*/ 41171 w 110617"/>
                <a:gd name="connsiteY15" fmla="*/ 63 h 137304"/>
                <a:gd name="connsiteX16" fmla="*/ 85 w 110617"/>
                <a:gd name="connsiteY16" fmla="*/ 38307 h 137304"/>
                <a:gd name="connsiteX17" fmla="*/ 4088 w 110617"/>
                <a:gd name="connsiteY17" fmla="*/ 40397 h 137304"/>
                <a:gd name="connsiteX18" fmla="*/ 4931 w 110617"/>
                <a:gd name="connsiteY18" fmla="*/ 39352 h 13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0617" h="137304">
                  <a:moveTo>
                    <a:pt x="4931" y="39352"/>
                  </a:moveTo>
                  <a:cubicBezTo>
                    <a:pt x="13148" y="15319"/>
                    <a:pt x="36115" y="15110"/>
                    <a:pt x="38432" y="15110"/>
                  </a:cubicBezTo>
                  <a:cubicBezTo>
                    <a:pt x="70248" y="15110"/>
                    <a:pt x="72566" y="51682"/>
                    <a:pt x="72566" y="68192"/>
                  </a:cubicBezTo>
                  <a:cubicBezTo>
                    <a:pt x="72566" y="80940"/>
                    <a:pt x="71512" y="84493"/>
                    <a:pt x="70037" y="88673"/>
                  </a:cubicBezTo>
                  <a:cubicBezTo>
                    <a:pt x="65402" y="103929"/>
                    <a:pt x="59081" y="128171"/>
                    <a:pt x="59081" y="133605"/>
                  </a:cubicBezTo>
                  <a:cubicBezTo>
                    <a:pt x="59081" y="135904"/>
                    <a:pt x="60134" y="137367"/>
                    <a:pt x="61820" y="137367"/>
                  </a:cubicBezTo>
                  <a:cubicBezTo>
                    <a:pt x="64559" y="137367"/>
                    <a:pt x="66245" y="132769"/>
                    <a:pt x="68562" y="124828"/>
                  </a:cubicBezTo>
                  <a:cubicBezTo>
                    <a:pt x="73409" y="107273"/>
                    <a:pt x="75516" y="95361"/>
                    <a:pt x="76358" y="88882"/>
                  </a:cubicBezTo>
                  <a:cubicBezTo>
                    <a:pt x="76780" y="86165"/>
                    <a:pt x="77201" y="83448"/>
                    <a:pt x="78044" y="80731"/>
                  </a:cubicBezTo>
                  <a:cubicBezTo>
                    <a:pt x="84786" y="60042"/>
                    <a:pt x="98271" y="28903"/>
                    <a:pt x="106699" y="12393"/>
                  </a:cubicBezTo>
                  <a:cubicBezTo>
                    <a:pt x="108174" y="9885"/>
                    <a:pt x="110702" y="5287"/>
                    <a:pt x="110702" y="4451"/>
                  </a:cubicBezTo>
                  <a:cubicBezTo>
                    <a:pt x="110702" y="2362"/>
                    <a:pt x="108595" y="2362"/>
                    <a:pt x="108174" y="2362"/>
                  </a:cubicBezTo>
                  <a:cubicBezTo>
                    <a:pt x="107542" y="2362"/>
                    <a:pt x="106278" y="2362"/>
                    <a:pt x="105646" y="3825"/>
                  </a:cubicBezTo>
                  <a:cubicBezTo>
                    <a:pt x="94689" y="23678"/>
                    <a:pt x="86261" y="44577"/>
                    <a:pt x="77833" y="65684"/>
                  </a:cubicBezTo>
                  <a:cubicBezTo>
                    <a:pt x="77623" y="59206"/>
                    <a:pt x="77412" y="43323"/>
                    <a:pt x="69195" y="23051"/>
                  </a:cubicBezTo>
                  <a:cubicBezTo>
                    <a:pt x="64138" y="10303"/>
                    <a:pt x="55710" y="63"/>
                    <a:pt x="41171" y="63"/>
                  </a:cubicBezTo>
                  <a:cubicBezTo>
                    <a:pt x="14834" y="63"/>
                    <a:pt x="85" y="31829"/>
                    <a:pt x="85" y="38307"/>
                  </a:cubicBezTo>
                  <a:cubicBezTo>
                    <a:pt x="85" y="40397"/>
                    <a:pt x="1981" y="40397"/>
                    <a:pt x="4088" y="40397"/>
                  </a:cubicBezTo>
                  <a:lnTo>
                    <a:pt x="4931" y="3935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36496C99-0A6E-FDB7-6F94-F8A7A94C165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95590" y="3185278"/>
              <a:ext cx="114858" cy="188087"/>
            </a:xfrm>
            <a:custGeom>
              <a:avLst/>
              <a:gdLst>
                <a:gd name="connsiteX0" fmla="*/ 114949 w 114858"/>
                <a:gd name="connsiteY0" fmla="*/ 28694 h 188087"/>
                <a:gd name="connsiteX1" fmla="*/ 86294 w 114858"/>
                <a:gd name="connsiteY1" fmla="*/ 63 h 188087"/>
                <a:gd name="connsiteX2" fmla="*/ 60799 w 114858"/>
                <a:gd name="connsiteY2" fmla="*/ 8840 h 188087"/>
                <a:gd name="connsiteX3" fmla="*/ 33619 w 114858"/>
                <a:gd name="connsiteY3" fmla="*/ 53354 h 188087"/>
                <a:gd name="connsiteX4" fmla="*/ 117 w 114858"/>
                <a:gd name="connsiteY4" fmla="*/ 186061 h 188087"/>
                <a:gd name="connsiteX5" fmla="*/ 2646 w 114858"/>
                <a:gd name="connsiteY5" fmla="*/ 188150 h 188087"/>
                <a:gd name="connsiteX6" fmla="*/ 5174 w 114858"/>
                <a:gd name="connsiteY6" fmla="*/ 187106 h 188087"/>
                <a:gd name="connsiteX7" fmla="*/ 19923 w 114858"/>
                <a:gd name="connsiteY7" fmla="*/ 129425 h 188087"/>
                <a:gd name="connsiteX8" fmla="*/ 48578 w 114858"/>
                <a:gd name="connsiteY8" fmla="*/ 149697 h 188087"/>
                <a:gd name="connsiteX9" fmla="*/ 89243 w 114858"/>
                <a:gd name="connsiteY9" fmla="*/ 133187 h 188087"/>
                <a:gd name="connsiteX10" fmla="*/ 106099 w 114858"/>
                <a:gd name="connsiteY10" fmla="*/ 94734 h 188087"/>
                <a:gd name="connsiteX11" fmla="*/ 90718 w 114858"/>
                <a:gd name="connsiteY11" fmla="*/ 63595 h 188087"/>
                <a:gd name="connsiteX12" fmla="*/ 114949 w 114858"/>
                <a:gd name="connsiteY12" fmla="*/ 28694 h 188087"/>
                <a:gd name="connsiteX13" fmla="*/ 77023 w 114858"/>
                <a:gd name="connsiteY13" fmla="*/ 63386 h 188087"/>
                <a:gd name="connsiteX14" fmla="*/ 66909 w 114858"/>
                <a:gd name="connsiteY14" fmla="*/ 64849 h 188087"/>
                <a:gd name="connsiteX15" fmla="*/ 57639 w 114858"/>
                <a:gd name="connsiteY15" fmla="*/ 64013 h 188087"/>
                <a:gd name="connsiteX16" fmla="*/ 67963 w 114858"/>
                <a:gd name="connsiteY16" fmla="*/ 62341 h 188087"/>
                <a:gd name="connsiteX17" fmla="*/ 77023 w 114858"/>
                <a:gd name="connsiteY17" fmla="*/ 63386 h 188087"/>
                <a:gd name="connsiteX18" fmla="*/ 103150 w 114858"/>
                <a:gd name="connsiteY18" fmla="*/ 23887 h 188087"/>
                <a:gd name="connsiteX19" fmla="*/ 84187 w 114858"/>
                <a:gd name="connsiteY19" fmla="*/ 60042 h 188087"/>
                <a:gd name="connsiteX20" fmla="*/ 67963 w 114858"/>
                <a:gd name="connsiteY20" fmla="*/ 57534 h 188087"/>
                <a:gd name="connsiteX21" fmla="*/ 51739 w 114858"/>
                <a:gd name="connsiteY21" fmla="*/ 64222 h 188087"/>
                <a:gd name="connsiteX22" fmla="*/ 66277 w 114858"/>
                <a:gd name="connsiteY22" fmla="*/ 69446 h 188087"/>
                <a:gd name="connsiteX23" fmla="*/ 83555 w 114858"/>
                <a:gd name="connsiteY23" fmla="*/ 66729 h 188087"/>
                <a:gd name="connsiteX24" fmla="*/ 92825 w 114858"/>
                <a:gd name="connsiteY24" fmla="*/ 90345 h 188087"/>
                <a:gd name="connsiteX25" fmla="*/ 82290 w 114858"/>
                <a:gd name="connsiteY25" fmla="*/ 126291 h 188087"/>
                <a:gd name="connsiteX26" fmla="*/ 47946 w 114858"/>
                <a:gd name="connsiteY26" fmla="*/ 145099 h 188087"/>
                <a:gd name="connsiteX27" fmla="*/ 23927 w 114858"/>
                <a:gd name="connsiteY27" fmla="*/ 118140 h 188087"/>
                <a:gd name="connsiteX28" fmla="*/ 24980 w 114858"/>
                <a:gd name="connsiteY28" fmla="*/ 108945 h 188087"/>
                <a:gd name="connsiteX29" fmla="*/ 38465 w 114858"/>
                <a:gd name="connsiteY29" fmla="*/ 56071 h 188087"/>
                <a:gd name="connsiteX30" fmla="*/ 83555 w 114858"/>
                <a:gd name="connsiteY30" fmla="*/ 4869 h 188087"/>
                <a:gd name="connsiteX31" fmla="*/ 103150 w 114858"/>
                <a:gd name="connsiteY31" fmla="*/ 23887 h 18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858" h="188087">
                  <a:moveTo>
                    <a:pt x="114949" y="28694"/>
                  </a:moveTo>
                  <a:cubicBezTo>
                    <a:pt x="114949" y="13020"/>
                    <a:pt x="103360" y="63"/>
                    <a:pt x="86294" y="63"/>
                  </a:cubicBezTo>
                  <a:cubicBezTo>
                    <a:pt x="74073" y="63"/>
                    <a:pt x="68174" y="3407"/>
                    <a:pt x="60799" y="8840"/>
                  </a:cubicBezTo>
                  <a:cubicBezTo>
                    <a:pt x="49211" y="17200"/>
                    <a:pt x="37622" y="37471"/>
                    <a:pt x="33619" y="53354"/>
                  </a:cubicBezTo>
                  <a:lnTo>
                    <a:pt x="117" y="186061"/>
                  </a:lnTo>
                  <a:cubicBezTo>
                    <a:pt x="-93" y="186897"/>
                    <a:pt x="960" y="188150"/>
                    <a:pt x="2646" y="188150"/>
                  </a:cubicBezTo>
                  <a:cubicBezTo>
                    <a:pt x="4331" y="188150"/>
                    <a:pt x="4964" y="187732"/>
                    <a:pt x="5174" y="187106"/>
                  </a:cubicBezTo>
                  <a:lnTo>
                    <a:pt x="19923" y="129425"/>
                  </a:lnTo>
                  <a:cubicBezTo>
                    <a:pt x="23927" y="141964"/>
                    <a:pt x="33197" y="149697"/>
                    <a:pt x="48578" y="149697"/>
                  </a:cubicBezTo>
                  <a:cubicBezTo>
                    <a:pt x="63959" y="149697"/>
                    <a:pt x="79762" y="142382"/>
                    <a:pt x="89243" y="133187"/>
                  </a:cubicBezTo>
                  <a:cubicBezTo>
                    <a:pt x="99357" y="123574"/>
                    <a:pt x="106099" y="110199"/>
                    <a:pt x="106099" y="94734"/>
                  </a:cubicBezTo>
                  <a:cubicBezTo>
                    <a:pt x="106099" y="79687"/>
                    <a:pt x="98304" y="68819"/>
                    <a:pt x="90718" y="63595"/>
                  </a:cubicBezTo>
                  <a:cubicBezTo>
                    <a:pt x="102939" y="56698"/>
                    <a:pt x="114949" y="43741"/>
                    <a:pt x="114949" y="28694"/>
                  </a:cubicBezTo>
                  <a:close/>
                  <a:moveTo>
                    <a:pt x="77023" y="63386"/>
                  </a:moveTo>
                  <a:cubicBezTo>
                    <a:pt x="74284" y="64431"/>
                    <a:pt x="71966" y="64849"/>
                    <a:pt x="66909" y="64849"/>
                  </a:cubicBezTo>
                  <a:cubicBezTo>
                    <a:pt x="63960" y="64849"/>
                    <a:pt x="59746" y="65058"/>
                    <a:pt x="57639" y="64013"/>
                  </a:cubicBezTo>
                  <a:cubicBezTo>
                    <a:pt x="58060" y="61923"/>
                    <a:pt x="65645" y="62341"/>
                    <a:pt x="67963" y="62341"/>
                  </a:cubicBezTo>
                  <a:cubicBezTo>
                    <a:pt x="72388" y="62341"/>
                    <a:pt x="74284" y="62341"/>
                    <a:pt x="77023" y="63386"/>
                  </a:cubicBezTo>
                  <a:close/>
                  <a:moveTo>
                    <a:pt x="103150" y="23887"/>
                  </a:moveTo>
                  <a:cubicBezTo>
                    <a:pt x="103150" y="38516"/>
                    <a:pt x="95143" y="53563"/>
                    <a:pt x="84187" y="60042"/>
                  </a:cubicBezTo>
                  <a:cubicBezTo>
                    <a:pt x="78498" y="57952"/>
                    <a:pt x="74284" y="57534"/>
                    <a:pt x="67963" y="57534"/>
                  </a:cubicBezTo>
                  <a:cubicBezTo>
                    <a:pt x="63538" y="57534"/>
                    <a:pt x="51739" y="57325"/>
                    <a:pt x="51739" y="64222"/>
                  </a:cubicBezTo>
                  <a:cubicBezTo>
                    <a:pt x="51528" y="70073"/>
                    <a:pt x="62485" y="69446"/>
                    <a:pt x="66277" y="69446"/>
                  </a:cubicBezTo>
                  <a:cubicBezTo>
                    <a:pt x="74073" y="69446"/>
                    <a:pt x="77234" y="69237"/>
                    <a:pt x="83555" y="66729"/>
                  </a:cubicBezTo>
                  <a:cubicBezTo>
                    <a:pt x="91561" y="74253"/>
                    <a:pt x="92615" y="80731"/>
                    <a:pt x="92825" y="90345"/>
                  </a:cubicBezTo>
                  <a:cubicBezTo>
                    <a:pt x="93247" y="102466"/>
                    <a:pt x="88190" y="118140"/>
                    <a:pt x="82290" y="126291"/>
                  </a:cubicBezTo>
                  <a:cubicBezTo>
                    <a:pt x="74073" y="137576"/>
                    <a:pt x="59956" y="145099"/>
                    <a:pt x="47946" y="145099"/>
                  </a:cubicBezTo>
                  <a:cubicBezTo>
                    <a:pt x="31933" y="145099"/>
                    <a:pt x="23927" y="132978"/>
                    <a:pt x="23927" y="118140"/>
                  </a:cubicBezTo>
                  <a:cubicBezTo>
                    <a:pt x="23927" y="116050"/>
                    <a:pt x="23927" y="112915"/>
                    <a:pt x="24980" y="108945"/>
                  </a:cubicBezTo>
                  <a:lnTo>
                    <a:pt x="38465" y="56071"/>
                  </a:lnTo>
                  <a:cubicBezTo>
                    <a:pt x="43100" y="38098"/>
                    <a:pt x="58271" y="4869"/>
                    <a:pt x="83555" y="4869"/>
                  </a:cubicBezTo>
                  <a:cubicBezTo>
                    <a:pt x="95775" y="4869"/>
                    <a:pt x="103150" y="11348"/>
                    <a:pt x="103150" y="23887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A597C372-0CF3-E323-18A3-0596A133241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89918" y="3256124"/>
              <a:ext cx="140115" cy="48902"/>
            </a:xfrm>
            <a:custGeom>
              <a:avLst/>
              <a:gdLst>
                <a:gd name="connsiteX0" fmla="*/ 133051 w 140115"/>
                <a:gd name="connsiteY0" fmla="*/ 8422 h 48902"/>
                <a:gd name="connsiteX1" fmla="*/ 140215 w 140115"/>
                <a:gd name="connsiteY1" fmla="*/ 4242 h 48902"/>
                <a:gd name="connsiteX2" fmla="*/ 133262 w 140115"/>
                <a:gd name="connsiteY2" fmla="*/ 63 h 48902"/>
                <a:gd name="connsiteX3" fmla="*/ 7053 w 140115"/>
                <a:gd name="connsiteY3" fmla="*/ 63 h 48902"/>
                <a:gd name="connsiteX4" fmla="*/ 100 w 140115"/>
                <a:gd name="connsiteY4" fmla="*/ 4242 h 48902"/>
                <a:gd name="connsiteX5" fmla="*/ 7263 w 140115"/>
                <a:gd name="connsiteY5" fmla="*/ 8422 h 48902"/>
                <a:gd name="connsiteX6" fmla="*/ 133051 w 140115"/>
                <a:gd name="connsiteY6" fmla="*/ 8422 h 48902"/>
                <a:gd name="connsiteX7" fmla="*/ 133262 w 140115"/>
                <a:gd name="connsiteY7" fmla="*/ 48966 h 48902"/>
                <a:gd name="connsiteX8" fmla="*/ 140215 w 140115"/>
                <a:gd name="connsiteY8" fmla="*/ 44786 h 48902"/>
                <a:gd name="connsiteX9" fmla="*/ 133051 w 140115"/>
                <a:gd name="connsiteY9" fmla="*/ 40606 h 48902"/>
                <a:gd name="connsiteX10" fmla="*/ 7263 w 140115"/>
                <a:gd name="connsiteY10" fmla="*/ 40606 h 48902"/>
                <a:gd name="connsiteX11" fmla="*/ 100 w 140115"/>
                <a:gd name="connsiteY11" fmla="*/ 44786 h 48902"/>
                <a:gd name="connsiteX12" fmla="*/ 7053 w 140115"/>
                <a:gd name="connsiteY12" fmla="*/ 48966 h 48902"/>
                <a:gd name="connsiteX13" fmla="*/ 133262 w 140115"/>
                <a:gd name="connsiteY13" fmla="*/ 48966 h 4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115" h="48902">
                  <a:moveTo>
                    <a:pt x="133051" y="8422"/>
                  </a:moveTo>
                  <a:cubicBezTo>
                    <a:pt x="136212" y="8422"/>
                    <a:pt x="140215" y="8422"/>
                    <a:pt x="140215" y="4242"/>
                  </a:cubicBezTo>
                  <a:cubicBezTo>
                    <a:pt x="140215" y="63"/>
                    <a:pt x="136212" y="63"/>
                    <a:pt x="133262" y="63"/>
                  </a:cubicBezTo>
                  <a:lnTo>
                    <a:pt x="7053" y="63"/>
                  </a:lnTo>
                  <a:cubicBezTo>
                    <a:pt x="4103" y="63"/>
                    <a:pt x="100" y="63"/>
                    <a:pt x="100" y="4242"/>
                  </a:cubicBezTo>
                  <a:cubicBezTo>
                    <a:pt x="100" y="8422"/>
                    <a:pt x="4103" y="8422"/>
                    <a:pt x="7263" y="8422"/>
                  </a:cubicBezTo>
                  <a:lnTo>
                    <a:pt x="133051" y="8422"/>
                  </a:lnTo>
                  <a:close/>
                  <a:moveTo>
                    <a:pt x="133262" y="48966"/>
                  </a:moveTo>
                  <a:cubicBezTo>
                    <a:pt x="136212" y="48966"/>
                    <a:pt x="140215" y="48966"/>
                    <a:pt x="140215" y="44786"/>
                  </a:cubicBezTo>
                  <a:cubicBezTo>
                    <a:pt x="140215" y="40606"/>
                    <a:pt x="136212" y="40606"/>
                    <a:pt x="133051" y="40606"/>
                  </a:cubicBezTo>
                  <a:lnTo>
                    <a:pt x="7263" y="40606"/>
                  </a:lnTo>
                  <a:cubicBezTo>
                    <a:pt x="4103" y="40606"/>
                    <a:pt x="100" y="40606"/>
                    <a:pt x="100" y="44786"/>
                  </a:cubicBezTo>
                  <a:cubicBezTo>
                    <a:pt x="100" y="48966"/>
                    <a:pt x="4103" y="48966"/>
                    <a:pt x="7053" y="48966"/>
                  </a:cubicBezTo>
                  <a:lnTo>
                    <a:pt x="133262" y="48966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1719315E-D42A-EE4D-285C-4C99A21839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18012" y="3276396"/>
              <a:ext cx="128737" cy="8359"/>
            </a:xfrm>
            <a:custGeom>
              <a:avLst/>
              <a:gdLst>
                <a:gd name="connsiteX0" fmla="*/ 121473 w 128737"/>
                <a:gd name="connsiteY0" fmla="*/ 8422 h 8359"/>
                <a:gd name="connsiteX1" fmla="*/ 128848 w 128737"/>
                <a:gd name="connsiteY1" fmla="*/ 4242 h 8359"/>
                <a:gd name="connsiteX2" fmla="*/ 121473 w 128737"/>
                <a:gd name="connsiteY2" fmla="*/ 63 h 8359"/>
                <a:gd name="connsiteX3" fmla="*/ 7485 w 128737"/>
                <a:gd name="connsiteY3" fmla="*/ 63 h 8359"/>
                <a:gd name="connsiteX4" fmla="*/ 110 w 128737"/>
                <a:gd name="connsiteY4" fmla="*/ 4242 h 8359"/>
                <a:gd name="connsiteX5" fmla="*/ 7485 w 128737"/>
                <a:gd name="connsiteY5" fmla="*/ 8422 h 8359"/>
                <a:gd name="connsiteX6" fmla="*/ 121473 w 128737"/>
                <a:gd name="connsiteY6" fmla="*/ 8422 h 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37" h="8359">
                  <a:moveTo>
                    <a:pt x="121473" y="8422"/>
                  </a:moveTo>
                  <a:cubicBezTo>
                    <a:pt x="125055" y="8422"/>
                    <a:pt x="128848" y="8422"/>
                    <a:pt x="128848" y="4242"/>
                  </a:cubicBezTo>
                  <a:cubicBezTo>
                    <a:pt x="128848" y="63"/>
                    <a:pt x="125055" y="63"/>
                    <a:pt x="121473" y="63"/>
                  </a:cubicBezTo>
                  <a:lnTo>
                    <a:pt x="7485" y="63"/>
                  </a:lnTo>
                  <a:cubicBezTo>
                    <a:pt x="3903" y="63"/>
                    <a:pt x="110" y="63"/>
                    <a:pt x="110" y="4242"/>
                  </a:cubicBezTo>
                  <a:cubicBezTo>
                    <a:pt x="110" y="8422"/>
                    <a:pt x="3903" y="8422"/>
                    <a:pt x="7485" y="8422"/>
                  </a:cubicBezTo>
                  <a:lnTo>
                    <a:pt x="121473" y="8422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1A8B4E3C-DC29-6F52-256D-C4027190D4E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72830" y="3240450"/>
              <a:ext cx="96500" cy="94670"/>
            </a:xfrm>
            <a:custGeom>
              <a:avLst/>
              <a:gdLst>
                <a:gd name="connsiteX0" fmla="*/ 70281 w 96500"/>
                <a:gd name="connsiteY0" fmla="*/ 13438 h 94670"/>
                <a:gd name="connsiteX1" fmla="*/ 50897 w 96500"/>
                <a:gd name="connsiteY1" fmla="*/ 63 h 94670"/>
                <a:gd name="connsiteX2" fmla="*/ 118 w 96500"/>
                <a:gd name="connsiteY2" fmla="*/ 61296 h 94670"/>
                <a:gd name="connsiteX3" fmla="*/ 28141 w 96500"/>
                <a:gd name="connsiteY3" fmla="*/ 94734 h 94670"/>
                <a:gd name="connsiteX4" fmla="*/ 55532 w 96500"/>
                <a:gd name="connsiteY4" fmla="*/ 79060 h 94670"/>
                <a:gd name="connsiteX5" fmla="*/ 74706 w 96500"/>
                <a:gd name="connsiteY5" fmla="*/ 94734 h 94670"/>
                <a:gd name="connsiteX6" fmla="*/ 90297 w 96500"/>
                <a:gd name="connsiteY6" fmla="*/ 83239 h 94670"/>
                <a:gd name="connsiteX7" fmla="*/ 96618 w 96500"/>
                <a:gd name="connsiteY7" fmla="*/ 62550 h 94670"/>
                <a:gd name="connsiteX8" fmla="*/ 94090 w 96500"/>
                <a:gd name="connsiteY8" fmla="*/ 60460 h 94670"/>
                <a:gd name="connsiteX9" fmla="*/ 91140 w 96500"/>
                <a:gd name="connsiteY9" fmla="*/ 64222 h 94670"/>
                <a:gd name="connsiteX10" fmla="*/ 75127 w 96500"/>
                <a:gd name="connsiteY10" fmla="*/ 90136 h 94670"/>
                <a:gd name="connsiteX11" fmla="*/ 68806 w 96500"/>
                <a:gd name="connsiteY11" fmla="*/ 80523 h 94670"/>
                <a:gd name="connsiteX12" fmla="*/ 71545 w 96500"/>
                <a:gd name="connsiteY12" fmla="*/ 65058 h 94670"/>
                <a:gd name="connsiteX13" fmla="*/ 76181 w 96500"/>
                <a:gd name="connsiteY13" fmla="*/ 46249 h 94670"/>
                <a:gd name="connsiteX14" fmla="*/ 83766 w 96500"/>
                <a:gd name="connsiteY14" fmla="*/ 16991 h 94670"/>
                <a:gd name="connsiteX15" fmla="*/ 85241 w 96500"/>
                <a:gd name="connsiteY15" fmla="*/ 9885 h 94670"/>
                <a:gd name="connsiteX16" fmla="*/ 79130 w 96500"/>
                <a:gd name="connsiteY16" fmla="*/ 4242 h 94670"/>
                <a:gd name="connsiteX17" fmla="*/ 70281 w 96500"/>
                <a:gd name="connsiteY17" fmla="*/ 13438 h 94670"/>
                <a:gd name="connsiteX18" fmla="*/ 56585 w 96500"/>
                <a:gd name="connsiteY18" fmla="*/ 67565 h 94670"/>
                <a:gd name="connsiteX19" fmla="*/ 52371 w 96500"/>
                <a:gd name="connsiteY19" fmla="*/ 75298 h 94670"/>
                <a:gd name="connsiteX20" fmla="*/ 28562 w 96500"/>
                <a:gd name="connsiteY20" fmla="*/ 90136 h 94670"/>
                <a:gd name="connsiteX21" fmla="*/ 15078 w 96500"/>
                <a:gd name="connsiteY21" fmla="*/ 70491 h 94670"/>
                <a:gd name="connsiteX22" fmla="*/ 26666 w 96500"/>
                <a:gd name="connsiteY22" fmla="*/ 24723 h 94670"/>
                <a:gd name="connsiteX23" fmla="*/ 51107 w 96500"/>
                <a:gd name="connsiteY23" fmla="*/ 4660 h 94670"/>
                <a:gd name="connsiteX24" fmla="*/ 67753 w 96500"/>
                <a:gd name="connsiteY24" fmla="*/ 23051 h 94670"/>
                <a:gd name="connsiteX25" fmla="*/ 67120 w 96500"/>
                <a:gd name="connsiteY25" fmla="*/ 26604 h 94670"/>
                <a:gd name="connsiteX26" fmla="*/ 56585 w 96500"/>
                <a:gd name="connsiteY26" fmla="*/ 67565 h 9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500" h="94670">
                  <a:moveTo>
                    <a:pt x="70281" y="13438"/>
                  </a:moveTo>
                  <a:cubicBezTo>
                    <a:pt x="66488" y="5705"/>
                    <a:pt x="60378" y="63"/>
                    <a:pt x="50897" y="63"/>
                  </a:cubicBezTo>
                  <a:cubicBezTo>
                    <a:pt x="26245" y="63"/>
                    <a:pt x="118" y="30784"/>
                    <a:pt x="118" y="61296"/>
                  </a:cubicBezTo>
                  <a:cubicBezTo>
                    <a:pt x="118" y="80940"/>
                    <a:pt x="11706" y="94734"/>
                    <a:pt x="28141" y="94734"/>
                  </a:cubicBezTo>
                  <a:cubicBezTo>
                    <a:pt x="32355" y="94734"/>
                    <a:pt x="42890" y="93898"/>
                    <a:pt x="55532" y="79060"/>
                  </a:cubicBezTo>
                  <a:cubicBezTo>
                    <a:pt x="57218" y="87837"/>
                    <a:pt x="64592" y="94734"/>
                    <a:pt x="74706" y="94734"/>
                  </a:cubicBezTo>
                  <a:cubicBezTo>
                    <a:pt x="82080" y="94734"/>
                    <a:pt x="86926" y="89927"/>
                    <a:pt x="90297" y="83239"/>
                  </a:cubicBezTo>
                  <a:cubicBezTo>
                    <a:pt x="93879" y="75716"/>
                    <a:pt x="96618" y="62968"/>
                    <a:pt x="96618" y="62550"/>
                  </a:cubicBezTo>
                  <a:cubicBezTo>
                    <a:pt x="96618" y="60460"/>
                    <a:pt x="94722" y="60460"/>
                    <a:pt x="94090" y="60460"/>
                  </a:cubicBezTo>
                  <a:cubicBezTo>
                    <a:pt x="91983" y="60460"/>
                    <a:pt x="91772" y="61296"/>
                    <a:pt x="91140" y="64222"/>
                  </a:cubicBezTo>
                  <a:cubicBezTo>
                    <a:pt x="87558" y="77806"/>
                    <a:pt x="83766" y="90136"/>
                    <a:pt x="75127" y="90136"/>
                  </a:cubicBezTo>
                  <a:cubicBezTo>
                    <a:pt x="69438" y="90136"/>
                    <a:pt x="68806" y="84702"/>
                    <a:pt x="68806" y="80523"/>
                  </a:cubicBezTo>
                  <a:cubicBezTo>
                    <a:pt x="68806" y="75925"/>
                    <a:pt x="69227" y="74253"/>
                    <a:pt x="71545" y="65058"/>
                  </a:cubicBezTo>
                  <a:cubicBezTo>
                    <a:pt x="73863" y="56280"/>
                    <a:pt x="74284" y="54190"/>
                    <a:pt x="76181" y="46249"/>
                  </a:cubicBezTo>
                  <a:lnTo>
                    <a:pt x="83766" y="16991"/>
                  </a:lnTo>
                  <a:cubicBezTo>
                    <a:pt x="85241" y="11139"/>
                    <a:pt x="85241" y="10721"/>
                    <a:pt x="85241" y="9885"/>
                  </a:cubicBezTo>
                  <a:cubicBezTo>
                    <a:pt x="85241" y="6332"/>
                    <a:pt x="82712" y="4242"/>
                    <a:pt x="79130" y="4242"/>
                  </a:cubicBezTo>
                  <a:cubicBezTo>
                    <a:pt x="74074" y="4242"/>
                    <a:pt x="70913" y="8840"/>
                    <a:pt x="70281" y="13438"/>
                  </a:cubicBezTo>
                  <a:close/>
                  <a:moveTo>
                    <a:pt x="56585" y="67565"/>
                  </a:moveTo>
                  <a:cubicBezTo>
                    <a:pt x="55532" y="71327"/>
                    <a:pt x="55532" y="71745"/>
                    <a:pt x="52371" y="75298"/>
                  </a:cubicBezTo>
                  <a:cubicBezTo>
                    <a:pt x="43101" y="86792"/>
                    <a:pt x="34462" y="90136"/>
                    <a:pt x="28562" y="90136"/>
                  </a:cubicBezTo>
                  <a:cubicBezTo>
                    <a:pt x="18027" y="90136"/>
                    <a:pt x="15078" y="78642"/>
                    <a:pt x="15078" y="70491"/>
                  </a:cubicBezTo>
                  <a:cubicBezTo>
                    <a:pt x="15078" y="60042"/>
                    <a:pt x="21820" y="34337"/>
                    <a:pt x="26666" y="24723"/>
                  </a:cubicBezTo>
                  <a:cubicBezTo>
                    <a:pt x="33198" y="12393"/>
                    <a:pt x="42679" y="4660"/>
                    <a:pt x="51107" y="4660"/>
                  </a:cubicBezTo>
                  <a:cubicBezTo>
                    <a:pt x="64803" y="4660"/>
                    <a:pt x="67753" y="21797"/>
                    <a:pt x="67753" y="23051"/>
                  </a:cubicBezTo>
                  <a:cubicBezTo>
                    <a:pt x="67753" y="24305"/>
                    <a:pt x="67331" y="25559"/>
                    <a:pt x="67120" y="26604"/>
                  </a:cubicBezTo>
                  <a:lnTo>
                    <a:pt x="56585" y="67565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AE6CB1C8-D45F-45CA-935F-77CCCDFF936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85679" y="3183188"/>
              <a:ext cx="155496" cy="149634"/>
            </a:xfrm>
            <a:custGeom>
              <a:avLst/>
              <a:gdLst>
                <a:gd name="connsiteX0" fmla="*/ 83350 w 155496"/>
                <a:gd name="connsiteY0" fmla="*/ 3825 h 149634"/>
                <a:gd name="connsiteX1" fmla="*/ 77871 w 155496"/>
                <a:gd name="connsiteY1" fmla="*/ 63 h 149634"/>
                <a:gd name="connsiteX2" fmla="*/ 72393 w 155496"/>
                <a:gd name="connsiteY2" fmla="*/ 3825 h 149634"/>
                <a:gd name="connsiteX3" fmla="*/ 1177 w 155496"/>
                <a:gd name="connsiteY3" fmla="*/ 145517 h 149634"/>
                <a:gd name="connsiteX4" fmla="*/ 123 w 155496"/>
                <a:gd name="connsiteY4" fmla="*/ 148025 h 149634"/>
                <a:gd name="connsiteX5" fmla="*/ 4759 w 155496"/>
                <a:gd name="connsiteY5" fmla="*/ 149697 h 149634"/>
                <a:gd name="connsiteX6" fmla="*/ 150984 w 155496"/>
                <a:gd name="connsiteY6" fmla="*/ 149697 h 149634"/>
                <a:gd name="connsiteX7" fmla="*/ 155620 w 155496"/>
                <a:gd name="connsiteY7" fmla="*/ 148025 h 149634"/>
                <a:gd name="connsiteX8" fmla="*/ 154566 w 155496"/>
                <a:gd name="connsiteY8" fmla="*/ 145517 h 149634"/>
                <a:gd name="connsiteX9" fmla="*/ 83350 w 155496"/>
                <a:gd name="connsiteY9" fmla="*/ 3825 h 149634"/>
                <a:gd name="connsiteX10" fmla="*/ 71129 w 155496"/>
                <a:gd name="connsiteY10" fmla="*/ 20961 h 149634"/>
                <a:gd name="connsiteX11" fmla="*/ 127807 w 155496"/>
                <a:gd name="connsiteY11" fmla="*/ 133814 h 149634"/>
                <a:gd name="connsiteX12" fmla="*/ 14240 w 155496"/>
                <a:gd name="connsiteY12" fmla="*/ 133814 h 149634"/>
                <a:gd name="connsiteX13" fmla="*/ 71129 w 155496"/>
                <a:gd name="connsiteY13" fmla="*/ 20961 h 1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496" h="149634">
                  <a:moveTo>
                    <a:pt x="83350" y="3825"/>
                  </a:moveTo>
                  <a:cubicBezTo>
                    <a:pt x="81875" y="1108"/>
                    <a:pt x="81453" y="63"/>
                    <a:pt x="77871" y="63"/>
                  </a:cubicBezTo>
                  <a:cubicBezTo>
                    <a:pt x="74290" y="63"/>
                    <a:pt x="73868" y="1108"/>
                    <a:pt x="72393" y="3825"/>
                  </a:cubicBezTo>
                  <a:lnTo>
                    <a:pt x="1177" y="145517"/>
                  </a:lnTo>
                  <a:cubicBezTo>
                    <a:pt x="123" y="147398"/>
                    <a:pt x="123" y="147816"/>
                    <a:pt x="123" y="148025"/>
                  </a:cubicBezTo>
                  <a:cubicBezTo>
                    <a:pt x="123" y="149697"/>
                    <a:pt x="1387" y="149697"/>
                    <a:pt x="4759" y="149697"/>
                  </a:cubicBezTo>
                  <a:lnTo>
                    <a:pt x="150984" y="149697"/>
                  </a:lnTo>
                  <a:cubicBezTo>
                    <a:pt x="154356" y="149697"/>
                    <a:pt x="155620" y="149697"/>
                    <a:pt x="155620" y="148025"/>
                  </a:cubicBezTo>
                  <a:cubicBezTo>
                    <a:pt x="155620" y="147816"/>
                    <a:pt x="155620" y="147398"/>
                    <a:pt x="154566" y="145517"/>
                  </a:cubicBezTo>
                  <a:lnTo>
                    <a:pt x="83350" y="3825"/>
                  </a:lnTo>
                  <a:close/>
                  <a:moveTo>
                    <a:pt x="71129" y="20961"/>
                  </a:moveTo>
                  <a:lnTo>
                    <a:pt x="127807" y="133814"/>
                  </a:lnTo>
                  <a:lnTo>
                    <a:pt x="14240" y="133814"/>
                  </a:lnTo>
                  <a:lnTo>
                    <a:pt x="71129" y="20961"/>
                  </a:ln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DCF7A575-EECE-2676-B9FE-07A1336788D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61895" y="3240450"/>
              <a:ext cx="119888" cy="137930"/>
            </a:xfrm>
            <a:custGeom>
              <a:avLst/>
              <a:gdLst>
                <a:gd name="connsiteX0" fmla="*/ 25415 w 119888"/>
                <a:gd name="connsiteY0" fmla="*/ 127962 h 137930"/>
                <a:gd name="connsiteX1" fmla="*/ 24362 w 119888"/>
                <a:gd name="connsiteY1" fmla="*/ 132142 h 137930"/>
                <a:gd name="connsiteX2" fmla="*/ 30472 w 119888"/>
                <a:gd name="connsiteY2" fmla="*/ 137994 h 137930"/>
                <a:gd name="connsiteX3" fmla="*/ 38268 w 119888"/>
                <a:gd name="connsiteY3" fmla="*/ 132560 h 137930"/>
                <a:gd name="connsiteX4" fmla="*/ 45643 w 119888"/>
                <a:gd name="connsiteY4" fmla="*/ 94316 h 137930"/>
                <a:gd name="connsiteX5" fmla="*/ 52596 w 119888"/>
                <a:gd name="connsiteY5" fmla="*/ 94734 h 137930"/>
                <a:gd name="connsiteX6" fmla="*/ 120020 w 119888"/>
                <a:gd name="connsiteY6" fmla="*/ 28903 h 137930"/>
                <a:gd name="connsiteX7" fmla="*/ 96000 w 119888"/>
                <a:gd name="connsiteY7" fmla="*/ 63 h 137930"/>
                <a:gd name="connsiteX8" fmla="*/ 40164 w 119888"/>
                <a:gd name="connsiteY8" fmla="*/ 81358 h 137930"/>
                <a:gd name="connsiteX9" fmla="*/ 5610 w 119888"/>
                <a:gd name="connsiteY9" fmla="*/ 50428 h 137930"/>
                <a:gd name="connsiteX10" fmla="*/ 23098 w 119888"/>
                <a:gd name="connsiteY10" fmla="*/ 7168 h 137930"/>
                <a:gd name="connsiteX11" fmla="*/ 24783 w 119888"/>
                <a:gd name="connsiteY11" fmla="*/ 4451 h 137930"/>
                <a:gd name="connsiteX12" fmla="*/ 22255 w 119888"/>
                <a:gd name="connsiteY12" fmla="*/ 2362 h 137930"/>
                <a:gd name="connsiteX13" fmla="*/ 131 w 119888"/>
                <a:gd name="connsiteY13" fmla="*/ 52727 h 137930"/>
                <a:gd name="connsiteX14" fmla="*/ 36583 w 119888"/>
                <a:gd name="connsiteY14" fmla="*/ 92853 h 137930"/>
                <a:gd name="connsiteX15" fmla="*/ 25415 w 119888"/>
                <a:gd name="connsiteY15" fmla="*/ 127962 h 137930"/>
                <a:gd name="connsiteX16" fmla="*/ 54492 w 119888"/>
                <a:gd name="connsiteY16" fmla="*/ 82612 h 137930"/>
                <a:gd name="connsiteX17" fmla="*/ 50699 w 119888"/>
                <a:gd name="connsiteY17" fmla="*/ 82403 h 137930"/>
                <a:gd name="connsiteX18" fmla="*/ 47960 w 119888"/>
                <a:gd name="connsiteY18" fmla="*/ 81567 h 137930"/>
                <a:gd name="connsiteX19" fmla="*/ 52174 w 119888"/>
                <a:gd name="connsiteY19" fmla="*/ 58997 h 137930"/>
                <a:gd name="connsiteX20" fmla="*/ 93893 w 119888"/>
                <a:gd name="connsiteY20" fmla="*/ 12184 h 137930"/>
                <a:gd name="connsiteX21" fmla="*/ 114120 w 119888"/>
                <a:gd name="connsiteY21" fmla="*/ 33501 h 137930"/>
                <a:gd name="connsiteX22" fmla="*/ 54492 w 119888"/>
                <a:gd name="connsiteY22" fmla="*/ 82612 h 1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888" h="137930">
                  <a:moveTo>
                    <a:pt x="25415" y="127962"/>
                  </a:moveTo>
                  <a:cubicBezTo>
                    <a:pt x="24573" y="130679"/>
                    <a:pt x="24362" y="131097"/>
                    <a:pt x="24362" y="132142"/>
                  </a:cubicBezTo>
                  <a:cubicBezTo>
                    <a:pt x="24362" y="136740"/>
                    <a:pt x="28365" y="137994"/>
                    <a:pt x="30472" y="137994"/>
                  </a:cubicBezTo>
                  <a:cubicBezTo>
                    <a:pt x="31526" y="137994"/>
                    <a:pt x="36161" y="137367"/>
                    <a:pt x="38268" y="132560"/>
                  </a:cubicBezTo>
                  <a:cubicBezTo>
                    <a:pt x="38900" y="130888"/>
                    <a:pt x="39954" y="123992"/>
                    <a:pt x="45643" y="94316"/>
                  </a:cubicBezTo>
                  <a:cubicBezTo>
                    <a:pt x="47539" y="94525"/>
                    <a:pt x="49014" y="94734"/>
                    <a:pt x="52596" y="94734"/>
                  </a:cubicBezTo>
                  <a:cubicBezTo>
                    <a:pt x="87572" y="94734"/>
                    <a:pt x="120020" y="61923"/>
                    <a:pt x="120020" y="28903"/>
                  </a:cubicBezTo>
                  <a:cubicBezTo>
                    <a:pt x="120020" y="12602"/>
                    <a:pt x="111802" y="63"/>
                    <a:pt x="96000" y="63"/>
                  </a:cubicBezTo>
                  <a:cubicBezTo>
                    <a:pt x="65448" y="63"/>
                    <a:pt x="52806" y="40606"/>
                    <a:pt x="40164" y="81358"/>
                  </a:cubicBezTo>
                  <a:cubicBezTo>
                    <a:pt x="17409" y="77179"/>
                    <a:pt x="5610" y="65475"/>
                    <a:pt x="5610" y="50428"/>
                  </a:cubicBezTo>
                  <a:cubicBezTo>
                    <a:pt x="5610" y="44577"/>
                    <a:pt x="10456" y="21588"/>
                    <a:pt x="23098" y="7168"/>
                  </a:cubicBezTo>
                  <a:cubicBezTo>
                    <a:pt x="24783" y="5287"/>
                    <a:pt x="24783" y="4869"/>
                    <a:pt x="24783" y="4451"/>
                  </a:cubicBezTo>
                  <a:cubicBezTo>
                    <a:pt x="24783" y="3616"/>
                    <a:pt x="24362" y="2362"/>
                    <a:pt x="22255" y="2362"/>
                  </a:cubicBezTo>
                  <a:cubicBezTo>
                    <a:pt x="16355" y="2362"/>
                    <a:pt x="131" y="32665"/>
                    <a:pt x="131" y="52727"/>
                  </a:cubicBezTo>
                  <a:cubicBezTo>
                    <a:pt x="131" y="72372"/>
                    <a:pt x="14038" y="87628"/>
                    <a:pt x="36583" y="92853"/>
                  </a:cubicBezTo>
                  <a:lnTo>
                    <a:pt x="25415" y="127962"/>
                  </a:lnTo>
                  <a:close/>
                  <a:moveTo>
                    <a:pt x="54492" y="82612"/>
                  </a:moveTo>
                  <a:cubicBezTo>
                    <a:pt x="52806" y="82612"/>
                    <a:pt x="52385" y="82612"/>
                    <a:pt x="50699" y="82403"/>
                  </a:cubicBezTo>
                  <a:cubicBezTo>
                    <a:pt x="48171" y="82403"/>
                    <a:pt x="47960" y="82194"/>
                    <a:pt x="47960" y="81567"/>
                  </a:cubicBezTo>
                  <a:cubicBezTo>
                    <a:pt x="47960" y="81149"/>
                    <a:pt x="51542" y="62132"/>
                    <a:pt x="52174" y="58997"/>
                  </a:cubicBezTo>
                  <a:cubicBezTo>
                    <a:pt x="58706" y="32247"/>
                    <a:pt x="75141" y="12184"/>
                    <a:pt x="93893" y="12184"/>
                  </a:cubicBezTo>
                  <a:cubicBezTo>
                    <a:pt x="108431" y="12184"/>
                    <a:pt x="114120" y="23469"/>
                    <a:pt x="114120" y="33501"/>
                  </a:cubicBezTo>
                  <a:cubicBezTo>
                    <a:pt x="114120" y="57116"/>
                    <a:pt x="86940" y="82612"/>
                    <a:pt x="54492" y="82612"/>
                  </a:cubicBezTo>
                  <a:close/>
                </a:path>
              </a:pathLst>
            </a:custGeom>
            <a:solidFill>
              <a:srgbClr val="000000"/>
            </a:solidFill>
            <a:ln w="2556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427" name="TextBox 1426">
            <a:extLst>
              <a:ext uri="{FF2B5EF4-FFF2-40B4-BE49-F238E27FC236}">
                <a16:creationId xmlns:a16="http://schemas.microsoft.com/office/drawing/2014/main" id="{23E6B56B-6442-007A-950D-7CD72E461304}"/>
              </a:ext>
            </a:extLst>
          </p:cNvPr>
          <p:cNvSpPr txBox="1"/>
          <p:nvPr/>
        </p:nvSpPr>
        <p:spPr>
          <a:xfrm>
            <a:off x="7099300" y="428124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In our case typical 10 - 100 fs in focus due</a:t>
            </a:r>
          </a:p>
          <a:p>
            <a:pPr defTabSz="457200">
              <a:defRPr/>
            </a:pP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to vacuum dispersion alone</a:t>
            </a:r>
          </a:p>
        </p:txBody>
      </p:sp>
      <p:sp>
        <p:nvSpPr>
          <p:cNvPr id="1435" name="TextBox 1434">
            <a:extLst>
              <a:ext uri="{FF2B5EF4-FFF2-40B4-BE49-F238E27FC236}">
                <a16:creationId xmlns:a16="http://schemas.microsoft.com/office/drawing/2014/main" id="{FCE3DB42-E54A-7C53-6B9C-644426D2BFA2}"/>
              </a:ext>
            </a:extLst>
          </p:cNvPr>
          <p:cNvSpPr txBox="1"/>
          <p:nvPr/>
        </p:nvSpPr>
        <p:spPr>
          <a:xfrm>
            <a:off x="7099300" y="326012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Phase advance in compression point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sp>
        <p:nvSpPr>
          <p:cNvPr id="1436" name="Freeform: Shape 1435">
            <a:extLst>
              <a:ext uri="{FF2B5EF4-FFF2-40B4-BE49-F238E27FC236}">
                <a16:creationId xmlns:a16="http://schemas.microsoft.com/office/drawing/2014/main" id="{8C076A7B-C05F-AE1C-BB1A-9F0E79725967}"/>
              </a:ext>
            </a:extLst>
          </p:cNvPr>
          <p:cNvSpPr/>
          <p:nvPr/>
        </p:nvSpPr>
        <p:spPr>
          <a:xfrm flipV="1">
            <a:off x="8256305" y="914632"/>
            <a:ext cx="2257989" cy="1603015"/>
          </a:xfrm>
          <a:custGeom>
            <a:avLst/>
            <a:gdLst>
              <a:gd name="connsiteX0" fmla="*/ 0 w 3145324"/>
              <a:gd name="connsiteY0" fmla="*/ 1342218 h 2684453"/>
              <a:gd name="connsiteX1" fmla="*/ 65597 w 3145324"/>
              <a:gd name="connsiteY1" fmla="*/ 1166838 h 2684453"/>
              <a:gd name="connsiteX2" fmla="*/ 142969 w 3145324"/>
              <a:gd name="connsiteY2" fmla="*/ 964067 h 2684453"/>
              <a:gd name="connsiteX3" fmla="*/ 217812 w 3145324"/>
              <a:gd name="connsiteY3" fmla="*/ 776457 h 2684453"/>
              <a:gd name="connsiteX4" fmla="*/ 285939 w 3145324"/>
              <a:gd name="connsiteY4" fmla="*/ 616550 h 2684453"/>
              <a:gd name="connsiteX5" fmla="*/ 356077 w 3145324"/>
              <a:gd name="connsiteY5" fmla="*/ 465972 h 2684453"/>
              <a:gd name="connsiteX6" fmla="*/ 428908 w 3145324"/>
              <a:gd name="connsiteY6" fmla="*/ 327825 h 2684453"/>
              <a:gd name="connsiteX7" fmla="*/ 468346 w 3145324"/>
              <a:gd name="connsiteY7" fmla="*/ 261795 h 2684453"/>
              <a:gd name="connsiteX8" fmla="*/ 507783 w 3145324"/>
              <a:gd name="connsiteY8" fmla="*/ 202467 h 2684453"/>
              <a:gd name="connsiteX9" fmla="*/ 539831 w 3145324"/>
              <a:gd name="connsiteY9" fmla="*/ 159450 h 2684453"/>
              <a:gd name="connsiteX10" fmla="*/ 571878 w 3145324"/>
              <a:gd name="connsiteY10" fmla="*/ 121278 h 2684453"/>
              <a:gd name="connsiteX11" fmla="*/ 591794 w 3145324"/>
              <a:gd name="connsiteY11" fmla="*/ 100065 h 2684453"/>
              <a:gd name="connsiteX12" fmla="*/ 611713 w 3145324"/>
              <a:gd name="connsiteY12" fmla="*/ 80818 h 2684453"/>
              <a:gd name="connsiteX13" fmla="*/ 631631 w 3145324"/>
              <a:gd name="connsiteY13" fmla="*/ 63568 h 2684453"/>
              <a:gd name="connsiteX14" fmla="*/ 651549 w 3145324"/>
              <a:gd name="connsiteY14" fmla="*/ 48341 h 2684453"/>
              <a:gd name="connsiteX15" fmla="*/ 667373 w 3145324"/>
              <a:gd name="connsiteY15" fmla="*/ 37702 h 2684453"/>
              <a:gd name="connsiteX16" fmla="*/ 683198 w 3145324"/>
              <a:gd name="connsiteY16" fmla="*/ 28368 h 2684453"/>
              <a:gd name="connsiteX17" fmla="*/ 699022 w 3145324"/>
              <a:gd name="connsiteY17" fmla="*/ 20346 h 2684453"/>
              <a:gd name="connsiteX18" fmla="*/ 714847 w 3145324"/>
              <a:gd name="connsiteY18" fmla="*/ 13645 h 2684453"/>
              <a:gd name="connsiteX19" fmla="*/ 732088 w 3145324"/>
              <a:gd name="connsiteY19" fmla="*/ 7855 h 2684453"/>
              <a:gd name="connsiteX20" fmla="*/ 740708 w 3145324"/>
              <a:gd name="connsiteY20" fmla="*/ 5553 h 2684453"/>
              <a:gd name="connsiteX21" fmla="*/ 749328 w 3145324"/>
              <a:gd name="connsiteY21" fmla="*/ 3648 h 2684453"/>
              <a:gd name="connsiteX22" fmla="*/ 757948 w 3145324"/>
              <a:gd name="connsiteY22" fmla="*/ 2140 h 2684453"/>
              <a:gd name="connsiteX23" fmla="*/ 766569 w 3145324"/>
              <a:gd name="connsiteY23" fmla="*/ 1029 h 2684453"/>
              <a:gd name="connsiteX24" fmla="*/ 775189 w 3145324"/>
              <a:gd name="connsiteY24" fmla="*/ 316 h 2684453"/>
              <a:gd name="connsiteX25" fmla="*/ 783810 w 3145324"/>
              <a:gd name="connsiteY25" fmla="*/ 0 h 2684453"/>
              <a:gd name="connsiteX26" fmla="*/ 793061 w 3145324"/>
              <a:gd name="connsiteY26" fmla="*/ 104 h 2684453"/>
              <a:gd name="connsiteX27" fmla="*/ 802311 w 3145324"/>
              <a:gd name="connsiteY27" fmla="*/ 667 h 2684453"/>
              <a:gd name="connsiteX28" fmla="*/ 811562 w 3145324"/>
              <a:gd name="connsiteY28" fmla="*/ 1687 h 2684453"/>
              <a:gd name="connsiteX29" fmla="*/ 820812 w 3145324"/>
              <a:gd name="connsiteY29" fmla="*/ 3166 h 2684453"/>
              <a:gd name="connsiteX30" fmla="*/ 830064 w 3145324"/>
              <a:gd name="connsiteY30" fmla="*/ 5102 h 2684453"/>
              <a:gd name="connsiteX31" fmla="*/ 839314 w 3145324"/>
              <a:gd name="connsiteY31" fmla="*/ 7493 h 2684453"/>
              <a:gd name="connsiteX32" fmla="*/ 848565 w 3145324"/>
              <a:gd name="connsiteY32" fmla="*/ 10342 h 2684453"/>
              <a:gd name="connsiteX33" fmla="*/ 857815 w 3145324"/>
              <a:gd name="connsiteY33" fmla="*/ 13645 h 2684453"/>
              <a:gd name="connsiteX34" fmla="*/ 874996 w 3145324"/>
              <a:gd name="connsiteY34" fmla="*/ 20982 h 2684453"/>
              <a:gd name="connsiteX35" fmla="*/ 892175 w 3145324"/>
              <a:gd name="connsiteY35" fmla="*/ 29874 h 2684453"/>
              <a:gd name="connsiteX36" fmla="*/ 909355 w 3145324"/>
              <a:gd name="connsiteY36" fmla="*/ 40312 h 2684453"/>
              <a:gd name="connsiteX37" fmla="*/ 926535 w 3145324"/>
              <a:gd name="connsiteY37" fmla="*/ 52283 h 2684453"/>
              <a:gd name="connsiteX38" fmla="*/ 945097 w 3145324"/>
              <a:gd name="connsiteY38" fmla="*/ 66925 h 2684453"/>
              <a:gd name="connsiteX39" fmla="*/ 963659 w 3145324"/>
              <a:gd name="connsiteY39" fmla="*/ 83320 h 2684453"/>
              <a:gd name="connsiteX40" fmla="*/ 982223 w 3145324"/>
              <a:gd name="connsiteY40" fmla="*/ 101447 h 2684453"/>
              <a:gd name="connsiteX41" fmla="*/ 1000785 w 3145324"/>
              <a:gd name="connsiteY41" fmla="*/ 121278 h 2684453"/>
              <a:gd name="connsiteX42" fmla="*/ 1040656 w 3145324"/>
              <a:gd name="connsiteY42" fmla="*/ 169512 h 2684453"/>
              <a:gd name="connsiteX43" fmla="*/ 1080527 w 3145324"/>
              <a:gd name="connsiteY43" fmla="*/ 225181 h 2684453"/>
              <a:gd name="connsiteX44" fmla="*/ 1112141 w 3145324"/>
              <a:gd name="connsiteY44" fmla="*/ 274374 h 2684453"/>
              <a:gd name="connsiteX45" fmla="*/ 1143754 w 3145324"/>
              <a:gd name="connsiteY45" fmla="*/ 327825 h 2684453"/>
              <a:gd name="connsiteX46" fmla="*/ 1220422 w 3145324"/>
              <a:gd name="connsiteY46" fmla="*/ 473791 h 2684453"/>
              <a:gd name="connsiteX47" fmla="*/ 1286723 w 3145324"/>
              <a:gd name="connsiteY47" fmla="*/ 616550 h 2684453"/>
              <a:gd name="connsiteX48" fmla="*/ 1361966 w 3145324"/>
              <a:gd name="connsiteY48" fmla="*/ 793813 h 2684453"/>
              <a:gd name="connsiteX49" fmla="*/ 1429693 w 3145324"/>
              <a:gd name="connsiteY49" fmla="*/ 964067 h 2684453"/>
              <a:gd name="connsiteX50" fmla="*/ 1500514 w 3145324"/>
              <a:gd name="connsiteY50" fmla="*/ 1149439 h 2684453"/>
              <a:gd name="connsiteX51" fmla="*/ 1572662 w 3145324"/>
              <a:gd name="connsiteY51" fmla="*/ 1342218 h 2684453"/>
              <a:gd name="connsiteX52" fmla="*/ 1644166 w 3145324"/>
              <a:gd name="connsiteY52" fmla="*/ 1533288 h 2684453"/>
              <a:gd name="connsiteX53" fmla="*/ 1715632 w 3145324"/>
              <a:gd name="connsiteY53" fmla="*/ 1720369 h 2684453"/>
              <a:gd name="connsiteX54" fmla="*/ 1789958 w 3145324"/>
              <a:gd name="connsiteY54" fmla="*/ 1906725 h 2684453"/>
              <a:gd name="connsiteX55" fmla="*/ 1858601 w 3145324"/>
              <a:gd name="connsiteY55" fmla="*/ 2067885 h 2684453"/>
              <a:gd name="connsiteX56" fmla="*/ 1935815 w 3145324"/>
              <a:gd name="connsiteY56" fmla="*/ 2232749 h 2684453"/>
              <a:gd name="connsiteX57" fmla="*/ 2001570 w 3145324"/>
              <a:gd name="connsiteY57" fmla="*/ 2356612 h 2684453"/>
              <a:gd name="connsiteX58" fmla="*/ 2036699 w 3145324"/>
              <a:gd name="connsiteY58" fmla="*/ 2415747 h 2684453"/>
              <a:gd name="connsiteX59" fmla="*/ 2071827 w 3145324"/>
              <a:gd name="connsiteY59" fmla="*/ 2469597 h 2684453"/>
              <a:gd name="connsiteX60" fmla="*/ 2108184 w 3145324"/>
              <a:gd name="connsiteY60" fmla="*/ 2519481 h 2684453"/>
              <a:gd name="connsiteX61" fmla="*/ 2144540 w 3145324"/>
              <a:gd name="connsiteY61" fmla="*/ 2563159 h 2684453"/>
              <a:gd name="connsiteX62" fmla="*/ 2162528 w 3145324"/>
              <a:gd name="connsiteY62" fmla="*/ 2582403 h 2684453"/>
              <a:gd name="connsiteX63" fmla="*/ 2180516 w 3145324"/>
              <a:gd name="connsiteY63" fmla="*/ 2600045 h 2684453"/>
              <a:gd name="connsiteX64" fmla="*/ 2198505 w 3145324"/>
              <a:gd name="connsiteY64" fmla="*/ 2616065 h 2684453"/>
              <a:gd name="connsiteX65" fmla="*/ 2216493 w 3145324"/>
              <a:gd name="connsiteY65" fmla="*/ 2630437 h 2684453"/>
              <a:gd name="connsiteX66" fmla="*/ 2234247 w 3145324"/>
              <a:gd name="connsiteY66" fmla="*/ 2642993 h 2684453"/>
              <a:gd name="connsiteX67" fmla="*/ 2252000 w 3145324"/>
              <a:gd name="connsiteY67" fmla="*/ 2653913 h 2684453"/>
              <a:gd name="connsiteX68" fmla="*/ 2269755 w 3145324"/>
              <a:gd name="connsiteY68" fmla="*/ 2663183 h 2684453"/>
              <a:gd name="connsiteX69" fmla="*/ 2287509 w 3145324"/>
              <a:gd name="connsiteY69" fmla="*/ 2670792 h 2684453"/>
              <a:gd name="connsiteX70" fmla="*/ 2296451 w 3145324"/>
              <a:gd name="connsiteY70" fmla="*/ 2673993 h 2684453"/>
              <a:gd name="connsiteX71" fmla="*/ 2305394 w 3145324"/>
              <a:gd name="connsiteY71" fmla="*/ 2676767 h 2684453"/>
              <a:gd name="connsiteX72" fmla="*/ 2314337 w 3145324"/>
              <a:gd name="connsiteY72" fmla="*/ 2679116 h 2684453"/>
              <a:gd name="connsiteX73" fmla="*/ 2323278 w 3145324"/>
              <a:gd name="connsiteY73" fmla="*/ 2681039 h 2684453"/>
              <a:gd name="connsiteX74" fmla="*/ 2332221 w 3145324"/>
              <a:gd name="connsiteY74" fmla="*/ 2682535 h 2684453"/>
              <a:gd name="connsiteX75" fmla="*/ 2341164 w 3145324"/>
              <a:gd name="connsiteY75" fmla="*/ 2683603 h 2684453"/>
              <a:gd name="connsiteX76" fmla="*/ 2350106 w 3145324"/>
              <a:gd name="connsiteY76" fmla="*/ 2684242 h 2684453"/>
              <a:gd name="connsiteX77" fmla="*/ 2359049 w 3145324"/>
              <a:gd name="connsiteY77" fmla="*/ 2684454 h 2684453"/>
              <a:gd name="connsiteX78" fmla="*/ 2367977 w 3145324"/>
              <a:gd name="connsiteY78" fmla="*/ 2684237 h 2684453"/>
              <a:gd name="connsiteX79" fmla="*/ 2376905 w 3145324"/>
              <a:gd name="connsiteY79" fmla="*/ 2683595 h 2684453"/>
              <a:gd name="connsiteX80" fmla="*/ 2385835 w 3145324"/>
              <a:gd name="connsiteY80" fmla="*/ 2682525 h 2684453"/>
              <a:gd name="connsiteX81" fmla="*/ 2394764 w 3145324"/>
              <a:gd name="connsiteY81" fmla="*/ 2681029 h 2684453"/>
              <a:gd name="connsiteX82" fmla="*/ 2403692 w 3145324"/>
              <a:gd name="connsiteY82" fmla="*/ 2679107 h 2684453"/>
              <a:gd name="connsiteX83" fmla="*/ 2412621 w 3145324"/>
              <a:gd name="connsiteY83" fmla="*/ 2676759 h 2684453"/>
              <a:gd name="connsiteX84" fmla="*/ 2421550 w 3145324"/>
              <a:gd name="connsiteY84" fmla="*/ 2673988 h 2684453"/>
              <a:gd name="connsiteX85" fmla="*/ 2430478 w 3145324"/>
              <a:gd name="connsiteY85" fmla="*/ 2670792 h 2684453"/>
              <a:gd name="connsiteX86" fmla="*/ 2449652 w 3145324"/>
              <a:gd name="connsiteY86" fmla="*/ 2662502 h 2684453"/>
              <a:gd name="connsiteX87" fmla="*/ 2468827 w 3145324"/>
              <a:gd name="connsiteY87" fmla="*/ 2652276 h 2684453"/>
              <a:gd name="connsiteX88" fmla="*/ 2488002 w 3145324"/>
              <a:gd name="connsiteY88" fmla="*/ 2640128 h 2684453"/>
              <a:gd name="connsiteX89" fmla="*/ 2507177 w 3145324"/>
              <a:gd name="connsiteY89" fmla="*/ 2626075 h 2684453"/>
              <a:gd name="connsiteX90" fmla="*/ 2523745 w 3145324"/>
              <a:gd name="connsiteY90" fmla="*/ 2612416 h 2684453"/>
              <a:gd name="connsiteX91" fmla="*/ 2540312 w 3145324"/>
              <a:gd name="connsiteY91" fmla="*/ 2597365 h 2684453"/>
              <a:gd name="connsiteX92" fmla="*/ 2556879 w 3145324"/>
              <a:gd name="connsiteY92" fmla="*/ 2580941 h 2684453"/>
              <a:gd name="connsiteX93" fmla="*/ 2573447 w 3145324"/>
              <a:gd name="connsiteY93" fmla="*/ 2563159 h 2684453"/>
              <a:gd name="connsiteX94" fmla="*/ 2607504 w 3145324"/>
              <a:gd name="connsiteY94" fmla="*/ 2522429 h 2684453"/>
              <a:gd name="connsiteX95" fmla="*/ 2641560 w 3145324"/>
              <a:gd name="connsiteY95" fmla="*/ 2476240 h 2684453"/>
              <a:gd name="connsiteX96" fmla="*/ 2678988 w 3145324"/>
              <a:gd name="connsiteY96" fmla="*/ 2419436 h 2684453"/>
              <a:gd name="connsiteX97" fmla="*/ 2716416 w 3145324"/>
              <a:gd name="connsiteY97" fmla="*/ 2356612 h 2684453"/>
              <a:gd name="connsiteX98" fmla="*/ 2791429 w 3145324"/>
              <a:gd name="connsiteY98" fmla="*/ 2214025 h 2684453"/>
              <a:gd name="connsiteX99" fmla="*/ 2859386 w 3145324"/>
              <a:gd name="connsiteY99" fmla="*/ 2067885 h 2684453"/>
              <a:gd name="connsiteX100" fmla="*/ 2913344 w 3145324"/>
              <a:gd name="connsiteY100" fmla="*/ 1942201 h 2684453"/>
              <a:gd name="connsiteX101" fmla="*/ 3002355 w 3145324"/>
              <a:gd name="connsiteY101" fmla="*/ 1720369 h 2684453"/>
              <a:gd name="connsiteX102" fmla="*/ 3072512 w 3145324"/>
              <a:gd name="connsiteY102" fmla="*/ 1536762 h 2684453"/>
              <a:gd name="connsiteX103" fmla="*/ 3145324 w 3145324"/>
              <a:gd name="connsiteY103" fmla="*/ 1342218 h 268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145324" h="2684453">
                <a:moveTo>
                  <a:pt x="0" y="1342218"/>
                </a:moveTo>
                <a:lnTo>
                  <a:pt x="65597" y="1166838"/>
                </a:lnTo>
                <a:lnTo>
                  <a:pt x="142969" y="964067"/>
                </a:lnTo>
                <a:lnTo>
                  <a:pt x="217812" y="776457"/>
                </a:lnTo>
                <a:lnTo>
                  <a:pt x="285939" y="616550"/>
                </a:lnTo>
                <a:lnTo>
                  <a:pt x="356077" y="465972"/>
                </a:lnTo>
                <a:lnTo>
                  <a:pt x="428908" y="327825"/>
                </a:lnTo>
                <a:lnTo>
                  <a:pt x="468346" y="261795"/>
                </a:lnTo>
                <a:lnTo>
                  <a:pt x="507783" y="202467"/>
                </a:lnTo>
                <a:lnTo>
                  <a:pt x="539831" y="159450"/>
                </a:lnTo>
                <a:lnTo>
                  <a:pt x="571878" y="121278"/>
                </a:lnTo>
                <a:lnTo>
                  <a:pt x="591794" y="100065"/>
                </a:lnTo>
                <a:lnTo>
                  <a:pt x="611713" y="80818"/>
                </a:lnTo>
                <a:lnTo>
                  <a:pt x="631631" y="63568"/>
                </a:lnTo>
                <a:lnTo>
                  <a:pt x="651549" y="48341"/>
                </a:lnTo>
                <a:lnTo>
                  <a:pt x="667373" y="37702"/>
                </a:lnTo>
                <a:lnTo>
                  <a:pt x="683198" y="28368"/>
                </a:lnTo>
                <a:lnTo>
                  <a:pt x="699022" y="20346"/>
                </a:lnTo>
                <a:lnTo>
                  <a:pt x="714847" y="13645"/>
                </a:lnTo>
                <a:lnTo>
                  <a:pt x="732088" y="7855"/>
                </a:lnTo>
                <a:lnTo>
                  <a:pt x="740708" y="5553"/>
                </a:lnTo>
                <a:lnTo>
                  <a:pt x="749328" y="3648"/>
                </a:lnTo>
                <a:lnTo>
                  <a:pt x="757948" y="2140"/>
                </a:lnTo>
                <a:lnTo>
                  <a:pt x="766569" y="1029"/>
                </a:lnTo>
                <a:lnTo>
                  <a:pt x="775189" y="316"/>
                </a:lnTo>
                <a:lnTo>
                  <a:pt x="783810" y="0"/>
                </a:lnTo>
                <a:lnTo>
                  <a:pt x="793061" y="104"/>
                </a:lnTo>
                <a:lnTo>
                  <a:pt x="802311" y="667"/>
                </a:lnTo>
                <a:lnTo>
                  <a:pt x="811562" y="1687"/>
                </a:lnTo>
                <a:lnTo>
                  <a:pt x="820812" y="3166"/>
                </a:lnTo>
                <a:lnTo>
                  <a:pt x="830064" y="5102"/>
                </a:lnTo>
                <a:lnTo>
                  <a:pt x="839314" y="7493"/>
                </a:lnTo>
                <a:lnTo>
                  <a:pt x="848565" y="10342"/>
                </a:lnTo>
                <a:lnTo>
                  <a:pt x="857815" y="13645"/>
                </a:lnTo>
                <a:lnTo>
                  <a:pt x="874996" y="20982"/>
                </a:lnTo>
                <a:lnTo>
                  <a:pt x="892175" y="29874"/>
                </a:lnTo>
                <a:lnTo>
                  <a:pt x="909355" y="40312"/>
                </a:lnTo>
                <a:lnTo>
                  <a:pt x="926535" y="52283"/>
                </a:lnTo>
                <a:lnTo>
                  <a:pt x="945097" y="66925"/>
                </a:lnTo>
                <a:lnTo>
                  <a:pt x="963659" y="83320"/>
                </a:lnTo>
                <a:lnTo>
                  <a:pt x="982223" y="101447"/>
                </a:lnTo>
                <a:lnTo>
                  <a:pt x="1000785" y="121278"/>
                </a:lnTo>
                <a:lnTo>
                  <a:pt x="1040656" y="169512"/>
                </a:lnTo>
                <a:lnTo>
                  <a:pt x="1080527" y="225181"/>
                </a:lnTo>
                <a:lnTo>
                  <a:pt x="1112141" y="274374"/>
                </a:lnTo>
                <a:lnTo>
                  <a:pt x="1143754" y="327825"/>
                </a:lnTo>
                <a:lnTo>
                  <a:pt x="1220422" y="473791"/>
                </a:lnTo>
                <a:lnTo>
                  <a:pt x="1286723" y="616550"/>
                </a:lnTo>
                <a:lnTo>
                  <a:pt x="1361966" y="793813"/>
                </a:lnTo>
                <a:lnTo>
                  <a:pt x="1429693" y="964067"/>
                </a:lnTo>
                <a:lnTo>
                  <a:pt x="1500514" y="1149439"/>
                </a:lnTo>
                <a:lnTo>
                  <a:pt x="1572662" y="1342218"/>
                </a:lnTo>
                <a:lnTo>
                  <a:pt x="1644166" y="1533288"/>
                </a:lnTo>
                <a:lnTo>
                  <a:pt x="1715632" y="1720369"/>
                </a:lnTo>
                <a:lnTo>
                  <a:pt x="1789958" y="1906725"/>
                </a:lnTo>
                <a:lnTo>
                  <a:pt x="1858601" y="2067885"/>
                </a:lnTo>
                <a:lnTo>
                  <a:pt x="1935815" y="2232749"/>
                </a:lnTo>
                <a:lnTo>
                  <a:pt x="2001570" y="2356612"/>
                </a:lnTo>
                <a:lnTo>
                  <a:pt x="2036699" y="2415747"/>
                </a:lnTo>
                <a:lnTo>
                  <a:pt x="2071827" y="2469597"/>
                </a:lnTo>
                <a:lnTo>
                  <a:pt x="2108184" y="2519481"/>
                </a:lnTo>
                <a:lnTo>
                  <a:pt x="2144540" y="2563159"/>
                </a:lnTo>
                <a:lnTo>
                  <a:pt x="2162528" y="2582403"/>
                </a:lnTo>
                <a:lnTo>
                  <a:pt x="2180516" y="2600045"/>
                </a:lnTo>
                <a:lnTo>
                  <a:pt x="2198505" y="2616065"/>
                </a:lnTo>
                <a:lnTo>
                  <a:pt x="2216493" y="2630437"/>
                </a:lnTo>
                <a:lnTo>
                  <a:pt x="2234247" y="2642993"/>
                </a:lnTo>
                <a:lnTo>
                  <a:pt x="2252000" y="2653913"/>
                </a:lnTo>
                <a:lnTo>
                  <a:pt x="2269755" y="2663183"/>
                </a:lnTo>
                <a:lnTo>
                  <a:pt x="2287509" y="2670792"/>
                </a:lnTo>
                <a:lnTo>
                  <a:pt x="2296451" y="2673993"/>
                </a:lnTo>
                <a:lnTo>
                  <a:pt x="2305394" y="2676767"/>
                </a:lnTo>
                <a:lnTo>
                  <a:pt x="2314337" y="2679116"/>
                </a:lnTo>
                <a:lnTo>
                  <a:pt x="2323278" y="2681039"/>
                </a:lnTo>
                <a:lnTo>
                  <a:pt x="2332221" y="2682535"/>
                </a:lnTo>
                <a:lnTo>
                  <a:pt x="2341164" y="2683603"/>
                </a:lnTo>
                <a:lnTo>
                  <a:pt x="2350106" y="2684242"/>
                </a:lnTo>
                <a:lnTo>
                  <a:pt x="2359049" y="2684454"/>
                </a:lnTo>
                <a:lnTo>
                  <a:pt x="2367977" y="2684237"/>
                </a:lnTo>
                <a:lnTo>
                  <a:pt x="2376905" y="2683595"/>
                </a:lnTo>
                <a:lnTo>
                  <a:pt x="2385835" y="2682525"/>
                </a:lnTo>
                <a:lnTo>
                  <a:pt x="2394764" y="2681029"/>
                </a:lnTo>
                <a:lnTo>
                  <a:pt x="2403692" y="2679107"/>
                </a:lnTo>
                <a:lnTo>
                  <a:pt x="2412621" y="2676759"/>
                </a:lnTo>
                <a:lnTo>
                  <a:pt x="2421550" y="2673988"/>
                </a:lnTo>
                <a:lnTo>
                  <a:pt x="2430478" y="2670792"/>
                </a:lnTo>
                <a:lnTo>
                  <a:pt x="2449652" y="2662502"/>
                </a:lnTo>
                <a:lnTo>
                  <a:pt x="2468827" y="2652276"/>
                </a:lnTo>
                <a:lnTo>
                  <a:pt x="2488002" y="2640128"/>
                </a:lnTo>
                <a:lnTo>
                  <a:pt x="2507177" y="2626075"/>
                </a:lnTo>
                <a:lnTo>
                  <a:pt x="2523745" y="2612416"/>
                </a:lnTo>
                <a:lnTo>
                  <a:pt x="2540312" y="2597365"/>
                </a:lnTo>
                <a:lnTo>
                  <a:pt x="2556879" y="2580941"/>
                </a:lnTo>
                <a:lnTo>
                  <a:pt x="2573447" y="2563159"/>
                </a:lnTo>
                <a:lnTo>
                  <a:pt x="2607504" y="2522429"/>
                </a:lnTo>
                <a:lnTo>
                  <a:pt x="2641560" y="2476240"/>
                </a:lnTo>
                <a:lnTo>
                  <a:pt x="2678988" y="2419436"/>
                </a:lnTo>
                <a:lnTo>
                  <a:pt x="2716416" y="2356612"/>
                </a:lnTo>
                <a:lnTo>
                  <a:pt x="2791429" y="2214025"/>
                </a:lnTo>
                <a:lnTo>
                  <a:pt x="2859386" y="2067885"/>
                </a:lnTo>
                <a:lnTo>
                  <a:pt x="2913344" y="1942201"/>
                </a:lnTo>
                <a:lnTo>
                  <a:pt x="3002355" y="1720369"/>
                </a:lnTo>
                <a:lnTo>
                  <a:pt x="3072512" y="1536762"/>
                </a:lnTo>
                <a:lnTo>
                  <a:pt x="3145324" y="1342218"/>
                </a:lnTo>
              </a:path>
            </a:pathLst>
          </a:custGeom>
          <a:noFill/>
          <a:ln w="12700" cap="flat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7" name="TextBox 1436">
            <a:extLst>
              <a:ext uri="{FF2B5EF4-FFF2-40B4-BE49-F238E27FC236}">
                <a16:creationId xmlns:a16="http://schemas.microsoft.com/office/drawing/2014/main" id="{67C3041F-4DA8-7B7D-3FAE-77854B053E87}"/>
              </a:ext>
            </a:extLst>
          </p:cNvPr>
          <p:cNvSpPr txBox="1"/>
          <p:nvPr/>
        </p:nvSpPr>
        <p:spPr>
          <a:xfrm>
            <a:off x="8116199" y="103998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venir Next LT Pro Light" panose="020B0304020202020204" pitchFamily="34" charset="0"/>
              </a:rPr>
              <a:t>Electric field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venir Next LT Pro Light" panose="020B0304020202020204" pitchFamily="34" charset="0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n RF cavity</a:t>
            </a:r>
          </a:p>
        </p:txBody>
      </p:sp>
      <p:sp>
        <p:nvSpPr>
          <p:cNvPr id="1439" name="TextBox 1438">
            <a:extLst>
              <a:ext uri="{FF2B5EF4-FFF2-40B4-BE49-F238E27FC236}">
                <a16:creationId xmlns:a16="http://schemas.microsoft.com/office/drawing/2014/main" id="{66A70D1A-C5EC-EC52-BE5D-1BFAF0CC549C}"/>
              </a:ext>
            </a:extLst>
          </p:cNvPr>
          <p:cNvSpPr txBox="1"/>
          <p:nvPr/>
        </p:nvSpPr>
        <p:spPr>
          <a:xfrm>
            <a:off x="5422893" y="5049584"/>
            <a:ext cx="37394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However,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short bunch at cathode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results in more uncorrelated energy spread due to stronger Coulomb forces, which</a:t>
            </a:r>
            <a:endParaRPr lang="en-US" sz="1400" dirty="0">
              <a:solidFill>
                <a:prstClr val="black"/>
              </a:solidFill>
              <a:latin typeface="Avenir Next LT Pro Light" panose="020B03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limits bunch compression</a:t>
            </a: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 (or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charge)</a:t>
            </a:r>
          </a:p>
        </p:txBody>
      </p:sp>
      <p:pic>
        <p:nvPicPr>
          <p:cNvPr id="1442" name="Picture 2 1" descr="Download University of California, Los Angeles (UCLA) Logo ...">
            <a:extLst>
              <a:ext uri="{FF2B5EF4-FFF2-40B4-BE49-F238E27FC236}">
                <a16:creationId xmlns:a16="http://schemas.microsoft.com/office/drawing/2014/main" id="{855A8E65-11AE-5F5F-9C85-7425944D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9" y="6157643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" name="TextBox 1437">
            <a:extLst>
              <a:ext uri="{FF2B5EF4-FFF2-40B4-BE49-F238E27FC236}">
                <a16:creationId xmlns:a16="http://schemas.microsoft.com/office/drawing/2014/main" id="{F7DFFDA4-C69E-2677-4495-8DE1B3C9138E}"/>
              </a:ext>
            </a:extLst>
          </p:cNvPr>
          <p:cNvSpPr txBox="1"/>
          <p:nvPr/>
        </p:nvSpPr>
        <p:spPr>
          <a:xfrm>
            <a:off x="1819822" y="469523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Solution</a:t>
            </a:r>
            <a:r>
              <a:rPr lang="en-US" sz="1400" dirty="0">
                <a:solidFill>
                  <a:prstClr val="black"/>
                </a:solidFill>
                <a:latin typeface="Avenir Next LT Pro Light" panose="020B03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start with short initial bunch [2] </a:t>
            </a:r>
          </a:p>
        </p:txBody>
      </p:sp>
      <p:sp>
        <p:nvSpPr>
          <p:cNvPr id="1443" name="TextBox 1442">
            <a:extLst>
              <a:ext uri="{FF2B5EF4-FFF2-40B4-BE49-F238E27FC236}">
                <a16:creationId xmlns:a16="http://schemas.microsoft.com/office/drawing/2014/main" id="{6A0B1E13-36F9-7F88-DCDB-FFDBEF874535}"/>
              </a:ext>
            </a:extLst>
          </p:cNvPr>
          <p:cNvSpPr txBox="1"/>
          <p:nvPr/>
        </p:nvSpPr>
        <p:spPr>
          <a:xfrm>
            <a:off x="9700248" y="214637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venir Next LT Pro Light" panose="020B0304020202020204" pitchFamily="34" charset="0"/>
              </a:rPr>
              <a:t>Phase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</p:txBody>
      </p:sp>
      <p:cxnSp>
        <p:nvCxnSpPr>
          <p:cNvPr id="1445" name="Straight Arrow Connector 1444">
            <a:extLst>
              <a:ext uri="{FF2B5EF4-FFF2-40B4-BE49-F238E27FC236}">
                <a16:creationId xmlns:a16="http://schemas.microsoft.com/office/drawing/2014/main" id="{B8E4CBC8-3AE7-B4EB-F116-DF11F858807D}"/>
              </a:ext>
            </a:extLst>
          </p:cNvPr>
          <p:cNvCxnSpPr>
            <a:cxnSpLocks/>
          </p:cNvCxnSpPr>
          <p:nvPr/>
        </p:nvCxnSpPr>
        <p:spPr>
          <a:xfrm>
            <a:off x="9816650" y="2431794"/>
            <a:ext cx="458099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7" name="Straight Arrow Connector 1446">
            <a:extLst>
              <a:ext uri="{FF2B5EF4-FFF2-40B4-BE49-F238E27FC236}">
                <a16:creationId xmlns:a16="http://schemas.microsoft.com/office/drawing/2014/main" id="{99B240BB-1EA5-88DC-115F-159547D110A9}"/>
              </a:ext>
            </a:extLst>
          </p:cNvPr>
          <p:cNvCxnSpPr>
            <a:cxnSpLocks/>
          </p:cNvCxnSpPr>
          <p:nvPr/>
        </p:nvCxnSpPr>
        <p:spPr>
          <a:xfrm flipV="1">
            <a:off x="8116199" y="1112113"/>
            <a:ext cx="0" cy="32073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81FA-29D8-1CE7-74F5-A6F2B5505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8895ADD-6738-FC1E-D279-BE4D6E2D9F06}"/>
              </a:ext>
            </a:extLst>
          </p:cNvPr>
          <p:cNvGrpSpPr/>
          <p:nvPr/>
        </p:nvGrpSpPr>
        <p:grpSpPr>
          <a:xfrm>
            <a:off x="3087633" y="2018998"/>
            <a:ext cx="1066919" cy="954086"/>
            <a:chOff x="1485416" y="1587775"/>
            <a:chExt cx="1066919" cy="954086"/>
          </a:xfrm>
          <a:solidFill>
            <a:schemeClr val="bg1">
              <a:lumMod val="95000"/>
            </a:schemeClr>
          </a:solidFill>
        </p:grpSpPr>
        <p:sp>
          <p:nvSpPr>
            <p:cNvPr id="444" name="Block Arc 443">
              <a:extLst>
                <a:ext uri="{FF2B5EF4-FFF2-40B4-BE49-F238E27FC236}">
                  <a16:creationId xmlns:a16="http://schemas.microsoft.com/office/drawing/2014/main" id="{7E8C6B27-256A-FB55-F011-079AE7A77E7A}"/>
                </a:ext>
              </a:extLst>
            </p:cNvPr>
            <p:cNvSpPr/>
            <p:nvPr/>
          </p:nvSpPr>
          <p:spPr>
            <a:xfrm rot="5400000">
              <a:off x="1485416" y="158777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04F974B0-D41C-53A3-76CD-F12992247679}"/>
                </a:ext>
              </a:extLst>
            </p:cNvPr>
            <p:cNvGrpSpPr/>
            <p:nvPr/>
          </p:nvGrpSpPr>
          <p:grpSpPr>
            <a:xfrm>
              <a:off x="1605929" y="1634057"/>
              <a:ext cx="931828" cy="907804"/>
              <a:chOff x="8269828" y="5339024"/>
              <a:chExt cx="931828" cy="907804"/>
            </a:xfrm>
            <a:grpFill/>
          </p:grpSpPr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EA22AB28-9B79-1B68-7093-7B8142686DC5}"/>
                  </a:ext>
                </a:extLst>
              </p:cNvPr>
              <p:cNvGrpSpPr/>
              <p:nvPr/>
            </p:nvGrpSpPr>
            <p:grpSpPr>
              <a:xfrm>
                <a:off x="8269828" y="5339024"/>
                <a:ext cx="931828" cy="804075"/>
                <a:chOff x="392250" y="4766351"/>
                <a:chExt cx="931828" cy="804075"/>
              </a:xfrm>
              <a:grpFill/>
            </p:grpSpPr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AB1604B4-46E8-7EC7-509D-AC0B934157DF}"/>
                    </a:ext>
                  </a:extLst>
                </p:cNvPr>
                <p:cNvGrpSpPr/>
                <p:nvPr/>
              </p:nvGrpSpPr>
              <p:grpSpPr>
                <a:xfrm>
                  <a:off x="392250" y="4766351"/>
                  <a:ext cx="837890" cy="769456"/>
                  <a:chOff x="392250" y="4766351"/>
                  <a:chExt cx="837890" cy="769456"/>
                </a:xfrm>
                <a:grpFill/>
              </p:grpSpPr>
              <p:sp>
                <p:nvSpPr>
                  <p:cNvPr id="456" name="Block Arc 455">
                    <a:extLst>
                      <a:ext uri="{FF2B5EF4-FFF2-40B4-BE49-F238E27FC236}">
                        <a16:creationId xmlns:a16="http://schemas.microsoft.com/office/drawing/2014/main" id="{88179439-6825-6877-B629-D47F6F9B52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140" y="4815807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27940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7" name="Block Arc 456">
                    <a:extLst>
                      <a:ext uri="{FF2B5EF4-FFF2-40B4-BE49-F238E27FC236}">
                        <a16:creationId xmlns:a16="http://schemas.microsoft.com/office/drawing/2014/main" id="{D6931C7E-110E-463F-EBF1-F4E43AADA9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1" name="Group 450">
                  <a:extLst>
                    <a:ext uri="{FF2B5EF4-FFF2-40B4-BE49-F238E27FC236}">
                      <a16:creationId xmlns:a16="http://schemas.microsoft.com/office/drawing/2014/main" id="{DD0F0EAC-6A41-56AE-16C5-6197746FF23C}"/>
                    </a:ext>
                  </a:extLst>
                </p:cNvPr>
                <p:cNvGrpSpPr/>
                <p:nvPr/>
              </p:nvGrpSpPr>
              <p:grpSpPr>
                <a:xfrm>
                  <a:off x="398220" y="4769526"/>
                  <a:ext cx="925858" cy="800900"/>
                  <a:chOff x="186392" y="4685451"/>
                  <a:chExt cx="925858" cy="800900"/>
                </a:xfrm>
                <a:grpFill/>
              </p:grpSpPr>
              <p:grpSp>
                <p:nvGrpSpPr>
                  <p:cNvPr id="452" name="Group 451">
                    <a:extLst>
                      <a:ext uri="{FF2B5EF4-FFF2-40B4-BE49-F238E27FC236}">
                        <a16:creationId xmlns:a16="http://schemas.microsoft.com/office/drawing/2014/main" id="{571034D3-CEE3-7A92-34FD-3BFF307773B5}"/>
                      </a:ext>
                    </a:extLst>
                  </p:cNvPr>
                  <p:cNvGrpSpPr/>
                  <p:nvPr/>
                </p:nvGrpSpPr>
                <p:grpSpPr>
                  <a:xfrm>
                    <a:off x="186392" y="4685451"/>
                    <a:ext cx="924156" cy="798658"/>
                    <a:chOff x="186392" y="4685451"/>
                    <a:chExt cx="924156" cy="798658"/>
                  </a:xfrm>
                  <a:grpFill/>
                </p:grpSpPr>
                <p:sp>
                  <p:nvSpPr>
                    <p:cNvPr id="454" name="Block Arc 453">
                      <a:extLst>
                        <a:ext uri="{FF2B5EF4-FFF2-40B4-BE49-F238E27FC236}">
                          <a16:creationId xmlns:a16="http://schemas.microsoft.com/office/drawing/2014/main" id="{5AAB5B2B-60BA-5818-DFD5-9610BE197AB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6392" y="46854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0061"/>
                        <a:gd name="adj3" fmla="val 33484"/>
                      </a:avLst>
                    </a:prstGeom>
                    <a:grpFill/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90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5" name="Block Arc 454">
                      <a:extLst>
                        <a:ext uri="{FF2B5EF4-FFF2-40B4-BE49-F238E27FC236}">
                          <a16:creationId xmlns:a16="http://schemas.microsoft.com/office/drawing/2014/main" id="{85ADEC3D-A754-46D0-3357-2526ED2A89C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0548" y="4764109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234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53" name="Block Arc 452">
                    <a:extLst>
                      <a:ext uri="{FF2B5EF4-FFF2-40B4-BE49-F238E27FC236}">
                        <a16:creationId xmlns:a16="http://schemas.microsoft.com/office/drawing/2014/main" id="{CE01ADF1-76CF-399A-A4CB-C890CD2612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49" name="Block Arc 448">
                <a:extLst>
                  <a:ext uri="{FF2B5EF4-FFF2-40B4-BE49-F238E27FC236}">
                    <a16:creationId xmlns:a16="http://schemas.microsoft.com/office/drawing/2014/main" id="{CD080F88-8DE0-596E-1DE4-07223B074549}"/>
                  </a:ext>
                </a:extLst>
              </p:cNvPr>
              <p:cNvSpPr/>
              <p:nvPr/>
            </p:nvSpPr>
            <p:spPr>
              <a:xfrm rot="5400000">
                <a:off x="8478233" y="5526828"/>
                <a:ext cx="720000" cy="720000"/>
              </a:xfrm>
              <a:prstGeom prst="blockArc">
                <a:avLst>
                  <a:gd name="adj1" fmla="val 10808834"/>
                  <a:gd name="adj2" fmla="val 15368944"/>
                  <a:gd name="adj3" fmla="val 1965"/>
                </a:avLst>
              </a:prstGeom>
              <a:grpFill/>
              <a:ln w="0"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19894546" lon="17603902" rev="3408121"/>
                </a:camera>
                <a:lightRig rig="soft" dir="t"/>
              </a:scene3d>
              <a:sp3d extrusionH="419100" prstMaterial="flat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6" name="Block Arc 445">
              <a:extLst>
                <a:ext uri="{FF2B5EF4-FFF2-40B4-BE49-F238E27FC236}">
                  <a16:creationId xmlns:a16="http://schemas.microsoft.com/office/drawing/2014/main" id="{CC9A5679-A6D3-0879-776E-5644986FE494}"/>
                </a:ext>
              </a:extLst>
            </p:cNvPr>
            <p:cNvSpPr/>
            <p:nvPr/>
          </p:nvSpPr>
          <p:spPr>
            <a:xfrm rot="5400000">
              <a:off x="1832335" y="172606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Block Arc 446">
              <a:extLst>
                <a:ext uri="{FF2B5EF4-FFF2-40B4-BE49-F238E27FC236}">
                  <a16:creationId xmlns:a16="http://schemas.microsoft.com/office/drawing/2014/main" id="{766CBDF0-8574-4879-A2F0-1E9D3B9D64D8}"/>
                </a:ext>
              </a:extLst>
            </p:cNvPr>
            <p:cNvSpPr/>
            <p:nvPr/>
          </p:nvSpPr>
          <p:spPr>
            <a:xfrm rot="5400000">
              <a:off x="1880759" y="2016171"/>
              <a:ext cx="116988" cy="116988"/>
            </a:xfrm>
            <a:prstGeom prst="blockArc">
              <a:avLst>
                <a:gd name="adj1" fmla="val 10808834"/>
                <a:gd name="adj2" fmla="val 10729499"/>
                <a:gd name="adj3" fmla="val 4763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7B0C58-447C-6ABB-31BE-7E79424C5071}"/>
              </a:ext>
            </a:extLst>
          </p:cNvPr>
          <p:cNvGrpSpPr/>
          <p:nvPr/>
        </p:nvGrpSpPr>
        <p:grpSpPr>
          <a:xfrm>
            <a:off x="4253922" y="2466713"/>
            <a:ext cx="2408064" cy="1492381"/>
            <a:chOff x="4407201" y="2494842"/>
            <a:chExt cx="2408064" cy="1492381"/>
          </a:xfrm>
        </p:grpSpPr>
        <p:sp>
          <p:nvSpPr>
            <p:cNvPr id="377" name="Block Arc 376">
              <a:extLst>
                <a:ext uri="{FF2B5EF4-FFF2-40B4-BE49-F238E27FC236}">
                  <a16:creationId xmlns:a16="http://schemas.microsoft.com/office/drawing/2014/main" id="{E320176F-D090-E3B3-7C6B-07BA9EE52844}"/>
                </a:ext>
              </a:extLst>
            </p:cNvPr>
            <p:cNvSpPr/>
            <p:nvPr/>
          </p:nvSpPr>
          <p:spPr>
            <a:xfrm rot="5400000">
              <a:off x="4407201" y="2494842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6C49999F-84A8-4072-8087-4B17CDD0E3FC}"/>
                </a:ext>
              </a:extLst>
            </p:cNvPr>
            <p:cNvGrpSpPr/>
            <p:nvPr/>
          </p:nvGrpSpPr>
          <p:grpSpPr>
            <a:xfrm>
              <a:off x="4589342" y="2571033"/>
              <a:ext cx="2225923" cy="1416190"/>
              <a:chOff x="4589342" y="2571033"/>
              <a:chExt cx="2225923" cy="1416190"/>
            </a:xfrm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956A198B-86A2-C485-2277-7DDDE93C452C}"/>
                  </a:ext>
                </a:extLst>
              </p:cNvPr>
              <p:cNvGrpSpPr/>
              <p:nvPr/>
            </p:nvGrpSpPr>
            <p:grpSpPr>
              <a:xfrm>
                <a:off x="4589342" y="2571033"/>
                <a:ext cx="1356152" cy="1074507"/>
                <a:chOff x="8269828" y="5339024"/>
                <a:chExt cx="1356152" cy="1074507"/>
              </a:xfrm>
              <a:solidFill>
                <a:schemeClr val="bg1">
                  <a:lumMod val="95000"/>
                </a:schemeClr>
              </a:solidFill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FD7C67AA-D1E2-8D0B-B104-CEA55975C78C}"/>
                    </a:ext>
                  </a:extLst>
                </p:cNvPr>
                <p:cNvGrpSpPr/>
                <p:nvPr/>
              </p:nvGrpSpPr>
              <p:grpSpPr>
                <a:xfrm>
                  <a:off x="8269828" y="5339024"/>
                  <a:ext cx="931828" cy="804075"/>
                  <a:chOff x="392250" y="4766351"/>
                  <a:chExt cx="931828" cy="804075"/>
                </a:xfrm>
                <a:grpFill/>
              </p:grpSpPr>
              <p:grpSp>
                <p:nvGrpSpPr>
                  <p:cNvPr id="418" name="Group 417">
                    <a:extLst>
                      <a:ext uri="{FF2B5EF4-FFF2-40B4-BE49-F238E27FC236}">
                        <a16:creationId xmlns:a16="http://schemas.microsoft.com/office/drawing/2014/main" id="{6BF5F2B5-10CD-F055-4775-B7DDBB881D0D}"/>
                      </a:ext>
                    </a:extLst>
                  </p:cNvPr>
                  <p:cNvGrpSpPr/>
                  <p:nvPr/>
                </p:nvGrpSpPr>
                <p:grpSpPr>
                  <a:xfrm>
                    <a:off x="392250" y="4766351"/>
                    <a:ext cx="837890" cy="767075"/>
                    <a:chOff x="392250" y="4766351"/>
                    <a:chExt cx="837890" cy="767075"/>
                  </a:xfrm>
                  <a:grpFill/>
                </p:grpSpPr>
                <p:sp>
                  <p:nvSpPr>
                    <p:cNvPr id="424" name="Block Arc 423">
                      <a:extLst>
                        <a:ext uri="{FF2B5EF4-FFF2-40B4-BE49-F238E27FC236}">
                          <a16:creationId xmlns:a16="http://schemas.microsoft.com/office/drawing/2014/main" id="{CD99DA94-BD54-AA1E-BFDB-C3EF7178500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10140" y="481342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3492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5" name="Block Arc 424">
                      <a:extLst>
                        <a:ext uri="{FF2B5EF4-FFF2-40B4-BE49-F238E27FC236}">
                          <a16:creationId xmlns:a16="http://schemas.microsoft.com/office/drawing/2014/main" id="{F1A1BA6C-7534-D161-5D1D-C63BB6F972B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841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49777BE9-A65B-BC6D-5DCE-6F3EBE812A61}"/>
                      </a:ext>
                    </a:extLst>
                  </p:cNvPr>
                  <p:cNvGrpSpPr/>
                  <p:nvPr/>
                </p:nvGrpSpPr>
                <p:grpSpPr>
                  <a:xfrm>
                    <a:off x="398220" y="4769526"/>
                    <a:ext cx="925858" cy="800900"/>
                    <a:chOff x="186392" y="4685451"/>
                    <a:chExt cx="925858" cy="800900"/>
                  </a:xfrm>
                  <a:grpFill/>
                </p:grpSpPr>
                <p:grpSp>
                  <p:nvGrpSpPr>
                    <p:cNvPr id="420" name="Group 419">
                      <a:extLst>
                        <a:ext uri="{FF2B5EF4-FFF2-40B4-BE49-F238E27FC236}">
                          <a16:creationId xmlns:a16="http://schemas.microsoft.com/office/drawing/2014/main" id="{31DC6E92-A94E-2D21-A14A-0C2DE62AAF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392" y="4685451"/>
                      <a:ext cx="924156" cy="798658"/>
                      <a:chOff x="186392" y="4685451"/>
                      <a:chExt cx="924156" cy="798658"/>
                    </a:xfrm>
                    <a:grpFill/>
                  </p:grpSpPr>
                  <p:sp>
                    <p:nvSpPr>
                      <p:cNvPr id="422" name="Block Arc 421">
                        <a:extLst>
                          <a:ext uri="{FF2B5EF4-FFF2-40B4-BE49-F238E27FC236}">
                            <a16:creationId xmlns:a16="http://schemas.microsoft.com/office/drawing/2014/main" id="{978158BB-8051-E6EE-8C1B-9850FC77D9B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23" name="Block Arc 422">
                        <a:extLst>
                          <a:ext uri="{FF2B5EF4-FFF2-40B4-BE49-F238E27FC236}">
                            <a16:creationId xmlns:a16="http://schemas.microsoft.com/office/drawing/2014/main" id="{02C3EB47-8670-817B-4179-C1C7B7B5A3F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0548" y="4764109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34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1" name="Block Arc 420">
                      <a:extLst>
                        <a:ext uri="{FF2B5EF4-FFF2-40B4-BE49-F238E27FC236}">
                          <a16:creationId xmlns:a16="http://schemas.microsoft.com/office/drawing/2014/main" id="{8F1523A7-825D-322C-4081-91D0247A0C8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07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06" name="Block Arc 405">
                  <a:extLst>
                    <a:ext uri="{FF2B5EF4-FFF2-40B4-BE49-F238E27FC236}">
                      <a16:creationId xmlns:a16="http://schemas.microsoft.com/office/drawing/2014/main" id="{DCEE8FB4-8E88-1C3F-8AC7-EF27B29335CF}"/>
                    </a:ext>
                  </a:extLst>
                </p:cNvPr>
                <p:cNvSpPr/>
                <p:nvPr/>
              </p:nvSpPr>
              <p:spPr>
                <a:xfrm rot="5400000">
                  <a:off x="8463674" y="5519869"/>
                  <a:ext cx="720000" cy="720000"/>
                </a:xfrm>
                <a:prstGeom prst="blockArc">
                  <a:avLst>
                    <a:gd name="adj1" fmla="val 10808834"/>
                    <a:gd name="adj2" fmla="val 15368944"/>
                    <a:gd name="adj3" fmla="val 1965"/>
                  </a:avLst>
                </a:prstGeom>
                <a:grpFill/>
                <a:ln w="0"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4762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190D547C-E22A-8911-A7B5-E6281B9A56BE}"/>
                    </a:ext>
                  </a:extLst>
                </p:cNvPr>
                <p:cNvGrpSpPr/>
                <p:nvPr/>
              </p:nvGrpSpPr>
              <p:grpSpPr>
                <a:xfrm>
                  <a:off x="8492180" y="5429405"/>
                  <a:ext cx="1133800" cy="984126"/>
                  <a:chOff x="181630" y="4683070"/>
                  <a:chExt cx="1133800" cy="984126"/>
                </a:xfrm>
                <a:grpFill/>
              </p:grpSpPr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84D29DA3-1189-D9F9-57DE-822BA736C879}"/>
                      </a:ext>
                    </a:extLst>
                  </p:cNvPr>
                  <p:cNvGrpSpPr/>
                  <p:nvPr/>
                </p:nvGrpSpPr>
                <p:grpSpPr>
                  <a:xfrm>
                    <a:off x="181630" y="4683070"/>
                    <a:ext cx="1133800" cy="883855"/>
                    <a:chOff x="181630" y="4683070"/>
                    <a:chExt cx="1133800" cy="883855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55042275-7469-56FA-B3BA-D588B4E98E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048510" cy="850693"/>
                      <a:chOff x="181630" y="4683070"/>
                      <a:chExt cx="1048510" cy="850693"/>
                    </a:xfrm>
                    <a:grpFill/>
                  </p:grpSpPr>
                  <p:grpSp>
                    <p:nvGrpSpPr>
                      <p:cNvPr id="414" name="Group 413">
                        <a:extLst>
                          <a:ext uri="{FF2B5EF4-FFF2-40B4-BE49-F238E27FC236}">
                            <a16:creationId xmlns:a16="http://schemas.microsoft.com/office/drawing/2014/main" id="{62F39840-4E52-7534-B8A6-4A62BBE6C3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sp>
                      <p:nvSpPr>
                        <p:cNvPr id="416" name="Block Arc 415">
                          <a:extLst>
                            <a:ext uri="{FF2B5EF4-FFF2-40B4-BE49-F238E27FC236}">
                              <a16:creationId xmlns:a16="http://schemas.microsoft.com/office/drawing/2014/main" id="{8AFD47D2-6781-BED3-6AC9-A24CBFA5A4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1630" y="468307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7" name="Block Arc 416">
                          <a:extLst>
                            <a:ext uri="{FF2B5EF4-FFF2-40B4-BE49-F238E27FC236}">
                              <a16:creationId xmlns:a16="http://schemas.microsoft.com/office/drawing/2014/main" id="{7B3A9501-325E-EE0B-891D-D608BDB43B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10140" y="4813763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3810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5" name="Block Arc 414">
                        <a:extLst>
                          <a:ext uri="{FF2B5EF4-FFF2-40B4-BE49-F238E27FC236}">
                            <a16:creationId xmlns:a16="http://schemas.microsoft.com/office/drawing/2014/main" id="{3CDA0CFA-745D-31B9-DBA2-42CB208A7E1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3E5AC9C2-C125-E374-6D74-582447AE2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17210" cy="797399"/>
                      <a:chOff x="186392" y="4685451"/>
                      <a:chExt cx="917210" cy="797399"/>
                    </a:xfrm>
                    <a:grpFill/>
                  </p:grpSpPr>
                  <p:sp>
                    <p:nvSpPr>
                      <p:cNvPr id="412" name="Block Arc 411">
                        <a:extLst>
                          <a:ext uri="{FF2B5EF4-FFF2-40B4-BE49-F238E27FC236}">
                            <a16:creationId xmlns:a16="http://schemas.microsoft.com/office/drawing/2014/main" id="{AB87FED8-B006-7C6F-3D97-BA455B5A768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13" name="Block Arc 412">
                        <a:extLst>
                          <a:ext uri="{FF2B5EF4-FFF2-40B4-BE49-F238E27FC236}">
                            <a16:creationId xmlns:a16="http://schemas.microsoft.com/office/drawing/2014/main" id="{78FCFA49-2AC9-78EC-3090-51A3C6052F6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83602" y="4762850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286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09" name="Block Arc 408">
                    <a:extLst>
                      <a:ext uri="{FF2B5EF4-FFF2-40B4-BE49-F238E27FC236}">
                        <a16:creationId xmlns:a16="http://schemas.microsoft.com/office/drawing/2014/main" id="{13B24FD1-DE9F-A5C1-E275-63B73B93BE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6096" y="4947196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86AAAD69-8B89-2899-6A66-958F6134322B}"/>
                  </a:ext>
                </a:extLst>
              </p:cNvPr>
              <p:cNvGrpSpPr/>
              <p:nvPr/>
            </p:nvGrpSpPr>
            <p:grpSpPr>
              <a:xfrm>
                <a:off x="5236461" y="2827808"/>
                <a:ext cx="1578804" cy="1159415"/>
                <a:chOff x="5236461" y="2827808"/>
                <a:chExt cx="1578804" cy="1159415"/>
              </a:xfrm>
            </p:grpSpPr>
            <p:sp>
              <p:nvSpPr>
                <p:cNvPr id="381" name="Block Arc 380">
                  <a:extLst>
                    <a:ext uri="{FF2B5EF4-FFF2-40B4-BE49-F238E27FC236}">
                      <a16:creationId xmlns:a16="http://schemas.microsoft.com/office/drawing/2014/main" id="{008C6D78-EF08-7234-2940-66BA823C739B}"/>
                    </a:ext>
                  </a:extLst>
                </p:cNvPr>
                <p:cNvSpPr/>
                <p:nvPr/>
              </p:nvSpPr>
              <p:spPr>
                <a:xfrm rot="5400000">
                  <a:off x="5236461" y="2827808"/>
                  <a:ext cx="720000" cy="720000"/>
                </a:xfrm>
                <a:prstGeom prst="blockArc">
                  <a:avLst>
                    <a:gd name="adj1" fmla="val 10808834"/>
                    <a:gd name="adj2" fmla="val 10061"/>
                    <a:gd name="adj3" fmla="val 3348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82" name="Group 381">
                  <a:extLst>
                    <a:ext uri="{FF2B5EF4-FFF2-40B4-BE49-F238E27FC236}">
                      <a16:creationId xmlns:a16="http://schemas.microsoft.com/office/drawing/2014/main" id="{ADCF96B2-6692-AC84-D791-B93DA801FD9B}"/>
                    </a:ext>
                  </a:extLst>
                </p:cNvPr>
                <p:cNvGrpSpPr/>
                <p:nvPr/>
              </p:nvGrpSpPr>
              <p:grpSpPr>
                <a:xfrm>
                  <a:off x="5449933" y="2912716"/>
                  <a:ext cx="1356152" cy="1074507"/>
                  <a:chOff x="8269828" y="5339024"/>
                  <a:chExt cx="1356152" cy="1074507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384" name="Group 383">
                    <a:extLst>
                      <a:ext uri="{FF2B5EF4-FFF2-40B4-BE49-F238E27FC236}">
                        <a16:creationId xmlns:a16="http://schemas.microsoft.com/office/drawing/2014/main" id="{AFF2F82B-576C-BB4D-8E12-5DA24878BD0D}"/>
                      </a:ext>
                    </a:extLst>
                  </p:cNvPr>
                  <p:cNvGrpSpPr/>
                  <p:nvPr/>
                </p:nvGrpSpPr>
                <p:grpSpPr>
                  <a:xfrm>
                    <a:off x="8269828" y="5339024"/>
                    <a:ext cx="931828" cy="804075"/>
                    <a:chOff x="392250" y="4766351"/>
                    <a:chExt cx="931828" cy="804075"/>
                  </a:xfrm>
                  <a:grpFill/>
                </p:grpSpPr>
                <p:grpSp>
                  <p:nvGrpSpPr>
                    <p:cNvPr id="397" name="Group 396">
                      <a:extLst>
                        <a:ext uri="{FF2B5EF4-FFF2-40B4-BE49-F238E27FC236}">
                          <a16:creationId xmlns:a16="http://schemas.microsoft.com/office/drawing/2014/main" id="{41976007-85D6-F89F-CBFC-4620464063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2250" y="4766351"/>
                      <a:ext cx="837890" cy="767075"/>
                      <a:chOff x="392250" y="4766351"/>
                      <a:chExt cx="837890" cy="767075"/>
                    </a:xfrm>
                    <a:grpFill/>
                  </p:grpSpPr>
                  <p:sp>
                    <p:nvSpPr>
                      <p:cNvPr id="403" name="Block Arc 402">
                        <a:extLst>
                          <a:ext uri="{FF2B5EF4-FFF2-40B4-BE49-F238E27FC236}">
                            <a16:creationId xmlns:a16="http://schemas.microsoft.com/office/drawing/2014/main" id="{DC45617A-B4A7-319F-9414-9F8500A0B83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10140" y="4813426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3810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04" name="Block Arc 403">
                        <a:extLst>
                          <a:ext uri="{FF2B5EF4-FFF2-40B4-BE49-F238E27FC236}">
                            <a16:creationId xmlns:a16="http://schemas.microsoft.com/office/drawing/2014/main" id="{F444B660-8A13-A3C3-D77F-1F58BCB8B31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8" name="Group 397">
                      <a:extLst>
                        <a:ext uri="{FF2B5EF4-FFF2-40B4-BE49-F238E27FC236}">
                          <a16:creationId xmlns:a16="http://schemas.microsoft.com/office/drawing/2014/main" id="{C44275E7-4EF1-BD64-0469-34E9E47874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25858" cy="800900"/>
                      <a:chOff x="186392" y="4685451"/>
                      <a:chExt cx="925858" cy="800900"/>
                    </a:xfrm>
                    <a:grpFill/>
                  </p:grpSpPr>
                  <p:grpSp>
                    <p:nvGrpSpPr>
                      <p:cNvPr id="399" name="Group 398">
                        <a:extLst>
                          <a:ext uri="{FF2B5EF4-FFF2-40B4-BE49-F238E27FC236}">
                            <a16:creationId xmlns:a16="http://schemas.microsoft.com/office/drawing/2014/main" id="{7276020F-45D2-565A-69C1-03F3A9E639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6392" y="4685451"/>
                        <a:ext cx="924156" cy="798658"/>
                        <a:chOff x="186392" y="4685451"/>
                        <a:chExt cx="924156" cy="798658"/>
                      </a:xfrm>
                      <a:grpFill/>
                    </p:grpSpPr>
                    <p:sp>
                      <p:nvSpPr>
                        <p:cNvPr id="401" name="Block Arc 400">
                          <a:extLst>
                            <a:ext uri="{FF2B5EF4-FFF2-40B4-BE49-F238E27FC236}">
                              <a16:creationId xmlns:a16="http://schemas.microsoft.com/office/drawing/2014/main" id="{FC5F0DA7-DB9B-4E56-15C2-2975D022FF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2" name="Block Arc 401">
                          <a:extLst>
                            <a:ext uri="{FF2B5EF4-FFF2-40B4-BE49-F238E27FC236}">
                              <a16:creationId xmlns:a16="http://schemas.microsoft.com/office/drawing/2014/main" id="{FC90AEDC-59CB-72C9-F0F3-A236EC4C0B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0548" y="4764109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34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0" name="Block Arc 399">
                        <a:extLst>
                          <a:ext uri="{FF2B5EF4-FFF2-40B4-BE49-F238E27FC236}">
                            <a16:creationId xmlns:a16="http://schemas.microsoft.com/office/drawing/2014/main" id="{F7EBC56D-0103-0A63-9157-15EB2C08E6D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85" name="Block Arc 384">
                    <a:extLst>
                      <a:ext uri="{FF2B5EF4-FFF2-40B4-BE49-F238E27FC236}">
                        <a16:creationId xmlns:a16="http://schemas.microsoft.com/office/drawing/2014/main" id="{36E11D16-890F-B9C2-7648-3559CD3054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63674" y="5519869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CB9D9CDC-1BBF-B5CF-4F7C-8D711A18188A}"/>
                      </a:ext>
                    </a:extLst>
                  </p:cNvPr>
                  <p:cNvGrpSpPr/>
                  <p:nvPr/>
                </p:nvGrpSpPr>
                <p:grpSpPr>
                  <a:xfrm>
                    <a:off x="8492180" y="5429405"/>
                    <a:ext cx="1133800" cy="984126"/>
                    <a:chOff x="181630" y="4683070"/>
                    <a:chExt cx="1133800" cy="984126"/>
                  </a:xfrm>
                  <a:grpFill/>
                </p:grpSpPr>
                <p:grpSp>
                  <p:nvGrpSpPr>
                    <p:cNvPr id="387" name="Group 386">
                      <a:extLst>
                        <a:ext uri="{FF2B5EF4-FFF2-40B4-BE49-F238E27FC236}">
                          <a16:creationId xmlns:a16="http://schemas.microsoft.com/office/drawing/2014/main" id="{A2EE357B-F5F3-03EE-8A1F-B3289F0D91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133800" cy="883855"/>
                      <a:chOff x="181630" y="4683070"/>
                      <a:chExt cx="1133800" cy="883855"/>
                    </a:xfrm>
                    <a:grpFill/>
                  </p:grpSpPr>
                  <p:grpSp>
                    <p:nvGrpSpPr>
                      <p:cNvPr id="389" name="Group 388">
                        <a:extLst>
                          <a:ext uri="{FF2B5EF4-FFF2-40B4-BE49-F238E27FC236}">
                            <a16:creationId xmlns:a16="http://schemas.microsoft.com/office/drawing/2014/main" id="{518B6D04-BBAA-E146-8498-88BD81CE91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grpSp>
                      <p:nvGrpSpPr>
                        <p:cNvPr id="393" name="Group 392">
                          <a:extLst>
                            <a:ext uri="{FF2B5EF4-FFF2-40B4-BE49-F238E27FC236}">
                              <a16:creationId xmlns:a16="http://schemas.microsoft.com/office/drawing/2014/main" id="{98C92604-ECDA-876C-7D41-570FEA4A54B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630" y="4683070"/>
                          <a:ext cx="1048510" cy="850693"/>
                          <a:chOff x="181630" y="4683070"/>
                          <a:chExt cx="1048510" cy="850693"/>
                        </a:xfrm>
                        <a:grpFill/>
                      </p:grpSpPr>
                      <p:sp>
                        <p:nvSpPr>
                          <p:cNvPr id="395" name="Block Arc 394">
                            <a:extLst>
                              <a:ext uri="{FF2B5EF4-FFF2-40B4-BE49-F238E27FC236}">
                                <a16:creationId xmlns:a16="http://schemas.microsoft.com/office/drawing/2014/main" id="{5861C5D2-04AB-7033-11E5-543AE4E368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1630" y="4683070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6" name="Block Arc 395">
                            <a:extLst>
                              <a:ext uri="{FF2B5EF4-FFF2-40B4-BE49-F238E27FC236}">
                                <a16:creationId xmlns:a16="http://schemas.microsoft.com/office/drawing/2014/main" id="{6812821F-251F-45C2-C951-B878B9CE8C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10140" y="4813763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38100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94" name="Block Arc 393">
                          <a:extLst>
                            <a:ext uri="{FF2B5EF4-FFF2-40B4-BE49-F238E27FC236}">
                              <a16:creationId xmlns:a16="http://schemas.microsoft.com/office/drawing/2014/main" id="{7A26D53D-0F9D-0269-D796-2BF27D7B5D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2250" y="47663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07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0" name="Group 389">
                        <a:extLst>
                          <a:ext uri="{FF2B5EF4-FFF2-40B4-BE49-F238E27FC236}">
                            <a16:creationId xmlns:a16="http://schemas.microsoft.com/office/drawing/2014/main" id="{AD310F1A-762F-6EFC-EE44-443F8214A7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220" y="4769526"/>
                        <a:ext cx="917210" cy="797399"/>
                        <a:chOff x="186392" y="4685451"/>
                        <a:chExt cx="917210" cy="797399"/>
                      </a:xfrm>
                      <a:grpFill/>
                    </p:grpSpPr>
                    <p:sp>
                      <p:nvSpPr>
                        <p:cNvPr id="391" name="Block Arc 390">
                          <a:extLst>
                            <a:ext uri="{FF2B5EF4-FFF2-40B4-BE49-F238E27FC236}">
                              <a16:creationId xmlns:a16="http://schemas.microsoft.com/office/drawing/2014/main" id="{BA5F955C-8092-98A2-1322-7E1F40C3F4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2" name="Block Arc 391">
                          <a:extLst>
                            <a:ext uri="{FF2B5EF4-FFF2-40B4-BE49-F238E27FC236}">
                              <a16:creationId xmlns:a16="http://schemas.microsoft.com/office/drawing/2014/main" id="{8F48133B-4591-BF2F-F235-172D9D4435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83602" y="476285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286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388" name="Block Arc 387">
                      <a:extLst>
                        <a:ext uri="{FF2B5EF4-FFF2-40B4-BE49-F238E27FC236}">
                          <a16:creationId xmlns:a16="http://schemas.microsoft.com/office/drawing/2014/main" id="{5585C1BF-6531-B77A-46D5-AD729BB8079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86096" y="494719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5368944"/>
                        <a:gd name="adj3" fmla="val 1965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4635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83" name="Block Arc 382">
                  <a:extLst>
                    <a:ext uri="{FF2B5EF4-FFF2-40B4-BE49-F238E27FC236}">
                      <a16:creationId xmlns:a16="http://schemas.microsoft.com/office/drawing/2014/main" id="{0339905B-C222-3B50-D38B-51E83B76CD51}"/>
                    </a:ext>
                  </a:extLst>
                </p:cNvPr>
                <p:cNvSpPr/>
                <p:nvPr/>
              </p:nvSpPr>
              <p:spPr>
                <a:xfrm rot="5400000">
                  <a:off x="6095265" y="3172312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C26B1D-CE8F-9A9C-D67B-D599EE66DEF3}"/>
              </a:ext>
            </a:extLst>
          </p:cNvPr>
          <p:cNvCxnSpPr>
            <a:cxnSpLocks noChangeAspect="1"/>
            <a:stCxn id="447" idx="2"/>
          </p:cNvCxnSpPr>
          <p:nvPr/>
        </p:nvCxnSpPr>
        <p:spPr>
          <a:xfrm>
            <a:off x="3541469" y="2505914"/>
            <a:ext cx="4824000" cy="1846173"/>
          </a:xfrm>
          <a:prstGeom prst="line">
            <a:avLst/>
          </a:prstGeom>
          <a:ln w="12700">
            <a:solidFill>
              <a:srgbClr val="00B050"/>
            </a:solidFill>
          </a:ln>
          <a:effectLst>
            <a:glow rad="63500">
              <a:srgbClr val="60CE9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A3A14D-7FFA-5EAE-699C-E21461800251}"/>
              </a:ext>
            </a:extLst>
          </p:cNvPr>
          <p:cNvGrpSpPr/>
          <p:nvPr/>
        </p:nvGrpSpPr>
        <p:grpSpPr>
          <a:xfrm>
            <a:off x="4028629" y="2736933"/>
            <a:ext cx="452616" cy="827369"/>
            <a:chOff x="3647961" y="2551108"/>
            <a:chExt cx="452616" cy="827369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B7EB2CB-8E2E-DAFE-27DF-B89B7843D424}"/>
                </a:ext>
              </a:extLst>
            </p:cNvPr>
            <p:cNvSpPr/>
            <p:nvPr/>
          </p:nvSpPr>
          <p:spPr>
            <a:xfrm>
              <a:off x="3654311" y="2910706"/>
              <a:ext cx="446266" cy="467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1032FF61-550C-C5DF-F3BA-1C6595C4F678}"/>
                </a:ext>
              </a:extLst>
            </p:cNvPr>
            <p:cNvCxnSpPr/>
            <p:nvPr/>
          </p:nvCxnSpPr>
          <p:spPr>
            <a:xfrm flipV="1">
              <a:off x="3647961" y="256412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7058458-3C19-FC83-381E-DA716C1E9D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69903" y="255110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27A3726-5596-FA94-C43B-43D20499CFAB}"/>
              </a:ext>
            </a:extLst>
          </p:cNvPr>
          <p:cNvSpPr/>
          <p:nvPr/>
        </p:nvSpPr>
        <p:spPr>
          <a:xfrm>
            <a:off x="8008240" y="3475191"/>
            <a:ext cx="446266" cy="467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CCF599-F9FF-26C6-EB7E-DA7A87BFF05B}"/>
              </a:ext>
            </a:extLst>
          </p:cNvPr>
          <p:cNvGrpSpPr/>
          <p:nvPr/>
        </p:nvGrpSpPr>
        <p:grpSpPr>
          <a:xfrm flipV="1">
            <a:off x="8008241" y="3938690"/>
            <a:ext cx="445075" cy="365948"/>
            <a:chOff x="9452105" y="3801138"/>
            <a:chExt cx="445075" cy="365948"/>
          </a:xfrm>
        </p:grpSpPr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B265C299-68BA-3560-93B7-7DED5284E717}"/>
                </a:ext>
              </a:extLst>
            </p:cNvPr>
            <p:cNvCxnSpPr/>
            <p:nvPr/>
          </p:nvCxnSpPr>
          <p:spPr>
            <a:xfrm flipV="1">
              <a:off x="9452105" y="381415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937ED383-9F96-0BAF-0F74-B849E9779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74047" y="380113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 descr="\documentclass{article}&#10;\usepackage{amsmath}&#10;\pagestyle{empty}&#10;\begin{document}&#10;&#10;rf photogun&#10;&#10;&#10;\end{document}" title="IguanaTex Vector Display">
            <a:extLst>
              <a:ext uri="{FF2B5EF4-FFF2-40B4-BE49-F238E27FC236}">
                <a16:creationId xmlns:a16="http://schemas.microsoft.com/office/drawing/2014/main" id="{67AE1937-7274-9E19-42EB-F501473184E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rot="1242975">
            <a:off x="3667248" y="2162953"/>
            <a:ext cx="773291" cy="138317"/>
            <a:chOff x="4409656" y="2551075"/>
            <a:chExt cx="773291" cy="138317"/>
          </a:xfrm>
        </p:grpSpPr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BB604A6-7A56-3FFF-05E9-EAAF23E18CF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09656" y="2591006"/>
              <a:ext cx="51015" cy="67109"/>
            </a:xfrm>
            <a:custGeom>
              <a:avLst/>
              <a:gdLst>
                <a:gd name="connsiteX0" fmla="*/ 21181 w 51015"/>
                <a:gd name="connsiteY0" fmla="*/ 16764 h 67109"/>
                <a:gd name="connsiteX1" fmla="*/ 21181 w 51015"/>
                <a:gd name="connsiteY1" fmla="*/ 63 h 67109"/>
                <a:gd name="connsiteX2" fmla="*/ 77 w 51015"/>
                <a:gd name="connsiteY2" fmla="*/ 1733 h 67109"/>
                <a:gd name="connsiteX3" fmla="*/ 77 w 51015"/>
                <a:gd name="connsiteY3" fmla="*/ 6440 h 67109"/>
                <a:gd name="connsiteX4" fmla="*/ 11920 w 51015"/>
                <a:gd name="connsiteY4" fmla="*/ 14942 h 67109"/>
                <a:gd name="connsiteX5" fmla="*/ 11920 w 51015"/>
                <a:gd name="connsiteY5" fmla="*/ 55633 h 67109"/>
                <a:gd name="connsiteX6" fmla="*/ 77 w 51015"/>
                <a:gd name="connsiteY6" fmla="*/ 62465 h 67109"/>
                <a:gd name="connsiteX7" fmla="*/ 77 w 51015"/>
                <a:gd name="connsiteY7" fmla="*/ 67172 h 67109"/>
                <a:gd name="connsiteX8" fmla="*/ 17385 w 51015"/>
                <a:gd name="connsiteY8" fmla="*/ 66716 h 67109"/>
                <a:gd name="connsiteX9" fmla="*/ 36668 w 51015"/>
                <a:gd name="connsiteY9" fmla="*/ 67172 h 67109"/>
                <a:gd name="connsiteX10" fmla="*/ 36668 w 51015"/>
                <a:gd name="connsiteY10" fmla="*/ 62465 h 67109"/>
                <a:gd name="connsiteX11" fmla="*/ 33479 w 51015"/>
                <a:gd name="connsiteY11" fmla="*/ 62465 h 67109"/>
                <a:gd name="connsiteX12" fmla="*/ 21940 w 51015"/>
                <a:gd name="connsiteY12" fmla="*/ 55329 h 67109"/>
                <a:gd name="connsiteX13" fmla="*/ 21940 w 51015"/>
                <a:gd name="connsiteY13" fmla="*/ 31947 h 67109"/>
                <a:gd name="connsiteX14" fmla="*/ 39856 w 51015"/>
                <a:gd name="connsiteY14" fmla="*/ 3403 h 67109"/>
                <a:gd name="connsiteX15" fmla="*/ 41526 w 51015"/>
                <a:gd name="connsiteY15" fmla="*/ 3555 h 67109"/>
                <a:gd name="connsiteX16" fmla="*/ 38034 w 51015"/>
                <a:gd name="connsiteY16" fmla="*/ 9476 h 67109"/>
                <a:gd name="connsiteX17" fmla="*/ 44563 w 51015"/>
                <a:gd name="connsiteY17" fmla="*/ 16005 h 67109"/>
                <a:gd name="connsiteX18" fmla="*/ 51092 w 51015"/>
                <a:gd name="connsiteY18" fmla="*/ 9324 h 67109"/>
                <a:gd name="connsiteX19" fmla="*/ 39856 w 51015"/>
                <a:gd name="connsiteY19" fmla="*/ 63 h 67109"/>
                <a:gd name="connsiteX20" fmla="*/ 21181 w 51015"/>
                <a:gd name="connsiteY20" fmla="*/ 16764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15" h="67109">
                  <a:moveTo>
                    <a:pt x="21181" y="16764"/>
                  </a:moveTo>
                  <a:lnTo>
                    <a:pt x="21181" y="63"/>
                  </a:lnTo>
                  <a:lnTo>
                    <a:pt x="77" y="1733"/>
                  </a:lnTo>
                  <a:lnTo>
                    <a:pt x="77" y="6440"/>
                  </a:lnTo>
                  <a:cubicBezTo>
                    <a:pt x="10705" y="6440"/>
                    <a:pt x="11920" y="7502"/>
                    <a:pt x="11920" y="14942"/>
                  </a:cubicBezTo>
                  <a:lnTo>
                    <a:pt x="11920" y="55633"/>
                  </a:lnTo>
                  <a:cubicBezTo>
                    <a:pt x="11920" y="62465"/>
                    <a:pt x="10249" y="62465"/>
                    <a:pt x="77" y="62465"/>
                  </a:cubicBezTo>
                  <a:lnTo>
                    <a:pt x="77" y="67172"/>
                  </a:lnTo>
                  <a:cubicBezTo>
                    <a:pt x="5998" y="67020"/>
                    <a:pt x="13134" y="66716"/>
                    <a:pt x="17385" y="66716"/>
                  </a:cubicBezTo>
                  <a:cubicBezTo>
                    <a:pt x="23459" y="66716"/>
                    <a:pt x="30595" y="66716"/>
                    <a:pt x="36668" y="67172"/>
                  </a:cubicBezTo>
                  <a:lnTo>
                    <a:pt x="36668" y="62465"/>
                  </a:lnTo>
                  <a:lnTo>
                    <a:pt x="33479" y="62465"/>
                  </a:lnTo>
                  <a:cubicBezTo>
                    <a:pt x="22244" y="62465"/>
                    <a:pt x="21940" y="60795"/>
                    <a:pt x="21940" y="55329"/>
                  </a:cubicBezTo>
                  <a:lnTo>
                    <a:pt x="21940" y="31947"/>
                  </a:lnTo>
                  <a:cubicBezTo>
                    <a:pt x="21940" y="16916"/>
                    <a:pt x="28317" y="3403"/>
                    <a:pt x="39856" y="3403"/>
                  </a:cubicBezTo>
                  <a:cubicBezTo>
                    <a:pt x="40919" y="3403"/>
                    <a:pt x="41223" y="3403"/>
                    <a:pt x="41526" y="3555"/>
                  </a:cubicBezTo>
                  <a:cubicBezTo>
                    <a:pt x="41071" y="3707"/>
                    <a:pt x="38034" y="5529"/>
                    <a:pt x="38034" y="9476"/>
                  </a:cubicBezTo>
                  <a:cubicBezTo>
                    <a:pt x="38034" y="13728"/>
                    <a:pt x="41223" y="16005"/>
                    <a:pt x="44563" y="16005"/>
                  </a:cubicBezTo>
                  <a:cubicBezTo>
                    <a:pt x="47296" y="16005"/>
                    <a:pt x="51092" y="14183"/>
                    <a:pt x="51092" y="9324"/>
                  </a:cubicBezTo>
                  <a:cubicBezTo>
                    <a:pt x="51092" y="4466"/>
                    <a:pt x="46385" y="63"/>
                    <a:pt x="39856" y="63"/>
                  </a:cubicBezTo>
                  <a:cubicBezTo>
                    <a:pt x="28773" y="63"/>
                    <a:pt x="23307" y="10235"/>
                    <a:pt x="21181" y="167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B5ABEC0-B1A7-52D0-C150-8847AF8D27A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469882" y="2551075"/>
              <a:ext cx="49193" cy="107040"/>
            </a:xfrm>
            <a:custGeom>
              <a:avLst/>
              <a:gdLst>
                <a:gd name="connsiteX0" fmla="*/ 21641 w 49193"/>
                <a:gd name="connsiteY0" fmla="*/ 41664 h 107040"/>
                <a:gd name="connsiteX1" fmla="*/ 21641 w 49193"/>
                <a:gd name="connsiteY1" fmla="*/ 24052 h 107040"/>
                <a:gd name="connsiteX2" fmla="*/ 35609 w 49193"/>
                <a:gd name="connsiteY2" fmla="*/ 3403 h 107040"/>
                <a:gd name="connsiteX3" fmla="*/ 40619 w 49193"/>
                <a:gd name="connsiteY3" fmla="*/ 4466 h 107040"/>
                <a:gd name="connsiteX4" fmla="*/ 36064 w 49193"/>
                <a:gd name="connsiteY4" fmla="*/ 10843 h 107040"/>
                <a:gd name="connsiteX5" fmla="*/ 42593 w 49193"/>
                <a:gd name="connsiteY5" fmla="*/ 17371 h 107040"/>
                <a:gd name="connsiteX6" fmla="*/ 49274 w 49193"/>
                <a:gd name="connsiteY6" fmla="*/ 10691 h 107040"/>
                <a:gd name="connsiteX7" fmla="*/ 35609 w 49193"/>
                <a:gd name="connsiteY7" fmla="*/ 63 h 107040"/>
                <a:gd name="connsiteX8" fmla="*/ 12075 w 49193"/>
                <a:gd name="connsiteY8" fmla="*/ 24204 h 107040"/>
                <a:gd name="connsiteX9" fmla="*/ 12075 w 49193"/>
                <a:gd name="connsiteY9" fmla="*/ 41664 h 107040"/>
                <a:gd name="connsiteX10" fmla="*/ 81 w 49193"/>
                <a:gd name="connsiteY10" fmla="*/ 41664 h 107040"/>
                <a:gd name="connsiteX11" fmla="*/ 81 w 49193"/>
                <a:gd name="connsiteY11" fmla="*/ 46371 h 107040"/>
                <a:gd name="connsiteX12" fmla="*/ 12075 w 49193"/>
                <a:gd name="connsiteY12" fmla="*/ 46371 h 107040"/>
                <a:gd name="connsiteX13" fmla="*/ 12075 w 49193"/>
                <a:gd name="connsiteY13" fmla="*/ 95564 h 107040"/>
                <a:gd name="connsiteX14" fmla="*/ 232 w 49193"/>
                <a:gd name="connsiteY14" fmla="*/ 102397 h 107040"/>
                <a:gd name="connsiteX15" fmla="*/ 232 w 49193"/>
                <a:gd name="connsiteY15" fmla="*/ 107103 h 107040"/>
                <a:gd name="connsiteX16" fmla="*/ 17541 w 49193"/>
                <a:gd name="connsiteY16" fmla="*/ 106648 h 107040"/>
                <a:gd name="connsiteX17" fmla="*/ 36824 w 49193"/>
                <a:gd name="connsiteY17" fmla="*/ 107103 h 107040"/>
                <a:gd name="connsiteX18" fmla="*/ 36824 w 49193"/>
                <a:gd name="connsiteY18" fmla="*/ 102397 h 107040"/>
                <a:gd name="connsiteX19" fmla="*/ 33635 w 49193"/>
                <a:gd name="connsiteY19" fmla="*/ 102397 h 107040"/>
                <a:gd name="connsiteX20" fmla="*/ 22096 w 49193"/>
                <a:gd name="connsiteY20" fmla="*/ 95261 h 107040"/>
                <a:gd name="connsiteX21" fmla="*/ 22096 w 49193"/>
                <a:gd name="connsiteY21" fmla="*/ 46371 h 107040"/>
                <a:gd name="connsiteX22" fmla="*/ 39405 w 49193"/>
                <a:gd name="connsiteY22" fmla="*/ 46371 h 107040"/>
                <a:gd name="connsiteX23" fmla="*/ 39405 w 49193"/>
                <a:gd name="connsiteY23" fmla="*/ 41664 h 107040"/>
                <a:gd name="connsiteX24" fmla="*/ 21641 w 49193"/>
                <a:gd name="connsiteY24" fmla="*/ 41664 h 10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93" h="107040">
                  <a:moveTo>
                    <a:pt x="21641" y="41664"/>
                  </a:moveTo>
                  <a:lnTo>
                    <a:pt x="21641" y="24052"/>
                  </a:lnTo>
                  <a:cubicBezTo>
                    <a:pt x="21641" y="10691"/>
                    <a:pt x="28928" y="3403"/>
                    <a:pt x="35609" y="3403"/>
                  </a:cubicBezTo>
                  <a:cubicBezTo>
                    <a:pt x="36064" y="3403"/>
                    <a:pt x="38342" y="3403"/>
                    <a:pt x="40619" y="4466"/>
                  </a:cubicBezTo>
                  <a:cubicBezTo>
                    <a:pt x="38797" y="5073"/>
                    <a:pt x="36064" y="7047"/>
                    <a:pt x="36064" y="10843"/>
                  </a:cubicBezTo>
                  <a:cubicBezTo>
                    <a:pt x="36064" y="14335"/>
                    <a:pt x="38494" y="17371"/>
                    <a:pt x="42593" y="17371"/>
                  </a:cubicBezTo>
                  <a:cubicBezTo>
                    <a:pt x="46996" y="17371"/>
                    <a:pt x="49274" y="14335"/>
                    <a:pt x="49274" y="10691"/>
                  </a:cubicBezTo>
                  <a:cubicBezTo>
                    <a:pt x="49274" y="5073"/>
                    <a:pt x="43656" y="63"/>
                    <a:pt x="35609" y="63"/>
                  </a:cubicBezTo>
                  <a:cubicBezTo>
                    <a:pt x="24981" y="63"/>
                    <a:pt x="12075" y="8110"/>
                    <a:pt x="12075" y="24204"/>
                  </a:cubicBezTo>
                  <a:lnTo>
                    <a:pt x="12075" y="41664"/>
                  </a:lnTo>
                  <a:lnTo>
                    <a:pt x="81" y="41664"/>
                  </a:lnTo>
                  <a:lnTo>
                    <a:pt x="81" y="46371"/>
                  </a:lnTo>
                  <a:lnTo>
                    <a:pt x="12075" y="46371"/>
                  </a:lnTo>
                  <a:lnTo>
                    <a:pt x="12075" y="95564"/>
                  </a:lnTo>
                  <a:cubicBezTo>
                    <a:pt x="12075" y="102397"/>
                    <a:pt x="10405" y="102397"/>
                    <a:pt x="232" y="102397"/>
                  </a:cubicBezTo>
                  <a:lnTo>
                    <a:pt x="232" y="107103"/>
                  </a:lnTo>
                  <a:cubicBezTo>
                    <a:pt x="6154" y="106952"/>
                    <a:pt x="13290" y="106648"/>
                    <a:pt x="17541" y="106648"/>
                  </a:cubicBezTo>
                  <a:cubicBezTo>
                    <a:pt x="23614" y="106648"/>
                    <a:pt x="30750" y="106648"/>
                    <a:pt x="36824" y="107103"/>
                  </a:cubicBezTo>
                  <a:lnTo>
                    <a:pt x="36824" y="102397"/>
                  </a:lnTo>
                  <a:lnTo>
                    <a:pt x="33635" y="102397"/>
                  </a:lnTo>
                  <a:cubicBezTo>
                    <a:pt x="22400" y="102397"/>
                    <a:pt x="22096" y="100726"/>
                    <a:pt x="22096" y="95261"/>
                  </a:cubicBezTo>
                  <a:lnTo>
                    <a:pt x="22096" y="46371"/>
                  </a:lnTo>
                  <a:lnTo>
                    <a:pt x="39405" y="46371"/>
                  </a:lnTo>
                  <a:lnTo>
                    <a:pt x="39405" y="41664"/>
                  </a:lnTo>
                  <a:lnTo>
                    <a:pt x="21641" y="416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1F41CB1-343F-0D96-DBF7-793DCB889E0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566126" y="2591006"/>
              <a:ext cx="74852" cy="96564"/>
            </a:xfrm>
            <a:custGeom>
              <a:avLst/>
              <a:gdLst>
                <a:gd name="connsiteX0" fmla="*/ 21951 w 74852"/>
                <a:gd name="connsiteY0" fmla="*/ 10084 h 96564"/>
                <a:gd name="connsiteX1" fmla="*/ 21951 w 74852"/>
                <a:gd name="connsiteY1" fmla="*/ 63 h 96564"/>
                <a:gd name="connsiteX2" fmla="*/ 87 w 74852"/>
                <a:gd name="connsiteY2" fmla="*/ 1733 h 96564"/>
                <a:gd name="connsiteX3" fmla="*/ 87 w 74852"/>
                <a:gd name="connsiteY3" fmla="*/ 6440 h 96564"/>
                <a:gd name="connsiteX4" fmla="*/ 11930 w 74852"/>
                <a:gd name="connsiteY4" fmla="*/ 14031 h 96564"/>
                <a:gd name="connsiteX5" fmla="*/ 11930 w 74852"/>
                <a:gd name="connsiteY5" fmla="*/ 85088 h 96564"/>
                <a:gd name="connsiteX6" fmla="*/ 87 w 74852"/>
                <a:gd name="connsiteY6" fmla="*/ 91920 h 96564"/>
                <a:gd name="connsiteX7" fmla="*/ 87 w 74852"/>
                <a:gd name="connsiteY7" fmla="*/ 96627 h 96564"/>
                <a:gd name="connsiteX8" fmla="*/ 17092 w 74852"/>
                <a:gd name="connsiteY8" fmla="*/ 96172 h 96564"/>
                <a:gd name="connsiteX9" fmla="*/ 34249 w 74852"/>
                <a:gd name="connsiteY9" fmla="*/ 96627 h 96564"/>
                <a:gd name="connsiteX10" fmla="*/ 34249 w 74852"/>
                <a:gd name="connsiteY10" fmla="*/ 91920 h 96564"/>
                <a:gd name="connsiteX11" fmla="*/ 22406 w 74852"/>
                <a:gd name="connsiteY11" fmla="*/ 85088 h 96564"/>
                <a:gd name="connsiteX12" fmla="*/ 22406 w 74852"/>
                <a:gd name="connsiteY12" fmla="*/ 59580 h 96564"/>
                <a:gd name="connsiteX13" fmla="*/ 22406 w 74852"/>
                <a:gd name="connsiteY13" fmla="*/ 58214 h 96564"/>
                <a:gd name="connsiteX14" fmla="*/ 41081 w 74852"/>
                <a:gd name="connsiteY14" fmla="*/ 68842 h 96564"/>
                <a:gd name="connsiteX15" fmla="*/ 74939 w 74852"/>
                <a:gd name="connsiteY15" fmla="*/ 34376 h 96564"/>
                <a:gd name="connsiteX16" fmla="*/ 43207 w 74852"/>
                <a:gd name="connsiteY16" fmla="*/ 63 h 96564"/>
                <a:gd name="connsiteX17" fmla="*/ 21951 w 74852"/>
                <a:gd name="connsiteY17" fmla="*/ 10084 h 96564"/>
                <a:gd name="connsiteX18" fmla="*/ 22406 w 74852"/>
                <a:gd name="connsiteY18" fmla="*/ 49863 h 96564"/>
                <a:gd name="connsiteX19" fmla="*/ 22406 w 74852"/>
                <a:gd name="connsiteY19" fmla="*/ 16005 h 96564"/>
                <a:gd name="connsiteX20" fmla="*/ 41992 w 74852"/>
                <a:gd name="connsiteY20" fmla="*/ 3859 h 96564"/>
                <a:gd name="connsiteX21" fmla="*/ 62338 w 74852"/>
                <a:gd name="connsiteY21" fmla="*/ 34376 h 96564"/>
                <a:gd name="connsiteX22" fmla="*/ 40474 w 74852"/>
                <a:gd name="connsiteY22" fmla="*/ 65502 h 96564"/>
                <a:gd name="connsiteX23" fmla="*/ 24532 w 74852"/>
                <a:gd name="connsiteY23" fmla="*/ 56240 h 96564"/>
                <a:gd name="connsiteX24" fmla="*/ 22406 w 74852"/>
                <a:gd name="connsiteY24" fmla="*/ 49863 h 9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52" h="96564">
                  <a:moveTo>
                    <a:pt x="21951" y="10084"/>
                  </a:moveTo>
                  <a:lnTo>
                    <a:pt x="21951" y="63"/>
                  </a:lnTo>
                  <a:lnTo>
                    <a:pt x="87" y="1733"/>
                  </a:lnTo>
                  <a:lnTo>
                    <a:pt x="87" y="6440"/>
                  </a:lnTo>
                  <a:cubicBezTo>
                    <a:pt x="10867" y="6440"/>
                    <a:pt x="11930" y="7351"/>
                    <a:pt x="11930" y="14031"/>
                  </a:cubicBezTo>
                  <a:lnTo>
                    <a:pt x="11930" y="85088"/>
                  </a:lnTo>
                  <a:cubicBezTo>
                    <a:pt x="11930" y="91920"/>
                    <a:pt x="10260" y="91920"/>
                    <a:pt x="87" y="91920"/>
                  </a:cubicBezTo>
                  <a:lnTo>
                    <a:pt x="87" y="96627"/>
                  </a:lnTo>
                  <a:cubicBezTo>
                    <a:pt x="5249" y="96475"/>
                    <a:pt x="13144" y="96172"/>
                    <a:pt x="17092" y="96172"/>
                  </a:cubicBezTo>
                  <a:cubicBezTo>
                    <a:pt x="21191" y="96172"/>
                    <a:pt x="28935" y="96475"/>
                    <a:pt x="34249" y="96627"/>
                  </a:cubicBezTo>
                  <a:lnTo>
                    <a:pt x="34249" y="91920"/>
                  </a:lnTo>
                  <a:cubicBezTo>
                    <a:pt x="24076" y="91920"/>
                    <a:pt x="22406" y="91920"/>
                    <a:pt x="22406" y="85088"/>
                  </a:cubicBezTo>
                  <a:lnTo>
                    <a:pt x="22406" y="59580"/>
                  </a:lnTo>
                  <a:lnTo>
                    <a:pt x="22406" y="58214"/>
                  </a:lnTo>
                  <a:cubicBezTo>
                    <a:pt x="23165" y="60643"/>
                    <a:pt x="29542" y="68842"/>
                    <a:pt x="41081" y="68842"/>
                  </a:cubicBezTo>
                  <a:cubicBezTo>
                    <a:pt x="59149" y="68842"/>
                    <a:pt x="74939" y="53963"/>
                    <a:pt x="74939" y="34376"/>
                  </a:cubicBezTo>
                  <a:cubicBezTo>
                    <a:pt x="74939" y="15094"/>
                    <a:pt x="60212" y="63"/>
                    <a:pt x="43207" y="63"/>
                  </a:cubicBezTo>
                  <a:cubicBezTo>
                    <a:pt x="31364" y="63"/>
                    <a:pt x="24987" y="6743"/>
                    <a:pt x="21951" y="10084"/>
                  </a:cubicBezTo>
                  <a:close/>
                  <a:moveTo>
                    <a:pt x="22406" y="49863"/>
                  </a:moveTo>
                  <a:lnTo>
                    <a:pt x="22406" y="16005"/>
                  </a:lnTo>
                  <a:cubicBezTo>
                    <a:pt x="26809" y="8262"/>
                    <a:pt x="34249" y="3859"/>
                    <a:pt x="41992" y="3859"/>
                  </a:cubicBezTo>
                  <a:cubicBezTo>
                    <a:pt x="53076" y="3859"/>
                    <a:pt x="62338" y="17220"/>
                    <a:pt x="62338" y="34376"/>
                  </a:cubicBezTo>
                  <a:cubicBezTo>
                    <a:pt x="62338" y="52748"/>
                    <a:pt x="51709" y="65502"/>
                    <a:pt x="40474" y="65502"/>
                  </a:cubicBezTo>
                  <a:cubicBezTo>
                    <a:pt x="34401" y="65502"/>
                    <a:pt x="28631" y="62465"/>
                    <a:pt x="24532" y="56240"/>
                  </a:cubicBezTo>
                  <a:cubicBezTo>
                    <a:pt x="22406" y="53052"/>
                    <a:pt x="22406" y="52900"/>
                    <a:pt x="22406" y="498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C22070F-1D28-3F7A-901E-81982D1B124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51084" y="2552745"/>
              <a:ext cx="76370" cy="105370"/>
            </a:xfrm>
            <a:custGeom>
              <a:avLst/>
              <a:gdLst>
                <a:gd name="connsiteX0" fmla="*/ 11935 w 76370"/>
                <a:gd name="connsiteY0" fmla="*/ 93894 h 105370"/>
                <a:gd name="connsiteX1" fmla="*/ 93 w 76370"/>
                <a:gd name="connsiteY1" fmla="*/ 100726 h 105370"/>
                <a:gd name="connsiteX2" fmla="*/ 93 w 76370"/>
                <a:gd name="connsiteY2" fmla="*/ 105433 h 105370"/>
                <a:gd name="connsiteX3" fmla="*/ 17249 w 76370"/>
                <a:gd name="connsiteY3" fmla="*/ 104978 h 105370"/>
                <a:gd name="connsiteX4" fmla="*/ 34254 w 76370"/>
                <a:gd name="connsiteY4" fmla="*/ 105433 h 105370"/>
                <a:gd name="connsiteX5" fmla="*/ 34254 w 76370"/>
                <a:gd name="connsiteY5" fmla="*/ 100726 h 105370"/>
                <a:gd name="connsiteX6" fmla="*/ 22412 w 76370"/>
                <a:gd name="connsiteY6" fmla="*/ 93894 h 105370"/>
                <a:gd name="connsiteX7" fmla="*/ 22412 w 76370"/>
                <a:gd name="connsiteY7" fmla="*/ 65957 h 105370"/>
                <a:gd name="connsiteX8" fmla="*/ 42909 w 76370"/>
                <a:gd name="connsiteY8" fmla="*/ 41664 h 105370"/>
                <a:gd name="connsiteX9" fmla="*/ 54144 w 76370"/>
                <a:gd name="connsiteY9" fmla="*/ 58518 h 105370"/>
                <a:gd name="connsiteX10" fmla="*/ 54144 w 76370"/>
                <a:gd name="connsiteY10" fmla="*/ 93894 h 105370"/>
                <a:gd name="connsiteX11" fmla="*/ 42301 w 76370"/>
                <a:gd name="connsiteY11" fmla="*/ 100726 h 105370"/>
                <a:gd name="connsiteX12" fmla="*/ 42301 w 76370"/>
                <a:gd name="connsiteY12" fmla="*/ 105433 h 105370"/>
                <a:gd name="connsiteX13" fmla="*/ 59458 w 76370"/>
                <a:gd name="connsiteY13" fmla="*/ 104978 h 105370"/>
                <a:gd name="connsiteX14" fmla="*/ 76463 w 76370"/>
                <a:gd name="connsiteY14" fmla="*/ 105433 h 105370"/>
                <a:gd name="connsiteX15" fmla="*/ 76463 w 76370"/>
                <a:gd name="connsiteY15" fmla="*/ 100726 h 105370"/>
                <a:gd name="connsiteX16" fmla="*/ 64621 w 76370"/>
                <a:gd name="connsiteY16" fmla="*/ 96172 h 105370"/>
                <a:gd name="connsiteX17" fmla="*/ 64621 w 76370"/>
                <a:gd name="connsiteY17" fmla="*/ 67172 h 105370"/>
                <a:gd name="connsiteX18" fmla="*/ 59914 w 76370"/>
                <a:gd name="connsiteY18" fmla="*/ 43942 h 105370"/>
                <a:gd name="connsiteX19" fmla="*/ 43972 w 76370"/>
                <a:gd name="connsiteY19" fmla="*/ 38324 h 105370"/>
                <a:gd name="connsiteX20" fmla="*/ 21956 w 76370"/>
                <a:gd name="connsiteY20" fmla="*/ 53203 h 105370"/>
                <a:gd name="connsiteX21" fmla="*/ 21956 w 76370"/>
                <a:gd name="connsiteY21" fmla="*/ 63 h 105370"/>
                <a:gd name="connsiteX22" fmla="*/ 93 w 76370"/>
                <a:gd name="connsiteY22" fmla="*/ 1733 h 105370"/>
                <a:gd name="connsiteX23" fmla="*/ 93 w 76370"/>
                <a:gd name="connsiteY23" fmla="*/ 6440 h 105370"/>
                <a:gd name="connsiteX24" fmla="*/ 11935 w 76370"/>
                <a:gd name="connsiteY24" fmla="*/ 14942 h 105370"/>
                <a:gd name="connsiteX25" fmla="*/ 11935 w 76370"/>
                <a:gd name="connsiteY25" fmla="*/ 93894 h 1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105370">
                  <a:moveTo>
                    <a:pt x="11935" y="93894"/>
                  </a:moveTo>
                  <a:cubicBezTo>
                    <a:pt x="11935" y="100726"/>
                    <a:pt x="10265" y="100726"/>
                    <a:pt x="93" y="100726"/>
                  </a:cubicBezTo>
                  <a:lnTo>
                    <a:pt x="93" y="105433"/>
                  </a:lnTo>
                  <a:cubicBezTo>
                    <a:pt x="5407" y="105281"/>
                    <a:pt x="13150" y="104978"/>
                    <a:pt x="17249" y="104978"/>
                  </a:cubicBezTo>
                  <a:cubicBezTo>
                    <a:pt x="21197" y="104978"/>
                    <a:pt x="29092" y="105281"/>
                    <a:pt x="34254" y="105433"/>
                  </a:cubicBezTo>
                  <a:lnTo>
                    <a:pt x="34254" y="100726"/>
                  </a:lnTo>
                  <a:cubicBezTo>
                    <a:pt x="24082" y="100726"/>
                    <a:pt x="22412" y="100726"/>
                    <a:pt x="22412" y="93894"/>
                  </a:cubicBezTo>
                  <a:lnTo>
                    <a:pt x="22412" y="65957"/>
                  </a:lnTo>
                  <a:cubicBezTo>
                    <a:pt x="22412" y="50167"/>
                    <a:pt x="33192" y="41664"/>
                    <a:pt x="42909" y="41664"/>
                  </a:cubicBezTo>
                  <a:cubicBezTo>
                    <a:pt x="52474" y="41664"/>
                    <a:pt x="54144" y="49863"/>
                    <a:pt x="54144" y="58518"/>
                  </a:cubicBezTo>
                  <a:lnTo>
                    <a:pt x="54144" y="93894"/>
                  </a:lnTo>
                  <a:cubicBezTo>
                    <a:pt x="54144" y="100726"/>
                    <a:pt x="52474" y="100726"/>
                    <a:pt x="42301" y="100726"/>
                  </a:cubicBezTo>
                  <a:lnTo>
                    <a:pt x="42301" y="105433"/>
                  </a:lnTo>
                  <a:cubicBezTo>
                    <a:pt x="47616" y="105281"/>
                    <a:pt x="55359" y="104978"/>
                    <a:pt x="59458" y="104978"/>
                  </a:cubicBezTo>
                  <a:cubicBezTo>
                    <a:pt x="63406" y="104978"/>
                    <a:pt x="71301" y="105281"/>
                    <a:pt x="76463" y="105433"/>
                  </a:cubicBezTo>
                  <a:lnTo>
                    <a:pt x="76463" y="100726"/>
                  </a:lnTo>
                  <a:cubicBezTo>
                    <a:pt x="68568" y="100726"/>
                    <a:pt x="64772" y="100726"/>
                    <a:pt x="64621" y="96172"/>
                  </a:cubicBezTo>
                  <a:lnTo>
                    <a:pt x="64621" y="67172"/>
                  </a:lnTo>
                  <a:cubicBezTo>
                    <a:pt x="64621" y="54114"/>
                    <a:pt x="64621" y="49408"/>
                    <a:pt x="59914" y="43942"/>
                  </a:cubicBezTo>
                  <a:cubicBezTo>
                    <a:pt x="57788" y="41361"/>
                    <a:pt x="52778" y="38324"/>
                    <a:pt x="43972" y="38324"/>
                  </a:cubicBezTo>
                  <a:cubicBezTo>
                    <a:pt x="31218" y="38324"/>
                    <a:pt x="24537" y="47434"/>
                    <a:pt x="21956" y="53203"/>
                  </a:cubicBezTo>
                  <a:lnTo>
                    <a:pt x="21956" y="63"/>
                  </a:lnTo>
                  <a:lnTo>
                    <a:pt x="93" y="1733"/>
                  </a:lnTo>
                  <a:lnTo>
                    <a:pt x="93" y="6440"/>
                  </a:lnTo>
                  <a:cubicBezTo>
                    <a:pt x="10721" y="6440"/>
                    <a:pt x="11935" y="7502"/>
                    <a:pt x="11935" y="14942"/>
                  </a:cubicBezTo>
                  <a:lnTo>
                    <a:pt x="11935" y="938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BC13E52-3F70-F86D-DBFE-4A140F163E1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34827" y="2590095"/>
              <a:ext cx="67260" cy="69690"/>
            </a:xfrm>
            <a:custGeom>
              <a:avLst/>
              <a:gdLst>
                <a:gd name="connsiteX0" fmla="*/ 67359 w 67260"/>
                <a:gd name="connsiteY0" fmla="*/ 35591 h 69690"/>
                <a:gd name="connsiteX1" fmla="*/ 33804 w 67260"/>
                <a:gd name="connsiteY1" fmla="*/ 63 h 69690"/>
                <a:gd name="connsiteX2" fmla="*/ 98 w 67260"/>
                <a:gd name="connsiteY2" fmla="*/ 35591 h 69690"/>
                <a:gd name="connsiteX3" fmla="*/ 33653 w 67260"/>
                <a:gd name="connsiteY3" fmla="*/ 69753 h 69690"/>
                <a:gd name="connsiteX4" fmla="*/ 67359 w 67260"/>
                <a:gd name="connsiteY4" fmla="*/ 35591 h 69690"/>
                <a:gd name="connsiteX5" fmla="*/ 33804 w 67260"/>
                <a:gd name="connsiteY5" fmla="*/ 65957 h 69690"/>
                <a:gd name="connsiteX6" fmla="*/ 16496 w 67260"/>
                <a:gd name="connsiteY6" fmla="*/ 55785 h 69690"/>
                <a:gd name="connsiteX7" fmla="*/ 12700 w 67260"/>
                <a:gd name="connsiteY7" fmla="*/ 34376 h 69690"/>
                <a:gd name="connsiteX8" fmla="*/ 16344 w 67260"/>
                <a:gd name="connsiteY8" fmla="*/ 13576 h 69690"/>
                <a:gd name="connsiteX9" fmla="*/ 33653 w 67260"/>
                <a:gd name="connsiteY9" fmla="*/ 3403 h 69690"/>
                <a:gd name="connsiteX10" fmla="*/ 50809 w 67260"/>
                <a:gd name="connsiteY10" fmla="*/ 13272 h 69690"/>
                <a:gd name="connsiteX11" fmla="*/ 54757 w 67260"/>
                <a:gd name="connsiteY11" fmla="*/ 34376 h 69690"/>
                <a:gd name="connsiteX12" fmla="*/ 51417 w 67260"/>
                <a:gd name="connsiteY12" fmla="*/ 54722 h 69690"/>
                <a:gd name="connsiteX13" fmla="*/ 33804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59" y="35591"/>
                  </a:moveTo>
                  <a:cubicBezTo>
                    <a:pt x="67359" y="16157"/>
                    <a:pt x="52176" y="63"/>
                    <a:pt x="33804" y="63"/>
                  </a:cubicBezTo>
                  <a:cubicBezTo>
                    <a:pt x="14826" y="63"/>
                    <a:pt x="98" y="16612"/>
                    <a:pt x="98" y="35591"/>
                  </a:cubicBezTo>
                  <a:cubicBezTo>
                    <a:pt x="98" y="55177"/>
                    <a:pt x="15888" y="69753"/>
                    <a:pt x="33653" y="69753"/>
                  </a:cubicBezTo>
                  <a:cubicBezTo>
                    <a:pt x="52024" y="69753"/>
                    <a:pt x="67359" y="54874"/>
                    <a:pt x="67359" y="35591"/>
                  </a:cubicBezTo>
                  <a:close/>
                  <a:moveTo>
                    <a:pt x="33804" y="65957"/>
                  </a:moveTo>
                  <a:cubicBezTo>
                    <a:pt x="27276" y="65957"/>
                    <a:pt x="20595" y="62769"/>
                    <a:pt x="16496" y="55785"/>
                  </a:cubicBezTo>
                  <a:cubicBezTo>
                    <a:pt x="12700" y="49104"/>
                    <a:pt x="12700" y="39842"/>
                    <a:pt x="12700" y="34376"/>
                  </a:cubicBezTo>
                  <a:cubicBezTo>
                    <a:pt x="12700" y="28455"/>
                    <a:pt x="12700" y="20256"/>
                    <a:pt x="16344" y="13576"/>
                  </a:cubicBezTo>
                  <a:cubicBezTo>
                    <a:pt x="20443" y="6591"/>
                    <a:pt x="27579" y="3403"/>
                    <a:pt x="33653" y="3403"/>
                  </a:cubicBezTo>
                  <a:cubicBezTo>
                    <a:pt x="40333" y="3403"/>
                    <a:pt x="46862" y="6743"/>
                    <a:pt x="50809" y="13272"/>
                  </a:cubicBezTo>
                  <a:cubicBezTo>
                    <a:pt x="54757" y="19801"/>
                    <a:pt x="54757" y="28607"/>
                    <a:pt x="54757" y="34376"/>
                  </a:cubicBezTo>
                  <a:cubicBezTo>
                    <a:pt x="54757" y="39842"/>
                    <a:pt x="54757" y="48041"/>
                    <a:pt x="51417" y="54722"/>
                  </a:cubicBezTo>
                  <a:cubicBezTo>
                    <a:pt x="48077" y="61554"/>
                    <a:pt x="41396" y="65957"/>
                    <a:pt x="33804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517C82F8-1C81-7444-4028-FA05EAA4A11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09376" y="2564740"/>
              <a:ext cx="47522" cy="95045"/>
            </a:xfrm>
            <a:custGeom>
              <a:avLst/>
              <a:gdLst>
                <a:gd name="connsiteX0" fmla="*/ 23485 w 47522"/>
                <a:gd name="connsiteY0" fmla="*/ 32706 h 95045"/>
                <a:gd name="connsiteX1" fmla="*/ 45197 w 47522"/>
                <a:gd name="connsiteY1" fmla="*/ 32706 h 95045"/>
                <a:gd name="connsiteX2" fmla="*/ 45197 w 47522"/>
                <a:gd name="connsiteY2" fmla="*/ 28000 h 95045"/>
                <a:gd name="connsiteX3" fmla="*/ 23485 w 47522"/>
                <a:gd name="connsiteY3" fmla="*/ 28000 h 95045"/>
                <a:gd name="connsiteX4" fmla="*/ 23485 w 47522"/>
                <a:gd name="connsiteY4" fmla="*/ 63 h 95045"/>
                <a:gd name="connsiteX5" fmla="*/ 19689 w 47522"/>
                <a:gd name="connsiteY5" fmla="*/ 63 h 95045"/>
                <a:gd name="connsiteX6" fmla="*/ 103 w 47522"/>
                <a:gd name="connsiteY6" fmla="*/ 29366 h 95045"/>
                <a:gd name="connsiteX7" fmla="*/ 103 w 47522"/>
                <a:gd name="connsiteY7" fmla="*/ 32706 h 95045"/>
                <a:gd name="connsiteX8" fmla="*/ 13009 w 47522"/>
                <a:gd name="connsiteY8" fmla="*/ 32706 h 95045"/>
                <a:gd name="connsiteX9" fmla="*/ 13009 w 47522"/>
                <a:gd name="connsiteY9" fmla="*/ 74612 h 95045"/>
                <a:gd name="connsiteX10" fmla="*/ 32595 w 47522"/>
                <a:gd name="connsiteY10" fmla="*/ 95109 h 95045"/>
                <a:gd name="connsiteX11" fmla="*/ 47626 w 47522"/>
                <a:gd name="connsiteY11" fmla="*/ 74612 h 95045"/>
                <a:gd name="connsiteX12" fmla="*/ 47626 w 47522"/>
                <a:gd name="connsiteY12" fmla="*/ 65957 h 95045"/>
                <a:gd name="connsiteX13" fmla="*/ 43830 w 47522"/>
                <a:gd name="connsiteY13" fmla="*/ 65957 h 95045"/>
                <a:gd name="connsiteX14" fmla="*/ 43830 w 47522"/>
                <a:gd name="connsiteY14" fmla="*/ 74308 h 95045"/>
                <a:gd name="connsiteX15" fmla="*/ 33658 w 47522"/>
                <a:gd name="connsiteY15" fmla="*/ 91313 h 95045"/>
                <a:gd name="connsiteX16" fmla="*/ 23485 w 47522"/>
                <a:gd name="connsiteY16" fmla="*/ 74915 h 95045"/>
                <a:gd name="connsiteX17" fmla="*/ 23485 w 47522"/>
                <a:gd name="connsiteY17" fmla="*/ 32706 h 9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522" h="95045">
                  <a:moveTo>
                    <a:pt x="23485" y="32706"/>
                  </a:moveTo>
                  <a:lnTo>
                    <a:pt x="45197" y="32706"/>
                  </a:lnTo>
                  <a:lnTo>
                    <a:pt x="45197" y="28000"/>
                  </a:lnTo>
                  <a:lnTo>
                    <a:pt x="23485" y="28000"/>
                  </a:lnTo>
                  <a:lnTo>
                    <a:pt x="23485" y="63"/>
                  </a:lnTo>
                  <a:lnTo>
                    <a:pt x="19689" y="63"/>
                  </a:lnTo>
                  <a:cubicBezTo>
                    <a:pt x="19537" y="12513"/>
                    <a:pt x="14982" y="28759"/>
                    <a:pt x="103" y="29366"/>
                  </a:cubicBezTo>
                  <a:lnTo>
                    <a:pt x="103" y="32706"/>
                  </a:lnTo>
                  <a:lnTo>
                    <a:pt x="13009" y="32706"/>
                  </a:lnTo>
                  <a:lnTo>
                    <a:pt x="13009" y="74612"/>
                  </a:lnTo>
                  <a:cubicBezTo>
                    <a:pt x="13009" y="93287"/>
                    <a:pt x="27129" y="95109"/>
                    <a:pt x="32595" y="95109"/>
                  </a:cubicBezTo>
                  <a:cubicBezTo>
                    <a:pt x="43375" y="95109"/>
                    <a:pt x="47626" y="84329"/>
                    <a:pt x="47626" y="74612"/>
                  </a:cubicBezTo>
                  <a:lnTo>
                    <a:pt x="47626" y="65957"/>
                  </a:lnTo>
                  <a:lnTo>
                    <a:pt x="43830" y="65957"/>
                  </a:lnTo>
                  <a:lnTo>
                    <a:pt x="43830" y="74308"/>
                  </a:lnTo>
                  <a:cubicBezTo>
                    <a:pt x="43830" y="85543"/>
                    <a:pt x="39275" y="91313"/>
                    <a:pt x="33658" y="91313"/>
                  </a:cubicBezTo>
                  <a:cubicBezTo>
                    <a:pt x="23485" y="91313"/>
                    <a:pt x="23485" y="77496"/>
                    <a:pt x="23485" y="74915"/>
                  </a:cubicBezTo>
                  <a:lnTo>
                    <a:pt x="23485" y="327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5E21F54E-4BEC-FCED-6E34-278330ADE5B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869788" y="2590095"/>
              <a:ext cx="67260" cy="69690"/>
            </a:xfrm>
            <a:custGeom>
              <a:avLst/>
              <a:gdLst>
                <a:gd name="connsiteX0" fmla="*/ 67368 w 67260"/>
                <a:gd name="connsiteY0" fmla="*/ 35591 h 69690"/>
                <a:gd name="connsiteX1" fmla="*/ 33813 w 67260"/>
                <a:gd name="connsiteY1" fmla="*/ 63 h 69690"/>
                <a:gd name="connsiteX2" fmla="*/ 107 w 67260"/>
                <a:gd name="connsiteY2" fmla="*/ 35591 h 69690"/>
                <a:gd name="connsiteX3" fmla="*/ 33661 w 67260"/>
                <a:gd name="connsiteY3" fmla="*/ 69753 h 69690"/>
                <a:gd name="connsiteX4" fmla="*/ 67368 w 67260"/>
                <a:gd name="connsiteY4" fmla="*/ 35591 h 69690"/>
                <a:gd name="connsiteX5" fmla="*/ 33813 w 67260"/>
                <a:gd name="connsiteY5" fmla="*/ 65957 h 69690"/>
                <a:gd name="connsiteX6" fmla="*/ 16505 w 67260"/>
                <a:gd name="connsiteY6" fmla="*/ 55785 h 69690"/>
                <a:gd name="connsiteX7" fmla="*/ 12709 w 67260"/>
                <a:gd name="connsiteY7" fmla="*/ 34376 h 69690"/>
                <a:gd name="connsiteX8" fmla="*/ 16353 w 67260"/>
                <a:gd name="connsiteY8" fmla="*/ 13576 h 69690"/>
                <a:gd name="connsiteX9" fmla="*/ 33661 w 67260"/>
                <a:gd name="connsiteY9" fmla="*/ 3403 h 69690"/>
                <a:gd name="connsiteX10" fmla="*/ 50818 w 67260"/>
                <a:gd name="connsiteY10" fmla="*/ 13272 h 69690"/>
                <a:gd name="connsiteX11" fmla="*/ 54766 w 67260"/>
                <a:gd name="connsiteY11" fmla="*/ 34376 h 69690"/>
                <a:gd name="connsiteX12" fmla="*/ 51426 w 67260"/>
                <a:gd name="connsiteY12" fmla="*/ 54722 h 69690"/>
                <a:gd name="connsiteX13" fmla="*/ 33813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68" y="35591"/>
                  </a:moveTo>
                  <a:cubicBezTo>
                    <a:pt x="67368" y="16157"/>
                    <a:pt x="52185" y="63"/>
                    <a:pt x="33813" y="63"/>
                  </a:cubicBezTo>
                  <a:cubicBezTo>
                    <a:pt x="14834" y="63"/>
                    <a:pt x="107" y="16612"/>
                    <a:pt x="107" y="35591"/>
                  </a:cubicBezTo>
                  <a:cubicBezTo>
                    <a:pt x="107" y="55177"/>
                    <a:pt x="15897" y="69753"/>
                    <a:pt x="33661" y="69753"/>
                  </a:cubicBezTo>
                  <a:cubicBezTo>
                    <a:pt x="52033" y="69753"/>
                    <a:pt x="67368" y="54874"/>
                    <a:pt x="67368" y="35591"/>
                  </a:cubicBezTo>
                  <a:close/>
                  <a:moveTo>
                    <a:pt x="33813" y="65957"/>
                  </a:moveTo>
                  <a:cubicBezTo>
                    <a:pt x="27285" y="65957"/>
                    <a:pt x="20604" y="62769"/>
                    <a:pt x="16505" y="55785"/>
                  </a:cubicBezTo>
                  <a:cubicBezTo>
                    <a:pt x="12709" y="49104"/>
                    <a:pt x="12709" y="39842"/>
                    <a:pt x="12709" y="34376"/>
                  </a:cubicBezTo>
                  <a:cubicBezTo>
                    <a:pt x="12709" y="28455"/>
                    <a:pt x="12709" y="20256"/>
                    <a:pt x="16353" y="13576"/>
                  </a:cubicBezTo>
                  <a:cubicBezTo>
                    <a:pt x="20452" y="6591"/>
                    <a:pt x="27588" y="3403"/>
                    <a:pt x="33661" y="3403"/>
                  </a:cubicBezTo>
                  <a:cubicBezTo>
                    <a:pt x="40342" y="3403"/>
                    <a:pt x="46871" y="6743"/>
                    <a:pt x="50818" y="13272"/>
                  </a:cubicBezTo>
                  <a:cubicBezTo>
                    <a:pt x="54766" y="19801"/>
                    <a:pt x="54766" y="28607"/>
                    <a:pt x="54766" y="34376"/>
                  </a:cubicBezTo>
                  <a:cubicBezTo>
                    <a:pt x="54766" y="39842"/>
                    <a:pt x="54766" y="48041"/>
                    <a:pt x="51426" y="54722"/>
                  </a:cubicBezTo>
                  <a:cubicBezTo>
                    <a:pt x="48085" y="61554"/>
                    <a:pt x="41405" y="65957"/>
                    <a:pt x="33813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EBA9BA0-A2B3-9ABB-6B20-757DEF054F7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45704" y="2589336"/>
              <a:ext cx="69386" cy="100056"/>
            </a:xfrm>
            <a:custGeom>
              <a:avLst/>
              <a:gdLst>
                <a:gd name="connsiteX0" fmla="*/ 29567 w 69386"/>
                <a:gd name="connsiteY0" fmla="*/ 42727 h 100056"/>
                <a:gd name="connsiteX1" fmla="*/ 16358 w 69386"/>
                <a:gd name="connsiteY1" fmla="*/ 24052 h 100056"/>
                <a:gd name="connsiteX2" fmla="*/ 18787 w 69386"/>
                <a:gd name="connsiteY2" fmla="*/ 11298 h 100056"/>
                <a:gd name="connsiteX3" fmla="*/ 29567 w 69386"/>
                <a:gd name="connsiteY3" fmla="*/ 5225 h 100056"/>
                <a:gd name="connsiteX4" fmla="*/ 42776 w 69386"/>
                <a:gd name="connsiteY4" fmla="*/ 23900 h 100056"/>
                <a:gd name="connsiteX5" fmla="*/ 40347 w 69386"/>
                <a:gd name="connsiteY5" fmla="*/ 36654 h 100056"/>
                <a:gd name="connsiteX6" fmla="*/ 29567 w 69386"/>
                <a:gd name="connsiteY6" fmla="*/ 42727 h 100056"/>
                <a:gd name="connsiteX7" fmla="*/ 11955 w 69386"/>
                <a:gd name="connsiteY7" fmla="*/ 48649 h 100056"/>
                <a:gd name="connsiteX8" fmla="*/ 14536 w 69386"/>
                <a:gd name="connsiteY8" fmla="*/ 41513 h 100056"/>
                <a:gd name="connsiteX9" fmla="*/ 29567 w 69386"/>
                <a:gd name="connsiteY9" fmla="*/ 46219 h 100056"/>
                <a:gd name="connsiteX10" fmla="*/ 54164 w 69386"/>
                <a:gd name="connsiteY10" fmla="*/ 24052 h 100056"/>
                <a:gd name="connsiteX11" fmla="*/ 47939 w 69386"/>
                <a:gd name="connsiteY11" fmla="*/ 9324 h 100056"/>
                <a:gd name="connsiteX12" fmla="*/ 61603 w 69386"/>
                <a:gd name="connsiteY12" fmla="*/ 3403 h 100056"/>
                <a:gd name="connsiteX13" fmla="*/ 63122 w 69386"/>
                <a:gd name="connsiteY13" fmla="*/ 3555 h 100056"/>
                <a:gd name="connsiteX14" fmla="*/ 60692 w 69386"/>
                <a:gd name="connsiteY14" fmla="*/ 7654 h 100056"/>
                <a:gd name="connsiteX15" fmla="*/ 65095 w 69386"/>
                <a:gd name="connsiteY15" fmla="*/ 12057 h 100056"/>
                <a:gd name="connsiteX16" fmla="*/ 69498 w 69386"/>
                <a:gd name="connsiteY16" fmla="*/ 7502 h 100056"/>
                <a:gd name="connsiteX17" fmla="*/ 61755 w 69386"/>
                <a:gd name="connsiteY17" fmla="*/ 63 h 100056"/>
                <a:gd name="connsiteX18" fmla="*/ 45661 w 69386"/>
                <a:gd name="connsiteY18" fmla="*/ 7199 h 100056"/>
                <a:gd name="connsiteX19" fmla="*/ 29567 w 69386"/>
                <a:gd name="connsiteY19" fmla="*/ 1733 h 100056"/>
                <a:gd name="connsiteX20" fmla="*/ 4970 w 69386"/>
                <a:gd name="connsiteY20" fmla="*/ 23900 h 100056"/>
                <a:gd name="connsiteX21" fmla="*/ 12106 w 69386"/>
                <a:gd name="connsiteY21" fmla="*/ 39539 h 100056"/>
                <a:gd name="connsiteX22" fmla="*/ 7400 w 69386"/>
                <a:gd name="connsiteY22" fmla="*/ 52141 h 100056"/>
                <a:gd name="connsiteX23" fmla="*/ 14080 w 69386"/>
                <a:gd name="connsiteY23" fmla="*/ 65654 h 100056"/>
                <a:gd name="connsiteX24" fmla="*/ 112 w 69386"/>
                <a:gd name="connsiteY24" fmla="*/ 80837 h 100056"/>
                <a:gd name="connsiteX25" fmla="*/ 33666 w 69386"/>
                <a:gd name="connsiteY25" fmla="*/ 100119 h 100056"/>
                <a:gd name="connsiteX26" fmla="*/ 67373 w 69386"/>
                <a:gd name="connsiteY26" fmla="*/ 80533 h 100056"/>
                <a:gd name="connsiteX27" fmla="*/ 57504 w 69386"/>
                <a:gd name="connsiteY27" fmla="*/ 63224 h 100056"/>
                <a:gd name="connsiteX28" fmla="*/ 31389 w 69386"/>
                <a:gd name="connsiteY28" fmla="*/ 58973 h 100056"/>
                <a:gd name="connsiteX29" fmla="*/ 20002 w 69386"/>
                <a:gd name="connsiteY29" fmla="*/ 58821 h 100056"/>
                <a:gd name="connsiteX30" fmla="*/ 11955 w 69386"/>
                <a:gd name="connsiteY30" fmla="*/ 48649 h 100056"/>
                <a:gd name="connsiteX31" fmla="*/ 33818 w 69386"/>
                <a:gd name="connsiteY31" fmla="*/ 96627 h 100056"/>
                <a:gd name="connsiteX32" fmla="*/ 8007 w 69386"/>
                <a:gd name="connsiteY32" fmla="*/ 80837 h 100056"/>
                <a:gd name="connsiteX33" fmla="*/ 20457 w 69386"/>
                <a:gd name="connsiteY33" fmla="*/ 67779 h 100056"/>
                <a:gd name="connsiteX34" fmla="*/ 29415 w 69386"/>
                <a:gd name="connsiteY34" fmla="*/ 67779 h 100056"/>
                <a:gd name="connsiteX35" fmla="*/ 59478 w 69386"/>
                <a:gd name="connsiteY35" fmla="*/ 80837 h 100056"/>
                <a:gd name="connsiteX36" fmla="*/ 33818 w 69386"/>
                <a:gd name="connsiteY36" fmla="*/ 96627 h 10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386" h="100056">
                  <a:moveTo>
                    <a:pt x="29567" y="42727"/>
                  </a:moveTo>
                  <a:cubicBezTo>
                    <a:pt x="16358" y="42727"/>
                    <a:pt x="16358" y="27544"/>
                    <a:pt x="16358" y="24052"/>
                  </a:cubicBezTo>
                  <a:cubicBezTo>
                    <a:pt x="16358" y="19953"/>
                    <a:pt x="16510" y="15094"/>
                    <a:pt x="18787" y="11298"/>
                  </a:cubicBezTo>
                  <a:cubicBezTo>
                    <a:pt x="20002" y="9476"/>
                    <a:pt x="23494" y="5225"/>
                    <a:pt x="29567" y="5225"/>
                  </a:cubicBezTo>
                  <a:cubicBezTo>
                    <a:pt x="42776" y="5225"/>
                    <a:pt x="42776" y="20408"/>
                    <a:pt x="42776" y="23900"/>
                  </a:cubicBezTo>
                  <a:cubicBezTo>
                    <a:pt x="42776" y="28000"/>
                    <a:pt x="42624" y="32858"/>
                    <a:pt x="40347" y="36654"/>
                  </a:cubicBezTo>
                  <a:cubicBezTo>
                    <a:pt x="39132" y="38476"/>
                    <a:pt x="35640" y="42727"/>
                    <a:pt x="29567" y="42727"/>
                  </a:cubicBezTo>
                  <a:close/>
                  <a:moveTo>
                    <a:pt x="11955" y="48649"/>
                  </a:moveTo>
                  <a:cubicBezTo>
                    <a:pt x="11955" y="48041"/>
                    <a:pt x="11955" y="44549"/>
                    <a:pt x="14536" y="41513"/>
                  </a:cubicBezTo>
                  <a:cubicBezTo>
                    <a:pt x="20457" y="45764"/>
                    <a:pt x="26682" y="46219"/>
                    <a:pt x="29567" y="46219"/>
                  </a:cubicBezTo>
                  <a:cubicBezTo>
                    <a:pt x="43687" y="46219"/>
                    <a:pt x="54164" y="35743"/>
                    <a:pt x="54164" y="24052"/>
                  </a:cubicBezTo>
                  <a:cubicBezTo>
                    <a:pt x="54164" y="18434"/>
                    <a:pt x="51734" y="12817"/>
                    <a:pt x="47939" y="9324"/>
                  </a:cubicBezTo>
                  <a:cubicBezTo>
                    <a:pt x="53404" y="4162"/>
                    <a:pt x="58870" y="3403"/>
                    <a:pt x="61603" y="3403"/>
                  </a:cubicBezTo>
                  <a:cubicBezTo>
                    <a:pt x="61907" y="3403"/>
                    <a:pt x="62666" y="3403"/>
                    <a:pt x="63122" y="3555"/>
                  </a:cubicBezTo>
                  <a:cubicBezTo>
                    <a:pt x="61451" y="4162"/>
                    <a:pt x="60692" y="5832"/>
                    <a:pt x="60692" y="7654"/>
                  </a:cubicBezTo>
                  <a:cubicBezTo>
                    <a:pt x="60692" y="10235"/>
                    <a:pt x="62666" y="12057"/>
                    <a:pt x="65095" y="12057"/>
                  </a:cubicBezTo>
                  <a:cubicBezTo>
                    <a:pt x="66614" y="12057"/>
                    <a:pt x="69498" y="10995"/>
                    <a:pt x="69498" y="7502"/>
                  </a:cubicBezTo>
                  <a:cubicBezTo>
                    <a:pt x="69498" y="4921"/>
                    <a:pt x="67677" y="63"/>
                    <a:pt x="61755" y="63"/>
                  </a:cubicBezTo>
                  <a:cubicBezTo>
                    <a:pt x="58719" y="63"/>
                    <a:pt x="52038" y="974"/>
                    <a:pt x="45661" y="7199"/>
                  </a:cubicBezTo>
                  <a:cubicBezTo>
                    <a:pt x="39284" y="2188"/>
                    <a:pt x="32907" y="1733"/>
                    <a:pt x="29567" y="1733"/>
                  </a:cubicBezTo>
                  <a:cubicBezTo>
                    <a:pt x="15447" y="1733"/>
                    <a:pt x="4970" y="12209"/>
                    <a:pt x="4970" y="23900"/>
                  </a:cubicBezTo>
                  <a:cubicBezTo>
                    <a:pt x="4970" y="30581"/>
                    <a:pt x="8311" y="36350"/>
                    <a:pt x="12106" y="39539"/>
                  </a:cubicBezTo>
                  <a:cubicBezTo>
                    <a:pt x="10133" y="41816"/>
                    <a:pt x="7400" y="46827"/>
                    <a:pt x="7400" y="52141"/>
                  </a:cubicBezTo>
                  <a:cubicBezTo>
                    <a:pt x="7400" y="56847"/>
                    <a:pt x="9374" y="62617"/>
                    <a:pt x="14080" y="65654"/>
                  </a:cubicBezTo>
                  <a:cubicBezTo>
                    <a:pt x="4970" y="68235"/>
                    <a:pt x="112" y="74763"/>
                    <a:pt x="112" y="80837"/>
                  </a:cubicBezTo>
                  <a:cubicBezTo>
                    <a:pt x="112" y="91768"/>
                    <a:pt x="15143" y="100119"/>
                    <a:pt x="33666" y="100119"/>
                  </a:cubicBezTo>
                  <a:cubicBezTo>
                    <a:pt x="51582" y="100119"/>
                    <a:pt x="67373" y="92376"/>
                    <a:pt x="67373" y="80533"/>
                  </a:cubicBezTo>
                  <a:cubicBezTo>
                    <a:pt x="67373" y="75219"/>
                    <a:pt x="65247" y="67476"/>
                    <a:pt x="57504" y="63224"/>
                  </a:cubicBezTo>
                  <a:cubicBezTo>
                    <a:pt x="49457" y="58973"/>
                    <a:pt x="40651" y="58973"/>
                    <a:pt x="31389" y="58973"/>
                  </a:cubicBezTo>
                  <a:cubicBezTo>
                    <a:pt x="27593" y="58973"/>
                    <a:pt x="21065" y="58973"/>
                    <a:pt x="20002" y="58821"/>
                  </a:cubicBezTo>
                  <a:cubicBezTo>
                    <a:pt x="15143" y="58214"/>
                    <a:pt x="11955" y="53507"/>
                    <a:pt x="11955" y="48649"/>
                  </a:cubicBezTo>
                  <a:close/>
                  <a:moveTo>
                    <a:pt x="33818" y="96627"/>
                  </a:moveTo>
                  <a:cubicBezTo>
                    <a:pt x="18483" y="96627"/>
                    <a:pt x="8007" y="88884"/>
                    <a:pt x="8007" y="80837"/>
                  </a:cubicBezTo>
                  <a:cubicBezTo>
                    <a:pt x="8007" y="73852"/>
                    <a:pt x="13777" y="68235"/>
                    <a:pt x="20457" y="67779"/>
                  </a:cubicBezTo>
                  <a:lnTo>
                    <a:pt x="29415" y="67779"/>
                  </a:lnTo>
                  <a:cubicBezTo>
                    <a:pt x="42473" y="67779"/>
                    <a:pt x="59478" y="67779"/>
                    <a:pt x="59478" y="80837"/>
                  </a:cubicBezTo>
                  <a:cubicBezTo>
                    <a:pt x="59478" y="89036"/>
                    <a:pt x="48698" y="96627"/>
                    <a:pt x="33818" y="9662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A0694110-18D1-CD15-9E16-F99FD742FC7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022227" y="2591006"/>
              <a:ext cx="76370" cy="68779"/>
            </a:xfrm>
            <a:custGeom>
              <a:avLst/>
              <a:gdLst>
                <a:gd name="connsiteX0" fmla="*/ 54624 w 76370"/>
                <a:gd name="connsiteY0" fmla="*/ 55177 h 68779"/>
                <a:gd name="connsiteX1" fmla="*/ 54624 w 76370"/>
                <a:gd name="connsiteY1" fmla="*/ 68842 h 68779"/>
                <a:gd name="connsiteX2" fmla="*/ 76488 w 76370"/>
                <a:gd name="connsiteY2" fmla="*/ 67172 h 68779"/>
                <a:gd name="connsiteX3" fmla="*/ 76488 w 76370"/>
                <a:gd name="connsiteY3" fmla="*/ 62465 h 68779"/>
                <a:gd name="connsiteX4" fmla="*/ 64645 w 76370"/>
                <a:gd name="connsiteY4" fmla="*/ 53963 h 68779"/>
                <a:gd name="connsiteX5" fmla="*/ 64645 w 76370"/>
                <a:gd name="connsiteY5" fmla="*/ 63 h 68779"/>
                <a:gd name="connsiteX6" fmla="*/ 42326 w 76370"/>
                <a:gd name="connsiteY6" fmla="*/ 1733 h 68779"/>
                <a:gd name="connsiteX7" fmla="*/ 42326 w 76370"/>
                <a:gd name="connsiteY7" fmla="*/ 6440 h 68779"/>
                <a:gd name="connsiteX8" fmla="*/ 54169 w 76370"/>
                <a:gd name="connsiteY8" fmla="*/ 14942 h 68779"/>
                <a:gd name="connsiteX9" fmla="*/ 54169 w 76370"/>
                <a:gd name="connsiteY9" fmla="*/ 41968 h 68779"/>
                <a:gd name="connsiteX10" fmla="*/ 35797 w 76370"/>
                <a:gd name="connsiteY10" fmla="*/ 65502 h 68779"/>
                <a:gd name="connsiteX11" fmla="*/ 22436 w 76370"/>
                <a:gd name="connsiteY11" fmla="*/ 50471 h 68779"/>
                <a:gd name="connsiteX12" fmla="*/ 22436 w 76370"/>
                <a:gd name="connsiteY12" fmla="*/ 63 h 68779"/>
                <a:gd name="connsiteX13" fmla="*/ 117 w 76370"/>
                <a:gd name="connsiteY13" fmla="*/ 1733 h 68779"/>
                <a:gd name="connsiteX14" fmla="*/ 117 w 76370"/>
                <a:gd name="connsiteY14" fmla="*/ 6440 h 68779"/>
                <a:gd name="connsiteX15" fmla="*/ 11960 w 76370"/>
                <a:gd name="connsiteY15" fmla="*/ 20408 h 68779"/>
                <a:gd name="connsiteX16" fmla="*/ 11960 w 76370"/>
                <a:gd name="connsiteY16" fmla="*/ 43183 h 68779"/>
                <a:gd name="connsiteX17" fmla="*/ 35038 w 76370"/>
                <a:gd name="connsiteY17" fmla="*/ 68842 h 68779"/>
                <a:gd name="connsiteX18" fmla="*/ 54624 w 76370"/>
                <a:gd name="connsiteY18" fmla="*/ 55177 h 6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370" h="68779">
                  <a:moveTo>
                    <a:pt x="54624" y="55177"/>
                  </a:moveTo>
                  <a:lnTo>
                    <a:pt x="54624" y="68842"/>
                  </a:lnTo>
                  <a:lnTo>
                    <a:pt x="76488" y="67172"/>
                  </a:lnTo>
                  <a:lnTo>
                    <a:pt x="76488" y="62465"/>
                  </a:lnTo>
                  <a:cubicBezTo>
                    <a:pt x="65860" y="62465"/>
                    <a:pt x="64645" y="61402"/>
                    <a:pt x="64645" y="53963"/>
                  </a:cubicBezTo>
                  <a:lnTo>
                    <a:pt x="64645" y="63"/>
                  </a:lnTo>
                  <a:lnTo>
                    <a:pt x="42326" y="1733"/>
                  </a:lnTo>
                  <a:lnTo>
                    <a:pt x="42326" y="6440"/>
                  </a:lnTo>
                  <a:cubicBezTo>
                    <a:pt x="52954" y="6440"/>
                    <a:pt x="54169" y="7502"/>
                    <a:pt x="54169" y="14942"/>
                  </a:cubicBezTo>
                  <a:lnTo>
                    <a:pt x="54169" y="41968"/>
                  </a:lnTo>
                  <a:cubicBezTo>
                    <a:pt x="54169" y="55177"/>
                    <a:pt x="46881" y="65502"/>
                    <a:pt x="35797" y="65502"/>
                  </a:cubicBezTo>
                  <a:cubicBezTo>
                    <a:pt x="23043" y="65502"/>
                    <a:pt x="22436" y="58366"/>
                    <a:pt x="22436" y="50471"/>
                  </a:cubicBezTo>
                  <a:lnTo>
                    <a:pt x="22436" y="63"/>
                  </a:lnTo>
                  <a:lnTo>
                    <a:pt x="117" y="1733"/>
                  </a:lnTo>
                  <a:lnTo>
                    <a:pt x="117" y="6440"/>
                  </a:lnTo>
                  <a:cubicBezTo>
                    <a:pt x="11960" y="6440"/>
                    <a:pt x="11960" y="6895"/>
                    <a:pt x="11960" y="20408"/>
                  </a:cubicBezTo>
                  <a:lnTo>
                    <a:pt x="11960" y="43183"/>
                  </a:lnTo>
                  <a:cubicBezTo>
                    <a:pt x="11960" y="55025"/>
                    <a:pt x="11960" y="68842"/>
                    <a:pt x="35038" y="68842"/>
                  </a:cubicBezTo>
                  <a:cubicBezTo>
                    <a:pt x="43540" y="68842"/>
                    <a:pt x="50221" y="64591"/>
                    <a:pt x="54624" y="5517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6036CA8-1357-58DC-B268-EA007D2654B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106577" y="2591006"/>
              <a:ext cx="76370" cy="67109"/>
            </a:xfrm>
            <a:custGeom>
              <a:avLst/>
              <a:gdLst>
                <a:gd name="connsiteX0" fmla="*/ 11965 w 76370"/>
                <a:gd name="connsiteY0" fmla="*/ 14942 h 67109"/>
                <a:gd name="connsiteX1" fmla="*/ 11965 w 76370"/>
                <a:gd name="connsiteY1" fmla="*/ 55633 h 67109"/>
                <a:gd name="connsiteX2" fmla="*/ 122 w 76370"/>
                <a:gd name="connsiteY2" fmla="*/ 62465 h 67109"/>
                <a:gd name="connsiteX3" fmla="*/ 122 w 76370"/>
                <a:gd name="connsiteY3" fmla="*/ 67172 h 67109"/>
                <a:gd name="connsiteX4" fmla="*/ 17279 w 76370"/>
                <a:gd name="connsiteY4" fmla="*/ 66716 h 67109"/>
                <a:gd name="connsiteX5" fmla="*/ 34284 w 76370"/>
                <a:gd name="connsiteY5" fmla="*/ 67172 h 67109"/>
                <a:gd name="connsiteX6" fmla="*/ 34284 w 76370"/>
                <a:gd name="connsiteY6" fmla="*/ 62465 h 67109"/>
                <a:gd name="connsiteX7" fmla="*/ 22442 w 76370"/>
                <a:gd name="connsiteY7" fmla="*/ 55633 h 67109"/>
                <a:gd name="connsiteX8" fmla="*/ 22442 w 76370"/>
                <a:gd name="connsiteY8" fmla="*/ 27696 h 67109"/>
                <a:gd name="connsiteX9" fmla="*/ 42939 w 76370"/>
                <a:gd name="connsiteY9" fmla="*/ 3403 h 67109"/>
                <a:gd name="connsiteX10" fmla="*/ 54174 w 76370"/>
                <a:gd name="connsiteY10" fmla="*/ 20256 h 67109"/>
                <a:gd name="connsiteX11" fmla="*/ 54174 w 76370"/>
                <a:gd name="connsiteY11" fmla="*/ 55633 h 67109"/>
                <a:gd name="connsiteX12" fmla="*/ 42331 w 76370"/>
                <a:gd name="connsiteY12" fmla="*/ 62465 h 67109"/>
                <a:gd name="connsiteX13" fmla="*/ 42331 w 76370"/>
                <a:gd name="connsiteY13" fmla="*/ 67172 h 67109"/>
                <a:gd name="connsiteX14" fmla="*/ 59488 w 76370"/>
                <a:gd name="connsiteY14" fmla="*/ 66716 h 67109"/>
                <a:gd name="connsiteX15" fmla="*/ 76493 w 76370"/>
                <a:gd name="connsiteY15" fmla="*/ 67172 h 67109"/>
                <a:gd name="connsiteX16" fmla="*/ 76493 w 76370"/>
                <a:gd name="connsiteY16" fmla="*/ 62465 h 67109"/>
                <a:gd name="connsiteX17" fmla="*/ 64650 w 76370"/>
                <a:gd name="connsiteY17" fmla="*/ 57910 h 67109"/>
                <a:gd name="connsiteX18" fmla="*/ 64650 w 76370"/>
                <a:gd name="connsiteY18" fmla="*/ 28911 h 67109"/>
                <a:gd name="connsiteX19" fmla="*/ 59944 w 76370"/>
                <a:gd name="connsiteY19" fmla="*/ 5681 h 67109"/>
                <a:gd name="connsiteX20" fmla="*/ 44001 w 76370"/>
                <a:gd name="connsiteY20" fmla="*/ 63 h 67109"/>
                <a:gd name="connsiteX21" fmla="*/ 21531 w 76370"/>
                <a:gd name="connsiteY21" fmla="*/ 16005 h 67109"/>
                <a:gd name="connsiteX22" fmla="*/ 21531 w 76370"/>
                <a:gd name="connsiteY22" fmla="*/ 63 h 67109"/>
                <a:gd name="connsiteX23" fmla="*/ 122 w 76370"/>
                <a:gd name="connsiteY23" fmla="*/ 1733 h 67109"/>
                <a:gd name="connsiteX24" fmla="*/ 122 w 76370"/>
                <a:gd name="connsiteY24" fmla="*/ 6440 h 67109"/>
                <a:gd name="connsiteX25" fmla="*/ 11965 w 76370"/>
                <a:gd name="connsiteY25" fmla="*/ 14942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67109">
                  <a:moveTo>
                    <a:pt x="11965" y="14942"/>
                  </a:moveTo>
                  <a:lnTo>
                    <a:pt x="11965" y="55633"/>
                  </a:lnTo>
                  <a:cubicBezTo>
                    <a:pt x="11965" y="62465"/>
                    <a:pt x="10295" y="62465"/>
                    <a:pt x="122" y="62465"/>
                  </a:cubicBezTo>
                  <a:lnTo>
                    <a:pt x="122" y="67172"/>
                  </a:lnTo>
                  <a:cubicBezTo>
                    <a:pt x="5436" y="67020"/>
                    <a:pt x="13180" y="66716"/>
                    <a:pt x="17279" y="66716"/>
                  </a:cubicBezTo>
                  <a:cubicBezTo>
                    <a:pt x="21227" y="66716"/>
                    <a:pt x="29122" y="67020"/>
                    <a:pt x="34284" y="67172"/>
                  </a:cubicBezTo>
                  <a:lnTo>
                    <a:pt x="34284" y="62465"/>
                  </a:lnTo>
                  <a:cubicBezTo>
                    <a:pt x="24112" y="62465"/>
                    <a:pt x="22442" y="62465"/>
                    <a:pt x="22442" y="55633"/>
                  </a:cubicBezTo>
                  <a:lnTo>
                    <a:pt x="22442" y="27696"/>
                  </a:lnTo>
                  <a:cubicBezTo>
                    <a:pt x="22442" y="11906"/>
                    <a:pt x="33221" y="3403"/>
                    <a:pt x="42939" y="3403"/>
                  </a:cubicBezTo>
                  <a:cubicBezTo>
                    <a:pt x="52504" y="3403"/>
                    <a:pt x="54174" y="11602"/>
                    <a:pt x="54174" y="20256"/>
                  </a:cubicBezTo>
                  <a:lnTo>
                    <a:pt x="54174" y="55633"/>
                  </a:lnTo>
                  <a:cubicBezTo>
                    <a:pt x="54174" y="62465"/>
                    <a:pt x="52504" y="62465"/>
                    <a:pt x="42331" y="62465"/>
                  </a:cubicBezTo>
                  <a:lnTo>
                    <a:pt x="42331" y="67172"/>
                  </a:lnTo>
                  <a:cubicBezTo>
                    <a:pt x="47645" y="67020"/>
                    <a:pt x="55389" y="66716"/>
                    <a:pt x="59488" y="66716"/>
                  </a:cubicBezTo>
                  <a:cubicBezTo>
                    <a:pt x="63436" y="66716"/>
                    <a:pt x="71331" y="67020"/>
                    <a:pt x="76493" y="67172"/>
                  </a:cubicBezTo>
                  <a:lnTo>
                    <a:pt x="76493" y="62465"/>
                  </a:lnTo>
                  <a:cubicBezTo>
                    <a:pt x="68598" y="62465"/>
                    <a:pt x="64802" y="62465"/>
                    <a:pt x="64650" y="57910"/>
                  </a:cubicBezTo>
                  <a:lnTo>
                    <a:pt x="64650" y="28911"/>
                  </a:lnTo>
                  <a:cubicBezTo>
                    <a:pt x="64650" y="15853"/>
                    <a:pt x="64650" y="11146"/>
                    <a:pt x="59944" y="5681"/>
                  </a:cubicBezTo>
                  <a:cubicBezTo>
                    <a:pt x="57818" y="3099"/>
                    <a:pt x="52808" y="63"/>
                    <a:pt x="44001" y="63"/>
                  </a:cubicBezTo>
                  <a:cubicBezTo>
                    <a:pt x="32918" y="63"/>
                    <a:pt x="25782" y="6591"/>
                    <a:pt x="21531" y="16005"/>
                  </a:cubicBezTo>
                  <a:lnTo>
                    <a:pt x="21531" y="63"/>
                  </a:lnTo>
                  <a:lnTo>
                    <a:pt x="122" y="1733"/>
                  </a:lnTo>
                  <a:lnTo>
                    <a:pt x="122" y="6440"/>
                  </a:lnTo>
                  <a:cubicBezTo>
                    <a:pt x="10751" y="6440"/>
                    <a:pt x="11965" y="7502"/>
                    <a:pt x="11965" y="149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 descr="\documentclass{article}&#10;\usepackage{amsmath}&#10;\pagestyle{empty}&#10;\begin{document}&#10;&#10;buncher linac&#10;&#10;&#10;\end{document}" title="IguanaTex Vector Display">
            <a:extLst>
              <a:ext uri="{FF2B5EF4-FFF2-40B4-BE49-F238E27FC236}">
                <a16:creationId xmlns:a16="http://schemas.microsoft.com/office/drawing/2014/main" id="{4AEE9D06-F9A0-5FFE-0D66-191EB24B8C0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193641">
            <a:off x="4857860" y="2653278"/>
            <a:ext cx="889198" cy="103218"/>
            <a:chOff x="7775940" y="3849154"/>
            <a:chExt cx="889198" cy="103218"/>
          </a:xfrm>
        </p:grpSpPr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10C95ED-D85C-0DAC-47D0-95D63CFE090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75940" y="3849154"/>
              <a:ext cx="75497" cy="103217"/>
            </a:xfrm>
            <a:custGeom>
              <a:avLst/>
              <a:gdLst>
                <a:gd name="connsiteX0" fmla="*/ 22129 w 75497"/>
                <a:gd name="connsiteY0" fmla="*/ 46474 h 103217"/>
                <a:gd name="connsiteX1" fmla="*/ 22129 w 75497"/>
                <a:gd name="connsiteY1" fmla="*/ 63 h 103217"/>
                <a:gd name="connsiteX2" fmla="*/ 77 w 75497"/>
                <a:gd name="connsiteY2" fmla="*/ 1673 h 103217"/>
                <a:gd name="connsiteX3" fmla="*/ 77 w 75497"/>
                <a:gd name="connsiteY3" fmla="*/ 6212 h 103217"/>
                <a:gd name="connsiteX4" fmla="*/ 12022 w 75497"/>
                <a:gd name="connsiteY4" fmla="*/ 14411 h 103217"/>
                <a:gd name="connsiteX5" fmla="*/ 12022 w 75497"/>
                <a:gd name="connsiteY5" fmla="*/ 101670 h 103217"/>
                <a:gd name="connsiteX6" fmla="*/ 15850 w 75497"/>
                <a:gd name="connsiteY6" fmla="*/ 101670 h 103217"/>
                <a:gd name="connsiteX7" fmla="*/ 21363 w 75497"/>
                <a:gd name="connsiteY7" fmla="*/ 92593 h 103217"/>
                <a:gd name="connsiteX8" fmla="*/ 41424 w 75497"/>
                <a:gd name="connsiteY8" fmla="*/ 103280 h 103217"/>
                <a:gd name="connsiteX9" fmla="*/ 75574 w 75497"/>
                <a:gd name="connsiteY9" fmla="*/ 70046 h 103217"/>
                <a:gd name="connsiteX10" fmla="*/ 43109 w 75497"/>
                <a:gd name="connsiteY10" fmla="*/ 36958 h 103217"/>
                <a:gd name="connsiteX11" fmla="*/ 22129 w 75497"/>
                <a:gd name="connsiteY11" fmla="*/ 46474 h 103217"/>
                <a:gd name="connsiteX12" fmla="*/ 22588 w 75497"/>
                <a:gd name="connsiteY12" fmla="*/ 84979 h 103217"/>
                <a:gd name="connsiteX13" fmla="*/ 22588 w 75497"/>
                <a:gd name="connsiteY13" fmla="*/ 54819 h 103217"/>
                <a:gd name="connsiteX14" fmla="*/ 24273 w 75497"/>
                <a:gd name="connsiteY14" fmla="*/ 49549 h 103217"/>
                <a:gd name="connsiteX15" fmla="*/ 42343 w 75497"/>
                <a:gd name="connsiteY15" fmla="*/ 40179 h 103217"/>
                <a:gd name="connsiteX16" fmla="*/ 58423 w 75497"/>
                <a:gd name="connsiteY16" fmla="*/ 49549 h 103217"/>
                <a:gd name="connsiteX17" fmla="*/ 62864 w 75497"/>
                <a:gd name="connsiteY17" fmla="*/ 69899 h 103217"/>
                <a:gd name="connsiteX18" fmla="*/ 58117 w 75497"/>
                <a:gd name="connsiteY18" fmla="*/ 90689 h 103217"/>
                <a:gd name="connsiteX19" fmla="*/ 40812 w 75497"/>
                <a:gd name="connsiteY19" fmla="*/ 100060 h 103217"/>
                <a:gd name="connsiteX20" fmla="*/ 24732 w 75497"/>
                <a:gd name="connsiteY20" fmla="*/ 91129 h 103217"/>
                <a:gd name="connsiteX21" fmla="*/ 22588 w 75497"/>
                <a:gd name="connsiteY21" fmla="*/ 84979 h 1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497" h="103217">
                  <a:moveTo>
                    <a:pt x="22129" y="46474"/>
                  </a:moveTo>
                  <a:lnTo>
                    <a:pt x="22129" y="63"/>
                  </a:lnTo>
                  <a:lnTo>
                    <a:pt x="77" y="1673"/>
                  </a:lnTo>
                  <a:lnTo>
                    <a:pt x="77" y="6212"/>
                  </a:lnTo>
                  <a:cubicBezTo>
                    <a:pt x="10796" y="6212"/>
                    <a:pt x="12022" y="7237"/>
                    <a:pt x="12022" y="14411"/>
                  </a:cubicBezTo>
                  <a:lnTo>
                    <a:pt x="12022" y="101670"/>
                  </a:lnTo>
                  <a:lnTo>
                    <a:pt x="15850" y="101670"/>
                  </a:lnTo>
                  <a:cubicBezTo>
                    <a:pt x="16003" y="101524"/>
                    <a:pt x="17228" y="99474"/>
                    <a:pt x="21363" y="92593"/>
                  </a:cubicBezTo>
                  <a:cubicBezTo>
                    <a:pt x="23660" y="95960"/>
                    <a:pt x="30092" y="103280"/>
                    <a:pt x="41424" y="103280"/>
                  </a:cubicBezTo>
                  <a:cubicBezTo>
                    <a:pt x="59648" y="103280"/>
                    <a:pt x="75574" y="88932"/>
                    <a:pt x="75574" y="70046"/>
                  </a:cubicBezTo>
                  <a:cubicBezTo>
                    <a:pt x="75574" y="51452"/>
                    <a:pt x="60567" y="36958"/>
                    <a:pt x="43109" y="36958"/>
                  </a:cubicBezTo>
                  <a:cubicBezTo>
                    <a:pt x="31164" y="36958"/>
                    <a:pt x="24579" y="43839"/>
                    <a:pt x="22129" y="46474"/>
                  </a:cubicBezTo>
                  <a:close/>
                  <a:moveTo>
                    <a:pt x="22588" y="84979"/>
                  </a:moveTo>
                  <a:lnTo>
                    <a:pt x="22588" y="54819"/>
                  </a:lnTo>
                  <a:cubicBezTo>
                    <a:pt x="22588" y="52038"/>
                    <a:pt x="22588" y="51891"/>
                    <a:pt x="24273" y="49549"/>
                  </a:cubicBezTo>
                  <a:cubicBezTo>
                    <a:pt x="30245" y="41350"/>
                    <a:pt x="38668" y="40179"/>
                    <a:pt x="42343" y="40179"/>
                  </a:cubicBezTo>
                  <a:cubicBezTo>
                    <a:pt x="49234" y="40179"/>
                    <a:pt x="54748" y="43985"/>
                    <a:pt x="58423" y="49549"/>
                  </a:cubicBezTo>
                  <a:cubicBezTo>
                    <a:pt x="62404" y="55551"/>
                    <a:pt x="62864" y="63897"/>
                    <a:pt x="62864" y="69899"/>
                  </a:cubicBezTo>
                  <a:cubicBezTo>
                    <a:pt x="62864" y="75317"/>
                    <a:pt x="62558" y="84101"/>
                    <a:pt x="58117" y="90689"/>
                  </a:cubicBezTo>
                  <a:cubicBezTo>
                    <a:pt x="54901" y="95228"/>
                    <a:pt x="49081" y="100060"/>
                    <a:pt x="40812" y="100060"/>
                  </a:cubicBezTo>
                  <a:cubicBezTo>
                    <a:pt x="33921" y="100060"/>
                    <a:pt x="28408" y="96546"/>
                    <a:pt x="24732" y="91129"/>
                  </a:cubicBezTo>
                  <a:cubicBezTo>
                    <a:pt x="22588" y="88054"/>
                    <a:pt x="22588" y="87615"/>
                    <a:pt x="22588" y="849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B2F7ADF-46C2-DB1B-31EC-86854BF1BFD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61630" y="3886049"/>
              <a:ext cx="77029" cy="66322"/>
            </a:xfrm>
            <a:custGeom>
              <a:avLst/>
              <a:gdLst>
                <a:gd name="connsiteX0" fmla="*/ 55059 w 77029"/>
                <a:gd name="connsiteY0" fmla="*/ 53209 h 66322"/>
                <a:gd name="connsiteX1" fmla="*/ 55059 w 77029"/>
                <a:gd name="connsiteY1" fmla="*/ 66386 h 66322"/>
                <a:gd name="connsiteX2" fmla="*/ 77111 w 77029"/>
                <a:gd name="connsiteY2" fmla="*/ 64775 h 66322"/>
                <a:gd name="connsiteX3" fmla="*/ 77111 w 77029"/>
                <a:gd name="connsiteY3" fmla="*/ 60237 h 66322"/>
                <a:gd name="connsiteX4" fmla="*/ 65167 w 77029"/>
                <a:gd name="connsiteY4" fmla="*/ 52038 h 66322"/>
                <a:gd name="connsiteX5" fmla="*/ 65167 w 77029"/>
                <a:gd name="connsiteY5" fmla="*/ 63 h 66322"/>
                <a:gd name="connsiteX6" fmla="*/ 42655 w 77029"/>
                <a:gd name="connsiteY6" fmla="*/ 1673 h 66322"/>
                <a:gd name="connsiteX7" fmla="*/ 42655 w 77029"/>
                <a:gd name="connsiteY7" fmla="*/ 6212 h 66322"/>
                <a:gd name="connsiteX8" fmla="*/ 54600 w 77029"/>
                <a:gd name="connsiteY8" fmla="*/ 14411 h 66322"/>
                <a:gd name="connsiteX9" fmla="*/ 54600 w 77029"/>
                <a:gd name="connsiteY9" fmla="*/ 40471 h 66322"/>
                <a:gd name="connsiteX10" fmla="*/ 36070 w 77029"/>
                <a:gd name="connsiteY10" fmla="*/ 63165 h 66322"/>
                <a:gd name="connsiteX11" fmla="*/ 22594 w 77029"/>
                <a:gd name="connsiteY11" fmla="*/ 48670 h 66322"/>
                <a:gd name="connsiteX12" fmla="*/ 22594 w 77029"/>
                <a:gd name="connsiteY12" fmla="*/ 63 h 66322"/>
                <a:gd name="connsiteX13" fmla="*/ 82 w 77029"/>
                <a:gd name="connsiteY13" fmla="*/ 1673 h 66322"/>
                <a:gd name="connsiteX14" fmla="*/ 82 w 77029"/>
                <a:gd name="connsiteY14" fmla="*/ 6212 h 66322"/>
                <a:gd name="connsiteX15" fmla="*/ 12027 w 77029"/>
                <a:gd name="connsiteY15" fmla="*/ 19681 h 66322"/>
                <a:gd name="connsiteX16" fmla="*/ 12027 w 77029"/>
                <a:gd name="connsiteY16" fmla="*/ 41643 h 66322"/>
                <a:gd name="connsiteX17" fmla="*/ 35304 w 77029"/>
                <a:gd name="connsiteY17" fmla="*/ 66386 h 66322"/>
                <a:gd name="connsiteX18" fmla="*/ 55059 w 77029"/>
                <a:gd name="connsiteY18" fmla="*/ 53209 h 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9" h="66322">
                  <a:moveTo>
                    <a:pt x="55059" y="53209"/>
                  </a:moveTo>
                  <a:lnTo>
                    <a:pt x="55059" y="66386"/>
                  </a:lnTo>
                  <a:lnTo>
                    <a:pt x="77111" y="64775"/>
                  </a:lnTo>
                  <a:lnTo>
                    <a:pt x="77111" y="60237"/>
                  </a:lnTo>
                  <a:cubicBezTo>
                    <a:pt x="66392" y="60237"/>
                    <a:pt x="65167" y="59212"/>
                    <a:pt x="65167" y="52038"/>
                  </a:cubicBezTo>
                  <a:lnTo>
                    <a:pt x="65167" y="63"/>
                  </a:lnTo>
                  <a:lnTo>
                    <a:pt x="42655" y="1673"/>
                  </a:lnTo>
                  <a:lnTo>
                    <a:pt x="42655" y="6212"/>
                  </a:lnTo>
                  <a:cubicBezTo>
                    <a:pt x="53375" y="6212"/>
                    <a:pt x="54600" y="7237"/>
                    <a:pt x="54600" y="14411"/>
                  </a:cubicBezTo>
                  <a:lnTo>
                    <a:pt x="54600" y="40471"/>
                  </a:lnTo>
                  <a:cubicBezTo>
                    <a:pt x="54600" y="53209"/>
                    <a:pt x="47249" y="63165"/>
                    <a:pt x="36070" y="63165"/>
                  </a:cubicBezTo>
                  <a:cubicBezTo>
                    <a:pt x="23206" y="63165"/>
                    <a:pt x="22594" y="56283"/>
                    <a:pt x="22594" y="48670"/>
                  </a:cubicBezTo>
                  <a:lnTo>
                    <a:pt x="22594" y="63"/>
                  </a:lnTo>
                  <a:lnTo>
                    <a:pt x="82" y="1673"/>
                  </a:lnTo>
                  <a:lnTo>
                    <a:pt x="82" y="6212"/>
                  </a:lnTo>
                  <a:cubicBezTo>
                    <a:pt x="12027" y="6212"/>
                    <a:pt x="12027" y="6651"/>
                    <a:pt x="12027" y="19681"/>
                  </a:cubicBezTo>
                  <a:lnTo>
                    <a:pt x="12027" y="41643"/>
                  </a:lnTo>
                  <a:cubicBezTo>
                    <a:pt x="12027" y="53063"/>
                    <a:pt x="12027" y="66386"/>
                    <a:pt x="35304" y="66386"/>
                  </a:cubicBezTo>
                  <a:cubicBezTo>
                    <a:pt x="43880" y="66386"/>
                    <a:pt x="50618" y="62286"/>
                    <a:pt x="55059" y="532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86AAF28-9318-2D97-BDC5-5FBBE63F3ED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46708" y="3886049"/>
              <a:ext cx="77029" cy="64712"/>
            </a:xfrm>
            <a:custGeom>
              <a:avLst/>
              <a:gdLst>
                <a:gd name="connsiteX0" fmla="*/ 12033 w 77029"/>
                <a:gd name="connsiteY0" fmla="*/ 14411 h 64712"/>
                <a:gd name="connsiteX1" fmla="*/ 12033 w 77029"/>
                <a:gd name="connsiteY1" fmla="*/ 53648 h 64712"/>
                <a:gd name="connsiteX2" fmla="*/ 88 w 77029"/>
                <a:gd name="connsiteY2" fmla="*/ 60237 h 64712"/>
                <a:gd name="connsiteX3" fmla="*/ 88 w 77029"/>
                <a:gd name="connsiteY3" fmla="*/ 64775 h 64712"/>
                <a:gd name="connsiteX4" fmla="*/ 17393 w 77029"/>
                <a:gd name="connsiteY4" fmla="*/ 64336 h 64712"/>
                <a:gd name="connsiteX5" fmla="*/ 34544 w 77029"/>
                <a:gd name="connsiteY5" fmla="*/ 64775 h 64712"/>
                <a:gd name="connsiteX6" fmla="*/ 34544 w 77029"/>
                <a:gd name="connsiteY6" fmla="*/ 60237 h 64712"/>
                <a:gd name="connsiteX7" fmla="*/ 22599 w 77029"/>
                <a:gd name="connsiteY7" fmla="*/ 53648 h 64712"/>
                <a:gd name="connsiteX8" fmla="*/ 22599 w 77029"/>
                <a:gd name="connsiteY8" fmla="*/ 26709 h 64712"/>
                <a:gd name="connsiteX9" fmla="*/ 43273 w 77029"/>
                <a:gd name="connsiteY9" fmla="*/ 3284 h 64712"/>
                <a:gd name="connsiteX10" fmla="*/ 54605 w 77029"/>
                <a:gd name="connsiteY10" fmla="*/ 19535 h 64712"/>
                <a:gd name="connsiteX11" fmla="*/ 54605 w 77029"/>
                <a:gd name="connsiteY11" fmla="*/ 53648 h 64712"/>
                <a:gd name="connsiteX12" fmla="*/ 42661 w 77029"/>
                <a:gd name="connsiteY12" fmla="*/ 60237 h 64712"/>
                <a:gd name="connsiteX13" fmla="*/ 42661 w 77029"/>
                <a:gd name="connsiteY13" fmla="*/ 64775 h 64712"/>
                <a:gd name="connsiteX14" fmla="*/ 59965 w 77029"/>
                <a:gd name="connsiteY14" fmla="*/ 64336 h 64712"/>
                <a:gd name="connsiteX15" fmla="*/ 77117 w 77029"/>
                <a:gd name="connsiteY15" fmla="*/ 64775 h 64712"/>
                <a:gd name="connsiteX16" fmla="*/ 77117 w 77029"/>
                <a:gd name="connsiteY16" fmla="*/ 60237 h 64712"/>
                <a:gd name="connsiteX17" fmla="*/ 65172 w 77029"/>
                <a:gd name="connsiteY17" fmla="*/ 55844 h 64712"/>
                <a:gd name="connsiteX18" fmla="*/ 65172 w 77029"/>
                <a:gd name="connsiteY18" fmla="*/ 27880 h 64712"/>
                <a:gd name="connsiteX19" fmla="*/ 60425 w 77029"/>
                <a:gd name="connsiteY19" fmla="*/ 5480 h 64712"/>
                <a:gd name="connsiteX20" fmla="*/ 44345 w 77029"/>
                <a:gd name="connsiteY20" fmla="*/ 63 h 64712"/>
                <a:gd name="connsiteX21" fmla="*/ 21680 w 77029"/>
                <a:gd name="connsiteY21" fmla="*/ 15436 h 64712"/>
                <a:gd name="connsiteX22" fmla="*/ 21680 w 77029"/>
                <a:gd name="connsiteY22" fmla="*/ 63 h 64712"/>
                <a:gd name="connsiteX23" fmla="*/ 88 w 77029"/>
                <a:gd name="connsiteY23" fmla="*/ 1673 h 64712"/>
                <a:gd name="connsiteX24" fmla="*/ 88 w 77029"/>
                <a:gd name="connsiteY24" fmla="*/ 6212 h 64712"/>
                <a:gd name="connsiteX25" fmla="*/ 12033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33" y="14411"/>
                  </a:moveTo>
                  <a:lnTo>
                    <a:pt x="12033" y="53648"/>
                  </a:lnTo>
                  <a:cubicBezTo>
                    <a:pt x="12033" y="60237"/>
                    <a:pt x="10348" y="60237"/>
                    <a:pt x="88" y="60237"/>
                  </a:cubicBezTo>
                  <a:lnTo>
                    <a:pt x="88" y="64775"/>
                  </a:lnTo>
                  <a:cubicBezTo>
                    <a:pt x="5448" y="64629"/>
                    <a:pt x="13258" y="64336"/>
                    <a:pt x="17393" y="64336"/>
                  </a:cubicBezTo>
                  <a:cubicBezTo>
                    <a:pt x="21374" y="64336"/>
                    <a:pt x="29337" y="64629"/>
                    <a:pt x="34544" y="64775"/>
                  </a:cubicBezTo>
                  <a:lnTo>
                    <a:pt x="34544" y="60237"/>
                  </a:lnTo>
                  <a:cubicBezTo>
                    <a:pt x="24284" y="60237"/>
                    <a:pt x="22599" y="60237"/>
                    <a:pt x="22599" y="53648"/>
                  </a:cubicBezTo>
                  <a:lnTo>
                    <a:pt x="22599" y="26709"/>
                  </a:lnTo>
                  <a:cubicBezTo>
                    <a:pt x="22599" y="11483"/>
                    <a:pt x="33472" y="3284"/>
                    <a:pt x="43273" y="3284"/>
                  </a:cubicBezTo>
                  <a:cubicBezTo>
                    <a:pt x="52921" y="3284"/>
                    <a:pt x="54605" y="11190"/>
                    <a:pt x="54605" y="19535"/>
                  </a:cubicBezTo>
                  <a:lnTo>
                    <a:pt x="54605" y="53648"/>
                  </a:lnTo>
                  <a:cubicBezTo>
                    <a:pt x="54605" y="60237"/>
                    <a:pt x="52921" y="60237"/>
                    <a:pt x="42661" y="60237"/>
                  </a:cubicBezTo>
                  <a:lnTo>
                    <a:pt x="42661" y="64775"/>
                  </a:lnTo>
                  <a:cubicBezTo>
                    <a:pt x="48020" y="64629"/>
                    <a:pt x="55831" y="64336"/>
                    <a:pt x="59965" y="64336"/>
                  </a:cubicBezTo>
                  <a:cubicBezTo>
                    <a:pt x="63947" y="64336"/>
                    <a:pt x="71910" y="64629"/>
                    <a:pt x="77117" y="64775"/>
                  </a:cubicBezTo>
                  <a:lnTo>
                    <a:pt x="77117" y="60237"/>
                  </a:lnTo>
                  <a:cubicBezTo>
                    <a:pt x="69154" y="60237"/>
                    <a:pt x="65325" y="60237"/>
                    <a:pt x="65172" y="55844"/>
                  </a:cubicBezTo>
                  <a:lnTo>
                    <a:pt x="65172" y="27880"/>
                  </a:lnTo>
                  <a:cubicBezTo>
                    <a:pt x="65172" y="15289"/>
                    <a:pt x="65172" y="10751"/>
                    <a:pt x="60425" y="5480"/>
                  </a:cubicBezTo>
                  <a:cubicBezTo>
                    <a:pt x="58281" y="2991"/>
                    <a:pt x="53227" y="63"/>
                    <a:pt x="44345" y="63"/>
                  </a:cubicBezTo>
                  <a:cubicBezTo>
                    <a:pt x="33166" y="63"/>
                    <a:pt x="25968" y="6358"/>
                    <a:pt x="21680" y="15436"/>
                  </a:cubicBezTo>
                  <a:lnTo>
                    <a:pt x="21680" y="63"/>
                  </a:lnTo>
                  <a:lnTo>
                    <a:pt x="88" y="1673"/>
                  </a:lnTo>
                  <a:lnTo>
                    <a:pt x="88" y="6212"/>
                  </a:lnTo>
                  <a:cubicBezTo>
                    <a:pt x="10808" y="6212"/>
                    <a:pt x="12033" y="7237"/>
                    <a:pt x="12033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2038800-1FDE-DC7D-A569-E7207683BBA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32092" y="3885171"/>
              <a:ext cx="58346" cy="67201"/>
            </a:xfrm>
            <a:custGeom>
              <a:avLst/>
              <a:gdLst>
                <a:gd name="connsiteX0" fmla="*/ 12804 w 58346"/>
                <a:gd name="connsiteY0" fmla="*/ 33737 h 67201"/>
                <a:gd name="connsiteX1" fmla="*/ 33478 w 58346"/>
                <a:gd name="connsiteY1" fmla="*/ 3723 h 67201"/>
                <a:gd name="connsiteX2" fmla="*/ 49864 w 58346"/>
                <a:gd name="connsiteY2" fmla="*/ 9140 h 67201"/>
                <a:gd name="connsiteX3" fmla="*/ 42666 w 58346"/>
                <a:gd name="connsiteY3" fmla="*/ 15875 h 67201"/>
                <a:gd name="connsiteX4" fmla="*/ 49711 w 58346"/>
                <a:gd name="connsiteY4" fmla="*/ 22610 h 67201"/>
                <a:gd name="connsiteX5" fmla="*/ 56755 w 58346"/>
                <a:gd name="connsiteY5" fmla="*/ 15728 h 67201"/>
                <a:gd name="connsiteX6" fmla="*/ 33325 w 58346"/>
                <a:gd name="connsiteY6" fmla="*/ 63 h 67201"/>
                <a:gd name="connsiteX7" fmla="*/ 93 w 58346"/>
                <a:gd name="connsiteY7" fmla="*/ 34029 h 67201"/>
                <a:gd name="connsiteX8" fmla="*/ 33018 w 58346"/>
                <a:gd name="connsiteY8" fmla="*/ 67264 h 67201"/>
                <a:gd name="connsiteX9" fmla="*/ 58439 w 58346"/>
                <a:gd name="connsiteY9" fmla="*/ 48231 h 67201"/>
                <a:gd name="connsiteX10" fmla="*/ 56449 w 58346"/>
                <a:gd name="connsiteY10" fmla="*/ 46767 h 67201"/>
                <a:gd name="connsiteX11" fmla="*/ 54458 w 58346"/>
                <a:gd name="connsiteY11" fmla="*/ 48231 h 67201"/>
                <a:gd name="connsiteX12" fmla="*/ 34397 w 58346"/>
                <a:gd name="connsiteY12" fmla="*/ 63604 h 67201"/>
                <a:gd name="connsiteX13" fmla="*/ 12804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04" y="33737"/>
                  </a:moveTo>
                  <a:cubicBezTo>
                    <a:pt x="12804" y="9872"/>
                    <a:pt x="25361" y="3723"/>
                    <a:pt x="33478" y="3723"/>
                  </a:cubicBezTo>
                  <a:cubicBezTo>
                    <a:pt x="34856" y="3723"/>
                    <a:pt x="44504" y="3869"/>
                    <a:pt x="49864" y="9140"/>
                  </a:cubicBezTo>
                  <a:cubicBezTo>
                    <a:pt x="43585" y="9579"/>
                    <a:pt x="42666" y="13972"/>
                    <a:pt x="42666" y="15875"/>
                  </a:cubicBezTo>
                  <a:cubicBezTo>
                    <a:pt x="42666" y="19681"/>
                    <a:pt x="45423" y="22610"/>
                    <a:pt x="49711" y="22610"/>
                  </a:cubicBezTo>
                  <a:cubicBezTo>
                    <a:pt x="53692" y="22610"/>
                    <a:pt x="56755" y="20121"/>
                    <a:pt x="56755" y="15728"/>
                  </a:cubicBezTo>
                  <a:cubicBezTo>
                    <a:pt x="56755" y="5773"/>
                    <a:pt x="45116" y="63"/>
                    <a:pt x="33325" y="63"/>
                  </a:cubicBezTo>
                  <a:cubicBezTo>
                    <a:pt x="14182" y="63"/>
                    <a:pt x="93" y="15875"/>
                    <a:pt x="93" y="34029"/>
                  </a:cubicBezTo>
                  <a:cubicBezTo>
                    <a:pt x="93" y="52770"/>
                    <a:pt x="15254" y="67264"/>
                    <a:pt x="33018" y="67264"/>
                  </a:cubicBezTo>
                  <a:cubicBezTo>
                    <a:pt x="53539" y="67264"/>
                    <a:pt x="58439" y="49695"/>
                    <a:pt x="58439" y="48231"/>
                  </a:cubicBezTo>
                  <a:cubicBezTo>
                    <a:pt x="58439" y="46767"/>
                    <a:pt x="56908" y="46767"/>
                    <a:pt x="56449" y="46767"/>
                  </a:cubicBezTo>
                  <a:cubicBezTo>
                    <a:pt x="55070" y="46767"/>
                    <a:pt x="54764" y="47353"/>
                    <a:pt x="54458" y="48231"/>
                  </a:cubicBezTo>
                  <a:cubicBezTo>
                    <a:pt x="50017" y="61847"/>
                    <a:pt x="40063" y="63604"/>
                    <a:pt x="34397" y="63604"/>
                  </a:cubicBezTo>
                  <a:cubicBezTo>
                    <a:pt x="26280" y="63604"/>
                    <a:pt x="12804" y="57308"/>
                    <a:pt x="12804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9A0F793-8C4C-03B5-3289-816E23E3C8B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95594" y="3849154"/>
              <a:ext cx="77029" cy="101607"/>
            </a:xfrm>
            <a:custGeom>
              <a:avLst/>
              <a:gdLst>
                <a:gd name="connsiteX0" fmla="*/ 12042 w 77029"/>
                <a:gd name="connsiteY0" fmla="*/ 90543 h 101607"/>
                <a:gd name="connsiteX1" fmla="*/ 97 w 77029"/>
                <a:gd name="connsiteY1" fmla="*/ 97131 h 101607"/>
                <a:gd name="connsiteX2" fmla="*/ 97 w 77029"/>
                <a:gd name="connsiteY2" fmla="*/ 101670 h 101607"/>
                <a:gd name="connsiteX3" fmla="*/ 17402 w 77029"/>
                <a:gd name="connsiteY3" fmla="*/ 101231 h 101607"/>
                <a:gd name="connsiteX4" fmla="*/ 34554 w 77029"/>
                <a:gd name="connsiteY4" fmla="*/ 101670 h 101607"/>
                <a:gd name="connsiteX5" fmla="*/ 34554 w 77029"/>
                <a:gd name="connsiteY5" fmla="*/ 97131 h 101607"/>
                <a:gd name="connsiteX6" fmla="*/ 22609 w 77029"/>
                <a:gd name="connsiteY6" fmla="*/ 90543 h 101607"/>
                <a:gd name="connsiteX7" fmla="*/ 22609 w 77029"/>
                <a:gd name="connsiteY7" fmla="*/ 63604 h 101607"/>
                <a:gd name="connsiteX8" fmla="*/ 43283 w 77029"/>
                <a:gd name="connsiteY8" fmla="*/ 40179 h 101607"/>
                <a:gd name="connsiteX9" fmla="*/ 54615 w 77029"/>
                <a:gd name="connsiteY9" fmla="*/ 56430 h 101607"/>
                <a:gd name="connsiteX10" fmla="*/ 54615 w 77029"/>
                <a:gd name="connsiteY10" fmla="*/ 90543 h 101607"/>
                <a:gd name="connsiteX11" fmla="*/ 42670 w 77029"/>
                <a:gd name="connsiteY11" fmla="*/ 97131 h 101607"/>
                <a:gd name="connsiteX12" fmla="*/ 42670 w 77029"/>
                <a:gd name="connsiteY12" fmla="*/ 101670 h 101607"/>
                <a:gd name="connsiteX13" fmla="*/ 59975 w 77029"/>
                <a:gd name="connsiteY13" fmla="*/ 101231 h 101607"/>
                <a:gd name="connsiteX14" fmla="*/ 77127 w 77029"/>
                <a:gd name="connsiteY14" fmla="*/ 101670 h 101607"/>
                <a:gd name="connsiteX15" fmla="*/ 77127 w 77029"/>
                <a:gd name="connsiteY15" fmla="*/ 97131 h 101607"/>
                <a:gd name="connsiteX16" fmla="*/ 65182 w 77029"/>
                <a:gd name="connsiteY16" fmla="*/ 92739 h 101607"/>
                <a:gd name="connsiteX17" fmla="*/ 65182 w 77029"/>
                <a:gd name="connsiteY17" fmla="*/ 64775 h 101607"/>
                <a:gd name="connsiteX18" fmla="*/ 60434 w 77029"/>
                <a:gd name="connsiteY18" fmla="*/ 42375 h 101607"/>
                <a:gd name="connsiteX19" fmla="*/ 44355 w 77029"/>
                <a:gd name="connsiteY19" fmla="*/ 36958 h 101607"/>
                <a:gd name="connsiteX20" fmla="*/ 22150 w 77029"/>
                <a:gd name="connsiteY20" fmla="*/ 51306 h 101607"/>
                <a:gd name="connsiteX21" fmla="*/ 22150 w 77029"/>
                <a:gd name="connsiteY21" fmla="*/ 63 h 101607"/>
                <a:gd name="connsiteX22" fmla="*/ 97 w 77029"/>
                <a:gd name="connsiteY22" fmla="*/ 1673 h 101607"/>
                <a:gd name="connsiteX23" fmla="*/ 97 w 77029"/>
                <a:gd name="connsiteY23" fmla="*/ 6212 h 101607"/>
                <a:gd name="connsiteX24" fmla="*/ 12042 w 77029"/>
                <a:gd name="connsiteY24" fmla="*/ 14411 h 101607"/>
                <a:gd name="connsiteX25" fmla="*/ 12042 w 77029"/>
                <a:gd name="connsiteY25" fmla="*/ 9054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101607">
                  <a:moveTo>
                    <a:pt x="12042" y="90543"/>
                  </a:moveTo>
                  <a:cubicBezTo>
                    <a:pt x="12042" y="97131"/>
                    <a:pt x="10358" y="97131"/>
                    <a:pt x="97" y="97131"/>
                  </a:cubicBezTo>
                  <a:lnTo>
                    <a:pt x="97" y="101670"/>
                  </a:lnTo>
                  <a:cubicBezTo>
                    <a:pt x="5457" y="101524"/>
                    <a:pt x="13267" y="101231"/>
                    <a:pt x="17402" y="101231"/>
                  </a:cubicBezTo>
                  <a:cubicBezTo>
                    <a:pt x="21384" y="101231"/>
                    <a:pt x="29347" y="101524"/>
                    <a:pt x="34554" y="101670"/>
                  </a:cubicBezTo>
                  <a:lnTo>
                    <a:pt x="34554" y="97131"/>
                  </a:lnTo>
                  <a:cubicBezTo>
                    <a:pt x="24294" y="97131"/>
                    <a:pt x="22609" y="97131"/>
                    <a:pt x="22609" y="90543"/>
                  </a:cubicBezTo>
                  <a:lnTo>
                    <a:pt x="22609" y="63604"/>
                  </a:lnTo>
                  <a:cubicBezTo>
                    <a:pt x="22609" y="48377"/>
                    <a:pt x="33482" y="40179"/>
                    <a:pt x="43283" y="40179"/>
                  </a:cubicBezTo>
                  <a:cubicBezTo>
                    <a:pt x="52931" y="40179"/>
                    <a:pt x="54615" y="48085"/>
                    <a:pt x="54615" y="56430"/>
                  </a:cubicBezTo>
                  <a:lnTo>
                    <a:pt x="54615" y="90543"/>
                  </a:lnTo>
                  <a:cubicBezTo>
                    <a:pt x="54615" y="97131"/>
                    <a:pt x="52931" y="97131"/>
                    <a:pt x="42670" y="97131"/>
                  </a:cubicBezTo>
                  <a:lnTo>
                    <a:pt x="42670" y="101670"/>
                  </a:lnTo>
                  <a:cubicBezTo>
                    <a:pt x="48030" y="101524"/>
                    <a:pt x="55840" y="101231"/>
                    <a:pt x="59975" y="101231"/>
                  </a:cubicBezTo>
                  <a:cubicBezTo>
                    <a:pt x="63957" y="101231"/>
                    <a:pt x="71920" y="101524"/>
                    <a:pt x="77127" y="101670"/>
                  </a:cubicBezTo>
                  <a:lnTo>
                    <a:pt x="77127" y="97131"/>
                  </a:lnTo>
                  <a:cubicBezTo>
                    <a:pt x="69163" y="97131"/>
                    <a:pt x="65335" y="97131"/>
                    <a:pt x="65182" y="92739"/>
                  </a:cubicBezTo>
                  <a:lnTo>
                    <a:pt x="65182" y="64775"/>
                  </a:lnTo>
                  <a:cubicBezTo>
                    <a:pt x="65182" y="52184"/>
                    <a:pt x="65182" y="47645"/>
                    <a:pt x="60434" y="42375"/>
                  </a:cubicBezTo>
                  <a:cubicBezTo>
                    <a:pt x="58291" y="39886"/>
                    <a:pt x="53237" y="36958"/>
                    <a:pt x="44355" y="36958"/>
                  </a:cubicBezTo>
                  <a:cubicBezTo>
                    <a:pt x="31491" y="36958"/>
                    <a:pt x="24753" y="45742"/>
                    <a:pt x="22150" y="51306"/>
                  </a:cubicBezTo>
                  <a:lnTo>
                    <a:pt x="22150" y="63"/>
                  </a:lnTo>
                  <a:lnTo>
                    <a:pt x="97" y="1673"/>
                  </a:lnTo>
                  <a:lnTo>
                    <a:pt x="97" y="6212"/>
                  </a:lnTo>
                  <a:cubicBezTo>
                    <a:pt x="10817" y="6212"/>
                    <a:pt x="12042" y="7237"/>
                    <a:pt x="12042" y="14411"/>
                  </a:cubicBezTo>
                  <a:lnTo>
                    <a:pt x="12042" y="90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2840161-2E85-8D15-B12D-9A7CDF3C0B2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180059" y="3885171"/>
              <a:ext cx="59265" cy="67201"/>
            </a:xfrm>
            <a:custGeom>
              <a:avLst/>
              <a:gdLst>
                <a:gd name="connsiteX0" fmla="*/ 12967 w 59265"/>
                <a:gd name="connsiteY0" fmla="*/ 28759 h 67201"/>
                <a:gd name="connsiteX1" fmla="*/ 31956 w 59265"/>
                <a:gd name="connsiteY1" fmla="*/ 3284 h 67201"/>
                <a:gd name="connsiteX2" fmla="*/ 49261 w 59265"/>
                <a:gd name="connsiteY2" fmla="*/ 28759 h 67201"/>
                <a:gd name="connsiteX3" fmla="*/ 12967 w 59265"/>
                <a:gd name="connsiteY3" fmla="*/ 28759 h 67201"/>
                <a:gd name="connsiteX4" fmla="*/ 12814 w 59265"/>
                <a:gd name="connsiteY4" fmla="*/ 31833 h 67201"/>
                <a:gd name="connsiteX5" fmla="*/ 55540 w 59265"/>
                <a:gd name="connsiteY5" fmla="*/ 31833 h 67201"/>
                <a:gd name="connsiteX6" fmla="*/ 59368 w 59265"/>
                <a:gd name="connsiteY6" fmla="*/ 28759 h 67201"/>
                <a:gd name="connsiteX7" fmla="*/ 31956 w 59265"/>
                <a:gd name="connsiteY7" fmla="*/ 63 h 67201"/>
                <a:gd name="connsiteX8" fmla="*/ 103 w 59265"/>
                <a:gd name="connsiteY8" fmla="*/ 33444 h 67201"/>
                <a:gd name="connsiteX9" fmla="*/ 33794 w 59265"/>
                <a:gd name="connsiteY9" fmla="*/ 67264 h 67201"/>
                <a:gd name="connsiteX10" fmla="*/ 59368 w 59265"/>
                <a:gd name="connsiteY10" fmla="*/ 48231 h 67201"/>
                <a:gd name="connsiteX11" fmla="*/ 57377 w 59265"/>
                <a:gd name="connsiteY11" fmla="*/ 46474 h 67201"/>
                <a:gd name="connsiteX12" fmla="*/ 55386 w 59265"/>
                <a:gd name="connsiteY12" fmla="*/ 48524 h 67201"/>
                <a:gd name="connsiteX13" fmla="*/ 34713 w 59265"/>
                <a:gd name="connsiteY13" fmla="*/ 63604 h 67201"/>
                <a:gd name="connsiteX14" fmla="*/ 17408 w 59265"/>
                <a:gd name="connsiteY14" fmla="*/ 53795 h 67201"/>
                <a:gd name="connsiteX15" fmla="*/ 12814 w 59265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265" h="67201">
                  <a:moveTo>
                    <a:pt x="12967" y="28759"/>
                  </a:moveTo>
                  <a:cubicBezTo>
                    <a:pt x="13886" y="6944"/>
                    <a:pt x="26749" y="3284"/>
                    <a:pt x="31956" y="3284"/>
                  </a:cubicBezTo>
                  <a:cubicBezTo>
                    <a:pt x="47729" y="3284"/>
                    <a:pt x="49261" y="23049"/>
                    <a:pt x="49261" y="28759"/>
                  </a:cubicBezTo>
                  <a:lnTo>
                    <a:pt x="12967" y="28759"/>
                  </a:lnTo>
                  <a:close/>
                  <a:moveTo>
                    <a:pt x="12814" y="31833"/>
                  </a:moveTo>
                  <a:lnTo>
                    <a:pt x="55540" y="31833"/>
                  </a:lnTo>
                  <a:cubicBezTo>
                    <a:pt x="58909" y="31833"/>
                    <a:pt x="59368" y="31833"/>
                    <a:pt x="59368" y="28759"/>
                  </a:cubicBezTo>
                  <a:cubicBezTo>
                    <a:pt x="59368" y="14264"/>
                    <a:pt x="51098" y="63"/>
                    <a:pt x="31956" y="63"/>
                  </a:cubicBezTo>
                  <a:cubicBezTo>
                    <a:pt x="14192" y="63"/>
                    <a:pt x="103" y="15143"/>
                    <a:pt x="103" y="33444"/>
                  </a:cubicBezTo>
                  <a:cubicBezTo>
                    <a:pt x="103" y="53063"/>
                    <a:pt x="16183" y="67264"/>
                    <a:pt x="33794" y="67264"/>
                  </a:cubicBezTo>
                  <a:cubicBezTo>
                    <a:pt x="52477" y="67264"/>
                    <a:pt x="59368" y="51013"/>
                    <a:pt x="59368" y="48231"/>
                  </a:cubicBezTo>
                  <a:cubicBezTo>
                    <a:pt x="59368" y="46767"/>
                    <a:pt x="58143" y="46474"/>
                    <a:pt x="57377" y="46474"/>
                  </a:cubicBezTo>
                  <a:cubicBezTo>
                    <a:pt x="55999" y="46474"/>
                    <a:pt x="55693" y="47353"/>
                    <a:pt x="55386" y="48524"/>
                  </a:cubicBezTo>
                  <a:cubicBezTo>
                    <a:pt x="50026" y="63604"/>
                    <a:pt x="36244" y="63604"/>
                    <a:pt x="34713" y="63604"/>
                  </a:cubicBezTo>
                  <a:cubicBezTo>
                    <a:pt x="27056" y="63604"/>
                    <a:pt x="20930" y="59212"/>
                    <a:pt x="17408" y="53795"/>
                  </a:cubicBezTo>
                  <a:cubicBezTo>
                    <a:pt x="12814" y="46767"/>
                    <a:pt x="12814" y="37104"/>
                    <a:pt x="12814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4649280-57C8-66A2-A0A5-5FE2884E605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48121" y="3886049"/>
              <a:ext cx="51454" cy="64712"/>
            </a:xfrm>
            <a:custGeom>
              <a:avLst/>
              <a:gdLst>
                <a:gd name="connsiteX0" fmla="*/ 21394 w 51454"/>
                <a:gd name="connsiteY0" fmla="*/ 16168 h 64712"/>
                <a:gd name="connsiteX1" fmla="*/ 21394 w 51454"/>
                <a:gd name="connsiteY1" fmla="*/ 63 h 64712"/>
                <a:gd name="connsiteX2" fmla="*/ 107 w 51454"/>
                <a:gd name="connsiteY2" fmla="*/ 1673 h 64712"/>
                <a:gd name="connsiteX3" fmla="*/ 107 w 51454"/>
                <a:gd name="connsiteY3" fmla="*/ 6212 h 64712"/>
                <a:gd name="connsiteX4" fmla="*/ 12052 w 51454"/>
                <a:gd name="connsiteY4" fmla="*/ 14411 h 64712"/>
                <a:gd name="connsiteX5" fmla="*/ 12052 w 51454"/>
                <a:gd name="connsiteY5" fmla="*/ 53648 h 64712"/>
                <a:gd name="connsiteX6" fmla="*/ 107 w 51454"/>
                <a:gd name="connsiteY6" fmla="*/ 60237 h 64712"/>
                <a:gd name="connsiteX7" fmla="*/ 107 w 51454"/>
                <a:gd name="connsiteY7" fmla="*/ 64775 h 64712"/>
                <a:gd name="connsiteX8" fmla="*/ 17565 w 51454"/>
                <a:gd name="connsiteY8" fmla="*/ 64336 h 64712"/>
                <a:gd name="connsiteX9" fmla="*/ 37014 w 51454"/>
                <a:gd name="connsiteY9" fmla="*/ 64775 h 64712"/>
                <a:gd name="connsiteX10" fmla="*/ 37014 w 51454"/>
                <a:gd name="connsiteY10" fmla="*/ 60237 h 64712"/>
                <a:gd name="connsiteX11" fmla="*/ 33798 w 51454"/>
                <a:gd name="connsiteY11" fmla="*/ 60237 h 64712"/>
                <a:gd name="connsiteX12" fmla="*/ 22160 w 51454"/>
                <a:gd name="connsiteY12" fmla="*/ 53355 h 64712"/>
                <a:gd name="connsiteX13" fmla="*/ 22160 w 51454"/>
                <a:gd name="connsiteY13" fmla="*/ 30808 h 64712"/>
                <a:gd name="connsiteX14" fmla="*/ 40230 w 51454"/>
                <a:gd name="connsiteY14" fmla="*/ 3284 h 64712"/>
                <a:gd name="connsiteX15" fmla="*/ 41915 w 51454"/>
                <a:gd name="connsiteY15" fmla="*/ 3430 h 64712"/>
                <a:gd name="connsiteX16" fmla="*/ 38392 w 51454"/>
                <a:gd name="connsiteY16" fmla="*/ 9140 h 64712"/>
                <a:gd name="connsiteX17" fmla="*/ 44977 w 51454"/>
                <a:gd name="connsiteY17" fmla="*/ 15436 h 64712"/>
                <a:gd name="connsiteX18" fmla="*/ 51562 w 51454"/>
                <a:gd name="connsiteY18" fmla="*/ 8994 h 64712"/>
                <a:gd name="connsiteX19" fmla="*/ 40230 w 51454"/>
                <a:gd name="connsiteY19" fmla="*/ 63 h 64712"/>
                <a:gd name="connsiteX20" fmla="*/ 21394 w 51454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54" h="64712">
                  <a:moveTo>
                    <a:pt x="21394" y="16168"/>
                  </a:moveTo>
                  <a:lnTo>
                    <a:pt x="21394" y="63"/>
                  </a:lnTo>
                  <a:lnTo>
                    <a:pt x="107" y="1673"/>
                  </a:lnTo>
                  <a:lnTo>
                    <a:pt x="107" y="6212"/>
                  </a:lnTo>
                  <a:cubicBezTo>
                    <a:pt x="10827" y="6212"/>
                    <a:pt x="12052" y="7237"/>
                    <a:pt x="12052" y="14411"/>
                  </a:cubicBezTo>
                  <a:lnTo>
                    <a:pt x="12052" y="53648"/>
                  </a:lnTo>
                  <a:cubicBezTo>
                    <a:pt x="12052" y="60237"/>
                    <a:pt x="10368" y="60237"/>
                    <a:pt x="107" y="60237"/>
                  </a:cubicBezTo>
                  <a:lnTo>
                    <a:pt x="107" y="64775"/>
                  </a:lnTo>
                  <a:cubicBezTo>
                    <a:pt x="6080" y="64629"/>
                    <a:pt x="13277" y="64336"/>
                    <a:pt x="17565" y="64336"/>
                  </a:cubicBezTo>
                  <a:cubicBezTo>
                    <a:pt x="23691" y="64336"/>
                    <a:pt x="30888" y="64336"/>
                    <a:pt x="37014" y="64775"/>
                  </a:cubicBezTo>
                  <a:lnTo>
                    <a:pt x="37014" y="60237"/>
                  </a:lnTo>
                  <a:lnTo>
                    <a:pt x="33798" y="60237"/>
                  </a:lnTo>
                  <a:cubicBezTo>
                    <a:pt x="22466" y="60237"/>
                    <a:pt x="22160" y="58626"/>
                    <a:pt x="22160" y="53355"/>
                  </a:cubicBezTo>
                  <a:lnTo>
                    <a:pt x="22160" y="30808"/>
                  </a:lnTo>
                  <a:cubicBezTo>
                    <a:pt x="22160" y="16314"/>
                    <a:pt x="28591" y="3284"/>
                    <a:pt x="40230" y="3284"/>
                  </a:cubicBezTo>
                  <a:cubicBezTo>
                    <a:pt x="41302" y="3284"/>
                    <a:pt x="41608" y="3284"/>
                    <a:pt x="41915" y="3430"/>
                  </a:cubicBezTo>
                  <a:cubicBezTo>
                    <a:pt x="41455" y="3577"/>
                    <a:pt x="38392" y="5333"/>
                    <a:pt x="38392" y="9140"/>
                  </a:cubicBezTo>
                  <a:cubicBezTo>
                    <a:pt x="38392" y="13240"/>
                    <a:pt x="41608" y="15436"/>
                    <a:pt x="44977" y="15436"/>
                  </a:cubicBezTo>
                  <a:cubicBezTo>
                    <a:pt x="47734" y="15436"/>
                    <a:pt x="51562" y="13679"/>
                    <a:pt x="51562" y="8994"/>
                  </a:cubicBezTo>
                  <a:cubicBezTo>
                    <a:pt x="51562" y="4309"/>
                    <a:pt x="46815" y="63"/>
                    <a:pt x="40230" y="63"/>
                  </a:cubicBezTo>
                  <a:cubicBezTo>
                    <a:pt x="29051" y="63"/>
                    <a:pt x="23538" y="9872"/>
                    <a:pt x="21394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5542221-B597-FC81-4A86-B6DA68D7983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59913" y="3849154"/>
              <a:ext cx="33996" cy="101607"/>
            </a:xfrm>
            <a:custGeom>
              <a:avLst/>
              <a:gdLst>
                <a:gd name="connsiteX0" fmla="*/ 22167 w 33996"/>
                <a:gd name="connsiteY0" fmla="*/ 63 h 101607"/>
                <a:gd name="connsiteX1" fmla="*/ 115 w 33996"/>
                <a:gd name="connsiteY1" fmla="*/ 1673 h 101607"/>
                <a:gd name="connsiteX2" fmla="*/ 115 w 33996"/>
                <a:gd name="connsiteY2" fmla="*/ 6212 h 101607"/>
                <a:gd name="connsiteX3" fmla="*/ 12060 w 33996"/>
                <a:gd name="connsiteY3" fmla="*/ 14411 h 101607"/>
                <a:gd name="connsiteX4" fmla="*/ 12060 w 33996"/>
                <a:gd name="connsiteY4" fmla="*/ 90543 h 101607"/>
                <a:gd name="connsiteX5" fmla="*/ 115 w 33996"/>
                <a:gd name="connsiteY5" fmla="*/ 97131 h 101607"/>
                <a:gd name="connsiteX6" fmla="*/ 115 w 33996"/>
                <a:gd name="connsiteY6" fmla="*/ 101670 h 101607"/>
                <a:gd name="connsiteX7" fmla="*/ 17113 w 33996"/>
                <a:gd name="connsiteY7" fmla="*/ 101231 h 101607"/>
                <a:gd name="connsiteX8" fmla="*/ 34112 w 33996"/>
                <a:gd name="connsiteY8" fmla="*/ 101670 h 101607"/>
                <a:gd name="connsiteX9" fmla="*/ 34112 w 33996"/>
                <a:gd name="connsiteY9" fmla="*/ 97131 h 101607"/>
                <a:gd name="connsiteX10" fmla="*/ 22167 w 33996"/>
                <a:gd name="connsiteY10" fmla="*/ 90543 h 101607"/>
                <a:gd name="connsiteX11" fmla="*/ 22167 w 33996"/>
                <a:gd name="connsiteY11" fmla="*/ 6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96" h="101607">
                  <a:moveTo>
                    <a:pt x="22167" y="63"/>
                  </a:moveTo>
                  <a:lnTo>
                    <a:pt x="115" y="1673"/>
                  </a:lnTo>
                  <a:lnTo>
                    <a:pt x="115" y="6212"/>
                  </a:lnTo>
                  <a:cubicBezTo>
                    <a:pt x="10834" y="6212"/>
                    <a:pt x="12060" y="7237"/>
                    <a:pt x="12060" y="14411"/>
                  </a:cubicBezTo>
                  <a:lnTo>
                    <a:pt x="12060" y="90543"/>
                  </a:lnTo>
                  <a:cubicBezTo>
                    <a:pt x="12060" y="97131"/>
                    <a:pt x="10375" y="97131"/>
                    <a:pt x="115" y="97131"/>
                  </a:cubicBezTo>
                  <a:lnTo>
                    <a:pt x="115" y="101670"/>
                  </a:lnTo>
                  <a:cubicBezTo>
                    <a:pt x="5168" y="101524"/>
                    <a:pt x="13285" y="101231"/>
                    <a:pt x="17113" y="101231"/>
                  </a:cubicBezTo>
                  <a:cubicBezTo>
                    <a:pt x="20942" y="101231"/>
                    <a:pt x="28445" y="101524"/>
                    <a:pt x="34112" y="101670"/>
                  </a:cubicBezTo>
                  <a:lnTo>
                    <a:pt x="34112" y="97131"/>
                  </a:lnTo>
                  <a:cubicBezTo>
                    <a:pt x="23851" y="97131"/>
                    <a:pt x="22167" y="97131"/>
                    <a:pt x="22167" y="90543"/>
                  </a:cubicBezTo>
                  <a:lnTo>
                    <a:pt x="2216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C7A734E-65EE-4B47-ACCE-728177334FF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402452" y="3852815"/>
              <a:ext cx="32771" cy="97947"/>
            </a:xfrm>
            <a:custGeom>
              <a:avLst/>
              <a:gdLst>
                <a:gd name="connsiteX0" fmla="*/ 22170 w 32771"/>
                <a:gd name="connsiteY0" fmla="*/ 33297 h 97947"/>
                <a:gd name="connsiteX1" fmla="*/ 730 w 32771"/>
                <a:gd name="connsiteY1" fmla="*/ 34908 h 97947"/>
                <a:gd name="connsiteX2" fmla="*/ 730 w 32771"/>
                <a:gd name="connsiteY2" fmla="*/ 39447 h 97947"/>
                <a:gd name="connsiteX3" fmla="*/ 12062 w 32771"/>
                <a:gd name="connsiteY3" fmla="*/ 47499 h 97947"/>
                <a:gd name="connsiteX4" fmla="*/ 12062 w 32771"/>
                <a:gd name="connsiteY4" fmla="*/ 86883 h 97947"/>
                <a:gd name="connsiteX5" fmla="*/ 117 w 32771"/>
                <a:gd name="connsiteY5" fmla="*/ 93471 h 97947"/>
                <a:gd name="connsiteX6" fmla="*/ 117 w 32771"/>
                <a:gd name="connsiteY6" fmla="*/ 98010 h 97947"/>
                <a:gd name="connsiteX7" fmla="*/ 16963 w 32771"/>
                <a:gd name="connsiteY7" fmla="*/ 97571 h 97947"/>
                <a:gd name="connsiteX8" fmla="*/ 32889 w 32771"/>
                <a:gd name="connsiteY8" fmla="*/ 98010 h 97947"/>
                <a:gd name="connsiteX9" fmla="*/ 32889 w 32771"/>
                <a:gd name="connsiteY9" fmla="*/ 93471 h 97947"/>
                <a:gd name="connsiteX10" fmla="*/ 22170 w 32771"/>
                <a:gd name="connsiteY10" fmla="*/ 87029 h 97947"/>
                <a:gd name="connsiteX11" fmla="*/ 22170 w 32771"/>
                <a:gd name="connsiteY11" fmla="*/ 33297 h 97947"/>
                <a:gd name="connsiteX12" fmla="*/ 22782 w 32771"/>
                <a:gd name="connsiteY12" fmla="*/ 7822 h 97947"/>
                <a:gd name="connsiteX13" fmla="*/ 14666 w 32771"/>
                <a:gd name="connsiteY13" fmla="*/ 63 h 97947"/>
                <a:gd name="connsiteX14" fmla="*/ 6549 w 32771"/>
                <a:gd name="connsiteY14" fmla="*/ 7822 h 97947"/>
                <a:gd name="connsiteX15" fmla="*/ 14666 w 32771"/>
                <a:gd name="connsiteY15" fmla="*/ 15582 h 97947"/>
                <a:gd name="connsiteX16" fmla="*/ 22782 w 32771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771" h="97947">
                  <a:moveTo>
                    <a:pt x="22170" y="33297"/>
                  </a:moveTo>
                  <a:lnTo>
                    <a:pt x="730" y="34908"/>
                  </a:lnTo>
                  <a:lnTo>
                    <a:pt x="730" y="39447"/>
                  </a:lnTo>
                  <a:cubicBezTo>
                    <a:pt x="10684" y="39447"/>
                    <a:pt x="12062" y="40325"/>
                    <a:pt x="12062" y="47499"/>
                  </a:cubicBezTo>
                  <a:lnTo>
                    <a:pt x="12062" y="86883"/>
                  </a:lnTo>
                  <a:cubicBezTo>
                    <a:pt x="12062" y="93471"/>
                    <a:pt x="10378" y="93471"/>
                    <a:pt x="117" y="93471"/>
                  </a:cubicBezTo>
                  <a:lnTo>
                    <a:pt x="117" y="98010"/>
                  </a:lnTo>
                  <a:cubicBezTo>
                    <a:pt x="5018" y="97863"/>
                    <a:pt x="13287" y="97571"/>
                    <a:pt x="16963" y="97571"/>
                  </a:cubicBezTo>
                  <a:cubicBezTo>
                    <a:pt x="22323" y="97571"/>
                    <a:pt x="27683" y="97863"/>
                    <a:pt x="32889" y="98010"/>
                  </a:cubicBezTo>
                  <a:lnTo>
                    <a:pt x="32889" y="93471"/>
                  </a:lnTo>
                  <a:cubicBezTo>
                    <a:pt x="22782" y="93471"/>
                    <a:pt x="22170" y="92739"/>
                    <a:pt x="22170" y="87029"/>
                  </a:cubicBezTo>
                  <a:lnTo>
                    <a:pt x="22170" y="33297"/>
                  </a:lnTo>
                  <a:close/>
                  <a:moveTo>
                    <a:pt x="22782" y="7822"/>
                  </a:moveTo>
                  <a:cubicBezTo>
                    <a:pt x="22782" y="3137"/>
                    <a:pt x="18954" y="63"/>
                    <a:pt x="14666" y="63"/>
                  </a:cubicBezTo>
                  <a:cubicBezTo>
                    <a:pt x="9918" y="63"/>
                    <a:pt x="6549" y="4016"/>
                    <a:pt x="6549" y="7822"/>
                  </a:cubicBezTo>
                  <a:cubicBezTo>
                    <a:pt x="6549" y="11775"/>
                    <a:pt x="9918" y="15582"/>
                    <a:pt x="14666" y="15582"/>
                  </a:cubicBezTo>
                  <a:cubicBezTo>
                    <a:pt x="18954" y="15582"/>
                    <a:pt x="22782" y="12507"/>
                    <a:pt x="22782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A618048-8036-1A2F-CA70-ECF0238A17C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444838" y="3886049"/>
              <a:ext cx="77029" cy="64712"/>
            </a:xfrm>
            <a:custGeom>
              <a:avLst/>
              <a:gdLst>
                <a:gd name="connsiteX0" fmla="*/ 12065 w 77029"/>
                <a:gd name="connsiteY0" fmla="*/ 14411 h 64712"/>
                <a:gd name="connsiteX1" fmla="*/ 12065 w 77029"/>
                <a:gd name="connsiteY1" fmla="*/ 53648 h 64712"/>
                <a:gd name="connsiteX2" fmla="*/ 120 w 77029"/>
                <a:gd name="connsiteY2" fmla="*/ 60237 h 64712"/>
                <a:gd name="connsiteX3" fmla="*/ 120 w 77029"/>
                <a:gd name="connsiteY3" fmla="*/ 64775 h 64712"/>
                <a:gd name="connsiteX4" fmla="*/ 17425 w 77029"/>
                <a:gd name="connsiteY4" fmla="*/ 64336 h 64712"/>
                <a:gd name="connsiteX5" fmla="*/ 34577 w 77029"/>
                <a:gd name="connsiteY5" fmla="*/ 64775 h 64712"/>
                <a:gd name="connsiteX6" fmla="*/ 34577 w 77029"/>
                <a:gd name="connsiteY6" fmla="*/ 60237 h 64712"/>
                <a:gd name="connsiteX7" fmla="*/ 22632 w 77029"/>
                <a:gd name="connsiteY7" fmla="*/ 53648 h 64712"/>
                <a:gd name="connsiteX8" fmla="*/ 22632 w 77029"/>
                <a:gd name="connsiteY8" fmla="*/ 26709 h 64712"/>
                <a:gd name="connsiteX9" fmla="*/ 43306 w 77029"/>
                <a:gd name="connsiteY9" fmla="*/ 3284 h 64712"/>
                <a:gd name="connsiteX10" fmla="*/ 54638 w 77029"/>
                <a:gd name="connsiteY10" fmla="*/ 19535 h 64712"/>
                <a:gd name="connsiteX11" fmla="*/ 54638 w 77029"/>
                <a:gd name="connsiteY11" fmla="*/ 53648 h 64712"/>
                <a:gd name="connsiteX12" fmla="*/ 42693 w 77029"/>
                <a:gd name="connsiteY12" fmla="*/ 60237 h 64712"/>
                <a:gd name="connsiteX13" fmla="*/ 42693 w 77029"/>
                <a:gd name="connsiteY13" fmla="*/ 64775 h 64712"/>
                <a:gd name="connsiteX14" fmla="*/ 59998 w 77029"/>
                <a:gd name="connsiteY14" fmla="*/ 64336 h 64712"/>
                <a:gd name="connsiteX15" fmla="*/ 77149 w 77029"/>
                <a:gd name="connsiteY15" fmla="*/ 64775 h 64712"/>
                <a:gd name="connsiteX16" fmla="*/ 77149 w 77029"/>
                <a:gd name="connsiteY16" fmla="*/ 60237 h 64712"/>
                <a:gd name="connsiteX17" fmla="*/ 65205 w 77029"/>
                <a:gd name="connsiteY17" fmla="*/ 55844 h 64712"/>
                <a:gd name="connsiteX18" fmla="*/ 65205 w 77029"/>
                <a:gd name="connsiteY18" fmla="*/ 27880 h 64712"/>
                <a:gd name="connsiteX19" fmla="*/ 60457 w 77029"/>
                <a:gd name="connsiteY19" fmla="*/ 5480 h 64712"/>
                <a:gd name="connsiteX20" fmla="*/ 44378 w 77029"/>
                <a:gd name="connsiteY20" fmla="*/ 63 h 64712"/>
                <a:gd name="connsiteX21" fmla="*/ 21713 w 77029"/>
                <a:gd name="connsiteY21" fmla="*/ 15436 h 64712"/>
                <a:gd name="connsiteX22" fmla="*/ 21713 w 77029"/>
                <a:gd name="connsiteY22" fmla="*/ 63 h 64712"/>
                <a:gd name="connsiteX23" fmla="*/ 120 w 77029"/>
                <a:gd name="connsiteY23" fmla="*/ 1673 h 64712"/>
                <a:gd name="connsiteX24" fmla="*/ 120 w 77029"/>
                <a:gd name="connsiteY24" fmla="*/ 6212 h 64712"/>
                <a:gd name="connsiteX25" fmla="*/ 12065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65" y="14411"/>
                  </a:moveTo>
                  <a:lnTo>
                    <a:pt x="12065" y="53648"/>
                  </a:lnTo>
                  <a:cubicBezTo>
                    <a:pt x="12065" y="60237"/>
                    <a:pt x="10381" y="60237"/>
                    <a:pt x="120" y="60237"/>
                  </a:cubicBezTo>
                  <a:lnTo>
                    <a:pt x="120" y="64775"/>
                  </a:lnTo>
                  <a:cubicBezTo>
                    <a:pt x="5480" y="64629"/>
                    <a:pt x="13290" y="64336"/>
                    <a:pt x="17425" y="64336"/>
                  </a:cubicBezTo>
                  <a:cubicBezTo>
                    <a:pt x="21407" y="64336"/>
                    <a:pt x="29370" y="64629"/>
                    <a:pt x="34577" y="64775"/>
                  </a:cubicBezTo>
                  <a:lnTo>
                    <a:pt x="34577" y="60237"/>
                  </a:lnTo>
                  <a:cubicBezTo>
                    <a:pt x="24316" y="60237"/>
                    <a:pt x="22632" y="60237"/>
                    <a:pt x="22632" y="53648"/>
                  </a:cubicBezTo>
                  <a:lnTo>
                    <a:pt x="22632" y="26709"/>
                  </a:lnTo>
                  <a:cubicBezTo>
                    <a:pt x="22632" y="11483"/>
                    <a:pt x="33505" y="3284"/>
                    <a:pt x="43306" y="3284"/>
                  </a:cubicBezTo>
                  <a:cubicBezTo>
                    <a:pt x="52953" y="3284"/>
                    <a:pt x="54638" y="11190"/>
                    <a:pt x="54638" y="19535"/>
                  </a:cubicBezTo>
                  <a:lnTo>
                    <a:pt x="54638" y="53648"/>
                  </a:lnTo>
                  <a:cubicBezTo>
                    <a:pt x="54638" y="60237"/>
                    <a:pt x="52953" y="60237"/>
                    <a:pt x="42693" y="60237"/>
                  </a:cubicBezTo>
                  <a:lnTo>
                    <a:pt x="42693" y="64775"/>
                  </a:lnTo>
                  <a:cubicBezTo>
                    <a:pt x="48053" y="64629"/>
                    <a:pt x="55863" y="64336"/>
                    <a:pt x="59998" y="64336"/>
                  </a:cubicBezTo>
                  <a:cubicBezTo>
                    <a:pt x="63979" y="64336"/>
                    <a:pt x="71943" y="64629"/>
                    <a:pt x="77149" y="64775"/>
                  </a:cubicBezTo>
                  <a:lnTo>
                    <a:pt x="77149" y="60237"/>
                  </a:lnTo>
                  <a:cubicBezTo>
                    <a:pt x="69186" y="60237"/>
                    <a:pt x="65358" y="60237"/>
                    <a:pt x="65205" y="55844"/>
                  </a:cubicBezTo>
                  <a:lnTo>
                    <a:pt x="65205" y="27880"/>
                  </a:lnTo>
                  <a:cubicBezTo>
                    <a:pt x="65205" y="15289"/>
                    <a:pt x="65205" y="10751"/>
                    <a:pt x="60457" y="5480"/>
                  </a:cubicBezTo>
                  <a:cubicBezTo>
                    <a:pt x="58313" y="2991"/>
                    <a:pt x="53260" y="63"/>
                    <a:pt x="44378" y="63"/>
                  </a:cubicBezTo>
                  <a:cubicBezTo>
                    <a:pt x="33198" y="63"/>
                    <a:pt x="26001" y="6358"/>
                    <a:pt x="21713" y="15436"/>
                  </a:cubicBezTo>
                  <a:lnTo>
                    <a:pt x="21713" y="63"/>
                  </a:lnTo>
                  <a:lnTo>
                    <a:pt x="120" y="1673"/>
                  </a:lnTo>
                  <a:lnTo>
                    <a:pt x="120" y="6212"/>
                  </a:lnTo>
                  <a:cubicBezTo>
                    <a:pt x="10840" y="6212"/>
                    <a:pt x="12065" y="7237"/>
                    <a:pt x="12065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B2A6E6C-CB98-DC83-A882-2E173DF62D9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531447" y="3885171"/>
              <a:ext cx="69065" cy="67201"/>
            </a:xfrm>
            <a:custGeom>
              <a:avLst/>
              <a:gdLst>
                <a:gd name="connsiteX0" fmla="*/ 44689 w 69065"/>
                <a:gd name="connsiteY0" fmla="*/ 54527 h 67201"/>
                <a:gd name="connsiteX1" fmla="*/ 56634 w 69065"/>
                <a:gd name="connsiteY1" fmla="*/ 66532 h 67201"/>
                <a:gd name="connsiteX2" fmla="*/ 69192 w 69065"/>
                <a:gd name="connsiteY2" fmla="*/ 52623 h 67201"/>
                <a:gd name="connsiteX3" fmla="*/ 69192 w 69065"/>
                <a:gd name="connsiteY3" fmla="*/ 44424 h 67201"/>
                <a:gd name="connsiteX4" fmla="*/ 65363 w 69065"/>
                <a:gd name="connsiteY4" fmla="*/ 44424 h 67201"/>
                <a:gd name="connsiteX5" fmla="*/ 65363 w 69065"/>
                <a:gd name="connsiteY5" fmla="*/ 52623 h 67201"/>
                <a:gd name="connsiteX6" fmla="*/ 59850 w 69065"/>
                <a:gd name="connsiteY6" fmla="*/ 61993 h 67201"/>
                <a:gd name="connsiteX7" fmla="*/ 54184 w 69065"/>
                <a:gd name="connsiteY7" fmla="*/ 54673 h 67201"/>
                <a:gd name="connsiteX8" fmla="*/ 54184 w 69065"/>
                <a:gd name="connsiteY8" fmla="*/ 25391 h 67201"/>
                <a:gd name="connsiteX9" fmla="*/ 48671 w 69065"/>
                <a:gd name="connsiteY9" fmla="*/ 8115 h 67201"/>
                <a:gd name="connsiteX10" fmla="*/ 27691 w 69065"/>
                <a:gd name="connsiteY10" fmla="*/ 63 h 67201"/>
                <a:gd name="connsiteX11" fmla="*/ 4567 w 69065"/>
                <a:gd name="connsiteY11" fmla="*/ 16607 h 67201"/>
                <a:gd name="connsiteX12" fmla="*/ 11611 w 69065"/>
                <a:gd name="connsiteY12" fmla="*/ 23488 h 67201"/>
                <a:gd name="connsiteX13" fmla="*/ 18656 w 69065"/>
                <a:gd name="connsiteY13" fmla="*/ 16753 h 67201"/>
                <a:gd name="connsiteX14" fmla="*/ 10845 w 69065"/>
                <a:gd name="connsiteY14" fmla="*/ 10019 h 67201"/>
                <a:gd name="connsiteX15" fmla="*/ 27385 w 69065"/>
                <a:gd name="connsiteY15" fmla="*/ 3284 h 67201"/>
                <a:gd name="connsiteX16" fmla="*/ 43617 w 69065"/>
                <a:gd name="connsiteY16" fmla="*/ 22024 h 67201"/>
                <a:gd name="connsiteX17" fmla="*/ 43617 w 69065"/>
                <a:gd name="connsiteY17" fmla="*/ 27441 h 67201"/>
                <a:gd name="connsiteX18" fmla="*/ 15440 w 69065"/>
                <a:gd name="connsiteY18" fmla="*/ 32712 h 67201"/>
                <a:gd name="connsiteX19" fmla="*/ 126 w 69065"/>
                <a:gd name="connsiteY19" fmla="*/ 51745 h 67201"/>
                <a:gd name="connsiteX20" fmla="*/ 24628 w 69065"/>
                <a:gd name="connsiteY20" fmla="*/ 67264 h 67201"/>
                <a:gd name="connsiteX21" fmla="*/ 44689 w 69065"/>
                <a:gd name="connsiteY21" fmla="*/ 54527 h 67201"/>
                <a:gd name="connsiteX22" fmla="*/ 43617 w 69065"/>
                <a:gd name="connsiteY22" fmla="*/ 30516 h 67201"/>
                <a:gd name="connsiteX23" fmla="*/ 43617 w 69065"/>
                <a:gd name="connsiteY23" fmla="*/ 45156 h 67201"/>
                <a:gd name="connsiteX24" fmla="*/ 25700 w 69065"/>
                <a:gd name="connsiteY24" fmla="*/ 64043 h 67201"/>
                <a:gd name="connsiteX25" fmla="*/ 11917 w 69065"/>
                <a:gd name="connsiteY25" fmla="*/ 51598 h 67201"/>
                <a:gd name="connsiteX26" fmla="*/ 43617 w 69065"/>
                <a:gd name="connsiteY26" fmla="*/ 30516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065" h="67201">
                  <a:moveTo>
                    <a:pt x="44689" y="54527"/>
                  </a:moveTo>
                  <a:cubicBezTo>
                    <a:pt x="45302" y="60383"/>
                    <a:pt x="49437" y="66532"/>
                    <a:pt x="56634" y="66532"/>
                  </a:cubicBezTo>
                  <a:cubicBezTo>
                    <a:pt x="59850" y="66532"/>
                    <a:pt x="69192" y="64482"/>
                    <a:pt x="69192" y="52623"/>
                  </a:cubicBezTo>
                  <a:lnTo>
                    <a:pt x="69192" y="44424"/>
                  </a:lnTo>
                  <a:lnTo>
                    <a:pt x="65363" y="44424"/>
                  </a:lnTo>
                  <a:lnTo>
                    <a:pt x="65363" y="52623"/>
                  </a:lnTo>
                  <a:cubicBezTo>
                    <a:pt x="65363" y="61115"/>
                    <a:pt x="61535" y="61993"/>
                    <a:pt x="59850" y="61993"/>
                  </a:cubicBezTo>
                  <a:cubicBezTo>
                    <a:pt x="54797" y="61993"/>
                    <a:pt x="54184" y="55405"/>
                    <a:pt x="54184" y="54673"/>
                  </a:cubicBezTo>
                  <a:lnTo>
                    <a:pt x="54184" y="25391"/>
                  </a:lnTo>
                  <a:cubicBezTo>
                    <a:pt x="54184" y="19242"/>
                    <a:pt x="54184" y="13532"/>
                    <a:pt x="48671" y="8115"/>
                  </a:cubicBezTo>
                  <a:cubicBezTo>
                    <a:pt x="42699" y="2405"/>
                    <a:pt x="35042" y="63"/>
                    <a:pt x="27691" y="63"/>
                  </a:cubicBezTo>
                  <a:cubicBezTo>
                    <a:pt x="15133" y="63"/>
                    <a:pt x="4567" y="6944"/>
                    <a:pt x="4567" y="16607"/>
                  </a:cubicBezTo>
                  <a:cubicBezTo>
                    <a:pt x="4567" y="20999"/>
                    <a:pt x="7630" y="23488"/>
                    <a:pt x="11611" y="23488"/>
                  </a:cubicBezTo>
                  <a:cubicBezTo>
                    <a:pt x="15899" y="23488"/>
                    <a:pt x="18656" y="20560"/>
                    <a:pt x="18656" y="16753"/>
                  </a:cubicBezTo>
                  <a:cubicBezTo>
                    <a:pt x="18656" y="14996"/>
                    <a:pt x="17890" y="10165"/>
                    <a:pt x="10845" y="10019"/>
                  </a:cubicBezTo>
                  <a:cubicBezTo>
                    <a:pt x="14980" y="4894"/>
                    <a:pt x="22484" y="3284"/>
                    <a:pt x="27385" y="3284"/>
                  </a:cubicBezTo>
                  <a:cubicBezTo>
                    <a:pt x="34888" y="3284"/>
                    <a:pt x="43617" y="8994"/>
                    <a:pt x="43617" y="22024"/>
                  </a:cubicBezTo>
                  <a:lnTo>
                    <a:pt x="43617" y="27441"/>
                  </a:lnTo>
                  <a:cubicBezTo>
                    <a:pt x="35807" y="27880"/>
                    <a:pt x="25087" y="28320"/>
                    <a:pt x="15440" y="32712"/>
                  </a:cubicBezTo>
                  <a:cubicBezTo>
                    <a:pt x="3954" y="37690"/>
                    <a:pt x="126" y="45303"/>
                    <a:pt x="126" y="51745"/>
                  </a:cubicBezTo>
                  <a:cubicBezTo>
                    <a:pt x="126" y="63604"/>
                    <a:pt x="14980" y="67264"/>
                    <a:pt x="24628" y="67264"/>
                  </a:cubicBezTo>
                  <a:cubicBezTo>
                    <a:pt x="34735" y="67264"/>
                    <a:pt x="41780" y="61408"/>
                    <a:pt x="44689" y="54527"/>
                  </a:cubicBezTo>
                  <a:close/>
                  <a:moveTo>
                    <a:pt x="43617" y="30516"/>
                  </a:moveTo>
                  <a:lnTo>
                    <a:pt x="43617" y="45156"/>
                  </a:lnTo>
                  <a:cubicBezTo>
                    <a:pt x="43617" y="59065"/>
                    <a:pt x="32591" y="64043"/>
                    <a:pt x="25700" y="64043"/>
                  </a:cubicBezTo>
                  <a:cubicBezTo>
                    <a:pt x="18196" y="64043"/>
                    <a:pt x="11917" y="58919"/>
                    <a:pt x="11917" y="51598"/>
                  </a:cubicBezTo>
                  <a:cubicBezTo>
                    <a:pt x="11917" y="43546"/>
                    <a:pt x="18349" y="31394"/>
                    <a:pt x="43617" y="305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0318F7B-BAF0-E2B4-E37D-C4818B6AD32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606792" y="3885171"/>
              <a:ext cx="58346" cy="67201"/>
            </a:xfrm>
            <a:custGeom>
              <a:avLst/>
              <a:gdLst>
                <a:gd name="connsiteX0" fmla="*/ 12841 w 58346"/>
                <a:gd name="connsiteY0" fmla="*/ 33737 h 67201"/>
                <a:gd name="connsiteX1" fmla="*/ 33515 w 58346"/>
                <a:gd name="connsiteY1" fmla="*/ 3723 h 67201"/>
                <a:gd name="connsiteX2" fmla="*/ 49901 w 58346"/>
                <a:gd name="connsiteY2" fmla="*/ 9140 h 67201"/>
                <a:gd name="connsiteX3" fmla="*/ 42703 w 58346"/>
                <a:gd name="connsiteY3" fmla="*/ 15875 h 67201"/>
                <a:gd name="connsiteX4" fmla="*/ 49748 w 58346"/>
                <a:gd name="connsiteY4" fmla="*/ 22610 h 67201"/>
                <a:gd name="connsiteX5" fmla="*/ 56792 w 58346"/>
                <a:gd name="connsiteY5" fmla="*/ 15728 h 67201"/>
                <a:gd name="connsiteX6" fmla="*/ 33362 w 58346"/>
                <a:gd name="connsiteY6" fmla="*/ 63 h 67201"/>
                <a:gd name="connsiteX7" fmla="*/ 131 w 58346"/>
                <a:gd name="connsiteY7" fmla="*/ 34029 h 67201"/>
                <a:gd name="connsiteX8" fmla="*/ 33056 w 58346"/>
                <a:gd name="connsiteY8" fmla="*/ 67264 h 67201"/>
                <a:gd name="connsiteX9" fmla="*/ 58477 w 58346"/>
                <a:gd name="connsiteY9" fmla="*/ 48231 h 67201"/>
                <a:gd name="connsiteX10" fmla="*/ 56486 w 58346"/>
                <a:gd name="connsiteY10" fmla="*/ 46767 h 67201"/>
                <a:gd name="connsiteX11" fmla="*/ 54495 w 58346"/>
                <a:gd name="connsiteY11" fmla="*/ 48231 h 67201"/>
                <a:gd name="connsiteX12" fmla="*/ 34434 w 58346"/>
                <a:gd name="connsiteY12" fmla="*/ 63604 h 67201"/>
                <a:gd name="connsiteX13" fmla="*/ 12841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41" y="33737"/>
                  </a:moveTo>
                  <a:cubicBezTo>
                    <a:pt x="12841" y="9872"/>
                    <a:pt x="25399" y="3723"/>
                    <a:pt x="33515" y="3723"/>
                  </a:cubicBezTo>
                  <a:cubicBezTo>
                    <a:pt x="34893" y="3723"/>
                    <a:pt x="44541" y="3869"/>
                    <a:pt x="49901" y="9140"/>
                  </a:cubicBezTo>
                  <a:cubicBezTo>
                    <a:pt x="43622" y="9579"/>
                    <a:pt x="42703" y="13972"/>
                    <a:pt x="42703" y="15875"/>
                  </a:cubicBezTo>
                  <a:cubicBezTo>
                    <a:pt x="42703" y="19681"/>
                    <a:pt x="45460" y="22610"/>
                    <a:pt x="49748" y="22610"/>
                  </a:cubicBezTo>
                  <a:cubicBezTo>
                    <a:pt x="53730" y="22610"/>
                    <a:pt x="56792" y="20121"/>
                    <a:pt x="56792" y="15728"/>
                  </a:cubicBezTo>
                  <a:cubicBezTo>
                    <a:pt x="56792" y="5773"/>
                    <a:pt x="45154" y="63"/>
                    <a:pt x="33362" y="63"/>
                  </a:cubicBezTo>
                  <a:cubicBezTo>
                    <a:pt x="14220" y="63"/>
                    <a:pt x="131" y="15875"/>
                    <a:pt x="131" y="34029"/>
                  </a:cubicBezTo>
                  <a:cubicBezTo>
                    <a:pt x="131" y="52770"/>
                    <a:pt x="15292" y="67264"/>
                    <a:pt x="33056" y="67264"/>
                  </a:cubicBezTo>
                  <a:cubicBezTo>
                    <a:pt x="53576" y="67264"/>
                    <a:pt x="58477" y="49695"/>
                    <a:pt x="58477" y="48231"/>
                  </a:cubicBezTo>
                  <a:cubicBezTo>
                    <a:pt x="58477" y="46767"/>
                    <a:pt x="56945" y="46767"/>
                    <a:pt x="56486" y="46767"/>
                  </a:cubicBezTo>
                  <a:cubicBezTo>
                    <a:pt x="55108" y="46767"/>
                    <a:pt x="54802" y="47353"/>
                    <a:pt x="54495" y="48231"/>
                  </a:cubicBezTo>
                  <a:cubicBezTo>
                    <a:pt x="50054" y="61847"/>
                    <a:pt x="40100" y="63604"/>
                    <a:pt x="34434" y="63604"/>
                  </a:cubicBezTo>
                  <a:cubicBezTo>
                    <a:pt x="26318" y="63604"/>
                    <a:pt x="12841" y="57308"/>
                    <a:pt x="12841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83B0C46-C3B9-FD1C-34AD-8C3BBA5BAEF6}"/>
              </a:ext>
            </a:extLst>
          </p:cNvPr>
          <p:cNvSpPr/>
          <p:nvPr/>
        </p:nvSpPr>
        <p:spPr>
          <a:xfrm>
            <a:off x="6598754" y="2940405"/>
            <a:ext cx="446266" cy="467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721715-8171-B53D-AE31-7125C83B8ABC}"/>
              </a:ext>
            </a:extLst>
          </p:cNvPr>
          <p:cNvGrpSpPr/>
          <p:nvPr/>
        </p:nvGrpSpPr>
        <p:grpSpPr>
          <a:xfrm flipV="1">
            <a:off x="6602367" y="3400607"/>
            <a:ext cx="445075" cy="365948"/>
            <a:chOff x="8126920" y="3081138"/>
            <a:chExt cx="445075" cy="365948"/>
          </a:xfrm>
        </p:grpSpPr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8029A090-33CE-EA54-AB27-10AFA1E80525}"/>
                </a:ext>
              </a:extLst>
            </p:cNvPr>
            <p:cNvCxnSpPr/>
            <p:nvPr/>
          </p:nvCxnSpPr>
          <p:spPr>
            <a:xfrm flipV="1">
              <a:off x="8126920" y="309415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69E5B29C-7BF2-EF5B-49C0-FFAEB119CE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8862" y="308113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6851B43E-BA28-F2F2-EF7E-FBADA39F518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159244" y="3617096"/>
            <a:ext cx="213373" cy="141809"/>
            <a:chOff x="4929097" y="4397893"/>
            <a:chExt cx="213373" cy="141809"/>
          </a:xfrm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3BE086C-DBD4-7123-666B-CBBFDE24985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9E1A6C34-FD03-298A-A5BC-6FA7DAF53A3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05844DFE-03B5-2991-FC60-9EFB880AEEA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rot="16200000">
            <a:off x="3831735" y="3287036"/>
            <a:ext cx="210382" cy="138165"/>
            <a:chOff x="4603757" y="3926305"/>
            <a:chExt cx="210382" cy="138165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1FB8A37-EAD1-5D61-CD61-ECED4C035E1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11AB13D-74EF-0543-528A-4FE7E9BF14F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7" name="Group 36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79A9514B-9BEA-EEBE-5330-46A0AB53B7A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105907" y="3296831"/>
            <a:ext cx="213373" cy="141809"/>
            <a:chOff x="4929097" y="4397893"/>
            <a:chExt cx="213373" cy="141809"/>
          </a:xfrm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99E7BE95-8428-9303-F0AF-27C41529BE5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3A4D73A-C922-1FDE-B6D2-4F1F843478D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8" name="Group 37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8027FDA4-2B05-EA91-E112-03848F45B367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 rot="16200000">
            <a:off x="7806067" y="3643164"/>
            <a:ext cx="210382" cy="138165"/>
            <a:chOff x="4603757" y="3926305"/>
            <a:chExt cx="210382" cy="138165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D499F156-8C06-2F24-F1CC-FA3F92C4601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BC6FCCD5-A8E5-1B54-1220-FAC224A82CF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Group 38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62CF702E-1719-4905-E034-80D5A602AB23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714653" y="2755142"/>
            <a:ext cx="213373" cy="141809"/>
            <a:chOff x="4929097" y="4397893"/>
            <a:chExt cx="213373" cy="141809"/>
          </a:xfrm>
        </p:grpSpPr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29D27874-FE42-16C5-70BA-83B3436070D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4EF450F-259C-3F6D-6A8F-655B9302D63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0" name="Group 39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B742364B-DB1B-DF64-C210-EC0529A2F03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 rot="16200000">
            <a:off x="6395974" y="3080361"/>
            <a:ext cx="210382" cy="138165"/>
            <a:chOff x="4603757" y="3926305"/>
            <a:chExt cx="210382" cy="138165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F078FE3-3CC3-3265-2A4D-910C54F01E8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1F6C01C1-1AE5-3692-CF7E-1DA72082AD5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8F140B0-A2A3-A889-3CB7-25697C6041A7}"/>
              </a:ext>
            </a:extLst>
          </p:cNvPr>
          <p:cNvSpPr/>
          <p:nvPr/>
        </p:nvSpPr>
        <p:spPr>
          <a:xfrm>
            <a:off x="7031421" y="2948767"/>
            <a:ext cx="40332" cy="9376"/>
          </a:xfrm>
          <a:custGeom>
            <a:avLst/>
            <a:gdLst>
              <a:gd name="connsiteX0" fmla="*/ 83 w 40332"/>
              <a:gd name="connsiteY0" fmla="*/ 9480 h 9376"/>
              <a:gd name="connsiteX1" fmla="*/ 83 w 40332"/>
              <a:gd name="connsiteY1" fmla="*/ 104 h 9376"/>
              <a:gd name="connsiteX2" fmla="*/ 40416 w 40332"/>
              <a:gd name="connsiteY2" fmla="*/ 104 h 9376"/>
              <a:gd name="connsiteX3" fmla="*/ 40416 w 40332"/>
              <a:gd name="connsiteY3" fmla="*/ 9480 h 9376"/>
              <a:gd name="connsiteX4" fmla="*/ 83 w 40332"/>
              <a:gd name="connsiteY4" fmla="*/ 9480 h 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2" h="9376">
                <a:moveTo>
                  <a:pt x="83" y="9480"/>
                </a:moveTo>
                <a:lnTo>
                  <a:pt x="83" y="104"/>
                </a:lnTo>
                <a:lnTo>
                  <a:pt x="40416" y="104"/>
                </a:lnTo>
                <a:lnTo>
                  <a:pt x="40416" y="9480"/>
                </a:lnTo>
                <a:lnTo>
                  <a:pt x="83" y="9480"/>
                </a:lnTo>
                <a:close/>
              </a:path>
            </a:pathLst>
          </a:custGeom>
          <a:solidFill>
            <a:srgbClr val="262626"/>
          </a:solidFill>
          <a:ln w="9525" cap="sq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B3655168-1133-0D48-A88E-9852F37D7E25}"/>
              </a:ext>
            </a:extLst>
          </p:cNvPr>
          <p:cNvGrpSpPr/>
          <p:nvPr/>
        </p:nvGrpSpPr>
        <p:grpSpPr>
          <a:xfrm>
            <a:off x="2618970" y="2505889"/>
            <a:ext cx="1058872" cy="1513873"/>
            <a:chOff x="1094970" y="2505888"/>
            <a:chExt cx="1058872" cy="15138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D8A3CE-6F47-09FA-0C70-8D39BD62700C}"/>
                </a:ext>
              </a:extLst>
            </p:cNvPr>
            <p:cNvSpPr/>
            <p:nvPr/>
          </p:nvSpPr>
          <p:spPr>
            <a:xfrm>
              <a:off x="1477592" y="3780649"/>
              <a:ext cx="497800" cy="2223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 w="0" h="381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8901F82-2CD0-DCD5-7539-B1A9E002AB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34466" y="3890114"/>
              <a:ext cx="288000" cy="7896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261D1F-BE32-4931-1C45-F3739190190B}"/>
                </a:ext>
              </a:extLst>
            </p:cNvPr>
            <p:cNvCxnSpPr>
              <a:cxnSpLocks/>
            </p:cNvCxnSpPr>
            <p:nvPr/>
          </p:nvCxnSpPr>
          <p:spPr>
            <a:xfrm>
              <a:off x="2016015" y="3387568"/>
              <a:ext cx="0" cy="50400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91550F-4D56-F18D-0176-E4327245D635}"/>
                </a:ext>
              </a:extLst>
            </p:cNvPr>
            <p:cNvSpPr/>
            <p:nvPr/>
          </p:nvSpPr>
          <p:spPr>
            <a:xfrm rot="15712343">
              <a:off x="1899087" y="3336924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637FA9-8CE6-0358-79BC-3B7411DC7904}"/>
                </a:ext>
              </a:extLst>
            </p:cNvPr>
            <p:cNvSpPr/>
            <p:nvPr/>
          </p:nvSpPr>
          <p:spPr>
            <a:xfrm rot="15712343">
              <a:off x="1897654" y="3254246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 descr="\documentclass{article}&#10;\usepackage{amsmath}&#10;\pagestyle{empty}&#10;\begin{document}&#10;&#10;THG&#10;&#10;&#10;\end{document}" title="IguanaTex Vector Display">
              <a:extLst>
                <a:ext uri="{FF2B5EF4-FFF2-40B4-BE49-F238E27FC236}">
                  <a16:creationId xmlns:a16="http://schemas.microsoft.com/office/drawing/2014/main" id="{8054A7FA-D997-D47E-8272-63BA47E5A076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 rot="1193641">
              <a:off x="1528564" y="3248328"/>
              <a:ext cx="337151" cy="106438"/>
              <a:chOff x="1591837" y="2099429"/>
              <a:chExt cx="337151" cy="10643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F9B95E5-677C-FC30-F333-E4BD413CDC8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591837" y="2103528"/>
                <a:ext cx="100777" cy="99118"/>
              </a:xfrm>
              <a:custGeom>
                <a:avLst/>
                <a:gdLst>
                  <a:gd name="connsiteX0" fmla="*/ 97904 w 100777"/>
                  <a:gd name="connsiteY0" fmla="*/ 63 h 99118"/>
                  <a:gd name="connsiteX1" fmla="*/ 3027 w 100777"/>
                  <a:gd name="connsiteY1" fmla="*/ 63 h 99118"/>
                  <a:gd name="connsiteX2" fmla="*/ 77 w 100777"/>
                  <a:gd name="connsiteY2" fmla="*/ 33005 h 99118"/>
                  <a:gd name="connsiteX3" fmla="*/ 3959 w 100777"/>
                  <a:gd name="connsiteY3" fmla="*/ 33005 h 99118"/>
                  <a:gd name="connsiteX4" fmla="*/ 31909 w 100777"/>
                  <a:gd name="connsiteY4" fmla="*/ 4601 h 99118"/>
                  <a:gd name="connsiteX5" fmla="*/ 40295 w 100777"/>
                  <a:gd name="connsiteY5" fmla="*/ 4894 h 99118"/>
                  <a:gd name="connsiteX6" fmla="*/ 43555 w 100777"/>
                  <a:gd name="connsiteY6" fmla="*/ 10458 h 99118"/>
                  <a:gd name="connsiteX7" fmla="*/ 43555 w 100777"/>
                  <a:gd name="connsiteY7" fmla="*/ 87615 h 99118"/>
                  <a:gd name="connsiteX8" fmla="*/ 27251 w 100777"/>
                  <a:gd name="connsiteY8" fmla="*/ 94642 h 99118"/>
                  <a:gd name="connsiteX9" fmla="*/ 21040 w 100777"/>
                  <a:gd name="connsiteY9" fmla="*/ 94642 h 99118"/>
                  <a:gd name="connsiteX10" fmla="*/ 21040 w 100777"/>
                  <a:gd name="connsiteY10" fmla="*/ 99181 h 99118"/>
                  <a:gd name="connsiteX11" fmla="*/ 50388 w 100777"/>
                  <a:gd name="connsiteY11" fmla="*/ 98742 h 99118"/>
                  <a:gd name="connsiteX12" fmla="*/ 79891 w 100777"/>
                  <a:gd name="connsiteY12" fmla="*/ 99181 h 99118"/>
                  <a:gd name="connsiteX13" fmla="*/ 79891 w 100777"/>
                  <a:gd name="connsiteY13" fmla="*/ 94642 h 99118"/>
                  <a:gd name="connsiteX14" fmla="*/ 73680 w 100777"/>
                  <a:gd name="connsiteY14" fmla="*/ 94642 h 99118"/>
                  <a:gd name="connsiteX15" fmla="*/ 57376 w 100777"/>
                  <a:gd name="connsiteY15" fmla="*/ 87615 h 99118"/>
                  <a:gd name="connsiteX16" fmla="*/ 57376 w 100777"/>
                  <a:gd name="connsiteY16" fmla="*/ 10458 h 99118"/>
                  <a:gd name="connsiteX17" fmla="*/ 60171 w 100777"/>
                  <a:gd name="connsiteY17" fmla="*/ 4894 h 99118"/>
                  <a:gd name="connsiteX18" fmla="*/ 69022 w 100777"/>
                  <a:gd name="connsiteY18" fmla="*/ 4601 h 99118"/>
                  <a:gd name="connsiteX19" fmla="*/ 96972 w 100777"/>
                  <a:gd name="connsiteY19" fmla="*/ 33005 h 99118"/>
                  <a:gd name="connsiteX20" fmla="*/ 100854 w 100777"/>
                  <a:gd name="connsiteY20" fmla="*/ 33005 h 99118"/>
                  <a:gd name="connsiteX21" fmla="*/ 97904 w 100777"/>
                  <a:gd name="connsiteY21" fmla="*/ 63 h 9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777" h="99118">
                    <a:moveTo>
                      <a:pt x="97904" y="63"/>
                    </a:moveTo>
                    <a:lnTo>
                      <a:pt x="3027" y="63"/>
                    </a:lnTo>
                    <a:lnTo>
                      <a:pt x="77" y="33005"/>
                    </a:lnTo>
                    <a:lnTo>
                      <a:pt x="3959" y="33005"/>
                    </a:lnTo>
                    <a:cubicBezTo>
                      <a:pt x="6133" y="9433"/>
                      <a:pt x="8462" y="4601"/>
                      <a:pt x="31909" y="4601"/>
                    </a:cubicBezTo>
                    <a:cubicBezTo>
                      <a:pt x="34704" y="4601"/>
                      <a:pt x="38742" y="4601"/>
                      <a:pt x="40295" y="4894"/>
                    </a:cubicBezTo>
                    <a:cubicBezTo>
                      <a:pt x="43555" y="5480"/>
                      <a:pt x="43555" y="7090"/>
                      <a:pt x="43555" y="10458"/>
                    </a:cubicBezTo>
                    <a:lnTo>
                      <a:pt x="43555" y="87615"/>
                    </a:lnTo>
                    <a:cubicBezTo>
                      <a:pt x="43555" y="92593"/>
                      <a:pt x="43555" y="94642"/>
                      <a:pt x="27251" y="94642"/>
                    </a:cubicBezTo>
                    <a:lnTo>
                      <a:pt x="21040" y="94642"/>
                    </a:lnTo>
                    <a:lnTo>
                      <a:pt x="21040" y="99181"/>
                    </a:lnTo>
                    <a:cubicBezTo>
                      <a:pt x="27406" y="98742"/>
                      <a:pt x="43245" y="98742"/>
                      <a:pt x="50388" y="98742"/>
                    </a:cubicBezTo>
                    <a:cubicBezTo>
                      <a:pt x="57531" y="98742"/>
                      <a:pt x="73525" y="98742"/>
                      <a:pt x="79891" y="99181"/>
                    </a:cubicBezTo>
                    <a:lnTo>
                      <a:pt x="79891" y="94642"/>
                    </a:lnTo>
                    <a:lnTo>
                      <a:pt x="73680" y="94642"/>
                    </a:lnTo>
                    <a:cubicBezTo>
                      <a:pt x="57376" y="94642"/>
                      <a:pt x="57376" y="92593"/>
                      <a:pt x="57376" y="87615"/>
                    </a:cubicBezTo>
                    <a:lnTo>
                      <a:pt x="57376" y="10458"/>
                    </a:lnTo>
                    <a:cubicBezTo>
                      <a:pt x="57376" y="7530"/>
                      <a:pt x="57376" y="5480"/>
                      <a:pt x="60171" y="4894"/>
                    </a:cubicBezTo>
                    <a:cubicBezTo>
                      <a:pt x="61879" y="4601"/>
                      <a:pt x="66071" y="4601"/>
                      <a:pt x="69022" y="4601"/>
                    </a:cubicBezTo>
                    <a:cubicBezTo>
                      <a:pt x="92469" y="4601"/>
                      <a:pt x="94798" y="9433"/>
                      <a:pt x="96972" y="33005"/>
                    </a:cubicBezTo>
                    <a:lnTo>
                      <a:pt x="100854" y="33005"/>
                    </a:lnTo>
                    <a:lnTo>
                      <a:pt x="9790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1DD3E08-B34C-D7D6-9D1F-F424C7C77F1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1703519" y="2102650"/>
                <a:ext cx="106057" cy="99996"/>
              </a:xfrm>
              <a:custGeom>
                <a:avLst/>
                <a:gdLst>
                  <a:gd name="connsiteX0" fmla="*/ 90147 w 106057"/>
                  <a:gd name="connsiteY0" fmla="*/ 11483 h 99996"/>
                  <a:gd name="connsiteX1" fmla="*/ 102414 w 106057"/>
                  <a:gd name="connsiteY1" fmla="*/ 4601 h 99996"/>
                  <a:gd name="connsiteX2" fmla="*/ 106141 w 106057"/>
                  <a:gd name="connsiteY2" fmla="*/ 4601 h 99996"/>
                  <a:gd name="connsiteX3" fmla="*/ 106141 w 106057"/>
                  <a:gd name="connsiteY3" fmla="*/ 63 h 99996"/>
                  <a:gd name="connsiteX4" fmla="*/ 83315 w 106057"/>
                  <a:gd name="connsiteY4" fmla="*/ 502 h 99996"/>
                  <a:gd name="connsiteX5" fmla="*/ 60333 w 106057"/>
                  <a:gd name="connsiteY5" fmla="*/ 63 h 99996"/>
                  <a:gd name="connsiteX6" fmla="*/ 60333 w 106057"/>
                  <a:gd name="connsiteY6" fmla="*/ 4601 h 99996"/>
                  <a:gd name="connsiteX7" fmla="*/ 64060 w 106057"/>
                  <a:gd name="connsiteY7" fmla="*/ 4601 h 99996"/>
                  <a:gd name="connsiteX8" fmla="*/ 76327 w 106057"/>
                  <a:gd name="connsiteY8" fmla="*/ 11483 h 99996"/>
                  <a:gd name="connsiteX9" fmla="*/ 76327 w 106057"/>
                  <a:gd name="connsiteY9" fmla="*/ 45742 h 99996"/>
                  <a:gd name="connsiteX10" fmla="*/ 29898 w 106057"/>
                  <a:gd name="connsiteY10" fmla="*/ 45742 h 99996"/>
                  <a:gd name="connsiteX11" fmla="*/ 29898 w 106057"/>
                  <a:gd name="connsiteY11" fmla="*/ 11483 h 99996"/>
                  <a:gd name="connsiteX12" fmla="*/ 42165 w 106057"/>
                  <a:gd name="connsiteY12" fmla="*/ 4601 h 99996"/>
                  <a:gd name="connsiteX13" fmla="*/ 45892 w 106057"/>
                  <a:gd name="connsiteY13" fmla="*/ 4601 h 99996"/>
                  <a:gd name="connsiteX14" fmla="*/ 45892 w 106057"/>
                  <a:gd name="connsiteY14" fmla="*/ 63 h 99996"/>
                  <a:gd name="connsiteX15" fmla="*/ 23066 w 106057"/>
                  <a:gd name="connsiteY15" fmla="*/ 502 h 99996"/>
                  <a:gd name="connsiteX16" fmla="*/ 84 w 106057"/>
                  <a:gd name="connsiteY16" fmla="*/ 63 h 99996"/>
                  <a:gd name="connsiteX17" fmla="*/ 84 w 106057"/>
                  <a:gd name="connsiteY17" fmla="*/ 4601 h 99996"/>
                  <a:gd name="connsiteX18" fmla="*/ 3811 w 106057"/>
                  <a:gd name="connsiteY18" fmla="*/ 4601 h 99996"/>
                  <a:gd name="connsiteX19" fmla="*/ 16078 w 106057"/>
                  <a:gd name="connsiteY19" fmla="*/ 11483 h 99996"/>
                  <a:gd name="connsiteX20" fmla="*/ 16078 w 106057"/>
                  <a:gd name="connsiteY20" fmla="*/ 88640 h 99996"/>
                  <a:gd name="connsiteX21" fmla="*/ 3811 w 106057"/>
                  <a:gd name="connsiteY21" fmla="*/ 95521 h 99996"/>
                  <a:gd name="connsiteX22" fmla="*/ 84 w 106057"/>
                  <a:gd name="connsiteY22" fmla="*/ 95521 h 99996"/>
                  <a:gd name="connsiteX23" fmla="*/ 84 w 106057"/>
                  <a:gd name="connsiteY23" fmla="*/ 100060 h 99996"/>
                  <a:gd name="connsiteX24" fmla="*/ 22910 w 106057"/>
                  <a:gd name="connsiteY24" fmla="*/ 99620 h 99996"/>
                  <a:gd name="connsiteX25" fmla="*/ 45892 w 106057"/>
                  <a:gd name="connsiteY25" fmla="*/ 100060 h 99996"/>
                  <a:gd name="connsiteX26" fmla="*/ 45892 w 106057"/>
                  <a:gd name="connsiteY26" fmla="*/ 95521 h 99996"/>
                  <a:gd name="connsiteX27" fmla="*/ 42165 w 106057"/>
                  <a:gd name="connsiteY27" fmla="*/ 95521 h 99996"/>
                  <a:gd name="connsiteX28" fmla="*/ 29898 w 106057"/>
                  <a:gd name="connsiteY28" fmla="*/ 88640 h 99996"/>
                  <a:gd name="connsiteX29" fmla="*/ 29898 w 106057"/>
                  <a:gd name="connsiteY29" fmla="*/ 50281 h 99996"/>
                  <a:gd name="connsiteX30" fmla="*/ 76327 w 106057"/>
                  <a:gd name="connsiteY30" fmla="*/ 50281 h 99996"/>
                  <a:gd name="connsiteX31" fmla="*/ 76327 w 106057"/>
                  <a:gd name="connsiteY31" fmla="*/ 88640 h 99996"/>
                  <a:gd name="connsiteX32" fmla="*/ 64060 w 106057"/>
                  <a:gd name="connsiteY32" fmla="*/ 95521 h 99996"/>
                  <a:gd name="connsiteX33" fmla="*/ 60333 w 106057"/>
                  <a:gd name="connsiteY33" fmla="*/ 95521 h 99996"/>
                  <a:gd name="connsiteX34" fmla="*/ 60333 w 106057"/>
                  <a:gd name="connsiteY34" fmla="*/ 100060 h 99996"/>
                  <a:gd name="connsiteX35" fmla="*/ 83159 w 106057"/>
                  <a:gd name="connsiteY35" fmla="*/ 99620 h 99996"/>
                  <a:gd name="connsiteX36" fmla="*/ 106141 w 106057"/>
                  <a:gd name="connsiteY36" fmla="*/ 100060 h 99996"/>
                  <a:gd name="connsiteX37" fmla="*/ 106141 w 106057"/>
                  <a:gd name="connsiteY37" fmla="*/ 95521 h 99996"/>
                  <a:gd name="connsiteX38" fmla="*/ 102414 w 106057"/>
                  <a:gd name="connsiteY38" fmla="*/ 95521 h 99996"/>
                  <a:gd name="connsiteX39" fmla="*/ 90147 w 106057"/>
                  <a:gd name="connsiteY39" fmla="*/ 88640 h 99996"/>
                  <a:gd name="connsiteX40" fmla="*/ 90147 w 106057"/>
                  <a:gd name="connsiteY40" fmla="*/ 11483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6057" h="99996">
                    <a:moveTo>
                      <a:pt x="90147" y="11483"/>
                    </a:moveTo>
                    <a:cubicBezTo>
                      <a:pt x="90147" y="6212"/>
                      <a:pt x="90458" y="4601"/>
                      <a:pt x="102414" y="4601"/>
                    </a:cubicBezTo>
                    <a:lnTo>
                      <a:pt x="106141" y="4601"/>
                    </a:lnTo>
                    <a:lnTo>
                      <a:pt x="106141" y="63"/>
                    </a:lnTo>
                    <a:cubicBezTo>
                      <a:pt x="100706" y="502"/>
                      <a:pt x="89215" y="502"/>
                      <a:pt x="83315" y="502"/>
                    </a:cubicBezTo>
                    <a:cubicBezTo>
                      <a:pt x="77414" y="502"/>
                      <a:pt x="65768" y="502"/>
                      <a:pt x="60333" y="63"/>
                    </a:cubicBezTo>
                    <a:lnTo>
                      <a:pt x="60333" y="4601"/>
                    </a:lnTo>
                    <a:lnTo>
                      <a:pt x="64060" y="4601"/>
                    </a:lnTo>
                    <a:cubicBezTo>
                      <a:pt x="76016" y="4601"/>
                      <a:pt x="76327" y="6212"/>
                      <a:pt x="76327" y="11483"/>
                    </a:cubicBezTo>
                    <a:lnTo>
                      <a:pt x="76327" y="45742"/>
                    </a:lnTo>
                    <a:lnTo>
                      <a:pt x="29898" y="45742"/>
                    </a:lnTo>
                    <a:lnTo>
                      <a:pt x="29898" y="11483"/>
                    </a:lnTo>
                    <a:cubicBezTo>
                      <a:pt x="29898" y="6212"/>
                      <a:pt x="30208" y="4601"/>
                      <a:pt x="42165" y="4601"/>
                    </a:cubicBezTo>
                    <a:lnTo>
                      <a:pt x="45892" y="4601"/>
                    </a:lnTo>
                    <a:lnTo>
                      <a:pt x="45892" y="63"/>
                    </a:lnTo>
                    <a:cubicBezTo>
                      <a:pt x="40457" y="502"/>
                      <a:pt x="28966" y="502"/>
                      <a:pt x="23066" y="502"/>
                    </a:cubicBezTo>
                    <a:cubicBezTo>
                      <a:pt x="17165" y="502"/>
                      <a:pt x="5519" y="502"/>
                      <a:pt x="84" y="63"/>
                    </a:cubicBezTo>
                    <a:lnTo>
                      <a:pt x="84" y="4601"/>
                    </a:lnTo>
                    <a:lnTo>
                      <a:pt x="3811" y="4601"/>
                    </a:lnTo>
                    <a:cubicBezTo>
                      <a:pt x="15767" y="4601"/>
                      <a:pt x="16078" y="6212"/>
                      <a:pt x="16078" y="11483"/>
                    </a:cubicBezTo>
                    <a:lnTo>
                      <a:pt x="16078" y="88640"/>
                    </a:lnTo>
                    <a:cubicBezTo>
                      <a:pt x="16078" y="93910"/>
                      <a:pt x="15767" y="95521"/>
                      <a:pt x="3811" y="95521"/>
                    </a:cubicBezTo>
                    <a:lnTo>
                      <a:pt x="84" y="95521"/>
                    </a:lnTo>
                    <a:lnTo>
                      <a:pt x="84" y="100060"/>
                    </a:lnTo>
                    <a:cubicBezTo>
                      <a:pt x="5519" y="99620"/>
                      <a:pt x="17010" y="99620"/>
                      <a:pt x="22910" y="99620"/>
                    </a:cubicBezTo>
                    <a:cubicBezTo>
                      <a:pt x="28811" y="99620"/>
                      <a:pt x="40457" y="99620"/>
                      <a:pt x="45892" y="100060"/>
                    </a:cubicBezTo>
                    <a:lnTo>
                      <a:pt x="45892" y="95521"/>
                    </a:lnTo>
                    <a:lnTo>
                      <a:pt x="42165" y="95521"/>
                    </a:lnTo>
                    <a:cubicBezTo>
                      <a:pt x="30208" y="95521"/>
                      <a:pt x="29898" y="93910"/>
                      <a:pt x="29898" y="88640"/>
                    </a:cubicBezTo>
                    <a:lnTo>
                      <a:pt x="29898" y="50281"/>
                    </a:lnTo>
                    <a:lnTo>
                      <a:pt x="76327" y="50281"/>
                    </a:lnTo>
                    <a:lnTo>
                      <a:pt x="76327" y="88640"/>
                    </a:lnTo>
                    <a:cubicBezTo>
                      <a:pt x="76327" y="93910"/>
                      <a:pt x="76016" y="95521"/>
                      <a:pt x="64060" y="95521"/>
                    </a:cubicBezTo>
                    <a:lnTo>
                      <a:pt x="60333" y="95521"/>
                    </a:lnTo>
                    <a:lnTo>
                      <a:pt x="60333" y="100060"/>
                    </a:lnTo>
                    <a:cubicBezTo>
                      <a:pt x="65768" y="99620"/>
                      <a:pt x="77259" y="99620"/>
                      <a:pt x="83159" y="99620"/>
                    </a:cubicBezTo>
                    <a:cubicBezTo>
                      <a:pt x="89060" y="99620"/>
                      <a:pt x="100706" y="99620"/>
                      <a:pt x="106141" y="100060"/>
                    </a:cubicBezTo>
                    <a:lnTo>
                      <a:pt x="106141" y="95521"/>
                    </a:lnTo>
                    <a:lnTo>
                      <a:pt x="102414" y="95521"/>
                    </a:lnTo>
                    <a:cubicBezTo>
                      <a:pt x="90458" y="95521"/>
                      <a:pt x="90147" y="93910"/>
                      <a:pt x="90147" y="88640"/>
                    </a:cubicBezTo>
                    <a:lnTo>
                      <a:pt x="90147" y="1148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DE628A0-6FDF-A088-21A1-8B45A5F1E6E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1823552" y="2099429"/>
                <a:ext cx="105436" cy="106438"/>
              </a:xfrm>
              <a:custGeom>
                <a:avLst/>
                <a:gdLst>
                  <a:gd name="connsiteX0" fmla="*/ 83477 w 105436"/>
                  <a:gd name="connsiteY0" fmla="*/ 94057 h 106438"/>
                  <a:gd name="connsiteX1" fmla="*/ 93415 w 105436"/>
                  <a:gd name="connsiteY1" fmla="*/ 103134 h 106438"/>
                  <a:gd name="connsiteX2" fmla="*/ 94813 w 105436"/>
                  <a:gd name="connsiteY2" fmla="*/ 99767 h 106438"/>
                  <a:gd name="connsiteX3" fmla="*/ 94813 w 105436"/>
                  <a:gd name="connsiteY3" fmla="*/ 74292 h 106438"/>
                  <a:gd name="connsiteX4" fmla="*/ 105527 w 105436"/>
                  <a:gd name="connsiteY4" fmla="*/ 67850 h 106438"/>
                  <a:gd name="connsiteX5" fmla="*/ 105527 w 105436"/>
                  <a:gd name="connsiteY5" fmla="*/ 63311 h 106438"/>
                  <a:gd name="connsiteX6" fmla="*/ 86583 w 105436"/>
                  <a:gd name="connsiteY6" fmla="*/ 63750 h 106438"/>
                  <a:gd name="connsiteX7" fmla="*/ 61583 w 105436"/>
                  <a:gd name="connsiteY7" fmla="*/ 63311 h 106438"/>
                  <a:gd name="connsiteX8" fmla="*/ 61583 w 105436"/>
                  <a:gd name="connsiteY8" fmla="*/ 67850 h 106438"/>
                  <a:gd name="connsiteX9" fmla="*/ 66552 w 105436"/>
                  <a:gd name="connsiteY9" fmla="*/ 67850 h 106438"/>
                  <a:gd name="connsiteX10" fmla="*/ 80993 w 105436"/>
                  <a:gd name="connsiteY10" fmla="*/ 74877 h 106438"/>
                  <a:gd name="connsiteX11" fmla="*/ 80993 w 105436"/>
                  <a:gd name="connsiteY11" fmla="*/ 84247 h 106438"/>
                  <a:gd name="connsiteX12" fmla="*/ 56924 w 105436"/>
                  <a:gd name="connsiteY12" fmla="*/ 101963 h 106438"/>
                  <a:gd name="connsiteX13" fmla="*/ 16085 w 105436"/>
                  <a:gd name="connsiteY13" fmla="*/ 53209 h 106438"/>
                  <a:gd name="connsiteX14" fmla="*/ 55993 w 105436"/>
                  <a:gd name="connsiteY14" fmla="*/ 4601 h 106438"/>
                  <a:gd name="connsiteX15" fmla="*/ 89844 w 105436"/>
                  <a:gd name="connsiteY15" fmla="*/ 39300 h 106438"/>
                  <a:gd name="connsiteX16" fmla="*/ 92328 w 105436"/>
                  <a:gd name="connsiteY16" fmla="*/ 41789 h 106438"/>
                  <a:gd name="connsiteX17" fmla="*/ 94813 w 105436"/>
                  <a:gd name="connsiteY17" fmla="*/ 38275 h 106438"/>
                  <a:gd name="connsiteX18" fmla="*/ 94813 w 105436"/>
                  <a:gd name="connsiteY18" fmla="*/ 3577 h 106438"/>
                  <a:gd name="connsiteX19" fmla="*/ 93105 w 105436"/>
                  <a:gd name="connsiteY19" fmla="*/ 63 h 106438"/>
                  <a:gd name="connsiteX20" fmla="*/ 90620 w 105436"/>
                  <a:gd name="connsiteY20" fmla="*/ 1820 h 106438"/>
                  <a:gd name="connsiteX21" fmla="*/ 82856 w 105436"/>
                  <a:gd name="connsiteY21" fmla="*/ 12654 h 106438"/>
                  <a:gd name="connsiteX22" fmla="*/ 54129 w 105436"/>
                  <a:gd name="connsiteY22" fmla="*/ 63 h 106438"/>
                  <a:gd name="connsiteX23" fmla="*/ 91 w 105436"/>
                  <a:gd name="connsiteY23" fmla="*/ 53209 h 106438"/>
                  <a:gd name="connsiteX24" fmla="*/ 54440 w 105436"/>
                  <a:gd name="connsiteY24" fmla="*/ 106501 h 106438"/>
                  <a:gd name="connsiteX25" fmla="*/ 83477 w 105436"/>
                  <a:gd name="connsiteY25" fmla="*/ 94057 h 1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436" h="106438">
                    <a:moveTo>
                      <a:pt x="83477" y="94057"/>
                    </a:moveTo>
                    <a:cubicBezTo>
                      <a:pt x="85496" y="97278"/>
                      <a:pt x="91707" y="103134"/>
                      <a:pt x="93415" y="103134"/>
                    </a:cubicBezTo>
                    <a:cubicBezTo>
                      <a:pt x="94813" y="103134"/>
                      <a:pt x="94813" y="101963"/>
                      <a:pt x="94813" y="99767"/>
                    </a:cubicBezTo>
                    <a:lnTo>
                      <a:pt x="94813" y="74292"/>
                    </a:lnTo>
                    <a:cubicBezTo>
                      <a:pt x="94813" y="68582"/>
                      <a:pt x="95434" y="67850"/>
                      <a:pt x="105527" y="67850"/>
                    </a:cubicBezTo>
                    <a:lnTo>
                      <a:pt x="105527" y="63311"/>
                    </a:lnTo>
                    <a:cubicBezTo>
                      <a:pt x="99782" y="63457"/>
                      <a:pt x="91242" y="63750"/>
                      <a:pt x="86583" y="63750"/>
                    </a:cubicBezTo>
                    <a:cubicBezTo>
                      <a:pt x="80372" y="63750"/>
                      <a:pt x="67173" y="63750"/>
                      <a:pt x="61583" y="63311"/>
                    </a:cubicBezTo>
                    <a:lnTo>
                      <a:pt x="61583" y="67850"/>
                    </a:lnTo>
                    <a:lnTo>
                      <a:pt x="66552" y="67850"/>
                    </a:lnTo>
                    <a:cubicBezTo>
                      <a:pt x="80527" y="67850"/>
                      <a:pt x="80993" y="69460"/>
                      <a:pt x="80993" y="74877"/>
                    </a:cubicBezTo>
                    <a:lnTo>
                      <a:pt x="80993" y="84247"/>
                    </a:lnTo>
                    <a:cubicBezTo>
                      <a:pt x="80993" y="100645"/>
                      <a:pt x="61272" y="101963"/>
                      <a:pt x="56924" y="101963"/>
                    </a:cubicBezTo>
                    <a:cubicBezTo>
                      <a:pt x="46831" y="101963"/>
                      <a:pt x="16085" y="96839"/>
                      <a:pt x="16085" y="53209"/>
                    </a:cubicBezTo>
                    <a:cubicBezTo>
                      <a:pt x="16085" y="9433"/>
                      <a:pt x="46676" y="4601"/>
                      <a:pt x="55993" y="4601"/>
                    </a:cubicBezTo>
                    <a:cubicBezTo>
                      <a:pt x="72608" y="4601"/>
                      <a:pt x="86738" y="17778"/>
                      <a:pt x="89844" y="39300"/>
                    </a:cubicBezTo>
                    <a:cubicBezTo>
                      <a:pt x="90155" y="41350"/>
                      <a:pt x="90155" y="41789"/>
                      <a:pt x="92328" y="41789"/>
                    </a:cubicBezTo>
                    <a:cubicBezTo>
                      <a:pt x="94813" y="41789"/>
                      <a:pt x="94813" y="41350"/>
                      <a:pt x="94813" y="38275"/>
                    </a:cubicBezTo>
                    <a:lnTo>
                      <a:pt x="94813" y="3577"/>
                    </a:lnTo>
                    <a:cubicBezTo>
                      <a:pt x="94813" y="1088"/>
                      <a:pt x="94813" y="63"/>
                      <a:pt x="93105" y="63"/>
                    </a:cubicBezTo>
                    <a:cubicBezTo>
                      <a:pt x="92484" y="63"/>
                      <a:pt x="91863" y="63"/>
                      <a:pt x="90620" y="1820"/>
                    </a:cubicBezTo>
                    <a:lnTo>
                      <a:pt x="82856" y="12654"/>
                    </a:lnTo>
                    <a:cubicBezTo>
                      <a:pt x="77887" y="7969"/>
                      <a:pt x="69502" y="63"/>
                      <a:pt x="54129" y="63"/>
                    </a:cubicBezTo>
                    <a:cubicBezTo>
                      <a:pt x="25247" y="63"/>
                      <a:pt x="91" y="23195"/>
                      <a:pt x="91" y="53209"/>
                    </a:cubicBezTo>
                    <a:cubicBezTo>
                      <a:pt x="91" y="83223"/>
                      <a:pt x="24936" y="106501"/>
                      <a:pt x="54440" y="106501"/>
                    </a:cubicBezTo>
                    <a:cubicBezTo>
                      <a:pt x="65775" y="106501"/>
                      <a:pt x="78198" y="102695"/>
                      <a:pt x="83477" y="940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7A799B-BC3D-67BC-491A-226A1DF3DC83}"/>
                </a:ext>
              </a:extLst>
            </p:cNvPr>
            <p:cNvCxnSpPr>
              <a:cxnSpLocks/>
              <a:stCxn id="447" idx="2"/>
            </p:cNvCxnSpPr>
            <p:nvPr/>
          </p:nvCxnSpPr>
          <p:spPr>
            <a:xfrm>
              <a:off x="2017469" y="2505888"/>
              <a:ext cx="0" cy="875627"/>
            </a:xfrm>
            <a:prstGeom prst="line">
              <a:avLst/>
            </a:prstGeom>
            <a:ln w="12700">
              <a:solidFill>
                <a:srgbClr val="7030A0"/>
              </a:solidFill>
            </a:ln>
            <a:effectLst>
              <a:glow rad="63500">
                <a:srgbClr val="C39BE1">
                  <a:alpha val="44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2FDC80-4B03-5650-BAC8-E94EAE66B93E}"/>
                </a:ext>
              </a:extLst>
            </p:cNvPr>
            <p:cNvSpPr/>
            <p:nvPr/>
          </p:nvSpPr>
          <p:spPr>
            <a:xfrm rot="1323961">
              <a:off x="1912563" y="3778482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 descr="\documentclass{article}&#10;\usepackage{amsmath}&#10;\pagestyle{empty}&#10;\begin{document}&#10;&#10;laser&#10;&#10;&#10;\end{document}" title="IguanaTex Vector Display">
              <a:extLst>
                <a:ext uri="{FF2B5EF4-FFF2-40B4-BE49-F238E27FC236}">
                  <a16:creationId xmlns:a16="http://schemas.microsoft.com/office/drawing/2014/main" id="{F4FFB5B7-F349-CE54-C460-C49D19EF18E6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 rot="1242975">
              <a:off x="1094970" y="3578467"/>
              <a:ext cx="299412" cy="103218"/>
              <a:chOff x="2162475" y="4242921"/>
              <a:chExt cx="299412" cy="103218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249EA4F-FA13-1192-63BB-6E628EBD6E1A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2162475" y="4242921"/>
                <a:ext cx="34127" cy="101607"/>
              </a:xfrm>
              <a:custGeom>
                <a:avLst/>
                <a:gdLst>
                  <a:gd name="connsiteX0" fmla="*/ 22214 w 34127"/>
                  <a:gd name="connsiteY0" fmla="*/ 63 h 101607"/>
                  <a:gd name="connsiteX1" fmla="*/ 77 w 34127"/>
                  <a:gd name="connsiteY1" fmla="*/ 1673 h 101607"/>
                  <a:gd name="connsiteX2" fmla="*/ 77 w 34127"/>
                  <a:gd name="connsiteY2" fmla="*/ 6212 h 101607"/>
                  <a:gd name="connsiteX3" fmla="*/ 12068 w 34127"/>
                  <a:gd name="connsiteY3" fmla="*/ 14411 h 101607"/>
                  <a:gd name="connsiteX4" fmla="*/ 12068 w 34127"/>
                  <a:gd name="connsiteY4" fmla="*/ 90543 h 101607"/>
                  <a:gd name="connsiteX5" fmla="*/ 77 w 34127"/>
                  <a:gd name="connsiteY5" fmla="*/ 97131 h 101607"/>
                  <a:gd name="connsiteX6" fmla="*/ 77 w 34127"/>
                  <a:gd name="connsiteY6" fmla="*/ 101670 h 101607"/>
                  <a:gd name="connsiteX7" fmla="*/ 17141 w 34127"/>
                  <a:gd name="connsiteY7" fmla="*/ 101231 h 101607"/>
                  <a:gd name="connsiteX8" fmla="*/ 34204 w 34127"/>
                  <a:gd name="connsiteY8" fmla="*/ 101670 h 101607"/>
                  <a:gd name="connsiteX9" fmla="*/ 34204 w 34127"/>
                  <a:gd name="connsiteY9" fmla="*/ 97131 h 101607"/>
                  <a:gd name="connsiteX10" fmla="*/ 22214 w 34127"/>
                  <a:gd name="connsiteY10" fmla="*/ 90543 h 101607"/>
                  <a:gd name="connsiteX11" fmla="*/ 22214 w 34127"/>
                  <a:gd name="connsiteY11" fmla="*/ 63 h 10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27" h="101607">
                    <a:moveTo>
                      <a:pt x="22214" y="63"/>
                    </a:moveTo>
                    <a:lnTo>
                      <a:pt x="77" y="1673"/>
                    </a:lnTo>
                    <a:lnTo>
                      <a:pt x="77" y="6212"/>
                    </a:lnTo>
                    <a:cubicBezTo>
                      <a:pt x="10838" y="6212"/>
                      <a:pt x="12068" y="7237"/>
                      <a:pt x="12068" y="14411"/>
                    </a:cubicBezTo>
                    <a:lnTo>
                      <a:pt x="12068" y="90543"/>
                    </a:lnTo>
                    <a:cubicBezTo>
                      <a:pt x="12068" y="97131"/>
                      <a:pt x="10377" y="97131"/>
                      <a:pt x="77" y="97131"/>
                    </a:cubicBezTo>
                    <a:lnTo>
                      <a:pt x="77" y="101670"/>
                    </a:lnTo>
                    <a:cubicBezTo>
                      <a:pt x="5150" y="101524"/>
                      <a:pt x="13297" y="101231"/>
                      <a:pt x="17141" y="101231"/>
                    </a:cubicBezTo>
                    <a:cubicBezTo>
                      <a:pt x="20984" y="101231"/>
                      <a:pt x="28516" y="101524"/>
                      <a:pt x="34204" y="101670"/>
                    </a:cubicBezTo>
                    <a:lnTo>
                      <a:pt x="34204" y="97131"/>
                    </a:lnTo>
                    <a:cubicBezTo>
                      <a:pt x="23905" y="97131"/>
                      <a:pt x="22214" y="97131"/>
                      <a:pt x="22214" y="90543"/>
                    </a:cubicBezTo>
                    <a:lnTo>
                      <a:pt x="2221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5A9D882-5C4A-B0CF-4841-639D8AE90A7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2206561" y="4278938"/>
                <a:ext cx="69331" cy="67201"/>
              </a:xfrm>
              <a:custGeom>
                <a:avLst/>
                <a:gdLst>
                  <a:gd name="connsiteX0" fmla="*/ 44814 w 69331"/>
                  <a:gd name="connsiteY0" fmla="*/ 54527 h 67201"/>
                  <a:gd name="connsiteX1" fmla="*/ 56805 w 69331"/>
                  <a:gd name="connsiteY1" fmla="*/ 66532 h 67201"/>
                  <a:gd name="connsiteX2" fmla="*/ 69411 w 69331"/>
                  <a:gd name="connsiteY2" fmla="*/ 52623 h 67201"/>
                  <a:gd name="connsiteX3" fmla="*/ 69411 w 69331"/>
                  <a:gd name="connsiteY3" fmla="*/ 44424 h 67201"/>
                  <a:gd name="connsiteX4" fmla="*/ 65568 w 69331"/>
                  <a:gd name="connsiteY4" fmla="*/ 44424 h 67201"/>
                  <a:gd name="connsiteX5" fmla="*/ 65568 w 69331"/>
                  <a:gd name="connsiteY5" fmla="*/ 52623 h 67201"/>
                  <a:gd name="connsiteX6" fmla="*/ 60034 w 69331"/>
                  <a:gd name="connsiteY6" fmla="*/ 61993 h 67201"/>
                  <a:gd name="connsiteX7" fmla="*/ 54346 w 69331"/>
                  <a:gd name="connsiteY7" fmla="*/ 54673 h 67201"/>
                  <a:gd name="connsiteX8" fmla="*/ 54346 w 69331"/>
                  <a:gd name="connsiteY8" fmla="*/ 25391 h 67201"/>
                  <a:gd name="connsiteX9" fmla="*/ 48811 w 69331"/>
                  <a:gd name="connsiteY9" fmla="*/ 8115 h 67201"/>
                  <a:gd name="connsiteX10" fmla="*/ 27751 w 69331"/>
                  <a:gd name="connsiteY10" fmla="*/ 63 h 67201"/>
                  <a:gd name="connsiteX11" fmla="*/ 4538 w 69331"/>
                  <a:gd name="connsiteY11" fmla="*/ 16607 h 67201"/>
                  <a:gd name="connsiteX12" fmla="*/ 11609 w 69331"/>
                  <a:gd name="connsiteY12" fmla="*/ 23488 h 67201"/>
                  <a:gd name="connsiteX13" fmla="*/ 18681 w 69331"/>
                  <a:gd name="connsiteY13" fmla="*/ 16753 h 67201"/>
                  <a:gd name="connsiteX14" fmla="*/ 10840 w 69331"/>
                  <a:gd name="connsiteY14" fmla="*/ 10019 h 67201"/>
                  <a:gd name="connsiteX15" fmla="*/ 27443 w 69331"/>
                  <a:gd name="connsiteY15" fmla="*/ 3284 h 67201"/>
                  <a:gd name="connsiteX16" fmla="*/ 43738 w 69331"/>
                  <a:gd name="connsiteY16" fmla="*/ 22024 h 67201"/>
                  <a:gd name="connsiteX17" fmla="*/ 43738 w 69331"/>
                  <a:gd name="connsiteY17" fmla="*/ 27441 h 67201"/>
                  <a:gd name="connsiteX18" fmla="*/ 15452 w 69331"/>
                  <a:gd name="connsiteY18" fmla="*/ 32712 h 67201"/>
                  <a:gd name="connsiteX19" fmla="*/ 79 w 69331"/>
                  <a:gd name="connsiteY19" fmla="*/ 51745 h 67201"/>
                  <a:gd name="connsiteX20" fmla="*/ 24676 w 69331"/>
                  <a:gd name="connsiteY20" fmla="*/ 67264 h 67201"/>
                  <a:gd name="connsiteX21" fmla="*/ 44814 w 69331"/>
                  <a:gd name="connsiteY21" fmla="*/ 54527 h 67201"/>
                  <a:gd name="connsiteX22" fmla="*/ 43738 w 69331"/>
                  <a:gd name="connsiteY22" fmla="*/ 30516 h 67201"/>
                  <a:gd name="connsiteX23" fmla="*/ 43738 w 69331"/>
                  <a:gd name="connsiteY23" fmla="*/ 45156 h 67201"/>
                  <a:gd name="connsiteX24" fmla="*/ 25752 w 69331"/>
                  <a:gd name="connsiteY24" fmla="*/ 64043 h 67201"/>
                  <a:gd name="connsiteX25" fmla="*/ 11917 w 69331"/>
                  <a:gd name="connsiteY25" fmla="*/ 51598 h 67201"/>
                  <a:gd name="connsiteX26" fmla="*/ 43738 w 69331"/>
                  <a:gd name="connsiteY26" fmla="*/ 30516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331" h="67201">
                    <a:moveTo>
                      <a:pt x="44814" y="54527"/>
                    </a:moveTo>
                    <a:cubicBezTo>
                      <a:pt x="45429" y="60383"/>
                      <a:pt x="49580" y="66532"/>
                      <a:pt x="56805" y="66532"/>
                    </a:cubicBezTo>
                    <a:cubicBezTo>
                      <a:pt x="60034" y="66532"/>
                      <a:pt x="69411" y="64482"/>
                      <a:pt x="69411" y="52623"/>
                    </a:cubicBezTo>
                    <a:lnTo>
                      <a:pt x="69411" y="44424"/>
                    </a:lnTo>
                    <a:lnTo>
                      <a:pt x="65568" y="44424"/>
                    </a:lnTo>
                    <a:lnTo>
                      <a:pt x="65568" y="52623"/>
                    </a:lnTo>
                    <a:cubicBezTo>
                      <a:pt x="65568" y="61115"/>
                      <a:pt x="61725" y="61993"/>
                      <a:pt x="60034" y="61993"/>
                    </a:cubicBezTo>
                    <a:cubicBezTo>
                      <a:pt x="54961" y="61993"/>
                      <a:pt x="54346" y="55405"/>
                      <a:pt x="54346" y="54673"/>
                    </a:cubicBezTo>
                    <a:lnTo>
                      <a:pt x="54346" y="25391"/>
                    </a:lnTo>
                    <a:cubicBezTo>
                      <a:pt x="54346" y="19242"/>
                      <a:pt x="54346" y="13532"/>
                      <a:pt x="48811" y="8115"/>
                    </a:cubicBezTo>
                    <a:cubicBezTo>
                      <a:pt x="42816" y="2405"/>
                      <a:pt x="35130" y="63"/>
                      <a:pt x="27751" y="63"/>
                    </a:cubicBezTo>
                    <a:cubicBezTo>
                      <a:pt x="15145" y="63"/>
                      <a:pt x="4538" y="6944"/>
                      <a:pt x="4538" y="16607"/>
                    </a:cubicBezTo>
                    <a:cubicBezTo>
                      <a:pt x="4538" y="20999"/>
                      <a:pt x="7612" y="23488"/>
                      <a:pt x="11609" y="23488"/>
                    </a:cubicBezTo>
                    <a:cubicBezTo>
                      <a:pt x="15914" y="23488"/>
                      <a:pt x="18681" y="20560"/>
                      <a:pt x="18681" y="16753"/>
                    </a:cubicBezTo>
                    <a:cubicBezTo>
                      <a:pt x="18681" y="14996"/>
                      <a:pt x="17912" y="10165"/>
                      <a:pt x="10840" y="10019"/>
                    </a:cubicBezTo>
                    <a:cubicBezTo>
                      <a:pt x="14991" y="4894"/>
                      <a:pt x="22524" y="3284"/>
                      <a:pt x="27443" y="3284"/>
                    </a:cubicBezTo>
                    <a:cubicBezTo>
                      <a:pt x="34976" y="3284"/>
                      <a:pt x="43738" y="8994"/>
                      <a:pt x="43738" y="22024"/>
                    </a:cubicBezTo>
                    <a:lnTo>
                      <a:pt x="43738" y="27441"/>
                    </a:lnTo>
                    <a:cubicBezTo>
                      <a:pt x="35898" y="27880"/>
                      <a:pt x="25137" y="28320"/>
                      <a:pt x="15452" y="32712"/>
                    </a:cubicBezTo>
                    <a:cubicBezTo>
                      <a:pt x="3923" y="37690"/>
                      <a:pt x="79" y="45303"/>
                      <a:pt x="79" y="51745"/>
                    </a:cubicBezTo>
                    <a:cubicBezTo>
                      <a:pt x="79" y="63604"/>
                      <a:pt x="14991" y="67264"/>
                      <a:pt x="24676" y="67264"/>
                    </a:cubicBezTo>
                    <a:cubicBezTo>
                      <a:pt x="34822" y="67264"/>
                      <a:pt x="41894" y="61408"/>
                      <a:pt x="44814" y="54527"/>
                    </a:cubicBezTo>
                    <a:close/>
                    <a:moveTo>
                      <a:pt x="43738" y="30516"/>
                    </a:moveTo>
                    <a:lnTo>
                      <a:pt x="43738" y="45156"/>
                    </a:lnTo>
                    <a:cubicBezTo>
                      <a:pt x="43738" y="59065"/>
                      <a:pt x="32670" y="64043"/>
                      <a:pt x="25752" y="64043"/>
                    </a:cubicBezTo>
                    <a:cubicBezTo>
                      <a:pt x="18219" y="64043"/>
                      <a:pt x="11917" y="58919"/>
                      <a:pt x="11917" y="51598"/>
                    </a:cubicBezTo>
                    <a:cubicBezTo>
                      <a:pt x="11917" y="43546"/>
                      <a:pt x="18373" y="31394"/>
                      <a:pt x="43738" y="305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97A79E0-B446-D27C-206C-2AA49042A7B6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2282042" y="4278938"/>
                <a:ext cx="50269" cy="67201"/>
              </a:xfrm>
              <a:custGeom>
                <a:avLst/>
                <a:gdLst>
                  <a:gd name="connsiteX0" fmla="*/ 26987 w 50269"/>
                  <a:gd name="connsiteY0" fmla="*/ 37250 h 67201"/>
                  <a:gd name="connsiteX1" fmla="*/ 42975 w 50269"/>
                  <a:gd name="connsiteY1" fmla="*/ 50720 h 67201"/>
                  <a:gd name="connsiteX2" fmla="*/ 25603 w 50269"/>
                  <a:gd name="connsiteY2" fmla="*/ 64043 h 67201"/>
                  <a:gd name="connsiteX3" fmla="*/ 4235 w 50269"/>
                  <a:gd name="connsiteY3" fmla="*/ 43253 h 67201"/>
                  <a:gd name="connsiteX4" fmla="*/ 2083 w 50269"/>
                  <a:gd name="connsiteY4" fmla="*/ 40764 h 67201"/>
                  <a:gd name="connsiteX5" fmla="*/ 84 w 50269"/>
                  <a:gd name="connsiteY5" fmla="*/ 44424 h 67201"/>
                  <a:gd name="connsiteX6" fmla="*/ 84 w 50269"/>
                  <a:gd name="connsiteY6" fmla="*/ 63750 h 67201"/>
                  <a:gd name="connsiteX7" fmla="*/ 1775 w 50269"/>
                  <a:gd name="connsiteY7" fmla="*/ 67264 h 67201"/>
                  <a:gd name="connsiteX8" fmla="*/ 5619 w 50269"/>
                  <a:gd name="connsiteY8" fmla="*/ 64336 h 67201"/>
                  <a:gd name="connsiteX9" fmla="*/ 8693 w 50269"/>
                  <a:gd name="connsiteY9" fmla="*/ 60969 h 67201"/>
                  <a:gd name="connsiteX10" fmla="*/ 25603 w 50269"/>
                  <a:gd name="connsiteY10" fmla="*/ 67264 h 67201"/>
                  <a:gd name="connsiteX11" fmla="*/ 50354 w 50269"/>
                  <a:gd name="connsiteY11" fmla="*/ 46913 h 67201"/>
                  <a:gd name="connsiteX12" fmla="*/ 43897 w 50269"/>
                  <a:gd name="connsiteY12" fmla="*/ 33005 h 67201"/>
                  <a:gd name="connsiteX13" fmla="*/ 26372 w 50269"/>
                  <a:gd name="connsiteY13" fmla="*/ 25977 h 67201"/>
                  <a:gd name="connsiteX14" fmla="*/ 7463 w 50269"/>
                  <a:gd name="connsiteY14" fmla="*/ 13972 h 67201"/>
                  <a:gd name="connsiteX15" fmla="*/ 24681 w 50269"/>
                  <a:gd name="connsiteY15" fmla="*/ 2845 h 67201"/>
                  <a:gd name="connsiteX16" fmla="*/ 42667 w 50269"/>
                  <a:gd name="connsiteY16" fmla="*/ 20560 h 67201"/>
                  <a:gd name="connsiteX17" fmla="*/ 44512 w 50269"/>
                  <a:gd name="connsiteY17" fmla="*/ 21878 h 67201"/>
                  <a:gd name="connsiteX18" fmla="*/ 46510 w 50269"/>
                  <a:gd name="connsiteY18" fmla="*/ 18364 h 67201"/>
                  <a:gd name="connsiteX19" fmla="*/ 46510 w 50269"/>
                  <a:gd name="connsiteY19" fmla="*/ 3577 h 67201"/>
                  <a:gd name="connsiteX20" fmla="*/ 44819 w 50269"/>
                  <a:gd name="connsiteY20" fmla="*/ 63 h 67201"/>
                  <a:gd name="connsiteX21" fmla="*/ 41745 w 50269"/>
                  <a:gd name="connsiteY21" fmla="*/ 1820 h 67201"/>
                  <a:gd name="connsiteX22" fmla="*/ 39132 w 50269"/>
                  <a:gd name="connsiteY22" fmla="*/ 4162 h 67201"/>
                  <a:gd name="connsiteX23" fmla="*/ 24681 w 50269"/>
                  <a:gd name="connsiteY23" fmla="*/ 63 h 67201"/>
                  <a:gd name="connsiteX24" fmla="*/ 84 w 50269"/>
                  <a:gd name="connsiteY24" fmla="*/ 18071 h 67201"/>
                  <a:gd name="connsiteX25" fmla="*/ 6695 w 50269"/>
                  <a:gd name="connsiteY25" fmla="*/ 30516 h 67201"/>
                  <a:gd name="connsiteX26" fmla="*/ 26987 w 50269"/>
                  <a:gd name="connsiteY26" fmla="*/ 37250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269" h="67201">
                    <a:moveTo>
                      <a:pt x="26987" y="37250"/>
                    </a:moveTo>
                    <a:cubicBezTo>
                      <a:pt x="30369" y="37836"/>
                      <a:pt x="42975" y="40179"/>
                      <a:pt x="42975" y="50720"/>
                    </a:cubicBezTo>
                    <a:cubicBezTo>
                      <a:pt x="42975" y="58187"/>
                      <a:pt x="37594" y="64043"/>
                      <a:pt x="25603" y="64043"/>
                    </a:cubicBezTo>
                    <a:cubicBezTo>
                      <a:pt x="12690" y="64043"/>
                      <a:pt x="7156" y="55698"/>
                      <a:pt x="4235" y="43253"/>
                    </a:cubicBezTo>
                    <a:cubicBezTo>
                      <a:pt x="3774" y="41350"/>
                      <a:pt x="3620" y="40764"/>
                      <a:pt x="2083" y="40764"/>
                    </a:cubicBezTo>
                    <a:cubicBezTo>
                      <a:pt x="84" y="40764"/>
                      <a:pt x="84" y="41789"/>
                      <a:pt x="84" y="44424"/>
                    </a:cubicBezTo>
                    <a:lnTo>
                      <a:pt x="84" y="63750"/>
                    </a:lnTo>
                    <a:cubicBezTo>
                      <a:pt x="84" y="66239"/>
                      <a:pt x="84" y="67264"/>
                      <a:pt x="1775" y="67264"/>
                    </a:cubicBezTo>
                    <a:cubicBezTo>
                      <a:pt x="2544" y="67264"/>
                      <a:pt x="2698" y="67118"/>
                      <a:pt x="5619" y="64336"/>
                    </a:cubicBezTo>
                    <a:cubicBezTo>
                      <a:pt x="5926" y="64043"/>
                      <a:pt x="5926" y="63750"/>
                      <a:pt x="8693" y="60969"/>
                    </a:cubicBezTo>
                    <a:cubicBezTo>
                      <a:pt x="15457" y="67118"/>
                      <a:pt x="22375" y="67264"/>
                      <a:pt x="25603" y="67264"/>
                    </a:cubicBezTo>
                    <a:cubicBezTo>
                      <a:pt x="43282" y="67264"/>
                      <a:pt x="50354" y="57455"/>
                      <a:pt x="50354" y="46913"/>
                    </a:cubicBezTo>
                    <a:cubicBezTo>
                      <a:pt x="50354" y="39154"/>
                      <a:pt x="45742" y="34761"/>
                      <a:pt x="43897" y="33005"/>
                    </a:cubicBezTo>
                    <a:cubicBezTo>
                      <a:pt x="38824" y="28320"/>
                      <a:pt x="32829" y="27148"/>
                      <a:pt x="26372" y="25977"/>
                    </a:cubicBezTo>
                    <a:cubicBezTo>
                      <a:pt x="17763" y="24367"/>
                      <a:pt x="7463" y="22463"/>
                      <a:pt x="7463" y="13972"/>
                    </a:cubicBezTo>
                    <a:cubicBezTo>
                      <a:pt x="7463" y="8847"/>
                      <a:pt x="11460" y="2845"/>
                      <a:pt x="24681" y="2845"/>
                    </a:cubicBezTo>
                    <a:cubicBezTo>
                      <a:pt x="41591" y="2845"/>
                      <a:pt x="42360" y="16021"/>
                      <a:pt x="42667" y="20560"/>
                    </a:cubicBezTo>
                    <a:cubicBezTo>
                      <a:pt x="42821" y="21878"/>
                      <a:pt x="44205" y="21878"/>
                      <a:pt x="44512" y="21878"/>
                    </a:cubicBezTo>
                    <a:cubicBezTo>
                      <a:pt x="46510" y="21878"/>
                      <a:pt x="46510" y="21146"/>
                      <a:pt x="46510" y="18364"/>
                    </a:cubicBezTo>
                    <a:lnTo>
                      <a:pt x="46510" y="3577"/>
                    </a:lnTo>
                    <a:cubicBezTo>
                      <a:pt x="46510" y="1088"/>
                      <a:pt x="46510" y="63"/>
                      <a:pt x="44819" y="63"/>
                    </a:cubicBezTo>
                    <a:cubicBezTo>
                      <a:pt x="44051" y="63"/>
                      <a:pt x="43743" y="63"/>
                      <a:pt x="41745" y="1820"/>
                    </a:cubicBezTo>
                    <a:cubicBezTo>
                      <a:pt x="41284" y="2405"/>
                      <a:pt x="39746" y="3723"/>
                      <a:pt x="39132" y="4162"/>
                    </a:cubicBezTo>
                    <a:cubicBezTo>
                      <a:pt x="33290" y="63"/>
                      <a:pt x="26987" y="63"/>
                      <a:pt x="24681" y="63"/>
                    </a:cubicBezTo>
                    <a:cubicBezTo>
                      <a:pt x="5926" y="63"/>
                      <a:pt x="84" y="9872"/>
                      <a:pt x="84" y="18071"/>
                    </a:cubicBezTo>
                    <a:cubicBezTo>
                      <a:pt x="84" y="23195"/>
                      <a:pt x="2544" y="27295"/>
                      <a:pt x="6695" y="30516"/>
                    </a:cubicBezTo>
                    <a:cubicBezTo>
                      <a:pt x="11614" y="34322"/>
                      <a:pt x="15918" y="35201"/>
                      <a:pt x="26987" y="37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87C5C87-2EEF-1774-8695-388C41BE3985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2341911" y="4278938"/>
                <a:ext cx="59492" cy="67201"/>
              </a:xfrm>
              <a:custGeom>
                <a:avLst/>
                <a:gdLst>
                  <a:gd name="connsiteX0" fmla="*/ 13002 w 59492"/>
                  <a:gd name="connsiteY0" fmla="*/ 28759 h 67201"/>
                  <a:gd name="connsiteX1" fmla="*/ 32064 w 59492"/>
                  <a:gd name="connsiteY1" fmla="*/ 3284 h 67201"/>
                  <a:gd name="connsiteX2" fmla="*/ 49435 w 59492"/>
                  <a:gd name="connsiteY2" fmla="*/ 28759 h 67201"/>
                  <a:gd name="connsiteX3" fmla="*/ 13002 w 59492"/>
                  <a:gd name="connsiteY3" fmla="*/ 28759 h 67201"/>
                  <a:gd name="connsiteX4" fmla="*/ 12848 w 59492"/>
                  <a:gd name="connsiteY4" fmla="*/ 31833 h 67201"/>
                  <a:gd name="connsiteX5" fmla="*/ 55738 w 59492"/>
                  <a:gd name="connsiteY5" fmla="*/ 31833 h 67201"/>
                  <a:gd name="connsiteX6" fmla="*/ 59581 w 59492"/>
                  <a:gd name="connsiteY6" fmla="*/ 28759 h 67201"/>
                  <a:gd name="connsiteX7" fmla="*/ 32064 w 59492"/>
                  <a:gd name="connsiteY7" fmla="*/ 63 h 67201"/>
                  <a:gd name="connsiteX8" fmla="*/ 88 w 59492"/>
                  <a:gd name="connsiteY8" fmla="*/ 33444 h 67201"/>
                  <a:gd name="connsiteX9" fmla="*/ 33909 w 59492"/>
                  <a:gd name="connsiteY9" fmla="*/ 67264 h 67201"/>
                  <a:gd name="connsiteX10" fmla="*/ 59581 w 59492"/>
                  <a:gd name="connsiteY10" fmla="*/ 48231 h 67201"/>
                  <a:gd name="connsiteX11" fmla="*/ 57583 w 59492"/>
                  <a:gd name="connsiteY11" fmla="*/ 46474 h 67201"/>
                  <a:gd name="connsiteX12" fmla="*/ 55584 w 59492"/>
                  <a:gd name="connsiteY12" fmla="*/ 48524 h 67201"/>
                  <a:gd name="connsiteX13" fmla="*/ 34831 w 59492"/>
                  <a:gd name="connsiteY13" fmla="*/ 63604 h 67201"/>
                  <a:gd name="connsiteX14" fmla="*/ 17460 w 59492"/>
                  <a:gd name="connsiteY14" fmla="*/ 53795 h 67201"/>
                  <a:gd name="connsiteX15" fmla="*/ 12848 w 59492"/>
                  <a:gd name="connsiteY15" fmla="*/ 31833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92" h="67201">
                    <a:moveTo>
                      <a:pt x="13002" y="28759"/>
                    </a:moveTo>
                    <a:cubicBezTo>
                      <a:pt x="13924" y="6944"/>
                      <a:pt x="26837" y="3284"/>
                      <a:pt x="32064" y="3284"/>
                    </a:cubicBezTo>
                    <a:cubicBezTo>
                      <a:pt x="47898" y="3284"/>
                      <a:pt x="49435" y="23049"/>
                      <a:pt x="49435" y="28759"/>
                    </a:cubicBezTo>
                    <a:lnTo>
                      <a:pt x="13002" y="28759"/>
                    </a:lnTo>
                    <a:close/>
                    <a:moveTo>
                      <a:pt x="12848" y="31833"/>
                    </a:moveTo>
                    <a:lnTo>
                      <a:pt x="55738" y="31833"/>
                    </a:lnTo>
                    <a:cubicBezTo>
                      <a:pt x="59120" y="31833"/>
                      <a:pt x="59581" y="31833"/>
                      <a:pt x="59581" y="28759"/>
                    </a:cubicBezTo>
                    <a:cubicBezTo>
                      <a:pt x="59581" y="14264"/>
                      <a:pt x="51280" y="63"/>
                      <a:pt x="32064" y="63"/>
                    </a:cubicBezTo>
                    <a:cubicBezTo>
                      <a:pt x="14231" y="63"/>
                      <a:pt x="88" y="15143"/>
                      <a:pt x="88" y="33444"/>
                    </a:cubicBezTo>
                    <a:cubicBezTo>
                      <a:pt x="88" y="53063"/>
                      <a:pt x="16230" y="67264"/>
                      <a:pt x="33909" y="67264"/>
                    </a:cubicBezTo>
                    <a:cubicBezTo>
                      <a:pt x="52664" y="67264"/>
                      <a:pt x="59581" y="51013"/>
                      <a:pt x="59581" y="48231"/>
                    </a:cubicBezTo>
                    <a:cubicBezTo>
                      <a:pt x="59581" y="46767"/>
                      <a:pt x="58352" y="46474"/>
                      <a:pt x="57583" y="46474"/>
                    </a:cubicBezTo>
                    <a:cubicBezTo>
                      <a:pt x="56199" y="46474"/>
                      <a:pt x="55892" y="47353"/>
                      <a:pt x="55584" y="48524"/>
                    </a:cubicBezTo>
                    <a:cubicBezTo>
                      <a:pt x="50204" y="63604"/>
                      <a:pt x="36368" y="63604"/>
                      <a:pt x="34831" y="63604"/>
                    </a:cubicBezTo>
                    <a:cubicBezTo>
                      <a:pt x="27145" y="63604"/>
                      <a:pt x="20995" y="59212"/>
                      <a:pt x="17460" y="53795"/>
                    </a:cubicBezTo>
                    <a:cubicBezTo>
                      <a:pt x="12848" y="46767"/>
                      <a:pt x="12848" y="37104"/>
                      <a:pt x="12848" y="318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C817DCD-FF18-C4D5-684B-6FBCB1650A2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2410235" y="4279816"/>
                <a:ext cx="51652" cy="64712"/>
              </a:xfrm>
              <a:custGeom>
                <a:avLst/>
                <a:gdLst>
                  <a:gd name="connsiteX0" fmla="*/ 21461 w 51652"/>
                  <a:gd name="connsiteY0" fmla="*/ 16168 h 64712"/>
                  <a:gd name="connsiteX1" fmla="*/ 21461 w 51652"/>
                  <a:gd name="connsiteY1" fmla="*/ 63 h 64712"/>
                  <a:gd name="connsiteX2" fmla="*/ 93 w 51652"/>
                  <a:gd name="connsiteY2" fmla="*/ 1673 h 64712"/>
                  <a:gd name="connsiteX3" fmla="*/ 93 w 51652"/>
                  <a:gd name="connsiteY3" fmla="*/ 6212 h 64712"/>
                  <a:gd name="connsiteX4" fmla="*/ 12084 w 51652"/>
                  <a:gd name="connsiteY4" fmla="*/ 14411 h 64712"/>
                  <a:gd name="connsiteX5" fmla="*/ 12084 w 51652"/>
                  <a:gd name="connsiteY5" fmla="*/ 53648 h 64712"/>
                  <a:gd name="connsiteX6" fmla="*/ 93 w 51652"/>
                  <a:gd name="connsiteY6" fmla="*/ 60237 h 64712"/>
                  <a:gd name="connsiteX7" fmla="*/ 93 w 51652"/>
                  <a:gd name="connsiteY7" fmla="*/ 64775 h 64712"/>
                  <a:gd name="connsiteX8" fmla="*/ 17618 w 51652"/>
                  <a:gd name="connsiteY8" fmla="*/ 64336 h 64712"/>
                  <a:gd name="connsiteX9" fmla="*/ 37141 w 51652"/>
                  <a:gd name="connsiteY9" fmla="*/ 64775 h 64712"/>
                  <a:gd name="connsiteX10" fmla="*/ 37141 w 51652"/>
                  <a:gd name="connsiteY10" fmla="*/ 60237 h 64712"/>
                  <a:gd name="connsiteX11" fmla="*/ 33913 w 51652"/>
                  <a:gd name="connsiteY11" fmla="*/ 60237 h 64712"/>
                  <a:gd name="connsiteX12" fmla="*/ 22230 w 51652"/>
                  <a:gd name="connsiteY12" fmla="*/ 53355 h 64712"/>
                  <a:gd name="connsiteX13" fmla="*/ 22230 w 51652"/>
                  <a:gd name="connsiteY13" fmla="*/ 30808 h 64712"/>
                  <a:gd name="connsiteX14" fmla="*/ 40370 w 51652"/>
                  <a:gd name="connsiteY14" fmla="*/ 3284 h 64712"/>
                  <a:gd name="connsiteX15" fmla="*/ 42061 w 51652"/>
                  <a:gd name="connsiteY15" fmla="*/ 3430 h 64712"/>
                  <a:gd name="connsiteX16" fmla="*/ 38525 w 51652"/>
                  <a:gd name="connsiteY16" fmla="*/ 9140 h 64712"/>
                  <a:gd name="connsiteX17" fmla="*/ 45135 w 51652"/>
                  <a:gd name="connsiteY17" fmla="*/ 15436 h 64712"/>
                  <a:gd name="connsiteX18" fmla="*/ 51746 w 51652"/>
                  <a:gd name="connsiteY18" fmla="*/ 8994 h 64712"/>
                  <a:gd name="connsiteX19" fmla="*/ 40370 w 51652"/>
                  <a:gd name="connsiteY19" fmla="*/ 63 h 64712"/>
                  <a:gd name="connsiteX20" fmla="*/ 21461 w 51652"/>
                  <a:gd name="connsiteY20" fmla="*/ 16168 h 6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652" h="64712">
                    <a:moveTo>
                      <a:pt x="21461" y="16168"/>
                    </a:moveTo>
                    <a:lnTo>
                      <a:pt x="21461" y="63"/>
                    </a:lnTo>
                    <a:lnTo>
                      <a:pt x="93" y="1673"/>
                    </a:lnTo>
                    <a:lnTo>
                      <a:pt x="93" y="6212"/>
                    </a:lnTo>
                    <a:cubicBezTo>
                      <a:pt x="10854" y="6212"/>
                      <a:pt x="12084" y="7237"/>
                      <a:pt x="12084" y="14411"/>
                    </a:cubicBezTo>
                    <a:lnTo>
                      <a:pt x="12084" y="53648"/>
                    </a:lnTo>
                    <a:cubicBezTo>
                      <a:pt x="12084" y="60237"/>
                      <a:pt x="10393" y="60237"/>
                      <a:pt x="93" y="60237"/>
                    </a:cubicBezTo>
                    <a:lnTo>
                      <a:pt x="93" y="64775"/>
                    </a:lnTo>
                    <a:cubicBezTo>
                      <a:pt x="6088" y="64629"/>
                      <a:pt x="13313" y="64336"/>
                      <a:pt x="17618" y="64336"/>
                    </a:cubicBezTo>
                    <a:cubicBezTo>
                      <a:pt x="23767" y="64336"/>
                      <a:pt x="30992" y="64336"/>
                      <a:pt x="37141" y="64775"/>
                    </a:cubicBezTo>
                    <a:lnTo>
                      <a:pt x="37141" y="60237"/>
                    </a:lnTo>
                    <a:lnTo>
                      <a:pt x="33913" y="60237"/>
                    </a:lnTo>
                    <a:cubicBezTo>
                      <a:pt x="22537" y="60237"/>
                      <a:pt x="22230" y="58626"/>
                      <a:pt x="22230" y="53355"/>
                    </a:cubicBezTo>
                    <a:lnTo>
                      <a:pt x="22230" y="30808"/>
                    </a:lnTo>
                    <a:cubicBezTo>
                      <a:pt x="22230" y="16314"/>
                      <a:pt x="28686" y="3284"/>
                      <a:pt x="40370" y="3284"/>
                    </a:cubicBezTo>
                    <a:cubicBezTo>
                      <a:pt x="41446" y="3284"/>
                      <a:pt x="41753" y="3284"/>
                      <a:pt x="42061" y="3430"/>
                    </a:cubicBezTo>
                    <a:cubicBezTo>
                      <a:pt x="41600" y="3577"/>
                      <a:pt x="38525" y="5333"/>
                      <a:pt x="38525" y="9140"/>
                    </a:cubicBezTo>
                    <a:cubicBezTo>
                      <a:pt x="38525" y="13240"/>
                      <a:pt x="41753" y="15436"/>
                      <a:pt x="45135" y="15436"/>
                    </a:cubicBezTo>
                    <a:cubicBezTo>
                      <a:pt x="47902" y="15436"/>
                      <a:pt x="51746" y="13679"/>
                      <a:pt x="51746" y="8994"/>
                    </a:cubicBezTo>
                    <a:cubicBezTo>
                      <a:pt x="51746" y="4309"/>
                      <a:pt x="46980" y="63"/>
                      <a:pt x="40370" y="63"/>
                    </a:cubicBezTo>
                    <a:cubicBezTo>
                      <a:pt x="29148" y="63"/>
                      <a:pt x="23613" y="9872"/>
                      <a:pt x="21461" y="16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7" name="Group 486" descr="\documentclass{article}&#10;\usepackage{amsmath}&#10;\pagestyle{empty}&#10;\begin{document}&#10;&#10;100 fs&#10;&#10;&#10;\end{document}" title="IguanaTex Vector Display">
            <a:extLst>
              <a:ext uri="{FF2B5EF4-FFF2-40B4-BE49-F238E27FC236}">
                <a16:creationId xmlns:a16="http://schemas.microsoft.com/office/drawing/2014/main" id="{42AD25BE-6759-463C-7F84-511F222EA8C0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896321">
            <a:off x="3034216" y="2427605"/>
            <a:ext cx="373214" cy="106438"/>
            <a:chOff x="3936760" y="5073652"/>
            <a:chExt cx="373214" cy="106438"/>
          </a:xfrm>
          <a:solidFill>
            <a:srgbClr val="7030A0"/>
          </a:solidFill>
        </p:grpSpPr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16B79222-2500-ABE8-1D67-9A9A2F94FF0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936760" y="5079362"/>
              <a:ext cx="51106" cy="97507"/>
            </a:xfrm>
            <a:custGeom>
              <a:avLst/>
              <a:gdLst>
                <a:gd name="connsiteX0" fmla="*/ 31824 w 51106"/>
                <a:gd name="connsiteY0" fmla="*/ 3869 h 97507"/>
                <a:gd name="connsiteX1" fmla="*/ 28263 w 51106"/>
                <a:gd name="connsiteY1" fmla="*/ 63 h 97507"/>
                <a:gd name="connsiteX2" fmla="*/ 77 w 51106"/>
                <a:gd name="connsiteY2" fmla="*/ 9433 h 97507"/>
                <a:gd name="connsiteX3" fmla="*/ 77 w 51106"/>
                <a:gd name="connsiteY3" fmla="*/ 13972 h 97507"/>
                <a:gd name="connsiteX4" fmla="*/ 20364 w 51106"/>
                <a:gd name="connsiteY4" fmla="*/ 10165 h 97507"/>
                <a:gd name="connsiteX5" fmla="*/ 20364 w 51106"/>
                <a:gd name="connsiteY5" fmla="*/ 86004 h 97507"/>
                <a:gd name="connsiteX6" fmla="*/ 5962 w 51106"/>
                <a:gd name="connsiteY6" fmla="*/ 93032 h 97507"/>
                <a:gd name="connsiteX7" fmla="*/ 1006 w 51106"/>
                <a:gd name="connsiteY7" fmla="*/ 93032 h 97507"/>
                <a:gd name="connsiteX8" fmla="*/ 1006 w 51106"/>
                <a:gd name="connsiteY8" fmla="*/ 97571 h 97507"/>
                <a:gd name="connsiteX9" fmla="*/ 26094 w 51106"/>
                <a:gd name="connsiteY9" fmla="*/ 97131 h 97507"/>
                <a:gd name="connsiteX10" fmla="*/ 51183 w 51106"/>
                <a:gd name="connsiteY10" fmla="*/ 97571 h 97507"/>
                <a:gd name="connsiteX11" fmla="*/ 51183 w 51106"/>
                <a:gd name="connsiteY11" fmla="*/ 93032 h 97507"/>
                <a:gd name="connsiteX12" fmla="*/ 46227 w 51106"/>
                <a:gd name="connsiteY12" fmla="*/ 93032 h 97507"/>
                <a:gd name="connsiteX13" fmla="*/ 31824 w 51106"/>
                <a:gd name="connsiteY13" fmla="*/ 86004 h 97507"/>
                <a:gd name="connsiteX14" fmla="*/ 31824 w 51106"/>
                <a:gd name="connsiteY14" fmla="*/ 3869 h 9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6" h="97507">
                  <a:moveTo>
                    <a:pt x="31824" y="3869"/>
                  </a:moveTo>
                  <a:cubicBezTo>
                    <a:pt x="31824" y="356"/>
                    <a:pt x="31824" y="63"/>
                    <a:pt x="28263" y="63"/>
                  </a:cubicBezTo>
                  <a:cubicBezTo>
                    <a:pt x="18661" y="9433"/>
                    <a:pt x="5032" y="9433"/>
                    <a:pt x="77" y="9433"/>
                  </a:cubicBezTo>
                  <a:lnTo>
                    <a:pt x="77" y="13972"/>
                  </a:lnTo>
                  <a:cubicBezTo>
                    <a:pt x="3174" y="13972"/>
                    <a:pt x="12311" y="13972"/>
                    <a:pt x="20364" y="10165"/>
                  </a:cubicBezTo>
                  <a:lnTo>
                    <a:pt x="20364" y="86004"/>
                  </a:lnTo>
                  <a:cubicBezTo>
                    <a:pt x="20364" y="91275"/>
                    <a:pt x="19900" y="93032"/>
                    <a:pt x="5962" y="93032"/>
                  </a:cubicBezTo>
                  <a:lnTo>
                    <a:pt x="1006" y="93032"/>
                  </a:lnTo>
                  <a:lnTo>
                    <a:pt x="1006" y="97571"/>
                  </a:lnTo>
                  <a:cubicBezTo>
                    <a:pt x="6426" y="97131"/>
                    <a:pt x="19900" y="97131"/>
                    <a:pt x="26094" y="97131"/>
                  </a:cubicBezTo>
                  <a:cubicBezTo>
                    <a:pt x="32289" y="97131"/>
                    <a:pt x="45763" y="97131"/>
                    <a:pt x="51183" y="97571"/>
                  </a:cubicBezTo>
                  <a:lnTo>
                    <a:pt x="51183" y="93032"/>
                  </a:lnTo>
                  <a:lnTo>
                    <a:pt x="46227" y="93032"/>
                  </a:lnTo>
                  <a:cubicBezTo>
                    <a:pt x="32289" y="93032"/>
                    <a:pt x="31824" y="91421"/>
                    <a:pt x="31824" y="86004"/>
                  </a:cubicBezTo>
                  <a:lnTo>
                    <a:pt x="31824" y="3869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6AA3B5C7-452B-B895-1180-0C46E51C6BD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06451" y="5079362"/>
              <a:ext cx="65199" cy="100728"/>
            </a:xfrm>
            <a:custGeom>
              <a:avLst/>
              <a:gdLst>
                <a:gd name="connsiteX0" fmla="*/ 65281 w 65199"/>
                <a:gd name="connsiteY0" fmla="*/ 50720 h 100728"/>
                <a:gd name="connsiteX1" fmla="*/ 59086 w 65199"/>
                <a:gd name="connsiteY1" fmla="*/ 16460 h 100728"/>
                <a:gd name="connsiteX2" fmla="*/ 32759 w 65199"/>
                <a:gd name="connsiteY2" fmla="*/ 63 h 100728"/>
                <a:gd name="connsiteX3" fmla="*/ 5812 w 65199"/>
                <a:gd name="connsiteY3" fmla="*/ 17485 h 100728"/>
                <a:gd name="connsiteX4" fmla="*/ 82 w 65199"/>
                <a:gd name="connsiteY4" fmla="*/ 50720 h 100728"/>
                <a:gd name="connsiteX5" fmla="*/ 7051 w 65199"/>
                <a:gd name="connsiteY5" fmla="*/ 86004 h 100728"/>
                <a:gd name="connsiteX6" fmla="*/ 32604 w 65199"/>
                <a:gd name="connsiteY6" fmla="*/ 100792 h 100728"/>
                <a:gd name="connsiteX7" fmla="*/ 59551 w 65199"/>
                <a:gd name="connsiteY7" fmla="*/ 83808 h 100728"/>
                <a:gd name="connsiteX8" fmla="*/ 65281 w 65199"/>
                <a:gd name="connsiteY8" fmla="*/ 50720 h 100728"/>
                <a:gd name="connsiteX9" fmla="*/ 32604 w 65199"/>
                <a:gd name="connsiteY9" fmla="*/ 97571 h 100728"/>
                <a:gd name="connsiteX10" fmla="*/ 14639 w 65199"/>
                <a:gd name="connsiteY10" fmla="*/ 79855 h 100728"/>
                <a:gd name="connsiteX11" fmla="*/ 12936 w 65199"/>
                <a:gd name="connsiteY11" fmla="*/ 48963 h 100728"/>
                <a:gd name="connsiteX12" fmla="*/ 14175 w 65199"/>
                <a:gd name="connsiteY12" fmla="*/ 22024 h 100728"/>
                <a:gd name="connsiteX13" fmla="*/ 32604 w 65199"/>
                <a:gd name="connsiteY13" fmla="*/ 3284 h 100728"/>
                <a:gd name="connsiteX14" fmla="*/ 50878 w 65199"/>
                <a:gd name="connsiteY14" fmla="*/ 20413 h 100728"/>
                <a:gd name="connsiteX15" fmla="*/ 52427 w 65199"/>
                <a:gd name="connsiteY15" fmla="*/ 48963 h 100728"/>
                <a:gd name="connsiteX16" fmla="*/ 50723 w 65199"/>
                <a:gd name="connsiteY16" fmla="*/ 79270 h 100728"/>
                <a:gd name="connsiteX17" fmla="*/ 32604 w 65199"/>
                <a:gd name="connsiteY17" fmla="*/ 97571 h 1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199" h="100728">
                  <a:moveTo>
                    <a:pt x="65281" y="50720"/>
                  </a:moveTo>
                  <a:cubicBezTo>
                    <a:pt x="65281" y="39007"/>
                    <a:pt x="64506" y="27295"/>
                    <a:pt x="59086" y="16460"/>
                  </a:cubicBezTo>
                  <a:cubicBezTo>
                    <a:pt x="51962" y="2405"/>
                    <a:pt x="39263" y="63"/>
                    <a:pt x="32759" y="63"/>
                  </a:cubicBezTo>
                  <a:cubicBezTo>
                    <a:pt x="23467" y="63"/>
                    <a:pt x="12161" y="3869"/>
                    <a:pt x="5812" y="17485"/>
                  </a:cubicBezTo>
                  <a:cubicBezTo>
                    <a:pt x="856" y="27587"/>
                    <a:pt x="82" y="39007"/>
                    <a:pt x="82" y="50720"/>
                  </a:cubicBezTo>
                  <a:cubicBezTo>
                    <a:pt x="82" y="61701"/>
                    <a:pt x="701" y="74877"/>
                    <a:pt x="7051" y="86004"/>
                  </a:cubicBezTo>
                  <a:cubicBezTo>
                    <a:pt x="13710" y="97863"/>
                    <a:pt x="25015" y="100792"/>
                    <a:pt x="32604" y="100792"/>
                  </a:cubicBezTo>
                  <a:cubicBezTo>
                    <a:pt x="40967" y="100792"/>
                    <a:pt x="52737" y="97717"/>
                    <a:pt x="59551" y="83808"/>
                  </a:cubicBezTo>
                  <a:cubicBezTo>
                    <a:pt x="64506" y="73706"/>
                    <a:pt x="65281" y="62286"/>
                    <a:pt x="65281" y="50720"/>
                  </a:cubicBezTo>
                  <a:close/>
                  <a:moveTo>
                    <a:pt x="32604" y="97571"/>
                  </a:moveTo>
                  <a:cubicBezTo>
                    <a:pt x="26564" y="97571"/>
                    <a:pt x="17427" y="93910"/>
                    <a:pt x="14639" y="79855"/>
                  </a:cubicBezTo>
                  <a:cubicBezTo>
                    <a:pt x="12936" y="71071"/>
                    <a:pt x="12936" y="57601"/>
                    <a:pt x="12936" y="48963"/>
                  </a:cubicBezTo>
                  <a:cubicBezTo>
                    <a:pt x="12936" y="39593"/>
                    <a:pt x="12936" y="29930"/>
                    <a:pt x="14175" y="22024"/>
                  </a:cubicBezTo>
                  <a:cubicBezTo>
                    <a:pt x="17117" y="4601"/>
                    <a:pt x="28732" y="3284"/>
                    <a:pt x="32604" y="3284"/>
                  </a:cubicBezTo>
                  <a:cubicBezTo>
                    <a:pt x="37714" y="3284"/>
                    <a:pt x="47936" y="5919"/>
                    <a:pt x="50878" y="20413"/>
                  </a:cubicBezTo>
                  <a:cubicBezTo>
                    <a:pt x="52427" y="28612"/>
                    <a:pt x="52427" y="39739"/>
                    <a:pt x="52427" y="48963"/>
                  </a:cubicBezTo>
                  <a:cubicBezTo>
                    <a:pt x="52427" y="59944"/>
                    <a:pt x="52427" y="69899"/>
                    <a:pt x="50723" y="79270"/>
                  </a:cubicBezTo>
                  <a:cubicBezTo>
                    <a:pt x="48400" y="93178"/>
                    <a:pt x="39573" y="97571"/>
                    <a:pt x="32604" y="97571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6A100A68-9066-FB46-58AB-01C8DE2C60B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083885" y="5079362"/>
              <a:ext cx="65199" cy="100728"/>
            </a:xfrm>
            <a:custGeom>
              <a:avLst/>
              <a:gdLst>
                <a:gd name="connsiteX0" fmla="*/ 65286 w 65199"/>
                <a:gd name="connsiteY0" fmla="*/ 50720 h 100728"/>
                <a:gd name="connsiteX1" fmla="*/ 59091 w 65199"/>
                <a:gd name="connsiteY1" fmla="*/ 16460 h 100728"/>
                <a:gd name="connsiteX2" fmla="*/ 32764 w 65199"/>
                <a:gd name="connsiteY2" fmla="*/ 63 h 100728"/>
                <a:gd name="connsiteX3" fmla="*/ 5817 w 65199"/>
                <a:gd name="connsiteY3" fmla="*/ 17485 h 100728"/>
                <a:gd name="connsiteX4" fmla="*/ 87 w 65199"/>
                <a:gd name="connsiteY4" fmla="*/ 50720 h 100728"/>
                <a:gd name="connsiteX5" fmla="*/ 7056 w 65199"/>
                <a:gd name="connsiteY5" fmla="*/ 86004 h 100728"/>
                <a:gd name="connsiteX6" fmla="*/ 32609 w 65199"/>
                <a:gd name="connsiteY6" fmla="*/ 100792 h 100728"/>
                <a:gd name="connsiteX7" fmla="*/ 59556 w 65199"/>
                <a:gd name="connsiteY7" fmla="*/ 83808 h 100728"/>
                <a:gd name="connsiteX8" fmla="*/ 65286 w 65199"/>
                <a:gd name="connsiteY8" fmla="*/ 50720 h 100728"/>
                <a:gd name="connsiteX9" fmla="*/ 32609 w 65199"/>
                <a:gd name="connsiteY9" fmla="*/ 97571 h 100728"/>
                <a:gd name="connsiteX10" fmla="*/ 14644 w 65199"/>
                <a:gd name="connsiteY10" fmla="*/ 79855 h 100728"/>
                <a:gd name="connsiteX11" fmla="*/ 12941 w 65199"/>
                <a:gd name="connsiteY11" fmla="*/ 48963 h 100728"/>
                <a:gd name="connsiteX12" fmla="*/ 14180 w 65199"/>
                <a:gd name="connsiteY12" fmla="*/ 22024 h 100728"/>
                <a:gd name="connsiteX13" fmla="*/ 32609 w 65199"/>
                <a:gd name="connsiteY13" fmla="*/ 3284 h 100728"/>
                <a:gd name="connsiteX14" fmla="*/ 50883 w 65199"/>
                <a:gd name="connsiteY14" fmla="*/ 20413 h 100728"/>
                <a:gd name="connsiteX15" fmla="*/ 52432 w 65199"/>
                <a:gd name="connsiteY15" fmla="*/ 48963 h 100728"/>
                <a:gd name="connsiteX16" fmla="*/ 50728 w 65199"/>
                <a:gd name="connsiteY16" fmla="*/ 79270 h 100728"/>
                <a:gd name="connsiteX17" fmla="*/ 32609 w 65199"/>
                <a:gd name="connsiteY17" fmla="*/ 97571 h 1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199" h="100728">
                  <a:moveTo>
                    <a:pt x="65286" y="50720"/>
                  </a:moveTo>
                  <a:cubicBezTo>
                    <a:pt x="65286" y="39007"/>
                    <a:pt x="64511" y="27295"/>
                    <a:pt x="59091" y="16460"/>
                  </a:cubicBezTo>
                  <a:cubicBezTo>
                    <a:pt x="51967" y="2405"/>
                    <a:pt x="39268" y="63"/>
                    <a:pt x="32764" y="63"/>
                  </a:cubicBezTo>
                  <a:cubicBezTo>
                    <a:pt x="23472" y="63"/>
                    <a:pt x="12166" y="3869"/>
                    <a:pt x="5817" y="17485"/>
                  </a:cubicBezTo>
                  <a:cubicBezTo>
                    <a:pt x="861" y="27587"/>
                    <a:pt x="87" y="39007"/>
                    <a:pt x="87" y="50720"/>
                  </a:cubicBezTo>
                  <a:cubicBezTo>
                    <a:pt x="87" y="61701"/>
                    <a:pt x="706" y="74877"/>
                    <a:pt x="7056" y="86004"/>
                  </a:cubicBezTo>
                  <a:cubicBezTo>
                    <a:pt x="13715" y="97863"/>
                    <a:pt x="25020" y="100792"/>
                    <a:pt x="32609" y="100792"/>
                  </a:cubicBezTo>
                  <a:cubicBezTo>
                    <a:pt x="40972" y="100792"/>
                    <a:pt x="52742" y="97717"/>
                    <a:pt x="59556" y="83808"/>
                  </a:cubicBezTo>
                  <a:cubicBezTo>
                    <a:pt x="64511" y="73706"/>
                    <a:pt x="65286" y="62286"/>
                    <a:pt x="65286" y="50720"/>
                  </a:cubicBezTo>
                  <a:close/>
                  <a:moveTo>
                    <a:pt x="32609" y="97571"/>
                  </a:moveTo>
                  <a:cubicBezTo>
                    <a:pt x="26569" y="97571"/>
                    <a:pt x="17432" y="93910"/>
                    <a:pt x="14644" y="79855"/>
                  </a:cubicBezTo>
                  <a:cubicBezTo>
                    <a:pt x="12941" y="71071"/>
                    <a:pt x="12941" y="57601"/>
                    <a:pt x="12941" y="48963"/>
                  </a:cubicBezTo>
                  <a:cubicBezTo>
                    <a:pt x="12941" y="39593"/>
                    <a:pt x="12941" y="29930"/>
                    <a:pt x="14180" y="22024"/>
                  </a:cubicBezTo>
                  <a:cubicBezTo>
                    <a:pt x="17122" y="4601"/>
                    <a:pt x="28737" y="3284"/>
                    <a:pt x="32609" y="3284"/>
                  </a:cubicBezTo>
                  <a:cubicBezTo>
                    <a:pt x="37719" y="3284"/>
                    <a:pt x="47941" y="5919"/>
                    <a:pt x="50883" y="20413"/>
                  </a:cubicBezTo>
                  <a:cubicBezTo>
                    <a:pt x="52432" y="28612"/>
                    <a:pt x="52432" y="39739"/>
                    <a:pt x="52432" y="48963"/>
                  </a:cubicBezTo>
                  <a:cubicBezTo>
                    <a:pt x="52432" y="59944"/>
                    <a:pt x="52432" y="69899"/>
                    <a:pt x="50728" y="79270"/>
                  </a:cubicBezTo>
                  <a:cubicBezTo>
                    <a:pt x="48405" y="93178"/>
                    <a:pt x="39578" y="97571"/>
                    <a:pt x="32609" y="97571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66D5E1A3-9DFD-76E7-25B5-D7CA5690444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12012" y="5073652"/>
              <a:ext cx="50176" cy="103217"/>
            </a:xfrm>
            <a:custGeom>
              <a:avLst/>
              <a:gdLst>
                <a:gd name="connsiteX0" fmla="*/ 22086 w 50176"/>
                <a:gd name="connsiteY0" fmla="*/ 40179 h 103217"/>
                <a:gd name="connsiteX1" fmla="*/ 22086 w 50176"/>
                <a:gd name="connsiteY1" fmla="*/ 23195 h 103217"/>
                <a:gd name="connsiteX2" fmla="*/ 36334 w 50176"/>
                <a:gd name="connsiteY2" fmla="*/ 3284 h 103217"/>
                <a:gd name="connsiteX3" fmla="*/ 41445 w 50176"/>
                <a:gd name="connsiteY3" fmla="*/ 4309 h 103217"/>
                <a:gd name="connsiteX4" fmla="*/ 36799 w 50176"/>
                <a:gd name="connsiteY4" fmla="*/ 10458 h 103217"/>
                <a:gd name="connsiteX5" fmla="*/ 43458 w 50176"/>
                <a:gd name="connsiteY5" fmla="*/ 16753 h 103217"/>
                <a:gd name="connsiteX6" fmla="*/ 50272 w 50176"/>
                <a:gd name="connsiteY6" fmla="*/ 10311 h 103217"/>
                <a:gd name="connsiteX7" fmla="*/ 36334 w 50176"/>
                <a:gd name="connsiteY7" fmla="*/ 63 h 103217"/>
                <a:gd name="connsiteX8" fmla="*/ 12329 w 50176"/>
                <a:gd name="connsiteY8" fmla="*/ 23342 h 103217"/>
                <a:gd name="connsiteX9" fmla="*/ 12329 w 50176"/>
                <a:gd name="connsiteY9" fmla="*/ 40179 h 103217"/>
                <a:gd name="connsiteX10" fmla="*/ 95 w 50176"/>
                <a:gd name="connsiteY10" fmla="*/ 40179 h 103217"/>
                <a:gd name="connsiteX11" fmla="*/ 95 w 50176"/>
                <a:gd name="connsiteY11" fmla="*/ 44717 h 103217"/>
                <a:gd name="connsiteX12" fmla="*/ 12329 w 50176"/>
                <a:gd name="connsiteY12" fmla="*/ 44717 h 103217"/>
                <a:gd name="connsiteX13" fmla="*/ 12329 w 50176"/>
                <a:gd name="connsiteY13" fmla="*/ 92153 h 103217"/>
                <a:gd name="connsiteX14" fmla="*/ 250 w 50176"/>
                <a:gd name="connsiteY14" fmla="*/ 98742 h 103217"/>
                <a:gd name="connsiteX15" fmla="*/ 250 w 50176"/>
                <a:gd name="connsiteY15" fmla="*/ 103280 h 103217"/>
                <a:gd name="connsiteX16" fmla="*/ 17905 w 50176"/>
                <a:gd name="connsiteY16" fmla="*/ 102841 h 103217"/>
                <a:gd name="connsiteX17" fmla="*/ 37573 w 50176"/>
                <a:gd name="connsiteY17" fmla="*/ 103280 h 103217"/>
                <a:gd name="connsiteX18" fmla="*/ 37573 w 50176"/>
                <a:gd name="connsiteY18" fmla="*/ 98742 h 103217"/>
                <a:gd name="connsiteX19" fmla="*/ 34321 w 50176"/>
                <a:gd name="connsiteY19" fmla="*/ 98742 h 103217"/>
                <a:gd name="connsiteX20" fmla="*/ 22551 w 50176"/>
                <a:gd name="connsiteY20" fmla="*/ 91861 h 103217"/>
                <a:gd name="connsiteX21" fmla="*/ 22551 w 50176"/>
                <a:gd name="connsiteY21" fmla="*/ 44717 h 103217"/>
                <a:gd name="connsiteX22" fmla="*/ 40206 w 50176"/>
                <a:gd name="connsiteY22" fmla="*/ 44717 h 103217"/>
                <a:gd name="connsiteX23" fmla="*/ 40206 w 50176"/>
                <a:gd name="connsiteY23" fmla="*/ 40179 h 103217"/>
                <a:gd name="connsiteX24" fmla="*/ 22086 w 50176"/>
                <a:gd name="connsiteY24" fmla="*/ 40179 h 1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176" h="103217">
                  <a:moveTo>
                    <a:pt x="22086" y="40179"/>
                  </a:moveTo>
                  <a:lnTo>
                    <a:pt x="22086" y="23195"/>
                  </a:lnTo>
                  <a:cubicBezTo>
                    <a:pt x="22086" y="10311"/>
                    <a:pt x="29520" y="3284"/>
                    <a:pt x="36334" y="3284"/>
                  </a:cubicBezTo>
                  <a:cubicBezTo>
                    <a:pt x="36799" y="3284"/>
                    <a:pt x="39122" y="3284"/>
                    <a:pt x="41445" y="4309"/>
                  </a:cubicBezTo>
                  <a:cubicBezTo>
                    <a:pt x="39586" y="4894"/>
                    <a:pt x="36799" y="6798"/>
                    <a:pt x="36799" y="10458"/>
                  </a:cubicBezTo>
                  <a:cubicBezTo>
                    <a:pt x="36799" y="13825"/>
                    <a:pt x="39276" y="16753"/>
                    <a:pt x="43458" y="16753"/>
                  </a:cubicBezTo>
                  <a:cubicBezTo>
                    <a:pt x="47949" y="16753"/>
                    <a:pt x="50272" y="13825"/>
                    <a:pt x="50272" y="10311"/>
                  </a:cubicBezTo>
                  <a:cubicBezTo>
                    <a:pt x="50272" y="4894"/>
                    <a:pt x="44542" y="63"/>
                    <a:pt x="36334" y="63"/>
                  </a:cubicBezTo>
                  <a:cubicBezTo>
                    <a:pt x="25493" y="63"/>
                    <a:pt x="12329" y="7822"/>
                    <a:pt x="12329" y="23342"/>
                  </a:cubicBezTo>
                  <a:lnTo>
                    <a:pt x="12329" y="40179"/>
                  </a:lnTo>
                  <a:lnTo>
                    <a:pt x="95" y="40179"/>
                  </a:lnTo>
                  <a:lnTo>
                    <a:pt x="95" y="44717"/>
                  </a:lnTo>
                  <a:lnTo>
                    <a:pt x="12329" y="44717"/>
                  </a:lnTo>
                  <a:lnTo>
                    <a:pt x="12329" y="92153"/>
                  </a:lnTo>
                  <a:cubicBezTo>
                    <a:pt x="12329" y="98742"/>
                    <a:pt x="10626" y="98742"/>
                    <a:pt x="250" y="98742"/>
                  </a:cubicBezTo>
                  <a:lnTo>
                    <a:pt x="250" y="103280"/>
                  </a:lnTo>
                  <a:cubicBezTo>
                    <a:pt x="6290" y="103134"/>
                    <a:pt x="13568" y="102841"/>
                    <a:pt x="17905" y="102841"/>
                  </a:cubicBezTo>
                  <a:cubicBezTo>
                    <a:pt x="24099" y="102841"/>
                    <a:pt x="31378" y="102841"/>
                    <a:pt x="37573" y="103280"/>
                  </a:cubicBezTo>
                  <a:lnTo>
                    <a:pt x="37573" y="98742"/>
                  </a:lnTo>
                  <a:lnTo>
                    <a:pt x="34321" y="98742"/>
                  </a:lnTo>
                  <a:cubicBezTo>
                    <a:pt x="22860" y="98742"/>
                    <a:pt x="22551" y="97131"/>
                    <a:pt x="22551" y="91861"/>
                  </a:cubicBezTo>
                  <a:lnTo>
                    <a:pt x="22551" y="44717"/>
                  </a:lnTo>
                  <a:lnTo>
                    <a:pt x="40206" y="44717"/>
                  </a:lnTo>
                  <a:lnTo>
                    <a:pt x="40206" y="40179"/>
                  </a:lnTo>
                  <a:lnTo>
                    <a:pt x="22086" y="40179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A8C896DC-9E50-3447-822C-CCC8428D91E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59333" y="5111279"/>
              <a:ext cx="50641" cy="67201"/>
            </a:xfrm>
            <a:custGeom>
              <a:avLst/>
              <a:gdLst>
                <a:gd name="connsiteX0" fmla="*/ 27200 w 50641"/>
                <a:gd name="connsiteY0" fmla="*/ 37250 h 67201"/>
                <a:gd name="connsiteX1" fmla="*/ 43306 w 50641"/>
                <a:gd name="connsiteY1" fmla="*/ 50720 h 67201"/>
                <a:gd name="connsiteX2" fmla="*/ 25806 w 50641"/>
                <a:gd name="connsiteY2" fmla="*/ 64043 h 67201"/>
                <a:gd name="connsiteX3" fmla="*/ 4279 w 50641"/>
                <a:gd name="connsiteY3" fmla="*/ 43253 h 67201"/>
                <a:gd name="connsiteX4" fmla="*/ 2111 w 50641"/>
                <a:gd name="connsiteY4" fmla="*/ 40764 h 67201"/>
                <a:gd name="connsiteX5" fmla="*/ 98 w 50641"/>
                <a:gd name="connsiteY5" fmla="*/ 44424 h 67201"/>
                <a:gd name="connsiteX6" fmla="*/ 98 w 50641"/>
                <a:gd name="connsiteY6" fmla="*/ 63750 h 67201"/>
                <a:gd name="connsiteX7" fmla="*/ 1802 w 50641"/>
                <a:gd name="connsiteY7" fmla="*/ 67264 h 67201"/>
                <a:gd name="connsiteX8" fmla="*/ 5673 w 50641"/>
                <a:gd name="connsiteY8" fmla="*/ 64336 h 67201"/>
                <a:gd name="connsiteX9" fmla="*/ 8771 w 50641"/>
                <a:gd name="connsiteY9" fmla="*/ 60969 h 67201"/>
                <a:gd name="connsiteX10" fmla="*/ 25806 w 50641"/>
                <a:gd name="connsiteY10" fmla="*/ 67264 h 67201"/>
                <a:gd name="connsiteX11" fmla="*/ 50740 w 50641"/>
                <a:gd name="connsiteY11" fmla="*/ 46913 h 67201"/>
                <a:gd name="connsiteX12" fmla="*/ 44235 w 50641"/>
                <a:gd name="connsiteY12" fmla="*/ 33005 h 67201"/>
                <a:gd name="connsiteX13" fmla="*/ 26580 w 50641"/>
                <a:gd name="connsiteY13" fmla="*/ 25977 h 67201"/>
                <a:gd name="connsiteX14" fmla="*/ 7532 w 50641"/>
                <a:gd name="connsiteY14" fmla="*/ 13972 h 67201"/>
                <a:gd name="connsiteX15" fmla="*/ 24877 w 50641"/>
                <a:gd name="connsiteY15" fmla="*/ 2845 h 67201"/>
                <a:gd name="connsiteX16" fmla="*/ 42996 w 50641"/>
                <a:gd name="connsiteY16" fmla="*/ 20560 h 67201"/>
                <a:gd name="connsiteX17" fmla="*/ 44855 w 50641"/>
                <a:gd name="connsiteY17" fmla="*/ 21878 h 67201"/>
                <a:gd name="connsiteX18" fmla="*/ 46868 w 50641"/>
                <a:gd name="connsiteY18" fmla="*/ 18364 h 67201"/>
                <a:gd name="connsiteX19" fmla="*/ 46868 w 50641"/>
                <a:gd name="connsiteY19" fmla="*/ 3577 h 67201"/>
                <a:gd name="connsiteX20" fmla="*/ 45164 w 50641"/>
                <a:gd name="connsiteY20" fmla="*/ 63 h 67201"/>
                <a:gd name="connsiteX21" fmla="*/ 42067 w 50641"/>
                <a:gd name="connsiteY21" fmla="*/ 1820 h 67201"/>
                <a:gd name="connsiteX22" fmla="*/ 39434 w 50641"/>
                <a:gd name="connsiteY22" fmla="*/ 4162 h 67201"/>
                <a:gd name="connsiteX23" fmla="*/ 24877 w 50641"/>
                <a:gd name="connsiteY23" fmla="*/ 63 h 67201"/>
                <a:gd name="connsiteX24" fmla="*/ 98 w 50641"/>
                <a:gd name="connsiteY24" fmla="*/ 18071 h 67201"/>
                <a:gd name="connsiteX25" fmla="*/ 6757 w 50641"/>
                <a:gd name="connsiteY25" fmla="*/ 30516 h 67201"/>
                <a:gd name="connsiteX26" fmla="*/ 27200 w 50641"/>
                <a:gd name="connsiteY26" fmla="*/ 37250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41" h="67201">
                  <a:moveTo>
                    <a:pt x="27200" y="37250"/>
                  </a:moveTo>
                  <a:cubicBezTo>
                    <a:pt x="30607" y="37836"/>
                    <a:pt x="43306" y="40179"/>
                    <a:pt x="43306" y="50720"/>
                  </a:cubicBezTo>
                  <a:cubicBezTo>
                    <a:pt x="43306" y="58187"/>
                    <a:pt x="37886" y="64043"/>
                    <a:pt x="25806" y="64043"/>
                  </a:cubicBezTo>
                  <a:cubicBezTo>
                    <a:pt x="12797" y="64043"/>
                    <a:pt x="7222" y="55698"/>
                    <a:pt x="4279" y="43253"/>
                  </a:cubicBezTo>
                  <a:cubicBezTo>
                    <a:pt x="3815" y="41350"/>
                    <a:pt x="3660" y="40764"/>
                    <a:pt x="2111" y="40764"/>
                  </a:cubicBezTo>
                  <a:cubicBezTo>
                    <a:pt x="98" y="40764"/>
                    <a:pt x="98" y="41789"/>
                    <a:pt x="98" y="44424"/>
                  </a:cubicBezTo>
                  <a:lnTo>
                    <a:pt x="98" y="63750"/>
                  </a:lnTo>
                  <a:cubicBezTo>
                    <a:pt x="98" y="66239"/>
                    <a:pt x="98" y="67264"/>
                    <a:pt x="1802" y="67264"/>
                  </a:cubicBezTo>
                  <a:cubicBezTo>
                    <a:pt x="2576" y="67264"/>
                    <a:pt x="2731" y="67118"/>
                    <a:pt x="5673" y="64336"/>
                  </a:cubicBezTo>
                  <a:cubicBezTo>
                    <a:pt x="5983" y="64043"/>
                    <a:pt x="5983" y="63750"/>
                    <a:pt x="8771" y="60969"/>
                  </a:cubicBezTo>
                  <a:cubicBezTo>
                    <a:pt x="15585" y="67118"/>
                    <a:pt x="22554" y="67264"/>
                    <a:pt x="25806" y="67264"/>
                  </a:cubicBezTo>
                  <a:cubicBezTo>
                    <a:pt x="43616" y="67264"/>
                    <a:pt x="50740" y="57455"/>
                    <a:pt x="50740" y="46913"/>
                  </a:cubicBezTo>
                  <a:cubicBezTo>
                    <a:pt x="50740" y="39154"/>
                    <a:pt x="46094" y="34761"/>
                    <a:pt x="44235" y="33005"/>
                  </a:cubicBezTo>
                  <a:cubicBezTo>
                    <a:pt x="39125" y="28320"/>
                    <a:pt x="33085" y="27148"/>
                    <a:pt x="26580" y="25977"/>
                  </a:cubicBezTo>
                  <a:cubicBezTo>
                    <a:pt x="17908" y="24367"/>
                    <a:pt x="7532" y="22463"/>
                    <a:pt x="7532" y="13972"/>
                  </a:cubicBezTo>
                  <a:cubicBezTo>
                    <a:pt x="7532" y="8847"/>
                    <a:pt x="11558" y="2845"/>
                    <a:pt x="24877" y="2845"/>
                  </a:cubicBezTo>
                  <a:cubicBezTo>
                    <a:pt x="41912" y="2845"/>
                    <a:pt x="42687" y="16021"/>
                    <a:pt x="42996" y="20560"/>
                  </a:cubicBezTo>
                  <a:cubicBezTo>
                    <a:pt x="43151" y="21878"/>
                    <a:pt x="44545" y="21878"/>
                    <a:pt x="44855" y="21878"/>
                  </a:cubicBezTo>
                  <a:cubicBezTo>
                    <a:pt x="46868" y="21878"/>
                    <a:pt x="46868" y="21146"/>
                    <a:pt x="46868" y="18364"/>
                  </a:cubicBezTo>
                  <a:lnTo>
                    <a:pt x="46868" y="3577"/>
                  </a:lnTo>
                  <a:cubicBezTo>
                    <a:pt x="46868" y="1088"/>
                    <a:pt x="46868" y="63"/>
                    <a:pt x="45164" y="63"/>
                  </a:cubicBezTo>
                  <a:cubicBezTo>
                    <a:pt x="44390" y="63"/>
                    <a:pt x="44080" y="63"/>
                    <a:pt x="42067" y="1820"/>
                  </a:cubicBezTo>
                  <a:cubicBezTo>
                    <a:pt x="41602" y="2405"/>
                    <a:pt x="40054" y="3723"/>
                    <a:pt x="39434" y="4162"/>
                  </a:cubicBezTo>
                  <a:cubicBezTo>
                    <a:pt x="33549" y="63"/>
                    <a:pt x="27200" y="63"/>
                    <a:pt x="24877" y="63"/>
                  </a:cubicBezTo>
                  <a:cubicBezTo>
                    <a:pt x="5983" y="63"/>
                    <a:pt x="98" y="9872"/>
                    <a:pt x="98" y="18071"/>
                  </a:cubicBezTo>
                  <a:cubicBezTo>
                    <a:pt x="98" y="23195"/>
                    <a:pt x="2576" y="27295"/>
                    <a:pt x="6757" y="30516"/>
                  </a:cubicBezTo>
                  <a:cubicBezTo>
                    <a:pt x="11713" y="34322"/>
                    <a:pt x="16049" y="35201"/>
                    <a:pt x="27200" y="37250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99" name="Freeform 6">
            <a:extLst>
              <a:ext uri="{FF2B5EF4-FFF2-40B4-BE49-F238E27FC236}">
                <a16:creationId xmlns:a16="http://schemas.microsoft.com/office/drawing/2014/main" id="{4BE9A678-A3E1-B8B2-D931-6BF5968679E7}"/>
              </a:ext>
            </a:extLst>
          </p:cNvPr>
          <p:cNvSpPr>
            <a:spLocks/>
          </p:cNvSpPr>
          <p:nvPr/>
        </p:nvSpPr>
        <p:spPr bwMode="auto">
          <a:xfrm rot="16200000">
            <a:off x="3313978" y="2491865"/>
            <a:ext cx="88618" cy="297519"/>
          </a:xfrm>
          <a:custGeom>
            <a:avLst/>
            <a:gdLst>
              <a:gd name="T0" fmla="*/ 55 w 2610"/>
              <a:gd name="T1" fmla="*/ 2064 h 2064"/>
              <a:gd name="T2" fmla="*/ 181 w 2610"/>
              <a:gd name="T3" fmla="*/ 2062 h 2064"/>
              <a:gd name="T4" fmla="*/ 296 w 2610"/>
              <a:gd name="T5" fmla="*/ 2055 h 2064"/>
              <a:gd name="T6" fmla="*/ 356 w 2610"/>
              <a:gd name="T7" fmla="*/ 2046 h 2064"/>
              <a:gd name="T8" fmla="*/ 422 w 2610"/>
              <a:gd name="T9" fmla="*/ 2031 h 2064"/>
              <a:gd name="T10" fmla="*/ 462 w 2610"/>
              <a:gd name="T11" fmla="*/ 2016 h 2064"/>
              <a:gd name="T12" fmla="*/ 491 w 2610"/>
              <a:gd name="T13" fmla="*/ 2002 h 2064"/>
              <a:gd name="T14" fmla="*/ 524 w 2610"/>
              <a:gd name="T15" fmla="*/ 1982 h 2064"/>
              <a:gd name="T16" fmla="*/ 554 w 2610"/>
              <a:gd name="T17" fmla="*/ 1960 h 2064"/>
              <a:gd name="T18" fmla="*/ 594 w 2610"/>
              <a:gd name="T19" fmla="*/ 1922 h 2064"/>
              <a:gd name="T20" fmla="*/ 651 w 2610"/>
              <a:gd name="T21" fmla="*/ 1850 h 2064"/>
              <a:gd name="T22" fmla="*/ 712 w 2610"/>
              <a:gd name="T23" fmla="*/ 1743 h 2064"/>
              <a:gd name="T24" fmla="*/ 769 w 2610"/>
              <a:gd name="T25" fmla="*/ 1612 h 2064"/>
              <a:gd name="T26" fmla="*/ 897 w 2610"/>
              <a:gd name="T27" fmla="*/ 1209 h 2064"/>
              <a:gd name="T28" fmla="*/ 1013 w 2610"/>
              <a:gd name="T29" fmla="*/ 750 h 2064"/>
              <a:gd name="T30" fmla="*/ 1130 w 2610"/>
              <a:gd name="T31" fmla="*/ 308 h 2064"/>
              <a:gd name="T32" fmla="*/ 1187 w 2610"/>
              <a:gd name="T33" fmla="*/ 148 h 2064"/>
              <a:gd name="T34" fmla="*/ 1216 w 2610"/>
              <a:gd name="T35" fmla="*/ 85 h 2064"/>
              <a:gd name="T36" fmla="*/ 1238 w 2610"/>
              <a:gd name="T37" fmla="*/ 49 h 2064"/>
              <a:gd name="T38" fmla="*/ 1253 w 2610"/>
              <a:gd name="T39" fmla="*/ 30 h 2064"/>
              <a:gd name="T40" fmla="*/ 1264 w 2610"/>
              <a:gd name="T41" fmla="*/ 18 h 2064"/>
              <a:gd name="T42" fmla="*/ 1272 w 2610"/>
              <a:gd name="T43" fmla="*/ 12 h 2064"/>
              <a:gd name="T44" fmla="*/ 1279 w 2610"/>
              <a:gd name="T45" fmla="*/ 8 h 2064"/>
              <a:gd name="T46" fmla="*/ 1287 w 2610"/>
              <a:gd name="T47" fmla="*/ 4 h 2064"/>
              <a:gd name="T48" fmla="*/ 1294 w 2610"/>
              <a:gd name="T49" fmla="*/ 2 h 2064"/>
              <a:gd name="T50" fmla="*/ 1302 w 2610"/>
              <a:gd name="T51" fmla="*/ 0 h 2064"/>
              <a:gd name="T52" fmla="*/ 1309 w 2610"/>
              <a:gd name="T53" fmla="*/ 0 h 2064"/>
              <a:gd name="T54" fmla="*/ 1316 w 2610"/>
              <a:gd name="T55" fmla="*/ 2 h 2064"/>
              <a:gd name="T56" fmla="*/ 1324 w 2610"/>
              <a:gd name="T57" fmla="*/ 4 h 2064"/>
              <a:gd name="T58" fmla="*/ 1331 w 2610"/>
              <a:gd name="T59" fmla="*/ 8 h 2064"/>
              <a:gd name="T60" fmla="*/ 1338 w 2610"/>
              <a:gd name="T61" fmla="*/ 12 h 2064"/>
              <a:gd name="T62" fmla="*/ 1346 w 2610"/>
              <a:gd name="T63" fmla="*/ 18 h 2064"/>
              <a:gd name="T64" fmla="*/ 1357 w 2610"/>
              <a:gd name="T65" fmla="*/ 29 h 2064"/>
              <a:gd name="T66" fmla="*/ 1372 w 2610"/>
              <a:gd name="T67" fmla="*/ 48 h 2064"/>
              <a:gd name="T68" fmla="*/ 1394 w 2610"/>
              <a:gd name="T69" fmla="*/ 85 h 2064"/>
              <a:gd name="T70" fmla="*/ 1424 w 2610"/>
              <a:gd name="T71" fmla="*/ 148 h 2064"/>
              <a:gd name="T72" fmla="*/ 1485 w 2610"/>
              <a:gd name="T73" fmla="*/ 326 h 2064"/>
              <a:gd name="T74" fmla="*/ 1606 w 2610"/>
              <a:gd name="T75" fmla="*/ 787 h 2064"/>
              <a:gd name="T76" fmla="*/ 1719 w 2610"/>
              <a:gd name="T77" fmla="*/ 1231 h 2064"/>
              <a:gd name="T78" fmla="*/ 1839 w 2610"/>
              <a:gd name="T79" fmla="*/ 1607 h 2064"/>
              <a:gd name="T80" fmla="*/ 1898 w 2610"/>
              <a:gd name="T81" fmla="*/ 1743 h 2064"/>
              <a:gd name="T82" fmla="*/ 1958 w 2610"/>
              <a:gd name="T83" fmla="*/ 1847 h 2064"/>
              <a:gd name="T84" fmla="*/ 2002 w 2610"/>
              <a:gd name="T85" fmla="*/ 1906 h 2064"/>
              <a:gd name="T86" fmla="*/ 2033 w 2610"/>
              <a:gd name="T87" fmla="*/ 1938 h 2064"/>
              <a:gd name="T88" fmla="*/ 2065 w 2610"/>
              <a:gd name="T89" fmla="*/ 1966 h 2064"/>
              <a:gd name="T90" fmla="*/ 2094 w 2610"/>
              <a:gd name="T91" fmla="*/ 1987 h 2064"/>
              <a:gd name="T92" fmla="*/ 2136 w 2610"/>
              <a:gd name="T93" fmla="*/ 2010 h 2064"/>
              <a:gd name="T94" fmla="*/ 2192 w 2610"/>
              <a:gd name="T95" fmla="*/ 2032 h 2064"/>
              <a:gd name="T96" fmla="*/ 2254 w 2610"/>
              <a:gd name="T97" fmla="*/ 2046 h 2064"/>
              <a:gd name="T98" fmla="*/ 2316 w 2610"/>
              <a:gd name="T99" fmla="*/ 2055 h 2064"/>
              <a:gd name="T100" fmla="*/ 2418 w 2610"/>
              <a:gd name="T101" fmla="*/ 2061 h 2064"/>
              <a:gd name="T102" fmla="*/ 2550 w 2610"/>
              <a:gd name="T103" fmla="*/ 2064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0" h="2064">
                <a:moveTo>
                  <a:pt x="0" y="2064"/>
                </a:moveTo>
                <a:lnTo>
                  <a:pt x="55" y="2064"/>
                </a:lnTo>
                <a:lnTo>
                  <a:pt x="119" y="2063"/>
                </a:lnTo>
                <a:lnTo>
                  <a:pt x="181" y="2062"/>
                </a:lnTo>
                <a:lnTo>
                  <a:pt x="238" y="2059"/>
                </a:lnTo>
                <a:lnTo>
                  <a:pt x="296" y="2055"/>
                </a:lnTo>
                <a:lnTo>
                  <a:pt x="326" y="2051"/>
                </a:lnTo>
                <a:lnTo>
                  <a:pt x="356" y="2046"/>
                </a:lnTo>
                <a:lnTo>
                  <a:pt x="389" y="2040"/>
                </a:lnTo>
                <a:lnTo>
                  <a:pt x="422" y="2031"/>
                </a:lnTo>
                <a:lnTo>
                  <a:pt x="448" y="2022"/>
                </a:lnTo>
                <a:lnTo>
                  <a:pt x="462" y="2016"/>
                </a:lnTo>
                <a:lnTo>
                  <a:pt x="475" y="2010"/>
                </a:lnTo>
                <a:lnTo>
                  <a:pt x="491" y="2002"/>
                </a:lnTo>
                <a:lnTo>
                  <a:pt x="508" y="1993"/>
                </a:lnTo>
                <a:lnTo>
                  <a:pt x="524" y="1982"/>
                </a:lnTo>
                <a:lnTo>
                  <a:pt x="541" y="1970"/>
                </a:lnTo>
                <a:lnTo>
                  <a:pt x="554" y="1960"/>
                </a:lnTo>
                <a:lnTo>
                  <a:pt x="567" y="1948"/>
                </a:lnTo>
                <a:lnTo>
                  <a:pt x="594" y="1922"/>
                </a:lnTo>
                <a:lnTo>
                  <a:pt x="622" y="1889"/>
                </a:lnTo>
                <a:lnTo>
                  <a:pt x="651" y="1850"/>
                </a:lnTo>
                <a:lnTo>
                  <a:pt x="681" y="1800"/>
                </a:lnTo>
                <a:lnTo>
                  <a:pt x="712" y="1743"/>
                </a:lnTo>
                <a:lnTo>
                  <a:pt x="740" y="1682"/>
                </a:lnTo>
                <a:lnTo>
                  <a:pt x="769" y="1612"/>
                </a:lnTo>
                <a:lnTo>
                  <a:pt x="831" y="1436"/>
                </a:lnTo>
                <a:lnTo>
                  <a:pt x="897" y="1209"/>
                </a:lnTo>
                <a:lnTo>
                  <a:pt x="949" y="1008"/>
                </a:lnTo>
                <a:lnTo>
                  <a:pt x="1013" y="750"/>
                </a:lnTo>
                <a:lnTo>
                  <a:pt x="1068" y="531"/>
                </a:lnTo>
                <a:lnTo>
                  <a:pt x="1130" y="308"/>
                </a:lnTo>
                <a:lnTo>
                  <a:pt x="1158" y="222"/>
                </a:lnTo>
                <a:lnTo>
                  <a:pt x="1187" y="148"/>
                </a:lnTo>
                <a:lnTo>
                  <a:pt x="1201" y="115"/>
                </a:lnTo>
                <a:lnTo>
                  <a:pt x="1216" y="85"/>
                </a:lnTo>
                <a:lnTo>
                  <a:pt x="1231" y="60"/>
                </a:lnTo>
                <a:lnTo>
                  <a:pt x="1238" y="49"/>
                </a:lnTo>
                <a:lnTo>
                  <a:pt x="1245" y="39"/>
                </a:lnTo>
                <a:lnTo>
                  <a:pt x="1253" y="30"/>
                </a:lnTo>
                <a:lnTo>
                  <a:pt x="1260" y="22"/>
                </a:lnTo>
                <a:lnTo>
                  <a:pt x="1264" y="18"/>
                </a:lnTo>
                <a:lnTo>
                  <a:pt x="1268" y="15"/>
                </a:lnTo>
                <a:lnTo>
                  <a:pt x="1272" y="12"/>
                </a:lnTo>
                <a:lnTo>
                  <a:pt x="1275" y="10"/>
                </a:lnTo>
                <a:lnTo>
                  <a:pt x="1279" y="8"/>
                </a:lnTo>
                <a:lnTo>
                  <a:pt x="1283" y="6"/>
                </a:lnTo>
                <a:lnTo>
                  <a:pt x="1287" y="4"/>
                </a:lnTo>
                <a:lnTo>
                  <a:pt x="1290" y="3"/>
                </a:lnTo>
                <a:lnTo>
                  <a:pt x="1294" y="2"/>
                </a:lnTo>
                <a:lnTo>
                  <a:pt x="1298" y="1"/>
                </a:lnTo>
                <a:lnTo>
                  <a:pt x="1302" y="0"/>
                </a:lnTo>
                <a:lnTo>
                  <a:pt x="1305" y="0"/>
                </a:lnTo>
                <a:lnTo>
                  <a:pt x="1309" y="0"/>
                </a:lnTo>
                <a:lnTo>
                  <a:pt x="1313" y="1"/>
                </a:lnTo>
                <a:lnTo>
                  <a:pt x="1316" y="2"/>
                </a:lnTo>
                <a:lnTo>
                  <a:pt x="1320" y="3"/>
                </a:lnTo>
                <a:lnTo>
                  <a:pt x="1324" y="4"/>
                </a:lnTo>
                <a:lnTo>
                  <a:pt x="1328" y="6"/>
                </a:lnTo>
                <a:lnTo>
                  <a:pt x="1331" y="8"/>
                </a:lnTo>
                <a:lnTo>
                  <a:pt x="1335" y="10"/>
                </a:lnTo>
                <a:lnTo>
                  <a:pt x="1338" y="12"/>
                </a:lnTo>
                <a:lnTo>
                  <a:pt x="1342" y="15"/>
                </a:lnTo>
                <a:lnTo>
                  <a:pt x="1346" y="18"/>
                </a:lnTo>
                <a:lnTo>
                  <a:pt x="1350" y="22"/>
                </a:lnTo>
                <a:lnTo>
                  <a:pt x="1357" y="29"/>
                </a:lnTo>
                <a:lnTo>
                  <a:pt x="1364" y="38"/>
                </a:lnTo>
                <a:lnTo>
                  <a:pt x="1372" y="48"/>
                </a:lnTo>
                <a:lnTo>
                  <a:pt x="1379" y="59"/>
                </a:lnTo>
                <a:lnTo>
                  <a:pt x="1394" y="85"/>
                </a:lnTo>
                <a:lnTo>
                  <a:pt x="1409" y="114"/>
                </a:lnTo>
                <a:lnTo>
                  <a:pt x="1424" y="148"/>
                </a:lnTo>
                <a:lnTo>
                  <a:pt x="1455" y="230"/>
                </a:lnTo>
                <a:lnTo>
                  <a:pt x="1485" y="326"/>
                </a:lnTo>
                <a:lnTo>
                  <a:pt x="1543" y="531"/>
                </a:lnTo>
                <a:lnTo>
                  <a:pt x="1606" y="787"/>
                </a:lnTo>
                <a:lnTo>
                  <a:pt x="1661" y="1008"/>
                </a:lnTo>
                <a:lnTo>
                  <a:pt x="1719" y="1231"/>
                </a:lnTo>
                <a:lnTo>
                  <a:pt x="1780" y="1436"/>
                </a:lnTo>
                <a:lnTo>
                  <a:pt x="1839" y="1607"/>
                </a:lnTo>
                <a:lnTo>
                  <a:pt x="1869" y="1679"/>
                </a:lnTo>
                <a:lnTo>
                  <a:pt x="1898" y="1743"/>
                </a:lnTo>
                <a:lnTo>
                  <a:pt x="1928" y="1799"/>
                </a:lnTo>
                <a:lnTo>
                  <a:pt x="1958" y="1847"/>
                </a:lnTo>
                <a:lnTo>
                  <a:pt x="1987" y="1888"/>
                </a:lnTo>
                <a:lnTo>
                  <a:pt x="2002" y="1906"/>
                </a:lnTo>
                <a:lnTo>
                  <a:pt x="2017" y="1922"/>
                </a:lnTo>
                <a:lnTo>
                  <a:pt x="2033" y="1938"/>
                </a:lnTo>
                <a:lnTo>
                  <a:pt x="2049" y="1953"/>
                </a:lnTo>
                <a:lnTo>
                  <a:pt x="2065" y="1966"/>
                </a:lnTo>
                <a:lnTo>
                  <a:pt x="2081" y="1978"/>
                </a:lnTo>
                <a:lnTo>
                  <a:pt x="2094" y="1987"/>
                </a:lnTo>
                <a:lnTo>
                  <a:pt x="2108" y="1996"/>
                </a:lnTo>
                <a:lnTo>
                  <a:pt x="2136" y="2010"/>
                </a:lnTo>
                <a:lnTo>
                  <a:pt x="2164" y="2022"/>
                </a:lnTo>
                <a:lnTo>
                  <a:pt x="2192" y="2032"/>
                </a:lnTo>
                <a:lnTo>
                  <a:pt x="2223" y="2040"/>
                </a:lnTo>
                <a:lnTo>
                  <a:pt x="2254" y="2046"/>
                </a:lnTo>
                <a:lnTo>
                  <a:pt x="2285" y="2051"/>
                </a:lnTo>
                <a:lnTo>
                  <a:pt x="2316" y="2055"/>
                </a:lnTo>
                <a:lnTo>
                  <a:pt x="2373" y="2059"/>
                </a:lnTo>
                <a:lnTo>
                  <a:pt x="2418" y="2061"/>
                </a:lnTo>
                <a:lnTo>
                  <a:pt x="2492" y="2063"/>
                </a:lnTo>
                <a:lnTo>
                  <a:pt x="2550" y="2064"/>
                </a:lnTo>
                <a:lnTo>
                  <a:pt x="2610" y="2064"/>
                </a:lnTo>
              </a:path>
            </a:pathLst>
          </a:custGeom>
          <a:solidFill>
            <a:schemeClr val="bg1"/>
          </a:solidFill>
          <a:ln w="1270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9932A675-560E-8E30-FA96-F7795184C588}"/>
              </a:ext>
            </a:extLst>
          </p:cNvPr>
          <p:cNvSpPr/>
          <p:nvPr/>
        </p:nvSpPr>
        <p:spPr>
          <a:xfrm>
            <a:off x="4193809" y="3296567"/>
            <a:ext cx="128607" cy="93149"/>
          </a:xfrm>
          <a:custGeom>
            <a:avLst/>
            <a:gdLst>
              <a:gd name="connsiteX0" fmla="*/ 0 w 297180"/>
              <a:gd name="connsiteY0" fmla="*/ 266700 h 266700"/>
              <a:gd name="connsiteX1" fmla="*/ 243840 w 297180"/>
              <a:gd name="connsiteY1" fmla="*/ 60960 h 266700"/>
              <a:gd name="connsiteX2" fmla="*/ 297180 w 29718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266700">
                <a:moveTo>
                  <a:pt x="0" y="266700"/>
                </a:moveTo>
                <a:cubicBezTo>
                  <a:pt x="97155" y="186055"/>
                  <a:pt x="194310" y="105410"/>
                  <a:pt x="243840" y="60960"/>
                </a:cubicBezTo>
                <a:cubicBezTo>
                  <a:pt x="293370" y="16510"/>
                  <a:pt x="273050" y="12700"/>
                  <a:pt x="297180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635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E373DACA-F3AC-A0AD-FD60-2BE07CB2CCE4}"/>
              </a:ext>
            </a:extLst>
          </p:cNvPr>
          <p:cNvSpPr/>
          <p:nvPr/>
        </p:nvSpPr>
        <p:spPr>
          <a:xfrm rot="15559147">
            <a:off x="6764060" y="3154846"/>
            <a:ext cx="128607" cy="93149"/>
          </a:xfrm>
          <a:custGeom>
            <a:avLst/>
            <a:gdLst>
              <a:gd name="connsiteX0" fmla="*/ 0 w 297180"/>
              <a:gd name="connsiteY0" fmla="*/ 266700 h 266700"/>
              <a:gd name="connsiteX1" fmla="*/ 243840 w 297180"/>
              <a:gd name="connsiteY1" fmla="*/ 60960 h 266700"/>
              <a:gd name="connsiteX2" fmla="*/ 297180 w 29718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266700">
                <a:moveTo>
                  <a:pt x="0" y="266700"/>
                </a:moveTo>
                <a:cubicBezTo>
                  <a:pt x="97155" y="186055"/>
                  <a:pt x="194310" y="105410"/>
                  <a:pt x="243840" y="60960"/>
                </a:cubicBezTo>
                <a:cubicBezTo>
                  <a:pt x="293370" y="16510"/>
                  <a:pt x="273050" y="12700"/>
                  <a:pt x="297180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635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Freeform: Shape 501">
            <a:extLst>
              <a:ext uri="{FF2B5EF4-FFF2-40B4-BE49-F238E27FC236}">
                <a16:creationId xmlns:a16="http://schemas.microsoft.com/office/drawing/2014/main" id="{BBA99470-7F8C-4855-B5D0-432EC65EB958}"/>
              </a:ext>
            </a:extLst>
          </p:cNvPr>
          <p:cNvSpPr/>
          <p:nvPr/>
        </p:nvSpPr>
        <p:spPr>
          <a:xfrm rot="18278258">
            <a:off x="8172795" y="3685877"/>
            <a:ext cx="128607" cy="93149"/>
          </a:xfrm>
          <a:custGeom>
            <a:avLst/>
            <a:gdLst>
              <a:gd name="connsiteX0" fmla="*/ 0 w 297180"/>
              <a:gd name="connsiteY0" fmla="*/ 266700 h 266700"/>
              <a:gd name="connsiteX1" fmla="*/ 243840 w 297180"/>
              <a:gd name="connsiteY1" fmla="*/ 60960 h 266700"/>
              <a:gd name="connsiteX2" fmla="*/ 297180 w 29718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266700">
                <a:moveTo>
                  <a:pt x="0" y="266700"/>
                </a:moveTo>
                <a:cubicBezTo>
                  <a:pt x="97155" y="186055"/>
                  <a:pt x="194310" y="105410"/>
                  <a:pt x="243840" y="60960"/>
                </a:cubicBezTo>
                <a:cubicBezTo>
                  <a:pt x="293370" y="16510"/>
                  <a:pt x="273050" y="12700"/>
                  <a:pt x="297180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635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Title 1">
            <a:extLst>
              <a:ext uri="{FF2B5EF4-FFF2-40B4-BE49-F238E27FC236}">
                <a16:creationId xmlns:a16="http://schemas.microsoft.com/office/drawing/2014/main" id="{C891BAD6-A94B-F691-8EE7-B8F4C05F0F0B}"/>
              </a:ext>
            </a:extLst>
          </p:cNvPr>
          <p:cNvSpPr txBox="1">
            <a:spLocks/>
          </p:cNvSpPr>
          <p:nvPr/>
        </p:nvSpPr>
        <p:spPr>
          <a:xfrm>
            <a:off x="923481" y="1540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RF compression at Pegasus beamline</a:t>
            </a:r>
            <a:endParaRPr lang="en-US" sz="3600" dirty="0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C5F1EDDD-C7E5-346E-05E1-996328158419}"/>
              </a:ext>
            </a:extLst>
          </p:cNvPr>
          <p:cNvSpPr txBox="1"/>
          <p:nvPr/>
        </p:nvSpPr>
        <p:spPr>
          <a:xfrm>
            <a:off x="937957" y="971451"/>
            <a:ext cx="6618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 LT Pro Light" panose="020B0304020202020204" pitchFamily="34" charset="0"/>
              </a:rPr>
              <a:t>Short pulse on cathode, limited by </a:t>
            </a:r>
            <a:r>
              <a:rPr lang="en-US" sz="1200" dirty="0" smtClean="0">
                <a:latin typeface="Avenir Next LT Pro Light" panose="020B0304020202020204" pitchFamily="34" charset="0"/>
              </a:rPr>
              <a:t>space charge </a:t>
            </a:r>
            <a:endParaRPr lang="en-US" sz="1200" i="1" dirty="0">
              <a:latin typeface="Avenir Next LT Pro Light" panose="020B0304020202020204" pitchFamily="34" charset="0"/>
            </a:endParaRPr>
          </a:p>
        </p:txBody>
      </p:sp>
      <p:pic>
        <p:nvPicPr>
          <p:cNvPr id="508" name="Picture 2" descr="Download University of California, Los Angeles (UCLA) Logo ...">
            <a:extLst>
              <a:ext uri="{FF2B5EF4-FFF2-40B4-BE49-F238E27FC236}">
                <a16:creationId xmlns:a16="http://schemas.microsoft.com/office/drawing/2014/main" id="{76BDD305-50C9-976F-D604-F4888A4A1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25" y="6169230"/>
            <a:ext cx="1022072" cy="6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1F8F5-44FA-D865-5380-2BECAC934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FCE08-EE79-6B20-7A26-B2BBDED2402A}"/>
              </a:ext>
            </a:extLst>
          </p:cNvPr>
          <p:cNvGrpSpPr/>
          <p:nvPr/>
        </p:nvGrpSpPr>
        <p:grpSpPr>
          <a:xfrm>
            <a:off x="3087633" y="2018998"/>
            <a:ext cx="1066919" cy="954086"/>
            <a:chOff x="1485416" y="1587775"/>
            <a:chExt cx="1066919" cy="954086"/>
          </a:xfrm>
          <a:solidFill>
            <a:schemeClr val="bg1">
              <a:lumMod val="95000"/>
            </a:schemeClr>
          </a:solidFill>
        </p:grpSpPr>
        <p:sp>
          <p:nvSpPr>
            <p:cNvPr id="444" name="Block Arc 443">
              <a:extLst>
                <a:ext uri="{FF2B5EF4-FFF2-40B4-BE49-F238E27FC236}">
                  <a16:creationId xmlns:a16="http://schemas.microsoft.com/office/drawing/2014/main" id="{B0FD4D5C-7CAC-BE09-56F6-F96C795DD4D1}"/>
                </a:ext>
              </a:extLst>
            </p:cNvPr>
            <p:cNvSpPr/>
            <p:nvPr/>
          </p:nvSpPr>
          <p:spPr>
            <a:xfrm rot="5400000">
              <a:off x="1485416" y="158777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66AC143B-6DED-C717-D983-C9404C52A996}"/>
                </a:ext>
              </a:extLst>
            </p:cNvPr>
            <p:cNvGrpSpPr/>
            <p:nvPr/>
          </p:nvGrpSpPr>
          <p:grpSpPr>
            <a:xfrm>
              <a:off x="1605929" y="1634057"/>
              <a:ext cx="931828" cy="907804"/>
              <a:chOff x="8269828" y="5339024"/>
              <a:chExt cx="931828" cy="907804"/>
            </a:xfrm>
            <a:grpFill/>
          </p:grpSpPr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5646FE38-F252-7257-A78F-45205079A92E}"/>
                  </a:ext>
                </a:extLst>
              </p:cNvPr>
              <p:cNvGrpSpPr/>
              <p:nvPr/>
            </p:nvGrpSpPr>
            <p:grpSpPr>
              <a:xfrm>
                <a:off x="8269828" y="5339024"/>
                <a:ext cx="931828" cy="804075"/>
                <a:chOff x="392250" y="4766351"/>
                <a:chExt cx="931828" cy="804075"/>
              </a:xfrm>
              <a:grpFill/>
            </p:grpSpPr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6793007F-0231-837A-E8B6-448052E651D4}"/>
                    </a:ext>
                  </a:extLst>
                </p:cNvPr>
                <p:cNvGrpSpPr/>
                <p:nvPr/>
              </p:nvGrpSpPr>
              <p:grpSpPr>
                <a:xfrm>
                  <a:off x="392250" y="4766351"/>
                  <a:ext cx="837890" cy="769456"/>
                  <a:chOff x="392250" y="4766351"/>
                  <a:chExt cx="837890" cy="769456"/>
                </a:xfrm>
                <a:grpFill/>
              </p:grpSpPr>
              <p:sp>
                <p:nvSpPr>
                  <p:cNvPr id="456" name="Block Arc 455">
                    <a:extLst>
                      <a:ext uri="{FF2B5EF4-FFF2-40B4-BE49-F238E27FC236}">
                        <a16:creationId xmlns:a16="http://schemas.microsoft.com/office/drawing/2014/main" id="{B65B0397-9DEC-8948-AFEA-60E1CA57740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140" y="4815807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27940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7" name="Block Arc 456">
                    <a:extLst>
                      <a:ext uri="{FF2B5EF4-FFF2-40B4-BE49-F238E27FC236}">
                        <a16:creationId xmlns:a16="http://schemas.microsoft.com/office/drawing/2014/main" id="{89628878-F686-5111-F206-657A37612C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1" name="Group 450">
                  <a:extLst>
                    <a:ext uri="{FF2B5EF4-FFF2-40B4-BE49-F238E27FC236}">
                      <a16:creationId xmlns:a16="http://schemas.microsoft.com/office/drawing/2014/main" id="{59D8C5C7-E9C4-D3CC-8E83-B8DF37BDBEAA}"/>
                    </a:ext>
                  </a:extLst>
                </p:cNvPr>
                <p:cNvGrpSpPr/>
                <p:nvPr/>
              </p:nvGrpSpPr>
              <p:grpSpPr>
                <a:xfrm>
                  <a:off x="398220" y="4769526"/>
                  <a:ext cx="925858" cy="800900"/>
                  <a:chOff x="186392" y="4685451"/>
                  <a:chExt cx="925858" cy="800900"/>
                </a:xfrm>
                <a:grpFill/>
              </p:grpSpPr>
              <p:grpSp>
                <p:nvGrpSpPr>
                  <p:cNvPr id="452" name="Group 451">
                    <a:extLst>
                      <a:ext uri="{FF2B5EF4-FFF2-40B4-BE49-F238E27FC236}">
                        <a16:creationId xmlns:a16="http://schemas.microsoft.com/office/drawing/2014/main" id="{0AE0AF2F-2895-578C-D093-E4468E456AE4}"/>
                      </a:ext>
                    </a:extLst>
                  </p:cNvPr>
                  <p:cNvGrpSpPr/>
                  <p:nvPr/>
                </p:nvGrpSpPr>
                <p:grpSpPr>
                  <a:xfrm>
                    <a:off x="186392" y="4685451"/>
                    <a:ext cx="924156" cy="798658"/>
                    <a:chOff x="186392" y="4685451"/>
                    <a:chExt cx="924156" cy="798658"/>
                  </a:xfrm>
                  <a:grpFill/>
                </p:grpSpPr>
                <p:sp>
                  <p:nvSpPr>
                    <p:cNvPr id="454" name="Block Arc 453">
                      <a:extLst>
                        <a:ext uri="{FF2B5EF4-FFF2-40B4-BE49-F238E27FC236}">
                          <a16:creationId xmlns:a16="http://schemas.microsoft.com/office/drawing/2014/main" id="{35E8647E-7921-06C9-032D-9CCA39FC0FF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86392" y="46854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0061"/>
                        <a:gd name="adj3" fmla="val 33484"/>
                      </a:avLst>
                    </a:prstGeom>
                    <a:grpFill/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90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5" name="Block Arc 454">
                      <a:extLst>
                        <a:ext uri="{FF2B5EF4-FFF2-40B4-BE49-F238E27FC236}">
                          <a16:creationId xmlns:a16="http://schemas.microsoft.com/office/drawing/2014/main" id="{4176E5B4-C652-7FD2-2776-6B7BFFA35EF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0548" y="4764109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234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53" name="Block Arc 452">
                    <a:extLst>
                      <a:ext uri="{FF2B5EF4-FFF2-40B4-BE49-F238E27FC236}">
                        <a16:creationId xmlns:a16="http://schemas.microsoft.com/office/drawing/2014/main" id="{C7EB3FAD-A012-72A3-DEDF-2E22B9B6238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92250" y="4766351"/>
                    <a:ext cx="720000" cy="720000"/>
                  </a:xfrm>
                  <a:prstGeom prst="blockArc">
                    <a:avLst>
                      <a:gd name="adj1" fmla="val 10808834"/>
                      <a:gd name="adj2" fmla="val 3573"/>
                      <a:gd name="adj3" fmla="val 3498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1079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49" name="Block Arc 448">
                <a:extLst>
                  <a:ext uri="{FF2B5EF4-FFF2-40B4-BE49-F238E27FC236}">
                    <a16:creationId xmlns:a16="http://schemas.microsoft.com/office/drawing/2014/main" id="{EFB94152-B439-1F4D-BB44-A780D70747E8}"/>
                  </a:ext>
                </a:extLst>
              </p:cNvPr>
              <p:cNvSpPr/>
              <p:nvPr/>
            </p:nvSpPr>
            <p:spPr>
              <a:xfrm rot="5400000">
                <a:off x="8478233" y="5526828"/>
                <a:ext cx="720000" cy="720000"/>
              </a:xfrm>
              <a:prstGeom prst="blockArc">
                <a:avLst>
                  <a:gd name="adj1" fmla="val 10808834"/>
                  <a:gd name="adj2" fmla="val 15368944"/>
                  <a:gd name="adj3" fmla="val 1965"/>
                </a:avLst>
              </a:prstGeom>
              <a:grpFill/>
              <a:ln w="0">
                <a:solidFill>
                  <a:schemeClr val="bg1">
                    <a:lumMod val="95000"/>
                  </a:schemeClr>
                </a:solidFill>
              </a:ln>
              <a:effectLst/>
              <a:scene3d>
                <a:camera prst="orthographicFront">
                  <a:rot lat="19894546" lon="17603902" rev="3408121"/>
                </a:camera>
                <a:lightRig rig="soft" dir="t"/>
              </a:scene3d>
              <a:sp3d extrusionH="419100" prstMaterial="flat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6" name="Block Arc 445">
              <a:extLst>
                <a:ext uri="{FF2B5EF4-FFF2-40B4-BE49-F238E27FC236}">
                  <a16:creationId xmlns:a16="http://schemas.microsoft.com/office/drawing/2014/main" id="{110FF0D7-F1F7-B59C-4573-F9BB81D32EF4}"/>
                </a:ext>
              </a:extLst>
            </p:cNvPr>
            <p:cNvSpPr/>
            <p:nvPr/>
          </p:nvSpPr>
          <p:spPr>
            <a:xfrm rot="5400000">
              <a:off x="1832335" y="1726065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Block Arc 446">
              <a:extLst>
                <a:ext uri="{FF2B5EF4-FFF2-40B4-BE49-F238E27FC236}">
                  <a16:creationId xmlns:a16="http://schemas.microsoft.com/office/drawing/2014/main" id="{9CD4EB88-411C-C73F-0047-BC0DB92D98F3}"/>
                </a:ext>
              </a:extLst>
            </p:cNvPr>
            <p:cNvSpPr/>
            <p:nvPr/>
          </p:nvSpPr>
          <p:spPr>
            <a:xfrm rot="5400000">
              <a:off x="1880759" y="2016171"/>
              <a:ext cx="116988" cy="116988"/>
            </a:xfrm>
            <a:prstGeom prst="blockArc">
              <a:avLst>
                <a:gd name="adj1" fmla="val 10808834"/>
                <a:gd name="adj2" fmla="val 10729499"/>
                <a:gd name="adj3" fmla="val 4763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B22059-B8BE-7E3C-F214-03397049FA57}"/>
              </a:ext>
            </a:extLst>
          </p:cNvPr>
          <p:cNvGrpSpPr/>
          <p:nvPr/>
        </p:nvGrpSpPr>
        <p:grpSpPr>
          <a:xfrm>
            <a:off x="4253922" y="2466713"/>
            <a:ext cx="2408064" cy="1492381"/>
            <a:chOff x="4407201" y="2494842"/>
            <a:chExt cx="2408064" cy="1492381"/>
          </a:xfrm>
        </p:grpSpPr>
        <p:sp>
          <p:nvSpPr>
            <p:cNvPr id="377" name="Block Arc 376">
              <a:extLst>
                <a:ext uri="{FF2B5EF4-FFF2-40B4-BE49-F238E27FC236}">
                  <a16:creationId xmlns:a16="http://schemas.microsoft.com/office/drawing/2014/main" id="{2FBCDAD0-EBED-4D19-2C46-1C3AC44D355E}"/>
                </a:ext>
              </a:extLst>
            </p:cNvPr>
            <p:cNvSpPr/>
            <p:nvPr/>
          </p:nvSpPr>
          <p:spPr>
            <a:xfrm rot="5400000">
              <a:off x="4407201" y="2494842"/>
              <a:ext cx="720000" cy="720000"/>
            </a:xfrm>
            <a:prstGeom prst="blockArc">
              <a:avLst>
                <a:gd name="adj1" fmla="val 10808834"/>
                <a:gd name="adj2" fmla="val 21904"/>
                <a:gd name="adj3" fmla="val 4241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scene3d>
              <a:camera prst="orthographicFront">
                <a:rot lat="19894546" lon="17603902" rev="3408121"/>
              </a:camera>
              <a:lightRig rig="soft" dir="t"/>
            </a:scene3d>
            <a:sp3d extrusionH="19050" prstMaterial="flat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3BDD1933-91E0-E87C-7C40-9DBEA7F90A95}"/>
                </a:ext>
              </a:extLst>
            </p:cNvPr>
            <p:cNvGrpSpPr/>
            <p:nvPr/>
          </p:nvGrpSpPr>
          <p:grpSpPr>
            <a:xfrm>
              <a:off x="4589342" y="2571033"/>
              <a:ext cx="2225923" cy="1416190"/>
              <a:chOff x="4589342" y="2571033"/>
              <a:chExt cx="2225923" cy="1416190"/>
            </a:xfrm>
          </p:grpSpPr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C49B46A5-AA5B-1F7F-7F0B-83D6C455AED5}"/>
                  </a:ext>
                </a:extLst>
              </p:cNvPr>
              <p:cNvGrpSpPr/>
              <p:nvPr/>
            </p:nvGrpSpPr>
            <p:grpSpPr>
              <a:xfrm>
                <a:off x="4589342" y="2571033"/>
                <a:ext cx="1356152" cy="1074507"/>
                <a:chOff x="8269828" y="5339024"/>
                <a:chExt cx="1356152" cy="1074507"/>
              </a:xfrm>
              <a:solidFill>
                <a:schemeClr val="bg1">
                  <a:lumMod val="95000"/>
                </a:schemeClr>
              </a:solidFill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BE95C797-081A-A538-76E2-EC5C4594DD27}"/>
                    </a:ext>
                  </a:extLst>
                </p:cNvPr>
                <p:cNvGrpSpPr/>
                <p:nvPr/>
              </p:nvGrpSpPr>
              <p:grpSpPr>
                <a:xfrm>
                  <a:off x="8269828" y="5339024"/>
                  <a:ext cx="931828" cy="804075"/>
                  <a:chOff x="392250" y="4766351"/>
                  <a:chExt cx="931828" cy="804075"/>
                </a:xfrm>
                <a:grpFill/>
              </p:grpSpPr>
              <p:grpSp>
                <p:nvGrpSpPr>
                  <p:cNvPr id="418" name="Group 417">
                    <a:extLst>
                      <a:ext uri="{FF2B5EF4-FFF2-40B4-BE49-F238E27FC236}">
                        <a16:creationId xmlns:a16="http://schemas.microsoft.com/office/drawing/2014/main" id="{850243FE-0842-1B2F-4581-558BBFEDE02C}"/>
                      </a:ext>
                    </a:extLst>
                  </p:cNvPr>
                  <p:cNvGrpSpPr/>
                  <p:nvPr/>
                </p:nvGrpSpPr>
                <p:grpSpPr>
                  <a:xfrm>
                    <a:off x="392250" y="4766351"/>
                    <a:ext cx="837890" cy="767075"/>
                    <a:chOff x="392250" y="4766351"/>
                    <a:chExt cx="837890" cy="767075"/>
                  </a:xfrm>
                  <a:grpFill/>
                </p:grpSpPr>
                <p:sp>
                  <p:nvSpPr>
                    <p:cNvPr id="424" name="Block Arc 423">
                      <a:extLst>
                        <a:ext uri="{FF2B5EF4-FFF2-40B4-BE49-F238E27FC236}">
                          <a16:creationId xmlns:a16="http://schemas.microsoft.com/office/drawing/2014/main" id="{806EAA92-4F53-F48A-91BD-2ED82CE129E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10140" y="481342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3492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5" name="Block Arc 424">
                      <a:extLst>
                        <a:ext uri="{FF2B5EF4-FFF2-40B4-BE49-F238E27FC236}">
                          <a16:creationId xmlns:a16="http://schemas.microsoft.com/office/drawing/2014/main" id="{6E4728B3-2324-E6BD-D92B-D7B5A313338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841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4FD81BC3-3D8E-F62F-0016-B436DDB8DBCF}"/>
                      </a:ext>
                    </a:extLst>
                  </p:cNvPr>
                  <p:cNvGrpSpPr/>
                  <p:nvPr/>
                </p:nvGrpSpPr>
                <p:grpSpPr>
                  <a:xfrm>
                    <a:off x="398220" y="4769526"/>
                    <a:ext cx="925858" cy="800900"/>
                    <a:chOff x="186392" y="4685451"/>
                    <a:chExt cx="925858" cy="800900"/>
                  </a:xfrm>
                  <a:grpFill/>
                </p:grpSpPr>
                <p:grpSp>
                  <p:nvGrpSpPr>
                    <p:cNvPr id="420" name="Group 419">
                      <a:extLst>
                        <a:ext uri="{FF2B5EF4-FFF2-40B4-BE49-F238E27FC236}">
                          <a16:creationId xmlns:a16="http://schemas.microsoft.com/office/drawing/2014/main" id="{F7A2AE12-E734-849F-F66B-0ECB0399E4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6392" y="4685451"/>
                      <a:ext cx="924156" cy="798658"/>
                      <a:chOff x="186392" y="4685451"/>
                      <a:chExt cx="924156" cy="798658"/>
                    </a:xfrm>
                    <a:grpFill/>
                  </p:grpSpPr>
                  <p:sp>
                    <p:nvSpPr>
                      <p:cNvPr id="422" name="Block Arc 421">
                        <a:extLst>
                          <a:ext uri="{FF2B5EF4-FFF2-40B4-BE49-F238E27FC236}">
                            <a16:creationId xmlns:a16="http://schemas.microsoft.com/office/drawing/2014/main" id="{D4B1603D-C544-7C82-E281-1242BCA1DBA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23" name="Block Arc 422">
                        <a:extLst>
                          <a:ext uri="{FF2B5EF4-FFF2-40B4-BE49-F238E27FC236}">
                            <a16:creationId xmlns:a16="http://schemas.microsoft.com/office/drawing/2014/main" id="{5C38983E-1D2C-0D51-C197-8801AA60A18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0548" y="4764109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34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1" name="Block Arc 420">
                      <a:extLst>
                        <a:ext uri="{FF2B5EF4-FFF2-40B4-BE49-F238E27FC236}">
                          <a16:creationId xmlns:a16="http://schemas.microsoft.com/office/drawing/2014/main" id="{01507813-3681-633A-B0C5-D324D904A27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2250" y="4766351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3573"/>
                        <a:gd name="adj3" fmla="val 3498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1079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06" name="Block Arc 405">
                  <a:extLst>
                    <a:ext uri="{FF2B5EF4-FFF2-40B4-BE49-F238E27FC236}">
                      <a16:creationId xmlns:a16="http://schemas.microsoft.com/office/drawing/2014/main" id="{3B238FC5-0F9E-E6A7-4E70-DE944803297A}"/>
                    </a:ext>
                  </a:extLst>
                </p:cNvPr>
                <p:cNvSpPr/>
                <p:nvPr/>
              </p:nvSpPr>
              <p:spPr>
                <a:xfrm rot="5400000">
                  <a:off x="8463674" y="5519869"/>
                  <a:ext cx="720000" cy="720000"/>
                </a:xfrm>
                <a:prstGeom prst="blockArc">
                  <a:avLst>
                    <a:gd name="adj1" fmla="val 10808834"/>
                    <a:gd name="adj2" fmla="val 15368944"/>
                    <a:gd name="adj3" fmla="val 1965"/>
                  </a:avLst>
                </a:prstGeom>
                <a:grpFill/>
                <a:ln w="0"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4762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A4689EDE-28D1-690B-9AAA-39076B29680A}"/>
                    </a:ext>
                  </a:extLst>
                </p:cNvPr>
                <p:cNvGrpSpPr/>
                <p:nvPr/>
              </p:nvGrpSpPr>
              <p:grpSpPr>
                <a:xfrm>
                  <a:off x="8492180" y="5429405"/>
                  <a:ext cx="1133800" cy="984126"/>
                  <a:chOff x="181630" y="4683070"/>
                  <a:chExt cx="1133800" cy="984126"/>
                </a:xfrm>
                <a:grpFill/>
              </p:grpSpPr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CCD4D803-330A-00D6-E6A8-A1045D931F0A}"/>
                      </a:ext>
                    </a:extLst>
                  </p:cNvPr>
                  <p:cNvGrpSpPr/>
                  <p:nvPr/>
                </p:nvGrpSpPr>
                <p:grpSpPr>
                  <a:xfrm>
                    <a:off x="181630" y="4683070"/>
                    <a:ext cx="1133800" cy="883855"/>
                    <a:chOff x="181630" y="4683070"/>
                    <a:chExt cx="1133800" cy="883855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1B3373B3-E4B1-C4AB-00CE-2C58108A43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048510" cy="850693"/>
                      <a:chOff x="181630" y="4683070"/>
                      <a:chExt cx="1048510" cy="850693"/>
                    </a:xfrm>
                    <a:grpFill/>
                  </p:grpSpPr>
                  <p:grpSp>
                    <p:nvGrpSpPr>
                      <p:cNvPr id="414" name="Group 413">
                        <a:extLst>
                          <a:ext uri="{FF2B5EF4-FFF2-40B4-BE49-F238E27FC236}">
                            <a16:creationId xmlns:a16="http://schemas.microsoft.com/office/drawing/2014/main" id="{729C11B8-F9D0-D5D7-FA04-3AB9969CB7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sp>
                      <p:nvSpPr>
                        <p:cNvPr id="416" name="Block Arc 415">
                          <a:extLst>
                            <a:ext uri="{FF2B5EF4-FFF2-40B4-BE49-F238E27FC236}">
                              <a16:creationId xmlns:a16="http://schemas.microsoft.com/office/drawing/2014/main" id="{37046E8E-7970-07EB-120E-5336B518DF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1630" y="468307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7" name="Block Arc 416">
                          <a:extLst>
                            <a:ext uri="{FF2B5EF4-FFF2-40B4-BE49-F238E27FC236}">
                              <a16:creationId xmlns:a16="http://schemas.microsoft.com/office/drawing/2014/main" id="{6D29A070-2E01-6D67-8D69-0B5565DFFE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510140" y="4813763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3810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15" name="Block Arc 414">
                        <a:extLst>
                          <a:ext uri="{FF2B5EF4-FFF2-40B4-BE49-F238E27FC236}">
                            <a16:creationId xmlns:a16="http://schemas.microsoft.com/office/drawing/2014/main" id="{7EBA7622-3D1C-E5D9-4E75-6F1590FC74B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62DE8E61-DF28-D307-CAE8-B221DC4F5B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17210" cy="797399"/>
                      <a:chOff x="186392" y="4685451"/>
                      <a:chExt cx="917210" cy="797399"/>
                    </a:xfrm>
                    <a:grpFill/>
                  </p:grpSpPr>
                  <p:sp>
                    <p:nvSpPr>
                      <p:cNvPr id="412" name="Block Arc 411">
                        <a:extLst>
                          <a:ext uri="{FF2B5EF4-FFF2-40B4-BE49-F238E27FC236}">
                            <a16:creationId xmlns:a16="http://schemas.microsoft.com/office/drawing/2014/main" id="{5BA93561-B8DE-D759-E5C2-88DE67CE270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86392" y="46854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10061"/>
                          <a:gd name="adj3" fmla="val 33484"/>
                        </a:avLst>
                      </a:prstGeom>
                      <a:grpFill/>
                      <a:ln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90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13" name="Block Arc 412">
                        <a:extLst>
                          <a:ext uri="{FF2B5EF4-FFF2-40B4-BE49-F238E27FC236}">
                            <a16:creationId xmlns:a16="http://schemas.microsoft.com/office/drawing/2014/main" id="{40BBCB98-E964-6ED5-16C1-5EEAAE17B34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83602" y="4762850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2286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09" name="Block Arc 408">
                    <a:extLst>
                      <a:ext uri="{FF2B5EF4-FFF2-40B4-BE49-F238E27FC236}">
                        <a16:creationId xmlns:a16="http://schemas.microsoft.com/office/drawing/2014/main" id="{FAC9E22B-7B08-6E16-9325-B5D2517A7B1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6096" y="4947196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39C45873-1AE0-A802-AC0D-903598C07E03}"/>
                  </a:ext>
                </a:extLst>
              </p:cNvPr>
              <p:cNvGrpSpPr/>
              <p:nvPr/>
            </p:nvGrpSpPr>
            <p:grpSpPr>
              <a:xfrm>
                <a:off x="5236461" y="2827808"/>
                <a:ext cx="1578804" cy="1159415"/>
                <a:chOff x="5236461" y="2827808"/>
                <a:chExt cx="1578804" cy="1159415"/>
              </a:xfrm>
            </p:grpSpPr>
            <p:sp>
              <p:nvSpPr>
                <p:cNvPr id="381" name="Block Arc 380">
                  <a:extLst>
                    <a:ext uri="{FF2B5EF4-FFF2-40B4-BE49-F238E27FC236}">
                      <a16:creationId xmlns:a16="http://schemas.microsoft.com/office/drawing/2014/main" id="{0BFA7991-7885-DCE7-9A27-0BFC3EEFA64F}"/>
                    </a:ext>
                  </a:extLst>
                </p:cNvPr>
                <p:cNvSpPr/>
                <p:nvPr/>
              </p:nvSpPr>
              <p:spPr>
                <a:xfrm rot="5400000">
                  <a:off x="5236461" y="2827808"/>
                  <a:ext cx="720000" cy="720000"/>
                </a:xfrm>
                <a:prstGeom prst="blockArc">
                  <a:avLst>
                    <a:gd name="adj1" fmla="val 10808834"/>
                    <a:gd name="adj2" fmla="val 10061"/>
                    <a:gd name="adj3" fmla="val 3348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82" name="Group 381">
                  <a:extLst>
                    <a:ext uri="{FF2B5EF4-FFF2-40B4-BE49-F238E27FC236}">
                      <a16:creationId xmlns:a16="http://schemas.microsoft.com/office/drawing/2014/main" id="{B3CCC194-3FCC-FBFD-83BF-B82A928F3CC7}"/>
                    </a:ext>
                  </a:extLst>
                </p:cNvPr>
                <p:cNvGrpSpPr/>
                <p:nvPr/>
              </p:nvGrpSpPr>
              <p:grpSpPr>
                <a:xfrm>
                  <a:off x="5449933" y="2912716"/>
                  <a:ext cx="1356152" cy="1074507"/>
                  <a:chOff x="8269828" y="5339024"/>
                  <a:chExt cx="1356152" cy="1074507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384" name="Group 383">
                    <a:extLst>
                      <a:ext uri="{FF2B5EF4-FFF2-40B4-BE49-F238E27FC236}">
                        <a16:creationId xmlns:a16="http://schemas.microsoft.com/office/drawing/2014/main" id="{22B07E7C-1601-DE4C-C844-50723D2CE659}"/>
                      </a:ext>
                    </a:extLst>
                  </p:cNvPr>
                  <p:cNvGrpSpPr/>
                  <p:nvPr/>
                </p:nvGrpSpPr>
                <p:grpSpPr>
                  <a:xfrm>
                    <a:off x="8269828" y="5339024"/>
                    <a:ext cx="931828" cy="804075"/>
                    <a:chOff x="392250" y="4766351"/>
                    <a:chExt cx="931828" cy="804075"/>
                  </a:xfrm>
                  <a:grpFill/>
                </p:grpSpPr>
                <p:grpSp>
                  <p:nvGrpSpPr>
                    <p:cNvPr id="397" name="Group 396">
                      <a:extLst>
                        <a:ext uri="{FF2B5EF4-FFF2-40B4-BE49-F238E27FC236}">
                          <a16:creationId xmlns:a16="http://schemas.microsoft.com/office/drawing/2014/main" id="{D0BDDD8B-A71B-A031-7752-57933DF70E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2250" y="4766351"/>
                      <a:ext cx="837890" cy="767075"/>
                      <a:chOff x="392250" y="4766351"/>
                      <a:chExt cx="837890" cy="767075"/>
                    </a:xfrm>
                    <a:grpFill/>
                  </p:grpSpPr>
                  <p:sp>
                    <p:nvSpPr>
                      <p:cNvPr id="403" name="Block Arc 402">
                        <a:extLst>
                          <a:ext uri="{FF2B5EF4-FFF2-40B4-BE49-F238E27FC236}">
                            <a16:creationId xmlns:a16="http://schemas.microsoft.com/office/drawing/2014/main" id="{1073970E-AED5-5CE0-D494-4358295F5C9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10140" y="4813426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38100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04" name="Block Arc 403">
                        <a:extLst>
                          <a:ext uri="{FF2B5EF4-FFF2-40B4-BE49-F238E27FC236}">
                            <a16:creationId xmlns:a16="http://schemas.microsoft.com/office/drawing/2014/main" id="{62003D1A-FC4C-B31F-07BD-FE2CFEBAFF0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8" name="Group 397">
                      <a:extLst>
                        <a:ext uri="{FF2B5EF4-FFF2-40B4-BE49-F238E27FC236}">
                          <a16:creationId xmlns:a16="http://schemas.microsoft.com/office/drawing/2014/main" id="{8E4B466C-7C27-2F95-1583-3926AD0FD3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220" y="4769526"/>
                      <a:ext cx="925858" cy="800900"/>
                      <a:chOff x="186392" y="4685451"/>
                      <a:chExt cx="925858" cy="800900"/>
                    </a:xfrm>
                    <a:grpFill/>
                  </p:grpSpPr>
                  <p:grpSp>
                    <p:nvGrpSpPr>
                      <p:cNvPr id="399" name="Group 398">
                        <a:extLst>
                          <a:ext uri="{FF2B5EF4-FFF2-40B4-BE49-F238E27FC236}">
                            <a16:creationId xmlns:a16="http://schemas.microsoft.com/office/drawing/2014/main" id="{B9E47422-B822-9AD9-97AE-00E09BA0C6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6392" y="4685451"/>
                        <a:ext cx="924156" cy="798658"/>
                        <a:chOff x="186392" y="4685451"/>
                        <a:chExt cx="924156" cy="798658"/>
                      </a:xfrm>
                      <a:grpFill/>
                    </p:grpSpPr>
                    <p:sp>
                      <p:nvSpPr>
                        <p:cNvPr id="401" name="Block Arc 400">
                          <a:extLst>
                            <a:ext uri="{FF2B5EF4-FFF2-40B4-BE49-F238E27FC236}">
                              <a16:creationId xmlns:a16="http://schemas.microsoft.com/office/drawing/2014/main" id="{CB3BBF68-17A9-7F5B-EA15-333CB8657C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2" name="Block Arc 401">
                          <a:extLst>
                            <a:ext uri="{FF2B5EF4-FFF2-40B4-BE49-F238E27FC236}">
                              <a16:creationId xmlns:a16="http://schemas.microsoft.com/office/drawing/2014/main" id="{2A12BBD8-E1CB-9C33-CBB1-DD40CBFADB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0548" y="4764109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34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00" name="Block Arc 399">
                        <a:extLst>
                          <a:ext uri="{FF2B5EF4-FFF2-40B4-BE49-F238E27FC236}">
                            <a16:creationId xmlns:a16="http://schemas.microsoft.com/office/drawing/2014/main" id="{1CCFB717-214C-B219-BF6A-01961B9F6EE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2250" y="4766351"/>
                        <a:ext cx="720000" cy="720000"/>
                      </a:xfrm>
                      <a:prstGeom prst="blockArc">
                        <a:avLst>
                          <a:gd name="adj1" fmla="val 10808834"/>
                          <a:gd name="adj2" fmla="val 3573"/>
                          <a:gd name="adj3" fmla="val 3498"/>
                        </a:avLst>
                      </a:prstGeom>
                      <a:grpFill/>
                      <a:ln w="0">
                        <a:solidFill>
                          <a:schemeClr val="bg1">
                            <a:lumMod val="95000"/>
                          </a:schemeClr>
                        </a:solidFill>
                      </a:ln>
                      <a:effectLst/>
                      <a:scene3d>
                        <a:camera prst="orthographicFront">
                          <a:rot lat="19894546" lon="17603902" rev="3408121"/>
                        </a:camera>
                        <a:lightRig rig="soft" dir="t"/>
                      </a:scene3d>
                      <a:sp3d extrusionH="107950" prstMaterial="flat"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85" name="Block Arc 384">
                    <a:extLst>
                      <a:ext uri="{FF2B5EF4-FFF2-40B4-BE49-F238E27FC236}">
                        <a16:creationId xmlns:a16="http://schemas.microsoft.com/office/drawing/2014/main" id="{95BE6497-D407-81E8-AA31-652567F88F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63674" y="5519869"/>
                    <a:ext cx="720000" cy="720000"/>
                  </a:xfrm>
                  <a:prstGeom prst="blockArc">
                    <a:avLst>
                      <a:gd name="adj1" fmla="val 10808834"/>
                      <a:gd name="adj2" fmla="val 15368944"/>
                      <a:gd name="adj3" fmla="val 1965"/>
                    </a:avLst>
                  </a:prstGeom>
                  <a:grpFill/>
                  <a:ln w="0">
                    <a:solidFill>
                      <a:schemeClr val="bg1">
                        <a:lumMod val="95000"/>
                      </a:schemeClr>
                    </a:solidFill>
                  </a:ln>
                  <a:effectLst/>
                  <a:scene3d>
                    <a:camera prst="orthographicFront">
                      <a:rot lat="19894546" lon="17603902" rev="3408121"/>
                    </a:camera>
                    <a:lightRig rig="soft" dir="t"/>
                  </a:scene3d>
                  <a:sp3d extrusionH="463550" prstMaterial="flat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86" name="Group 385">
                    <a:extLst>
                      <a:ext uri="{FF2B5EF4-FFF2-40B4-BE49-F238E27FC236}">
                        <a16:creationId xmlns:a16="http://schemas.microsoft.com/office/drawing/2014/main" id="{11DCBB38-606F-0555-90DE-8B15329DF906}"/>
                      </a:ext>
                    </a:extLst>
                  </p:cNvPr>
                  <p:cNvGrpSpPr/>
                  <p:nvPr/>
                </p:nvGrpSpPr>
                <p:grpSpPr>
                  <a:xfrm>
                    <a:off x="8492180" y="5429405"/>
                    <a:ext cx="1133800" cy="984126"/>
                    <a:chOff x="181630" y="4683070"/>
                    <a:chExt cx="1133800" cy="984126"/>
                  </a:xfrm>
                  <a:grpFill/>
                </p:grpSpPr>
                <p:grpSp>
                  <p:nvGrpSpPr>
                    <p:cNvPr id="387" name="Group 386">
                      <a:extLst>
                        <a:ext uri="{FF2B5EF4-FFF2-40B4-BE49-F238E27FC236}">
                          <a16:creationId xmlns:a16="http://schemas.microsoft.com/office/drawing/2014/main" id="{F6A29881-E02D-80C6-80A6-93413B2646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630" y="4683070"/>
                      <a:ext cx="1133800" cy="883855"/>
                      <a:chOff x="181630" y="4683070"/>
                      <a:chExt cx="1133800" cy="883855"/>
                    </a:xfrm>
                    <a:grpFill/>
                  </p:grpSpPr>
                  <p:grpSp>
                    <p:nvGrpSpPr>
                      <p:cNvPr id="389" name="Group 388">
                        <a:extLst>
                          <a:ext uri="{FF2B5EF4-FFF2-40B4-BE49-F238E27FC236}">
                            <a16:creationId xmlns:a16="http://schemas.microsoft.com/office/drawing/2014/main" id="{DCFDD463-FCBD-004F-6EA8-E9F5D86C02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630" y="4683070"/>
                        <a:ext cx="1048510" cy="850693"/>
                        <a:chOff x="181630" y="4683070"/>
                        <a:chExt cx="1048510" cy="850693"/>
                      </a:xfrm>
                      <a:grpFill/>
                    </p:grpSpPr>
                    <p:grpSp>
                      <p:nvGrpSpPr>
                        <p:cNvPr id="393" name="Group 392">
                          <a:extLst>
                            <a:ext uri="{FF2B5EF4-FFF2-40B4-BE49-F238E27FC236}">
                              <a16:creationId xmlns:a16="http://schemas.microsoft.com/office/drawing/2014/main" id="{B9F9D94E-A2D7-1B00-643D-0756618026E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81630" y="4683070"/>
                          <a:ext cx="1048510" cy="850693"/>
                          <a:chOff x="181630" y="4683070"/>
                          <a:chExt cx="1048510" cy="850693"/>
                        </a:xfrm>
                        <a:grpFill/>
                      </p:grpSpPr>
                      <p:sp>
                        <p:nvSpPr>
                          <p:cNvPr id="395" name="Block Arc 394">
                            <a:extLst>
                              <a:ext uri="{FF2B5EF4-FFF2-40B4-BE49-F238E27FC236}">
                                <a16:creationId xmlns:a16="http://schemas.microsoft.com/office/drawing/2014/main" id="{E858A12F-DA2C-C53C-F219-CB6B0CB6BB5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81630" y="4683070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10061"/>
                              <a:gd name="adj3" fmla="val 33484"/>
                            </a:avLst>
                          </a:prstGeom>
                          <a:grpFill/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1905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6" name="Block Arc 395">
                            <a:extLst>
                              <a:ext uri="{FF2B5EF4-FFF2-40B4-BE49-F238E27FC236}">
                                <a16:creationId xmlns:a16="http://schemas.microsoft.com/office/drawing/2014/main" id="{86441310-7535-B113-7229-0B05A91DC9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10140" y="4813763"/>
                            <a:ext cx="720000" cy="720000"/>
                          </a:xfrm>
                          <a:prstGeom prst="blockArc">
                            <a:avLst>
                              <a:gd name="adj1" fmla="val 10808834"/>
                              <a:gd name="adj2" fmla="val 3573"/>
                              <a:gd name="adj3" fmla="val 3498"/>
                            </a:avLst>
                          </a:prstGeom>
                          <a:grpFill/>
                          <a:ln w="0"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  <a:scene3d>
                            <a:camera prst="orthographicFront">
                              <a:rot lat="19894546" lon="17603902" rev="3408121"/>
                            </a:camera>
                            <a:lightRig rig="soft" dir="t"/>
                          </a:scene3d>
                          <a:sp3d extrusionH="381000" prstMaterial="flat"/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94" name="Block Arc 393">
                          <a:extLst>
                            <a:ext uri="{FF2B5EF4-FFF2-40B4-BE49-F238E27FC236}">
                              <a16:creationId xmlns:a16="http://schemas.microsoft.com/office/drawing/2014/main" id="{1991D998-01A8-9401-8678-7CE1F0D6E8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92250" y="47663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079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90" name="Group 389">
                        <a:extLst>
                          <a:ext uri="{FF2B5EF4-FFF2-40B4-BE49-F238E27FC236}">
                            <a16:creationId xmlns:a16="http://schemas.microsoft.com/office/drawing/2014/main" id="{0DA48F06-24E1-41A2-C36D-832B7789225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220" y="4769526"/>
                        <a:ext cx="917210" cy="797399"/>
                        <a:chOff x="186392" y="4685451"/>
                        <a:chExt cx="917210" cy="797399"/>
                      </a:xfrm>
                      <a:grpFill/>
                    </p:grpSpPr>
                    <p:sp>
                      <p:nvSpPr>
                        <p:cNvPr id="391" name="Block Arc 390">
                          <a:extLst>
                            <a:ext uri="{FF2B5EF4-FFF2-40B4-BE49-F238E27FC236}">
                              <a16:creationId xmlns:a16="http://schemas.microsoft.com/office/drawing/2014/main" id="{8E856684-6092-0EAD-385B-E9DD0BE3E7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186392" y="4685451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10061"/>
                            <a:gd name="adj3" fmla="val 33484"/>
                          </a:avLst>
                        </a:prstGeom>
                        <a:grpFill/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1905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2" name="Block Arc 391">
                          <a:extLst>
                            <a:ext uri="{FF2B5EF4-FFF2-40B4-BE49-F238E27FC236}">
                              <a16:creationId xmlns:a16="http://schemas.microsoft.com/office/drawing/2014/main" id="{4806D68A-B141-89D4-D7F4-48A6FB2D68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83602" y="4762850"/>
                          <a:ext cx="720000" cy="720000"/>
                        </a:xfrm>
                        <a:prstGeom prst="blockArc">
                          <a:avLst>
                            <a:gd name="adj1" fmla="val 10808834"/>
                            <a:gd name="adj2" fmla="val 3573"/>
                            <a:gd name="adj3" fmla="val 3498"/>
                          </a:avLst>
                        </a:prstGeom>
                        <a:grpFill/>
                        <a:ln w="0"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effectLst/>
                        <a:scene3d>
                          <a:camera prst="orthographicFront">
                            <a:rot lat="19894546" lon="17603902" rev="3408121"/>
                          </a:camera>
                          <a:lightRig rig="soft" dir="t"/>
                        </a:scene3d>
                        <a:sp3d extrusionH="228600" prstMaterial="flat"/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388" name="Block Arc 387">
                      <a:extLst>
                        <a:ext uri="{FF2B5EF4-FFF2-40B4-BE49-F238E27FC236}">
                          <a16:creationId xmlns:a16="http://schemas.microsoft.com/office/drawing/2014/main" id="{A4A6C732-804B-B025-6364-41D6D93FF12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86096" y="4947196"/>
                      <a:ext cx="720000" cy="720000"/>
                    </a:xfrm>
                    <a:prstGeom prst="blockArc">
                      <a:avLst>
                        <a:gd name="adj1" fmla="val 10808834"/>
                        <a:gd name="adj2" fmla="val 15368944"/>
                        <a:gd name="adj3" fmla="val 1965"/>
                      </a:avLst>
                    </a:prstGeom>
                    <a:grpFill/>
                    <a:ln w="0">
                      <a:solidFill>
                        <a:schemeClr val="bg1">
                          <a:lumMod val="95000"/>
                        </a:schemeClr>
                      </a:solidFill>
                    </a:ln>
                    <a:effectLst/>
                    <a:scene3d>
                      <a:camera prst="orthographicFront">
                        <a:rot lat="19894546" lon="17603902" rev="3408121"/>
                      </a:camera>
                      <a:lightRig rig="soft" dir="t"/>
                    </a:scene3d>
                    <a:sp3d extrusionH="463550" prstMaterial="flat"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83" name="Block Arc 382">
                  <a:extLst>
                    <a:ext uri="{FF2B5EF4-FFF2-40B4-BE49-F238E27FC236}">
                      <a16:creationId xmlns:a16="http://schemas.microsoft.com/office/drawing/2014/main" id="{44320557-F2D4-3F1A-AE88-7FE6C7107E7A}"/>
                    </a:ext>
                  </a:extLst>
                </p:cNvPr>
                <p:cNvSpPr/>
                <p:nvPr/>
              </p:nvSpPr>
              <p:spPr>
                <a:xfrm rot="5400000">
                  <a:off x="6095265" y="3172312"/>
                  <a:ext cx="720000" cy="720000"/>
                </a:xfrm>
                <a:prstGeom prst="blockArc">
                  <a:avLst>
                    <a:gd name="adj1" fmla="val 10808834"/>
                    <a:gd name="adj2" fmla="val 21904"/>
                    <a:gd name="adj3" fmla="val 4241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  <a:scene3d>
                  <a:camera prst="orthographicFront">
                    <a:rot lat="19894546" lon="17603902" rev="3408121"/>
                  </a:camera>
                  <a:lightRig rig="soft" dir="t"/>
                </a:scene3d>
                <a:sp3d extrusionH="19050" prstMaterial="flat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BBF35E-BA4A-DAA4-8B46-B07F44DA5B30}"/>
              </a:ext>
            </a:extLst>
          </p:cNvPr>
          <p:cNvCxnSpPr>
            <a:cxnSpLocks noChangeAspect="1"/>
            <a:stCxn id="447" idx="2"/>
          </p:cNvCxnSpPr>
          <p:nvPr/>
        </p:nvCxnSpPr>
        <p:spPr>
          <a:xfrm>
            <a:off x="3541469" y="2505914"/>
            <a:ext cx="4824000" cy="1846173"/>
          </a:xfrm>
          <a:prstGeom prst="line">
            <a:avLst/>
          </a:prstGeom>
          <a:ln w="12700">
            <a:solidFill>
              <a:srgbClr val="00B050"/>
            </a:solidFill>
          </a:ln>
          <a:effectLst>
            <a:glow rad="63500">
              <a:srgbClr val="60CE92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276F38-625A-DBAA-A8C7-4C52A95F01CE}"/>
              </a:ext>
            </a:extLst>
          </p:cNvPr>
          <p:cNvGrpSpPr/>
          <p:nvPr/>
        </p:nvGrpSpPr>
        <p:grpSpPr>
          <a:xfrm>
            <a:off x="4028629" y="2736933"/>
            <a:ext cx="452616" cy="827369"/>
            <a:chOff x="3647961" y="2551108"/>
            <a:chExt cx="452616" cy="827369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B589B1E-A037-7D34-D264-ED4BC08A0750}"/>
                </a:ext>
              </a:extLst>
            </p:cNvPr>
            <p:cNvSpPr/>
            <p:nvPr/>
          </p:nvSpPr>
          <p:spPr>
            <a:xfrm>
              <a:off x="3654311" y="2910706"/>
              <a:ext cx="446266" cy="467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3CC7FF3F-2EC6-06C8-9329-6A316D140B88}"/>
                </a:ext>
              </a:extLst>
            </p:cNvPr>
            <p:cNvCxnSpPr/>
            <p:nvPr/>
          </p:nvCxnSpPr>
          <p:spPr>
            <a:xfrm flipV="1">
              <a:off x="3647961" y="256412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FD0998DA-95CA-8726-6FBB-1320BCB6A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69903" y="255110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FF80921-C729-BEE6-C721-9D613487BF50}"/>
              </a:ext>
            </a:extLst>
          </p:cNvPr>
          <p:cNvSpPr/>
          <p:nvPr/>
        </p:nvSpPr>
        <p:spPr>
          <a:xfrm>
            <a:off x="8008240" y="3475191"/>
            <a:ext cx="446266" cy="467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67A8FC-9D05-0320-0FCD-43560335EE00}"/>
              </a:ext>
            </a:extLst>
          </p:cNvPr>
          <p:cNvGrpSpPr/>
          <p:nvPr/>
        </p:nvGrpSpPr>
        <p:grpSpPr>
          <a:xfrm flipV="1">
            <a:off x="8008241" y="3938690"/>
            <a:ext cx="445075" cy="365948"/>
            <a:chOff x="9452105" y="3801138"/>
            <a:chExt cx="445075" cy="365948"/>
          </a:xfrm>
        </p:grpSpPr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73BA3F50-7DFC-21F4-0141-BD5E3578A49F}"/>
                </a:ext>
              </a:extLst>
            </p:cNvPr>
            <p:cNvCxnSpPr/>
            <p:nvPr/>
          </p:nvCxnSpPr>
          <p:spPr>
            <a:xfrm flipV="1">
              <a:off x="9452105" y="381415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B08D0A74-80CF-01AA-5799-7C2DEDFD28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74047" y="380113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 descr="\documentclass{article}&#10;\usepackage{amsmath}&#10;\pagestyle{empty}&#10;\begin{document}&#10;&#10;rf photogun&#10;&#10;&#10;\end{document}" title="IguanaTex Vector Display">
            <a:extLst>
              <a:ext uri="{FF2B5EF4-FFF2-40B4-BE49-F238E27FC236}">
                <a16:creationId xmlns:a16="http://schemas.microsoft.com/office/drawing/2014/main" id="{6F3B3C33-9F96-7971-8B16-71C32CC63AD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rot="1242975">
            <a:off x="3667248" y="2162953"/>
            <a:ext cx="773291" cy="138317"/>
            <a:chOff x="4409656" y="2551075"/>
            <a:chExt cx="773291" cy="138317"/>
          </a:xfrm>
        </p:grpSpPr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2F9AE75-43C2-390D-112E-A9CEEDDD199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409656" y="2591006"/>
              <a:ext cx="51015" cy="67109"/>
            </a:xfrm>
            <a:custGeom>
              <a:avLst/>
              <a:gdLst>
                <a:gd name="connsiteX0" fmla="*/ 21181 w 51015"/>
                <a:gd name="connsiteY0" fmla="*/ 16764 h 67109"/>
                <a:gd name="connsiteX1" fmla="*/ 21181 w 51015"/>
                <a:gd name="connsiteY1" fmla="*/ 63 h 67109"/>
                <a:gd name="connsiteX2" fmla="*/ 77 w 51015"/>
                <a:gd name="connsiteY2" fmla="*/ 1733 h 67109"/>
                <a:gd name="connsiteX3" fmla="*/ 77 w 51015"/>
                <a:gd name="connsiteY3" fmla="*/ 6440 h 67109"/>
                <a:gd name="connsiteX4" fmla="*/ 11920 w 51015"/>
                <a:gd name="connsiteY4" fmla="*/ 14942 h 67109"/>
                <a:gd name="connsiteX5" fmla="*/ 11920 w 51015"/>
                <a:gd name="connsiteY5" fmla="*/ 55633 h 67109"/>
                <a:gd name="connsiteX6" fmla="*/ 77 w 51015"/>
                <a:gd name="connsiteY6" fmla="*/ 62465 h 67109"/>
                <a:gd name="connsiteX7" fmla="*/ 77 w 51015"/>
                <a:gd name="connsiteY7" fmla="*/ 67172 h 67109"/>
                <a:gd name="connsiteX8" fmla="*/ 17385 w 51015"/>
                <a:gd name="connsiteY8" fmla="*/ 66716 h 67109"/>
                <a:gd name="connsiteX9" fmla="*/ 36668 w 51015"/>
                <a:gd name="connsiteY9" fmla="*/ 67172 h 67109"/>
                <a:gd name="connsiteX10" fmla="*/ 36668 w 51015"/>
                <a:gd name="connsiteY10" fmla="*/ 62465 h 67109"/>
                <a:gd name="connsiteX11" fmla="*/ 33479 w 51015"/>
                <a:gd name="connsiteY11" fmla="*/ 62465 h 67109"/>
                <a:gd name="connsiteX12" fmla="*/ 21940 w 51015"/>
                <a:gd name="connsiteY12" fmla="*/ 55329 h 67109"/>
                <a:gd name="connsiteX13" fmla="*/ 21940 w 51015"/>
                <a:gd name="connsiteY13" fmla="*/ 31947 h 67109"/>
                <a:gd name="connsiteX14" fmla="*/ 39856 w 51015"/>
                <a:gd name="connsiteY14" fmla="*/ 3403 h 67109"/>
                <a:gd name="connsiteX15" fmla="*/ 41526 w 51015"/>
                <a:gd name="connsiteY15" fmla="*/ 3555 h 67109"/>
                <a:gd name="connsiteX16" fmla="*/ 38034 w 51015"/>
                <a:gd name="connsiteY16" fmla="*/ 9476 h 67109"/>
                <a:gd name="connsiteX17" fmla="*/ 44563 w 51015"/>
                <a:gd name="connsiteY17" fmla="*/ 16005 h 67109"/>
                <a:gd name="connsiteX18" fmla="*/ 51092 w 51015"/>
                <a:gd name="connsiteY18" fmla="*/ 9324 h 67109"/>
                <a:gd name="connsiteX19" fmla="*/ 39856 w 51015"/>
                <a:gd name="connsiteY19" fmla="*/ 63 h 67109"/>
                <a:gd name="connsiteX20" fmla="*/ 21181 w 51015"/>
                <a:gd name="connsiteY20" fmla="*/ 16764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015" h="67109">
                  <a:moveTo>
                    <a:pt x="21181" y="16764"/>
                  </a:moveTo>
                  <a:lnTo>
                    <a:pt x="21181" y="63"/>
                  </a:lnTo>
                  <a:lnTo>
                    <a:pt x="77" y="1733"/>
                  </a:lnTo>
                  <a:lnTo>
                    <a:pt x="77" y="6440"/>
                  </a:lnTo>
                  <a:cubicBezTo>
                    <a:pt x="10705" y="6440"/>
                    <a:pt x="11920" y="7502"/>
                    <a:pt x="11920" y="14942"/>
                  </a:cubicBezTo>
                  <a:lnTo>
                    <a:pt x="11920" y="55633"/>
                  </a:lnTo>
                  <a:cubicBezTo>
                    <a:pt x="11920" y="62465"/>
                    <a:pt x="10249" y="62465"/>
                    <a:pt x="77" y="62465"/>
                  </a:cubicBezTo>
                  <a:lnTo>
                    <a:pt x="77" y="67172"/>
                  </a:lnTo>
                  <a:cubicBezTo>
                    <a:pt x="5998" y="67020"/>
                    <a:pt x="13134" y="66716"/>
                    <a:pt x="17385" y="66716"/>
                  </a:cubicBezTo>
                  <a:cubicBezTo>
                    <a:pt x="23459" y="66716"/>
                    <a:pt x="30595" y="66716"/>
                    <a:pt x="36668" y="67172"/>
                  </a:cubicBezTo>
                  <a:lnTo>
                    <a:pt x="36668" y="62465"/>
                  </a:lnTo>
                  <a:lnTo>
                    <a:pt x="33479" y="62465"/>
                  </a:lnTo>
                  <a:cubicBezTo>
                    <a:pt x="22244" y="62465"/>
                    <a:pt x="21940" y="60795"/>
                    <a:pt x="21940" y="55329"/>
                  </a:cubicBezTo>
                  <a:lnTo>
                    <a:pt x="21940" y="31947"/>
                  </a:lnTo>
                  <a:cubicBezTo>
                    <a:pt x="21940" y="16916"/>
                    <a:pt x="28317" y="3403"/>
                    <a:pt x="39856" y="3403"/>
                  </a:cubicBezTo>
                  <a:cubicBezTo>
                    <a:pt x="40919" y="3403"/>
                    <a:pt x="41223" y="3403"/>
                    <a:pt x="41526" y="3555"/>
                  </a:cubicBezTo>
                  <a:cubicBezTo>
                    <a:pt x="41071" y="3707"/>
                    <a:pt x="38034" y="5529"/>
                    <a:pt x="38034" y="9476"/>
                  </a:cubicBezTo>
                  <a:cubicBezTo>
                    <a:pt x="38034" y="13728"/>
                    <a:pt x="41223" y="16005"/>
                    <a:pt x="44563" y="16005"/>
                  </a:cubicBezTo>
                  <a:cubicBezTo>
                    <a:pt x="47296" y="16005"/>
                    <a:pt x="51092" y="14183"/>
                    <a:pt x="51092" y="9324"/>
                  </a:cubicBezTo>
                  <a:cubicBezTo>
                    <a:pt x="51092" y="4466"/>
                    <a:pt x="46385" y="63"/>
                    <a:pt x="39856" y="63"/>
                  </a:cubicBezTo>
                  <a:cubicBezTo>
                    <a:pt x="28773" y="63"/>
                    <a:pt x="23307" y="10235"/>
                    <a:pt x="21181" y="1676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D7DECA5-48E2-9142-4B95-52F156C3B17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469882" y="2551075"/>
              <a:ext cx="49193" cy="107040"/>
            </a:xfrm>
            <a:custGeom>
              <a:avLst/>
              <a:gdLst>
                <a:gd name="connsiteX0" fmla="*/ 21641 w 49193"/>
                <a:gd name="connsiteY0" fmla="*/ 41664 h 107040"/>
                <a:gd name="connsiteX1" fmla="*/ 21641 w 49193"/>
                <a:gd name="connsiteY1" fmla="*/ 24052 h 107040"/>
                <a:gd name="connsiteX2" fmla="*/ 35609 w 49193"/>
                <a:gd name="connsiteY2" fmla="*/ 3403 h 107040"/>
                <a:gd name="connsiteX3" fmla="*/ 40619 w 49193"/>
                <a:gd name="connsiteY3" fmla="*/ 4466 h 107040"/>
                <a:gd name="connsiteX4" fmla="*/ 36064 w 49193"/>
                <a:gd name="connsiteY4" fmla="*/ 10843 h 107040"/>
                <a:gd name="connsiteX5" fmla="*/ 42593 w 49193"/>
                <a:gd name="connsiteY5" fmla="*/ 17371 h 107040"/>
                <a:gd name="connsiteX6" fmla="*/ 49274 w 49193"/>
                <a:gd name="connsiteY6" fmla="*/ 10691 h 107040"/>
                <a:gd name="connsiteX7" fmla="*/ 35609 w 49193"/>
                <a:gd name="connsiteY7" fmla="*/ 63 h 107040"/>
                <a:gd name="connsiteX8" fmla="*/ 12075 w 49193"/>
                <a:gd name="connsiteY8" fmla="*/ 24204 h 107040"/>
                <a:gd name="connsiteX9" fmla="*/ 12075 w 49193"/>
                <a:gd name="connsiteY9" fmla="*/ 41664 h 107040"/>
                <a:gd name="connsiteX10" fmla="*/ 81 w 49193"/>
                <a:gd name="connsiteY10" fmla="*/ 41664 h 107040"/>
                <a:gd name="connsiteX11" fmla="*/ 81 w 49193"/>
                <a:gd name="connsiteY11" fmla="*/ 46371 h 107040"/>
                <a:gd name="connsiteX12" fmla="*/ 12075 w 49193"/>
                <a:gd name="connsiteY12" fmla="*/ 46371 h 107040"/>
                <a:gd name="connsiteX13" fmla="*/ 12075 w 49193"/>
                <a:gd name="connsiteY13" fmla="*/ 95564 h 107040"/>
                <a:gd name="connsiteX14" fmla="*/ 232 w 49193"/>
                <a:gd name="connsiteY14" fmla="*/ 102397 h 107040"/>
                <a:gd name="connsiteX15" fmla="*/ 232 w 49193"/>
                <a:gd name="connsiteY15" fmla="*/ 107103 h 107040"/>
                <a:gd name="connsiteX16" fmla="*/ 17541 w 49193"/>
                <a:gd name="connsiteY16" fmla="*/ 106648 h 107040"/>
                <a:gd name="connsiteX17" fmla="*/ 36824 w 49193"/>
                <a:gd name="connsiteY17" fmla="*/ 107103 h 107040"/>
                <a:gd name="connsiteX18" fmla="*/ 36824 w 49193"/>
                <a:gd name="connsiteY18" fmla="*/ 102397 h 107040"/>
                <a:gd name="connsiteX19" fmla="*/ 33635 w 49193"/>
                <a:gd name="connsiteY19" fmla="*/ 102397 h 107040"/>
                <a:gd name="connsiteX20" fmla="*/ 22096 w 49193"/>
                <a:gd name="connsiteY20" fmla="*/ 95261 h 107040"/>
                <a:gd name="connsiteX21" fmla="*/ 22096 w 49193"/>
                <a:gd name="connsiteY21" fmla="*/ 46371 h 107040"/>
                <a:gd name="connsiteX22" fmla="*/ 39405 w 49193"/>
                <a:gd name="connsiteY22" fmla="*/ 46371 h 107040"/>
                <a:gd name="connsiteX23" fmla="*/ 39405 w 49193"/>
                <a:gd name="connsiteY23" fmla="*/ 41664 h 107040"/>
                <a:gd name="connsiteX24" fmla="*/ 21641 w 49193"/>
                <a:gd name="connsiteY24" fmla="*/ 41664 h 10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93" h="107040">
                  <a:moveTo>
                    <a:pt x="21641" y="41664"/>
                  </a:moveTo>
                  <a:lnTo>
                    <a:pt x="21641" y="24052"/>
                  </a:lnTo>
                  <a:cubicBezTo>
                    <a:pt x="21641" y="10691"/>
                    <a:pt x="28928" y="3403"/>
                    <a:pt x="35609" y="3403"/>
                  </a:cubicBezTo>
                  <a:cubicBezTo>
                    <a:pt x="36064" y="3403"/>
                    <a:pt x="38342" y="3403"/>
                    <a:pt x="40619" y="4466"/>
                  </a:cubicBezTo>
                  <a:cubicBezTo>
                    <a:pt x="38797" y="5073"/>
                    <a:pt x="36064" y="7047"/>
                    <a:pt x="36064" y="10843"/>
                  </a:cubicBezTo>
                  <a:cubicBezTo>
                    <a:pt x="36064" y="14335"/>
                    <a:pt x="38494" y="17371"/>
                    <a:pt x="42593" y="17371"/>
                  </a:cubicBezTo>
                  <a:cubicBezTo>
                    <a:pt x="46996" y="17371"/>
                    <a:pt x="49274" y="14335"/>
                    <a:pt x="49274" y="10691"/>
                  </a:cubicBezTo>
                  <a:cubicBezTo>
                    <a:pt x="49274" y="5073"/>
                    <a:pt x="43656" y="63"/>
                    <a:pt x="35609" y="63"/>
                  </a:cubicBezTo>
                  <a:cubicBezTo>
                    <a:pt x="24981" y="63"/>
                    <a:pt x="12075" y="8110"/>
                    <a:pt x="12075" y="24204"/>
                  </a:cubicBezTo>
                  <a:lnTo>
                    <a:pt x="12075" y="41664"/>
                  </a:lnTo>
                  <a:lnTo>
                    <a:pt x="81" y="41664"/>
                  </a:lnTo>
                  <a:lnTo>
                    <a:pt x="81" y="46371"/>
                  </a:lnTo>
                  <a:lnTo>
                    <a:pt x="12075" y="46371"/>
                  </a:lnTo>
                  <a:lnTo>
                    <a:pt x="12075" y="95564"/>
                  </a:lnTo>
                  <a:cubicBezTo>
                    <a:pt x="12075" y="102397"/>
                    <a:pt x="10405" y="102397"/>
                    <a:pt x="232" y="102397"/>
                  </a:cubicBezTo>
                  <a:lnTo>
                    <a:pt x="232" y="107103"/>
                  </a:lnTo>
                  <a:cubicBezTo>
                    <a:pt x="6154" y="106952"/>
                    <a:pt x="13290" y="106648"/>
                    <a:pt x="17541" y="106648"/>
                  </a:cubicBezTo>
                  <a:cubicBezTo>
                    <a:pt x="23614" y="106648"/>
                    <a:pt x="30750" y="106648"/>
                    <a:pt x="36824" y="107103"/>
                  </a:cubicBezTo>
                  <a:lnTo>
                    <a:pt x="36824" y="102397"/>
                  </a:lnTo>
                  <a:lnTo>
                    <a:pt x="33635" y="102397"/>
                  </a:lnTo>
                  <a:cubicBezTo>
                    <a:pt x="22400" y="102397"/>
                    <a:pt x="22096" y="100726"/>
                    <a:pt x="22096" y="95261"/>
                  </a:cubicBezTo>
                  <a:lnTo>
                    <a:pt x="22096" y="46371"/>
                  </a:lnTo>
                  <a:lnTo>
                    <a:pt x="39405" y="46371"/>
                  </a:lnTo>
                  <a:lnTo>
                    <a:pt x="39405" y="41664"/>
                  </a:lnTo>
                  <a:lnTo>
                    <a:pt x="21641" y="416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46188C6-5DE0-9197-7A7F-B050973E2FF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66126" y="2591006"/>
              <a:ext cx="74852" cy="96564"/>
            </a:xfrm>
            <a:custGeom>
              <a:avLst/>
              <a:gdLst>
                <a:gd name="connsiteX0" fmla="*/ 21951 w 74852"/>
                <a:gd name="connsiteY0" fmla="*/ 10084 h 96564"/>
                <a:gd name="connsiteX1" fmla="*/ 21951 w 74852"/>
                <a:gd name="connsiteY1" fmla="*/ 63 h 96564"/>
                <a:gd name="connsiteX2" fmla="*/ 87 w 74852"/>
                <a:gd name="connsiteY2" fmla="*/ 1733 h 96564"/>
                <a:gd name="connsiteX3" fmla="*/ 87 w 74852"/>
                <a:gd name="connsiteY3" fmla="*/ 6440 h 96564"/>
                <a:gd name="connsiteX4" fmla="*/ 11930 w 74852"/>
                <a:gd name="connsiteY4" fmla="*/ 14031 h 96564"/>
                <a:gd name="connsiteX5" fmla="*/ 11930 w 74852"/>
                <a:gd name="connsiteY5" fmla="*/ 85088 h 96564"/>
                <a:gd name="connsiteX6" fmla="*/ 87 w 74852"/>
                <a:gd name="connsiteY6" fmla="*/ 91920 h 96564"/>
                <a:gd name="connsiteX7" fmla="*/ 87 w 74852"/>
                <a:gd name="connsiteY7" fmla="*/ 96627 h 96564"/>
                <a:gd name="connsiteX8" fmla="*/ 17092 w 74852"/>
                <a:gd name="connsiteY8" fmla="*/ 96172 h 96564"/>
                <a:gd name="connsiteX9" fmla="*/ 34249 w 74852"/>
                <a:gd name="connsiteY9" fmla="*/ 96627 h 96564"/>
                <a:gd name="connsiteX10" fmla="*/ 34249 w 74852"/>
                <a:gd name="connsiteY10" fmla="*/ 91920 h 96564"/>
                <a:gd name="connsiteX11" fmla="*/ 22406 w 74852"/>
                <a:gd name="connsiteY11" fmla="*/ 85088 h 96564"/>
                <a:gd name="connsiteX12" fmla="*/ 22406 w 74852"/>
                <a:gd name="connsiteY12" fmla="*/ 59580 h 96564"/>
                <a:gd name="connsiteX13" fmla="*/ 22406 w 74852"/>
                <a:gd name="connsiteY13" fmla="*/ 58214 h 96564"/>
                <a:gd name="connsiteX14" fmla="*/ 41081 w 74852"/>
                <a:gd name="connsiteY14" fmla="*/ 68842 h 96564"/>
                <a:gd name="connsiteX15" fmla="*/ 74939 w 74852"/>
                <a:gd name="connsiteY15" fmla="*/ 34376 h 96564"/>
                <a:gd name="connsiteX16" fmla="*/ 43207 w 74852"/>
                <a:gd name="connsiteY16" fmla="*/ 63 h 96564"/>
                <a:gd name="connsiteX17" fmla="*/ 21951 w 74852"/>
                <a:gd name="connsiteY17" fmla="*/ 10084 h 96564"/>
                <a:gd name="connsiteX18" fmla="*/ 22406 w 74852"/>
                <a:gd name="connsiteY18" fmla="*/ 49863 h 96564"/>
                <a:gd name="connsiteX19" fmla="*/ 22406 w 74852"/>
                <a:gd name="connsiteY19" fmla="*/ 16005 h 96564"/>
                <a:gd name="connsiteX20" fmla="*/ 41992 w 74852"/>
                <a:gd name="connsiteY20" fmla="*/ 3859 h 96564"/>
                <a:gd name="connsiteX21" fmla="*/ 62338 w 74852"/>
                <a:gd name="connsiteY21" fmla="*/ 34376 h 96564"/>
                <a:gd name="connsiteX22" fmla="*/ 40474 w 74852"/>
                <a:gd name="connsiteY22" fmla="*/ 65502 h 96564"/>
                <a:gd name="connsiteX23" fmla="*/ 24532 w 74852"/>
                <a:gd name="connsiteY23" fmla="*/ 56240 h 96564"/>
                <a:gd name="connsiteX24" fmla="*/ 22406 w 74852"/>
                <a:gd name="connsiteY24" fmla="*/ 49863 h 9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52" h="96564">
                  <a:moveTo>
                    <a:pt x="21951" y="10084"/>
                  </a:moveTo>
                  <a:lnTo>
                    <a:pt x="21951" y="63"/>
                  </a:lnTo>
                  <a:lnTo>
                    <a:pt x="87" y="1733"/>
                  </a:lnTo>
                  <a:lnTo>
                    <a:pt x="87" y="6440"/>
                  </a:lnTo>
                  <a:cubicBezTo>
                    <a:pt x="10867" y="6440"/>
                    <a:pt x="11930" y="7351"/>
                    <a:pt x="11930" y="14031"/>
                  </a:cubicBezTo>
                  <a:lnTo>
                    <a:pt x="11930" y="85088"/>
                  </a:lnTo>
                  <a:cubicBezTo>
                    <a:pt x="11930" y="91920"/>
                    <a:pt x="10260" y="91920"/>
                    <a:pt x="87" y="91920"/>
                  </a:cubicBezTo>
                  <a:lnTo>
                    <a:pt x="87" y="96627"/>
                  </a:lnTo>
                  <a:cubicBezTo>
                    <a:pt x="5249" y="96475"/>
                    <a:pt x="13144" y="96172"/>
                    <a:pt x="17092" y="96172"/>
                  </a:cubicBezTo>
                  <a:cubicBezTo>
                    <a:pt x="21191" y="96172"/>
                    <a:pt x="28935" y="96475"/>
                    <a:pt x="34249" y="96627"/>
                  </a:cubicBezTo>
                  <a:lnTo>
                    <a:pt x="34249" y="91920"/>
                  </a:lnTo>
                  <a:cubicBezTo>
                    <a:pt x="24076" y="91920"/>
                    <a:pt x="22406" y="91920"/>
                    <a:pt x="22406" y="85088"/>
                  </a:cubicBezTo>
                  <a:lnTo>
                    <a:pt x="22406" y="59580"/>
                  </a:lnTo>
                  <a:lnTo>
                    <a:pt x="22406" y="58214"/>
                  </a:lnTo>
                  <a:cubicBezTo>
                    <a:pt x="23165" y="60643"/>
                    <a:pt x="29542" y="68842"/>
                    <a:pt x="41081" y="68842"/>
                  </a:cubicBezTo>
                  <a:cubicBezTo>
                    <a:pt x="59149" y="68842"/>
                    <a:pt x="74939" y="53963"/>
                    <a:pt x="74939" y="34376"/>
                  </a:cubicBezTo>
                  <a:cubicBezTo>
                    <a:pt x="74939" y="15094"/>
                    <a:pt x="60212" y="63"/>
                    <a:pt x="43207" y="63"/>
                  </a:cubicBezTo>
                  <a:cubicBezTo>
                    <a:pt x="31364" y="63"/>
                    <a:pt x="24987" y="6743"/>
                    <a:pt x="21951" y="10084"/>
                  </a:cubicBezTo>
                  <a:close/>
                  <a:moveTo>
                    <a:pt x="22406" y="49863"/>
                  </a:moveTo>
                  <a:lnTo>
                    <a:pt x="22406" y="16005"/>
                  </a:lnTo>
                  <a:cubicBezTo>
                    <a:pt x="26809" y="8262"/>
                    <a:pt x="34249" y="3859"/>
                    <a:pt x="41992" y="3859"/>
                  </a:cubicBezTo>
                  <a:cubicBezTo>
                    <a:pt x="53076" y="3859"/>
                    <a:pt x="62338" y="17220"/>
                    <a:pt x="62338" y="34376"/>
                  </a:cubicBezTo>
                  <a:cubicBezTo>
                    <a:pt x="62338" y="52748"/>
                    <a:pt x="51709" y="65502"/>
                    <a:pt x="40474" y="65502"/>
                  </a:cubicBezTo>
                  <a:cubicBezTo>
                    <a:pt x="34401" y="65502"/>
                    <a:pt x="28631" y="62465"/>
                    <a:pt x="24532" y="56240"/>
                  </a:cubicBezTo>
                  <a:cubicBezTo>
                    <a:pt x="22406" y="53052"/>
                    <a:pt x="22406" y="52900"/>
                    <a:pt x="22406" y="4986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53DE883-7D4A-D6B0-F1B6-6AA6BC76057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51084" y="2552745"/>
              <a:ext cx="76370" cy="105370"/>
            </a:xfrm>
            <a:custGeom>
              <a:avLst/>
              <a:gdLst>
                <a:gd name="connsiteX0" fmla="*/ 11935 w 76370"/>
                <a:gd name="connsiteY0" fmla="*/ 93894 h 105370"/>
                <a:gd name="connsiteX1" fmla="*/ 93 w 76370"/>
                <a:gd name="connsiteY1" fmla="*/ 100726 h 105370"/>
                <a:gd name="connsiteX2" fmla="*/ 93 w 76370"/>
                <a:gd name="connsiteY2" fmla="*/ 105433 h 105370"/>
                <a:gd name="connsiteX3" fmla="*/ 17249 w 76370"/>
                <a:gd name="connsiteY3" fmla="*/ 104978 h 105370"/>
                <a:gd name="connsiteX4" fmla="*/ 34254 w 76370"/>
                <a:gd name="connsiteY4" fmla="*/ 105433 h 105370"/>
                <a:gd name="connsiteX5" fmla="*/ 34254 w 76370"/>
                <a:gd name="connsiteY5" fmla="*/ 100726 h 105370"/>
                <a:gd name="connsiteX6" fmla="*/ 22412 w 76370"/>
                <a:gd name="connsiteY6" fmla="*/ 93894 h 105370"/>
                <a:gd name="connsiteX7" fmla="*/ 22412 w 76370"/>
                <a:gd name="connsiteY7" fmla="*/ 65957 h 105370"/>
                <a:gd name="connsiteX8" fmla="*/ 42909 w 76370"/>
                <a:gd name="connsiteY8" fmla="*/ 41664 h 105370"/>
                <a:gd name="connsiteX9" fmla="*/ 54144 w 76370"/>
                <a:gd name="connsiteY9" fmla="*/ 58518 h 105370"/>
                <a:gd name="connsiteX10" fmla="*/ 54144 w 76370"/>
                <a:gd name="connsiteY10" fmla="*/ 93894 h 105370"/>
                <a:gd name="connsiteX11" fmla="*/ 42301 w 76370"/>
                <a:gd name="connsiteY11" fmla="*/ 100726 h 105370"/>
                <a:gd name="connsiteX12" fmla="*/ 42301 w 76370"/>
                <a:gd name="connsiteY12" fmla="*/ 105433 h 105370"/>
                <a:gd name="connsiteX13" fmla="*/ 59458 w 76370"/>
                <a:gd name="connsiteY13" fmla="*/ 104978 h 105370"/>
                <a:gd name="connsiteX14" fmla="*/ 76463 w 76370"/>
                <a:gd name="connsiteY14" fmla="*/ 105433 h 105370"/>
                <a:gd name="connsiteX15" fmla="*/ 76463 w 76370"/>
                <a:gd name="connsiteY15" fmla="*/ 100726 h 105370"/>
                <a:gd name="connsiteX16" fmla="*/ 64621 w 76370"/>
                <a:gd name="connsiteY16" fmla="*/ 96172 h 105370"/>
                <a:gd name="connsiteX17" fmla="*/ 64621 w 76370"/>
                <a:gd name="connsiteY17" fmla="*/ 67172 h 105370"/>
                <a:gd name="connsiteX18" fmla="*/ 59914 w 76370"/>
                <a:gd name="connsiteY18" fmla="*/ 43942 h 105370"/>
                <a:gd name="connsiteX19" fmla="*/ 43972 w 76370"/>
                <a:gd name="connsiteY19" fmla="*/ 38324 h 105370"/>
                <a:gd name="connsiteX20" fmla="*/ 21956 w 76370"/>
                <a:gd name="connsiteY20" fmla="*/ 53203 h 105370"/>
                <a:gd name="connsiteX21" fmla="*/ 21956 w 76370"/>
                <a:gd name="connsiteY21" fmla="*/ 63 h 105370"/>
                <a:gd name="connsiteX22" fmla="*/ 93 w 76370"/>
                <a:gd name="connsiteY22" fmla="*/ 1733 h 105370"/>
                <a:gd name="connsiteX23" fmla="*/ 93 w 76370"/>
                <a:gd name="connsiteY23" fmla="*/ 6440 h 105370"/>
                <a:gd name="connsiteX24" fmla="*/ 11935 w 76370"/>
                <a:gd name="connsiteY24" fmla="*/ 14942 h 105370"/>
                <a:gd name="connsiteX25" fmla="*/ 11935 w 76370"/>
                <a:gd name="connsiteY25" fmla="*/ 93894 h 10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105370">
                  <a:moveTo>
                    <a:pt x="11935" y="93894"/>
                  </a:moveTo>
                  <a:cubicBezTo>
                    <a:pt x="11935" y="100726"/>
                    <a:pt x="10265" y="100726"/>
                    <a:pt x="93" y="100726"/>
                  </a:cubicBezTo>
                  <a:lnTo>
                    <a:pt x="93" y="105433"/>
                  </a:lnTo>
                  <a:cubicBezTo>
                    <a:pt x="5407" y="105281"/>
                    <a:pt x="13150" y="104978"/>
                    <a:pt x="17249" y="104978"/>
                  </a:cubicBezTo>
                  <a:cubicBezTo>
                    <a:pt x="21197" y="104978"/>
                    <a:pt x="29092" y="105281"/>
                    <a:pt x="34254" y="105433"/>
                  </a:cubicBezTo>
                  <a:lnTo>
                    <a:pt x="34254" y="100726"/>
                  </a:lnTo>
                  <a:cubicBezTo>
                    <a:pt x="24082" y="100726"/>
                    <a:pt x="22412" y="100726"/>
                    <a:pt x="22412" y="93894"/>
                  </a:cubicBezTo>
                  <a:lnTo>
                    <a:pt x="22412" y="65957"/>
                  </a:lnTo>
                  <a:cubicBezTo>
                    <a:pt x="22412" y="50167"/>
                    <a:pt x="33192" y="41664"/>
                    <a:pt x="42909" y="41664"/>
                  </a:cubicBezTo>
                  <a:cubicBezTo>
                    <a:pt x="52474" y="41664"/>
                    <a:pt x="54144" y="49863"/>
                    <a:pt x="54144" y="58518"/>
                  </a:cubicBezTo>
                  <a:lnTo>
                    <a:pt x="54144" y="93894"/>
                  </a:lnTo>
                  <a:cubicBezTo>
                    <a:pt x="54144" y="100726"/>
                    <a:pt x="52474" y="100726"/>
                    <a:pt x="42301" y="100726"/>
                  </a:cubicBezTo>
                  <a:lnTo>
                    <a:pt x="42301" y="105433"/>
                  </a:lnTo>
                  <a:cubicBezTo>
                    <a:pt x="47616" y="105281"/>
                    <a:pt x="55359" y="104978"/>
                    <a:pt x="59458" y="104978"/>
                  </a:cubicBezTo>
                  <a:cubicBezTo>
                    <a:pt x="63406" y="104978"/>
                    <a:pt x="71301" y="105281"/>
                    <a:pt x="76463" y="105433"/>
                  </a:cubicBezTo>
                  <a:lnTo>
                    <a:pt x="76463" y="100726"/>
                  </a:lnTo>
                  <a:cubicBezTo>
                    <a:pt x="68568" y="100726"/>
                    <a:pt x="64772" y="100726"/>
                    <a:pt x="64621" y="96172"/>
                  </a:cubicBezTo>
                  <a:lnTo>
                    <a:pt x="64621" y="67172"/>
                  </a:lnTo>
                  <a:cubicBezTo>
                    <a:pt x="64621" y="54114"/>
                    <a:pt x="64621" y="49408"/>
                    <a:pt x="59914" y="43942"/>
                  </a:cubicBezTo>
                  <a:cubicBezTo>
                    <a:pt x="57788" y="41361"/>
                    <a:pt x="52778" y="38324"/>
                    <a:pt x="43972" y="38324"/>
                  </a:cubicBezTo>
                  <a:cubicBezTo>
                    <a:pt x="31218" y="38324"/>
                    <a:pt x="24537" y="47434"/>
                    <a:pt x="21956" y="53203"/>
                  </a:cubicBezTo>
                  <a:lnTo>
                    <a:pt x="21956" y="63"/>
                  </a:lnTo>
                  <a:lnTo>
                    <a:pt x="93" y="1733"/>
                  </a:lnTo>
                  <a:lnTo>
                    <a:pt x="93" y="6440"/>
                  </a:lnTo>
                  <a:cubicBezTo>
                    <a:pt x="10721" y="6440"/>
                    <a:pt x="11935" y="7502"/>
                    <a:pt x="11935" y="14942"/>
                  </a:cubicBezTo>
                  <a:lnTo>
                    <a:pt x="11935" y="938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D4758BA-32EA-0535-2CF2-56A8E9B83DE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34827" y="2590095"/>
              <a:ext cx="67260" cy="69690"/>
            </a:xfrm>
            <a:custGeom>
              <a:avLst/>
              <a:gdLst>
                <a:gd name="connsiteX0" fmla="*/ 67359 w 67260"/>
                <a:gd name="connsiteY0" fmla="*/ 35591 h 69690"/>
                <a:gd name="connsiteX1" fmla="*/ 33804 w 67260"/>
                <a:gd name="connsiteY1" fmla="*/ 63 h 69690"/>
                <a:gd name="connsiteX2" fmla="*/ 98 w 67260"/>
                <a:gd name="connsiteY2" fmla="*/ 35591 h 69690"/>
                <a:gd name="connsiteX3" fmla="*/ 33653 w 67260"/>
                <a:gd name="connsiteY3" fmla="*/ 69753 h 69690"/>
                <a:gd name="connsiteX4" fmla="*/ 67359 w 67260"/>
                <a:gd name="connsiteY4" fmla="*/ 35591 h 69690"/>
                <a:gd name="connsiteX5" fmla="*/ 33804 w 67260"/>
                <a:gd name="connsiteY5" fmla="*/ 65957 h 69690"/>
                <a:gd name="connsiteX6" fmla="*/ 16496 w 67260"/>
                <a:gd name="connsiteY6" fmla="*/ 55785 h 69690"/>
                <a:gd name="connsiteX7" fmla="*/ 12700 w 67260"/>
                <a:gd name="connsiteY7" fmla="*/ 34376 h 69690"/>
                <a:gd name="connsiteX8" fmla="*/ 16344 w 67260"/>
                <a:gd name="connsiteY8" fmla="*/ 13576 h 69690"/>
                <a:gd name="connsiteX9" fmla="*/ 33653 w 67260"/>
                <a:gd name="connsiteY9" fmla="*/ 3403 h 69690"/>
                <a:gd name="connsiteX10" fmla="*/ 50809 w 67260"/>
                <a:gd name="connsiteY10" fmla="*/ 13272 h 69690"/>
                <a:gd name="connsiteX11" fmla="*/ 54757 w 67260"/>
                <a:gd name="connsiteY11" fmla="*/ 34376 h 69690"/>
                <a:gd name="connsiteX12" fmla="*/ 51417 w 67260"/>
                <a:gd name="connsiteY12" fmla="*/ 54722 h 69690"/>
                <a:gd name="connsiteX13" fmla="*/ 33804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59" y="35591"/>
                  </a:moveTo>
                  <a:cubicBezTo>
                    <a:pt x="67359" y="16157"/>
                    <a:pt x="52176" y="63"/>
                    <a:pt x="33804" y="63"/>
                  </a:cubicBezTo>
                  <a:cubicBezTo>
                    <a:pt x="14826" y="63"/>
                    <a:pt x="98" y="16612"/>
                    <a:pt x="98" y="35591"/>
                  </a:cubicBezTo>
                  <a:cubicBezTo>
                    <a:pt x="98" y="55177"/>
                    <a:pt x="15888" y="69753"/>
                    <a:pt x="33653" y="69753"/>
                  </a:cubicBezTo>
                  <a:cubicBezTo>
                    <a:pt x="52024" y="69753"/>
                    <a:pt x="67359" y="54874"/>
                    <a:pt x="67359" y="35591"/>
                  </a:cubicBezTo>
                  <a:close/>
                  <a:moveTo>
                    <a:pt x="33804" y="65957"/>
                  </a:moveTo>
                  <a:cubicBezTo>
                    <a:pt x="27276" y="65957"/>
                    <a:pt x="20595" y="62769"/>
                    <a:pt x="16496" y="55785"/>
                  </a:cubicBezTo>
                  <a:cubicBezTo>
                    <a:pt x="12700" y="49104"/>
                    <a:pt x="12700" y="39842"/>
                    <a:pt x="12700" y="34376"/>
                  </a:cubicBezTo>
                  <a:cubicBezTo>
                    <a:pt x="12700" y="28455"/>
                    <a:pt x="12700" y="20256"/>
                    <a:pt x="16344" y="13576"/>
                  </a:cubicBezTo>
                  <a:cubicBezTo>
                    <a:pt x="20443" y="6591"/>
                    <a:pt x="27579" y="3403"/>
                    <a:pt x="33653" y="3403"/>
                  </a:cubicBezTo>
                  <a:cubicBezTo>
                    <a:pt x="40333" y="3403"/>
                    <a:pt x="46862" y="6743"/>
                    <a:pt x="50809" y="13272"/>
                  </a:cubicBezTo>
                  <a:cubicBezTo>
                    <a:pt x="54757" y="19801"/>
                    <a:pt x="54757" y="28607"/>
                    <a:pt x="54757" y="34376"/>
                  </a:cubicBezTo>
                  <a:cubicBezTo>
                    <a:pt x="54757" y="39842"/>
                    <a:pt x="54757" y="48041"/>
                    <a:pt x="51417" y="54722"/>
                  </a:cubicBezTo>
                  <a:cubicBezTo>
                    <a:pt x="48077" y="61554"/>
                    <a:pt x="41396" y="65957"/>
                    <a:pt x="33804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E805F7C-8FBB-8B0D-84ED-1F24D078501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809376" y="2564740"/>
              <a:ext cx="47522" cy="95045"/>
            </a:xfrm>
            <a:custGeom>
              <a:avLst/>
              <a:gdLst>
                <a:gd name="connsiteX0" fmla="*/ 23485 w 47522"/>
                <a:gd name="connsiteY0" fmla="*/ 32706 h 95045"/>
                <a:gd name="connsiteX1" fmla="*/ 45197 w 47522"/>
                <a:gd name="connsiteY1" fmla="*/ 32706 h 95045"/>
                <a:gd name="connsiteX2" fmla="*/ 45197 w 47522"/>
                <a:gd name="connsiteY2" fmla="*/ 28000 h 95045"/>
                <a:gd name="connsiteX3" fmla="*/ 23485 w 47522"/>
                <a:gd name="connsiteY3" fmla="*/ 28000 h 95045"/>
                <a:gd name="connsiteX4" fmla="*/ 23485 w 47522"/>
                <a:gd name="connsiteY4" fmla="*/ 63 h 95045"/>
                <a:gd name="connsiteX5" fmla="*/ 19689 w 47522"/>
                <a:gd name="connsiteY5" fmla="*/ 63 h 95045"/>
                <a:gd name="connsiteX6" fmla="*/ 103 w 47522"/>
                <a:gd name="connsiteY6" fmla="*/ 29366 h 95045"/>
                <a:gd name="connsiteX7" fmla="*/ 103 w 47522"/>
                <a:gd name="connsiteY7" fmla="*/ 32706 h 95045"/>
                <a:gd name="connsiteX8" fmla="*/ 13009 w 47522"/>
                <a:gd name="connsiteY8" fmla="*/ 32706 h 95045"/>
                <a:gd name="connsiteX9" fmla="*/ 13009 w 47522"/>
                <a:gd name="connsiteY9" fmla="*/ 74612 h 95045"/>
                <a:gd name="connsiteX10" fmla="*/ 32595 w 47522"/>
                <a:gd name="connsiteY10" fmla="*/ 95109 h 95045"/>
                <a:gd name="connsiteX11" fmla="*/ 47626 w 47522"/>
                <a:gd name="connsiteY11" fmla="*/ 74612 h 95045"/>
                <a:gd name="connsiteX12" fmla="*/ 47626 w 47522"/>
                <a:gd name="connsiteY12" fmla="*/ 65957 h 95045"/>
                <a:gd name="connsiteX13" fmla="*/ 43830 w 47522"/>
                <a:gd name="connsiteY13" fmla="*/ 65957 h 95045"/>
                <a:gd name="connsiteX14" fmla="*/ 43830 w 47522"/>
                <a:gd name="connsiteY14" fmla="*/ 74308 h 95045"/>
                <a:gd name="connsiteX15" fmla="*/ 33658 w 47522"/>
                <a:gd name="connsiteY15" fmla="*/ 91313 h 95045"/>
                <a:gd name="connsiteX16" fmla="*/ 23485 w 47522"/>
                <a:gd name="connsiteY16" fmla="*/ 74915 h 95045"/>
                <a:gd name="connsiteX17" fmla="*/ 23485 w 47522"/>
                <a:gd name="connsiteY17" fmla="*/ 32706 h 9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522" h="95045">
                  <a:moveTo>
                    <a:pt x="23485" y="32706"/>
                  </a:moveTo>
                  <a:lnTo>
                    <a:pt x="45197" y="32706"/>
                  </a:lnTo>
                  <a:lnTo>
                    <a:pt x="45197" y="28000"/>
                  </a:lnTo>
                  <a:lnTo>
                    <a:pt x="23485" y="28000"/>
                  </a:lnTo>
                  <a:lnTo>
                    <a:pt x="23485" y="63"/>
                  </a:lnTo>
                  <a:lnTo>
                    <a:pt x="19689" y="63"/>
                  </a:lnTo>
                  <a:cubicBezTo>
                    <a:pt x="19537" y="12513"/>
                    <a:pt x="14982" y="28759"/>
                    <a:pt x="103" y="29366"/>
                  </a:cubicBezTo>
                  <a:lnTo>
                    <a:pt x="103" y="32706"/>
                  </a:lnTo>
                  <a:lnTo>
                    <a:pt x="13009" y="32706"/>
                  </a:lnTo>
                  <a:lnTo>
                    <a:pt x="13009" y="74612"/>
                  </a:lnTo>
                  <a:cubicBezTo>
                    <a:pt x="13009" y="93287"/>
                    <a:pt x="27129" y="95109"/>
                    <a:pt x="32595" y="95109"/>
                  </a:cubicBezTo>
                  <a:cubicBezTo>
                    <a:pt x="43375" y="95109"/>
                    <a:pt x="47626" y="84329"/>
                    <a:pt x="47626" y="74612"/>
                  </a:cubicBezTo>
                  <a:lnTo>
                    <a:pt x="47626" y="65957"/>
                  </a:lnTo>
                  <a:lnTo>
                    <a:pt x="43830" y="65957"/>
                  </a:lnTo>
                  <a:lnTo>
                    <a:pt x="43830" y="74308"/>
                  </a:lnTo>
                  <a:cubicBezTo>
                    <a:pt x="43830" y="85543"/>
                    <a:pt x="39275" y="91313"/>
                    <a:pt x="33658" y="91313"/>
                  </a:cubicBezTo>
                  <a:cubicBezTo>
                    <a:pt x="23485" y="91313"/>
                    <a:pt x="23485" y="77496"/>
                    <a:pt x="23485" y="74915"/>
                  </a:cubicBezTo>
                  <a:lnTo>
                    <a:pt x="23485" y="3270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EFD5CA4-1C2F-F81F-9B1C-050B1083194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869788" y="2590095"/>
              <a:ext cx="67260" cy="69690"/>
            </a:xfrm>
            <a:custGeom>
              <a:avLst/>
              <a:gdLst>
                <a:gd name="connsiteX0" fmla="*/ 67368 w 67260"/>
                <a:gd name="connsiteY0" fmla="*/ 35591 h 69690"/>
                <a:gd name="connsiteX1" fmla="*/ 33813 w 67260"/>
                <a:gd name="connsiteY1" fmla="*/ 63 h 69690"/>
                <a:gd name="connsiteX2" fmla="*/ 107 w 67260"/>
                <a:gd name="connsiteY2" fmla="*/ 35591 h 69690"/>
                <a:gd name="connsiteX3" fmla="*/ 33661 w 67260"/>
                <a:gd name="connsiteY3" fmla="*/ 69753 h 69690"/>
                <a:gd name="connsiteX4" fmla="*/ 67368 w 67260"/>
                <a:gd name="connsiteY4" fmla="*/ 35591 h 69690"/>
                <a:gd name="connsiteX5" fmla="*/ 33813 w 67260"/>
                <a:gd name="connsiteY5" fmla="*/ 65957 h 69690"/>
                <a:gd name="connsiteX6" fmla="*/ 16505 w 67260"/>
                <a:gd name="connsiteY6" fmla="*/ 55785 h 69690"/>
                <a:gd name="connsiteX7" fmla="*/ 12709 w 67260"/>
                <a:gd name="connsiteY7" fmla="*/ 34376 h 69690"/>
                <a:gd name="connsiteX8" fmla="*/ 16353 w 67260"/>
                <a:gd name="connsiteY8" fmla="*/ 13576 h 69690"/>
                <a:gd name="connsiteX9" fmla="*/ 33661 w 67260"/>
                <a:gd name="connsiteY9" fmla="*/ 3403 h 69690"/>
                <a:gd name="connsiteX10" fmla="*/ 50818 w 67260"/>
                <a:gd name="connsiteY10" fmla="*/ 13272 h 69690"/>
                <a:gd name="connsiteX11" fmla="*/ 54766 w 67260"/>
                <a:gd name="connsiteY11" fmla="*/ 34376 h 69690"/>
                <a:gd name="connsiteX12" fmla="*/ 51426 w 67260"/>
                <a:gd name="connsiteY12" fmla="*/ 54722 h 69690"/>
                <a:gd name="connsiteX13" fmla="*/ 33813 w 67260"/>
                <a:gd name="connsiteY13" fmla="*/ 65957 h 6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60" h="69690">
                  <a:moveTo>
                    <a:pt x="67368" y="35591"/>
                  </a:moveTo>
                  <a:cubicBezTo>
                    <a:pt x="67368" y="16157"/>
                    <a:pt x="52185" y="63"/>
                    <a:pt x="33813" y="63"/>
                  </a:cubicBezTo>
                  <a:cubicBezTo>
                    <a:pt x="14834" y="63"/>
                    <a:pt x="107" y="16612"/>
                    <a:pt x="107" y="35591"/>
                  </a:cubicBezTo>
                  <a:cubicBezTo>
                    <a:pt x="107" y="55177"/>
                    <a:pt x="15897" y="69753"/>
                    <a:pt x="33661" y="69753"/>
                  </a:cubicBezTo>
                  <a:cubicBezTo>
                    <a:pt x="52033" y="69753"/>
                    <a:pt x="67368" y="54874"/>
                    <a:pt x="67368" y="35591"/>
                  </a:cubicBezTo>
                  <a:close/>
                  <a:moveTo>
                    <a:pt x="33813" y="65957"/>
                  </a:moveTo>
                  <a:cubicBezTo>
                    <a:pt x="27285" y="65957"/>
                    <a:pt x="20604" y="62769"/>
                    <a:pt x="16505" y="55785"/>
                  </a:cubicBezTo>
                  <a:cubicBezTo>
                    <a:pt x="12709" y="49104"/>
                    <a:pt x="12709" y="39842"/>
                    <a:pt x="12709" y="34376"/>
                  </a:cubicBezTo>
                  <a:cubicBezTo>
                    <a:pt x="12709" y="28455"/>
                    <a:pt x="12709" y="20256"/>
                    <a:pt x="16353" y="13576"/>
                  </a:cubicBezTo>
                  <a:cubicBezTo>
                    <a:pt x="20452" y="6591"/>
                    <a:pt x="27588" y="3403"/>
                    <a:pt x="33661" y="3403"/>
                  </a:cubicBezTo>
                  <a:cubicBezTo>
                    <a:pt x="40342" y="3403"/>
                    <a:pt x="46871" y="6743"/>
                    <a:pt x="50818" y="13272"/>
                  </a:cubicBezTo>
                  <a:cubicBezTo>
                    <a:pt x="54766" y="19801"/>
                    <a:pt x="54766" y="28607"/>
                    <a:pt x="54766" y="34376"/>
                  </a:cubicBezTo>
                  <a:cubicBezTo>
                    <a:pt x="54766" y="39842"/>
                    <a:pt x="54766" y="48041"/>
                    <a:pt x="51426" y="54722"/>
                  </a:cubicBezTo>
                  <a:cubicBezTo>
                    <a:pt x="48085" y="61554"/>
                    <a:pt x="41405" y="65957"/>
                    <a:pt x="33813" y="6595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BE478C1-5A51-196C-2903-0A481BB7196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945704" y="2589336"/>
              <a:ext cx="69386" cy="100056"/>
            </a:xfrm>
            <a:custGeom>
              <a:avLst/>
              <a:gdLst>
                <a:gd name="connsiteX0" fmla="*/ 29567 w 69386"/>
                <a:gd name="connsiteY0" fmla="*/ 42727 h 100056"/>
                <a:gd name="connsiteX1" fmla="*/ 16358 w 69386"/>
                <a:gd name="connsiteY1" fmla="*/ 24052 h 100056"/>
                <a:gd name="connsiteX2" fmla="*/ 18787 w 69386"/>
                <a:gd name="connsiteY2" fmla="*/ 11298 h 100056"/>
                <a:gd name="connsiteX3" fmla="*/ 29567 w 69386"/>
                <a:gd name="connsiteY3" fmla="*/ 5225 h 100056"/>
                <a:gd name="connsiteX4" fmla="*/ 42776 w 69386"/>
                <a:gd name="connsiteY4" fmla="*/ 23900 h 100056"/>
                <a:gd name="connsiteX5" fmla="*/ 40347 w 69386"/>
                <a:gd name="connsiteY5" fmla="*/ 36654 h 100056"/>
                <a:gd name="connsiteX6" fmla="*/ 29567 w 69386"/>
                <a:gd name="connsiteY6" fmla="*/ 42727 h 100056"/>
                <a:gd name="connsiteX7" fmla="*/ 11955 w 69386"/>
                <a:gd name="connsiteY7" fmla="*/ 48649 h 100056"/>
                <a:gd name="connsiteX8" fmla="*/ 14536 w 69386"/>
                <a:gd name="connsiteY8" fmla="*/ 41513 h 100056"/>
                <a:gd name="connsiteX9" fmla="*/ 29567 w 69386"/>
                <a:gd name="connsiteY9" fmla="*/ 46219 h 100056"/>
                <a:gd name="connsiteX10" fmla="*/ 54164 w 69386"/>
                <a:gd name="connsiteY10" fmla="*/ 24052 h 100056"/>
                <a:gd name="connsiteX11" fmla="*/ 47939 w 69386"/>
                <a:gd name="connsiteY11" fmla="*/ 9324 h 100056"/>
                <a:gd name="connsiteX12" fmla="*/ 61603 w 69386"/>
                <a:gd name="connsiteY12" fmla="*/ 3403 h 100056"/>
                <a:gd name="connsiteX13" fmla="*/ 63122 w 69386"/>
                <a:gd name="connsiteY13" fmla="*/ 3555 h 100056"/>
                <a:gd name="connsiteX14" fmla="*/ 60692 w 69386"/>
                <a:gd name="connsiteY14" fmla="*/ 7654 h 100056"/>
                <a:gd name="connsiteX15" fmla="*/ 65095 w 69386"/>
                <a:gd name="connsiteY15" fmla="*/ 12057 h 100056"/>
                <a:gd name="connsiteX16" fmla="*/ 69498 w 69386"/>
                <a:gd name="connsiteY16" fmla="*/ 7502 h 100056"/>
                <a:gd name="connsiteX17" fmla="*/ 61755 w 69386"/>
                <a:gd name="connsiteY17" fmla="*/ 63 h 100056"/>
                <a:gd name="connsiteX18" fmla="*/ 45661 w 69386"/>
                <a:gd name="connsiteY18" fmla="*/ 7199 h 100056"/>
                <a:gd name="connsiteX19" fmla="*/ 29567 w 69386"/>
                <a:gd name="connsiteY19" fmla="*/ 1733 h 100056"/>
                <a:gd name="connsiteX20" fmla="*/ 4970 w 69386"/>
                <a:gd name="connsiteY20" fmla="*/ 23900 h 100056"/>
                <a:gd name="connsiteX21" fmla="*/ 12106 w 69386"/>
                <a:gd name="connsiteY21" fmla="*/ 39539 h 100056"/>
                <a:gd name="connsiteX22" fmla="*/ 7400 w 69386"/>
                <a:gd name="connsiteY22" fmla="*/ 52141 h 100056"/>
                <a:gd name="connsiteX23" fmla="*/ 14080 w 69386"/>
                <a:gd name="connsiteY23" fmla="*/ 65654 h 100056"/>
                <a:gd name="connsiteX24" fmla="*/ 112 w 69386"/>
                <a:gd name="connsiteY24" fmla="*/ 80837 h 100056"/>
                <a:gd name="connsiteX25" fmla="*/ 33666 w 69386"/>
                <a:gd name="connsiteY25" fmla="*/ 100119 h 100056"/>
                <a:gd name="connsiteX26" fmla="*/ 67373 w 69386"/>
                <a:gd name="connsiteY26" fmla="*/ 80533 h 100056"/>
                <a:gd name="connsiteX27" fmla="*/ 57504 w 69386"/>
                <a:gd name="connsiteY27" fmla="*/ 63224 h 100056"/>
                <a:gd name="connsiteX28" fmla="*/ 31389 w 69386"/>
                <a:gd name="connsiteY28" fmla="*/ 58973 h 100056"/>
                <a:gd name="connsiteX29" fmla="*/ 20002 w 69386"/>
                <a:gd name="connsiteY29" fmla="*/ 58821 h 100056"/>
                <a:gd name="connsiteX30" fmla="*/ 11955 w 69386"/>
                <a:gd name="connsiteY30" fmla="*/ 48649 h 100056"/>
                <a:gd name="connsiteX31" fmla="*/ 33818 w 69386"/>
                <a:gd name="connsiteY31" fmla="*/ 96627 h 100056"/>
                <a:gd name="connsiteX32" fmla="*/ 8007 w 69386"/>
                <a:gd name="connsiteY32" fmla="*/ 80837 h 100056"/>
                <a:gd name="connsiteX33" fmla="*/ 20457 w 69386"/>
                <a:gd name="connsiteY33" fmla="*/ 67779 h 100056"/>
                <a:gd name="connsiteX34" fmla="*/ 29415 w 69386"/>
                <a:gd name="connsiteY34" fmla="*/ 67779 h 100056"/>
                <a:gd name="connsiteX35" fmla="*/ 59478 w 69386"/>
                <a:gd name="connsiteY35" fmla="*/ 80837 h 100056"/>
                <a:gd name="connsiteX36" fmla="*/ 33818 w 69386"/>
                <a:gd name="connsiteY36" fmla="*/ 96627 h 10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9386" h="100056">
                  <a:moveTo>
                    <a:pt x="29567" y="42727"/>
                  </a:moveTo>
                  <a:cubicBezTo>
                    <a:pt x="16358" y="42727"/>
                    <a:pt x="16358" y="27544"/>
                    <a:pt x="16358" y="24052"/>
                  </a:cubicBezTo>
                  <a:cubicBezTo>
                    <a:pt x="16358" y="19953"/>
                    <a:pt x="16510" y="15094"/>
                    <a:pt x="18787" y="11298"/>
                  </a:cubicBezTo>
                  <a:cubicBezTo>
                    <a:pt x="20002" y="9476"/>
                    <a:pt x="23494" y="5225"/>
                    <a:pt x="29567" y="5225"/>
                  </a:cubicBezTo>
                  <a:cubicBezTo>
                    <a:pt x="42776" y="5225"/>
                    <a:pt x="42776" y="20408"/>
                    <a:pt x="42776" y="23900"/>
                  </a:cubicBezTo>
                  <a:cubicBezTo>
                    <a:pt x="42776" y="28000"/>
                    <a:pt x="42624" y="32858"/>
                    <a:pt x="40347" y="36654"/>
                  </a:cubicBezTo>
                  <a:cubicBezTo>
                    <a:pt x="39132" y="38476"/>
                    <a:pt x="35640" y="42727"/>
                    <a:pt x="29567" y="42727"/>
                  </a:cubicBezTo>
                  <a:close/>
                  <a:moveTo>
                    <a:pt x="11955" y="48649"/>
                  </a:moveTo>
                  <a:cubicBezTo>
                    <a:pt x="11955" y="48041"/>
                    <a:pt x="11955" y="44549"/>
                    <a:pt x="14536" y="41513"/>
                  </a:cubicBezTo>
                  <a:cubicBezTo>
                    <a:pt x="20457" y="45764"/>
                    <a:pt x="26682" y="46219"/>
                    <a:pt x="29567" y="46219"/>
                  </a:cubicBezTo>
                  <a:cubicBezTo>
                    <a:pt x="43687" y="46219"/>
                    <a:pt x="54164" y="35743"/>
                    <a:pt x="54164" y="24052"/>
                  </a:cubicBezTo>
                  <a:cubicBezTo>
                    <a:pt x="54164" y="18434"/>
                    <a:pt x="51734" y="12817"/>
                    <a:pt x="47939" y="9324"/>
                  </a:cubicBezTo>
                  <a:cubicBezTo>
                    <a:pt x="53404" y="4162"/>
                    <a:pt x="58870" y="3403"/>
                    <a:pt x="61603" y="3403"/>
                  </a:cubicBezTo>
                  <a:cubicBezTo>
                    <a:pt x="61907" y="3403"/>
                    <a:pt x="62666" y="3403"/>
                    <a:pt x="63122" y="3555"/>
                  </a:cubicBezTo>
                  <a:cubicBezTo>
                    <a:pt x="61451" y="4162"/>
                    <a:pt x="60692" y="5832"/>
                    <a:pt x="60692" y="7654"/>
                  </a:cubicBezTo>
                  <a:cubicBezTo>
                    <a:pt x="60692" y="10235"/>
                    <a:pt x="62666" y="12057"/>
                    <a:pt x="65095" y="12057"/>
                  </a:cubicBezTo>
                  <a:cubicBezTo>
                    <a:pt x="66614" y="12057"/>
                    <a:pt x="69498" y="10995"/>
                    <a:pt x="69498" y="7502"/>
                  </a:cubicBezTo>
                  <a:cubicBezTo>
                    <a:pt x="69498" y="4921"/>
                    <a:pt x="67677" y="63"/>
                    <a:pt x="61755" y="63"/>
                  </a:cubicBezTo>
                  <a:cubicBezTo>
                    <a:pt x="58719" y="63"/>
                    <a:pt x="52038" y="974"/>
                    <a:pt x="45661" y="7199"/>
                  </a:cubicBezTo>
                  <a:cubicBezTo>
                    <a:pt x="39284" y="2188"/>
                    <a:pt x="32907" y="1733"/>
                    <a:pt x="29567" y="1733"/>
                  </a:cubicBezTo>
                  <a:cubicBezTo>
                    <a:pt x="15447" y="1733"/>
                    <a:pt x="4970" y="12209"/>
                    <a:pt x="4970" y="23900"/>
                  </a:cubicBezTo>
                  <a:cubicBezTo>
                    <a:pt x="4970" y="30581"/>
                    <a:pt x="8311" y="36350"/>
                    <a:pt x="12106" y="39539"/>
                  </a:cubicBezTo>
                  <a:cubicBezTo>
                    <a:pt x="10133" y="41816"/>
                    <a:pt x="7400" y="46827"/>
                    <a:pt x="7400" y="52141"/>
                  </a:cubicBezTo>
                  <a:cubicBezTo>
                    <a:pt x="7400" y="56847"/>
                    <a:pt x="9374" y="62617"/>
                    <a:pt x="14080" y="65654"/>
                  </a:cubicBezTo>
                  <a:cubicBezTo>
                    <a:pt x="4970" y="68235"/>
                    <a:pt x="112" y="74763"/>
                    <a:pt x="112" y="80837"/>
                  </a:cubicBezTo>
                  <a:cubicBezTo>
                    <a:pt x="112" y="91768"/>
                    <a:pt x="15143" y="100119"/>
                    <a:pt x="33666" y="100119"/>
                  </a:cubicBezTo>
                  <a:cubicBezTo>
                    <a:pt x="51582" y="100119"/>
                    <a:pt x="67373" y="92376"/>
                    <a:pt x="67373" y="80533"/>
                  </a:cubicBezTo>
                  <a:cubicBezTo>
                    <a:pt x="67373" y="75219"/>
                    <a:pt x="65247" y="67476"/>
                    <a:pt x="57504" y="63224"/>
                  </a:cubicBezTo>
                  <a:cubicBezTo>
                    <a:pt x="49457" y="58973"/>
                    <a:pt x="40651" y="58973"/>
                    <a:pt x="31389" y="58973"/>
                  </a:cubicBezTo>
                  <a:cubicBezTo>
                    <a:pt x="27593" y="58973"/>
                    <a:pt x="21065" y="58973"/>
                    <a:pt x="20002" y="58821"/>
                  </a:cubicBezTo>
                  <a:cubicBezTo>
                    <a:pt x="15143" y="58214"/>
                    <a:pt x="11955" y="53507"/>
                    <a:pt x="11955" y="48649"/>
                  </a:cubicBezTo>
                  <a:close/>
                  <a:moveTo>
                    <a:pt x="33818" y="96627"/>
                  </a:moveTo>
                  <a:cubicBezTo>
                    <a:pt x="18483" y="96627"/>
                    <a:pt x="8007" y="88884"/>
                    <a:pt x="8007" y="80837"/>
                  </a:cubicBezTo>
                  <a:cubicBezTo>
                    <a:pt x="8007" y="73852"/>
                    <a:pt x="13777" y="68235"/>
                    <a:pt x="20457" y="67779"/>
                  </a:cubicBezTo>
                  <a:lnTo>
                    <a:pt x="29415" y="67779"/>
                  </a:lnTo>
                  <a:cubicBezTo>
                    <a:pt x="42473" y="67779"/>
                    <a:pt x="59478" y="67779"/>
                    <a:pt x="59478" y="80837"/>
                  </a:cubicBezTo>
                  <a:cubicBezTo>
                    <a:pt x="59478" y="89036"/>
                    <a:pt x="48698" y="96627"/>
                    <a:pt x="33818" y="9662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6E094232-C559-1036-237F-FF86E136E54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22227" y="2591006"/>
              <a:ext cx="76370" cy="68779"/>
            </a:xfrm>
            <a:custGeom>
              <a:avLst/>
              <a:gdLst>
                <a:gd name="connsiteX0" fmla="*/ 54624 w 76370"/>
                <a:gd name="connsiteY0" fmla="*/ 55177 h 68779"/>
                <a:gd name="connsiteX1" fmla="*/ 54624 w 76370"/>
                <a:gd name="connsiteY1" fmla="*/ 68842 h 68779"/>
                <a:gd name="connsiteX2" fmla="*/ 76488 w 76370"/>
                <a:gd name="connsiteY2" fmla="*/ 67172 h 68779"/>
                <a:gd name="connsiteX3" fmla="*/ 76488 w 76370"/>
                <a:gd name="connsiteY3" fmla="*/ 62465 h 68779"/>
                <a:gd name="connsiteX4" fmla="*/ 64645 w 76370"/>
                <a:gd name="connsiteY4" fmla="*/ 53963 h 68779"/>
                <a:gd name="connsiteX5" fmla="*/ 64645 w 76370"/>
                <a:gd name="connsiteY5" fmla="*/ 63 h 68779"/>
                <a:gd name="connsiteX6" fmla="*/ 42326 w 76370"/>
                <a:gd name="connsiteY6" fmla="*/ 1733 h 68779"/>
                <a:gd name="connsiteX7" fmla="*/ 42326 w 76370"/>
                <a:gd name="connsiteY7" fmla="*/ 6440 h 68779"/>
                <a:gd name="connsiteX8" fmla="*/ 54169 w 76370"/>
                <a:gd name="connsiteY8" fmla="*/ 14942 h 68779"/>
                <a:gd name="connsiteX9" fmla="*/ 54169 w 76370"/>
                <a:gd name="connsiteY9" fmla="*/ 41968 h 68779"/>
                <a:gd name="connsiteX10" fmla="*/ 35797 w 76370"/>
                <a:gd name="connsiteY10" fmla="*/ 65502 h 68779"/>
                <a:gd name="connsiteX11" fmla="*/ 22436 w 76370"/>
                <a:gd name="connsiteY11" fmla="*/ 50471 h 68779"/>
                <a:gd name="connsiteX12" fmla="*/ 22436 w 76370"/>
                <a:gd name="connsiteY12" fmla="*/ 63 h 68779"/>
                <a:gd name="connsiteX13" fmla="*/ 117 w 76370"/>
                <a:gd name="connsiteY13" fmla="*/ 1733 h 68779"/>
                <a:gd name="connsiteX14" fmla="*/ 117 w 76370"/>
                <a:gd name="connsiteY14" fmla="*/ 6440 h 68779"/>
                <a:gd name="connsiteX15" fmla="*/ 11960 w 76370"/>
                <a:gd name="connsiteY15" fmla="*/ 20408 h 68779"/>
                <a:gd name="connsiteX16" fmla="*/ 11960 w 76370"/>
                <a:gd name="connsiteY16" fmla="*/ 43183 h 68779"/>
                <a:gd name="connsiteX17" fmla="*/ 35038 w 76370"/>
                <a:gd name="connsiteY17" fmla="*/ 68842 h 68779"/>
                <a:gd name="connsiteX18" fmla="*/ 54624 w 76370"/>
                <a:gd name="connsiteY18" fmla="*/ 55177 h 6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370" h="68779">
                  <a:moveTo>
                    <a:pt x="54624" y="55177"/>
                  </a:moveTo>
                  <a:lnTo>
                    <a:pt x="54624" y="68842"/>
                  </a:lnTo>
                  <a:lnTo>
                    <a:pt x="76488" y="67172"/>
                  </a:lnTo>
                  <a:lnTo>
                    <a:pt x="76488" y="62465"/>
                  </a:lnTo>
                  <a:cubicBezTo>
                    <a:pt x="65860" y="62465"/>
                    <a:pt x="64645" y="61402"/>
                    <a:pt x="64645" y="53963"/>
                  </a:cubicBezTo>
                  <a:lnTo>
                    <a:pt x="64645" y="63"/>
                  </a:lnTo>
                  <a:lnTo>
                    <a:pt x="42326" y="1733"/>
                  </a:lnTo>
                  <a:lnTo>
                    <a:pt x="42326" y="6440"/>
                  </a:lnTo>
                  <a:cubicBezTo>
                    <a:pt x="52954" y="6440"/>
                    <a:pt x="54169" y="7502"/>
                    <a:pt x="54169" y="14942"/>
                  </a:cubicBezTo>
                  <a:lnTo>
                    <a:pt x="54169" y="41968"/>
                  </a:lnTo>
                  <a:cubicBezTo>
                    <a:pt x="54169" y="55177"/>
                    <a:pt x="46881" y="65502"/>
                    <a:pt x="35797" y="65502"/>
                  </a:cubicBezTo>
                  <a:cubicBezTo>
                    <a:pt x="23043" y="65502"/>
                    <a:pt x="22436" y="58366"/>
                    <a:pt x="22436" y="50471"/>
                  </a:cubicBezTo>
                  <a:lnTo>
                    <a:pt x="22436" y="63"/>
                  </a:lnTo>
                  <a:lnTo>
                    <a:pt x="117" y="1733"/>
                  </a:lnTo>
                  <a:lnTo>
                    <a:pt x="117" y="6440"/>
                  </a:lnTo>
                  <a:cubicBezTo>
                    <a:pt x="11960" y="6440"/>
                    <a:pt x="11960" y="6895"/>
                    <a:pt x="11960" y="20408"/>
                  </a:cubicBezTo>
                  <a:lnTo>
                    <a:pt x="11960" y="43183"/>
                  </a:lnTo>
                  <a:cubicBezTo>
                    <a:pt x="11960" y="55025"/>
                    <a:pt x="11960" y="68842"/>
                    <a:pt x="35038" y="68842"/>
                  </a:cubicBezTo>
                  <a:cubicBezTo>
                    <a:pt x="43540" y="68842"/>
                    <a:pt x="50221" y="64591"/>
                    <a:pt x="54624" y="5517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EAC4DD7-C016-73DD-1D37-303961A761A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106577" y="2591006"/>
              <a:ext cx="76370" cy="67109"/>
            </a:xfrm>
            <a:custGeom>
              <a:avLst/>
              <a:gdLst>
                <a:gd name="connsiteX0" fmla="*/ 11965 w 76370"/>
                <a:gd name="connsiteY0" fmla="*/ 14942 h 67109"/>
                <a:gd name="connsiteX1" fmla="*/ 11965 w 76370"/>
                <a:gd name="connsiteY1" fmla="*/ 55633 h 67109"/>
                <a:gd name="connsiteX2" fmla="*/ 122 w 76370"/>
                <a:gd name="connsiteY2" fmla="*/ 62465 h 67109"/>
                <a:gd name="connsiteX3" fmla="*/ 122 w 76370"/>
                <a:gd name="connsiteY3" fmla="*/ 67172 h 67109"/>
                <a:gd name="connsiteX4" fmla="*/ 17279 w 76370"/>
                <a:gd name="connsiteY4" fmla="*/ 66716 h 67109"/>
                <a:gd name="connsiteX5" fmla="*/ 34284 w 76370"/>
                <a:gd name="connsiteY5" fmla="*/ 67172 h 67109"/>
                <a:gd name="connsiteX6" fmla="*/ 34284 w 76370"/>
                <a:gd name="connsiteY6" fmla="*/ 62465 h 67109"/>
                <a:gd name="connsiteX7" fmla="*/ 22442 w 76370"/>
                <a:gd name="connsiteY7" fmla="*/ 55633 h 67109"/>
                <a:gd name="connsiteX8" fmla="*/ 22442 w 76370"/>
                <a:gd name="connsiteY8" fmla="*/ 27696 h 67109"/>
                <a:gd name="connsiteX9" fmla="*/ 42939 w 76370"/>
                <a:gd name="connsiteY9" fmla="*/ 3403 h 67109"/>
                <a:gd name="connsiteX10" fmla="*/ 54174 w 76370"/>
                <a:gd name="connsiteY10" fmla="*/ 20256 h 67109"/>
                <a:gd name="connsiteX11" fmla="*/ 54174 w 76370"/>
                <a:gd name="connsiteY11" fmla="*/ 55633 h 67109"/>
                <a:gd name="connsiteX12" fmla="*/ 42331 w 76370"/>
                <a:gd name="connsiteY12" fmla="*/ 62465 h 67109"/>
                <a:gd name="connsiteX13" fmla="*/ 42331 w 76370"/>
                <a:gd name="connsiteY13" fmla="*/ 67172 h 67109"/>
                <a:gd name="connsiteX14" fmla="*/ 59488 w 76370"/>
                <a:gd name="connsiteY14" fmla="*/ 66716 h 67109"/>
                <a:gd name="connsiteX15" fmla="*/ 76493 w 76370"/>
                <a:gd name="connsiteY15" fmla="*/ 67172 h 67109"/>
                <a:gd name="connsiteX16" fmla="*/ 76493 w 76370"/>
                <a:gd name="connsiteY16" fmla="*/ 62465 h 67109"/>
                <a:gd name="connsiteX17" fmla="*/ 64650 w 76370"/>
                <a:gd name="connsiteY17" fmla="*/ 57910 h 67109"/>
                <a:gd name="connsiteX18" fmla="*/ 64650 w 76370"/>
                <a:gd name="connsiteY18" fmla="*/ 28911 h 67109"/>
                <a:gd name="connsiteX19" fmla="*/ 59944 w 76370"/>
                <a:gd name="connsiteY19" fmla="*/ 5681 h 67109"/>
                <a:gd name="connsiteX20" fmla="*/ 44001 w 76370"/>
                <a:gd name="connsiteY20" fmla="*/ 63 h 67109"/>
                <a:gd name="connsiteX21" fmla="*/ 21531 w 76370"/>
                <a:gd name="connsiteY21" fmla="*/ 16005 h 67109"/>
                <a:gd name="connsiteX22" fmla="*/ 21531 w 76370"/>
                <a:gd name="connsiteY22" fmla="*/ 63 h 67109"/>
                <a:gd name="connsiteX23" fmla="*/ 122 w 76370"/>
                <a:gd name="connsiteY23" fmla="*/ 1733 h 67109"/>
                <a:gd name="connsiteX24" fmla="*/ 122 w 76370"/>
                <a:gd name="connsiteY24" fmla="*/ 6440 h 67109"/>
                <a:gd name="connsiteX25" fmla="*/ 11965 w 76370"/>
                <a:gd name="connsiteY25" fmla="*/ 14942 h 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370" h="67109">
                  <a:moveTo>
                    <a:pt x="11965" y="14942"/>
                  </a:moveTo>
                  <a:lnTo>
                    <a:pt x="11965" y="55633"/>
                  </a:lnTo>
                  <a:cubicBezTo>
                    <a:pt x="11965" y="62465"/>
                    <a:pt x="10295" y="62465"/>
                    <a:pt x="122" y="62465"/>
                  </a:cubicBezTo>
                  <a:lnTo>
                    <a:pt x="122" y="67172"/>
                  </a:lnTo>
                  <a:cubicBezTo>
                    <a:pt x="5436" y="67020"/>
                    <a:pt x="13180" y="66716"/>
                    <a:pt x="17279" y="66716"/>
                  </a:cubicBezTo>
                  <a:cubicBezTo>
                    <a:pt x="21227" y="66716"/>
                    <a:pt x="29122" y="67020"/>
                    <a:pt x="34284" y="67172"/>
                  </a:cubicBezTo>
                  <a:lnTo>
                    <a:pt x="34284" y="62465"/>
                  </a:lnTo>
                  <a:cubicBezTo>
                    <a:pt x="24112" y="62465"/>
                    <a:pt x="22442" y="62465"/>
                    <a:pt x="22442" y="55633"/>
                  </a:cubicBezTo>
                  <a:lnTo>
                    <a:pt x="22442" y="27696"/>
                  </a:lnTo>
                  <a:cubicBezTo>
                    <a:pt x="22442" y="11906"/>
                    <a:pt x="33221" y="3403"/>
                    <a:pt x="42939" y="3403"/>
                  </a:cubicBezTo>
                  <a:cubicBezTo>
                    <a:pt x="52504" y="3403"/>
                    <a:pt x="54174" y="11602"/>
                    <a:pt x="54174" y="20256"/>
                  </a:cubicBezTo>
                  <a:lnTo>
                    <a:pt x="54174" y="55633"/>
                  </a:lnTo>
                  <a:cubicBezTo>
                    <a:pt x="54174" y="62465"/>
                    <a:pt x="52504" y="62465"/>
                    <a:pt x="42331" y="62465"/>
                  </a:cubicBezTo>
                  <a:lnTo>
                    <a:pt x="42331" y="67172"/>
                  </a:lnTo>
                  <a:cubicBezTo>
                    <a:pt x="47645" y="67020"/>
                    <a:pt x="55389" y="66716"/>
                    <a:pt x="59488" y="66716"/>
                  </a:cubicBezTo>
                  <a:cubicBezTo>
                    <a:pt x="63436" y="66716"/>
                    <a:pt x="71331" y="67020"/>
                    <a:pt x="76493" y="67172"/>
                  </a:cubicBezTo>
                  <a:lnTo>
                    <a:pt x="76493" y="62465"/>
                  </a:lnTo>
                  <a:cubicBezTo>
                    <a:pt x="68598" y="62465"/>
                    <a:pt x="64802" y="62465"/>
                    <a:pt x="64650" y="57910"/>
                  </a:cubicBezTo>
                  <a:lnTo>
                    <a:pt x="64650" y="28911"/>
                  </a:lnTo>
                  <a:cubicBezTo>
                    <a:pt x="64650" y="15853"/>
                    <a:pt x="64650" y="11146"/>
                    <a:pt x="59944" y="5681"/>
                  </a:cubicBezTo>
                  <a:cubicBezTo>
                    <a:pt x="57818" y="3099"/>
                    <a:pt x="52808" y="63"/>
                    <a:pt x="44001" y="63"/>
                  </a:cubicBezTo>
                  <a:cubicBezTo>
                    <a:pt x="32918" y="63"/>
                    <a:pt x="25782" y="6591"/>
                    <a:pt x="21531" y="16005"/>
                  </a:cubicBezTo>
                  <a:lnTo>
                    <a:pt x="21531" y="63"/>
                  </a:lnTo>
                  <a:lnTo>
                    <a:pt x="122" y="1733"/>
                  </a:lnTo>
                  <a:lnTo>
                    <a:pt x="122" y="6440"/>
                  </a:lnTo>
                  <a:cubicBezTo>
                    <a:pt x="10751" y="6440"/>
                    <a:pt x="11965" y="7502"/>
                    <a:pt x="11965" y="149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 descr="\documentclass{article}&#10;\usepackage{amsmath}&#10;\pagestyle{empty}&#10;\begin{document}&#10;&#10;buncher linac&#10;&#10;&#10;\end{document}" title="IguanaTex Vector Display">
            <a:extLst>
              <a:ext uri="{FF2B5EF4-FFF2-40B4-BE49-F238E27FC236}">
                <a16:creationId xmlns:a16="http://schemas.microsoft.com/office/drawing/2014/main" id="{E2DE60C1-1AE3-0388-1E3F-8CE27A3809A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193641">
            <a:off x="4857860" y="2653278"/>
            <a:ext cx="889198" cy="103218"/>
            <a:chOff x="7775940" y="3849154"/>
            <a:chExt cx="889198" cy="103218"/>
          </a:xfrm>
        </p:grpSpPr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0CA5D6D-446C-6E4C-3E3C-8D7996634F1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75940" y="3849154"/>
              <a:ext cx="75497" cy="103217"/>
            </a:xfrm>
            <a:custGeom>
              <a:avLst/>
              <a:gdLst>
                <a:gd name="connsiteX0" fmla="*/ 22129 w 75497"/>
                <a:gd name="connsiteY0" fmla="*/ 46474 h 103217"/>
                <a:gd name="connsiteX1" fmla="*/ 22129 w 75497"/>
                <a:gd name="connsiteY1" fmla="*/ 63 h 103217"/>
                <a:gd name="connsiteX2" fmla="*/ 77 w 75497"/>
                <a:gd name="connsiteY2" fmla="*/ 1673 h 103217"/>
                <a:gd name="connsiteX3" fmla="*/ 77 w 75497"/>
                <a:gd name="connsiteY3" fmla="*/ 6212 h 103217"/>
                <a:gd name="connsiteX4" fmla="*/ 12022 w 75497"/>
                <a:gd name="connsiteY4" fmla="*/ 14411 h 103217"/>
                <a:gd name="connsiteX5" fmla="*/ 12022 w 75497"/>
                <a:gd name="connsiteY5" fmla="*/ 101670 h 103217"/>
                <a:gd name="connsiteX6" fmla="*/ 15850 w 75497"/>
                <a:gd name="connsiteY6" fmla="*/ 101670 h 103217"/>
                <a:gd name="connsiteX7" fmla="*/ 21363 w 75497"/>
                <a:gd name="connsiteY7" fmla="*/ 92593 h 103217"/>
                <a:gd name="connsiteX8" fmla="*/ 41424 w 75497"/>
                <a:gd name="connsiteY8" fmla="*/ 103280 h 103217"/>
                <a:gd name="connsiteX9" fmla="*/ 75574 w 75497"/>
                <a:gd name="connsiteY9" fmla="*/ 70046 h 103217"/>
                <a:gd name="connsiteX10" fmla="*/ 43109 w 75497"/>
                <a:gd name="connsiteY10" fmla="*/ 36958 h 103217"/>
                <a:gd name="connsiteX11" fmla="*/ 22129 w 75497"/>
                <a:gd name="connsiteY11" fmla="*/ 46474 h 103217"/>
                <a:gd name="connsiteX12" fmla="*/ 22588 w 75497"/>
                <a:gd name="connsiteY12" fmla="*/ 84979 h 103217"/>
                <a:gd name="connsiteX13" fmla="*/ 22588 w 75497"/>
                <a:gd name="connsiteY13" fmla="*/ 54819 h 103217"/>
                <a:gd name="connsiteX14" fmla="*/ 24273 w 75497"/>
                <a:gd name="connsiteY14" fmla="*/ 49549 h 103217"/>
                <a:gd name="connsiteX15" fmla="*/ 42343 w 75497"/>
                <a:gd name="connsiteY15" fmla="*/ 40179 h 103217"/>
                <a:gd name="connsiteX16" fmla="*/ 58423 w 75497"/>
                <a:gd name="connsiteY16" fmla="*/ 49549 h 103217"/>
                <a:gd name="connsiteX17" fmla="*/ 62864 w 75497"/>
                <a:gd name="connsiteY17" fmla="*/ 69899 h 103217"/>
                <a:gd name="connsiteX18" fmla="*/ 58117 w 75497"/>
                <a:gd name="connsiteY18" fmla="*/ 90689 h 103217"/>
                <a:gd name="connsiteX19" fmla="*/ 40812 w 75497"/>
                <a:gd name="connsiteY19" fmla="*/ 100060 h 103217"/>
                <a:gd name="connsiteX20" fmla="*/ 24732 w 75497"/>
                <a:gd name="connsiteY20" fmla="*/ 91129 h 103217"/>
                <a:gd name="connsiteX21" fmla="*/ 22588 w 75497"/>
                <a:gd name="connsiteY21" fmla="*/ 84979 h 1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497" h="103217">
                  <a:moveTo>
                    <a:pt x="22129" y="46474"/>
                  </a:moveTo>
                  <a:lnTo>
                    <a:pt x="22129" y="63"/>
                  </a:lnTo>
                  <a:lnTo>
                    <a:pt x="77" y="1673"/>
                  </a:lnTo>
                  <a:lnTo>
                    <a:pt x="77" y="6212"/>
                  </a:lnTo>
                  <a:cubicBezTo>
                    <a:pt x="10796" y="6212"/>
                    <a:pt x="12022" y="7237"/>
                    <a:pt x="12022" y="14411"/>
                  </a:cubicBezTo>
                  <a:lnTo>
                    <a:pt x="12022" y="101670"/>
                  </a:lnTo>
                  <a:lnTo>
                    <a:pt x="15850" y="101670"/>
                  </a:lnTo>
                  <a:cubicBezTo>
                    <a:pt x="16003" y="101524"/>
                    <a:pt x="17228" y="99474"/>
                    <a:pt x="21363" y="92593"/>
                  </a:cubicBezTo>
                  <a:cubicBezTo>
                    <a:pt x="23660" y="95960"/>
                    <a:pt x="30092" y="103280"/>
                    <a:pt x="41424" y="103280"/>
                  </a:cubicBezTo>
                  <a:cubicBezTo>
                    <a:pt x="59648" y="103280"/>
                    <a:pt x="75574" y="88932"/>
                    <a:pt x="75574" y="70046"/>
                  </a:cubicBezTo>
                  <a:cubicBezTo>
                    <a:pt x="75574" y="51452"/>
                    <a:pt x="60567" y="36958"/>
                    <a:pt x="43109" y="36958"/>
                  </a:cubicBezTo>
                  <a:cubicBezTo>
                    <a:pt x="31164" y="36958"/>
                    <a:pt x="24579" y="43839"/>
                    <a:pt x="22129" y="46474"/>
                  </a:cubicBezTo>
                  <a:close/>
                  <a:moveTo>
                    <a:pt x="22588" y="84979"/>
                  </a:moveTo>
                  <a:lnTo>
                    <a:pt x="22588" y="54819"/>
                  </a:lnTo>
                  <a:cubicBezTo>
                    <a:pt x="22588" y="52038"/>
                    <a:pt x="22588" y="51891"/>
                    <a:pt x="24273" y="49549"/>
                  </a:cubicBezTo>
                  <a:cubicBezTo>
                    <a:pt x="30245" y="41350"/>
                    <a:pt x="38668" y="40179"/>
                    <a:pt x="42343" y="40179"/>
                  </a:cubicBezTo>
                  <a:cubicBezTo>
                    <a:pt x="49234" y="40179"/>
                    <a:pt x="54748" y="43985"/>
                    <a:pt x="58423" y="49549"/>
                  </a:cubicBezTo>
                  <a:cubicBezTo>
                    <a:pt x="62404" y="55551"/>
                    <a:pt x="62864" y="63897"/>
                    <a:pt x="62864" y="69899"/>
                  </a:cubicBezTo>
                  <a:cubicBezTo>
                    <a:pt x="62864" y="75317"/>
                    <a:pt x="62558" y="84101"/>
                    <a:pt x="58117" y="90689"/>
                  </a:cubicBezTo>
                  <a:cubicBezTo>
                    <a:pt x="54901" y="95228"/>
                    <a:pt x="49081" y="100060"/>
                    <a:pt x="40812" y="100060"/>
                  </a:cubicBezTo>
                  <a:cubicBezTo>
                    <a:pt x="33921" y="100060"/>
                    <a:pt x="28408" y="96546"/>
                    <a:pt x="24732" y="91129"/>
                  </a:cubicBezTo>
                  <a:cubicBezTo>
                    <a:pt x="22588" y="88054"/>
                    <a:pt x="22588" y="87615"/>
                    <a:pt x="22588" y="849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C6F60036-9D7C-1E49-9E2A-27D80823E0F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61630" y="3886049"/>
              <a:ext cx="77029" cy="66322"/>
            </a:xfrm>
            <a:custGeom>
              <a:avLst/>
              <a:gdLst>
                <a:gd name="connsiteX0" fmla="*/ 55059 w 77029"/>
                <a:gd name="connsiteY0" fmla="*/ 53209 h 66322"/>
                <a:gd name="connsiteX1" fmla="*/ 55059 w 77029"/>
                <a:gd name="connsiteY1" fmla="*/ 66386 h 66322"/>
                <a:gd name="connsiteX2" fmla="*/ 77111 w 77029"/>
                <a:gd name="connsiteY2" fmla="*/ 64775 h 66322"/>
                <a:gd name="connsiteX3" fmla="*/ 77111 w 77029"/>
                <a:gd name="connsiteY3" fmla="*/ 60237 h 66322"/>
                <a:gd name="connsiteX4" fmla="*/ 65167 w 77029"/>
                <a:gd name="connsiteY4" fmla="*/ 52038 h 66322"/>
                <a:gd name="connsiteX5" fmla="*/ 65167 w 77029"/>
                <a:gd name="connsiteY5" fmla="*/ 63 h 66322"/>
                <a:gd name="connsiteX6" fmla="*/ 42655 w 77029"/>
                <a:gd name="connsiteY6" fmla="*/ 1673 h 66322"/>
                <a:gd name="connsiteX7" fmla="*/ 42655 w 77029"/>
                <a:gd name="connsiteY7" fmla="*/ 6212 h 66322"/>
                <a:gd name="connsiteX8" fmla="*/ 54600 w 77029"/>
                <a:gd name="connsiteY8" fmla="*/ 14411 h 66322"/>
                <a:gd name="connsiteX9" fmla="*/ 54600 w 77029"/>
                <a:gd name="connsiteY9" fmla="*/ 40471 h 66322"/>
                <a:gd name="connsiteX10" fmla="*/ 36070 w 77029"/>
                <a:gd name="connsiteY10" fmla="*/ 63165 h 66322"/>
                <a:gd name="connsiteX11" fmla="*/ 22594 w 77029"/>
                <a:gd name="connsiteY11" fmla="*/ 48670 h 66322"/>
                <a:gd name="connsiteX12" fmla="*/ 22594 w 77029"/>
                <a:gd name="connsiteY12" fmla="*/ 63 h 66322"/>
                <a:gd name="connsiteX13" fmla="*/ 82 w 77029"/>
                <a:gd name="connsiteY13" fmla="*/ 1673 h 66322"/>
                <a:gd name="connsiteX14" fmla="*/ 82 w 77029"/>
                <a:gd name="connsiteY14" fmla="*/ 6212 h 66322"/>
                <a:gd name="connsiteX15" fmla="*/ 12027 w 77029"/>
                <a:gd name="connsiteY15" fmla="*/ 19681 h 66322"/>
                <a:gd name="connsiteX16" fmla="*/ 12027 w 77029"/>
                <a:gd name="connsiteY16" fmla="*/ 41643 h 66322"/>
                <a:gd name="connsiteX17" fmla="*/ 35304 w 77029"/>
                <a:gd name="connsiteY17" fmla="*/ 66386 h 66322"/>
                <a:gd name="connsiteX18" fmla="*/ 55059 w 77029"/>
                <a:gd name="connsiteY18" fmla="*/ 53209 h 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9" h="66322">
                  <a:moveTo>
                    <a:pt x="55059" y="53209"/>
                  </a:moveTo>
                  <a:lnTo>
                    <a:pt x="55059" y="66386"/>
                  </a:lnTo>
                  <a:lnTo>
                    <a:pt x="77111" y="64775"/>
                  </a:lnTo>
                  <a:lnTo>
                    <a:pt x="77111" y="60237"/>
                  </a:lnTo>
                  <a:cubicBezTo>
                    <a:pt x="66392" y="60237"/>
                    <a:pt x="65167" y="59212"/>
                    <a:pt x="65167" y="52038"/>
                  </a:cubicBezTo>
                  <a:lnTo>
                    <a:pt x="65167" y="63"/>
                  </a:lnTo>
                  <a:lnTo>
                    <a:pt x="42655" y="1673"/>
                  </a:lnTo>
                  <a:lnTo>
                    <a:pt x="42655" y="6212"/>
                  </a:lnTo>
                  <a:cubicBezTo>
                    <a:pt x="53375" y="6212"/>
                    <a:pt x="54600" y="7237"/>
                    <a:pt x="54600" y="14411"/>
                  </a:cubicBezTo>
                  <a:lnTo>
                    <a:pt x="54600" y="40471"/>
                  </a:lnTo>
                  <a:cubicBezTo>
                    <a:pt x="54600" y="53209"/>
                    <a:pt x="47249" y="63165"/>
                    <a:pt x="36070" y="63165"/>
                  </a:cubicBezTo>
                  <a:cubicBezTo>
                    <a:pt x="23206" y="63165"/>
                    <a:pt x="22594" y="56283"/>
                    <a:pt x="22594" y="48670"/>
                  </a:cubicBezTo>
                  <a:lnTo>
                    <a:pt x="22594" y="63"/>
                  </a:lnTo>
                  <a:lnTo>
                    <a:pt x="82" y="1673"/>
                  </a:lnTo>
                  <a:lnTo>
                    <a:pt x="82" y="6212"/>
                  </a:lnTo>
                  <a:cubicBezTo>
                    <a:pt x="12027" y="6212"/>
                    <a:pt x="12027" y="6651"/>
                    <a:pt x="12027" y="19681"/>
                  </a:cubicBezTo>
                  <a:lnTo>
                    <a:pt x="12027" y="41643"/>
                  </a:lnTo>
                  <a:cubicBezTo>
                    <a:pt x="12027" y="53063"/>
                    <a:pt x="12027" y="66386"/>
                    <a:pt x="35304" y="66386"/>
                  </a:cubicBezTo>
                  <a:cubicBezTo>
                    <a:pt x="43880" y="66386"/>
                    <a:pt x="50618" y="62286"/>
                    <a:pt x="55059" y="532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C70950F-D49B-A309-FE18-46CD3F6E6F2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46708" y="3886049"/>
              <a:ext cx="77029" cy="64712"/>
            </a:xfrm>
            <a:custGeom>
              <a:avLst/>
              <a:gdLst>
                <a:gd name="connsiteX0" fmla="*/ 12033 w 77029"/>
                <a:gd name="connsiteY0" fmla="*/ 14411 h 64712"/>
                <a:gd name="connsiteX1" fmla="*/ 12033 w 77029"/>
                <a:gd name="connsiteY1" fmla="*/ 53648 h 64712"/>
                <a:gd name="connsiteX2" fmla="*/ 88 w 77029"/>
                <a:gd name="connsiteY2" fmla="*/ 60237 h 64712"/>
                <a:gd name="connsiteX3" fmla="*/ 88 w 77029"/>
                <a:gd name="connsiteY3" fmla="*/ 64775 h 64712"/>
                <a:gd name="connsiteX4" fmla="*/ 17393 w 77029"/>
                <a:gd name="connsiteY4" fmla="*/ 64336 h 64712"/>
                <a:gd name="connsiteX5" fmla="*/ 34544 w 77029"/>
                <a:gd name="connsiteY5" fmla="*/ 64775 h 64712"/>
                <a:gd name="connsiteX6" fmla="*/ 34544 w 77029"/>
                <a:gd name="connsiteY6" fmla="*/ 60237 h 64712"/>
                <a:gd name="connsiteX7" fmla="*/ 22599 w 77029"/>
                <a:gd name="connsiteY7" fmla="*/ 53648 h 64712"/>
                <a:gd name="connsiteX8" fmla="*/ 22599 w 77029"/>
                <a:gd name="connsiteY8" fmla="*/ 26709 h 64712"/>
                <a:gd name="connsiteX9" fmla="*/ 43273 w 77029"/>
                <a:gd name="connsiteY9" fmla="*/ 3284 h 64712"/>
                <a:gd name="connsiteX10" fmla="*/ 54605 w 77029"/>
                <a:gd name="connsiteY10" fmla="*/ 19535 h 64712"/>
                <a:gd name="connsiteX11" fmla="*/ 54605 w 77029"/>
                <a:gd name="connsiteY11" fmla="*/ 53648 h 64712"/>
                <a:gd name="connsiteX12" fmla="*/ 42661 w 77029"/>
                <a:gd name="connsiteY12" fmla="*/ 60237 h 64712"/>
                <a:gd name="connsiteX13" fmla="*/ 42661 w 77029"/>
                <a:gd name="connsiteY13" fmla="*/ 64775 h 64712"/>
                <a:gd name="connsiteX14" fmla="*/ 59965 w 77029"/>
                <a:gd name="connsiteY14" fmla="*/ 64336 h 64712"/>
                <a:gd name="connsiteX15" fmla="*/ 77117 w 77029"/>
                <a:gd name="connsiteY15" fmla="*/ 64775 h 64712"/>
                <a:gd name="connsiteX16" fmla="*/ 77117 w 77029"/>
                <a:gd name="connsiteY16" fmla="*/ 60237 h 64712"/>
                <a:gd name="connsiteX17" fmla="*/ 65172 w 77029"/>
                <a:gd name="connsiteY17" fmla="*/ 55844 h 64712"/>
                <a:gd name="connsiteX18" fmla="*/ 65172 w 77029"/>
                <a:gd name="connsiteY18" fmla="*/ 27880 h 64712"/>
                <a:gd name="connsiteX19" fmla="*/ 60425 w 77029"/>
                <a:gd name="connsiteY19" fmla="*/ 5480 h 64712"/>
                <a:gd name="connsiteX20" fmla="*/ 44345 w 77029"/>
                <a:gd name="connsiteY20" fmla="*/ 63 h 64712"/>
                <a:gd name="connsiteX21" fmla="*/ 21680 w 77029"/>
                <a:gd name="connsiteY21" fmla="*/ 15436 h 64712"/>
                <a:gd name="connsiteX22" fmla="*/ 21680 w 77029"/>
                <a:gd name="connsiteY22" fmla="*/ 63 h 64712"/>
                <a:gd name="connsiteX23" fmla="*/ 88 w 77029"/>
                <a:gd name="connsiteY23" fmla="*/ 1673 h 64712"/>
                <a:gd name="connsiteX24" fmla="*/ 88 w 77029"/>
                <a:gd name="connsiteY24" fmla="*/ 6212 h 64712"/>
                <a:gd name="connsiteX25" fmla="*/ 12033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33" y="14411"/>
                  </a:moveTo>
                  <a:lnTo>
                    <a:pt x="12033" y="53648"/>
                  </a:lnTo>
                  <a:cubicBezTo>
                    <a:pt x="12033" y="60237"/>
                    <a:pt x="10348" y="60237"/>
                    <a:pt x="88" y="60237"/>
                  </a:cubicBezTo>
                  <a:lnTo>
                    <a:pt x="88" y="64775"/>
                  </a:lnTo>
                  <a:cubicBezTo>
                    <a:pt x="5448" y="64629"/>
                    <a:pt x="13258" y="64336"/>
                    <a:pt x="17393" y="64336"/>
                  </a:cubicBezTo>
                  <a:cubicBezTo>
                    <a:pt x="21374" y="64336"/>
                    <a:pt x="29337" y="64629"/>
                    <a:pt x="34544" y="64775"/>
                  </a:cubicBezTo>
                  <a:lnTo>
                    <a:pt x="34544" y="60237"/>
                  </a:lnTo>
                  <a:cubicBezTo>
                    <a:pt x="24284" y="60237"/>
                    <a:pt x="22599" y="60237"/>
                    <a:pt x="22599" y="53648"/>
                  </a:cubicBezTo>
                  <a:lnTo>
                    <a:pt x="22599" y="26709"/>
                  </a:lnTo>
                  <a:cubicBezTo>
                    <a:pt x="22599" y="11483"/>
                    <a:pt x="33472" y="3284"/>
                    <a:pt x="43273" y="3284"/>
                  </a:cubicBezTo>
                  <a:cubicBezTo>
                    <a:pt x="52921" y="3284"/>
                    <a:pt x="54605" y="11190"/>
                    <a:pt x="54605" y="19535"/>
                  </a:cubicBezTo>
                  <a:lnTo>
                    <a:pt x="54605" y="53648"/>
                  </a:lnTo>
                  <a:cubicBezTo>
                    <a:pt x="54605" y="60237"/>
                    <a:pt x="52921" y="60237"/>
                    <a:pt x="42661" y="60237"/>
                  </a:cubicBezTo>
                  <a:lnTo>
                    <a:pt x="42661" y="64775"/>
                  </a:lnTo>
                  <a:cubicBezTo>
                    <a:pt x="48020" y="64629"/>
                    <a:pt x="55831" y="64336"/>
                    <a:pt x="59965" y="64336"/>
                  </a:cubicBezTo>
                  <a:cubicBezTo>
                    <a:pt x="63947" y="64336"/>
                    <a:pt x="71910" y="64629"/>
                    <a:pt x="77117" y="64775"/>
                  </a:cubicBezTo>
                  <a:lnTo>
                    <a:pt x="77117" y="60237"/>
                  </a:lnTo>
                  <a:cubicBezTo>
                    <a:pt x="69154" y="60237"/>
                    <a:pt x="65325" y="60237"/>
                    <a:pt x="65172" y="55844"/>
                  </a:cubicBezTo>
                  <a:lnTo>
                    <a:pt x="65172" y="27880"/>
                  </a:lnTo>
                  <a:cubicBezTo>
                    <a:pt x="65172" y="15289"/>
                    <a:pt x="65172" y="10751"/>
                    <a:pt x="60425" y="5480"/>
                  </a:cubicBezTo>
                  <a:cubicBezTo>
                    <a:pt x="58281" y="2991"/>
                    <a:pt x="53227" y="63"/>
                    <a:pt x="44345" y="63"/>
                  </a:cubicBezTo>
                  <a:cubicBezTo>
                    <a:pt x="33166" y="63"/>
                    <a:pt x="25968" y="6358"/>
                    <a:pt x="21680" y="15436"/>
                  </a:cubicBezTo>
                  <a:lnTo>
                    <a:pt x="21680" y="63"/>
                  </a:lnTo>
                  <a:lnTo>
                    <a:pt x="88" y="1673"/>
                  </a:lnTo>
                  <a:lnTo>
                    <a:pt x="88" y="6212"/>
                  </a:lnTo>
                  <a:cubicBezTo>
                    <a:pt x="10808" y="6212"/>
                    <a:pt x="12033" y="7237"/>
                    <a:pt x="12033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7A71C7F-77CC-F75B-C6C8-43108A9F1CD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032092" y="3885171"/>
              <a:ext cx="58346" cy="67201"/>
            </a:xfrm>
            <a:custGeom>
              <a:avLst/>
              <a:gdLst>
                <a:gd name="connsiteX0" fmla="*/ 12804 w 58346"/>
                <a:gd name="connsiteY0" fmla="*/ 33737 h 67201"/>
                <a:gd name="connsiteX1" fmla="*/ 33478 w 58346"/>
                <a:gd name="connsiteY1" fmla="*/ 3723 h 67201"/>
                <a:gd name="connsiteX2" fmla="*/ 49864 w 58346"/>
                <a:gd name="connsiteY2" fmla="*/ 9140 h 67201"/>
                <a:gd name="connsiteX3" fmla="*/ 42666 w 58346"/>
                <a:gd name="connsiteY3" fmla="*/ 15875 h 67201"/>
                <a:gd name="connsiteX4" fmla="*/ 49711 w 58346"/>
                <a:gd name="connsiteY4" fmla="*/ 22610 h 67201"/>
                <a:gd name="connsiteX5" fmla="*/ 56755 w 58346"/>
                <a:gd name="connsiteY5" fmla="*/ 15728 h 67201"/>
                <a:gd name="connsiteX6" fmla="*/ 33325 w 58346"/>
                <a:gd name="connsiteY6" fmla="*/ 63 h 67201"/>
                <a:gd name="connsiteX7" fmla="*/ 93 w 58346"/>
                <a:gd name="connsiteY7" fmla="*/ 34029 h 67201"/>
                <a:gd name="connsiteX8" fmla="*/ 33018 w 58346"/>
                <a:gd name="connsiteY8" fmla="*/ 67264 h 67201"/>
                <a:gd name="connsiteX9" fmla="*/ 58439 w 58346"/>
                <a:gd name="connsiteY9" fmla="*/ 48231 h 67201"/>
                <a:gd name="connsiteX10" fmla="*/ 56449 w 58346"/>
                <a:gd name="connsiteY10" fmla="*/ 46767 h 67201"/>
                <a:gd name="connsiteX11" fmla="*/ 54458 w 58346"/>
                <a:gd name="connsiteY11" fmla="*/ 48231 h 67201"/>
                <a:gd name="connsiteX12" fmla="*/ 34397 w 58346"/>
                <a:gd name="connsiteY12" fmla="*/ 63604 h 67201"/>
                <a:gd name="connsiteX13" fmla="*/ 12804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04" y="33737"/>
                  </a:moveTo>
                  <a:cubicBezTo>
                    <a:pt x="12804" y="9872"/>
                    <a:pt x="25361" y="3723"/>
                    <a:pt x="33478" y="3723"/>
                  </a:cubicBezTo>
                  <a:cubicBezTo>
                    <a:pt x="34856" y="3723"/>
                    <a:pt x="44504" y="3869"/>
                    <a:pt x="49864" y="9140"/>
                  </a:cubicBezTo>
                  <a:cubicBezTo>
                    <a:pt x="43585" y="9579"/>
                    <a:pt x="42666" y="13972"/>
                    <a:pt x="42666" y="15875"/>
                  </a:cubicBezTo>
                  <a:cubicBezTo>
                    <a:pt x="42666" y="19681"/>
                    <a:pt x="45423" y="22610"/>
                    <a:pt x="49711" y="22610"/>
                  </a:cubicBezTo>
                  <a:cubicBezTo>
                    <a:pt x="53692" y="22610"/>
                    <a:pt x="56755" y="20121"/>
                    <a:pt x="56755" y="15728"/>
                  </a:cubicBezTo>
                  <a:cubicBezTo>
                    <a:pt x="56755" y="5773"/>
                    <a:pt x="45116" y="63"/>
                    <a:pt x="33325" y="63"/>
                  </a:cubicBezTo>
                  <a:cubicBezTo>
                    <a:pt x="14182" y="63"/>
                    <a:pt x="93" y="15875"/>
                    <a:pt x="93" y="34029"/>
                  </a:cubicBezTo>
                  <a:cubicBezTo>
                    <a:pt x="93" y="52770"/>
                    <a:pt x="15254" y="67264"/>
                    <a:pt x="33018" y="67264"/>
                  </a:cubicBezTo>
                  <a:cubicBezTo>
                    <a:pt x="53539" y="67264"/>
                    <a:pt x="58439" y="49695"/>
                    <a:pt x="58439" y="48231"/>
                  </a:cubicBezTo>
                  <a:cubicBezTo>
                    <a:pt x="58439" y="46767"/>
                    <a:pt x="56908" y="46767"/>
                    <a:pt x="56449" y="46767"/>
                  </a:cubicBezTo>
                  <a:cubicBezTo>
                    <a:pt x="55070" y="46767"/>
                    <a:pt x="54764" y="47353"/>
                    <a:pt x="54458" y="48231"/>
                  </a:cubicBezTo>
                  <a:cubicBezTo>
                    <a:pt x="50017" y="61847"/>
                    <a:pt x="40063" y="63604"/>
                    <a:pt x="34397" y="63604"/>
                  </a:cubicBezTo>
                  <a:cubicBezTo>
                    <a:pt x="26280" y="63604"/>
                    <a:pt x="12804" y="57308"/>
                    <a:pt x="12804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A968BBD-1A22-FA92-D014-F4BD1C1F695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95594" y="3849154"/>
              <a:ext cx="77029" cy="101607"/>
            </a:xfrm>
            <a:custGeom>
              <a:avLst/>
              <a:gdLst>
                <a:gd name="connsiteX0" fmla="*/ 12042 w 77029"/>
                <a:gd name="connsiteY0" fmla="*/ 90543 h 101607"/>
                <a:gd name="connsiteX1" fmla="*/ 97 w 77029"/>
                <a:gd name="connsiteY1" fmla="*/ 97131 h 101607"/>
                <a:gd name="connsiteX2" fmla="*/ 97 w 77029"/>
                <a:gd name="connsiteY2" fmla="*/ 101670 h 101607"/>
                <a:gd name="connsiteX3" fmla="*/ 17402 w 77029"/>
                <a:gd name="connsiteY3" fmla="*/ 101231 h 101607"/>
                <a:gd name="connsiteX4" fmla="*/ 34554 w 77029"/>
                <a:gd name="connsiteY4" fmla="*/ 101670 h 101607"/>
                <a:gd name="connsiteX5" fmla="*/ 34554 w 77029"/>
                <a:gd name="connsiteY5" fmla="*/ 97131 h 101607"/>
                <a:gd name="connsiteX6" fmla="*/ 22609 w 77029"/>
                <a:gd name="connsiteY6" fmla="*/ 90543 h 101607"/>
                <a:gd name="connsiteX7" fmla="*/ 22609 w 77029"/>
                <a:gd name="connsiteY7" fmla="*/ 63604 h 101607"/>
                <a:gd name="connsiteX8" fmla="*/ 43283 w 77029"/>
                <a:gd name="connsiteY8" fmla="*/ 40179 h 101607"/>
                <a:gd name="connsiteX9" fmla="*/ 54615 w 77029"/>
                <a:gd name="connsiteY9" fmla="*/ 56430 h 101607"/>
                <a:gd name="connsiteX10" fmla="*/ 54615 w 77029"/>
                <a:gd name="connsiteY10" fmla="*/ 90543 h 101607"/>
                <a:gd name="connsiteX11" fmla="*/ 42670 w 77029"/>
                <a:gd name="connsiteY11" fmla="*/ 97131 h 101607"/>
                <a:gd name="connsiteX12" fmla="*/ 42670 w 77029"/>
                <a:gd name="connsiteY12" fmla="*/ 101670 h 101607"/>
                <a:gd name="connsiteX13" fmla="*/ 59975 w 77029"/>
                <a:gd name="connsiteY13" fmla="*/ 101231 h 101607"/>
                <a:gd name="connsiteX14" fmla="*/ 77127 w 77029"/>
                <a:gd name="connsiteY14" fmla="*/ 101670 h 101607"/>
                <a:gd name="connsiteX15" fmla="*/ 77127 w 77029"/>
                <a:gd name="connsiteY15" fmla="*/ 97131 h 101607"/>
                <a:gd name="connsiteX16" fmla="*/ 65182 w 77029"/>
                <a:gd name="connsiteY16" fmla="*/ 92739 h 101607"/>
                <a:gd name="connsiteX17" fmla="*/ 65182 w 77029"/>
                <a:gd name="connsiteY17" fmla="*/ 64775 h 101607"/>
                <a:gd name="connsiteX18" fmla="*/ 60434 w 77029"/>
                <a:gd name="connsiteY18" fmla="*/ 42375 h 101607"/>
                <a:gd name="connsiteX19" fmla="*/ 44355 w 77029"/>
                <a:gd name="connsiteY19" fmla="*/ 36958 h 101607"/>
                <a:gd name="connsiteX20" fmla="*/ 22150 w 77029"/>
                <a:gd name="connsiteY20" fmla="*/ 51306 h 101607"/>
                <a:gd name="connsiteX21" fmla="*/ 22150 w 77029"/>
                <a:gd name="connsiteY21" fmla="*/ 63 h 101607"/>
                <a:gd name="connsiteX22" fmla="*/ 97 w 77029"/>
                <a:gd name="connsiteY22" fmla="*/ 1673 h 101607"/>
                <a:gd name="connsiteX23" fmla="*/ 97 w 77029"/>
                <a:gd name="connsiteY23" fmla="*/ 6212 h 101607"/>
                <a:gd name="connsiteX24" fmla="*/ 12042 w 77029"/>
                <a:gd name="connsiteY24" fmla="*/ 14411 h 101607"/>
                <a:gd name="connsiteX25" fmla="*/ 12042 w 77029"/>
                <a:gd name="connsiteY25" fmla="*/ 9054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101607">
                  <a:moveTo>
                    <a:pt x="12042" y="90543"/>
                  </a:moveTo>
                  <a:cubicBezTo>
                    <a:pt x="12042" y="97131"/>
                    <a:pt x="10358" y="97131"/>
                    <a:pt x="97" y="97131"/>
                  </a:cubicBezTo>
                  <a:lnTo>
                    <a:pt x="97" y="101670"/>
                  </a:lnTo>
                  <a:cubicBezTo>
                    <a:pt x="5457" y="101524"/>
                    <a:pt x="13267" y="101231"/>
                    <a:pt x="17402" y="101231"/>
                  </a:cubicBezTo>
                  <a:cubicBezTo>
                    <a:pt x="21384" y="101231"/>
                    <a:pt x="29347" y="101524"/>
                    <a:pt x="34554" y="101670"/>
                  </a:cubicBezTo>
                  <a:lnTo>
                    <a:pt x="34554" y="97131"/>
                  </a:lnTo>
                  <a:cubicBezTo>
                    <a:pt x="24294" y="97131"/>
                    <a:pt x="22609" y="97131"/>
                    <a:pt x="22609" y="90543"/>
                  </a:cubicBezTo>
                  <a:lnTo>
                    <a:pt x="22609" y="63604"/>
                  </a:lnTo>
                  <a:cubicBezTo>
                    <a:pt x="22609" y="48377"/>
                    <a:pt x="33482" y="40179"/>
                    <a:pt x="43283" y="40179"/>
                  </a:cubicBezTo>
                  <a:cubicBezTo>
                    <a:pt x="52931" y="40179"/>
                    <a:pt x="54615" y="48085"/>
                    <a:pt x="54615" y="56430"/>
                  </a:cubicBezTo>
                  <a:lnTo>
                    <a:pt x="54615" y="90543"/>
                  </a:lnTo>
                  <a:cubicBezTo>
                    <a:pt x="54615" y="97131"/>
                    <a:pt x="52931" y="97131"/>
                    <a:pt x="42670" y="97131"/>
                  </a:cubicBezTo>
                  <a:lnTo>
                    <a:pt x="42670" y="101670"/>
                  </a:lnTo>
                  <a:cubicBezTo>
                    <a:pt x="48030" y="101524"/>
                    <a:pt x="55840" y="101231"/>
                    <a:pt x="59975" y="101231"/>
                  </a:cubicBezTo>
                  <a:cubicBezTo>
                    <a:pt x="63957" y="101231"/>
                    <a:pt x="71920" y="101524"/>
                    <a:pt x="77127" y="101670"/>
                  </a:cubicBezTo>
                  <a:lnTo>
                    <a:pt x="77127" y="97131"/>
                  </a:lnTo>
                  <a:cubicBezTo>
                    <a:pt x="69163" y="97131"/>
                    <a:pt x="65335" y="97131"/>
                    <a:pt x="65182" y="92739"/>
                  </a:cubicBezTo>
                  <a:lnTo>
                    <a:pt x="65182" y="64775"/>
                  </a:lnTo>
                  <a:cubicBezTo>
                    <a:pt x="65182" y="52184"/>
                    <a:pt x="65182" y="47645"/>
                    <a:pt x="60434" y="42375"/>
                  </a:cubicBezTo>
                  <a:cubicBezTo>
                    <a:pt x="58291" y="39886"/>
                    <a:pt x="53237" y="36958"/>
                    <a:pt x="44355" y="36958"/>
                  </a:cubicBezTo>
                  <a:cubicBezTo>
                    <a:pt x="31491" y="36958"/>
                    <a:pt x="24753" y="45742"/>
                    <a:pt x="22150" y="51306"/>
                  </a:cubicBezTo>
                  <a:lnTo>
                    <a:pt x="22150" y="63"/>
                  </a:lnTo>
                  <a:lnTo>
                    <a:pt x="97" y="1673"/>
                  </a:lnTo>
                  <a:lnTo>
                    <a:pt x="97" y="6212"/>
                  </a:lnTo>
                  <a:cubicBezTo>
                    <a:pt x="10817" y="6212"/>
                    <a:pt x="12042" y="7237"/>
                    <a:pt x="12042" y="14411"/>
                  </a:cubicBezTo>
                  <a:lnTo>
                    <a:pt x="12042" y="9054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D55B1EDB-525A-7AB6-5976-21998462569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80059" y="3885171"/>
              <a:ext cx="59265" cy="67201"/>
            </a:xfrm>
            <a:custGeom>
              <a:avLst/>
              <a:gdLst>
                <a:gd name="connsiteX0" fmla="*/ 12967 w 59265"/>
                <a:gd name="connsiteY0" fmla="*/ 28759 h 67201"/>
                <a:gd name="connsiteX1" fmla="*/ 31956 w 59265"/>
                <a:gd name="connsiteY1" fmla="*/ 3284 h 67201"/>
                <a:gd name="connsiteX2" fmla="*/ 49261 w 59265"/>
                <a:gd name="connsiteY2" fmla="*/ 28759 h 67201"/>
                <a:gd name="connsiteX3" fmla="*/ 12967 w 59265"/>
                <a:gd name="connsiteY3" fmla="*/ 28759 h 67201"/>
                <a:gd name="connsiteX4" fmla="*/ 12814 w 59265"/>
                <a:gd name="connsiteY4" fmla="*/ 31833 h 67201"/>
                <a:gd name="connsiteX5" fmla="*/ 55540 w 59265"/>
                <a:gd name="connsiteY5" fmla="*/ 31833 h 67201"/>
                <a:gd name="connsiteX6" fmla="*/ 59368 w 59265"/>
                <a:gd name="connsiteY6" fmla="*/ 28759 h 67201"/>
                <a:gd name="connsiteX7" fmla="*/ 31956 w 59265"/>
                <a:gd name="connsiteY7" fmla="*/ 63 h 67201"/>
                <a:gd name="connsiteX8" fmla="*/ 103 w 59265"/>
                <a:gd name="connsiteY8" fmla="*/ 33444 h 67201"/>
                <a:gd name="connsiteX9" fmla="*/ 33794 w 59265"/>
                <a:gd name="connsiteY9" fmla="*/ 67264 h 67201"/>
                <a:gd name="connsiteX10" fmla="*/ 59368 w 59265"/>
                <a:gd name="connsiteY10" fmla="*/ 48231 h 67201"/>
                <a:gd name="connsiteX11" fmla="*/ 57377 w 59265"/>
                <a:gd name="connsiteY11" fmla="*/ 46474 h 67201"/>
                <a:gd name="connsiteX12" fmla="*/ 55386 w 59265"/>
                <a:gd name="connsiteY12" fmla="*/ 48524 h 67201"/>
                <a:gd name="connsiteX13" fmla="*/ 34713 w 59265"/>
                <a:gd name="connsiteY13" fmla="*/ 63604 h 67201"/>
                <a:gd name="connsiteX14" fmla="*/ 17408 w 59265"/>
                <a:gd name="connsiteY14" fmla="*/ 53795 h 67201"/>
                <a:gd name="connsiteX15" fmla="*/ 12814 w 59265"/>
                <a:gd name="connsiteY15" fmla="*/ 31833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265" h="67201">
                  <a:moveTo>
                    <a:pt x="12967" y="28759"/>
                  </a:moveTo>
                  <a:cubicBezTo>
                    <a:pt x="13886" y="6944"/>
                    <a:pt x="26749" y="3284"/>
                    <a:pt x="31956" y="3284"/>
                  </a:cubicBezTo>
                  <a:cubicBezTo>
                    <a:pt x="47729" y="3284"/>
                    <a:pt x="49261" y="23049"/>
                    <a:pt x="49261" y="28759"/>
                  </a:cubicBezTo>
                  <a:lnTo>
                    <a:pt x="12967" y="28759"/>
                  </a:lnTo>
                  <a:close/>
                  <a:moveTo>
                    <a:pt x="12814" y="31833"/>
                  </a:moveTo>
                  <a:lnTo>
                    <a:pt x="55540" y="31833"/>
                  </a:lnTo>
                  <a:cubicBezTo>
                    <a:pt x="58909" y="31833"/>
                    <a:pt x="59368" y="31833"/>
                    <a:pt x="59368" y="28759"/>
                  </a:cubicBezTo>
                  <a:cubicBezTo>
                    <a:pt x="59368" y="14264"/>
                    <a:pt x="51098" y="63"/>
                    <a:pt x="31956" y="63"/>
                  </a:cubicBezTo>
                  <a:cubicBezTo>
                    <a:pt x="14192" y="63"/>
                    <a:pt x="103" y="15143"/>
                    <a:pt x="103" y="33444"/>
                  </a:cubicBezTo>
                  <a:cubicBezTo>
                    <a:pt x="103" y="53063"/>
                    <a:pt x="16183" y="67264"/>
                    <a:pt x="33794" y="67264"/>
                  </a:cubicBezTo>
                  <a:cubicBezTo>
                    <a:pt x="52477" y="67264"/>
                    <a:pt x="59368" y="51013"/>
                    <a:pt x="59368" y="48231"/>
                  </a:cubicBezTo>
                  <a:cubicBezTo>
                    <a:pt x="59368" y="46767"/>
                    <a:pt x="58143" y="46474"/>
                    <a:pt x="57377" y="46474"/>
                  </a:cubicBezTo>
                  <a:cubicBezTo>
                    <a:pt x="55999" y="46474"/>
                    <a:pt x="55693" y="47353"/>
                    <a:pt x="55386" y="48524"/>
                  </a:cubicBezTo>
                  <a:cubicBezTo>
                    <a:pt x="50026" y="63604"/>
                    <a:pt x="36244" y="63604"/>
                    <a:pt x="34713" y="63604"/>
                  </a:cubicBezTo>
                  <a:cubicBezTo>
                    <a:pt x="27056" y="63604"/>
                    <a:pt x="20930" y="59212"/>
                    <a:pt x="17408" y="53795"/>
                  </a:cubicBezTo>
                  <a:cubicBezTo>
                    <a:pt x="12814" y="46767"/>
                    <a:pt x="12814" y="37104"/>
                    <a:pt x="12814" y="3183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8FDB108E-41B4-0470-7B9B-9237B6F17B8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48121" y="3886049"/>
              <a:ext cx="51454" cy="64712"/>
            </a:xfrm>
            <a:custGeom>
              <a:avLst/>
              <a:gdLst>
                <a:gd name="connsiteX0" fmla="*/ 21394 w 51454"/>
                <a:gd name="connsiteY0" fmla="*/ 16168 h 64712"/>
                <a:gd name="connsiteX1" fmla="*/ 21394 w 51454"/>
                <a:gd name="connsiteY1" fmla="*/ 63 h 64712"/>
                <a:gd name="connsiteX2" fmla="*/ 107 w 51454"/>
                <a:gd name="connsiteY2" fmla="*/ 1673 h 64712"/>
                <a:gd name="connsiteX3" fmla="*/ 107 w 51454"/>
                <a:gd name="connsiteY3" fmla="*/ 6212 h 64712"/>
                <a:gd name="connsiteX4" fmla="*/ 12052 w 51454"/>
                <a:gd name="connsiteY4" fmla="*/ 14411 h 64712"/>
                <a:gd name="connsiteX5" fmla="*/ 12052 w 51454"/>
                <a:gd name="connsiteY5" fmla="*/ 53648 h 64712"/>
                <a:gd name="connsiteX6" fmla="*/ 107 w 51454"/>
                <a:gd name="connsiteY6" fmla="*/ 60237 h 64712"/>
                <a:gd name="connsiteX7" fmla="*/ 107 w 51454"/>
                <a:gd name="connsiteY7" fmla="*/ 64775 h 64712"/>
                <a:gd name="connsiteX8" fmla="*/ 17565 w 51454"/>
                <a:gd name="connsiteY8" fmla="*/ 64336 h 64712"/>
                <a:gd name="connsiteX9" fmla="*/ 37014 w 51454"/>
                <a:gd name="connsiteY9" fmla="*/ 64775 h 64712"/>
                <a:gd name="connsiteX10" fmla="*/ 37014 w 51454"/>
                <a:gd name="connsiteY10" fmla="*/ 60237 h 64712"/>
                <a:gd name="connsiteX11" fmla="*/ 33798 w 51454"/>
                <a:gd name="connsiteY11" fmla="*/ 60237 h 64712"/>
                <a:gd name="connsiteX12" fmla="*/ 22160 w 51454"/>
                <a:gd name="connsiteY12" fmla="*/ 53355 h 64712"/>
                <a:gd name="connsiteX13" fmla="*/ 22160 w 51454"/>
                <a:gd name="connsiteY13" fmla="*/ 30808 h 64712"/>
                <a:gd name="connsiteX14" fmla="*/ 40230 w 51454"/>
                <a:gd name="connsiteY14" fmla="*/ 3284 h 64712"/>
                <a:gd name="connsiteX15" fmla="*/ 41915 w 51454"/>
                <a:gd name="connsiteY15" fmla="*/ 3430 h 64712"/>
                <a:gd name="connsiteX16" fmla="*/ 38392 w 51454"/>
                <a:gd name="connsiteY16" fmla="*/ 9140 h 64712"/>
                <a:gd name="connsiteX17" fmla="*/ 44977 w 51454"/>
                <a:gd name="connsiteY17" fmla="*/ 15436 h 64712"/>
                <a:gd name="connsiteX18" fmla="*/ 51562 w 51454"/>
                <a:gd name="connsiteY18" fmla="*/ 8994 h 64712"/>
                <a:gd name="connsiteX19" fmla="*/ 40230 w 51454"/>
                <a:gd name="connsiteY19" fmla="*/ 63 h 64712"/>
                <a:gd name="connsiteX20" fmla="*/ 21394 w 51454"/>
                <a:gd name="connsiteY20" fmla="*/ 16168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454" h="64712">
                  <a:moveTo>
                    <a:pt x="21394" y="16168"/>
                  </a:moveTo>
                  <a:lnTo>
                    <a:pt x="21394" y="63"/>
                  </a:lnTo>
                  <a:lnTo>
                    <a:pt x="107" y="1673"/>
                  </a:lnTo>
                  <a:lnTo>
                    <a:pt x="107" y="6212"/>
                  </a:lnTo>
                  <a:cubicBezTo>
                    <a:pt x="10827" y="6212"/>
                    <a:pt x="12052" y="7237"/>
                    <a:pt x="12052" y="14411"/>
                  </a:cubicBezTo>
                  <a:lnTo>
                    <a:pt x="12052" y="53648"/>
                  </a:lnTo>
                  <a:cubicBezTo>
                    <a:pt x="12052" y="60237"/>
                    <a:pt x="10368" y="60237"/>
                    <a:pt x="107" y="60237"/>
                  </a:cubicBezTo>
                  <a:lnTo>
                    <a:pt x="107" y="64775"/>
                  </a:lnTo>
                  <a:cubicBezTo>
                    <a:pt x="6080" y="64629"/>
                    <a:pt x="13277" y="64336"/>
                    <a:pt x="17565" y="64336"/>
                  </a:cubicBezTo>
                  <a:cubicBezTo>
                    <a:pt x="23691" y="64336"/>
                    <a:pt x="30888" y="64336"/>
                    <a:pt x="37014" y="64775"/>
                  </a:cubicBezTo>
                  <a:lnTo>
                    <a:pt x="37014" y="60237"/>
                  </a:lnTo>
                  <a:lnTo>
                    <a:pt x="33798" y="60237"/>
                  </a:lnTo>
                  <a:cubicBezTo>
                    <a:pt x="22466" y="60237"/>
                    <a:pt x="22160" y="58626"/>
                    <a:pt x="22160" y="53355"/>
                  </a:cubicBezTo>
                  <a:lnTo>
                    <a:pt x="22160" y="30808"/>
                  </a:lnTo>
                  <a:cubicBezTo>
                    <a:pt x="22160" y="16314"/>
                    <a:pt x="28591" y="3284"/>
                    <a:pt x="40230" y="3284"/>
                  </a:cubicBezTo>
                  <a:cubicBezTo>
                    <a:pt x="41302" y="3284"/>
                    <a:pt x="41608" y="3284"/>
                    <a:pt x="41915" y="3430"/>
                  </a:cubicBezTo>
                  <a:cubicBezTo>
                    <a:pt x="41455" y="3577"/>
                    <a:pt x="38392" y="5333"/>
                    <a:pt x="38392" y="9140"/>
                  </a:cubicBezTo>
                  <a:cubicBezTo>
                    <a:pt x="38392" y="13240"/>
                    <a:pt x="41608" y="15436"/>
                    <a:pt x="44977" y="15436"/>
                  </a:cubicBezTo>
                  <a:cubicBezTo>
                    <a:pt x="47734" y="15436"/>
                    <a:pt x="51562" y="13679"/>
                    <a:pt x="51562" y="8994"/>
                  </a:cubicBezTo>
                  <a:cubicBezTo>
                    <a:pt x="51562" y="4309"/>
                    <a:pt x="46815" y="63"/>
                    <a:pt x="40230" y="63"/>
                  </a:cubicBezTo>
                  <a:cubicBezTo>
                    <a:pt x="29051" y="63"/>
                    <a:pt x="23538" y="9872"/>
                    <a:pt x="21394" y="161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368FF39-ED48-8CAB-9941-C03E5BB0153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359913" y="3849154"/>
              <a:ext cx="33996" cy="101607"/>
            </a:xfrm>
            <a:custGeom>
              <a:avLst/>
              <a:gdLst>
                <a:gd name="connsiteX0" fmla="*/ 22167 w 33996"/>
                <a:gd name="connsiteY0" fmla="*/ 63 h 101607"/>
                <a:gd name="connsiteX1" fmla="*/ 115 w 33996"/>
                <a:gd name="connsiteY1" fmla="*/ 1673 h 101607"/>
                <a:gd name="connsiteX2" fmla="*/ 115 w 33996"/>
                <a:gd name="connsiteY2" fmla="*/ 6212 h 101607"/>
                <a:gd name="connsiteX3" fmla="*/ 12060 w 33996"/>
                <a:gd name="connsiteY3" fmla="*/ 14411 h 101607"/>
                <a:gd name="connsiteX4" fmla="*/ 12060 w 33996"/>
                <a:gd name="connsiteY4" fmla="*/ 90543 h 101607"/>
                <a:gd name="connsiteX5" fmla="*/ 115 w 33996"/>
                <a:gd name="connsiteY5" fmla="*/ 97131 h 101607"/>
                <a:gd name="connsiteX6" fmla="*/ 115 w 33996"/>
                <a:gd name="connsiteY6" fmla="*/ 101670 h 101607"/>
                <a:gd name="connsiteX7" fmla="*/ 17113 w 33996"/>
                <a:gd name="connsiteY7" fmla="*/ 101231 h 101607"/>
                <a:gd name="connsiteX8" fmla="*/ 34112 w 33996"/>
                <a:gd name="connsiteY8" fmla="*/ 101670 h 101607"/>
                <a:gd name="connsiteX9" fmla="*/ 34112 w 33996"/>
                <a:gd name="connsiteY9" fmla="*/ 97131 h 101607"/>
                <a:gd name="connsiteX10" fmla="*/ 22167 w 33996"/>
                <a:gd name="connsiteY10" fmla="*/ 90543 h 101607"/>
                <a:gd name="connsiteX11" fmla="*/ 22167 w 33996"/>
                <a:gd name="connsiteY11" fmla="*/ 63 h 10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96" h="101607">
                  <a:moveTo>
                    <a:pt x="22167" y="63"/>
                  </a:moveTo>
                  <a:lnTo>
                    <a:pt x="115" y="1673"/>
                  </a:lnTo>
                  <a:lnTo>
                    <a:pt x="115" y="6212"/>
                  </a:lnTo>
                  <a:cubicBezTo>
                    <a:pt x="10834" y="6212"/>
                    <a:pt x="12060" y="7237"/>
                    <a:pt x="12060" y="14411"/>
                  </a:cubicBezTo>
                  <a:lnTo>
                    <a:pt x="12060" y="90543"/>
                  </a:lnTo>
                  <a:cubicBezTo>
                    <a:pt x="12060" y="97131"/>
                    <a:pt x="10375" y="97131"/>
                    <a:pt x="115" y="97131"/>
                  </a:cubicBezTo>
                  <a:lnTo>
                    <a:pt x="115" y="101670"/>
                  </a:lnTo>
                  <a:cubicBezTo>
                    <a:pt x="5168" y="101524"/>
                    <a:pt x="13285" y="101231"/>
                    <a:pt x="17113" y="101231"/>
                  </a:cubicBezTo>
                  <a:cubicBezTo>
                    <a:pt x="20942" y="101231"/>
                    <a:pt x="28445" y="101524"/>
                    <a:pt x="34112" y="101670"/>
                  </a:cubicBezTo>
                  <a:lnTo>
                    <a:pt x="34112" y="97131"/>
                  </a:lnTo>
                  <a:cubicBezTo>
                    <a:pt x="23851" y="97131"/>
                    <a:pt x="22167" y="97131"/>
                    <a:pt x="22167" y="90543"/>
                  </a:cubicBezTo>
                  <a:lnTo>
                    <a:pt x="2216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8BCA633-684E-4D7B-CE7E-66F958132B3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402452" y="3852815"/>
              <a:ext cx="32771" cy="97947"/>
            </a:xfrm>
            <a:custGeom>
              <a:avLst/>
              <a:gdLst>
                <a:gd name="connsiteX0" fmla="*/ 22170 w 32771"/>
                <a:gd name="connsiteY0" fmla="*/ 33297 h 97947"/>
                <a:gd name="connsiteX1" fmla="*/ 730 w 32771"/>
                <a:gd name="connsiteY1" fmla="*/ 34908 h 97947"/>
                <a:gd name="connsiteX2" fmla="*/ 730 w 32771"/>
                <a:gd name="connsiteY2" fmla="*/ 39447 h 97947"/>
                <a:gd name="connsiteX3" fmla="*/ 12062 w 32771"/>
                <a:gd name="connsiteY3" fmla="*/ 47499 h 97947"/>
                <a:gd name="connsiteX4" fmla="*/ 12062 w 32771"/>
                <a:gd name="connsiteY4" fmla="*/ 86883 h 97947"/>
                <a:gd name="connsiteX5" fmla="*/ 117 w 32771"/>
                <a:gd name="connsiteY5" fmla="*/ 93471 h 97947"/>
                <a:gd name="connsiteX6" fmla="*/ 117 w 32771"/>
                <a:gd name="connsiteY6" fmla="*/ 98010 h 97947"/>
                <a:gd name="connsiteX7" fmla="*/ 16963 w 32771"/>
                <a:gd name="connsiteY7" fmla="*/ 97571 h 97947"/>
                <a:gd name="connsiteX8" fmla="*/ 32889 w 32771"/>
                <a:gd name="connsiteY8" fmla="*/ 98010 h 97947"/>
                <a:gd name="connsiteX9" fmla="*/ 32889 w 32771"/>
                <a:gd name="connsiteY9" fmla="*/ 93471 h 97947"/>
                <a:gd name="connsiteX10" fmla="*/ 22170 w 32771"/>
                <a:gd name="connsiteY10" fmla="*/ 87029 h 97947"/>
                <a:gd name="connsiteX11" fmla="*/ 22170 w 32771"/>
                <a:gd name="connsiteY11" fmla="*/ 33297 h 97947"/>
                <a:gd name="connsiteX12" fmla="*/ 22782 w 32771"/>
                <a:gd name="connsiteY12" fmla="*/ 7822 h 97947"/>
                <a:gd name="connsiteX13" fmla="*/ 14666 w 32771"/>
                <a:gd name="connsiteY13" fmla="*/ 63 h 97947"/>
                <a:gd name="connsiteX14" fmla="*/ 6549 w 32771"/>
                <a:gd name="connsiteY14" fmla="*/ 7822 h 97947"/>
                <a:gd name="connsiteX15" fmla="*/ 14666 w 32771"/>
                <a:gd name="connsiteY15" fmla="*/ 15582 h 97947"/>
                <a:gd name="connsiteX16" fmla="*/ 22782 w 32771"/>
                <a:gd name="connsiteY16" fmla="*/ 7822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771" h="97947">
                  <a:moveTo>
                    <a:pt x="22170" y="33297"/>
                  </a:moveTo>
                  <a:lnTo>
                    <a:pt x="730" y="34908"/>
                  </a:lnTo>
                  <a:lnTo>
                    <a:pt x="730" y="39447"/>
                  </a:lnTo>
                  <a:cubicBezTo>
                    <a:pt x="10684" y="39447"/>
                    <a:pt x="12062" y="40325"/>
                    <a:pt x="12062" y="47499"/>
                  </a:cubicBezTo>
                  <a:lnTo>
                    <a:pt x="12062" y="86883"/>
                  </a:lnTo>
                  <a:cubicBezTo>
                    <a:pt x="12062" y="93471"/>
                    <a:pt x="10378" y="93471"/>
                    <a:pt x="117" y="93471"/>
                  </a:cubicBezTo>
                  <a:lnTo>
                    <a:pt x="117" y="98010"/>
                  </a:lnTo>
                  <a:cubicBezTo>
                    <a:pt x="5018" y="97863"/>
                    <a:pt x="13287" y="97571"/>
                    <a:pt x="16963" y="97571"/>
                  </a:cubicBezTo>
                  <a:cubicBezTo>
                    <a:pt x="22323" y="97571"/>
                    <a:pt x="27683" y="97863"/>
                    <a:pt x="32889" y="98010"/>
                  </a:cubicBezTo>
                  <a:lnTo>
                    <a:pt x="32889" y="93471"/>
                  </a:lnTo>
                  <a:cubicBezTo>
                    <a:pt x="22782" y="93471"/>
                    <a:pt x="22170" y="92739"/>
                    <a:pt x="22170" y="87029"/>
                  </a:cubicBezTo>
                  <a:lnTo>
                    <a:pt x="22170" y="33297"/>
                  </a:lnTo>
                  <a:close/>
                  <a:moveTo>
                    <a:pt x="22782" y="7822"/>
                  </a:moveTo>
                  <a:cubicBezTo>
                    <a:pt x="22782" y="3137"/>
                    <a:pt x="18954" y="63"/>
                    <a:pt x="14666" y="63"/>
                  </a:cubicBezTo>
                  <a:cubicBezTo>
                    <a:pt x="9918" y="63"/>
                    <a:pt x="6549" y="4016"/>
                    <a:pt x="6549" y="7822"/>
                  </a:cubicBezTo>
                  <a:cubicBezTo>
                    <a:pt x="6549" y="11775"/>
                    <a:pt x="9918" y="15582"/>
                    <a:pt x="14666" y="15582"/>
                  </a:cubicBezTo>
                  <a:cubicBezTo>
                    <a:pt x="18954" y="15582"/>
                    <a:pt x="22782" y="12507"/>
                    <a:pt x="22782" y="7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DD3BEC9-8BED-0542-29B7-DD293C087CE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44838" y="3886049"/>
              <a:ext cx="77029" cy="64712"/>
            </a:xfrm>
            <a:custGeom>
              <a:avLst/>
              <a:gdLst>
                <a:gd name="connsiteX0" fmla="*/ 12065 w 77029"/>
                <a:gd name="connsiteY0" fmla="*/ 14411 h 64712"/>
                <a:gd name="connsiteX1" fmla="*/ 12065 w 77029"/>
                <a:gd name="connsiteY1" fmla="*/ 53648 h 64712"/>
                <a:gd name="connsiteX2" fmla="*/ 120 w 77029"/>
                <a:gd name="connsiteY2" fmla="*/ 60237 h 64712"/>
                <a:gd name="connsiteX3" fmla="*/ 120 w 77029"/>
                <a:gd name="connsiteY3" fmla="*/ 64775 h 64712"/>
                <a:gd name="connsiteX4" fmla="*/ 17425 w 77029"/>
                <a:gd name="connsiteY4" fmla="*/ 64336 h 64712"/>
                <a:gd name="connsiteX5" fmla="*/ 34577 w 77029"/>
                <a:gd name="connsiteY5" fmla="*/ 64775 h 64712"/>
                <a:gd name="connsiteX6" fmla="*/ 34577 w 77029"/>
                <a:gd name="connsiteY6" fmla="*/ 60237 h 64712"/>
                <a:gd name="connsiteX7" fmla="*/ 22632 w 77029"/>
                <a:gd name="connsiteY7" fmla="*/ 53648 h 64712"/>
                <a:gd name="connsiteX8" fmla="*/ 22632 w 77029"/>
                <a:gd name="connsiteY8" fmla="*/ 26709 h 64712"/>
                <a:gd name="connsiteX9" fmla="*/ 43306 w 77029"/>
                <a:gd name="connsiteY9" fmla="*/ 3284 h 64712"/>
                <a:gd name="connsiteX10" fmla="*/ 54638 w 77029"/>
                <a:gd name="connsiteY10" fmla="*/ 19535 h 64712"/>
                <a:gd name="connsiteX11" fmla="*/ 54638 w 77029"/>
                <a:gd name="connsiteY11" fmla="*/ 53648 h 64712"/>
                <a:gd name="connsiteX12" fmla="*/ 42693 w 77029"/>
                <a:gd name="connsiteY12" fmla="*/ 60237 h 64712"/>
                <a:gd name="connsiteX13" fmla="*/ 42693 w 77029"/>
                <a:gd name="connsiteY13" fmla="*/ 64775 h 64712"/>
                <a:gd name="connsiteX14" fmla="*/ 59998 w 77029"/>
                <a:gd name="connsiteY14" fmla="*/ 64336 h 64712"/>
                <a:gd name="connsiteX15" fmla="*/ 77149 w 77029"/>
                <a:gd name="connsiteY15" fmla="*/ 64775 h 64712"/>
                <a:gd name="connsiteX16" fmla="*/ 77149 w 77029"/>
                <a:gd name="connsiteY16" fmla="*/ 60237 h 64712"/>
                <a:gd name="connsiteX17" fmla="*/ 65205 w 77029"/>
                <a:gd name="connsiteY17" fmla="*/ 55844 h 64712"/>
                <a:gd name="connsiteX18" fmla="*/ 65205 w 77029"/>
                <a:gd name="connsiteY18" fmla="*/ 27880 h 64712"/>
                <a:gd name="connsiteX19" fmla="*/ 60457 w 77029"/>
                <a:gd name="connsiteY19" fmla="*/ 5480 h 64712"/>
                <a:gd name="connsiteX20" fmla="*/ 44378 w 77029"/>
                <a:gd name="connsiteY20" fmla="*/ 63 h 64712"/>
                <a:gd name="connsiteX21" fmla="*/ 21713 w 77029"/>
                <a:gd name="connsiteY21" fmla="*/ 15436 h 64712"/>
                <a:gd name="connsiteX22" fmla="*/ 21713 w 77029"/>
                <a:gd name="connsiteY22" fmla="*/ 63 h 64712"/>
                <a:gd name="connsiteX23" fmla="*/ 120 w 77029"/>
                <a:gd name="connsiteY23" fmla="*/ 1673 h 64712"/>
                <a:gd name="connsiteX24" fmla="*/ 120 w 77029"/>
                <a:gd name="connsiteY24" fmla="*/ 6212 h 64712"/>
                <a:gd name="connsiteX25" fmla="*/ 12065 w 77029"/>
                <a:gd name="connsiteY25" fmla="*/ 14411 h 6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029" h="64712">
                  <a:moveTo>
                    <a:pt x="12065" y="14411"/>
                  </a:moveTo>
                  <a:lnTo>
                    <a:pt x="12065" y="53648"/>
                  </a:lnTo>
                  <a:cubicBezTo>
                    <a:pt x="12065" y="60237"/>
                    <a:pt x="10381" y="60237"/>
                    <a:pt x="120" y="60237"/>
                  </a:cubicBezTo>
                  <a:lnTo>
                    <a:pt x="120" y="64775"/>
                  </a:lnTo>
                  <a:cubicBezTo>
                    <a:pt x="5480" y="64629"/>
                    <a:pt x="13290" y="64336"/>
                    <a:pt x="17425" y="64336"/>
                  </a:cubicBezTo>
                  <a:cubicBezTo>
                    <a:pt x="21407" y="64336"/>
                    <a:pt x="29370" y="64629"/>
                    <a:pt x="34577" y="64775"/>
                  </a:cubicBezTo>
                  <a:lnTo>
                    <a:pt x="34577" y="60237"/>
                  </a:lnTo>
                  <a:cubicBezTo>
                    <a:pt x="24316" y="60237"/>
                    <a:pt x="22632" y="60237"/>
                    <a:pt x="22632" y="53648"/>
                  </a:cubicBezTo>
                  <a:lnTo>
                    <a:pt x="22632" y="26709"/>
                  </a:lnTo>
                  <a:cubicBezTo>
                    <a:pt x="22632" y="11483"/>
                    <a:pt x="33505" y="3284"/>
                    <a:pt x="43306" y="3284"/>
                  </a:cubicBezTo>
                  <a:cubicBezTo>
                    <a:pt x="52953" y="3284"/>
                    <a:pt x="54638" y="11190"/>
                    <a:pt x="54638" y="19535"/>
                  </a:cubicBezTo>
                  <a:lnTo>
                    <a:pt x="54638" y="53648"/>
                  </a:lnTo>
                  <a:cubicBezTo>
                    <a:pt x="54638" y="60237"/>
                    <a:pt x="52953" y="60237"/>
                    <a:pt x="42693" y="60237"/>
                  </a:cubicBezTo>
                  <a:lnTo>
                    <a:pt x="42693" y="64775"/>
                  </a:lnTo>
                  <a:cubicBezTo>
                    <a:pt x="48053" y="64629"/>
                    <a:pt x="55863" y="64336"/>
                    <a:pt x="59998" y="64336"/>
                  </a:cubicBezTo>
                  <a:cubicBezTo>
                    <a:pt x="63979" y="64336"/>
                    <a:pt x="71943" y="64629"/>
                    <a:pt x="77149" y="64775"/>
                  </a:cubicBezTo>
                  <a:lnTo>
                    <a:pt x="77149" y="60237"/>
                  </a:lnTo>
                  <a:cubicBezTo>
                    <a:pt x="69186" y="60237"/>
                    <a:pt x="65358" y="60237"/>
                    <a:pt x="65205" y="55844"/>
                  </a:cubicBezTo>
                  <a:lnTo>
                    <a:pt x="65205" y="27880"/>
                  </a:lnTo>
                  <a:cubicBezTo>
                    <a:pt x="65205" y="15289"/>
                    <a:pt x="65205" y="10751"/>
                    <a:pt x="60457" y="5480"/>
                  </a:cubicBezTo>
                  <a:cubicBezTo>
                    <a:pt x="58313" y="2991"/>
                    <a:pt x="53260" y="63"/>
                    <a:pt x="44378" y="63"/>
                  </a:cubicBezTo>
                  <a:cubicBezTo>
                    <a:pt x="33198" y="63"/>
                    <a:pt x="26001" y="6358"/>
                    <a:pt x="21713" y="15436"/>
                  </a:cubicBezTo>
                  <a:lnTo>
                    <a:pt x="21713" y="63"/>
                  </a:lnTo>
                  <a:lnTo>
                    <a:pt x="120" y="1673"/>
                  </a:lnTo>
                  <a:lnTo>
                    <a:pt x="120" y="6212"/>
                  </a:lnTo>
                  <a:cubicBezTo>
                    <a:pt x="10840" y="6212"/>
                    <a:pt x="12065" y="7237"/>
                    <a:pt x="12065" y="1441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4763793-8953-1511-E692-209AAF12E9D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531447" y="3885171"/>
              <a:ext cx="69065" cy="67201"/>
            </a:xfrm>
            <a:custGeom>
              <a:avLst/>
              <a:gdLst>
                <a:gd name="connsiteX0" fmla="*/ 44689 w 69065"/>
                <a:gd name="connsiteY0" fmla="*/ 54527 h 67201"/>
                <a:gd name="connsiteX1" fmla="*/ 56634 w 69065"/>
                <a:gd name="connsiteY1" fmla="*/ 66532 h 67201"/>
                <a:gd name="connsiteX2" fmla="*/ 69192 w 69065"/>
                <a:gd name="connsiteY2" fmla="*/ 52623 h 67201"/>
                <a:gd name="connsiteX3" fmla="*/ 69192 w 69065"/>
                <a:gd name="connsiteY3" fmla="*/ 44424 h 67201"/>
                <a:gd name="connsiteX4" fmla="*/ 65363 w 69065"/>
                <a:gd name="connsiteY4" fmla="*/ 44424 h 67201"/>
                <a:gd name="connsiteX5" fmla="*/ 65363 w 69065"/>
                <a:gd name="connsiteY5" fmla="*/ 52623 h 67201"/>
                <a:gd name="connsiteX6" fmla="*/ 59850 w 69065"/>
                <a:gd name="connsiteY6" fmla="*/ 61993 h 67201"/>
                <a:gd name="connsiteX7" fmla="*/ 54184 w 69065"/>
                <a:gd name="connsiteY7" fmla="*/ 54673 h 67201"/>
                <a:gd name="connsiteX8" fmla="*/ 54184 w 69065"/>
                <a:gd name="connsiteY8" fmla="*/ 25391 h 67201"/>
                <a:gd name="connsiteX9" fmla="*/ 48671 w 69065"/>
                <a:gd name="connsiteY9" fmla="*/ 8115 h 67201"/>
                <a:gd name="connsiteX10" fmla="*/ 27691 w 69065"/>
                <a:gd name="connsiteY10" fmla="*/ 63 h 67201"/>
                <a:gd name="connsiteX11" fmla="*/ 4567 w 69065"/>
                <a:gd name="connsiteY11" fmla="*/ 16607 h 67201"/>
                <a:gd name="connsiteX12" fmla="*/ 11611 w 69065"/>
                <a:gd name="connsiteY12" fmla="*/ 23488 h 67201"/>
                <a:gd name="connsiteX13" fmla="*/ 18656 w 69065"/>
                <a:gd name="connsiteY13" fmla="*/ 16753 h 67201"/>
                <a:gd name="connsiteX14" fmla="*/ 10845 w 69065"/>
                <a:gd name="connsiteY14" fmla="*/ 10019 h 67201"/>
                <a:gd name="connsiteX15" fmla="*/ 27385 w 69065"/>
                <a:gd name="connsiteY15" fmla="*/ 3284 h 67201"/>
                <a:gd name="connsiteX16" fmla="*/ 43617 w 69065"/>
                <a:gd name="connsiteY16" fmla="*/ 22024 h 67201"/>
                <a:gd name="connsiteX17" fmla="*/ 43617 w 69065"/>
                <a:gd name="connsiteY17" fmla="*/ 27441 h 67201"/>
                <a:gd name="connsiteX18" fmla="*/ 15440 w 69065"/>
                <a:gd name="connsiteY18" fmla="*/ 32712 h 67201"/>
                <a:gd name="connsiteX19" fmla="*/ 126 w 69065"/>
                <a:gd name="connsiteY19" fmla="*/ 51745 h 67201"/>
                <a:gd name="connsiteX20" fmla="*/ 24628 w 69065"/>
                <a:gd name="connsiteY20" fmla="*/ 67264 h 67201"/>
                <a:gd name="connsiteX21" fmla="*/ 44689 w 69065"/>
                <a:gd name="connsiteY21" fmla="*/ 54527 h 67201"/>
                <a:gd name="connsiteX22" fmla="*/ 43617 w 69065"/>
                <a:gd name="connsiteY22" fmla="*/ 30516 h 67201"/>
                <a:gd name="connsiteX23" fmla="*/ 43617 w 69065"/>
                <a:gd name="connsiteY23" fmla="*/ 45156 h 67201"/>
                <a:gd name="connsiteX24" fmla="*/ 25700 w 69065"/>
                <a:gd name="connsiteY24" fmla="*/ 64043 h 67201"/>
                <a:gd name="connsiteX25" fmla="*/ 11917 w 69065"/>
                <a:gd name="connsiteY25" fmla="*/ 51598 h 67201"/>
                <a:gd name="connsiteX26" fmla="*/ 43617 w 69065"/>
                <a:gd name="connsiteY26" fmla="*/ 30516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065" h="67201">
                  <a:moveTo>
                    <a:pt x="44689" y="54527"/>
                  </a:moveTo>
                  <a:cubicBezTo>
                    <a:pt x="45302" y="60383"/>
                    <a:pt x="49437" y="66532"/>
                    <a:pt x="56634" y="66532"/>
                  </a:cubicBezTo>
                  <a:cubicBezTo>
                    <a:pt x="59850" y="66532"/>
                    <a:pt x="69192" y="64482"/>
                    <a:pt x="69192" y="52623"/>
                  </a:cubicBezTo>
                  <a:lnTo>
                    <a:pt x="69192" y="44424"/>
                  </a:lnTo>
                  <a:lnTo>
                    <a:pt x="65363" y="44424"/>
                  </a:lnTo>
                  <a:lnTo>
                    <a:pt x="65363" y="52623"/>
                  </a:lnTo>
                  <a:cubicBezTo>
                    <a:pt x="65363" y="61115"/>
                    <a:pt x="61535" y="61993"/>
                    <a:pt x="59850" y="61993"/>
                  </a:cubicBezTo>
                  <a:cubicBezTo>
                    <a:pt x="54797" y="61993"/>
                    <a:pt x="54184" y="55405"/>
                    <a:pt x="54184" y="54673"/>
                  </a:cubicBezTo>
                  <a:lnTo>
                    <a:pt x="54184" y="25391"/>
                  </a:lnTo>
                  <a:cubicBezTo>
                    <a:pt x="54184" y="19242"/>
                    <a:pt x="54184" y="13532"/>
                    <a:pt x="48671" y="8115"/>
                  </a:cubicBezTo>
                  <a:cubicBezTo>
                    <a:pt x="42699" y="2405"/>
                    <a:pt x="35042" y="63"/>
                    <a:pt x="27691" y="63"/>
                  </a:cubicBezTo>
                  <a:cubicBezTo>
                    <a:pt x="15133" y="63"/>
                    <a:pt x="4567" y="6944"/>
                    <a:pt x="4567" y="16607"/>
                  </a:cubicBezTo>
                  <a:cubicBezTo>
                    <a:pt x="4567" y="20999"/>
                    <a:pt x="7630" y="23488"/>
                    <a:pt x="11611" y="23488"/>
                  </a:cubicBezTo>
                  <a:cubicBezTo>
                    <a:pt x="15899" y="23488"/>
                    <a:pt x="18656" y="20560"/>
                    <a:pt x="18656" y="16753"/>
                  </a:cubicBezTo>
                  <a:cubicBezTo>
                    <a:pt x="18656" y="14996"/>
                    <a:pt x="17890" y="10165"/>
                    <a:pt x="10845" y="10019"/>
                  </a:cubicBezTo>
                  <a:cubicBezTo>
                    <a:pt x="14980" y="4894"/>
                    <a:pt x="22484" y="3284"/>
                    <a:pt x="27385" y="3284"/>
                  </a:cubicBezTo>
                  <a:cubicBezTo>
                    <a:pt x="34888" y="3284"/>
                    <a:pt x="43617" y="8994"/>
                    <a:pt x="43617" y="22024"/>
                  </a:cubicBezTo>
                  <a:lnTo>
                    <a:pt x="43617" y="27441"/>
                  </a:lnTo>
                  <a:cubicBezTo>
                    <a:pt x="35807" y="27880"/>
                    <a:pt x="25087" y="28320"/>
                    <a:pt x="15440" y="32712"/>
                  </a:cubicBezTo>
                  <a:cubicBezTo>
                    <a:pt x="3954" y="37690"/>
                    <a:pt x="126" y="45303"/>
                    <a:pt x="126" y="51745"/>
                  </a:cubicBezTo>
                  <a:cubicBezTo>
                    <a:pt x="126" y="63604"/>
                    <a:pt x="14980" y="67264"/>
                    <a:pt x="24628" y="67264"/>
                  </a:cubicBezTo>
                  <a:cubicBezTo>
                    <a:pt x="34735" y="67264"/>
                    <a:pt x="41780" y="61408"/>
                    <a:pt x="44689" y="54527"/>
                  </a:cubicBezTo>
                  <a:close/>
                  <a:moveTo>
                    <a:pt x="43617" y="30516"/>
                  </a:moveTo>
                  <a:lnTo>
                    <a:pt x="43617" y="45156"/>
                  </a:lnTo>
                  <a:cubicBezTo>
                    <a:pt x="43617" y="59065"/>
                    <a:pt x="32591" y="64043"/>
                    <a:pt x="25700" y="64043"/>
                  </a:cubicBezTo>
                  <a:cubicBezTo>
                    <a:pt x="18196" y="64043"/>
                    <a:pt x="11917" y="58919"/>
                    <a:pt x="11917" y="51598"/>
                  </a:cubicBezTo>
                  <a:cubicBezTo>
                    <a:pt x="11917" y="43546"/>
                    <a:pt x="18349" y="31394"/>
                    <a:pt x="43617" y="305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2A98DDB-DFCC-349F-C618-A45B3BBC113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606792" y="3885171"/>
              <a:ext cx="58346" cy="67201"/>
            </a:xfrm>
            <a:custGeom>
              <a:avLst/>
              <a:gdLst>
                <a:gd name="connsiteX0" fmla="*/ 12841 w 58346"/>
                <a:gd name="connsiteY0" fmla="*/ 33737 h 67201"/>
                <a:gd name="connsiteX1" fmla="*/ 33515 w 58346"/>
                <a:gd name="connsiteY1" fmla="*/ 3723 h 67201"/>
                <a:gd name="connsiteX2" fmla="*/ 49901 w 58346"/>
                <a:gd name="connsiteY2" fmla="*/ 9140 h 67201"/>
                <a:gd name="connsiteX3" fmla="*/ 42703 w 58346"/>
                <a:gd name="connsiteY3" fmla="*/ 15875 h 67201"/>
                <a:gd name="connsiteX4" fmla="*/ 49748 w 58346"/>
                <a:gd name="connsiteY4" fmla="*/ 22610 h 67201"/>
                <a:gd name="connsiteX5" fmla="*/ 56792 w 58346"/>
                <a:gd name="connsiteY5" fmla="*/ 15728 h 67201"/>
                <a:gd name="connsiteX6" fmla="*/ 33362 w 58346"/>
                <a:gd name="connsiteY6" fmla="*/ 63 h 67201"/>
                <a:gd name="connsiteX7" fmla="*/ 131 w 58346"/>
                <a:gd name="connsiteY7" fmla="*/ 34029 h 67201"/>
                <a:gd name="connsiteX8" fmla="*/ 33056 w 58346"/>
                <a:gd name="connsiteY8" fmla="*/ 67264 h 67201"/>
                <a:gd name="connsiteX9" fmla="*/ 58477 w 58346"/>
                <a:gd name="connsiteY9" fmla="*/ 48231 h 67201"/>
                <a:gd name="connsiteX10" fmla="*/ 56486 w 58346"/>
                <a:gd name="connsiteY10" fmla="*/ 46767 h 67201"/>
                <a:gd name="connsiteX11" fmla="*/ 54495 w 58346"/>
                <a:gd name="connsiteY11" fmla="*/ 48231 h 67201"/>
                <a:gd name="connsiteX12" fmla="*/ 34434 w 58346"/>
                <a:gd name="connsiteY12" fmla="*/ 63604 h 67201"/>
                <a:gd name="connsiteX13" fmla="*/ 12841 w 58346"/>
                <a:gd name="connsiteY13" fmla="*/ 33737 h 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346" h="67201">
                  <a:moveTo>
                    <a:pt x="12841" y="33737"/>
                  </a:moveTo>
                  <a:cubicBezTo>
                    <a:pt x="12841" y="9872"/>
                    <a:pt x="25399" y="3723"/>
                    <a:pt x="33515" y="3723"/>
                  </a:cubicBezTo>
                  <a:cubicBezTo>
                    <a:pt x="34893" y="3723"/>
                    <a:pt x="44541" y="3869"/>
                    <a:pt x="49901" y="9140"/>
                  </a:cubicBezTo>
                  <a:cubicBezTo>
                    <a:pt x="43622" y="9579"/>
                    <a:pt x="42703" y="13972"/>
                    <a:pt x="42703" y="15875"/>
                  </a:cubicBezTo>
                  <a:cubicBezTo>
                    <a:pt x="42703" y="19681"/>
                    <a:pt x="45460" y="22610"/>
                    <a:pt x="49748" y="22610"/>
                  </a:cubicBezTo>
                  <a:cubicBezTo>
                    <a:pt x="53730" y="22610"/>
                    <a:pt x="56792" y="20121"/>
                    <a:pt x="56792" y="15728"/>
                  </a:cubicBezTo>
                  <a:cubicBezTo>
                    <a:pt x="56792" y="5773"/>
                    <a:pt x="45154" y="63"/>
                    <a:pt x="33362" y="63"/>
                  </a:cubicBezTo>
                  <a:cubicBezTo>
                    <a:pt x="14220" y="63"/>
                    <a:pt x="131" y="15875"/>
                    <a:pt x="131" y="34029"/>
                  </a:cubicBezTo>
                  <a:cubicBezTo>
                    <a:pt x="131" y="52770"/>
                    <a:pt x="15292" y="67264"/>
                    <a:pt x="33056" y="67264"/>
                  </a:cubicBezTo>
                  <a:cubicBezTo>
                    <a:pt x="53576" y="67264"/>
                    <a:pt x="58477" y="49695"/>
                    <a:pt x="58477" y="48231"/>
                  </a:cubicBezTo>
                  <a:cubicBezTo>
                    <a:pt x="58477" y="46767"/>
                    <a:pt x="56945" y="46767"/>
                    <a:pt x="56486" y="46767"/>
                  </a:cubicBezTo>
                  <a:cubicBezTo>
                    <a:pt x="55108" y="46767"/>
                    <a:pt x="54802" y="47353"/>
                    <a:pt x="54495" y="48231"/>
                  </a:cubicBezTo>
                  <a:cubicBezTo>
                    <a:pt x="50054" y="61847"/>
                    <a:pt x="40100" y="63604"/>
                    <a:pt x="34434" y="63604"/>
                  </a:cubicBezTo>
                  <a:cubicBezTo>
                    <a:pt x="26318" y="63604"/>
                    <a:pt x="12841" y="57308"/>
                    <a:pt x="12841" y="337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040E0F0-DB4E-2237-DC22-BFF45BA4DE24}"/>
              </a:ext>
            </a:extLst>
          </p:cNvPr>
          <p:cNvSpPr/>
          <p:nvPr/>
        </p:nvSpPr>
        <p:spPr>
          <a:xfrm>
            <a:off x="6598754" y="2940405"/>
            <a:ext cx="446266" cy="467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B94069-7B57-F527-9A1C-29296653F032}"/>
              </a:ext>
            </a:extLst>
          </p:cNvPr>
          <p:cNvGrpSpPr/>
          <p:nvPr/>
        </p:nvGrpSpPr>
        <p:grpSpPr>
          <a:xfrm flipV="1">
            <a:off x="6602367" y="3400607"/>
            <a:ext cx="445075" cy="365948"/>
            <a:chOff x="8126920" y="3081138"/>
            <a:chExt cx="445075" cy="365948"/>
          </a:xfrm>
        </p:grpSpPr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1568DCA-8FE8-0924-DC22-DB9D8B378280}"/>
                </a:ext>
              </a:extLst>
            </p:cNvPr>
            <p:cNvCxnSpPr/>
            <p:nvPr/>
          </p:nvCxnSpPr>
          <p:spPr>
            <a:xfrm flipV="1">
              <a:off x="8126920" y="3094155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89CF8A9-269D-3F8F-3FE0-73C217C1A3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8862" y="3081138"/>
              <a:ext cx="223133" cy="35293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4C78F366-DE90-1F79-ED32-3D42B06E9D2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159244" y="3617096"/>
            <a:ext cx="213373" cy="141809"/>
            <a:chOff x="4929097" y="4397893"/>
            <a:chExt cx="213373" cy="141809"/>
          </a:xfrm>
        </p:grpSpPr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D9693DC-19E7-B46B-048D-659EAC8611A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54DECCA-891C-EE9A-5E6F-12C93033126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0203E8A0-362E-20D0-E8CF-75574F1F5348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rot="16200000">
            <a:off x="3831735" y="3287036"/>
            <a:ext cx="210382" cy="138165"/>
            <a:chOff x="4603757" y="3926305"/>
            <a:chExt cx="210382" cy="138165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8BFA8D6-8381-C5FD-E028-F8EF00998FB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DE051D9-9029-3F3D-260A-AE7B0B58E6B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7" name="Group 36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8F5B561D-4AEC-F0EA-E7E4-72EAC81B3EAB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105907" y="3296831"/>
            <a:ext cx="213373" cy="141809"/>
            <a:chOff x="4929097" y="4397893"/>
            <a:chExt cx="213373" cy="141809"/>
          </a:xfrm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2CAE003-82B2-F4C8-39B0-071FF67B7E9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8388880-E07E-7BC1-8F7D-12903F8ECB7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8" name="Group 37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3AB460E3-B984-0258-8382-0F21A6DD459D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 rot="16200000">
            <a:off x="7806067" y="3643164"/>
            <a:ext cx="210382" cy="138165"/>
            <a:chOff x="4603757" y="3926305"/>
            <a:chExt cx="210382" cy="138165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6885E7E-4F10-431B-2120-29F6102EBE8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3CDC692-342C-C058-FF0E-AFB57B1EAAD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Group 38" descr="\documentclass{article}&#10;\usepackage{amsmath}&#10;\pagestyle{empty}&#10;\begin{document}&#10;&#10;$\Delta\varphi$&#10;&#10;&#10;\end{document}" title="IguanaTex Vector Display">
            <a:extLst>
              <a:ext uri="{FF2B5EF4-FFF2-40B4-BE49-F238E27FC236}">
                <a16:creationId xmlns:a16="http://schemas.microsoft.com/office/drawing/2014/main" id="{AAA1065B-AF5B-D4A6-3C9C-9C90235DD3C3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714653" y="2755142"/>
            <a:ext cx="213373" cy="141809"/>
            <a:chOff x="4929097" y="4397893"/>
            <a:chExt cx="213373" cy="141809"/>
          </a:xfrm>
        </p:grpSpPr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758CB40-8494-FD87-9463-BCF3FE4CC1C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929097" y="4397893"/>
              <a:ext cx="112051" cy="108710"/>
            </a:xfrm>
            <a:custGeom>
              <a:avLst/>
              <a:gdLst>
                <a:gd name="connsiteX0" fmla="*/ 60050 w 112051"/>
                <a:gd name="connsiteY0" fmla="*/ 2796 h 108710"/>
                <a:gd name="connsiteX1" fmla="*/ 56102 w 112051"/>
                <a:gd name="connsiteY1" fmla="*/ 63 h 108710"/>
                <a:gd name="connsiteX2" fmla="*/ 52155 w 112051"/>
                <a:gd name="connsiteY2" fmla="*/ 2796 h 108710"/>
                <a:gd name="connsiteX3" fmla="*/ 836 w 112051"/>
                <a:gd name="connsiteY3" fmla="*/ 105737 h 108710"/>
                <a:gd name="connsiteX4" fmla="*/ 77 w 112051"/>
                <a:gd name="connsiteY4" fmla="*/ 107559 h 108710"/>
                <a:gd name="connsiteX5" fmla="*/ 3417 w 112051"/>
                <a:gd name="connsiteY5" fmla="*/ 108774 h 108710"/>
                <a:gd name="connsiteX6" fmla="*/ 108787 w 112051"/>
                <a:gd name="connsiteY6" fmla="*/ 108774 h 108710"/>
                <a:gd name="connsiteX7" fmla="*/ 112128 w 112051"/>
                <a:gd name="connsiteY7" fmla="*/ 107559 h 108710"/>
                <a:gd name="connsiteX8" fmla="*/ 111369 w 112051"/>
                <a:gd name="connsiteY8" fmla="*/ 105737 h 108710"/>
                <a:gd name="connsiteX9" fmla="*/ 60050 w 112051"/>
                <a:gd name="connsiteY9" fmla="*/ 2796 h 108710"/>
                <a:gd name="connsiteX10" fmla="*/ 51244 w 112051"/>
                <a:gd name="connsiteY10" fmla="*/ 15246 h 108710"/>
                <a:gd name="connsiteX11" fmla="*/ 92086 w 112051"/>
                <a:gd name="connsiteY11" fmla="*/ 97234 h 108710"/>
                <a:gd name="connsiteX12" fmla="*/ 10249 w 112051"/>
                <a:gd name="connsiteY12" fmla="*/ 97234 h 108710"/>
                <a:gd name="connsiteX13" fmla="*/ 51244 w 112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1" h="108710">
                  <a:moveTo>
                    <a:pt x="60050" y="2796"/>
                  </a:moveTo>
                  <a:cubicBezTo>
                    <a:pt x="58987" y="822"/>
                    <a:pt x="58683" y="63"/>
                    <a:pt x="56102" y="63"/>
                  </a:cubicBezTo>
                  <a:cubicBezTo>
                    <a:pt x="53521" y="63"/>
                    <a:pt x="53217" y="822"/>
                    <a:pt x="52155" y="2796"/>
                  </a:cubicBezTo>
                  <a:lnTo>
                    <a:pt x="836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988" y="108774"/>
                    <a:pt x="3417" y="108774"/>
                  </a:cubicBezTo>
                  <a:lnTo>
                    <a:pt x="108787" y="108774"/>
                  </a:lnTo>
                  <a:cubicBezTo>
                    <a:pt x="111217" y="108774"/>
                    <a:pt x="112128" y="108774"/>
                    <a:pt x="112128" y="107559"/>
                  </a:cubicBezTo>
                  <a:cubicBezTo>
                    <a:pt x="112128" y="107407"/>
                    <a:pt x="112128" y="107103"/>
                    <a:pt x="111369" y="105737"/>
                  </a:cubicBezTo>
                  <a:lnTo>
                    <a:pt x="60050" y="2796"/>
                  </a:lnTo>
                  <a:close/>
                  <a:moveTo>
                    <a:pt x="51244" y="15246"/>
                  </a:moveTo>
                  <a:lnTo>
                    <a:pt x="92086" y="97234"/>
                  </a:lnTo>
                  <a:lnTo>
                    <a:pt x="10249" y="97234"/>
                  </a:lnTo>
                  <a:lnTo>
                    <a:pt x="51244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31B1749-DDC7-D82E-6B49-317DB5A221A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56079" y="4439494"/>
              <a:ext cx="86391" cy="100208"/>
            </a:xfrm>
            <a:custGeom>
              <a:avLst/>
              <a:gdLst>
                <a:gd name="connsiteX0" fmla="*/ 18305 w 86391"/>
                <a:gd name="connsiteY0" fmla="*/ 92983 h 100208"/>
                <a:gd name="connsiteX1" fmla="*/ 17546 w 86391"/>
                <a:gd name="connsiteY1" fmla="*/ 96020 h 100208"/>
                <a:gd name="connsiteX2" fmla="*/ 21949 w 86391"/>
                <a:gd name="connsiteY2" fmla="*/ 100271 h 100208"/>
                <a:gd name="connsiteX3" fmla="*/ 27566 w 86391"/>
                <a:gd name="connsiteY3" fmla="*/ 96323 h 100208"/>
                <a:gd name="connsiteX4" fmla="*/ 32880 w 86391"/>
                <a:gd name="connsiteY4" fmla="*/ 68538 h 100208"/>
                <a:gd name="connsiteX5" fmla="*/ 37891 w 86391"/>
                <a:gd name="connsiteY5" fmla="*/ 68842 h 100208"/>
                <a:gd name="connsiteX6" fmla="*/ 86477 w 86391"/>
                <a:gd name="connsiteY6" fmla="*/ 21015 h 100208"/>
                <a:gd name="connsiteX7" fmla="*/ 69168 w 86391"/>
                <a:gd name="connsiteY7" fmla="*/ 63 h 100208"/>
                <a:gd name="connsiteX8" fmla="*/ 28933 w 86391"/>
                <a:gd name="connsiteY8" fmla="*/ 59125 h 100208"/>
                <a:gd name="connsiteX9" fmla="*/ 4033 w 86391"/>
                <a:gd name="connsiteY9" fmla="*/ 36654 h 100208"/>
                <a:gd name="connsiteX10" fmla="*/ 16635 w 86391"/>
                <a:gd name="connsiteY10" fmla="*/ 5225 h 100208"/>
                <a:gd name="connsiteX11" fmla="*/ 17849 w 86391"/>
                <a:gd name="connsiteY11" fmla="*/ 3251 h 100208"/>
                <a:gd name="connsiteX12" fmla="*/ 16027 w 86391"/>
                <a:gd name="connsiteY12" fmla="*/ 1733 h 100208"/>
                <a:gd name="connsiteX13" fmla="*/ 85 w 86391"/>
                <a:gd name="connsiteY13" fmla="*/ 38324 h 100208"/>
                <a:gd name="connsiteX14" fmla="*/ 26352 w 86391"/>
                <a:gd name="connsiteY14" fmla="*/ 67476 h 100208"/>
                <a:gd name="connsiteX15" fmla="*/ 18305 w 86391"/>
                <a:gd name="connsiteY15" fmla="*/ 92983 h 100208"/>
                <a:gd name="connsiteX16" fmla="*/ 39257 w 86391"/>
                <a:gd name="connsiteY16" fmla="*/ 60036 h 100208"/>
                <a:gd name="connsiteX17" fmla="*/ 36524 w 86391"/>
                <a:gd name="connsiteY17" fmla="*/ 59884 h 100208"/>
                <a:gd name="connsiteX18" fmla="*/ 34551 w 86391"/>
                <a:gd name="connsiteY18" fmla="*/ 59277 h 100208"/>
                <a:gd name="connsiteX19" fmla="*/ 37587 w 86391"/>
                <a:gd name="connsiteY19" fmla="*/ 42879 h 100208"/>
                <a:gd name="connsiteX20" fmla="*/ 67650 w 86391"/>
                <a:gd name="connsiteY20" fmla="*/ 8869 h 100208"/>
                <a:gd name="connsiteX21" fmla="*/ 82225 w 86391"/>
                <a:gd name="connsiteY21" fmla="*/ 24356 h 100208"/>
                <a:gd name="connsiteX22" fmla="*/ 39257 w 86391"/>
                <a:gd name="connsiteY22" fmla="*/ 60036 h 1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91" h="100208">
                  <a:moveTo>
                    <a:pt x="18305" y="92983"/>
                  </a:moveTo>
                  <a:cubicBezTo>
                    <a:pt x="17697" y="94957"/>
                    <a:pt x="17546" y="95261"/>
                    <a:pt x="17546" y="96020"/>
                  </a:cubicBezTo>
                  <a:cubicBezTo>
                    <a:pt x="17546" y="99360"/>
                    <a:pt x="20430" y="100271"/>
                    <a:pt x="21949" y="100271"/>
                  </a:cubicBezTo>
                  <a:cubicBezTo>
                    <a:pt x="22708" y="100271"/>
                    <a:pt x="26048" y="99816"/>
                    <a:pt x="27566" y="96323"/>
                  </a:cubicBezTo>
                  <a:cubicBezTo>
                    <a:pt x="28022" y="95109"/>
                    <a:pt x="28781" y="90098"/>
                    <a:pt x="32880" y="68538"/>
                  </a:cubicBezTo>
                  <a:cubicBezTo>
                    <a:pt x="34247" y="68690"/>
                    <a:pt x="35310" y="68842"/>
                    <a:pt x="37891" y="68842"/>
                  </a:cubicBezTo>
                  <a:cubicBezTo>
                    <a:pt x="63095" y="68842"/>
                    <a:pt x="86477" y="45005"/>
                    <a:pt x="86477" y="21015"/>
                  </a:cubicBezTo>
                  <a:cubicBezTo>
                    <a:pt x="86477" y="9173"/>
                    <a:pt x="80555" y="63"/>
                    <a:pt x="69168" y="63"/>
                  </a:cubicBezTo>
                  <a:cubicBezTo>
                    <a:pt x="47153" y="63"/>
                    <a:pt x="38043" y="29518"/>
                    <a:pt x="28933" y="59125"/>
                  </a:cubicBezTo>
                  <a:cubicBezTo>
                    <a:pt x="12535" y="56088"/>
                    <a:pt x="4033" y="47586"/>
                    <a:pt x="4033" y="36654"/>
                  </a:cubicBezTo>
                  <a:cubicBezTo>
                    <a:pt x="4033" y="32403"/>
                    <a:pt x="7525" y="15701"/>
                    <a:pt x="16635" y="5225"/>
                  </a:cubicBezTo>
                  <a:cubicBezTo>
                    <a:pt x="17849" y="3859"/>
                    <a:pt x="17849" y="3555"/>
                    <a:pt x="17849" y="3251"/>
                  </a:cubicBezTo>
                  <a:cubicBezTo>
                    <a:pt x="17849" y="2644"/>
                    <a:pt x="17546" y="1733"/>
                    <a:pt x="16027" y="1733"/>
                  </a:cubicBezTo>
                  <a:cubicBezTo>
                    <a:pt x="11776" y="1733"/>
                    <a:pt x="85" y="23748"/>
                    <a:pt x="85" y="38324"/>
                  </a:cubicBezTo>
                  <a:cubicBezTo>
                    <a:pt x="85" y="52596"/>
                    <a:pt x="10106" y="63680"/>
                    <a:pt x="26352" y="67476"/>
                  </a:cubicBezTo>
                  <a:lnTo>
                    <a:pt x="18305" y="92983"/>
                  </a:lnTo>
                  <a:close/>
                  <a:moveTo>
                    <a:pt x="39257" y="60036"/>
                  </a:moveTo>
                  <a:cubicBezTo>
                    <a:pt x="38043" y="60036"/>
                    <a:pt x="37739" y="60036"/>
                    <a:pt x="36524" y="59884"/>
                  </a:cubicBezTo>
                  <a:cubicBezTo>
                    <a:pt x="34702" y="59884"/>
                    <a:pt x="34551" y="59732"/>
                    <a:pt x="34551" y="59277"/>
                  </a:cubicBezTo>
                  <a:cubicBezTo>
                    <a:pt x="34551" y="58973"/>
                    <a:pt x="37132" y="45156"/>
                    <a:pt x="37587" y="42879"/>
                  </a:cubicBezTo>
                  <a:cubicBezTo>
                    <a:pt x="42294" y="23445"/>
                    <a:pt x="54137" y="8869"/>
                    <a:pt x="67650" y="8869"/>
                  </a:cubicBezTo>
                  <a:cubicBezTo>
                    <a:pt x="78126" y="8869"/>
                    <a:pt x="82225" y="17068"/>
                    <a:pt x="82225" y="24356"/>
                  </a:cubicBezTo>
                  <a:cubicBezTo>
                    <a:pt x="82225" y="41513"/>
                    <a:pt x="62639" y="60036"/>
                    <a:pt x="39257" y="6003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0" name="Group 39" descr="\documentclass{article}&#10;\usepackage{amsmath}&#10;\pagestyle{empty}&#10;\begin{document}&#10;&#10;$\Delta\beta$&#10;&#10;&#10;\end{document}" title="IguanaTex Vector Display">
            <a:extLst>
              <a:ext uri="{FF2B5EF4-FFF2-40B4-BE49-F238E27FC236}">
                <a16:creationId xmlns:a16="http://schemas.microsoft.com/office/drawing/2014/main" id="{781B5ABD-2AB1-89BE-FF22-1A18017339E6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 rot="16200000">
            <a:off x="6395974" y="3080361"/>
            <a:ext cx="210382" cy="138165"/>
            <a:chOff x="4603757" y="3926305"/>
            <a:chExt cx="210382" cy="138165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4063D9B-206A-5B4F-32C3-6360136B27B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03757" y="3926305"/>
              <a:ext cx="114051" cy="108710"/>
            </a:xfrm>
            <a:custGeom>
              <a:avLst/>
              <a:gdLst>
                <a:gd name="connsiteX0" fmla="*/ 61121 w 114051"/>
                <a:gd name="connsiteY0" fmla="*/ 2796 h 108710"/>
                <a:gd name="connsiteX1" fmla="*/ 57103 w 114051"/>
                <a:gd name="connsiteY1" fmla="*/ 63 h 108710"/>
                <a:gd name="connsiteX2" fmla="*/ 53085 w 114051"/>
                <a:gd name="connsiteY2" fmla="*/ 2796 h 108710"/>
                <a:gd name="connsiteX3" fmla="*/ 849 w 114051"/>
                <a:gd name="connsiteY3" fmla="*/ 105737 h 108710"/>
                <a:gd name="connsiteX4" fmla="*/ 77 w 114051"/>
                <a:gd name="connsiteY4" fmla="*/ 107559 h 108710"/>
                <a:gd name="connsiteX5" fmla="*/ 3477 w 114051"/>
                <a:gd name="connsiteY5" fmla="*/ 108774 h 108710"/>
                <a:gd name="connsiteX6" fmla="*/ 110729 w 114051"/>
                <a:gd name="connsiteY6" fmla="*/ 108774 h 108710"/>
                <a:gd name="connsiteX7" fmla="*/ 114129 w 114051"/>
                <a:gd name="connsiteY7" fmla="*/ 107559 h 108710"/>
                <a:gd name="connsiteX8" fmla="*/ 113356 w 114051"/>
                <a:gd name="connsiteY8" fmla="*/ 105737 h 108710"/>
                <a:gd name="connsiteX9" fmla="*/ 61121 w 114051"/>
                <a:gd name="connsiteY9" fmla="*/ 2796 h 108710"/>
                <a:gd name="connsiteX10" fmla="*/ 52157 w 114051"/>
                <a:gd name="connsiteY10" fmla="*/ 15246 h 108710"/>
                <a:gd name="connsiteX11" fmla="*/ 93729 w 114051"/>
                <a:gd name="connsiteY11" fmla="*/ 97234 h 108710"/>
                <a:gd name="connsiteX12" fmla="*/ 10431 w 114051"/>
                <a:gd name="connsiteY12" fmla="*/ 97234 h 108710"/>
                <a:gd name="connsiteX13" fmla="*/ 52157 w 114051"/>
                <a:gd name="connsiteY13" fmla="*/ 15246 h 10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051" h="108710">
                  <a:moveTo>
                    <a:pt x="61121" y="2796"/>
                  </a:moveTo>
                  <a:cubicBezTo>
                    <a:pt x="60039" y="822"/>
                    <a:pt x="59730" y="63"/>
                    <a:pt x="57103" y="63"/>
                  </a:cubicBezTo>
                  <a:cubicBezTo>
                    <a:pt x="54475" y="63"/>
                    <a:pt x="54166" y="822"/>
                    <a:pt x="53085" y="2796"/>
                  </a:cubicBezTo>
                  <a:lnTo>
                    <a:pt x="849" y="105737"/>
                  </a:lnTo>
                  <a:cubicBezTo>
                    <a:pt x="77" y="107103"/>
                    <a:pt x="77" y="107407"/>
                    <a:pt x="77" y="107559"/>
                  </a:cubicBezTo>
                  <a:cubicBezTo>
                    <a:pt x="77" y="108774"/>
                    <a:pt x="1004" y="108774"/>
                    <a:pt x="3477" y="108774"/>
                  </a:cubicBezTo>
                  <a:lnTo>
                    <a:pt x="110729" y="108774"/>
                  </a:lnTo>
                  <a:cubicBezTo>
                    <a:pt x="113201" y="108774"/>
                    <a:pt x="114129" y="108774"/>
                    <a:pt x="114129" y="107559"/>
                  </a:cubicBezTo>
                  <a:cubicBezTo>
                    <a:pt x="114129" y="107407"/>
                    <a:pt x="114129" y="107103"/>
                    <a:pt x="113356" y="105737"/>
                  </a:cubicBezTo>
                  <a:lnTo>
                    <a:pt x="61121" y="2796"/>
                  </a:lnTo>
                  <a:close/>
                  <a:moveTo>
                    <a:pt x="52157" y="15246"/>
                  </a:moveTo>
                  <a:lnTo>
                    <a:pt x="93729" y="97234"/>
                  </a:lnTo>
                  <a:lnTo>
                    <a:pt x="10431" y="97234"/>
                  </a:lnTo>
                  <a:lnTo>
                    <a:pt x="52157" y="15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E1E515A-4AF8-FA14-7BD0-75A645A6276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29895" y="3927823"/>
              <a:ext cx="84244" cy="136647"/>
            </a:xfrm>
            <a:custGeom>
              <a:avLst/>
              <a:gdLst>
                <a:gd name="connsiteX0" fmla="*/ 84330 w 84244"/>
                <a:gd name="connsiteY0" fmla="*/ 20864 h 136647"/>
                <a:gd name="connsiteX1" fmla="*/ 63312 w 84244"/>
                <a:gd name="connsiteY1" fmla="*/ 63 h 136647"/>
                <a:gd name="connsiteX2" fmla="*/ 44613 w 84244"/>
                <a:gd name="connsiteY2" fmla="*/ 6440 h 136647"/>
                <a:gd name="connsiteX3" fmla="*/ 24677 w 84244"/>
                <a:gd name="connsiteY3" fmla="*/ 38780 h 136647"/>
                <a:gd name="connsiteX4" fmla="*/ 105 w 84244"/>
                <a:gd name="connsiteY4" fmla="*/ 135192 h 136647"/>
                <a:gd name="connsiteX5" fmla="*/ 1959 w 84244"/>
                <a:gd name="connsiteY5" fmla="*/ 136710 h 136647"/>
                <a:gd name="connsiteX6" fmla="*/ 3814 w 84244"/>
                <a:gd name="connsiteY6" fmla="*/ 135951 h 136647"/>
                <a:gd name="connsiteX7" fmla="*/ 14632 w 84244"/>
                <a:gd name="connsiteY7" fmla="*/ 94046 h 136647"/>
                <a:gd name="connsiteX8" fmla="*/ 35649 w 84244"/>
                <a:gd name="connsiteY8" fmla="*/ 108774 h 136647"/>
                <a:gd name="connsiteX9" fmla="*/ 65476 w 84244"/>
                <a:gd name="connsiteY9" fmla="*/ 96779 h 136647"/>
                <a:gd name="connsiteX10" fmla="*/ 77839 w 84244"/>
                <a:gd name="connsiteY10" fmla="*/ 68842 h 136647"/>
                <a:gd name="connsiteX11" fmla="*/ 66558 w 84244"/>
                <a:gd name="connsiteY11" fmla="*/ 46219 h 136647"/>
                <a:gd name="connsiteX12" fmla="*/ 84330 w 84244"/>
                <a:gd name="connsiteY12" fmla="*/ 20864 h 136647"/>
                <a:gd name="connsiteX13" fmla="*/ 56512 w 84244"/>
                <a:gd name="connsiteY13" fmla="*/ 46067 h 136647"/>
                <a:gd name="connsiteX14" fmla="*/ 49094 w 84244"/>
                <a:gd name="connsiteY14" fmla="*/ 47130 h 136647"/>
                <a:gd name="connsiteX15" fmla="*/ 42295 w 84244"/>
                <a:gd name="connsiteY15" fmla="*/ 46523 h 136647"/>
                <a:gd name="connsiteX16" fmla="*/ 49867 w 84244"/>
                <a:gd name="connsiteY16" fmla="*/ 45308 h 136647"/>
                <a:gd name="connsiteX17" fmla="*/ 56512 w 84244"/>
                <a:gd name="connsiteY17" fmla="*/ 46067 h 136647"/>
                <a:gd name="connsiteX18" fmla="*/ 75676 w 84244"/>
                <a:gd name="connsiteY18" fmla="*/ 17371 h 136647"/>
                <a:gd name="connsiteX19" fmla="*/ 61767 w 84244"/>
                <a:gd name="connsiteY19" fmla="*/ 43638 h 136647"/>
                <a:gd name="connsiteX20" fmla="*/ 49867 w 84244"/>
                <a:gd name="connsiteY20" fmla="*/ 41816 h 136647"/>
                <a:gd name="connsiteX21" fmla="*/ 37967 w 84244"/>
                <a:gd name="connsiteY21" fmla="*/ 46675 h 136647"/>
                <a:gd name="connsiteX22" fmla="*/ 48631 w 84244"/>
                <a:gd name="connsiteY22" fmla="*/ 50471 h 136647"/>
                <a:gd name="connsiteX23" fmla="*/ 61303 w 84244"/>
                <a:gd name="connsiteY23" fmla="*/ 48497 h 136647"/>
                <a:gd name="connsiteX24" fmla="*/ 68103 w 84244"/>
                <a:gd name="connsiteY24" fmla="*/ 65654 h 136647"/>
                <a:gd name="connsiteX25" fmla="*/ 60376 w 84244"/>
                <a:gd name="connsiteY25" fmla="*/ 91768 h 136647"/>
                <a:gd name="connsiteX26" fmla="*/ 35186 w 84244"/>
                <a:gd name="connsiteY26" fmla="*/ 105433 h 136647"/>
                <a:gd name="connsiteX27" fmla="*/ 17568 w 84244"/>
                <a:gd name="connsiteY27" fmla="*/ 85847 h 136647"/>
                <a:gd name="connsiteX28" fmla="*/ 18341 w 84244"/>
                <a:gd name="connsiteY28" fmla="*/ 79167 h 136647"/>
                <a:gd name="connsiteX29" fmla="*/ 28231 w 84244"/>
                <a:gd name="connsiteY29" fmla="*/ 40753 h 136647"/>
                <a:gd name="connsiteX30" fmla="*/ 61303 w 84244"/>
                <a:gd name="connsiteY30" fmla="*/ 3555 h 136647"/>
                <a:gd name="connsiteX31" fmla="*/ 75676 w 84244"/>
                <a:gd name="connsiteY31" fmla="*/ 17371 h 1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244" h="136647">
                  <a:moveTo>
                    <a:pt x="84330" y="20864"/>
                  </a:moveTo>
                  <a:cubicBezTo>
                    <a:pt x="84330" y="9476"/>
                    <a:pt x="75830" y="63"/>
                    <a:pt x="63312" y="63"/>
                  </a:cubicBezTo>
                  <a:cubicBezTo>
                    <a:pt x="54349" y="63"/>
                    <a:pt x="50022" y="2492"/>
                    <a:pt x="44613" y="6440"/>
                  </a:cubicBezTo>
                  <a:cubicBezTo>
                    <a:pt x="36113" y="12513"/>
                    <a:pt x="27613" y="27240"/>
                    <a:pt x="24677" y="38780"/>
                  </a:cubicBezTo>
                  <a:lnTo>
                    <a:pt x="105" y="135192"/>
                  </a:lnTo>
                  <a:cubicBezTo>
                    <a:pt x="-50" y="135799"/>
                    <a:pt x="723" y="136710"/>
                    <a:pt x="1959" y="136710"/>
                  </a:cubicBezTo>
                  <a:cubicBezTo>
                    <a:pt x="3195" y="136710"/>
                    <a:pt x="3659" y="136407"/>
                    <a:pt x="3814" y="135951"/>
                  </a:cubicBezTo>
                  <a:lnTo>
                    <a:pt x="14632" y="94046"/>
                  </a:lnTo>
                  <a:cubicBezTo>
                    <a:pt x="17568" y="103156"/>
                    <a:pt x="24368" y="108774"/>
                    <a:pt x="35649" y="108774"/>
                  </a:cubicBezTo>
                  <a:cubicBezTo>
                    <a:pt x="46931" y="108774"/>
                    <a:pt x="58521" y="103459"/>
                    <a:pt x="65476" y="96779"/>
                  </a:cubicBezTo>
                  <a:cubicBezTo>
                    <a:pt x="72894" y="89795"/>
                    <a:pt x="77839" y="80078"/>
                    <a:pt x="77839" y="68842"/>
                  </a:cubicBezTo>
                  <a:cubicBezTo>
                    <a:pt x="77839" y="57910"/>
                    <a:pt x="72121" y="50015"/>
                    <a:pt x="66558" y="46219"/>
                  </a:cubicBezTo>
                  <a:cubicBezTo>
                    <a:pt x="75521" y="41209"/>
                    <a:pt x="84330" y="31795"/>
                    <a:pt x="84330" y="20864"/>
                  </a:cubicBezTo>
                  <a:close/>
                  <a:moveTo>
                    <a:pt x="56512" y="46067"/>
                  </a:moveTo>
                  <a:cubicBezTo>
                    <a:pt x="54503" y="46827"/>
                    <a:pt x="52803" y="47130"/>
                    <a:pt x="49094" y="47130"/>
                  </a:cubicBezTo>
                  <a:cubicBezTo>
                    <a:pt x="46931" y="47130"/>
                    <a:pt x="43840" y="47282"/>
                    <a:pt x="42295" y="46523"/>
                  </a:cubicBezTo>
                  <a:cubicBezTo>
                    <a:pt x="42604" y="45005"/>
                    <a:pt x="48167" y="45308"/>
                    <a:pt x="49867" y="45308"/>
                  </a:cubicBezTo>
                  <a:cubicBezTo>
                    <a:pt x="53112" y="45308"/>
                    <a:pt x="54503" y="45308"/>
                    <a:pt x="56512" y="46067"/>
                  </a:cubicBezTo>
                  <a:close/>
                  <a:moveTo>
                    <a:pt x="75676" y="17371"/>
                  </a:moveTo>
                  <a:cubicBezTo>
                    <a:pt x="75676" y="28000"/>
                    <a:pt x="69803" y="38931"/>
                    <a:pt x="61767" y="43638"/>
                  </a:cubicBezTo>
                  <a:cubicBezTo>
                    <a:pt x="57594" y="42120"/>
                    <a:pt x="54503" y="41816"/>
                    <a:pt x="49867" y="41816"/>
                  </a:cubicBezTo>
                  <a:cubicBezTo>
                    <a:pt x="46622" y="41816"/>
                    <a:pt x="37967" y="41664"/>
                    <a:pt x="37967" y="46675"/>
                  </a:cubicBezTo>
                  <a:cubicBezTo>
                    <a:pt x="37813" y="50926"/>
                    <a:pt x="45849" y="50471"/>
                    <a:pt x="48631" y="50471"/>
                  </a:cubicBezTo>
                  <a:cubicBezTo>
                    <a:pt x="54349" y="50471"/>
                    <a:pt x="56667" y="50319"/>
                    <a:pt x="61303" y="48497"/>
                  </a:cubicBezTo>
                  <a:cubicBezTo>
                    <a:pt x="67176" y="53963"/>
                    <a:pt x="67949" y="58669"/>
                    <a:pt x="68103" y="65654"/>
                  </a:cubicBezTo>
                  <a:cubicBezTo>
                    <a:pt x="68412" y="74460"/>
                    <a:pt x="64703" y="85847"/>
                    <a:pt x="60376" y="91768"/>
                  </a:cubicBezTo>
                  <a:cubicBezTo>
                    <a:pt x="54349" y="99967"/>
                    <a:pt x="43995" y="105433"/>
                    <a:pt x="35186" y="105433"/>
                  </a:cubicBezTo>
                  <a:cubicBezTo>
                    <a:pt x="23440" y="105433"/>
                    <a:pt x="17568" y="96627"/>
                    <a:pt x="17568" y="85847"/>
                  </a:cubicBezTo>
                  <a:cubicBezTo>
                    <a:pt x="17568" y="84329"/>
                    <a:pt x="17568" y="82051"/>
                    <a:pt x="18341" y="79167"/>
                  </a:cubicBezTo>
                  <a:lnTo>
                    <a:pt x="28231" y="40753"/>
                  </a:lnTo>
                  <a:cubicBezTo>
                    <a:pt x="31631" y="27696"/>
                    <a:pt x="42758" y="3555"/>
                    <a:pt x="61303" y="3555"/>
                  </a:cubicBezTo>
                  <a:cubicBezTo>
                    <a:pt x="70267" y="3555"/>
                    <a:pt x="75676" y="8262"/>
                    <a:pt x="75676" y="1737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4042003-CBFF-784D-D88F-6059C6ED56CE}"/>
              </a:ext>
            </a:extLst>
          </p:cNvPr>
          <p:cNvSpPr/>
          <p:nvPr/>
        </p:nvSpPr>
        <p:spPr>
          <a:xfrm>
            <a:off x="7031421" y="2948767"/>
            <a:ext cx="40332" cy="9376"/>
          </a:xfrm>
          <a:custGeom>
            <a:avLst/>
            <a:gdLst>
              <a:gd name="connsiteX0" fmla="*/ 83 w 40332"/>
              <a:gd name="connsiteY0" fmla="*/ 9480 h 9376"/>
              <a:gd name="connsiteX1" fmla="*/ 83 w 40332"/>
              <a:gd name="connsiteY1" fmla="*/ 104 h 9376"/>
              <a:gd name="connsiteX2" fmla="*/ 40416 w 40332"/>
              <a:gd name="connsiteY2" fmla="*/ 104 h 9376"/>
              <a:gd name="connsiteX3" fmla="*/ 40416 w 40332"/>
              <a:gd name="connsiteY3" fmla="*/ 9480 h 9376"/>
              <a:gd name="connsiteX4" fmla="*/ 83 w 40332"/>
              <a:gd name="connsiteY4" fmla="*/ 9480 h 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32" h="9376">
                <a:moveTo>
                  <a:pt x="83" y="9480"/>
                </a:moveTo>
                <a:lnTo>
                  <a:pt x="83" y="104"/>
                </a:lnTo>
                <a:lnTo>
                  <a:pt x="40416" y="104"/>
                </a:lnTo>
                <a:lnTo>
                  <a:pt x="40416" y="9480"/>
                </a:lnTo>
                <a:lnTo>
                  <a:pt x="83" y="9480"/>
                </a:lnTo>
                <a:close/>
              </a:path>
            </a:pathLst>
          </a:custGeom>
          <a:solidFill>
            <a:srgbClr val="262626"/>
          </a:solidFill>
          <a:ln w="9525" cap="sq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C359B5-F14E-FE74-AD92-7C7B842C6844}"/>
              </a:ext>
            </a:extLst>
          </p:cNvPr>
          <p:cNvSpPr/>
          <p:nvPr/>
        </p:nvSpPr>
        <p:spPr>
          <a:xfrm rot="13652205">
            <a:off x="6653710" y="3141366"/>
            <a:ext cx="351461" cy="74227"/>
          </a:xfrm>
          <a:custGeom>
            <a:avLst/>
            <a:gdLst>
              <a:gd name="connsiteX0" fmla="*/ 0 w 341745"/>
              <a:gd name="connsiteY0" fmla="*/ 0 h 277124"/>
              <a:gd name="connsiteX1" fmla="*/ 193963 w 341745"/>
              <a:gd name="connsiteY1" fmla="*/ 277091 h 277124"/>
              <a:gd name="connsiteX2" fmla="*/ 341745 w 341745"/>
              <a:gd name="connsiteY2" fmla="*/ 18473 h 277124"/>
              <a:gd name="connsiteX0" fmla="*/ 0 w 348095"/>
              <a:gd name="connsiteY0" fmla="*/ 6927 h 284047"/>
              <a:gd name="connsiteX1" fmla="*/ 193963 w 348095"/>
              <a:gd name="connsiteY1" fmla="*/ 284018 h 284047"/>
              <a:gd name="connsiteX2" fmla="*/ 348095 w 348095"/>
              <a:gd name="connsiteY2" fmla="*/ 0 h 284047"/>
              <a:gd name="connsiteX0" fmla="*/ 0 w 348095"/>
              <a:gd name="connsiteY0" fmla="*/ 6927 h 284057"/>
              <a:gd name="connsiteX1" fmla="*/ 1939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685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8761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58663"/>
              <a:gd name="connsiteX1" fmla="*/ 168563 w 348095"/>
              <a:gd name="connsiteY1" fmla="*/ 258618 h 258663"/>
              <a:gd name="connsiteX2" fmla="*/ 348095 w 348095"/>
              <a:gd name="connsiteY2" fmla="*/ 0 h 258663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6"/>
              <a:gd name="connsiteX1" fmla="*/ 181263 w 348095"/>
              <a:gd name="connsiteY1" fmla="*/ 271318 h 271366"/>
              <a:gd name="connsiteX2" fmla="*/ 348095 w 348095"/>
              <a:gd name="connsiteY2" fmla="*/ 0 h 271366"/>
              <a:gd name="connsiteX0" fmla="*/ 0 w 348095"/>
              <a:gd name="connsiteY0" fmla="*/ 6927 h 280888"/>
              <a:gd name="connsiteX1" fmla="*/ 181263 w 348095"/>
              <a:gd name="connsiteY1" fmla="*/ 280843 h 280888"/>
              <a:gd name="connsiteX2" fmla="*/ 348095 w 348095"/>
              <a:gd name="connsiteY2" fmla="*/ 0 h 28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95" h="280888">
                <a:moveTo>
                  <a:pt x="0" y="6927"/>
                </a:moveTo>
                <a:cubicBezTo>
                  <a:pt x="33578" y="105833"/>
                  <a:pt x="124306" y="277764"/>
                  <a:pt x="181263" y="280843"/>
                </a:cubicBezTo>
                <a:cubicBezTo>
                  <a:pt x="238220" y="283922"/>
                  <a:pt x="321348" y="130175"/>
                  <a:pt x="348095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381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A453AA-2E03-353C-B868-17C3507B6B42}"/>
              </a:ext>
            </a:extLst>
          </p:cNvPr>
          <p:cNvSpPr/>
          <p:nvPr/>
        </p:nvSpPr>
        <p:spPr>
          <a:xfrm rot="15832625">
            <a:off x="8043470" y="3661513"/>
            <a:ext cx="351461" cy="108000"/>
          </a:xfrm>
          <a:custGeom>
            <a:avLst/>
            <a:gdLst>
              <a:gd name="connsiteX0" fmla="*/ 0 w 341745"/>
              <a:gd name="connsiteY0" fmla="*/ 0 h 277124"/>
              <a:gd name="connsiteX1" fmla="*/ 193963 w 341745"/>
              <a:gd name="connsiteY1" fmla="*/ 277091 h 277124"/>
              <a:gd name="connsiteX2" fmla="*/ 341745 w 341745"/>
              <a:gd name="connsiteY2" fmla="*/ 18473 h 277124"/>
              <a:gd name="connsiteX0" fmla="*/ 0 w 348095"/>
              <a:gd name="connsiteY0" fmla="*/ 6927 h 284047"/>
              <a:gd name="connsiteX1" fmla="*/ 193963 w 348095"/>
              <a:gd name="connsiteY1" fmla="*/ 284018 h 284047"/>
              <a:gd name="connsiteX2" fmla="*/ 348095 w 348095"/>
              <a:gd name="connsiteY2" fmla="*/ 0 h 284047"/>
              <a:gd name="connsiteX0" fmla="*/ 0 w 348095"/>
              <a:gd name="connsiteY0" fmla="*/ 6927 h 284057"/>
              <a:gd name="connsiteX1" fmla="*/ 1939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685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8761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58663"/>
              <a:gd name="connsiteX1" fmla="*/ 168563 w 348095"/>
              <a:gd name="connsiteY1" fmla="*/ 258618 h 258663"/>
              <a:gd name="connsiteX2" fmla="*/ 348095 w 348095"/>
              <a:gd name="connsiteY2" fmla="*/ 0 h 258663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6"/>
              <a:gd name="connsiteX1" fmla="*/ 181263 w 348095"/>
              <a:gd name="connsiteY1" fmla="*/ 271318 h 271366"/>
              <a:gd name="connsiteX2" fmla="*/ 348095 w 348095"/>
              <a:gd name="connsiteY2" fmla="*/ 0 h 271366"/>
              <a:gd name="connsiteX0" fmla="*/ 0 w 348095"/>
              <a:gd name="connsiteY0" fmla="*/ 6927 h 280888"/>
              <a:gd name="connsiteX1" fmla="*/ 181263 w 348095"/>
              <a:gd name="connsiteY1" fmla="*/ 280843 h 280888"/>
              <a:gd name="connsiteX2" fmla="*/ 348095 w 348095"/>
              <a:gd name="connsiteY2" fmla="*/ 0 h 28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95" h="280888">
                <a:moveTo>
                  <a:pt x="0" y="6927"/>
                </a:moveTo>
                <a:cubicBezTo>
                  <a:pt x="33578" y="105833"/>
                  <a:pt x="124306" y="277764"/>
                  <a:pt x="181263" y="280843"/>
                </a:cubicBezTo>
                <a:cubicBezTo>
                  <a:pt x="238220" y="283922"/>
                  <a:pt x="321348" y="130175"/>
                  <a:pt x="348095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381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\documentclass{article}&#10;\usepackage{amsmath}&#10;\pagestyle{empty}&#10;\begin{document}&#10;&#10;8 ps&#10;&#10;&#10;\end{document}" title="IguanaTex Vector Display">
            <a:extLst>
              <a:ext uri="{FF2B5EF4-FFF2-40B4-BE49-F238E27FC236}">
                <a16:creationId xmlns:a16="http://schemas.microsoft.com/office/drawing/2014/main" id="{B3A0471D-C287-3A20-037A-06CD33D18210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896321">
            <a:off x="3048000" y="2336800"/>
            <a:ext cx="259158" cy="134654"/>
            <a:chOff x="2704251" y="3221968"/>
            <a:chExt cx="259158" cy="13465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3EDAA9-C470-3C78-6CDB-53090898F10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04251" y="3221968"/>
              <a:ext cx="63009" cy="107723"/>
            </a:xfrm>
            <a:custGeom>
              <a:avLst/>
              <a:gdLst>
                <a:gd name="connsiteX0" fmla="*/ 18448 w 63009"/>
                <a:gd name="connsiteY0" fmla="*/ 32787 h 107723"/>
                <a:gd name="connsiteX1" fmla="*/ 10857 w 63009"/>
                <a:gd name="connsiteY1" fmla="*/ 20104 h 107723"/>
                <a:gd name="connsiteX2" fmla="*/ 31506 w 63009"/>
                <a:gd name="connsiteY2" fmla="*/ 3977 h 107723"/>
                <a:gd name="connsiteX3" fmla="*/ 52306 w 63009"/>
                <a:gd name="connsiteY3" fmla="*/ 23392 h 107723"/>
                <a:gd name="connsiteX4" fmla="*/ 37275 w 63009"/>
                <a:gd name="connsiteY4" fmla="*/ 45313 h 107723"/>
                <a:gd name="connsiteX5" fmla="*/ 18448 w 63009"/>
                <a:gd name="connsiteY5" fmla="*/ 32787 h 107723"/>
                <a:gd name="connsiteX6" fmla="*/ 40615 w 63009"/>
                <a:gd name="connsiteY6" fmla="*/ 47662 h 107723"/>
                <a:gd name="connsiteX7" fmla="*/ 58987 w 63009"/>
                <a:gd name="connsiteY7" fmla="*/ 23392 h 107723"/>
                <a:gd name="connsiteX8" fmla="*/ 31657 w 63009"/>
                <a:gd name="connsiteY8" fmla="*/ 63 h 107723"/>
                <a:gd name="connsiteX9" fmla="*/ 4176 w 63009"/>
                <a:gd name="connsiteY9" fmla="*/ 26211 h 107723"/>
                <a:gd name="connsiteX10" fmla="*/ 10857 w 63009"/>
                <a:gd name="connsiteY10" fmla="*/ 43434 h 107723"/>
                <a:gd name="connsiteX11" fmla="*/ 21940 w 63009"/>
                <a:gd name="connsiteY11" fmla="*/ 51889 h 107723"/>
                <a:gd name="connsiteX12" fmla="*/ 77 w 63009"/>
                <a:gd name="connsiteY12" fmla="*/ 80699 h 107723"/>
                <a:gd name="connsiteX13" fmla="*/ 31506 w 63009"/>
                <a:gd name="connsiteY13" fmla="*/ 107787 h 107723"/>
                <a:gd name="connsiteX14" fmla="*/ 63086 w 63009"/>
                <a:gd name="connsiteY14" fmla="*/ 78037 h 107723"/>
                <a:gd name="connsiteX15" fmla="*/ 55647 w 63009"/>
                <a:gd name="connsiteY15" fmla="*/ 58779 h 107723"/>
                <a:gd name="connsiteX16" fmla="*/ 40615 w 63009"/>
                <a:gd name="connsiteY16" fmla="*/ 47662 h 107723"/>
                <a:gd name="connsiteX17" fmla="*/ 25432 w 63009"/>
                <a:gd name="connsiteY17" fmla="*/ 54238 h 107723"/>
                <a:gd name="connsiteX18" fmla="*/ 44108 w 63009"/>
                <a:gd name="connsiteY18" fmla="*/ 66451 h 107723"/>
                <a:gd name="connsiteX19" fmla="*/ 55495 w 63009"/>
                <a:gd name="connsiteY19" fmla="*/ 83674 h 107723"/>
                <a:gd name="connsiteX20" fmla="*/ 31657 w 63009"/>
                <a:gd name="connsiteY20" fmla="*/ 103402 h 107723"/>
                <a:gd name="connsiteX21" fmla="*/ 7668 w 63009"/>
                <a:gd name="connsiteY21" fmla="*/ 80699 h 107723"/>
                <a:gd name="connsiteX22" fmla="*/ 25432 w 63009"/>
                <a:gd name="connsiteY22" fmla="*/ 54238 h 10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009" h="107723">
                  <a:moveTo>
                    <a:pt x="18448" y="32787"/>
                  </a:moveTo>
                  <a:cubicBezTo>
                    <a:pt x="11464" y="28090"/>
                    <a:pt x="10857" y="22766"/>
                    <a:pt x="10857" y="20104"/>
                  </a:cubicBezTo>
                  <a:cubicBezTo>
                    <a:pt x="10857" y="10553"/>
                    <a:pt x="20726" y="3977"/>
                    <a:pt x="31506" y="3977"/>
                  </a:cubicBezTo>
                  <a:cubicBezTo>
                    <a:pt x="42589" y="3977"/>
                    <a:pt x="52306" y="12119"/>
                    <a:pt x="52306" y="23392"/>
                  </a:cubicBezTo>
                  <a:cubicBezTo>
                    <a:pt x="52306" y="32317"/>
                    <a:pt x="46385" y="39833"/>
                    <a:pt x="37275" y="45313"/>
                  </a:cubicBezTo>
                  <a:lnTo>
                    <a:pt x="18448" y="32787"/>
                  </a:lnTo>
                  <a:close/>
                  <a:moveTo>
                    <a:pt x="40615" y="47662"/>
                  </a:moveTo>
                  <a:cubicBezTo>
                    <a:pt x="51547" y="41868"/>
                    <a:pt x="58987" y="33726"/>
                    <a:pt x="58987" y="23392"/>
                  </a:cubicBezTo>
                  <a:cubicBezTo>
                    <a:pt x="58987" y="8988"/>
                    <a:pt x="45474" y="63"/>
                    <a:pt x="31657" y="63"/>
                  </a:cubicBezTo>
                  <a:cubicBezTo>
                    <a:pt x="16474" y="63"/>
                    <a:pt x="4176" y="11649"/>
                    <a:pt x="4176" y="26211"/>
                  </a:cubicBezTo>
                  <a:cubicBezTo>
                    <a:pt x="4176" y="29029"/>
                    <a:pt x="4480" y="36075"/>
                    <a:pt x="10857" y="43434"/>
                  </a:cubicBezTo>
                  <a:cubicBezTo>
                    <a:pt x="12527" y="45313"/>
                    <a:pt x="18145" y="49227"/>
                    <a:pt x="21940" y="51889"/>
                  </a:cubicBezTo>
                  <a:cubicBezTo>
                    <a:pt x="13134" y="56430"/>
                    <a:pt x="77" y="65198"/>
                    <a:pt x="77" y="80699"/>
                  </a:cubicBezTo>
                  <a:cubicBezTo>
                    <a:pt x="77" y="97296"/>
                    <a:pt x="15563" y="107787"/>
                    <a:pt x="31506" y="107787"/>
                  </a:cubicBezTo>
                  <a:cubicBezTo>
                    <a:pt x="48663" y="107787"/>
                    <a:pt x="63086" y="94791"/>
                    <a:pt x="63086" y="78037"/>
                  </a:cubicBezTo>
                  <a:cubicBezTo>
                    <a:pt x="63086" y="72401"/>
                    <a:pt x="61416" y="65355"/>
                    <a:pt x="55647" y="58779"/>
                  </a:cubicBezTo>
                  <a:cubicBezTo>
                    <a:pt x="52762" y="55490"/>
                    <a:pt x="50333" y="53925"/>
                    <a:pt x="40615" y="47662"/>
                  </a:cubicBezTo>
                  <a:close/>
                  <a:moveTo>
                    <a:pt x="25432" y="54238"/>
                  </a:moveTo>
                  <a:lnTo>
                    <a:pt x="44108" y="66451"/>
                  </a:lnTo>
                  <a:cubicBezTo>
                    <a:pt x="48359" y="69426"/>
                    <a:pt x="55495" y="74123"/>
                    <a:pt x="55495" y="83674"/>
                  </a:cubicBezTo>
                  <a:cubicBezTo>
                    <a:pt x="55495" y="95261"/>
                    <a:pt x="44108" y="103402"/>
                    <a:pt x="31657" y="103402"/>
                  </a:cubicBezTo>
                  <a:cubicBezTo>
                    <a:pt x="18600" y="103402"/>
                    <a:pt x="7668" y="93695"/>
                    <a:pt x="7668" y="80699"/>
                  </a:cubicBezTo>
                  <a:cubicBezTo>
                    <a:pt x="7668" y="71618"/>
                    <a:pt x="12527" y="61597"/>
                    <a:pt x="25432" y="54238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AC0962-0035-7AE3-FF0A-75F617013ED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28651" y="3257041"/>
              <a:ext cx="74852" cy="99581"/>
            </a:xfrm>
            <a:custGeom>
              <a:avLst/>
              <a:gdLst>
                <a:gd name="connsiteX0" fmla="*/ 21949 w 74852"/>
                <a:gd name="connsiteY0" fmla="*/ 10397 h 99581"/>
                <a:gd name="connsiteX1" fmla="*/ 21949 w 74852"/>
                <a:gd name="connsiteY1" fmla="*/ 63 h 99581"/>
                <a:gd name="connsiteX2" fmla="*/ 85 w 74852"/>
                <a:gd name="connsiteY2" fmla="*/ 1785 h 99581"/>
                <a:gd name="connsiteX3" fmla="*/ 85 w 74852"/>
                <a:gd name="connsiteY3" fmla="*/ 6639 h 99581"/>
                <a:gd name="connsiteX4" fmla="*/ 11928 w 74852"/>
                <a:gd name="connsiteY4" fmla="*/ 14468 h 99581"/>
                <a:gd name="connsiteX5" fmla="*/ 11928 w 74852"/>
                <a:gd name="connsiteY5" fmla="*/ 87745 h 99581"/>
                <a:gd name="connsiteX6" fmla="*/ 85 w 74852"/>
                <a:gd name="connsiteY6" fmla="*/ 94791 h 99581"/>
                <a:gd name="connsiteX7" fmla="*/ 85 w 74852"/>
                <a:gd name="connsiteY7" fmla="*/ 99645 h 99581"/>
                <a:gd name="connsiteX8" fmla="*/ 17090 w 74852"/>
                <a:gd name="connsiteY8" fmla="*/ 99175 h 99581"/>
                <a:gd name="connsiteX9" fmla="*/ 34247 w 74852"/>
                <a:gd name="connsiteY9" fmla="*/ 99645 h 99581"/>
                <a:gd name="connsiteX10" fmla="*/ 34247 w 74852"/>
                <a:gd name="connsiteY10" fmla="*/ 94791 h 99581"/>
                <a:gd name="connsiteX11" fmla="*/ 22404 w 74852"/>
                <a:gd name="connsiteY11" fmla="*/ 87745 h 99581"/>
                <a:gd name="connsiteX12" fmla="*/ 22404 w 74852"/>
                <a:gd name="connsiteY12" fmla="*/ 61440 h 99581"/>
                <a:gd name="connsiteX13" fmla="*/ 22404 w 74852"/>
                <a:gd name="connsiteY13" fmla="*/ 60031 h 99581"/>
                <a:gd name="connsiteX14" fmla="*/ 41079 w 74852"/>
                <a:gd name="connsiteY14" fmla="*/ 70991 h 99581"/>
                <a:gd name="connsiteX15" fmla="*/ 74938 w 74852"/>
                <a:gd name="connsiteY15" fmla="*/ 35449 h 99581"/>
                <a:gd name="connsiteX16" fmla="*/ 43205 w 74852"/>
                <a:gd name="connsiteY16" fmla="*/ 63 h 99581"/>
                <a:gd name="connsiteX17" fmla="*/ 21949 w 74852"/>
                <a:gd name="connsiteY17" fmla="*/ 10397 h 99581"/>
                <a:gd name="connsiteX18" fmla="*/ 22404 w 74852"/>
                <a:gd name="connsiteY18" fmla="*/ 51419 h 99581"/>
                <a:gd name="connsiteX19" fmla="*/ 22404 w 74852"/>
                <a:gd name="connsiteY19" fmla="*/ 16503 h 99581"/>
                <a:gd name="connsiteX20" fmla="*/ 41990 w 74852"/>
                <a:gd name="connsiteY20" fmla="*/ 3977 h 99581"/>
                <a:gd name="connsiteX21" fmla="*/ 62336 w 74852"/>
                <a:gd name="connsiteY21" fmla="*/ 35449 h 99581"/>
                <a:gd name="connsiteX22" fmla="*/ 40472 w 74852"/>
                <a:gd name="connsiteY22" fmla="*/ 67547 h 99581"/>
                <a:gd name="connsiteX23" fmla="*/ 24530 w 74852"/>
                <a:gd name="connsiteY23" fmla="*/ 57996 h 99581"/>
                <a:gd name="connsiteX24" fmla="*/ 22404 w 74852"/>
                <a:gd name="connsiteY24" fmla="*/ 51419 h 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852" h="99581">
                  <a:moveTo>
                    <a:pt x="21949" y="10397"/>
                  </a:moveTo>
                  <a:lnTo>
                    <a:pt x="21949" y="63"/>
                  </a:lnTo>
                  <a:lnTo>
                    <a:pt x="85" y="1785"/>
                  </a:lnTo>
                  <a:lnTo>
                    <a:pt x="85" y="6639"/>
                  </a:lnTo>
                  <a:cubicBezTo>
                    <a:pt x="10865" y="6639"/>
                    <a:pt x="11928" y="7578"/>
                    <a:pt x="11928" y="14468"/>
                  </a:cubicBezTo>
                  <a:lnTo>
                    <a:pt x="11928" y="87745"/>
                  </a:lnTo>
                  <a:cubicBezTo>
                    <a:pt x="11928" y="94791"/>
                    <a:pt x="10258" y="94791"/>
                    <a:pt x="85" y="94791"/>
                  </a:cubicBezTo>
                  <a:lnTo>
                    <a:pt x="85" y="99645"/>
                  </a:lnTo>
                  <a:cubicBezTo>
                    <a:pt x="5247" y="99488"/>
                    <a:pt x="13142" y="99175"/>
                    <a:pt x="17090" y="99175"/>
                  </a:cubicBezTo>
                  <a:cubicBezTo>
                    <a:pt x="21189" y="99175"/>
                    <a:pt x="28933" y="99488"/>
                    <a:pt x="34247" y="99645"/>
                  </a:cubicBezTo>
                  <a:lnTo>
                    <a:pt x="34247" y="94791"/>
                  </a:lnTo>
                  <a:cubicBezTo>
                    <a:pt x="24074" y="94791"/>
                    <a:pt x="22404" y="94791"/>
                    <a:pt x="22404" y="87745"/>
                  </a:cubicBezTo>
                  <a:lnTo>
                    <a:pt x="22404" y="61440"/>
                  </a:lnTo>
                  <a:lnTo>
                    <a:pt x="22404" y="60031"/>
                  </a:lnTo>
                  <a:cubicBezTo>
                    <a:pt x="23163" y="62536"/>
                    <a:pt x="29540" y="70991"/>
                    <a:pt x="41079" y="70991"/>
                  </a:cubicBezTo>
                  <a:cubicBezTo>
                    <a:pt x="59147" y="70991"/>
                    <a:pt x="74938" y="55647"/>
                    <a:pt x="74938" y="35449"/>
                  </a:cubicBezTo>
                  <a:cubicBezTo>
                    <a:pt x="74938" y="15564"/>
                    <a:pt x="60210" y="63"/>
                    <a:pt x="43205" y="63"/>
                  </a:cubicBezTo>
                  <a:cubicBezTo>
                    <a:pt x="31362" y="63"/>
                    <a:pt x="24985" y="6952"/>
                    <a:pt x="21949" y="10397"/>
                  </a:cubicBezTo>
                  <a:close/>
                  <a:moveTo>
                    <a:pt x="22404" y="51419"/>
                  </a:moveTo>
                  <a:lnTo>
                    <a:pt x="22404" y="16503"/>
                  </a:lnTo>
                  <a:cubicBezTo>
                    <a:pt x="26807" y="8518"/>
                    <a:pt x="34247" y="3977"/>
                    <a:pt x="41990" y="3977"/>
                  </a:cubicBezTo>
                  <a:cubicBezTo>
                    <a:pt x="53074" y="3977"/>
                    <a:pt x="62336" y="17756"/>
                    <a:pt x="62336" y="35449"/>
                  </a:cubicBezTo>
                  <a:cubicBezTo>
                    <a:pt x="62336" y="54394"/>
                    <a:pt x="51707" y="67547"/>
                    <a:pt x="40472" y="67547"/>
                  </a:cubicBezTo>
                  <a:cubicBezTo>
                    <a:pt x="34399" y="67547"/>
                    <a:pt x="28629" y="64415"/>
                    <a:pt x="24530" y="57996"/>
                  </a:cubicBezTo>
                  <a:cubicBezTo>
                    <a:pt x="22404" y="54708"/>
                    <a:pt x="22404" y="54551"/>
                    <a:pt x="22404" y="51419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518DCD-73A8-DBB4-6FB5-7F548D80439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913761" y="3256101"/>
              <a:ext cx="49648" cy="71868"/>
            </a:xfrm>
            <a:custGeom>
              <a:avLst/>
              <a:gdLst>
                <a:gd name="connsiteX0" fmla="*/ 26661 w 49648"/>
                <a:gd name="connsiteY0" fmla="*/ 39833 h 71868"/>
                <a:gd name="connsiteX1" fmla="*/ 42451 w 49648"/>
                <a:gd name="connsiteY1" fmla="*/ 54238 h 71868"/>
                <a:gd name="connsiteX2" fmla="*/ 25294 w 49648"/>
                <a:gd name="connsiteY2" fmla="*/ 68486 h 71868"/>
                <a:gd name="connsiteX3" fmla="*/ 4190 w 49648"/>
                <a:gd name="connsiteY3" fmla="*/ 46252 h 71868"/>
                <a:gd name="connsiteX4" fmla="*/ 2064 w 49648"/>
                <a:gd name="connsiteY4" fmla="*/ 43591 h 71868"/>
                <a:gd name="connsiteX5" fmla="*/ 91 w 49648"/>
                <a:gd name="connsiteY5" fmla="*/ 47505 h 71868"/>
                <a:gd name="connsiteX6" fmla="*/ 91 w 49648"/>
                <a:gd name="connsiteY6" fmla="*/ 68173 h 71868"/>
                <a:gd name="connsiteX7" fmla="*/ 1761 w 49648"/>
                <a:gd name="connsiteY7" fmla="*/ 71931 h 71868"/>
                <a:gd name="connsiteX8" fmla="*/ 5556 w 49648"/>
                <a:gd name="connsiteY8" fmla="*/ 68799 h 71868"/>
                <a:gd name="connsiteX9" fmla="*/ 8593 w 49648"/>
                <a:gd name="connsiteY9" fmla="*/ 65198 h 71868"/>
                <a:gd name="connsiteX10" fmla="*/ 25294 w 49648"/>
                <a:gd name="connsiteY10" fmla="*/ 71931 h 71868"/>
                <a:gd name="connsiteX11" fmla="*/ 49739 w 49648"/>
                <a:gd name="connsiteY11" fmla="*/ 50167 h 71868"/>
                <a:gd name="connsiteX12" fmla="*/ 43362 w 49648"/>
                <a:gd name="connsiteY12" fmla="*/ 35292 h 71868"/>
                <a:gd name="connsiteX13" fmla="*/ 26054 w 49648"/>
                <a:gd name="connsiteY13" fmla="*/ 27777 h 71868"/>
                <a:gd name="connsiteX14" fmla="*/ 7378 w 49648"/>
                <a:gd name="connsiteY14" fmla="*/ 14937 h 71868"/>
                <a:gd name="connsiteX15" fmla="*/ 24383 w 49648"/>
                <a:gd name="connsiteY15" fmla="*/ 3038 h 71868"/>
                <a:gd name="connsiteX16" fmla="*/ 42148 w 49648"/>
                <a:gd name="connsiteY16" fmla="*/ 21983 h 71868"/>
                <a:gd name="connsiteX17" fmla="*/ 43970 w 49648"/>
                <a:gd name="connsiteY17" fmla="*/ 23393 h 71868"/>
                <a:gd name="connsiteX18" fmla="*/ 45943 w 49648"/>
                <a:gd name="connsiteY18" fmla="*/ 19635 h 71868"/>
                <a:gd name="connsiteX19" fmla="*/ 45943 w 49648"/>
                <a:gd name="connsiteY19" fmla="*/ 3821 h 71868"/>
                <a:gd name="connsiteX20" fmla="*/ 44273 w 49648"/>
                <a:gd name="connsiteY20" fmla="*/ 63 h 71868"/>
                <a:gd name="connsiteX21" fmla="*/ 41237 w 49648"/>
                <a:gd name="connsiteY21" fmla="*/ 1942 h 71868"/>
                <a:gd name="connsiteX22" fmla="*/ 38656 w 49648"/>
                <a:gd name="connsiteY22" fmla="*/ 4447 h 71868"/>
                <a:gd name="connsiteX23" fmla="*/ 24383 w 49648"/>
                <a:gd name="connsiteY23" fmla="*/ 63 h 71868"/>
                <a:gd name="connsiteX24" fmla="*/ 91 w 49648"/>
                <a:gd name="connsiteY24" fmla="*/ 19322 h 71868"/>
                <a:gd name="connsiteX25" fmla="*/ 6619 w 49648"/>
                <a:gd name="connsiteY25" fmla="*/ 32630 h 71868"/>
                <a:gd name="connsiteX26" fmla="*/ 26661 w 49648"/>
                <a:gd name="connsiteY26" fmla="*/ 39833 h 7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648" h="71868">
                  <a:moveTo>
                    <a:pt x="26661" y="39833"/>
                  </a:moveTo>
                  <a:cubicBezTo>
                    <a:pt x="30001" y="40459"/>
                    <a:pt x="42451" y="42964"/>
                    <a:pt x="42451" y="54238"/>
                  </a:cubicBezTo>
                  <a:cubicBezTo>
                    <a:pt x="42451" y="62223"/>
                    <a:pt x="37137" y="68486"/>
                    <a:pt x="25294" y="68486"/>
                  </a:cubicBezTo>
                  <a:cubicBezTo>
                    <a:pt x="12541" y="68486"/>
                    <a:pt x="7075" y="59561"/>
                    <a:pt x="4190" y="46252"/>
                  </a:cubicBezTo>
                  <a:cubicBezTo>
                    <a:pt x="3734" y="44217"/>
                    <a:pt x="3583" y="43591"/>
                    <a:pt x="2064" y="43591"/>
                  </a:cubicBezTo>
                  <a:cubicBezTo>
                    <a:pt x="91" y="43591"/>
                    <a:pt x="91" y="44687"/>
                    <a:pt x="91" y="47505"/>
                  </a:cubicBezTo>
                  <a:lnTo>
                    <a:pt x="91" y="68173"/>
                  </a:lnTo>
                  <a:cubicBezTo>
                    <a:pt x="91" y="70835"/>
                    <a:pt x="91" y="71931"/>
                    <a:pt x="1761" y="71931"/>
                  </a:cubicBezTo>
                  <a:cubicBezTo>
                    <a:pt x="2520" y="71931"/>
                    <a:pt x="2672" y="71774"/>
                    <a:pt x="5556" y="68799"/>
                  </a:cubicBezTo>
                  <a:cubicBezTo>
                    <a:pt x="5860" y="68486"/>
                    <a:pt x="5860" y="68173"/>
                    <a:pt x="8593" y="65198"/>
                  </a:cubicBezTo>
                  <a:cubicBezTo>
                    <a:pt x="15274" y="71774"/>
                    <a:pt x="22106" y="71931"/>
                    <a:pt x="25294" y="71931"/>
                  </a:cubicBezTo>
                  <a:cubicBezTo>
                    <a:pt x="42755" y="71931"/>
                    <a:pt x="49739" y="61440"/>
                    <a:pt x="49739" y="50167"/>
                  </a:cubicBezTo>
                  <a:cubicBezTo>
                    <a:pt x="49739" y="41868"/>
                    <a:pt x="45184" y="37171"/>
                    <a:pt x="43362" y="35292"/>
                  </a:cubicBezTo>
                  <a:cubicBezTo>
                    <a:pt x="38352" y="30282"/>
                    <a:pt x="32430" y="29029"/>
                    <a:pt x="26054" y="27777"/>
                  </a:cubicBezTo>
                  <a:cubicBezTo>
                    <a:pt x="17551" y="26054"/>
                    <a:pt x="7378" y="24019"/>
                    <a:pt x="7378" y="14937"/>
                  </a:cubicBezTo>
                  <a:cubicBezTo>
                    <a:pt x="7378" y="9457"/>
                    <a:pt x="11326" y="3038"/>
                    <a:pt x="24383" y="3038"/>
                  </a:cubicBezTo>
                  <a:cubicBezTo>
                    <a:pt x="41085" y="3038"/>
                    <a:pt x="41844" y="17129"/>
                    <a:pt x="42148" y="21983"/>
                  </a:cubicBezTo>
                  <a:cubicBezTo>
                    <a:pt x="42299" y="23393"/>
                    <a:pt x="43666" y="23393"/>
                    <a:pt x="43970" y="23393"/>
                  </a:cubicBezTo>
                  <a:cubicBezTo>
                    <a:pt x="45943" y="23393"/>
                    <a:pt x="45943" y="22610"/>
                    <a:pt x="45943" y="19635"/>
                  </a:cubicBezTo>
                  <a:lnTo>
                    <a:pt x="45943" y="3821"/>
                  </a:lnTo>
                  <a:cubicBezTo>
                    <a:pt x="45943" y="1159"/>
                    <a:pt x="45943" y="63"/>
                    <a:pt x="44273" y="63"/>
                  </a:cubicBezTo>
                  <a:cubicBezTo>
                    <a:pt x="43514" y="63"/>
                    <a:pt x="43210" y="63"/>
                    <a:pt x="41237" y="1942"/>
                  </a:cubicBezTo>
                  <a:cubicBezTo>
                    <a:pt x="40781" y="2568"/>
                    <a:pt x="39263" y="3977"/>
                    <a:pt x="38656" y="4447"/>
                  </a:cubicBezTo>
                  <a:cubicBezTo>
                    <a:pt x="32886" y="63"/>
                    <a:pt x="26661" y="63"/>
                    <a:pt x="24383" y="63"/>
                  </a:cubicBezTo>
                  <a:cubicBezTo>
                    <a:pt x="5860" y="63"/>
                    <a:pt x="91" y="10553"/>
                    <a:pt x="91" y="19322"/>
                  </a:cubicBezTo>
                  <a:cubicBezTo>
                    <a:pt x="91" y="24802"/>
                    <a:pt x="2520" y="29186"/>
                    <a:pt x="6619" y="32630"/>
                  </a:cubicBezTo>
                  <a:cubicBezTo>
                    <a:pt x="11478" y="36701"/>
                    <a:pt x="15729" y="37641"/>
                    <a:pt x="26661" y="39833"/>
                  </a:cubicBezTo>
                  <a:close/>
                </a:path>
              </a:pathLst>
            </a:custGeom>
            <a:solidFill>
              <a:srgbClr val="7030A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99" name="Freeform 6">
            <a:extLst>
              <a:ext uri="{FF2B5EF4-FFF2-40B4-BE49-F238E27FC236}">
                <a16:creationId xmlns:a16="http://schemas.microsoft.com/office/drawing/2014/main" id="{B1371F87-DFCB-B3DA-FD3B-D3FF861C75E4}"/>
              </a:ext>
            </a:extLst>
          </p:cNvPr>
          <p:cNvSpPr>
            <a:spLocks/>
          </p:cNvSpPr>
          <p:nvPr/>
        </p:nvSpPr>
        <p:spPr bwMode="auto">
          <a:xfrm rot="16200000">
            <a:off x="3013465" y="2499809"/>
            <a:ext cx="620358" cy="297519"/>
          </a:xfrm>
          <a:custGeom>
            <a:avLst/>
            <a:gdLst>
              <a:gd name="T0" fmla="*/ 55 w 2610"/>
              <a:gd name="T1" fmla="*/ 2064 h 2064"/>
              <a:gd name="T2" fmla="*/ 181 w 2610"/>
              <a:gd name="T3" fmla="*/ 2062 h 2064"/>
              <a:gd name="T4" fmla="*/ 296 w 2610"/>
              <a:gd name="T5" fmla="*/ 2055 h 2064"/>
              <a:gd name="T6" fmla="*/ 356 w 2610"/>
              <a:gd name="T7" fmla="*/ 2046 h 2064"/>
              <a:gd name="T8" fmla="*/ 422 w 2610"/>
              <a:gd name="T9" fmla="*/ 2031 h 2064"/>
              <a:gd name="T10" fmla="*/ 462 w 2610"/>
              <a:gd name="T11" fmla="*/ 2016 h 2064"/>
              <a:gd name="T12" fmla="*/ 491 w 2610"/>
              <a:gd name="T13" fmla="*/ 2002 h 2064"/>
              <a:gd name="T14" fmla="*/ 524 w 2610"/>
              <a:gd name="T15" fmla="*/ 1982 h 2064"/>
              <a:gd name="T16" fmla="*/ 554 w 2610"/>
              <a:gd name="T17" fmla="*/ 1960 h 2064"/>
              <a:gd name="T18" fmla="*/ 594 w 2610"/>
              <a:gd name="T19" fmla="*/ 1922 h 2064"/>
              <a:gd name="T20" fmla="*/ 651 w 2610"/>
              <a:gd name="T21" fmla="*/ 1850 h 2064"/>
              <a:gd name="T22" fmla="*/ 712 w 2610"/>
              <a:gd name="T23" fmla="*/ 1743 h 2064"/>
              <a:gd name="T24" fmla="*/ 769 w 2610"/>
              <a:gd name="T25" fmla="*/ 1612 h 2064"/>
              <a:gd name="T26" fmla="*/ 897 w 2610"/>
              <a:gd name="T27" fmla="*/ 1209 h 2064"/>
              <a:gd name="T28" fmla="*/ 1013 w 2610"/>
              <a:gd name="T29" fmla="*/ 750 h 2064"/>
              <a:gd name="T30" fmla="*/ 1130 w 2610"/>
              <a:gd name="T31" fmla="*/ 308 h 2064"/>
              <a:gd name="T32" fmla="*/ 1187 w 2610"/>
              <a:gd name="T33" fmla="*/ 148 h 2064"/>
              <a:gd name="T34" fmla="*/ 1216 w 2610"/>
              <a:gd name="T35" fmla="*/ 85 h 2064"/>
              <a:gd name="T36" fmla="*/ 1238 w 2610"/>
              <a:gd name="T37" fmla="*/ 49 h 2064"/>
              <a:gd name="T38" fmla="*/ 1253 w 2610"/>
              <a:gd name="T39" fmla="*/ 30 h 2064"/>
              <a:gd name="T40" fmla="*/ 1264 w 2610"/>
              <a:gd name="T41" fmla="*/ 18 h 2064"/>
              <a:gd name="T42" fmla="*/ 1272 w 2610"/>
              <a:gd name="T43" fmla="*/ 12 h 2064"/>
              <a:gd name="T44" fmla="*/ 1279 w 2610"/>
              <a:gd name="T45" fmla="*/ 8 h 2064"/>
              <a:gd name="T46" fmla="*/ 1287 w 2610"/>
              <a:gd name="T47" fmla="*/ 4 h 2064"/>
              <a:gd name="T48" fmla="*/ 1294 w 2610"/>
              <a:gd name="T49" fmla="*/ 2 h 2064"/>
              <a:gd name="T50" fmla="*/ 1302 w 2610"/>
              <a:gd name="T51" fmla="*/ 0 h 2064"/>
              <a:gd name="T52" fmla="*/ 1309 w 2610"/>
              <a:gd name="T53" fmla="*/ 0 h 2064"/>
              <a:gd name="T54" fmla="*/ 1316 w 2610"/>
              <a:gd name="T55" fmla="*/ 2 h 2064"/>
              <a:gd name="T56" fmla="*/ 1324 w 2610"/>
              <a:gd name="T57" fmla="*/ 4 h 2064"/>
              <a:gd name="T58" fmla="*/ 1331 w 2610"/>
              <a:gd name="T59" fmla="*/ 8 h 2064"/>
              <a:gd name="T60" fmla="*/ 1338 w 2610"/>
              <a:gd name="T61" fmla="*/ 12 h 2064"/>
              <a:gd name="T62" fmla="*/ 1346 w 2610"/>
              <a:gd name="T63" fmla="*/ 18 h 2064"/>
              <a:gd name="T64" fmla="*/ 1357 w 2610"/>
              <a:gd name="T65" fmla="*/ 29 h 2064"/>
              <a:gd name="T66" fmla="*/ 1372 w 2610"/>
              <a:gd name="T67" fmla="*/ 48 h 2064"/>
              <a:gd name="T68" fmla="*/ 1394 w 2610"/>
              <a:gd name="T69" fmla="*/ 85 h 2064"/>
              <a:gd name="T70" fmla="*/ 1424 w 2610"/>
              <a:gd name="T71" fmla="*/ 148 h 2064"/>
              <a:gd name="T72" fmla="*/ 1485 w 2610"/>
              <a:gd name="T73" fmla="*/ 326 h 2064"/>
              <a:gd name="T74" fmla="*/ 1606 w 2610"/>
              <a:gd name="T75" fmla="*/ 787 h 2064"/>
              <a:gd name="T76" fmla="*/ 1719 w 2610"/>
              <a:gd name="T77" fmla="*/ 1231 h 2064"/>
              <a:gd name="T78" fmla="*/ 1839 w 2610"/>
              <a:gd name="T79" fmla="*/ 1607 h 2064"/>
              <a:gd name="T80" fmla="*/ 1898 w 2610"/>
              <a:gd name="T81" fmla="*/ 1743 h 2064"/>
              <a:gd name="T82" fmla="*/ 1958 w 2610"/>
              <a:gd name="T83" fmla="*/ 1847 h 2064"/>
              <a:gd name="T84" fmla="*/ 2002 w 2610"/>
              <a:gd name="T85" fmla="*/ 1906 h 2064"/>
              <a:gd name="T86" fmla="*/ 2033 w 2610"/>
              <a:gd name="T87" fmla="*/ 1938 h 2064"/>
              <a:gd name="T88" fmla="*/ 2065 w 2610"/>
              <a:gd name="T89" fmla="*/ 1966 h 2064"/>
              <a:gd name="T90" fmla="*/ 2094 w 2610"/>
              <a:gd name="T91" fmla="*/ 1987 h 2064"/>
              <a:gd name="T92" fmla="*/ 2136 w 2610"/>
              <a:gd name="T93" fmla="*/ 2010 h 2064"/>
              <a:gd name="T94" fmla="*/ 2192 w 2610"/>
              <a:gd name="T95" fmla="*/ 2032 h 2064"/>
              <a:gd name="T96" fmla="*/ 2254 w 2610"/>
              <a:gd name="T97" fmla="*/ 2046 h 2064"/>
              <a:gd name="T98" fmla="*/ 2316 w 2610"/>
              <a:gd name="T99" fmla="*/ 2055 h 2064"/>
              <a:gd name="T100" fmla="*/ 2418 w 2610"/>
              <a:gd name="T101" fmla="*/ 2061 h 2064"/>
              <a:gd name="T102" fmla="*/ 2550 w 2610"/>
              <a:gd name="T103" fmla="*/ 2064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10" h="2064">
                <a:moveTo>
                  <a:pt x="0" y="2064"/>
                </a:moveTo>
                <a:lnTo>
                  <a:pt x="55" y="2064"/>
                </a:lnTo>
                <a:lnTo>
                  <a:pt x="119" y="2063"/>
                </a:lnTo>
                <a:lnTo>
                  <a:pt x="181" y="2062"/>
                </a:lnTo>
                <a:lnTo>
                  <a:pt x="238" y="2059"/>
                </a:lnTo>
                <a:lnTo>
                  <a:pt x="296" y="2055"/>
                </a:lnTo>
                <a:lnTo>
                  <a:pt x="326" y="2051"/>
                </a:lnTo>
                <a:lnTo>
                  <a:pt x="356" y="2046"/>
                </a:lnTo>
                <a:lnTo>
                  <a:pt x="389" y="2040"/>
                </a:lnTo>
                <a:lnTo>
                  <a:pt x="422" y="2031"/>
                </a:lnTo>
                <a:lnTo>
                  <a:pt x="448" y="2022"/>
                </a:lnTo>
                <a:lnTo>
                  <a:pt x="462" y="2016"/>
                </a:lnTo>
                <a:lnTo>
                  <a:pt x="475" y="2010"/>
                </a:lnTo>
                <a:lnTo>
                  <a:pt x="491" y="2002"/>
                </a:lnTo>
                <a:lnTo>
                  <a:pt x="508" y="1993"/>
                </a:lnTo>
                <a:lnTo>
                  <a:pt x="524" y="1982"/>
                </a:lnTo>
                <a:lnTo>
                  <a:pt x="541" y="1970"/>
                </a:lnTo>
                <a:lnTo>
                  <a:pt x="554" y="1960"/>
                </a:lnTo>
                <a:lnTo>
                  <a:pt x="567" y="1948"/>
                </a:lnTo>
                <a:lnTo>
                  <a:pt x="594" y="1922"/>
                </a:lnTo>
                <a:lnTo>
                  <a:pt x="622" y="1889"/>
                </a:lnTo>
                <a:lnTo>
                  <a:pt x="651" y="1850"/>
                </a:lnTo>
                <a:lnTo>
                  <a:pt x="681" y="1800"/>
                </a:lnTo>
                <a:lnTo>
                  <a:pt x="712" y="1743"/>
                </a:lnTo>
                <a:lnTo>
                  <a:pt x="740" y="1682"/>
                </a:lnTo>
                <a:lnTo>
                  <a:pt x="769" y="1612"/>
                </a:lnTo>
                <a:lnTo>
                  <a:pt x="831" y="1436"/>
                </a:lnTo>
                <a:lnTo>
                  <a:pt x="897" y="1209"/>
                </a:lnTo>
                <a:lnTo>
                  <a:pt x="949" y="1008"/>
                </a:lnTo>
                <a:lnTo>
                  <a:pt x="1013" y="750"/>
                </a:lnTo>
                <a:lnTo>
                  <a:pt x="1068" y="531"/>
                </a:lnTo>
                <a:lnTo>
                  <a:pt x="1130" y="308"/>
                </a:lnTo>
                <a:lnTo>
                  <a:pt x="1158" y="222"/>
                </a:lnTo>
                <a:lnTo>
                  <a:pt x="1187" y="148"/>
                </a:lnTo>
                <a:lnTo>
                  <a:pt x="1201" y="115"/>
                </a:lnTo>
                <a:lnTo>
                  <a:pt x="1216" y="85"/>
                </a:lnTo>
                <a:lnTo>
                  <a:pt x="1231" y="60"/>
                </a:lnTo>
                <a:lnTo>
                  <a:pt x="1238" y="49"/>
                </a:lnTo>
                <a:lnTo>
                  <a:pt x="1245" y="39"/>
                </a:lnTo>
                <a:lnTo>
                  <a:pt x="1253" y="30"/>
                </a:lnTo>
                <a:lnTo>
                  <a:pt x="1260" y="22"/>
                </a:lnTo>
                <a:lnTo>
                  <a:pt x="1264" y="18"/>
                </a:lnTo>
                <a:lnTo>
                  <a:pt x="1268" y="15"/>
                </a:lnTo>
                <a:lnTo>
                  <a:pt x="1272" y="12"/>
                </a:lnTo>
                <a:lnTo>
                  <a:pt x="1275" y="10"/>
                </a:lnTo>
                <a:lnTo>
                  <a:pt x="1279" y="8"/>
                </a:lnTo>
                <a:lnTo>
                  <a:pt x="1283" y="6"/>
                </a:lnTo>
                <a:lnTo>
                  <a:pt x="1287" y="4"/>
                </a:lnTo>
                <a:lnTo>
                  <a:pt x="1290" y="3"/>
                </a:lnTo>
                <a:lnTo>
                  <a:pt x="1294" y="2"/>
                </a:lnTo>
                <a:lnTo>
                  <a:pt x="1298" y="1"/>
                </a:lnTo>
                <a:lnTo>
                  <a:pt x="1302" y="0"/>
                </a:lnTo>
                <a:lnTo>
                  <a:pt x="1305" y="0"/>
                </a:lnTo>
                <a:lnTo>
                  <a:pt x="1309" y="0"/>
                </a:lnTo>
                <a:lnTo>
                  <a:pt x="1313" y="1"/>
                </a:lnTo>
                <a:lnTo>
                  <a:pt x="1316" y="2"/>
                </a:lnTo>
                <a:lnTo>
                  <a:pt x="1320" y="3"/>
                </a:lnTo>
                <a:lnTo>
                  <a:pt x="1324" y="4"/>
                </a:lnTo>
                <a:lnTo>
                  <a:pt x="1328" y="6"/>
                </a:lnTo>
                <a:lnTo>
                  <a:pt x="1331" y="8"/>
                </a:lnTo>
                <a:lnTo>
                  <a:pt x="1335" y="10"/>
                </a:lnTo>
                <a:lnTo>
                  <a:pt x="1338" y="12"/>
                </a:lnTo>
                <a:lnTo>
                  <a:pt x="1342" y="15"/>
                </a:lnTo>
                <a:lnTo>
                  <a:pt x="1346" y="18"/>
                </a:lnTo>
                <a:lnTo>
                  <a:pt x="1350" y="22"/>
                </a:lnTo>
                <a:lnTo>
                  <a:pt x="1357" y="29"/>
                </a:lnTo>
                <a:lnTo>
                  <a:pt x="1364" y="38"/>
                </a:lnTo>
                <a:lnTo>
                  <a:pt x="1372" y="48"/>
                </a:lnTo>
                <a:lnTo>
                  <a:pt x="1379" y="59"/>
                </a:lnTo>
                <a:lnTo>
                  <a:pt x="1394" y="85"/>
                </a:lnTo>
                <a:lnTo>
                  <a:pt x="1409" y="114"/>
                </a:lnTo>
                <a:lnTo>
                  <a:pt x="1424" y="148"/>
                </a:lnTo>
                <a:lnTo>
                  <a:pt x="1455" y="230"/>
                </a:lnTo>
                <a:lnTo>
                  <a:pt x="1485" y="326"/>
                </a:lnTo>
                <a:lnTo>
                  <a:pt x="1543" y="531"/>
                </a:lnTo>
                <a:lnTo>
                  <a:pt x="1606" y="787"/>
                </a:lnTo>
                <a:lnTo>
                  <a:pt x="1661" y="1008"/>
                </a:lnTo>
                <a:lnTo>
                  <a:pt x="1719" y="1231"/>
                </a:lnTo>
                <a:lnTo>
                  <a:pt x="1780" y="1436"/>
                </a:lnTo>
                <a:lnTo>
                  <a:pt x="1839" y="1607"/>
                </a:lnTo>
                <a:lnTo>
                  <a:pt x="1869" y="1679"/>
                </a:lnTo>
                <a:lnTo>
                  <a:pt x="1898" y="1743"/>
                </a:lnTo>
                <a:lnTo>
                  <a:pt x="1928" y="1799"/>
                </a:lnTo>
                <a:lnTo>
                  <a:pt x="1958" y="1847"/>
                </a:lnTo>
                <a:lnTo>
                  <a:pt x="1987" y="1888"/>
                </a:lnTo>
                <a:lnTo>
                  <a:pt x="2002" y="1906"/>
                </a:lnTo>
                <a:lnTo>
                  <a:pt x="2017" y="1922"/>
                </a:lnTo>
                <a:lnTo>
                  <a:pt x="2033" y="1938"/>
                </a:lnTo>
                <a:lnTo>
                  <a:pt x="2049" y="1953"/>
                </a:lnTo>
                <a:lnTo>
                  <a:pt x="2065" y="1966"/>
                </a:lnTo>
                <a:lnTo>
                  <a:pt x="2081" y="1978"/>
                </a:lnTo>
                <a:lnTo>
                  <a:pt x="2094" y="1987"/>
                </a:lnTo>
                <a:lnTo>
                  <a:pt x="2108" y="1996"/>
                </a:lnTo>
                <a:lnTo>
                  <a:pt x="2136" y="2010"/>
                </a:lnTo>
                <a:lnTo>
                  <a:pt x="2164" y="2022"/>
                </a:lnTo>
                <a:lnTo>
                  <a:pt x="2192" y="2032"/>
                </a:lnTo>
                <a:lnTo>
                  <a:pt x="2223" y="2040"/>
                </a:lnTo>
                <a:lnTo>
                  <a:pt x="2254" y="2046"/>
                </a:lnTo>
                <a:lnTo>
                  <a:pt x="2285" y="2051"/>
                </a:lnTo>
                <a:lnTo>
                  <a:pt x="2316" y="2055"/>
                </a:lnTo>
                <a:lnTo>
                  <a:pt x="2373" y="2059"/>
                </a:lnTo>
                <a:lnTo>
                  <a:pt x="2418" y="2061"/>
                </a:lnTo>
                <a:lnTo>
                  <a:pt x="2492" y="2063"/>
                </a:lnTo>
                <a:lnTo>
                  <a:pt x="2550" y="2064"/>
                </a:lnTo>
                <a:lnTo>
                  <a:pt x="2610" y="2064"/>
                </a:lnTo>
              </a:path>
            </a:pathLst>
          </a:custGeom>
          <a:solidFill>
            <a:schemeClr val="bg1"/>
          </a:solidFill>
          <a:ln w="12700" cap="flat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9260FB84-1562-EC91-6D31-373032957532}"/>
              </a:ext>
            </a:extLst>
          </p:cNvPr>
          <p:cNvGrpSpPr/>
          <p:nvPr/>
        </p:nvGrpSpPr>
        <p:grpSpPr>
          <a:xfrm>
            <a:off x="2960675" y="2746190"/>
            <a:ext cx="458428" cy="414842"/>
            <a:chOff x="1436675" y="2746190"/>
            <a:chExt cx="458428" cy="414842"/>
          </a:xfrm>
        </p:grpSpPr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7F0EA21C-EB8E-BC67-8512-DDDC418C3D8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rot="1193641">
              <a:off x="1604209" y="2746190"/>
              <a:ext cx="68101" cy="113830"/>
            </a:xfrm>
            <a:custGeom>
              <a:avLst/>
              <a:gdLst>
                <a:gd name="connsiteX0" fmla="*/ 45119 w 68101"/>
                <a:gd name="connsiteY0" fmla="*/ 49697 h 113830"/>
                <a:gd name="connsiteX1" fmla="*/ 25442 w 68101"/>
                <a:gd name="connsiteY1" fmla="*/ 44843 h 113830"/>
                <a:gd name="connsiteX2" fmla="*/ 9915 w 68101"/>
                <a:gd name="connsiteY2" fmla="*/ 24958 h 113830"/>
                <a:gd name="connsiteX3" fmla="*/ 30207 w 68101"/>
                <a:gd name="connsiteY3" fmla="*/ 4447 h 113830"/>
                <a:gd name="connsiteX4" fmla="*/ 60185 w 68101"/>
                <a:gd name="connsiteY4" fmla="*/ 37171 h 113830"/>
                <a:gd name="connsiteX5" fmla="*/ 62029 w 68101"/>
                <a:gd name="connsiteY5" fmla="*/ 39050 h 113830"/>
                <a:gd name="connsiteX6" fmla="*/ 64028 w 68101"/>
                <a:gd name="connsiteY6" fmla="*/ 35292 h 113830"/>
                <a:gd name="connsiteX7" fmla="*/ 64028 w 68101"/>
                <a:gd name="connsiteY7" fmla="*/ 3821 h 113830"/>
                <a:gd name="connsiteX8" fmla="*/ 62337 w 68101"/>
                <a:gd name="connsiteY8" fmla="*/ 63 h 113830"/>
                <a:gd name="connsiteX9" fmla="*/ 60031 w 68101"/>
                <a:gd name="connsiteY9" fmla="*/ 2098 h 113830"/>
                <a:gd name="connsiteX10" fmla="*/ 54650 w 68101"/>
                <a:gd name="connsiteY10" fmla="*/ 11023 h 113830"/>
                <a:gd name="connsiteX11" fmla="*/ 30054 w 68101"/>
                <a:gd name="connsiteY11" fmla="*/ 63 h 113830"/>
                <a:gd name="connsiteX12" fmla="*/ 77 w 68101"/>
                <a:gd name="connsiteY12" fmla="*/ 30438 h 113830"/>
                <a:gd name="connsiteX13" fmla="*/ 20215 w 68101"/>
                <a:gd name="connsiteY13" fmla="*/ 59092 h 113830"/>
                <a:gd name="connsiteX14" fmla="*/ 40507 w 68101"/>
                <a:gd name="connsiteY14" fmla="*/ 64259 h 113830"/>
                <a:gd name="connsiteX15" fmla="*/ 53574 w 68101"/>
                <a:gd name="connsiteY15" fmla="*/ 72244 h 113830"/>
                <a:gd name="connsiteX16" fmla="*/ 58340 w 68101"/>
                <a:gd name="connsiteY16" fmla="*/ 86649 h 113830"/>
                <a:gd name="connsiteX17" fmla="*/ 37740 w 68101"/>
                <a:gd name="connsiteY17" fmla="*/ 109039 h 113830"/>
                <a:gd name="connsiteX18" fmla="*/ 13451 w 68101"/>
                <a:gd name="connsiteY18" fmla="*/ 100584 h 113830"/>
                <a:gd name="connsiteX19" fmla="*/ 3920 w 68101"/>
                <a:gd name="connsiteY19" fmla="*/ 76472 h 113830"/>
                <a:gd name="connsiteX20" fmla="*/ 2075 w 68101"/>
                <a:gd name="connsiteY20" fmla="*/ 74906 h 113830"/>
                <a:gd name="connsiteX21" fmla="*/ 77 w 68101"/>
                <a:gd name="connsiteY21" fmla="*/ 78820 h 113830"/>
                <a:gd name="connsiteX22" fmla="*/ 77 w 68101"/>
                <a:gd name="connsiteY22" fmla="*/ 110135 h 113830"/>
                <a:gd name="connsiteX23" fmla="*/ 1768 w 68101"/>
                <a:gd name="connsiteY23" fmla="*/ 113893 h 113830"/>
                <a:gd name="connsiteX24" fmla="*/ 4074 w 68101"/>
                <a:gd name="connsiteY24" fmla="*/ 111858 h 113830"/>
                <a:gd name="connsiteX25" fmla="*/ 9608 w 68101"/>
                <a:gd name="connsiteY25" fmla="*/ 102933 h 113830"/>
                <a:gd name="connsiteX26" fmla="*/ 37894 w 68101"/>
                <a:gd name="connsiteY26" fmla="*/ 113893 h 113830"/>
                <a:gd name="connsiteX27" fmla="*/ 68178 w 68101"/>
                <a:gd name="connsiteY27" fmla="*/ 81325 h 113830"/>
                <a:gd name="connsiteX28" fmla="*/ 45119 w 68101"/>
                <a:gd name="connsiteY28" fmla="*/ 49697 h 11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8101" h="113830">
                  <a:moveTo>
                    <a:pt x="45119" y="49697"/>
                  </a:moveTo>
                  <a:lnTo>
                    <a:pt x="25442" y="44843"/>
                  </a:lnTo>
                  <a:cubicBezTo>
                    <a:pt x="15911" y="42495"/>
                    <a:pt x="9915" y="34040"/>
                    <a:pt x="9915" y="24958"/>
                  </a:cubicBezTo>
                  <a:cubicBezTo>
                    <a:pt x="9915" y="13998"/>
                    <a:pt x="18217" y="4447"/>
                    <a:pt x="30207" y="4447"/>
                  </a:cubicBezTo>
                  <a:cubicBezTo>
                    <a:pt x="55880" y="4447"/>
                    <a:pt x="59262" y="30125"/>
                    <a:pt x="60185" y="37171"/>
                  </a:cubicBezTo>
                  <a:cubicBezTo>
                    <a:pt x="60338" y="38111"/>
                    <a:pt x="60338" y="39050"/>
                    <a:pt x="62029" y="39050"/>
                  </a:cubicBezTo>
                  <a:cubicBezTo>
                    <a:pt x="64028" y="39050"/>
                    <a:pt x="64028" y="38267"/>
                    <a:pt x="64028" y="35292"/>
                  </a:cubicBezTo>
                  <a:lnTo>
                    <a:pt x="64028" y="3821"/>
                  </a:lnTo>
                  <a:cubicBezTo>
                    <a:pt x="64028" y="1159"/>
                    <a:pt x="64028" y="63"/>
                    <a:pt x="62337" y="63"/>
                  </a:cubicBezTo>
                  <a:cubicBezTo>
                    <a:pt x="61261" y="63"/>
                    <a:pt x="61107" y="219"/>
                    <a:pt x="60031" y="2098"/>
                  </a:cubicBezTo>
                  <a:lnTo>
                    <a:pt x="54650" y="11023"/>
                  </a:lnTo>
                  <a:cubicBezTo>
                    <a:pt x="50038" y="6482"/>
                    <a:pt x="43736" y="63"/>
                    <a:pt x="30054" y="63"/>
                  </a:cubicBezTo>
                  <a:cubicBezTo>
                    <a:pt x="12990" y="63"/>
                    <a:pt x="77" y="13841"/>
                    <a:pt x="77" y="30438"/>
                  </a:cubicBezTo>
                  <a:cubicBezTo>
                    <a:pt x="77" y="43434"/>
                    <a:pt x="8224" y="54864"/>
                    <a:pt x="20215" y="59092"/>
                  </a:cubicBezTo>
                  <a:cubicBezTo>
                    <a:pt x="21906" y="59718"/>
                    <a:pt x="29746" y="61597"/>
                    <a:pt x="40507" y="64259"/>
                  </a:cubicBezTo>
                  <a:cubicBezTo>
                    <a:pt x="44658" y="65355"/>
                    <a:pt x="49270" y="66451"/>
                    <a:pt x="53574" y="72244"/>
                  </a:cubicBezTo>
                  <a:cubicBezTo>
                    <a:pt x="56803" y="76315"/>
                    <a:pt x="58340" y="81482"/>
                    <a:pt x="58340" y="86649"/>
                  </a:cubicBezTo>
                  <a:cubicBezTo>
                    <a:pt x="58340" y="97766"/>
                    <a:pt x="50653" y="109039"/>
                    <a:pt x="37740" y="109039"/>
                  </a:cubicBezTo>
                  <a:cubicBezTo>
                    <a:pt x="33282" y="109039"/>
                    <a:pt x="21599" y="108256"/>
                    <a:pt x="13451" y="100584"/>
                  </a:cubicBezTo>
                  <a:cubicBezTo>
                    <a:pt x="4535" y="92129"/>
                    <a:pt x="4074" y="82108"/>
                    <a:pt x="3920" y="76472"/>
                  </a:cubicBezTo>
                  <a:cubicBezTo>
                    <a:pt x="3766" y="74906"/>
                    <a:pt x="2536" y="74906"/>
                    <a:pt x="2075" y="74906"/>
                  </a:cubicBezTo>
                  <a:cubicBezTo>
                    <a:pt x="77" y="74906"/>
                    <a:pt x="77" y="76002"/>
                    <a:pt x="77" y="78820"/>
                  </a:cubicBezTo>
                  <a:lnTo>
                    <a:pt x="77" y="110135"/>
                  </a:lnTo>
                  <a:cubicBezTo>
                    <a:pt x="77" y="112797"/>
                    <a:pt x="77" y="113893"/>
                    <a:pt x="1768" y="113893"/>
                  </a:cubicBezTo>
                  <a:cubicBezTo>
                    <a:pt x="2844" y="113893"/>
                    <a:pt x="2998" y="113580"/>
                    <a:pt x="4074" y="111858"/>
                  </a:cubicBezTo>
                  <a:cubicBezTo>
                    <a:pt x="4074" y="111701"/>
                    <a:pt x="4535" y="111231"/>
                    <a:pt x="9608" y="102933"/>
                  </a:cubicBezTo>
                  <a:cubicBezTo>
                    <a:pt x="14373" y="108256"/>
                    <a:pt x="24212" y="113893"/>
                    <a:pt x="37894" y="113893"/>
                  </a:cubicBezTo>
                  <a:cubicBezTo>
                    <a:pt x="55880" y="113893"/>
                    <a:pt x="68178" y="98549"/>
                    <a:pt x="68178" y="81325"/>
                  </a:cubicBezTo>
                  <a:cubicBezTo>
                    <a:pt x="68178" y="65668"/>
                    <a:pt x="58032" y="52829"/>
                    <a:pt x="45119" y="4969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D2672BB3-3C4D-DC97-29B2-402465F3B5D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rot="1193641">
              <a:off x="1681870" y="2773630"/>
              <a:ext cx="32897" cy="104748"/>
            </a:xfrm>
            <a:custGeom>
              <a:avLst/>
              <a:gdLst>
                <a:gd name="connsiteX0" fmla="*/ 22219 w 32897"/>
                <a:gd name="connsiteY0" fmla="*/ 35605 h 104748"/>
                <a:gd name="connsiteX1" fmla="*/ 697 w 32897"/>
                <a:gd name="connsiteY1" fmla="*/ 37328 h 104748"/>
                <a:gd name="connsiteX2" fmla="*/ 697 w 32897"/>
                <a:gd name="connsiteY2" fmla="*/ 42182 h 104748"/>
                <a:gd name="connsiteX3" fmla="*/ 12073 w 32897"/>
                <a:gd name="connsiteY3" fmla="*/ 50793 h 104748"/>
                <a:gd name="connsiteX4" fmla="*/ 12073 w 32897"/>
                <a:gd name="connsiteY4" fmla="*/ 92912 h 104748"/>
                <a:gd name="connsiteX5" fmla="*/ 82 w 32897"/>
                <a:gd name="connsiteY5" fmla="*/ 99958 h 104748"/>
                <a:gd name="connsiteX6" fmla="*/ 82 w 32897"/>
                <a:gd name="connsiteY6" fmla="*/ 104812 h 104748"/>
                <a:gd name="connsiteX7" fmla="*/ 16992 w 32897"/>
                <a:gd name="connsiteY7" fmla="*/ 104342 h 104748"/>
                <a:gd name="connsiteX8" fmla="*/ 32980 w 32897"/>
                <a:gd name="connsiteY8" fmla="*/ 104812 h 104748"/>
                <a:gd name="connsiteX9" fmla="*/ 32980 w 32897"/>
                <a:gd name="connsiteY9" fmla="*/ 99958 h 104748"/>
                <a:gd name="connsiteX10" fmla="*/ 22219 w 32897"/>
                <a:gd name="connsiteY10" fmla="*/ 93069 h 104748"/>
                <a:gd name="connsiteX11" fmla="*/ 22219 w 32897"/>
                <a:gd name="connsiteY11" fmla="*/ 35605 h 104748"/>
                <a:gd name="connsiteX12" fmla="*/ 22834 w 32897"/>
                <a:gd name="connsiteY12" fmla="*/ 8361 h 104748"/>
                <a:gd name="connsiteX13" fmla="*/ 14686 w 32897"/>
                <a:gd name="connsiteY13" fmla="*/ 63 h 104748"/>
                <a:gd name="connsiteX14" fmla="*/ 6539 w 32897"/>
                <a:gd name="connsiteY14" fmla="*/ 8361 h 104748"/>
                <a:gd name="connsiteX15" fmla="*/ 14686 w 32897"/>
                <a:gd name="connsiteY15" fmla="*/ 16660 h 104748"/>
                <a:gd name="connsiteX16" fmla="*/ 22834 w 32897"/>
                <a:gd name="connsiteY16" fmla="*/ 8361 h 1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97" h="104748">
                  <a:moveTo>
                    <a:pt x="22219" y="35605"/>
                  </a:moveTo>
                  <a:lnTo>
                    <a:pt x="697" y="37328"/>
                  </a:lnTo>
                  <a:lnTo>
                    <a:pt x="697" y="42182"/>
                  </a:lnTo>
                  <a:cubicBezTo>
                    <a:pt x="10690" y="42182"/>
                    <a:pt x="12073" y="43121"/>
                    <a:pt x="12073" y="50793"/>
                  </a:cubicBezTo>
                  <a:lnTo>
                    <a:pt x="12073" y="92912"/>
                  </a:lnTo>
                  <a:cubicBezTo>
                    <a:pt x="12073" y="99958"/>
                    <a:pt x="10382" y="99958"/>
                    <a:pt x="82" y="99958"/>
                  </a:cubicBezTo>
                  <a:lnTo>
                    <a:pt x="82" y="104812"/>
                  </a:lnTo>
                  <a:cubicBezTo>
                    <a:pt x="5002" y="104655"/>
                    <a:pt x="13303" y="104342"/>
                    <a:pt x="16992" y="104342"/>
                  </a:cubicBezTo>
                  <a:cubicBezTo>
                    <a:pt x="22373" y="104342"/>
                    <a:pt x="27753" y="104655"/>
                    <a:pt x="32980" y="104812"/>
                  </a:cubicBezTo>
                  <a:lnTo>
                    <a:pt x="32980" y="99958"/>
                  </a:lnTo>
                  <a:cubicBezTo>
                    <a:pt x="22834" y="99958"/>
                    <a:pt x="22219" y="99175"/>
                    <a:pt x="22219" y="93069"/>
                  </a:cubicBezTo>
                  <a:lnTo>
                    <a:pt x="22219" y="35605"/>
                  </a:lnTo>
                  <a:close/>
                  <a:moveTo>
                    <a:pt x="22834" y="8361"/>
                  </a:moveTo>
                  <a:cubicBezTo>
                    <a:pt x="22834" y="3351"/>
                    <a:pt x="18991" y="63"/>
                    <a:pt x="14686" y="63"/>
                  </a:cubicBezTo>
                  <a:cubicBezTo>
                    <a:pt x="9921" y="63"/>
                    <a:pt x="6539" y="4290"/>
                    <a:pt x="6539" y="8361"/>
                  </a:cubicBezTo>
                  <a:cubicBezTo>
                    <a:pt x="6539" y="12589"/>
                    <a:pt x="9921" y="16660"/>
                    <a:pt x="14686" y="16660"/>
                  </a:cubicBezTo>
                  <a:cubicBezTo>
                    <a:pt x="18991" y="16660"/>
                    <a:pt x="22834" y="13372"/>
                    <a:pt x="22834" y="836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7EB73F3D-638D-86A0-D2F1-83ED05E5023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rot="1193641">
              <a:off x="1723652" y="2795589"/>
              <a:ext cx="102229" cy="113830"/>
            </a:xfrm>
            <a:custGeom>
              <a:avLst/>
              <a:gdLst>
                <a:gd name="connsiteX0" fmla="*/ 102314 w 102229"/>
                <a:gd name="connsiteY0" fmla="*/ 57369 h 113830"/>
                <a:gd name="connsiteX1" fmla="*/ 51123 w 102229"/>
                <a:gd name="connsiteY1" fmla="*/ 63 h 113830"/>
                <a:gd name="connsiteX2" fmla="*/ 85 w 102229"/>
                <a:gd name="connsiteY2" fmla="*/ 57369 h 113830"/>
                <a:gd name="connsiteX3" fmla="*/ 51123 w 102229"/>
                <a:gd name="connsiteY3" fmla="*/ 113893 h 113830"/>
                <a:gd name="connsiteX4" fmla="*/ 102314 w 102229"/>
                <a:gd name="connsiteY4" fmla="*/ 57369 h 113830"/>
                <a:gd name="connsiteX5" fmla="*/ 51277 w 102229"/>
                <a:gd name="connsiteY5" fmla="*/ 109822 h 113830"/>
                <a:gd name="connsiteX6" fmla="*/ 15919 w 102229"/>
                <a:gd name="connsiteY6" fmla="*/ 55177 h 113830"/>
                <a:gd name="connsiteX7" fmla="*/ 51123 w 102229"/>
                <a:gd name="connsiteY7" fmla="*/ 3977 h 113830"/>
                <a:gd name="connsiteX8" fmla="*/ 86480 w 102229"/>
                <a:gd name="connsiteY8" fmla="*/ 55177 h 113830"/>
                <a:gd name="connsiteX9" fmla="*/ 51277 w 102229"/>
                <a:gd name="connsiteY9" fmla="*/ 109822 h 11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29" h="113830">
                  <a:moveTo>
                    <a:pt x="102314" y="57369"/>
                  </a:moveTo>
                  <a:cubicBezTo>
                    <a:pt x="102314" y="25428"/>
                    <a:pt x="79101" y="63"/>
                    <a:pt x="51123" y="63"/>
                  </a:cubicBezTo>
                  <a:cubicBezTo>
                    <a:pt x="23605" y="63"/>
                    <a:pt x="85" y="25115"/>
                    <a:pt x="85" y="57369"/>
                  </a:cubicBezTo>
                  <a:cubicBezTo>
                    <a:pt x="85" y="89467"/>
                    <a:pt x="23759" y="113893"/>
                    <a:pt x="51123" y="113893"/>
                  </a:cubicBezTo>
                  <a:cubicBezTo>
                    <a:pt x="79101" y="113893"/>
                    <a:pt x="102314" y="88998"/>
                    <a:pt x="102314" y="57369"/>
                  </a:cubicBezTo>
                  <a:close/>
                  <a:moveTo>
                    <a:pt x="51277" y="109822"/>
                  </a:moveTo>
                  <a:cubicBezTo>
                    <a:pt x="36519" y="109822"/>
                    <a:pt x="15919" y="96043"/>
                    <a:pt x="15919" y="55177"/>
                  </a:cubicBezTo>
                  <a:cubicBezTo>
                    <a:pt x="15919" y="14624"/>
                    <a:pt x="38363" y="3977"/>
                    <a:pt x="51123" y="3977"/>
                  </a:cubicBezTo>
                  <a:cubicBezTo>
                    <a:pt x="64497" y="3977"/>
                    <a:pt x="86480" y="15094"/>
                    <a:pt x="86480" y="55177"/>
                  </a:cubicBezTo>
                  <a:cubicBezTo>
                    <a:pt x="86480" y="96670"/>
                    <a:pt x="65420" y="109822"/>
                    <a:pt x="51277" y="10982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080C4EC5-0254-CF13-E555-24F30A7E879F}"/>
                </a:ext>
              </a:extLst>
            </p:cNvPr>
            <p:cNvGrpSpPr/>
            <p:nvPr/>
          </p:nvGrpSpPr>
          <p:grpSpPr>
            <a:xfrm>
              <a:off x="1436675" y="2885026"/>
              <a:ext cx="458428" cy="276006"/>
              <a:chOff x="1436675" y="2885026"/>
              <a:chExt cx="458428" cy="276006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53D3D99-477F-33BC-D7D4-341EFAA4A0A5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rot="1193641">
                <a:off x="1436675" y="2953428"/>
                <a:ext cx="85842" cy="66322"/>
              </a:xfrm>
              <a:custGeom>
                <a:avLst/>
                <a:gdLst>
                  <a:gd name="connsiteX0" fmla="*/ 66792 w 85842"/>
                  <a:gd name="connsiteY0" fmla="*/ 30223 h 66322"/>
                  <a:gd name="connsiteX1" fmla="*/ 41238 w 85842"/>
                  <a:gd name="connsiteY1" fmla="*/ 63 h 66322"/>
                  <a:gd name="connsiteX2" fmla="*/ 77 w 85842"/>
                  <a:gd name="connsiteY2" fmla="*/ 41643 h 66322"/>
                  <a:gd name="connsiteX3" fmla="*/ 24865 w 85842"/>
                  <a:gd name="connsiteY3" fmla="*/ 66386 h 66322"/>
                  <a:gd name="connsiteX4" fmla="*/ 57152 w 85842"/>
                  <a:gd name="connsiteY4" fmla="*/ 54087 h 66322"/>
                  <a:gd name="connsiteX5" fmla="*/ 71077 w 85842"/>
                  <a:gd name="connsiteY5" fmla="*/ 66386 h 66322"/>
                  <a:gd name="connsiteX6" fmla="*/ 83930 w 85842"/>
                  <a:gd name="connsiteY6" fmla="*/ 55991 h 66322"/>
                  <a:gd name="connsiteX7" fmla="*/ 82094 w 85842"/>
                  <a:gd name="connsiteY7" fmla="*/ 54527 h 66322"/>
                  <a:gd name="connsiteX8" fmla="*/ 80105 w 85842"/>
                  <a:gd name="connsiteY8" fmla="*/ 55991 h 66322"/>
                  <a:gd name="connsiteX9" fmla="*/ 71536 w 85842"/>
                  <a:gd name="connsiteY9" fmla="*/ 63165 h 66322"/>
                  <a:gd name="connsiteX10" fmla="*/ 66792 w 85842"/>
                  <a:gd name="connsiteY10" fmla="*/ 48231 h 66322"/>
                  <a:gd name="connsiteX11" fmla="*/ 68322 w 85842"/>
                  <a:gd name="connsiteY11" fmla="*/ 43107 h 66322"/>
                  <a:gd name="connsiteX12" fmla="*/ 85919 w 85842"/>
                  <a:gd name="connsiteY12" fmla="*/ 8701 h 66322"/>
                  <a:gd name="connsiteX13" fmla="*/ 84083 w 85842"/>
                  <a:gd name="connsiteY13" fmla="*/ 7237 h 66322"/>
                  <a:gd name="connsiteX14" fmla="*/ 81788 w 85842"/>
                  <a:gd name="connsiteY14" fmla="*/ 10311 h 66322"/>
                  <a:gd name="connsiteX15" fmla="*/ 66792 w 85842"/>
                  <a:gd name="connsiteY15" fmla="*/ 39300 h 66322"/>
                  <a:gd name="connsiteX16" fmla="*/ 66792 w 85842"/>
                  <a:gd name="connsiteY16" fmla="*/ 30223 h 66322"/>
                  <a:gd name="connsiteX17" fmla="*/ 56540 w 85842"/>
                  <a:gd name="connsiteY17" fmla="*/ 50281 h 66322"/>
                  <a:gd name="connsiteX18" fmla="*/ 25171 w 85842"/>
                  <a:gd name="connsiteY18" fmla="*/ 63165 h 66322"/>
                  <a:gd name="connsiteX19" fmla="*/ 11400 w 85842"/>
                  <a:gd name="connsiteY19" fmla="*/ 47206 h 66322"/>
                  <a:gd name="connsiteX20" fmla="*/ 20275 w 85842"/>
                  <a:gd name="connsiteY20" fmla="*/ 16753 h 66322"/>
                  <a:gd name="connsiteX21" fmla="*/ 41085 w 85842"/>
                  <a:gd name="connsiteY21" fmla="*/ 3284 h 66322"/>
                  <a:gd name="connsiteX22" fmla="*/ 56234 w 85842"/>
                  <a:gd name="connsiteY22" fmla="*/ 33883 h 66322"/>
                  <a:gd name="connsiteX23" fmla="*/ 56540 w 85842"/>
                  <a:gd name="connsiteY23" fmla="*/ 50281 h 6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842" h="66322">
                    <a:moveTo>
                      <a:pt x="66792" y="30223"/>
                    </a:moveTo>
                    <a:cubicBezTo>
                      <a:pt x="66792" y="7237"/>
                      <a:pt x="52561" y="63"/>
                      <a:pt x="41238" y="63"/>
                    </a:cubicBezTo>
                    <a:cubicBezTo>
                      <a:pt x="20275" y="63"/>
                      <a:pt x="77" y="20999"/>
                      <a:pt x="77" y="41643"/>
                    </a:cubicBezTo>
                    <a:cubicBezTo>
                      <a:pt x="77" y="55259"/>
                      <a:pt x="9258" y="66386"/>
                      <a:pt x="24865" y="66386"/>
                    </a:cubicBezTo>
                    <a:cubicBezTo>
                      <a:pt x="34505" y="66386"/>
                      <a:pt x="45523" y="63018"/>
                      <a:pt x="57152" y="54087"/>
                    </a:cubicBezTo>
                    <a:cubicBezTo>
                      <a:pt x="59141" y="61847"/>
                      <a:pt x="64191" y="66386"/>
                      <a:pt x="71077" y="66386"/>
                    </a:cubicBezTo>
                    <a:cubicBezTo>
                      <a:pt x="79186" y="66386"/>
                      <a:pt x="83930" y="58333"/>
                      <a:pt x="83930" y="55991"/>
                    </a:cubicBezTo>
                    <a:cubicBezTo>
                      <a:pt x="83930" y="54966"/>
                      <a:pt x="83012" y="54527"/>
                      <a:pt x="82094" y="54527"/>
                    </a:cubicBezTo>
                    <a:cubicBezTo>
                      <a:pt x="81023" y="54527"/>
                      <a:pt x="80564" y="54966"/>
                      <a:pt x="80105" y="55991"/>
                    </a:cubicBezTo>
                    <a:cubicBezTo>
                      <a:pt x="77350" y="63165"/>
                      <a:pt x="71842" y="63165"/>
                      <a:pt x="71536" y="63165"/>
                    </a:cubicBezTo>
                    <a:cubicBezTo>
                      <a:pt x="66792" y="63165"/>
                      <a:pt x="66792" y="51745"/>
                      <a:pt x="66792" y="48231"/>
                    </a:cubicBezTo>
                    <a:cubicBezTo>
                      <a:pt x="66792" y="45156"/>
                      <a:pt x="66792" y="44864"/>
                      <a:pt x="68322" y="43107"/>
                    </a:cubicBezTo>
                    <a:cubicBezTo>
                      <a:pt x="82706" y="25831"/>
                      <a:pt x="85919" y="8847"/>
                      <a:pt x="85919" y="8701"/>
                    </a:cubicBezTo>
                    <a:cubicBezTo>
                      <a:pt x="85919" y="8408"/>
                      <a:pt x="85766" y="7237"/>
                      <a:pt x="84083" y="7237"/>
                    </a:cubicBezTo>
                    <a:cubicBezTo>
                      <a:pt x="82553" y="7237"/>
                      <a:pt x="82553" y="7676"/>
                      <a:pt x="81788" y="10311"/>
                    </a:cubicBezTo>
                    <a:cubicBezTo>
                      <a:pt x="79033" y="19535"/>
                      <a:pt x="73984" y="30662"/>
                      <a:pt x="66792" y="39300"/>
                    </a:cubicBezTo>
                    <a:lnTo>
                      <a:pt x="66792" y="30223"/>
                    </a:lnTo>
                    <a:close/>
                    <a:moveTo>
                      <a:pt x="56540" y="50281"/>
                    </a:moveTo>
                    <a:cubicBezTo>
                      <a:pt x="43074" y="61554"/>
                      <a:pt x="31292" y="63165"/>
                      <a:pt x="25171" y="63165"/>
                    </a:cubicBezTo>
                    <a:cubicBezTo>
                      <a:pt x="15990" y="63165"/>
                      <a:pt x="11400" y="56576"/>
                      <a:pt x="11400" y="47206"/>
                    </a:cubicBezTo>
                    <a:cubicBezTo>
                      <a:pt x="11400" y="40032"/>
                      <a:pt x="15378" y="24220"/>
                      <a:pt x="20275" y="16753"/>
                    </a:cubicBezTo>
                    <a:cubicBezTo>
                      <a:pt x="27467" y="6065"/>
                      <a:pt x="35730" y="3284"/>
                      <a:pt x="41085" y="3284"/>
                    </a:cubicBezTo>
                    <a:cubicBezTo>
                      <a:pt x="56234" y="3284"/>
                      <a:pt x="56234" y="22463"/>
                      <a:pt x="56234" y="33883"/>
                    </a:cubicBezTo>
                    <a:cubicBezTo>
                      <a:pt x="56234" y="39300"/>
                      <a:pt x="56234" y="47792"/>
                      <a:pt x="56540" y="5028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1C653D-57A3-5B2D-FBCC-8CCE3C8722A8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 rot="1193641">
                <a:off x="1534562" y="2953891"/>
                <a:ext cx="94105" cy="99996"/>
              </a:xfrm>
              <a:custGeom>
                <a:avLst/>
                <a:gdLst>
                  <a:gd name="connsiteX0" fmla="*/ 28544 w 94105"/>
                  <a:gd name="connsiteY0" fmla="*/ 46474 h 99996"/>
                  <a:gd name="connsiteX1" fmla="*/ 28544 w 94105"/>
                  <a:gd name="connsiteY1" fmla="*/ 10458 h 99996"/>
                  <a:gd name="connsiteX2" fmla="*/ 36042 w 94105"/>
                  <a:gd name="connsiteY2" fmla="*/ 4601 h 99996"/>
                  <a:gd name="connsiteX3" fmla="*/ 55016 w 94105"/>
                  <a:gd name="connsiteY3" fmla="*/ 4601 h 99996"/>
                  <a:gd name="connsiteX4" fmla="*/ 75214 w 94105"/>
                  <a:gd name="connsiteY4" fmla="*/ 24806 h 99996"/>
                  <a:gd name="connsiteX5" fmla="*/ 50732 w 94105"/>
                  <a:gd name="connsiteY5" fmla="*/ 46474 h 99996"/>
                  <a:gd name="connsiteX6" fmla="*/ 28544 w 94105"/>
                  <a:gd name="connsiteY6" fmla="*/ 46474 h 99996"/>
                  <a:gd name="connsiteX7" fmla="*/ 64656 w 94105"/>
                  <a:gd name="connsiteY7" fmla="*/ 47792 h 99996"/>
                  <a:gd name="connsiteX8" fmla="*/ 90057 w 94105"/>
                  <a:gd name="connsiteY8" fmla="*/ 24806 h 99996"/>
                  <a:gd name="connsiteX9" fmla="*/ 56087 w 94105"/>
                  <a:gd name="connsiteY9" fmla="*/ 63 h 99996"/>
                  <a:gd name="connsiteX10" fmla="*/ 83 w 94105"/>
                  <a:gd name="connsiteY10" fmla="*/ 63 h 99996"/>
                  <a:gd name="connsiteX11" fmla="*/ 83 w 94105"/>
                  <a:gd name="connsiteY11" fmla="*/ 4601 h 99996"/>
                  <a:gd name="connsiteX12" fmla="*/ 3756 w 94105"/>
                  <a:gd name="connsiteY12" fmla="*/ 4601 h 99996"/>
                  <a:gd name="connsiteX13" fmla="*/ 15844 w 94105"/>
                  <a:gd name="connsiteY13" fmla="*/ 11483 h 99996"/>
                  <a:gd name="connsiteX14" fmla="*/ 15844 w 94105"/>
                  <a:gd name="connsiteY14" fmla="*/ 88640 h 99996"/>
                  <a:gd name="connsiteX15" fmla="*/ 3756 w 94105"/>
                  <a:gd name="connsiteY15" fmla="*/ 95521 h 99996"/>
                  <a:gd name="connsiteX16" fmla="*/ 83 w 94105"/>
                  <a:gd name="connsiteY16" fmla="*/ 95521 h 99996"/>
                  <a:gd name="connsiteX17" fmla="*/ 83 w 94105"/>
                  <a:gd name="connsiteY17" fmla="*/ 100060 h 99996"/>
                  <a:gd name="connsiteX18" fmla="*/ 60066 w 94105"/>
                  <a:gd name="connsiteY18" fmla="*/ 100060 h 99996"/>
                  <a:gd name="connsiteX19" fmla="*/ 94188 w 94105"/>
                  <a:gd name="connsiteY19" fmla="*/ 73267 h 99996"/>
                  <a:gd name="connsiteX20" fmla="*/ 64656 w 94105"/>
                  <a:gd name="connsiteY20" fmla="*/ 47792 h 99996"/>
                  <a:gd name="connsiteX21" fmla="*/ 55169 w 94105"/>
                  <a:gd name="connsiteY21" fmla="*/ 95521 h 99996"/>
                  <a:gd name="connsiteX22" fmla="*/ 36042 w 94105"/>
                  <a:gd name="connsiteY22" fmla="*/ 95521 h 99996"/>
                  <a:gd name="connsiteX23" fmla="*/ 28544 w 94105"/>
                  <a:gd name="connsiteY23" fmla="*/ 89665 h 99996"/>
                  <a:gd name="connsiteX24" fmla="*/ 28544 w 94105"/>
                  <a:gd name="connsiteY24" fmla="*/ 49695 h 99996"/>
                  <a:gd name="connsiteX25" fmla="*/ 57311 w 94105"/>
                  <a:gd name="connsiteY25" fmla="*/ 49695 h 99996"/>
                  <a:gd name="connsiteX26" fmla="*/ 78887 w 94105"/>
                  <a:gd name="connsiteY26" fmla="*/ 73120 h 99996"/>
                  <a:gd name="connsiteX27" fmla="*/ 55169 w 94105"/>
                  <a:gd name="connsiteY27" fmla="*/ 95521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4105" h="99996">
                    <a:moveTo>
                      <a:pt x="28544" y="46474"/>
                    </a:moveTo>
                    <a:lnTo>
                      <a:pt x="28544" y="10458"/>
                    </a:lnTo>
                    <a:cubicBezTo>
                      <a:pt x="28544" y="5626"/>
                      <a:pt x="28850" y="4601"/>
                      <a:pt x="36042" y="4601"/>
                    </a:cubicBezTo>
                    <a:lnTo>
                      <a:pt x="55016" y="4601"/>
                    </a:lnTo>
                    <a:cubicBezTo>
                      <a:pt x="69859" y="4601"/>
                      <a:pt x="75214" y="17046"/>
                      <a:pt x="75214" y="24806"/>
                    </a:cubicBezTo>
                    <a:cubicBezTo>
                      <a:pt x="75214" y="34176"/>
                      <a:pt x="67717" y="46474"/>
                      <a:pt x="50732" y="46474"/>
                    </a:cubicBezTo>
                    <a:lnTo>
                      <a:pt x="28544" y="46474"/>
                    </a:lnTo>
                    <a:close/>
                    <a:moveTo>
                      <a:pt x="64656" y="47792"/>
                    </a:moveTo>
                    <a:cubicBezTo>
                      <a:pt x="79499" y="45010"/>
                      <a:pt x="90057" y="35640"/>
                      <a:pt x="90057" y="24806"/>
                    </a:cubicBezTo>
                    <a:cubicBezTo>
                      <a:pt x="90057" y="12068"/>
                      <a:pt x="75979" y="63"/>
                      <a:pt x="56087" y="63"/>
                    </a:cubicBezTo>
                    <a:lnTo>
                      <a:pt x="83" y="63"/>
                    </a:lnTo>
                    <a:lnTo>
                      <a:pt x="83" y="4601"/>
                    </a:lnTo>
                    <a:lnTo>
                      <a:pt x="3756" y="4601"/>
                    </a:lnTo>
                    <a:cubicBezTo>
                      <a:pt x="15538" y="4601"/>
                      <a:pt x="15844" y="6212"/>
                      <a:pt x="15844" y="11483"/>
                    </a:cubicBezTo>
                    <a:lnTo>
                      <a:pt x="15844" y="88640"/>
                    </a:lnTo>
                    <a:cubicBezTo>
                      <a:pt x="15844" y="93910"/>
                      <a:pt x="15538" y="95521"/>
                      <a:pt x="3756" y="95521"/>
                    </a:cubicBezTo>
                    <a:lnTo>
                      <a:pt x="83" y="95521"/>
                    </a:lnTo>
                    <a:lnTo>
                      <a:pt x="83" y="100060"/>
                    </a:lnTo>
                    <a:lnTo>
                      <a:pt x="60066" y="100060"/>
                    </a:lnTo>
                    <a:cubicBezTo>
                      <a:pt x="80417" y="100060"/>
                      <a:pt x="94188" y="87029"/>
                      <a:pt x="94188" y="73267"/>
                    </a:cubicBezTo>
                    <a:cubicBezTo>
                      <a:pt x="94188" y="60529"/>
                      <a:pt x="81641" y="49549"/>
                      <a:pt x="64656" y="47792"/>
                    </a:cubicBezTo>
                    <a:close/>
                    <a:moveTo>
                      <a:pt x="55169" y="95521"/>
                    </a:moveTo>
                    <a:lnTo>
                      <a:pt x="36042" y="95521"/>
                    </a:lnTo>
                    <a:cubicBezTo>
                      <a:pt x="28850" y="95521"/>
                      <a:pt x="28544" y="94496"/>
                      <a:pt x="28544" y="89665"/>
                    </a:cubicBezTo>
                    <a:lnTo>
                      <a:pt x="28544" y="49695"/>
                    </a:lnTo>
                    <a:lnTo>
                      <a:pt x="57311" y="49695"/>
                    </a:lnTo>
                    <a:cubicBezTo>
                      <a:pt x="72460" y="49695"/>
                      <a:pt x="78887" y="63311"/>
                      <a:pt x="78887" y="73120"/>
                    </a:cubicBezTo>
                    <a:cubicBezTo>
                      <a:pt x="78887" y="83515"/>
                      <a:pt x="70930" y="95521"/>
                      <a:pt x="55169" y="955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E5AEA26-B7E1-7F5B-2CC2-4A494261A5D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 rot="1193641">
                <a:off x="1636481" y="2990773"/>
                <a:ext cx="94105" cy="99996"/>
              </a:xfrm>
              <a:custGeom>
                <a:avLst/>
                <a:gdLst>
                  <a:gd name="connsiteX0" fmla="*/ 28551 w 94105"/>
                  <a:gd name="connsiteY0" fmla="*/ 46474 h 99996"/>
                  <a:gd name="connsiteX1" fmla="*/ 28551 w 94105"/>
                  <a:gd name="connsiteY1" fmla="*/ 10458 h 99996"/>
                  <a:gd name="connsiteX2" fmla="*/ 36049 w 94105"/>
                  <a:gd name="connsiteY2" fmla="*/ 4601 h 99996"/>
                  <a:gd name="connsiteX3" fmla="*/ 55023 w 94105"/>
                  <a:gd name="connsiteY3" fmla="*/ 4601 h 99996"/>
                  <a:gd name="connsiteX4" fmla="*/ 75221 w 94105"/>
                  <a:gd name="connsiteY4" fmla="*/ 24806 h 99996"/>
                  <a:gd name="connsiteX5" fmla="*/ 50739 w 94105"/>
                  <a:gd name="connsiteY5" fmla="*/ 46474 h 99996"/>
                  <a:gd name="connsiteX6" fmla="*/ 28551 w 94105"/>
                  <a:gd name="connsiteY6" fmla="*/ 46474 h 99996"/>
                  <a:gd name="connsiteX7" fmla="*/ 64663 w 94105"/>
                  <a:gd name="connsiteY7" fmla="*/ 47792 h 99996"/>
                  <a:gd name="connsiteX8" fmla="*/ 90064 w 94105"/>
                  <a:gd name="connsiteY8" fmla="*/ 24806 h 99996"/>
                  <a:gd name="connsiteX9" fmla="*/ 56094 w 94105"/>
                  <a:gd name="connsiteY9" fmla="*/ 63 h 99996"/>
                  <a:gd name="connsiteX10" fmla="*/ 90 w 94105"/>
                  <a:gd name="connsiteY10" fmla="*/ 63 h 99996"/>
                  <a:gd name="connsiteX11" fmla="*/ 90 w 94105"/>
                  <a:gd name="connsiteY11" fmla="*/ 4601 h 99996"/>
                  <a:gd name="connsiteX12" fmla="*/ 3763 w 94105"/>
                  <a:gd name="connsiteY12" fmla="*/ 4601 h 99996"/>
                  <a:gd name="connsiteX13" fmla="*/ 15851 w 94105"/>
                  <a:gd name="connsiteY13" fmla="*/ 11483 h 99996"/>
                  <a:gd name="connsiteX14" fmla="*/ 15851 w 94105"/>
                  <a:gd name="connsiteY14" fmla="*/ 88640 h 99996"/>
                  <a:gd name="connsiteX15" fmla="*/ 3763 w 94105"/>
                  <a:gd name="connsiteY15" fmla="*/ 95521 h 99996"/>
                  <a:gd name="connsiteX16" fmla="*/ 90 w 94105"/>
                  <a:gd name="connsiteY16" fmla="*/ 95521 h 99996"/>
                  <a:gd name="connsiteX17" fmla="*/ 90 w 94105"/>
                  <a:gd name="connsiteY17" fmla="*/ 100060 h 99996"/>
                  <a:gd name="connsiteX18" fmla="*/ 60073 w 94105"/>
                  <a:gd name="connsiteY18" fmla="*/ 100060 h 99996"/>
                  <a:gd name="connsiteX19" fmla="*/ 94196 w 94105"/>
                  <a:gd name="connsiteY19" fmla="*/ 73267 h 99996"/>
                  <a:gd name="connsiteX20" fmla="*/ 64663 w 94105"/>
                  <a:gd name="connsiteY20" fmla="*/ 47792 h 99996"/>
                  <a:gd name="connsiteX21" fmla="*/ 55176 w 94105"/>
                  <a:gd name="connsiteY21" fmla="*/ 95521 h 99996"/>
                  <a:gd name="connsiteX22" fmla="*/ 36049 w 94105"/>
                  <a:gd name="connsiteY22" fmla="*/ 95521 h 99996"/>
                  <a:gd name="connsiteX23" fmla="*/ 28551 w 94105"/>
                  <a:gd name="connsiteY23" fmla="*/ 89665 h 99996"/>
                  <a:gd name="connsiteX24" fmla="*/ 28551 w 94105"/>
                  <a:gd name="connsiteY24" fmla="*/ 49695 h 99996"/>
                  <a:gd name="connsiteX25" fmla="*/ 57318 w 94105"/>
                  <a:gd name="connsiteY25" fmla="*/ 49695 h 99996"/>
                  <a:gd name="connsiteX26" fmla="*/ 78894 w 94105"/>
                  <a:gd name="connsiteY26" fmla="*/ 73120 h 99996"/>
                  <a:gd name="connsiteX27" fmla="*/ 55176 w 94105"/>
                  <a:gd name="connsiteY27" fmla="*/ 95521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4105" h="99996">
                    <a:moveTo>
                      <a:pt x="28551" y="46474"/>
                    </a:moveTo>
                    <a:lnTo>
                      <a:pt x="28551" y="10458"/>
                    </a:lnTo>
                    <a:cubicBezTo>
                      <a:pt x="28551" y="5626"/>
                      <a:pt x="28857" y="4601"/>
                      <a:pt x="36049" y="4601"/>
                    </a:cubicBezTo>
                    <a:lnTo>
                      <a:pt x="55023" y="4601"/>
                    </a:lnTo>
                    <a:cubicBezTo>
                      <a:pt x="69866" y="4601"/>
                      <a:pt x="75221" y="17046"/>
                      <a:pt x="75221" y="24806"/>
                    </a:cubicBezTo>
                    <a:cubicBezTo>
                      <a:pt x="75221" y="34176"/>
                      <a:pt x="67724" y="46474"/>
                      <a:pt x="50739" y="46474"/>
                    </a:cubicBezTo>
                    <a:lnTo>
                      <a:pt x="28551" y="46474"/>
                    </a:lnTo>
                    <a:close/>
                    <a:moveTo>
                      <a:pt x="64663" y="47792"/>
                    </a:moveTo>
                    <a:cubicBezTo>
                      <a:pt x="79506" y="45010"/>
                      <a:pt x="90064" y="35640"/>
                      <a:pt x="90064" y="24806"/>
                    </a:cubicBezTo>
                    <a:cubicBezTo>
                      <a:pt x="90064" y="12068"/>
                      <a:pt x="75987" y="63"/>
                      <a:pt x="56094" y="63"/>
                    </a:cubicBezTo>
                    <a:lnTo>
                      <a:pt x="90" y="63"/>
                    </a:lnTo>
                    <a:lnTo>
                      <a:pt x="90" y="4601"/>
                    </a:lnTo>
                    <a:lnTo>
                      <a:pt x="3763" y="4601"/>
                    </a:lnTo>
                    <a:cubicBezTo>
                      <a:pt x="15545" y="4601"/>
                      <a:pt x="15851" y="6212"/>
                      <a:pt x="15851" y="11483"/>
                    </a:cubicBezTo>
                    <a:lnTo>
                      <a:pt x="15851" y="88640"/>
                    </a:lnTo>
                    <a:cubicBezTo>
                      <a:pt x="15851" y="93910"/>
                      <a:pt x="15545" y="95521"/>
                      <a:pt x="3763" y="95521"/>
                    </a:cubicBezTo>
                    <a:lnTo>
                      <a:pt x="90" y="95521"/>
                    </a:lnTo>
                    <a:lnTo>
                      <a:pt x="90" y="100060"/>
                    </a:lnTo>
                    <a:lnTo>
                      <a:pt x="60073" y="100060"/>
                    </a:lnTo>
                    <a:cubicBezTo>
                      <a:pt x="80424" y="100060"/>
                      <a:pt x="94196" y="87029"/>
                      <a:pt x="94196" y="73267"/>
                    </a:cubicBezTo>
                    <a:cubicBezTo>
                      <a:pt x="94196" y="60529"/>
                      <a:pt x="81648" y="49549"/>
                      <a:pt x="64663" y="47792"/>
                    </a:cubicBezTo>
                    <a:close/>
                    <a:moveTo>
                      <a:pt x="55176" y="95521"/>
                    </a:moveTo>
                    <a:lnTo>
                      <a:pt x="36049" y="95521"/>
                    </a:lnTo>
                    <a:cubicBezTo>
                      <a:pt x="28857" y="95521"/>
                      <a:pt x="28551" y="94496"/>
                      <a:pt x="28551" y="89665"/>
                    </a:cubicBezTo>
                    <a:lnTo>
                      <a:pt x="28551" y="49695"/>
                    </a:lnTo>
                    <a:lnTo>
                      <a:pt x="57318" y="49695"/>
                    </a:lnTo>
                    <a:cubicBezTo>
                      <a:pt x="72467" y="49695"/>
                      <a:pt x="78894" y="63311"/>
                      <a:pt x="78894" y="73120"/>
                    </a:cubicBezTo>
                    <a:cubicBezTo>
                      <a:pt x="78894" y="83515"/>
                      <a:pt x="70937" y="95521"/>
                      <a:pt x="55176" y="955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106F1F-17DD-4CC8-8872-7200D4ACA469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 rot="1193641">
                <a:off x="1741050" y="3026778"/>
                <a:ext cx="101756" cy="106438"/>
              </a:xfrm>
              <a:custGeom>
                <a:avLst/>
                <a:gdLst>
                  <a:gd name="connsiteX0" fmla="*/ 101853 w 101756"/>
                  <a:gd name="connsiteY0" fmla="*/ 53648 h 106438"/>
                  <a:gd name="connsiteX1" fmla="*/ 50899 w 101756"/>
                  <a:gd name="connsiteY1" fmla="*/ 63 h 106438"/>
                  <a:gd name="connsiteX2" fmla="*/ 97 w 101756"/>
                  <a:gd name="connsiteY2" fmla="*/ 53648 h 106438"/>
                  <a:gd name="connsiteX3" fmla="*/ 50899 w 101756"/>
                  <a:gd name="connsiteY3" fmla="*/ 106501 h 106438"/>
                  <a:gd name="connsiteX4" fmla="*/ 101853 w 101756"/>
                  <a:gd name="connsiteY4" fmla="*/ 53648 h 106438"/>
                  <a:gd name="connsiteX5" fmla="*/ 51052 w 101756"/>
                  <a:gd name="connsiteY5" fmla="*/ 102695 h 106438"/>
                  <a:gd name="connsiteX6" fmla="*/ 15858 w 101756"/>
                  <a:gd name="connsiteY6" fmla="*/ 51598 h 106438"/>
                  <a:gd name="connsiteX7" fmla="*/ 50899 w 101756"/>
                  <a:gd name="connsiteY7" fmla="*/ 3723 h 106438"/>
                  <a:gd name="connsiteX8" fmla="*/ 86093 w 101756"/>
                  <a:gd name="connsiteY8" fmla="*/ 51598 h 106438"/>
                  <a:gd name="connsiteX9" fmla="*/ 51052 w 101756"/>
                  <a:gd name="connsiteY9" fmla="*/ 102695 h 1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756" h="106438">
                    <a:moveTo>
                      <a:pt x="101853" y="53648"/>
                    </a:moveTo>
                    <a:cubicBezTo>
                      <a:pt x="101853" y="23781"/>
                      <a:pt x="78748" y="63"/>
                      <a:pt x="50899" y="63"/>
                    </a:cubicBezTo>
                    <a:cubicBezTo>
                      <a:pt x="23509" y="63"/>
                      <a:pt x="97" y="23488"/>
                      <a:pt x="97" y="53648"/>
                    </a:cubicBezTo>
                    <a:cubicBezTo>
                      <a:pt x="97" y="83662"/>
                      <a:pt x="23662" y="106501"/>
                      <a:pt x="50899" y="106501"/>
                    </a:cubicBezTo>
                    <a:cubicBezTo>
                      <a:pt x="78748" y="106501"/>
                      <a:pt x="101853" y="83223"/>
                      <a:pt x="101853" y="53648"/>
                    </a:cubicBezTo>
                    <a:close/>
                    <a:moveTo>
                      <a:pt x="51052" y="102695"/>
                    </a:moveTo>
                    <a:cubicBezTo>
                      <a:pt x="36362" y="102695"/>
                      <a:pt x="15858" y="89811"/>
                      <a:pt x="15858" y="51598"/>
                    </a:cubicBezTo>
                    <a:cubicBezTo>
                      <a:pt x="15858" y="13679"/>
                      <a:pt x="38198" y="3723"/>
                      <a:pt x="50899" y="3723"/>
                    </a:cubicBezTo>
                    <a:cubicBezTo>
                      <a:pt x="64211" y="3723"/>
                      <a:pt x="86093" y="14118"/>
                      <a:pt x="86093" y="51598"/>
                    </a:cubicBezTo>
                    <a:cubicBezTo>
                      <a:pt x="86093" y="90397"/>
                      <a:pt x="65129" y="102695"/>
                      <a:pt x="51052" y="1026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D7FBF5-3A1E-1E7D-9F18-352B4315F9B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 rot="1193641">
                <a:off x="1845067" y="3093831"/>
                <a:ext cx="50036" cy="67201"/>
              </a:xfrm>
              <a:custGeom>
                <a:avLst/>
                <a:gdLst>
                  <a:gd name="connsiteX0" fmla="*/ 26883 w 50036"/>
                  <a:gd name="connsiteY0" fmla="*/ 37250 h 67201"/>
                  <a:gd name="connsiteX1" fmla="*/ 42797 w 50036"/>
                  <a:gd name="connsiteY1" fmla="*/ 50720 h 67201"/>
                  <a:gd name="connsiteX2" fmla="*/ 25506 w 50036"/>
                  <a:gd name="connsiteY2" fmla="*/ 64043 h 67201"/>
                  <a:gd name="connsiteX3" fmla="*/ 4236 w 50036"/>
                  <a:gd name="connsiteY3" fmla="*/ 43253 h 67201"/>
                  <a:gd name="connsiteX4" fmla="*/ 2094 w 50036"/>
                  <a:gd name="connsiteY4" fmla="*/ 40764 h 67201"/>
                  <a:gd name="connsiteX5" fmla="*/ 105 w 50036"/>
                  <a:gd name="connsiteY5" fmla="*/ 44424 h 67201"/>
                  <a:gd name="connsiteX6" fmla="*/ 105 w 50036"/>
                  <a:gd name="connsiteY6" fmla="*/ 63750 h 67201"/>
                  <a:gd name="connsiteX7" fmla="*/ 1788 w 50036"/>
                  <a:gd name="connsiteY7" fmla="*/ 67264 h 67201"/>
                  <a:gd name="connsiteX8" fmla="*/ 5614 w 50036"/>
                  <a:gd name="connsiteY8" fmla="*/ 64336 h 67201"/>
                  <a:gd name="connsiteX9" fmla="*/ 8674 w 50036"/>
                  <a:gd name="connsiteY9" fmla="*/ 60969 h 67201"/>
                  <a:gd name="connsiteX10" fmla="*/ 25506 w 50036"/>
                  <a:gd name="connsiteY10" fmla="*/ 67264 h 67201"/>
                  <a:gd name="connsiteX11" fmla="*/ 50141 w 50036"/>
                  <a:gd name="connsiteY11" fmla="*/ 46913 h 67201"/>
                  <a:gd name="connsiteX12" fmla="*/ 43715 w 50036"/>
                  <a:gd name="connsiteY12" fmla="*/ 33005 h 67201"/>
                  <a:gd name="connsiteX13" fmla="*/ 26271 w 50036"/>
                  <a:gd name="connsiteY13" fmla="*/ 25977 h 67201"/>
                  <a:gd name="connsiteX14" fmla="*/ 7450 w 50036"/>
                  <a:gd name="connsiteY14" fmla="*/ 13972 h 67201"/>
                  <a:gd name="connsiteX15" fmla="*/ 24588 w 50036"/>
                  <a:gd name="connsiteY15" fmla="*/ 2845 h 67201"/>
                  <a:gd name="connsiteX16" fmla="*/ 42491 w 50036"/>
                  <a:gd name="connsiteY16" fmla="*/ 20560 h 67201"/>
                  <a:gd name="connsiteX17" fmla="*/ 44327 w 50036"/>
                  <a:gd name="connsiteY17" fmla="*/ 21878 h 67201"/>
                  <a:gd name="connsiteX18" fmla="*/ 46316 w 50036"/>
                  <a:gd name="connsiteY18" fmla="*/ 18364 h 67201"/>
                  <a:gd name="connsiteX19" fmla="*/ 46316 w 50036"/>
                  <a:gd name="connsiteY19" fmla="*/ 3577 h 67201"/>
                  <a:gd name="connsiteX20" fmla="*/ 44633 w 50036"/>
                  <a:gd name="connsiteY20" fmla="*/ 63 h 67201"/>
                  <a:gd name="connsiteX21" fmla="*/ 41573 w 50036"/>
                  <a:gd name="connsiteY21" fmla="*/ 1820 h 67201"/>
                  <a:gd name="connsiteX22" fmla="*/ 38971 w 50036"/>
                  <a:gd name="connsiteY22" fmla="*/ 4162 h 67201"/>
                  <a:gd name="connsiteX23" fmla="*/ 24588 w 50036"/>
                  <a:gd name="connsiteY23" fmla="*/ 63 h 67201"/>
                  <a:gd name="connsiteX24" fmla="*/ 105 w 50036"/>
                  <a:gd name="connsiteY24" fmla="*/ 18071 h 67201"/>
                  <a:gd name="connsiteX25" fmla="*/ 6685 w 50036"/>
                  <a:gd name="connsiteY25" fmla="*/ 30516 h 67201"/>
                  <a:gd name="connsiteX26" fmla="*/ 26883 w 50036"/>
                  <a:gd name="connsiteY26" fmla="*/ 37250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036" h="67201">
                    <a:moveTo>
                      <a:pt x="26883" y="37250"/>
                    </a:moveTo>
                    <a:cubicBezTo>
                      <a:pt x="30249" y="37836"/>
                      <a:pt x="42797" y="40179"/>
                      <a:pt x="42797" y="50720"/>
                    </a:cubicBezTo>
                    <a:cubicBezTo>
                      <a:pt x="42797" y="58187"/>
                      <a:pt x="37441" y="64043"/>
                      <a:pt x="25506" y="64043"/>
                    </a:cubicBezTo>
                    <a:cubicBezTo>
                      <a:pt x="12652" y="64043"/>
                      <a:pt x="7144" y="55698"/>
                      <a:pt x="4236" y="43253"/>
                    </a:cubicBezTo>
                    <a:cubicBezTo>
                      <a:pt x="3777" y="41350"/>
                      <a:pt x="3624" y="40764"/>
                      <a:pt x="2094" y="40764"/>
                    </a:cubicBezTo>
                    <a:cubicBezTo>
                      <a:pt x="105" y="40764"/>
                      <a:pt x="105" y="41789"/>
                      <a:pt x="105" y="44424"/>
                    </a:cubicBezTo>
                    <a:lnTo>
                      <a:pt x="105" y="63750"/>
                    </a:lnTo>
                    <a:cubicBezTo>
                      <a:pt x="105" y="66239"/>
                      <a:pt x="105" y="67264"/>
                      <a:pt x="1788" y="67264"/>
                    </a:cubicBezTo>
                    <a:cubicBezTo>
                      <a:pt x="2553" y="67264"/>
                      <a:pt x="2706" y="67118"/>
                      <a:pt x="5614" y="64336"/>
                    </a:cubicBezTo>
                    <a:cubicBezTo>
                      <a:pt x="5920" y="64043"/>
                      <a:pt x="5920" y="63750"/>
                      <a:pt x="8674" y="60969"/>
                    </a:cubicBezTo>
                    <a:cubicBezTo>
                      <a:pt x="15407" y="67118"/>
                      <a:pt x="22292" y="67264"/>
                      <a:pt x="25506" y="67264"/>
                    </a:cubicBezTo>
                    <a:cubicBezTo>
                      <a:pt x="43103" y="67264"/>
                      <a:pt x="50141" y="57455"/>
                      <a:pt x="50141" y="46913"/>
                    </a:cubicBezTo>
                    <a:cubicBezTo>
                      <a:pt x="50141" y="39154"/>
                      <a:pt x="45551" y="34761"/>
                      <a:pt x="43715" y="33005"/>
                    </a:cubicBezTo>
                    <a:cubicBezTo>
                      <a:pt x="38665" y="28320"/>
                      <a:pt x="32698" y="27148"/>
                      <a:pt x="26271" y="25977"/>
                    </a:cubicBezTo>
                    <a:cubicBezTo>
                      <a:pt x="17702" y="24367"/>
                      <a:pt x="7450" y="22463"/>
                      <a:pt x="7450" y="13972"/>
                    </a:cubicBezTo>
                    <a:cubicBezTo>
                      <a:pt x="7450" y="8847"/>
                      <a:pt x="11428" y="2845"/>
                      <a:pt x="24588" y="2845"/>
                    </a:cubicBezTo>
                    <a:cubicBezTo>
                      <a:pt x="41420" y="2845"/>
                      <a:pt x="42185" y="16021"/>
                      <a:pt x="42491" y="20560"/>
                    </a:cubicBezTo>
                    <a:cubicBezTo>
                      <a:pt x="42644" y="21878"/>
                      <a:pt x="44021" y="21878"/>
                      <a:pt x="44327" y="21878"/>
                    </a:cubicBezTo>
                    <a:cubicBezTo>
                      <a:pt x="46316" y="21878"/>
                      <a:pt x="46316" y="21146"/>
                      <a:pt x="46316" y="18364"/>
                    </a:cubicBezTo>
                    <a:lnTo>
                      <a:pt x="46316" y="3577"/>
                    </a:lnTo>
                    <a:cubicBezTo>
                      <a:pt x="46316" y="1088"/>
                      <a:pt x="46316" y="63"/>
                      <a:pt x="44633" y="63"/>
                    </a:cubicBezTo>
                    <a:cubicBezTo>
                      <a:pt x="43868" y="63"/>
                      <a:pt x="43562" y="63"/>
                      <a:pt x="41573" y="1820"/>
                    </a:cubicBezTo>
                    <a:cubicBezTo>
                      <a:pt x="41113" y="2405"/>
                      <a:pt x="39583" y="3723"/>
                      <a:pt x="38971" y="4162"/>
                    </a:cubicBezTo>
                    <a:cubicBezTo>
                      <a:pt x="33157" y="63"/>
                      <a:pt x="26883" y="63"/>
                      <a:pt x="24588" y="63"/>
                    </a:cubicBezTo>
                    <a:cubicBezTo>
                      <a:pt x="5920" y="63"/>
                      <a:pt x="105" y="9872"/>
                      <a:pt x="105" y="18071"/>
                    </a:cubicBezTo>
                    <a:cubicBezTo>
                      <a:pt x="105" y="23195"/>
                      <a:pt x="2553" y="27295"/>
                      <a:pt x="6685" y="30516"/>
                    </a:cubicBezTo>
                    <a:cubicBezTo>
                      <a:pt x="11581" y="34322"/>
                      <a:pt x="15866" y="35201"/>
                      <a:pt x="26883" y="37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ACA8BAF-C4A6-85D1-BFF4-52859F05990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 rot="1193641">
                <a:off x="1822191" y="2885026"/>
                <a:ext cx="47563" cy="72776"/>
              </a:xfrm>
              <a:custGeom>
                <a:avLst/>
                <a:gdLst>
                  <a:gd name="connsiteX0" fmla="*/ 47656 w 47563"/>
                  <a:gd name="connsiteY0" fmla="*/ 52893 h 72776"/>
                  <a:gd name="connsiteX1" fmla="*/ 43998 w 47563"/>
                  <a:gd name="connsiteY1" fmla="*/ 52893 h 72776"/>
                  <a:gd name="connsiteX2" fmla="*/ 41200 w 47563"/>
                  <a:gd name="connsiteY2" fmla="*/ 62867 h 72776"/>
                  <a:gd name="connsiteX3" fmla="*/ 30546 w 47563"/>
                  <a:gd name="connsiteY3" fmla="*/ 63524 h 72776"/>
                  <a:gd name="connsiteX4" fmla="*/ 10746 w 47563"/>
                  <a:gd name="connsiteY4" fmla="*/ 63524 h 72776"/>
                  <a:gd name="connsiteX5" fmla="*/ 32268 w 47563"/>
                  <a:gd name="connsiteY5" fmla="*/ 45111 h 72776"/>
                  <a:gd name="connsiteX6" fmla="*/ 47656 w 47563"/>
                  <a:gd name="connsiteY6" fmla="*/ 21437 h 72776"/>
                  <a:gd name="connsiteX7" fmla="*/ 22476 w 47563"/>
                  <a:gd name="connsiteY7" fmla="*/ 64 h 72776"/>
                  <a:gd name="connsiteX8" fmla="*/ 93 w 47563"/>
                  <a:gd name="connsiteY8" fmla="*/ 19683 h 72776"/>
                  <a:gd name="connsiteX9" fmla="*/ 5796 w 47563"/>
                  <a:gd name="connsiteY9" fmla="*/ 25821 h 72776"/>
                  <a:gd name="connsiteX10" fmla="*/ 11499 w 47563"/>
                  <a:gd name="connsiteY10" fmla="*/ 20012 h 72776"/>
                  <a:gd name="connsiteX11" fmla="*/ 5150 w 47563"/>
                  <a:gd name="connsiteY11" fmla="*/ 14203 h 72776"/>
                  <a:gd name="connsiteX12" fmla="*/ 20861 w 47563"/>
                  <a:gd name="connsiteY12" fmla="*/ 4010 h 72776"/>
                  <a:gd name="connsiteX13" fmla="*/ 37218 w 47563"/>
                  <a:gd name="connsiteY13" fmla="*/ 21437 h 72776"/>
                  <a:gd name="connsiteX14" fmla="*/ 27103 w 47563"/>
                  <a:gd name="connsiteY14" fmla="*/ 42481 h 72776"/>
                  <a:gd name="connsiteX15" fmla="*/ 1169 w 47563"/>
                  <a:gd name="connsiteY15" fmla="*/ 68566 h 72776"/>
                  <a:gd name="connsiteX16" fmla="*/ 93 w 47563"/>
                  <a:gd name="connsiteY16" fmla="*/ 72840 h 72776"/>
                  <a:gd name="connsiteX17" fmla="*/ 44428 w 47563"/>
                  <a:gd name="connsiteY17" fmla="*/ 72840 h 72776"/>
                  <a:gd name="connsiteX18" fmla="*/ 47656 w 47563"/>
                  <a:gd name="connsiteY18" fmla="*/ 52893 h 7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563" h="72776">
                    <a:moveTo>
                      <a:pt x="47656" y="52893"/>
                    </a:moveTo>
                    <a:lnTo>
                      <a:pt x="43998" y="52893"/>
                    </a:lnTo>
                    <a:cubicBezTo>
                      <a:pt x="43675" y="55304"/>
                      <a:pt x="42599" y="61771"/>
                      <a:pt x="41200" y="62867"/>
                    </a:cubicBezTo>
                    <a:cubicBezTo>
                      <a:pt x="40339" y="63524"/>
                      <a:pt x="32053" y="63524"/>
                      <a:pt x="30546" y="63524"/>
                    </a:cubicBezTo>
                    <a:lnTo>
                      <a:pt x="10746" y="63524"/>
                    </a:lnTo>
                    <a:cubicBezTo>
                      <a:pt x="22045" y="53331"/>
                      <a:pt x="25812" y="50262"/>
                      <a:pt x="32268" y="45111"/>
                    </a:cubicBezTo>
                    <a:cubicBezTo>
                      <a:pt x="40231" y="38644"/>
                      <a:pt x="47656" y="31849"/>
                      <a:pt x="47656" y="21437"/>
                    </a:cubicBezTo>
                    <a:cubicBezTo>
                      <a:pt x="47656" y="8175"/>
                      <a:pt x="36250" y="64"/>
                      <a:pt x="22476" y="64"/>
                    </a:cubicBezTo>
                    <a:cubicBezTo>
                      <a:pt x="9132" y="64"/>
                      <a:pt x="93" y="9600"/>
                      <a:pt x="93" y="19683"/>
                    </a:cubicBezTo>
                    <a:cubicBezTo>
                      <a:pt x="93" y="25273"/>
                      <a:pt x="4720" y="25821"/>
                      <a:pt x="5796" y="25821"/>
                    </a:cubicBezTo>
                    <a:cubicBezTo>
                      <a:pt x="8379" y="25821"/>
                      <a:pt x="11499" y="23958"/>
                      <a:pt x="11499" y="20012"/>
                    </a:cubicBezTo>
                    <a:cubicBezTo>
                      <a:pt x="11499" y="18039"/>
                      <a:pt x="10746" y="14203"/>
                      <a:pt x="5150" y="14203"/>
                    </a:cubicBezTo>
                    <a:cubicBezTo>
                      <a:pt x="8486" y="6421"/>
                      <a:pt x="15804" y="4010"/>
                      <a:pt x="20861" y="4010"/>
                    </a:cubicBezTo>
                    <a:cubicBezTo>
                      <a:pt x="31622" y="4010"/>
                      <a:pt x="37218" y="12559"/>
                      <a:pt x="37218" y="21437"/>
                    </a:cubicBezTo>
                    <a:cubicBezTo>
                      <a:pt x="37218" y="30972"/>
                      <a:pt x="30546" y="38535"/>
                      <a:pt x="27103" y="42481"/>
                    </a:cubicBezTo>
                    <a:lnTo>
                      <a:pt x="1169" y="68566"/>
                    </a:lnTo>
                    <a:cubicBezTo>
                      <a:pt x="93" y="69552"/>
                      <a:pt x="93" y="69772"/>
                      <a:pt x="93" y="72840"/>
                    </a:cubicBezTo>
                    <a:lnTo>
                      <a:pt x="44428" y="72840"/>
                    </a:lnTo>
                    <a:lnTo>
                      <a:pt x="47656" y="5289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CE08A366-78A6-28F5-4865-8D083652B37A}"/>
              </a:ext>
            </a:extLst>
          </p:cNvPr>
          <p:cNvGrpSpPr/>
          <p:nvPr/>
        </p:nvGrpSpPr>
        <p:grpSpPr>
          <a:xfrm>
            <a:off x="2618970" y="2505889"/>
            <a:ext cx="1058872" cy="1513873"/>
            <a:chOff x="1094970" y="2505888"/>
            <a:chExt cx="1058872" cy="1513873"/>
          </a:xfrm>
        </p:grpSpPr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370F655B-38B4-1769-61F9-F0E0910E4351}"/>
                </a:ext>
              </a:extLst>
            </p:cNvPr>
            <p:cNvSpPr/>
            <p:nvPr/>
          </p:nvSpPr>
          <p:spPr>
            <a:xfrm>
              <a:off x="1477592" y="3780649"/>
              <a:ext cx="497800" cy="22230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 w="0" h="3810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C6AB5F5D-B057-4EE9-67E1-DBD04154D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34466" y="3890114"/>
              <a:ext cx="288000" cy="7896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B02C2DB2-9A8B-E669-2C57-24AC75EE7555}"/>
                </a:ext>
              </a:extLst>
            </p:cNvPr>
            <p:cNvCxnSpPr>
              <a:cxnSpLocks/>
            </p:cNvCxnSpPr>
            <p:nvPr/>
          </p:nvCxnSpPr>
          <p:spPr>
            <a:xfrm>
              <a:off x="2016015" y="3387568"/>
              <a:ext cx="0" cy="50400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>
              <a:glow rad="63500">
                <a:srgbClr val="C00000">
                  <a:alpha val="31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77698E5B-3812-52E8-3E01-DBCABF957AE4}"/>
                </a:ext>
              </a:extLst>
            </p:cNvPr>
            <p:cNvSpPr/>
            <p:nvPr/>
          </p:nvSpPr>
          <p:spPr>
            <a:xfrm rot="15712343">
              <a:off x="1899087" y="3336924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A39D08C1-F6CA-AEF7-5F47-AC37E323A1CE}"/>
                </a:ext>
              </a:extLst>
            </p:cNvPr>
            <p:cNvSpPr/>
            <p:nvPr/>
          </p:nvSpPr>
          <p:spPr>
            <a:xfrm rot="15712343">
              <a:off x="1897654" y="3254246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9" name="Group 508" descr="\documentclass{article}&#10;\usepackage{amsmath}&#10;\pagestyle{empty}&#10;\begin{document}&#10;&#10;THG&#10;&#10;&#10;\end{document}" title="IguanaTex Vector Display">
              <a:extLst>
                <a:ext uri="{FF2B5EF4-FFF2-40B4-BE49-F238E27FC236}">
                  <a16:creationId xmlns:a16="http://schemas.microsoft.com/office/drawing/2014/main" id="{79CD148A-FCD2-33A2-6C64-83A19273B0B1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 rot="1193641">
              <a:off x="1528564" y="3248328"/>
              <a:ext cx="337151" cy="106438"/>
              <a:chOff x="1591837" y="2099429"/>
              <a:chExt cx="337151" cy="106438"/>
            </a:xfrm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8A4ADA0-3196-F7AB-2437-E6B7DB63DCF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1591837" y="2103528"/>
                <a:ext cx="100777" cy="99118"/>
              </a:xfrm>
              <a:custGeom>
                <a:avLst/>
                <a:gdLst>
                  <a:gd name="connsiteX0" fmla="*/ 97904 w 100777"/>
                  <a:gd name="connsiteY0" fmla="*/ 63 h 99118"/>
                  <a:gd name="connsiteX1" fmla="*/ 3027 w 100777"/>
                  <a:gd name="connsiteY1" fmla="*/ 63 h 99118"/>
                  <a:gd name="connsiteX2" fmla="*/ 77 w 100777"/>
                  <a:gd name="connsiteY2" fmla="*/ 33005 h 99118"/>
                  <a:gd name="connsiteX3" fmla="*/ 3959 w 100777"/>
                  <a:gd name="connsiteY3" fmla="*/ 33005 h 99118"/>
                  <a:gd name="connsiteX4" fmla="*/ 31909 w 100777"/>
                  <a:gd name="connsiteY4" fmla="*/ 4601 h 99118"/>
                  <a:gd name="connsiteX5" fmla="*/ 40295 w 100777"/>
                  <a:gd name="connsiteY5" fmla="*/ 4894 h 99118"/>
                  <a:gd name="connsiteX6" fmla="*/ 43555 w 100777"/>
                  <a:gd name="connsiteY6" fmla="*/ 10458 h 99118"/>
                  <a:gd name="connsiteX7" fmla="*/ 43555 w 100777"/>
                  <a:gd name="connsiteY7" fmla="*/ 87615 h 99118"/>
                  <a:gd name="connsiteX8" fmla="*/ 27251 w 100777"/>
                  <a:gd name="connsiteY8" fmla="*/ 94642 h 99118"/>
                  <a:gd name="connsiteX9" fmla="*/ 21040 w 100777"/>
                  <a:gd name="connsiteY9" fmla="*/ 94642 h 99118"/>
                  <a:gd name="connsiteX10" fmla="*/ 21040 w 100777"/>
                  <a:gd name="connsiteY10" fmla="*/ 99181 h 99118"/>
                  <a:gd name="connsiteX11" fmla="*/ 50388 w 100777"/>
                  <a:gd name="connsiteY11" fmla="*/ 98742 h 99118"/>
                  <a:gd name="connsiteX12" fmla="*/ 79891 w 100777"/>
                  <a:gd name="connsiteY12" fmla="*/ 99181 h 99118"/>
                  <a:gd name="connsiteX13" fmla="*/ 79891 w 100777"/>
                  <a:gd name="connsiteY13" fmla="*/ 94642 h 99118"/>
                  <a:gd name="connsiteX14" fmla="*/ 73680 w 100777"/>
                  <a:gd name="connsiteY14" fmla="*/ 94642 h 99118"/>
                  <a:gd name="connsiteX15" fmla="*/ 57376 w 100777"/>
                  <a:gd name="connsiteY15" fmla="*/ 87615 h 99118"/>
                  <a:gd name="connsiteX16" fmla="*/ 57376 w 100777"/>
                  <a:gd name="connsiteY16" fmla="*/ 10458 h 99118"/>
                  <a:gd name="connsiteX17" fmla="*/ 60171 w 100777"/>
                  <a:gd name="connsiteY17" fmla="*/ 4894 h 99118"/>
                  <a:gd name="connsiteX18" fmla="*/ 69022 w 100777"/>
                  <a:gd name="connsiteY18" fmla="*/ 4601 h 99118"/>
                  <a:gd name="connsiteX19" fmla="*/ 96972 w 100777"/>
                  <a:gd name="connsiteY19" fmla="*/ 33005 h 99118"/>
                  <a:gd name="connsiteX20" fmla="*/ 100854 w 100777"/>
                  <a:gd name="connsiteY20" fmla="*/ 33005 h 99118"/>
                  <a:gd name="connsiteX21" fmla="*/ 97904 w 100777"/>
                  <a:gd name="connsiteY21" fmla="*/ 63 h 9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777" h="99118">
                    <a:moveTo>
                      <a:pt x="97904" y="63"/>
                    </a:moveTo>
                    <a:lnTo>
                      <a:pt x="3027" y="63"/>
                    </a:lnTo>
                    <a:lnTo>
                      <a:pt x="77" y="33005"/>
                    </a:lnTo>
                    <a:lnTo>
                      <a:pt x="3959" y="33005"/>
                    </a:lnTo>
                    <a:cubicBezTo>
                      <a:pt x="6133" y="9433"/>
                      <a:pt x="8462" y="4601"/>
                      <a:pt x="31909" y="4601"/>
                    </a:cubicBezTo>
                    <a:cubicBezTo>
                      <a:pt x="34704" y="4601"/>
                      <a:pt x="38742" y="4601"/>
                      <a:pt x="40295" y="4894"/>
                    </a:cubicBezTo>
                    <a:cubicBezTo>
                      <a:pt x="43555" y="5480"/>
                      <a:pt x="43555" y="7090"/>
                      <a:pt x="43555" y="10458"/>
                    </a:cubicBezTo>
                    <a:lnTo>
                      <a:pt x="43555" y="87615"/>
                    </a:lnTo>
                    <a:cubicBezTo>
                      <a:pt x="43555" y="92593"/>
                      <a:pt x="43555" y="94642"/>
                      <a:pt x="27251" y="94642"/>
                    </a:cubicBezTo>
                    <a:lnTo>
                      <a:pt x="21040" y="94642"/>
                    </a:lnTo>
                    <a:lnTo>
                      <a:pt x="21040" y="99181"/>
                    </a:lnTo>
                    <a:cubicBezTo>
                      <a:pt x="27406" y="98742"/>
                      <a:pt x="43245" y="98742"/>
                      <a:pt x="50388" y="98742"/>
                    </a:cubicBezTo>
                    <a:cubicBezTo>
                      <a:pt x="57531" y="98742"/>
                      <a:pt x="73525" y="98742"/>
                      <a:pt x="79891" y="99181"/>
                    </a:cubicBezTo>
                    <a:lnTo>
                      <a:pt x="79891" y="94642"/>
                    </a:lnTo>
                    <a:lnTo>
                      <a:pt x="73680" y="94642"/>
                    </a:lnTo>
                    <a:cubicBezTo>
                      <a:pt x="57376" y="94642"/>
                      <a:pt x="57376" y="92593"/>
                      <a:pt x="57376" y="87615"/>
                    </a:cubicBezTo>
                    <a:lnTo>
                      <a:pt x="57376" y="10458"/>
                    </a:lnTo>
                    <a:cubicBezTo>
                      <a:pt x="57376" y="7530"/>
                      <a:pt x="57376" y="5480"/>
                      <a:pt x="60171" y="4894"/>
                    </a:cubicBezTo>
                    <a:cubicBezTo>
                      <a:pt x="61879" y="4601"/>
                      <a:pt x="66071" y="4601"/>
                      <a:pt x="69022" y="4601"/>
                    </a:cubicBezTo>
                    <a:cubicBezTo>
                      <a:pt x="92469" y="4601"/>
                      <a:pt x="94798" y="9433"/>
                      <a:pt x="96972" y="33005"/>
                    </a:cubicBezTo>
                    <a:lnTo>
                      <a:pt x="100854" y="33005"/>
                    </a:lnTo>
                    <a:lnTo>
                      <a:pt x="9790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56593FB9-DE48-5A27-9923-73AFED62CE51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1703519" y="2102650"/>
                <a:ext cx="106057" cy="99996"/>
              </a:xfrm>
              <a:custGeom>
                <a:avLst/>
                <a:gdLst>
                  <a:gd name="connsiteX0" fmla="*/ 90147 w 106057"/>
                  <a:gd name="connsiteY0" fmla="*/ 11483 h 99996"/>
                  <a:gd name="connsiteX1" fmla="*/ 102414 w 106057"/>
                  <a:gd name="connsiteY1" fmla="*/ 4601 h 99996"/>
                  <a:gd name="connsiteX2" fmla="*/ 106141 w 106057"/>
                  <a:gd name="connsiteY2" fmla="*/ 4601 h 99996"/>
                  <a:gd name="connsiteX3" fmla="*/ 106141 w 106057"/>
                  <a:gd name="connsiteY3" fmla="*/ 63 h 99996"/>
                  <a:gd name="connsiteX4" fmla="*/ 83315 w 106057"/>
                  <a:gd name="connsiteY4" fmla="*/ 502 h 99996"/>
                  <a:gd name="connsiteX5" fmla="*/ 60333 w 106057"/>
                  <a:gd name="connsiteY5" fmla="*/ 63 h 99996"/>
                  <a:gd name="connsiteX6" fmla="*/ 60333 w 106057"/>
                  <a:gd name="connsiteY6" fmla="*/ 4601 h 99996"/>
                  <a:gd name="connsiteX7" fmla="*/ 64060 w 106057"/>
                  <a:gd name="connsiteY7" fmla="*/ 4601 h 99996"/>
                  <a:gd name="connsiteX8" fmla="*/ 76327 w 106057"/>
                  <a:gd name="connsiteY8" fmla="*/ 11483 h 99996"/>
                  <a:gd name="connsiteX9" fmla="*/ 76327 w 106057"/>
                  <a:gd name="connsiteY9" fmla="*/ 45742 h 99996"/>
                  <a:gd name="connsiteX10" fmla="*/ 29898 w 106057"/>
                  <a:gd name="connsiteY10" fmla="*/ 45742 h 99996"/>
                  <a:gd name="connsiteX11" fmla="*/ 29898 w 106057"/>
                  <a:gd name="connsiteY11" fmla="*/ 11483 h 99996"/>
                  <a:gd name="connsiteX12" fmla="*/ 42165 w 106057"/>
                  <a:gd name="connsiteY12" fmla="*/ 4601 h 99996"/>
                  <a:gd name="connsiteX13" fmla="*/ 45892 w 106057"/>
                  <a:gd name="connsiteY13" fmla="*/ 4601 h 99996"/>
                  <a:gd name="connsiteX14" fmla="*/ 45892 w 106057"/>
                  <a:gd name="connsiteY14" fmla="*/ 63 h 99996"/>
                  <a:gd name="connsiteX15" fmla="*/ 23066 w 106057"/>
                  <a:gd name="connsiteY15" fmla="*/ 502 h 99996"/>
                  <a:gd name="connsiteX16" fmla="*/ 84 w 106057"/>
                  <a:gd name="connsiteY16" fmla="*/ 63 h 99996"/>
                  <a:gd name="connsiteX17" fmla="*/ 84 w 106057"/>
                  <a:gd name="connsiteY17" fmla="*/ 4601 h 99996"/>
                  <a:gd name="connsiteX18" fmla="*/ 3811 w 106057"/>
                  <a:gd name="connsiteY18" fmla="*/ 4601 h 99996"/>
                  <a:gd name="connsiteX19" fmla="*/ 16078 w 106057"/>
                  <a:gd name="connsiteY19" fmla="*/ 11483 h 99996"/>
                  <a:gd name="connsiteX20" fmla="*/ 16078 w 106057"/>
                  <a:gd name="connsiteY20" fmla="*/ 88640 h 99996"/>
                  <a:gd name="connsiteX21" fmla="*/ 3811 w 106057"/>
                  <a:gd name="connsiteY21" fmla="*/ 95521 h 99996"/>
                  <a:gd name="connsiteX22" fmla="*/ 84 w 106057"/>
                  <a:gd name="connsiteY22" fmla="*/ 95521 h 99996"/>
                  <a:gd name="connsiteX23" fmla="*/ 84 w 106057"/>
                  <a:gd name="connsiteY23" fmla="*/ 100060 h 99996"/>
                  <a:gd name="connsiteX24" fmla="*/ 22910 w 106057"/>
                  <a:gd name="connsiteY24" fmla="*/ 99620 h 99996"/>
                  <a:gd name="connsiteX25" fmla="*/ 45892 w 106057"/>
                  <a:gd name="connsiteY25" fmla="*/ 100060 h 99996"/>
                  <a:gd name="connsiteX26" fmla="*/ 45892 w 106057"/>
                  <a:gd name="connsiteY26" fmla="*/ 95521 h 99996"/>
                  <a:gd name="connsiteX27" fmla="*/ 42165 w 106057"/>
                  <a:gd name="connsiteY27" fmla="*/ 95521 h 99996"/>
                  <a:gd name="connsiteX28" fmla="*/ 29898 w 106057"/>
                  <a:gd name="connsiteY28" fmla="*/ 88640 h 99996"/>
                  <a:gd name="connsiteX29" fmla="*/ 29898 w 106057"/>
                  <a:gd name="connsiteY29" fmla="*/ 50281 h 99996"/>
                  <a:gd name="connsiteX30" fmla="*/ 76327 w 106057"/>
                  <a:gd name="connsiteY30" fmla="*/ 50281 h 99996"/>
                  <a:gd name="connsiteX31" fmla="*/ 76327 w 106057"/>
                  <a:gd name="connsiteY31" fmla="*/ 88640 h 99996"/>
                  <a:gd name="connsiteX32" fmla="*/ 64060 w 106057"/>
                  <a:gd name="connsiteY32" fmla="*/ 95521 h 99996"/>
                  <a:gd name="connsiteX33" fmla="*/ 60333 w 106057"/>
                  <a:gd name="connsiteY33" fmla="*/ 95521 h 99996"/>
                  <a:gd name="connsiteX34" fmla="*/ 60333 w 106057"/>
                  <a:gd name="connsiteY34" fmla="*/ 100060 h 99996"/>
                  <a:gd name="connsiteX35" fmla="*/ 83159 w 106057"/>
                  <a:gd name="connsiteY35" fmla="*/ 99620 h 99996"/>
                  <a:gd name="connsiteX36" fmla="*/ 106141 w 106057"/>
                  <a:gd name="connsiteY36" fmla="*/ 100060 h 99996"/>
                  <a:gd name="connsiteX37" fmla="*/ 106141 w 106057"/>
                  <a:gd name="connsiteY37" fmla="*/ 95521 h 99996"/>
                  <a:gd name="connsiteX38" fmla="*/ 102414 w 106057"/>
                  <a:gd name="connsiteY38" fmla="*/ 95521 h 99996"/>
                  <a:gd name="connsiteX39" fmla="*/ 90147 w 106057"/>
                  <a:gd name="connsiteY39" fmla="*/ 88640 h 99996"/>
                  <a:gd name="connsiteX40" fmla="*/ 90147 w 106057"/>
                  <a:gd name="connsiteY40" fmla="*/ 11483 h 9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6057" h="99996">
                    <a:moveTo>
                      <a:pt x="90147" y="11483"/>
                    </a:moveTo>
                    <a:cubicBezTo>
                      <a:pt x="90147" y="6212"/>
                      <a:pt x="90458" y="4601"/>
                      <a:pt x="102414" y="4601"/>
                    </a:cubicBezTo>
                    <a:lnTo>
                      <a:pt x="106141" y="4601"/>
                    </a:lnTo>
                    <a:lnTo>
                      <a:pt x="106141" y="63"/>
                    </a:lnTo>
                    <a:cubicBezTo>
                      <a:pt x="100706" y="502"/>
                      <a:pt x="89215" y="502"/>
                      <a:pt x="83315" y="502"/>
                    </a:cubicBezTo>
                    <a:cubicBezTo>
                      <a:pt x="77414" y="502"/>
                      <a:pt x="65768" y="502"/>
                      <a:pt x="60333" y="63"/>
                    </a:cubicBezTo>
                    <a:lnTo>
                      <a:pt x="60333" y="4601"/>
                    </a:lnTo>
                    <a:lnTo>
                      <a:pt x="64060" y="4601"/>
                    </a:lnTo>
                    <a:cubicBezTo>
                      <a:pt x="76016" y="4601"/>
                      <a:pt x="76327" y="6212"/>
                      <a:pt x="76327" y="11483"/>
                    </a:cubicBezTo>
                    <a:lnTo>
                      <a:pt x="76327" y="45742"/>
                    </a:lnTo>
                    <a:lnTo>
                      <a:pt x="29898" y="45742"/>
                    </a:lnTo>
                    <a:lnTo>
                      <a:pt x="29898" y="11483"/>
                    </a:lnTo>
                    <a:cubicBezTo>
                      <a:pt x="29898" y="6212"/>
                      <a:pt x="30208" y="4601"/>
                      <a:pt x="42165" y="4601"/>
                    </a:cubicBezTo>
                    <a:lnTo>
                      <a:pt x="45892" y="4601"/>
                    </a:lnTo>
                    <a:lnTo>
                      <a:pt x="45892" y="63"/>
                    </a:lnTo>
                    <a:cubicBezTo>
                      <a:pt x="40457" y="502"/>
                      <a:pt x="28966" y="502"/>
                      <a:pt x="23066" y="502"/>
                    </a:cubicBezTo>
                    <a:cubicBezTo>
                      <a:pt x="17165" y="502"/>
                      <a:pt x="5519" y="502"/>
                      <a:pt x="84" y="63"/>
                    </a:cubicBezTo>
                    <a:lnTo>
                      <a:pt x="84" y="4601"/>
                    </a:lnTo>
                    <a:lnTo>
                      <a:pt x="3811" y="4601"/>
                    </a:lnTo>
                    <a:cubicBezTo>
                      <a:pt x="15767" y="4601"/>
                      <a:pt x="16078" y="6212"/>
                      <a:pt x="16078" y="11483"/>
                    </a:cubicBezTo>
                    <a:lnTo>
                      <a:pt x="16078" y="88640"/>
                    </a:lnTo>
                    <a:cubicBezTo>
                      <a:pt x="16078" y="93910"/>
                      <a:pt x="15767" y="95521"/>
                      <a:pt x="3811" y="95521"/>
                    </a:cubicBezTo>
                    <a:lnTo>
                      <a:pt x="84" y="95521"/>
                    </a:lnTo>
                    <a:lnTo>
                      <a:pt x="84" y="100060"/>
                    </a:lnTo>
                    <a:cubicBezTo>
                      <a:pt x="5519" y="99620"/>
                      <a:pt x="17010" y="99620"/>
                      <a:pt x="22910" y="99620"/>
                    </a:cubicBezTo>
                    <a:cubicBezTo>
                      <a:pt x="28811" y="99620"/>
                      <a:pt x="40457" y="99620"/>
                      <a:pt x="45892" y="100060"/>
                    </a:cubicBezTo>
                    <a:lnTo>
                      <a:pt x="45892" y="95521"/>
                    </a:lnTo>
                    <a:lnTo>
                      <a:pt x="42165" y="95521"/>
                    </a:lnTo>
                    <a:cubicBezTo>
                      <a:pt x="30208" y="95521"/>
                      <a:pt x="29898" y="93910"/>
                      <a:pt x="29898" y="88640"/>
                    </a:cubicBezTo>
                    <a:lnTo>
                      <a:pt x="29898" y="50281"/>
                    </a:lnTo>
                    <a:lnTo>
                      <a:pt x="76327" y="50281"/>
                    </a:lnTo>
                    <a:lnTo>
                      <a:pt x="76327" y="88640"/>
                    </a:lnTo>
                    <a:cubicBezTo>
                      <a:pt x="76327" y="93910"/>
                      <a:pt x="76016" y="95521"/>
                      <a:pt x="64060" y="95521"/>
                    </a:cubicBezTo>
                    <a:lnTo>
                      <a:pt x="60333" y="95521"/>
                    </a:lnTo>
                    <a:lnTo>
                      <a:pt x="60333" y="100060"/>
                    </a:lnTo>
                    <a:cubicBezTo>
                      <a:pt x="65768" y="99620"/>
                      <a:pt x="77259" y="99620"/>
                      <a:pt x="83159" y="99620"/>
                    </a:cubicBezTo>
                    <a:cubicBezTo>
                      <a:pt x="89060" y="99620"/>
                      <a:pt x="100706" y="99620"/>
                      <a:pt x="106141" y="100060"/>
                    </a:cubicBezTo>
                    <a:lnTo>
                      <a:pt x="106141" y="95521"/>
                    </a:lnTo>
                    <a:lnTo>
                      <a:pt x="102414" y="95521"/>
                    </a:lnTo>
                    <a:cubicBezTo>
                      <a:pt x="90458" y="95521"/>
                      <a:pt x="90147" y="93910"/>
                      <a:pt x="90147" y="88640"/>
                    </a:cubicBezTo>
                    <a:lnTo>
                      <a:pt x="90147" y="1148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4945847-D280-1CDF-128D-0F5BB49210FC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1823552" y="2099429"/>
                <a:ext cx="105436" cy="106438"/>
              </a:xfrm>
              <a:custGeom>
                <a:avLst/>
                <a:gdLst>
                  <a:gd name="connsiteX0" fmla="*/ 83477 w 105436"/>
                  <a:gd name="connsiteY0" fmla="*/ 94057 h 106438"/>
                  <a:gd name="connsiteX1" fmla="*/ 93415 w 105436"/>
                  <a:gd name="connsiteY1" fmla="*/ 103134 h 106438"/>
                  <a:gd name="connsiteX2" fmla="*/ 94813 w 105436"/>
                  <a:gd name="connsiteY2" fmla="*/ 99767 h 106438"/>
                  <a:gd name="connsiteX3" fmla="*/ 94813 w 105436"/>
                  <a:gd name="connsiteY3" fmla="*/ 74292 h 106438"/>
                  <a:gd name="connsiteX4" fmla="*/ 105527 w 105436"/>
                  <a:gd name="connsiteY4" fmla="*/ 67850 h 106438"/>
                  <a:gd name="connsiteX5" fmla="*/ 105527 w 105436"/>
                  <a:gd name="connsiteY5" fmla="*/ 63311 h 106438"/>
                  <a:gd name="connsiteX6" fmla="*/ 86583 w 105436"/>
                  <a:gd name="connsiteY6" fmla="*/ 63750 h 106438"/>
                  <a:gd name="connsiteX7" fmla="*/ 61583 w 105436"/>
                  <a:gd name="connsiteY7" fmla="*/ 63311 h 106438"/>
                  <a:gd name="connsiteX8" fmla="*/ 61583 w 105436"/>
                  <a:gd name="connsiteY8" fmla="*/ 67850 h 106438"/>
                  <a:gd name="connsiteX9" fmla="*/ 66552 w 105436"/>
                  <a:gd name="connsiteY9" fmla="*/ 67850 h 106438"/>
                  <a:gd name="connsiteX10" fmla="*/ 80993 w 105436"/>
                  <a:gd name="connsiteY10" fmla="*/ 74877 h 106438"/>
                  <a:gd name="connsiteX11" fmla="*/ 80993 w 105436"/>
                  <a:gd name="connsiteY11" fmla="*/ 84247 h 106438"/>
                  <a:gd name="connsiteX12" fmla="*/ 56924 w 105436"/>
                  <a:gd name="connsiteY12" fmla="*/ 101963 h 106438"/>
                  <a:gd name="connsiteX13" fmla="*/ 16085 w 105436"/>
                  <a:gd name="connsiteY13" fmla="*/ 53209 h 106438"/>
                  <a:gd name="connsiteX14" fmla="*/ 55993 w 105436"/>
                  <a:gd name="connsiteY14" fmla="*/ 4601 h 106438"/>
                  <a:gd name="connsiteX15" fmla="*/ 89844 w 105436"/>
                  <a:gd name="connsiteY15" fmla="*/ 39300 h 106438"/>
                  <a:gd name="connsiteX16" fmla="*/ 92328 w 105436"/>
                  <a:gd name="connsiteY16" fmla="*/ 41789 h 106438"/>
                  <a:gd name="connsiteX17" fmla="*/ 94813 w 105436"/>
                  <a:gd name="connsiteY17" fmla="*/ 38275 h 106438"/>
                  <a:gd name="connsiteX18" fmla="*/ 94813 w 105436"/>
                  <a:gd name="connsiteY18" fmla="*/ 3577 h 106438"/>
                  <a:gd name="connsiteX19" fmla="*/ 93105 w 105436"/>
                  <a:gd name="connsiteY19" fmla="*/ 63 h 106438"/>
                  <a:gd name="connsiteX20" fmla="*/ 90620 w 105436"/>
                  <a:gd name="connsiteY20" fmla="*/ 1820 h 106438"/>
                  <a:gd name="connsiteX21" fmla="*/ 82856 w 105436"/>
                  <a:gd name="connsiteY21" fmla="*/ 12654 h 106438"/>
                  <a:gd name="connsiteX22" fmla="*/ 54129 w 105436"/>
                  <a:gd name="connsiteY22" fmla="*/ 63 h 106438"/>
                  <a:gd name="connsiteX23" fmla="*/ 91 w 105436"/>
                  <a:gd name="connsiteY23" fmla="*/ 53209 h 106438"/>
                  <a:gd name="connsiteX24" fmla="*/ 54440 w 105436"/>
                  <a:gd name="connsiteY24" fmla="*/ 106501 h 106438"/>
                  <a:gd name="connsiteX25" fmla="*/ 83477 w 105436"/>
                  <a:gd name="connsiteY25" fmla="*/ 94057 h 10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436" h="106438">
                    <a:moveTo>
                      <a:pt x="83477" y="94057"/>
                    </a:moveTo>
                    <a:cubicBezTo>
                      <a:pt x="85496" y="97278"/>
                      <a:pt x="91707" y="103134"/>
                      <a:pt x="93415" y="103134"/>
                    </a:cubicBezTo>
                    <a:cubicBezTo>
                      <a:pt x="94813" y="103134"/>
                      <a:pt x="94813" y="101963"/>
                      <a:pt x="94813" y="99767"/>
                    </a:cubicBezTo>
                    <a:lnTo>
                      <a:pt x="94813" y="74292"/>
                    </a:lnTo>
                    <a:cubicBezTo>
                      <a:pt x="94813" y="68582"/>
                      <a:pt x="95434" y="67850"/>
                      <a:pt x="105527" y="67850"/>
                    </a:cubicBezTo>
                    <a:lnTo>
                      <a:pt x="105527" y="63311"/>
                    </a:lnTo>
                    <a:cubicBezTo>
                      <a:pt x="99782" y="63457"/>
                      <a:pt x="91242" y="63750"/>
                      <a:pt x="86583" y="63750"/>
                    </a:cubicBezTo>
                    <a:cubicBezTo>
                      <a:pt x="80372" y="63750"/>
                      <a:pt x="67173" y="63750"/>
                      <a:pt x="61583" y="63311"/>
                    </a:cubicBezTo>
                    <a:lnTo>
                      <a:pt x="61583" y="67850"/>
                    </a:lnTo>
                    <a:lnTo>
                      <a:pt x="66552" y="67850"/>
                    </a:lnTo>
                    <a:cubicBezTo>
                      <a:pt x="80527" y="67850"/>
                      <a:pt x="80993" y="69460"/>
                      <a:pt x="80993" y="74877"/>
                    </a:cubicBezTo>
                    <a:lnTo>
                      <a:pt x="80993" y="84247"/>
                    </a:lnTo>
                    <a:cubicBezTo>
                      <a:pt x="80993" y="100645"/>
                      <a:pt x="61272" y="101963"/>
                      <a:pt x="56924" y="101963"/>
                    </a:cubicBezTo>
                    <a:cubicBezTo>
                      <a:pt x="46831" y="101963"/>
                      <a:pt x="16085" y="96839"/>
                      <a:pt x="16085" y="53209"/>
                    </a:cubicBezTo>
                    <a:cubicBezTo>
                      <a:pt x="16085" y="9433"/>
                      <a:pt x="46676" y="4601"/>
                      <a:pt x="55993" y="4601"/>
                    </a:cubicBezTo>
                    <a:cubicBezTo>
                      <a:pt x="72608" y="4601"/>
                      <a:pt x="86738" y="17778"/>
                      <a:pt x="89844" y="39300"/>
                    </a:cubicBezTo>
                    <a:cubicBezTo>
                      <a:pt x="90155" y="41350"/>
                      <a:pt x="90155" y="41789"/>
                      <a:pt x="92328" y="41789"/>
                    </a:cubicBezTo>
                    <a:cubicBezTo>
                      <a:pt x="94813" y="41789"/>
                      <a:pt x="94813" y="41350"/>
                      <a:pt x="94813" y="38275"/>
                    </a:cubicBezTo>
                    <a:lnTo>
                      <a:pt x="94813" y="3577"/>
                    </a:lnTo>
                    <a:cubicBezTo>
                      <a:pt x="94813" y="1088"/>
                      <a:pt x="94813" y="63"/>
                      <a:pt x="93105" y="63"/>
                    </a:cubicBezTo>
                    <a:cubicBezTo>
                      <a:pt x="92484" y="63"/>
                      <a:pt x="91863" y="63"/>
                      <a:pt x="90620" y="1820"/>
                    </a:cubicBezTo>
                    <a:lnTo>
                      <a:pt x="82856" y="12654"/>
                    </a:lnTo>
                    <a:cubicBezTo>
                      <a:pt x="77887" y="7969"/>
                      <a:pt x="69502" y="63"/>
                      <a:pt x="54129" y="63"/>
                    </a:cubicBezTo>
                    <a:cubicBezTo>
                      <a:pt x="25247" y="63"/>
                      <a:pt x="91" y="23195"/>
                      <a:pt x="91" y="53209"/>
                    </a:cubicBezTo>
                    <a:cubicBezTo>
                      <a:pt x="91" y="83223"/>
                      <a:pt x="24936" y="106501"/>
                      <a:pt x="54440" y="106501"/>
                    </a:cubicBezTo>
                    <a:cubicBezTo>
                      <a:pt x="65775" y="106501"/>
                      <a:pt x="78198" y="102695"/>
                      <a:pt x="83477" y="940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56CA51F9-610C-0866-9C7A-C6362C27AD72}"/>
                </a:ext>
              </a:extLst>
            </p:cNvPr>
            <p:cNvCxnSpPr>
              <a:cxnSpLocks/>
            </p:cNvCxnSpPr>
            <p:nvPr/>
          </p:nvCxnSpPr>
          <p:spPr>
            <a:xfrm>
              <a:off x="2017469" y="2505888"/>
              <a:ext cx="0" cy="875627"/>
            </a:xfrm>
            <a:prstGeom prst="line">
              <a:avLst/>
            </a:prstGeom>
            <a:ln w="12700">
              <a:solidFill>
                <a:srgbClr val="7030A0"/>
              </a:solidFill>
            </a:ln>
            <a:effectLst>
              <a:glow rad="63500">
                <a:srgbClr val="C39BE1">
                  <a:alpha val="44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1D82E178-E106-796D-CEB6-68417FCAA565}"/>
                </a:ext>
              </a:extLst>
            </p:cNvPr>
            <p:cNvSpPr/>
            <p:nvPr/>
          </p:nvSpPr>
          <p:spPr>
            <a:xfrm rot="1323961">
              <a:off x="1912563" y="3778482"/>
              <a:ext cx="241279" cy="241279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317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" name="Group 255" descr="\documentclass{article}&#10;\usepackage{amsmath}&#10;\pagestyle{empty}&#10;\begin{document}&#10;&#10;laser&#10;&#10;&#10;\end{document}" title="IguanaTex Vector Display">
              <a:extLst>
                <a:ext uri="{FF2B5EF4-FFF2-40B4-BE49-F238E27FC236}">
                  <a16:creationId xmlns:a16="http://schemas.microsoft.com/office/drawing/2014/main" id="{B424E12A-DAFC-BFE9-6268-19C9C7941637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 rot="1242975">
              <a:off x="1094970" y="3578467"/>
              <a:ext cx="299412" cy="103218"/>
              <a:chOff x="2162475" y="4242921"/>
              <a:chExt cx="299412" cy="103218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1A91417C-424A-F8FE-24F8-E408417D606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2162475" y="4242921"/>
                <a:ext cx="34127" cy="101607"/>
              </a:xfrm>
              <a:custGeom>
                <a:avLst/>
                <a:gdLst>
                  <a:gd name="connsiteX0" fmla="*/ 22214 w 34127"/>
                  <a:gd name="connsiteY0" fmla="*/ 63 h 101607"/>
                  <a:gd name="connsiteX1" fmla="*/ 77 w 34127"/>
                  <a:gd name="connsiteY1" fmla="*/ 1673 h 101607"/>
                  <a:gd name="connsiteX2" fmla="*/ 77 w 34127"/>
                  <a:gd name="connsiteY2" fmla="*/ 6212 h 101607"/>
                  <a:gd name="connsiteX3" fmla="*/ 12068 w 34127"/>
                  <a:gd name="connsiteY3" fmla="*/ 14411 h 101607"/>
                  <a:gd name="connsiteX4" fmla="*/ 12068 w 34127"/>
                  <a:gd name="connsiteY4" fmla="*/ 90543 h 101607"/>
                  <a:gd name="connsiteX5" fmla="*/ 77 w 34127"/>
                  <a:gd name="connsiteY5" fmla="*/ 97131 h 101607"/>
                  <a:gd name="connsiteX6" fmla="*/ 77 w 34127"/>
                  <a:gd name="connsiteY6" fmla="*/ 101670 h 101607"/>
                  <a:gd name="connsiteX7" fmla="*/ 17141 w 34127"/>
                  <a:gd name="connsiteY7" fmla="*/ 101231 h 101607"/>
                  <a:gd name="connsiteX8" fmla="*/ 34204 w 34127"/>
                  <a:gd name="connsiteY8" fmla="*/ 101670 h 101607"/>
                  <a:gd name="connsiteX9" fmla="*/ 34204 w 34127"/>
                  <a:gd name="connsiteY9" fmla="*/ 97131 h 101607"/>
                  <a:gd name="connsiteX10" fmla="*/ 22214 w 34127"/>
                  <a:gd name="connsiteY10" fmla="*/ 90543 h 101607"/>
                  <a:gd name="connsiteX11" fmla="*/ 22214 w 34127"/>
                  <a:gd name="connsiteY11" fmla="*/ 63 h 101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27" h="101607">
                    <a:moveTo>
                      <a:pt x="22214" y="63"/>
                    </a:moveTo>
                    <a:lnTo>
                      <a:pt x="77" y="1673"/>
                    </a:lnTo>
                    <a:lnTo>
                      <a:pt x="77" y="6212"/>
                    </a:lnTo>
                    <a:cubicBezTo>
                      <a:pt x="10838" y="6212"/>
                      <a:pt x="12068" y="7237"/>
                      <a:pt x="12068" y="14411"/>
                    </a:cubicBezTo>
                    <a:lnTo>
                      <a:pt x="12068" y="90543"/>
                    </a:lnTo>
                    <a:cubicBezTo>
                      <a:pt x="12068" y="97131"/>
                      <a:pt x="10377" y="97131"/>
                      <a:pt x="77" y="97131"/>
                    </a:cubicBezTo>
                    <a:lnTo>
                      <a:pt x="77" y="101670"/>
                    </a:lnTo>
                    <a:cubicBezTo>
                      <a:pt x="5150" y="101524"/>
                      <a:pt x="13297" y="101231"/>
                      <a:pt x="17141" y="101231"/>
                    </a:cubicBezTo>
                    <a:cubicBezTo>
                      <a:pt x="20984" y="101231"/>
                      <a:pt x="28516" y="101524"/>
                      <a:pt x="34204" y="101670"/>
                    </a:cubicBezTo>
                    <a:lnTo>
                      <a:pt x="34204" y="97131"/>
                    </a:lnTo>
                    <a:cubicBezTo>
                      <a:pt x="23905" y="97131"/>
                      <a:pt x="22214" y="97131"/>
                      <a:pt x="22214" y="90543"/>
                    </a:cubicBezTo>
                    <a:lnTo>
                      <a:pt x="2221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64863ED9-C6A9-EE9C-E82C-7A01AB6AD6CC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2206561" y="4278938"/>
                <a:ext cx="69331" cy="67201"/>
              </a:xfrm>
              <a:custGeom>
                <a:avLst/>
                <a:gdLst>
                  <a:gd name="connsiteX0" fmla="*/ 44814 w 69331"/>
                  <a:gd name="connsiteY0" fmla="*/ 54527 h 67201"/>
                  <a:gd name="connsiteX1" fmla="*/ 56805 w 69331"/>
                  <a:gd name="connsiteY1" fmla="*/ 66532 h 67201"/>
                  <a:gd name="connsiteX2" fmla="*/ 69411 w 69331"/>
                  <a:gd name="connsiteY2" fmla="*/ 52623 h 67201"/>
                  <a:gd name="connsiteX3" fmla="*/ 69411 w 69331"/>
                  <a:gd name="connsiteY3" fmla="*/ 44424 h 67201"/>
                  <a:gd name="connsiteX4" fmla="*/ 65568 w 69331"/>
                  <a:gd name="connsiteY4" fmla="*/ 44424 h 67201"/>
                  <a:gd name="connsiteX5" fmla="*/ 65568 w 69331"/>
                  <a:gd name="connsiteY5" fmla="*/ 52623 h 67201"/>
                  <a:gd name="connsiteX6" fmla="*/ 60034 w 69331"/>
                  <a:gd name="connsiteY6" fmla="*/ 61993 h 67201"/>
                  <a:gd name="connsiteX7" fmla="*/ 54346 w 69331"/>
                  <a:gd name="connsiteY7" fmla="*/ 54673 h 67201"/>
                  <a:gd name="connsiteX8" fmla="*/ 54346 w 69331"/>
                  <a:gd name="connsiteY8" fmla="*/ 25391 h 67201"/>
                  <a:gd name="connsiteX9" fmla="*/ 48811 w 69331"/>
                  <a:gd name="connsiteY9" fmla="*/ 8115 h 67201"/>
                  <a:gd name="connsiteX10" fmla="*/ 27751 w 69331"/>
                  <a:gd name="connsiteY10" fmla="*/ 63 h 67201"/>
                  <a:gd name="connsiteX11" fmla="*/ 4538 w 69331"/>
                  <a:gd name="connsiteY11" fmla="*/ 16607 h 67201"/>
                  <a:gd name="connsiteX12" fmla="*/ 11609 w 69331"/>
                  <a:gd name="connsiteY12" fmla="*/ 23488 h 67201"/>
                  <a:gd name="connsiteX13" fmla="*/ 18681 w 69331"/>
                  <a:gd name="connsiteY13" fmla="*/ 16753 h 67201"/>
                  <a:gd name="connsiteX14" fmla="*/ 10840 w 69331"/>
                  <a:gd name="connsiteY14" fmla="*/ 10019 h 67201"/>
                  <a:gd name="connsiteX15" fmla="*/ 27443 w 69331"/>
                  <a:gd name="connsiteY15" fmla="*/ 3284 h 67201"/>
                  <a:gd name="connsiteX16" fmla="*/ 43738 w 69331"/>
                  <a:gd name="connsiteY16" fmla="*/ 22024 h 67201"/>
                  <a:gd name="connsiteX17" fmla="*/ 43738 w 69331"/>
                  <a:gd name="connsiteY17" fmla="*/ 27441 h 67201"/>
                  <a:gd name="connsiteX18" fmla="*/ 15452 w 69331"/>
                  <a:gd name="connsiteY18" fmla="*/ 32712 h 67201"/>
                  <a:gd name="connsiteX19" fmla="*/ 79 w 69331"/>
                  <a:gd name="connsiteY19" fmla="*/ 51745 h 67201"/>
                  <a:gd name="connsiteX20" fmla="*/ 24676 w 69331"/>
                  <a:gd name="connsiteY20" fmla="*/ 67264 h 67201"/>
                  <a:gd name="connsiteX21" fmla="*/ 44814 w 69331"/>
                  <a:gd name="connsiteY21" fmla="*/ 54527 h 67201"/>
                  <a:gd name="connsiteX22" fmla="*/ 43738 w 69331"/>
                  <a:gd name="connsiteY22" fmla="*/ 30516 h 67201"/>
                  <a:gd name="connsiteX23" fmla="*/ 43738 w 69331"/>
                  <a:gd name="connsiteY23" fmla="*/ 45156 h 67201"/>
                  <a:gd name="connsiteX24" fmla="*/ 25752 w 69331"/>
                  <a:gd name="connsiteY24" fmla="*/ 64043 h 67201"/>
                  <a:gd name="connsiteX25" fmla="*/ 11917 w 69331"/>
                  <a:gd name="connsiteY25" fmla="*/ 51598 h 67201"/>
                  <a:gd name="connsiteX26" fmla="*/ 43738 w 69331"/>
                  <a:gd name="connsiteY26" fmla="*/ 30516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331" h="67201">
                    <a:moveTo>
                      <a:pt x="44814" y="54527"/>
                    </a:moveTo>
                    <a:cubicBezTo>
                      <a:pt x="45429" y="60383"/>
                      <a:pt x="49580" y="66532"/>
                      <a:pt x="56805" y="66532"/>
                    </a:cubicBezTo>
                    <a:cubicBezTo>
                      <a:pt x="60034" y="66532"/>
                      <a:pt x="69411" y="64482"/>
                      <a:pt x="69411" y="52623"/>
                    </a:cubicBezTo>
                    <a:lnTo>
                      <a:pt x="69411" y="44424"/>
                    </a:lnTo>
                    <a:lnTo>
                      <a:pt x="65568" y="44424"/>
                    </a:lnTo>
                    <a:lnTo>
                      <a:pt x="65568" y="52623"/>
                    </a:lnTo>
                    <a:cubicBezTo>
                      <a:pt x="65568" y="61115"/>
                      <a:pt x="61725" y="61993"/>
                      <a:pt x="60034" y="61993"/>
                    </a:cubicBezTo>
                    <a:cubicBezTo>
                      <a:pt x="54961" y="61993"/>
                      <a:pt x="54346" y="55405"/>
                      <a:pt x="54346" y="54673"/>
                    </a:cubicBezTo>
                    <a:lnTo>
                      <a:pt x="54346" y="25391"/>
                    </a:lnTo>
                    <a:cubicBezTo>
                      <a:pt x="54346" y="19242"/>
                      <a:pt x="54346" y="13532"/>
                      <a:pt x="48811" y="8115"/>
                    </a:cubicBezTo>
                    <a:cubicBezTo>
                      <a:pt x="42816" y="2405"/>
                      <a:pt x="35130" y="63"/>
                      <a:pt x="27751" y="63"/>
                    </a:cubicBezTo>
                    <a:cubicBezTo>
                      <a:pt x="15145" y="63"/>
                      <a:pt x="4538" y="6944"/>
                      <a:pt x="4538" y="16607"/>
                    </a:cubicBezTo>
                    <a:cubicBezTo>
                      <a:pt x="4538" y="20999"/>
                      <a:pt x="7612" y="23488"/>
                      <a:pt x="11609" y="23488"/>
                    </a:cubicBezTo>
                    <a:cubicBezTo>
                      <a:pt x="15914" y="23488"/>
                      <a:pt x="18681" y="20560"/>
                      <a:pt x="18681" y="16753"/>
                    </a:cubicBezTo>
                    <a:cubicBezTo>
                      <a:pt x="18681" y="14996"/>
                      <a:pt x="17912" y="10165"/>
                      <a:pt x="10840" y="10019"/>
                    </a:cubicBezTo>
                    <a:cubicBezTo>
                      <a:pt x="14991" y="4894"/>
                      <a:pt x="22524" y="3284"/>
                      <a:pt x="27443" y="3284"/>
                    </a:cubicBezTo>
                    <a:cubicBezTo>
                      <a:pt x="34976" y="3284"/>
                      <a:pt x="43738" y="8994"/>
                      <a:pt x="43738" y="22024"/>
                    </a:cubicBezTo>
                    <a:lnTo>
                      <a:pt x="43738" y="27441"/>
                    </a:lnTo>
                    <a:cubicBezTo>
                      <a:pt x="35898" y="27880"/>
                      <a:pt x="25137" y="28320"/>
                      <a:pt x="15452" y="32712"/>
                    </a:cubicBezTo>
                    <a:cubicBezTo>
                      <a:pt x="3923" y="37690"/>
                      <a:pt x="79" y="45303"/>
                      <a:pt x="79" y="51745"/>
                    </a:cubicBezTo>
                    <a:cubicBezTo>
                      <a:pt x="79" y="63604"/>
                      <a:pt x="14991" y="67264"/>
                      <a:pt x="24676" y="67264"/>
                    </a:cubicBezTo>
                    <a:cubicBezTo>
                      <a:pt x="34822" y="67264"/>
                      <a:pt x="41894" y="61408"/>
                      <a:pt x="44814" y="54527"/>
                    </a:cubicBezTo>
                    <a:close/>
                    <a:moveTo>
                      <a:pt x="43738" y="30516"/>
                    </a:moveTo>
                    <a:lnTo>
                      <a:pt x="43738" y="45156"/>
                    </a:lnTo>
                    <a:cubicBezTo>
                      <a:pt x="43738" y="59065"/>
                      <a:pt x="32670" y="64043"/>
                      <a:pt x="25752" y="64043"/>
                    </a:cubicBezTo>
                    <a:cubicBezTo>
                      <a:pt x="18219" y="64043"/>
                      <a:pt x="11917" y="58919"/>
                      <a:pt x="11917" y="51598"/>
                    </a:cubicBezTo>
                    <a:cubicBezTo>
                      <a:pt x="11917" y="43546"/>
                      <a:pt x="18373" y="31394"/>
                      <a:pt x="43738" y="305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356219E6-B34D-B543-DBEF-4F1DA428982E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2282042" y="4278938"/>
                <a:ext cx="50269" cy="67201"/>
              </a:xfrm>
              <a:custGeom>
                <a:avLst/>
                <a:gdLst>
                  <a:gd name="connsiteX0" fmla="*/ 26987 w 50269"/>
                  <a:gd name="connsiteY0" fmla="*/ 37250 h 67201"/>
                  <a:gd name="connsiteX1" fmla="*/ 42975 w 50269"/>
                  <a:gd name="connsiteY1" fmla="*/ 50720 h 67201"/>
                  <a:gd name="connsiteX2" fmla="*/ 25603 w 50269"/>
                  <a:gd name="connsiteY2" fmla="*/ 64043 h 67201"/>
                  <a:gd name="connsiteX3" fmla="*/ 4235 w 50269"/>
                  <a:gd name="connsiteY3" fmla="*/ 43253 h 67201"/>
                  <a:gd name="connsiteX4" fmla="*/ 2083 w 50269"/>
                  <a:gd name="connsiteY4" fmla="*/ 40764 h 67201"/>
                  <a:gd name="connsiteX5" fmla="*/ 84 w 50269"/>
                  <a:gd name="connsiteY5" fmla="*/ 44424 h 67201"/>
                  <a:gd name="connsiteX6" fmla="*/ 84 w 50269"/>
                  <a:gd name="connsiteY6" fmla="*/ 63750 h 67201"/>
                  <a:gd name="connsiteX7" fmla="*/ 1775 w 50269"/>
                  <a:gd name="connsiteY7" fmla="*/ 67264 h 67201"/>
                  <a:gd name="connsiteX8" fmla="*/ 5619 w 50269"/>
                  <a:gd name="connsiteY8" fmla="*/ 64336 h 67201"/>
                  <a:gd name="connsiteX9" fmla="*/ 8693 w 50269"/>
                  <a:gd name="connsiteY9" fmla="*/ 60969 h 67201"/>
                  <a:gd name="connsiteX10" fmla="*/ 25603 w 50269"/>
                  <a:gd name="connsiteY10" fmla="*/ 67264 h 67201"/>
                  <a:gd name="connsiteX11" fmla="*/ 50354 w 50269"/>
                  <a:gd name="connsiteY11" fmla="*/ 46913 h 67201"/>
                  <a:gd name="connsiteX12" fmla="*/ 43897 w 50269"/>
                  <a:gd name="connsiteY12" fmla="*/ 33005 h 67201"/>
                  <a:gd name="connsiteX13" fmla="*/ 26372 w 50269"/>
                  <a:gd name="connsiteY13" fmla="*/ 25977 h 67201"/>
                  <a:gd name="connsiteX14" fmla="*/ 7463 w 50269"/>
                  <a:gd name="connsiteY14" fmla="*/ 13972 h 67201"/>
                  <a:gd name="connsiteX15" fmla="*/ 24681 w 50269"/>
                  <a:gd name="connsiteY15" fmla="*/ 2845 h 67201"/>
                  <a:gd name="connsiteX16" fmla="*/ 42667 w 50269"/>
                  <a:gd name="connsiteY16" fmla="*/ 20560 h 67201"/>
                  <a:gd name="connsiteX17" fmla="*/ 44512 w 50269"/>
                  <a:gd name="connsiteY17" fmla="*/ 21878 h 67201"/>
                  <a:gd name="connsiteX18" fmla="*/ 46510 w 50269"/>
                  <a:gd name="connsiteY18" fmla="*/ 18364 h 67201"/>
                  <a:gd name="connsiteX19" fmla="*/ 46510 w 50269"/>
                  <a:gd name="connsiteY19" fmla="*/ 3577 h 67201"/>
                  <a:gd name="connsiteX20" fmla="*/ 44819 w 50269"/>
                  <a:gd name="connsiteY20" fmla="*/ 63 h 67201"/>
                  <a:gd name="connsiteX21" fmla="*/ 41745 w 50269"/>
                  <a:gd name="connsiteY21" fmla="*/ 1820 h 67201"/>
                  <a:gd name="connsiteX22" fmla="*/ 39132 w 50269"/>
                  <a:gd name="connsiteY22" fmla="*/ 4162 h 67201"/>
                  <a:gd name="connsiteX23" fmla="*/ 24681 w 50269"/>
                  <a:gd name="connsiteY23" fmla="*/ 63 h 67201"/>
                  <a:gd name="connsiteX24" fmla="*/ 84 w 50269"/>
                  <a:gd name="connsiteY24" fmla="*/ 18071 h 67201"/>
                  <a:gd name="connsiteX25" fmla="*/ 6695 w 50269"/>
                  <a:gd name="connsiteY25" fmla="*/ 30516 h 67201"/>
                  <a:gd name="connsiteX26" fmla="*/ 26987 w 50269"/>
                  <a:gd name="connsiteY26" fmla="*/ 37250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269" h="67201">
                    <a:moveTo>
                      <a:pt x="26987" y="37250"/>
                    </a:moveTo>
                    <a:cubicBezTo>
                      <a:pt x="30369" y="37836"/>
                      <a:pt x="42975" y="40179"/>
                      <a:pt x="42975" y="50720"/>
                    </a:cubicBezTo>
                    <a:cubicBezTo>
                      <a:pt x="42975" y="58187"/>
                      <a:pt x="37594" y="64043"/>
                      <a:pt x="25603" y="64043"/>
                    </a:cubicBezTo>
                    <a:cubicBezTo>
                      <a:pt x="12690" y="64043"/>
                      <a:pt x="7156" y="55698"/>
                      <a:pt x="4235" y="43253"/>
                    </a:cubicBezTo>
                    <a:cubicBezTo>
                      <a:pt x="3774" y="41350"/>
                      <a:pt x="3620" y="40764"/>
                      <a:pt x="2083" y="40764"/>
                    </a:cubicBezTo>
                    <a:cubicBezTo>
                      <a:pt x="84" y="40764"/>
                      <a:pt x="84" y="41789"/>
                      <a:pt x="84" y="44424"/>
                    </a:cubicBezTo>
                    <a:lnTo>
                      <a:pt x="84" y="63750"/>
                    </a:lnTo>
                    <a:cubicBezTo>
                      <a:pt x="84" y="66239"/>
                      <a:pt x="84" y="67264"/>
                      <a:pt x="1775" y="67264"/>
                    </a:cubicBezTo>
                    <a:cubicBezTo>
                      <a:pt x="2544" y="67264"/>
                      <a:pt x="2698" y="67118"/>
                      <a:pt x="5619" y="64336"/>
                    </a:cubicBezTo>
                    <a:cubicBezTo>
                      <a:pt x="5926" y="64043"/>
                      <a:pt x="5926" y="63750"/>
                      <a:pt x="8693" y="60969"/>
                    </a:cubicBezTo>
                    <a:cubicBezTo>
                      <a:pt x="15457" y="67118"/>
                      <a:pt x="22375" y="67264"/>
                      <a:pt x="25603" y="67264"/>
                    </a:cubicBezTo>
                    <a:cubicBezTo>
                      <a:pt x="43282" y="67264"/>
                      <a:pt x="50354" y="57455"/>
                      <a:pt x="50354" y="46913"/>
                    </a:cubicBezTo>
                    <a:cubicBezTo>
                      <a:pt x="50354" y="39154"/>
                      <a:pt x="45742" y="34761"/>
                      <a:pt x="43897" y="33005"/>
                    </a:cubicBezTo>
                    <a:cubicBezTo>
                      <a:pt x="38824" y="28320"/>
                      <a:pt x="32829" y="27148"/>
                      <a:pt x="26372" y="25977"/>
                    </a:cubicBezTo>
                    <a:cubicBezTo>
                      <a:pt x="17763" y="24367"/>
                      <a:pt x="7463" y="22463"/>
                      <a:pt x="7463" y="13972"/>
                    </a:cubicBezTo>
                    <a:cubicBezTo>
                      <a:pt x="7463" y="8847"/>
                      <a:pt x="11460" y="2845"/>
                      <a:pt x="24681" y="2845"/>
                    </a:cubicBezTo>
                    <a:cubicBezTo>
                      <a:pt x="41591" y="2845"/>
                      <a:pt x="42360" y="16021"/>
                      <a:pt x="42667" y="20560"/>
                    </a:cubicBezTo>
                    <a:cubicBezTo>
                      <a:pt x="42821" y="21878"/>
                      <a:pt x="44205" y="21878"/>
                      <a:pt x="44512" y="21878"/>
                    </a:cubicBezTo>
                    <a:cubicBezTo>
                      <a:pt x="46510" y="21878"/>
                      <a:pt x="46510" y="21146"/>
                      <a:pt x="46510" y="18364"/>
                    </a:cubicBezTo>
                    <a:lnTo>
                      <a:pt x="46510" y="3577"/>
                    </a:lnTo>
                    <a:cubicBezTo>
                      <a:pt x="46510" y="1088"/>
                      <a:pt x="46510" y="63"/>
                      <a:pt x="44819" y="63"/>
                    </a:cubicBezTo>
                    <a:cubicBezTo>
                      <a:pt x="44051" y="63"/>
                      <a:pt x="43743" y="63"/>
                      <a:pt x="41745" y="1820"/>
                    </a:cubicBezTo>
                    <a:cubicBezTo>
                      <a:pt x="41284" y="2405"/>
                      <a:pt x="39746" y="3723"/>
                      <a:pt x="39132" y="4162"/>
                    </a:cubicBezTo>
                    <a:cubicBezTo>
                      <a:pt x="33290" y="63"/>
                      <a:pt x="26987" y="63"/>
                      <a:pt x="24681" y="63"/>
                    </a:cubicBezTo>
                    <a:cubicBezTo>
                      <a:pt x="5926" y="63"/>
                      <a:pt x="84" y="9872"/>
                      <a:pt x="84" y="18071"/>
                    </a:cubicBezTo>
                    <a:cubicBezTo>
                      <a:pt x="84" y="23195"/>
                      <a:pt x="2544" y="27295"/>
                      <a:pt x="6695" y="30516"/>
                    </a:cubicBezTo>
                    <a:cubicBezTo>
                      <a:pt x="11614" y="34322"/>
                      <a:pt x="15918" y="35201"/>
                      <a:pt x="26987" y="37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642D60-A018-AA8A-ADB5-8BED15A1F347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341911" y="4278938"/>
                <a:ext cx="59492" cy="67201"/>
              </a:xfrm>
              <a:custGeom>
                <a:avLst/>
                <a:gdLst>
                  <a:gd name="connsiteX0" fmla="*/ 13002 w 59492"/>
                  <a:gd name="connsiteY0" fmla="*/ 28759 h 67201"/>
                  <a:gd name="connsiteX1" fmla="*/ 32064 w 59492"/>
                  <a:gd name="connsiteY1" fmla="*/ 3284 h 67201"/>
                  <a:gd name="connsiteX2" fmla="*/ 49435 w 59492"/>
                  <a:gd name="connsiteY2" fmla="*/ 28759 h 67201"/>
                  <a:gd name="connsiteX3" fmla="*/ 13002 w 59492"/>
                  <a:gd name="connsiteY3" fmla="*/ 28759 h 67201"/>
                  <a:gd name="connsiteX4" fmla="*/ 12848 w 59492"/>
                  <a:gd name="connsiteY4" fmla="*/ 31833 h 67201"/>
                  <a:gd name="connsiteX5" fmla="*/ 55738 w 59492"/>
                  <a:gd name="connsiteY5" fmla="*/ 31833 h 67201"/>
                  <a:gd name="connsiteX6" fmla="*/ 59581 w 59492"/>
                  <a:gd name="connsiteY6" fmla="*/ 28759 h 67201"/>
                  <a:gd name="connsiteX7" fmla="*/ 32064 w 59492"/>
                  <a:gd name="connsiteY7" fmla="*/ 63 h 67201"/>
                  <a:gd name="connsiteX8" fmla="*/ 88 w 59492"/>
                  <a:gd name="connsiteY8" fmla="*/ 33444 h 67201"/>
                  <a:gd name="connsiteX9" fmla="*/ 33909 w 59492"/>
                  <a:gd name="connsiteY9" fmla="*/ 67264 h 67201"/>
                  <a:gd name="connsiteX10" fmla="*/ 59581 w 59492"/>
                  <a:gd name="connsiteY10" fmla="*/ 48231 h 67201"/>
                  <a:gd name="connsiteX11" fmla="*/ 57583 w 59492"/>
                  <a:gd name="connsiteY11" fmla="*/ 46474 h 67201"/>
                  <a:gd name="connsiteX12" fmla="*/ 55584 w 59492"/>
                  <a:gd name="connsiteY12" fmla="*/ 48524 h 67201"/>
                  <a:gd name="connsiteX13" fmla="*/ 34831 w 59492"/>
                  <a:gd name="connsiteY13" fmla="*/ 63604 h 67201"/>
                  <a:gd name="connsiteX14" fmla="*/ 17460 w 59492"/>
                  <a:gd name="connsiteY14" fmla="*/ 53795 h 67201"/>
                  <a:gd name="connsiteX15" fmla="*/ 12848 w 59492"/>
                  <a:gd name="connsiteY15" fmla="*/ 31833 h 6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492" h="67201">
                    <a:moveTo>
                      <a:pt x="13002" y="28759"/>
                    </a:moveTo>
                    <a:cubicBezTo>
                      <a:pt x="13924" y="6944"/>
                      <a:pt x="26837" y="3284"/>
                      <a:pt x="32064" y="3284"/>
                    </a:cubicBezTo>
                    <a:cubicBezTo>
                      <a:pt x="47898" y="3284"/>
                      <a:pt x="49435" y="23049"/>
                      <a:pt x="49435" y="28759"/>
                    </a:cubicBezTo>
                    <a:lnTo>
                      <a:pt x="13002" y="28759"/>
                    </a:lnTo>
                    <a:close/>
                    <a:moveTo>
                      <a:pt x="12848" y="31833"/>
                    </a:moveTo>
                    <a:lnTo>
                      <a:pt x="55738" y="31833"/>
                    </a:lnTo>
                    <a:cubicBezTo>
                      <a:pt x="59120" y="31833"/>
                      <a:pt x="59581" y="31833"/>
                      <a:pt x="59581" y="28759"/>
                    </a:cubicBezTo>
                    <a:cubicBezTo>
                      <a:pt x="59581" y="14264"/>
                      <a:pt x="51280" y="63"/>
                      <a:pt x="32064" y="63"/>
                    </a:cubicBezTo>
                    <a:cubicBezTo>
                      <a:pt x="14231" y="63"/>
                      <a:pt x="88" y="15143"/>
                      <a:pt x="88" y="33444"/>
                    </a:cubicBezTo>
                    <a:cubicBezTo>
                      <a:pt x="88" y="53063"/>
                      <a:pt x="16230" y="67264"/>
                      <a:pt x="33909" y="67264"/>
                    </a:cubicBezTo>
                    <a:cubicBezTo>
                      <a:pt x="52664" y="67264"/>
                      <a:pt x="59581" y="51013"/>
                      <a:pt x="59581" y="48231"/>
                    </a:cubicBezTo>
                    <a:cubicBezTo>
                      <a:pt x="59581" y="46767"/>
                      <a:pt x="58352" y="46474"/>
                      <a:pt x="57583" y="46474"/>
                    </a:cubicBezTo>
                    <a:cubicBezTo>
                      <a:pt x="56199" y="46474"/>
                      <a:pt x="55892" y="47353"/>
                      <a:pt x="55584" y="48524"/>
                    </a:cubicBezTo>
                    <a:cubicBezTo>
                      <a:pt x="50204" y="63604"/>
                      <a:pt x="36368" y="63604"/>
                      <a:pt x="34831" y="63604"/>
                    </a:cubicBezTo>
                    <a:cubicBezTo>
                      <a:pt x="27145" y="63604"/>
                      <a:pt x="20995" y="59212"/>
                      <a:pt x="17460" y="53795"/>
                    </a:cubicBezTo>
                    <a:cubicBezTo>
                      <a:pt x="12848" y="46767"/>
                      <a:pt x="12848" y="37104"/>
                      <a:pt x="12848" y="318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B4928AC-2912-30B8-F8B1-543F4717053C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410235" y="4279816"/>
                <a:ext cx="51652" cy="64712"/>
              </a:xfrm>
              <a:custGeom>
                <a:avLst/>
                <a:gdLst>
                  <a:gd name="connsiteX0" fmla="*/ 21461 w 51652"/>
                  <a:gd name="connsiteY0" fmla="*/ 16168 h 64712"/>
                  <a:gd name="connsiteX1" fmla="*/ 21461 w 51652"/>
                  <a:gd name="connsiteY1" fmla="*/ 63 h 64712"/>
                  <a:gd name="connsiteX2" fmla="*/ 93 w 51652"/>
                  <a:gd name="connsiteY2" fmla="*/ 1673 h 64712"/>
                  <a:gd name="connsiteX3" fmla="*/ 93 w 51652"/>
                  <a:gd name="connsiteY3" fmla="*/ 6212 h 64712"/>
                  <a:gd name="connsiteX4" fmla="*/ 12084 w 51652"/>
                  <a:gd name="connsiteY4" fmla="*/ 14411 h 64712"/>
                  <a:gd name="connsiteX5" fmla="*/ 12084 w 51652"/>
                  <a:gd name="connsiteY5" fmla="*/ 53648 h 64712"/>
                  <a:gd name="connsiteX6" fmla="*/ 93 w 51652"/>
                  <a:gd name="connsiteY6" fmla="*/ 60237 h 64712"/>
                  <a:gd name="connsiteX7" fmla="*/ 93 w 51652"/>
                  <a:gd name="connsiteY7" fmla="*/ 64775 h 64712"/>
                  <a:gd name="connsiteX8" fmla="*/ 17618 w 51652"/>
                  <a:gd name="connsiteY8" fmla="*/ 64336 h 64712"/>
                  <a:gd name="connsiteX9" fmla="*/ 37141 w 51652"/>
                  <a:gd name="connsiteY9" fmla="*/ 64775 h 64712"/>
                  <a:gd name="connsiteX10" fmla="*/ 37141 w 51652"/>
                  <a:gd name="connsiteY10" fmla="*/ 60237 h 64712"/>
                  <a:gd name="connsiteX11" fmla="*/ 33913 w 51652"/>
                  <a:gd name="connsiteY11" fmla="*/ 60237 h 64712"/>
                  <a:gd name="connsiteX12" fmla="*/ 22230 w 51652"/>
                  <a:gd name="connsiteY12" fmla="*/ 53355 h 64712"/>
                  <a:gd name="connsiteX13" fmla="*/ 22230 w 51652"/>
                  <a:gd name="connsiteY13" fmla="*/ 30808 h 64712"/>
                  <a:gd name="connsiteX14" fmla="*/ 40370 w 51652"/>
                  <a:gd name="connsiteY14" fmla="*/ 3284 h 64712"/>
                  <a:gd name="connsiteX15" fmla="*/ 42061 w 51652"/>
                  <a:gd name="connsiteY15" fmla="*/ 3430 h 64712"/>
                  <a:gd name="connsiteX16" fmla="*/ 38525 w 51652"/>
                  <a:gd name="connsiteY16" fmla="*/ 9140 h 64712"/>
                  <a:gd name="connsiteX17" fmla="*/ 45135 w 51652"/>
                  <a:gd name="connsiteY17" fmla="*/ 15436 h 64712"/>
                  <a:gd name="connsiteX18" fmla="*/ 51746 w 51652"/>
                  <a:gd name="connsiteY18" fmla="*/ 8994 h 64712"/>
                  <a:gd name="connsiteX19" fmla="*/ 40370 w 51652"/>
                  <a:gd name="connsiteY19" fmla="*/ 63 h 64712"/>
                  <a:gd name="connsiteX20" fmla="*/ 21461 w 51652"/>
                  <a:gd name="connsiteY20" fmla="*/ 16168 h 6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652" h="64712">
                    <a:moveTo>
                      <a:pt x="21461" y="16168"/>
                    </a:moveTo>
                    <a:lnTo>
                      <a:pt x="21461" y="63"/>
                    </a:lnTo>
                    <a:lnTo>
                      <a:pt x="93" y="1673"/>
                    </a:lnTo>
                    <a:lnTo>
                      <a:pt x="93" y="6212"/>
                    </a:lnTo>
                    <a:cubicBezTo>
                      <a:pt x="10854" y="6212"/>
                      <a:pt x="12084" y="7237"/>
                      <a:pt x="12084" y="14411"/>
                    </a:cubicBezTo>
                    <a:lnTo>
                      <a:pt x="12084" y="53648"/>
                    </a:lnTo>
                    <a:cubicBezTo>
                      <a:pt x="12084" y="60237"/>
                      <a:pt x="10393" y="60237"/>
                      <a:pt x="93" y="60237"/>
                    </a:cubicBezTo>
                    <a:lnTo>
                      <a:pt x="93" y="64775"/>
                    </a:lnTo>
                    <a:cubicBezTo>
                      <a:pt x="6088" y="64629"/>
                      <a:pt x="13313" y="64336"/>
                      <a:pt x="17618" y="64336"/>
                    </a:cubicBezTo>
                    <a:cubicBezTo>
                      <a:pt x="23767" y="64336"/>
                      <a:pt x="30992" y="64336"/>
                      <a:pt x="37141" y="64775"/>
                    </a:cubicBezTo>
                    <a:lnTo>
                      <a:pt x="37141" y="60237"/>
                    </a:lnTo>
                    <a:lnTo>
                      <a:pt x="33913" y="60237"/>
                    </a:lnTo>
                    <a:cubicBezTo>
                      <a:pt x="22537" y="60237"/>
                      <a:pt x="22230" y="58626"/>
                      <a:pt x="22230" y="53355"/>
                    </a:cubicBezTo>
                    <a:lnTo>
                      <a:pt x="22230" y="30808"/>
                    </a:lnTo>
                    <a:cubicBezTo>
                      <a:pt x="22230" y="16314"/>
                      <a:pt x="28686" y="3284"/>
                      <a:pt x="40370" y="3284"/>
                    </a:cubicBezTo>
                    <a:cubicBezTo>
                      <a:pt x="41446" y="3284"/>
                      <a:pt x="41753" y="3284"/>
                      <a:pt x="42061" y="3430"/>
                    </a:cubicBezTo>
                    <a:cubicBezTo>
                      <a:pt x="41600" y="3577"/>
                      <a:pt x="38525" y="5333"/>
                      <a:pt x="38525" y="9140"/>
                    </a:cubicBezTo>
                    <a:cubicBezTo>
                      <a:pt x="38525" y="13240"/>
                      <a:pt x="41753" y="15436"/>
                      <a:pt x="45135" y="15436"/>
                    </a:cubicBezTo>
                    <a:cubicBezTo>
                      <a:pt x="47902" y="15436"/>
                      <a:pt x="51746" y="13679"/>
                      <a:pt x="51746" y="8994"/>
                    </a:cubicBezTo>
                    <a:cubicBezTo>
                      <a:pt x="51746" y="4309"/>
                      <a:pt x="46980" y="63"/>
                      <a:pt x="40370" y="63"/>
                    </a:cubicBezTo>
                    <a:cubicBezTo>
                      <a:pt x="29148" y="63"/>
                      <a:pt x="23613" y="9872"/>
                      <a:pt x="21461" y="16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8F791FBF-6A66-F4C2-E953-99FA810A6FC4}"/>
              </a:ext>
            </a:extLst>
          </p:cNvPr>
          <p:cNvGrpSpPr/>
          <p:nvPr/>
        </p:nvGrpSpPr>
        <p:grpSpPr>
          <a:xfrm>
            <a:off x="3457672" y="2690895"/>
            <a:ext cx="180000" cy="642622"/>
            <a:chOff x="1933672" y="2690895"/>
            <a:chExt cx="180000" cy="6426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929032-E1D1-3699-1476-7F0AAE7D0852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153517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11432D4-780E-8B82-EC80-A0AEA6211282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085219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D22F30-3F7D-766B-610C-7B2A84303B4E}"/>
                </a:ext>
              </a:extLst>
            </p:cNvPr>
            <p:cNvSpPr>
              <a:spLocks noChangeAspect="1"/>
            </p:cNvSpPr>
            <p:nvPr/>
          </p:nvSpPr>
          <p:spPr>
            <a:xfrm rot="15712343">
              <a:off x="1933672" y="3012158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  <a:alpha val="79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scene3d>
              <a:camera prst="isometricOffAxis2Righ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4F33702-AAA2-458B-ED28-D2E03EE53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2692" y="2690895"/>
              <a:ext cx="108000" cy="108000"/>
            </a:xfrm>
            <a:prstGeom prst="rect">
              <a:avLst/>
            </a:prstGeom>
            <a:solidFill>
              <a:schemeClr val="bg1">
                <a:lumMod val="85000"/>
                <a:alpha val="58000"/>
              </a:schemeClr>
            </a:solidFill>
            <a:ln>
              <a:noFill/>
            </a:ln>
            <a:scene3d>
              <a:camera prst="isometricOffAxis2Top"/>
              <a:lightRig rig="threePt" dir="t"/>
            </a:scene3d>
            <a:sp3d>
              <a:bevelT w="0" h="24765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15DD6B8D-6621-07DD-EE71-0B9A2A4354D4}"/>
              </a:ext>
            </a:extLst>
          </p:cNvPr>
          <p:cNvSpPr/>
          <p:nvPr/>
        </p:nvSpPr>
        <p:spPr>
          <a:xfrm rot="8303768">
            <a:off x="4083037" y="3301523"/>
            <a:ext cx="351461" cy="45719"/>
          </a:xfrm>
          <a:custGeom>
            <a:avLst/>
            <a:gdLst>
              <a:gd name="connsiteX0" fmla="*/ 0 w 341745"/>
              <a:gd name="connsiteY0" fmla="*/ 0 h 277124"/>
              <a:gd name="connsiteX1" fmla="*/ 193963 w 341745"/>
              <a:gd name="connsiteY1" fmla="*/ 277091 h 277124"/>
              <a:gd name="connsiteX2" fmla="*/ 341745 w 341745"/>
              <a:gd name="connsiteY2" fmla="*/ 18473 h 277124"/>
              <a:gd name="connsiteX0" fmla="*/ 0 w 348095"/>
              <a:gd name="connsiteY0" fmla="*/ 6927 h 284047"/>
              <a:gd name="connsiteX1" fmla="*/ 193963 w 348095"/>
              <a:gd name="connsiteY1" fmla="*/ 284018 h 284047"/>
              <a:gd name="connsiteX2" fmla="*/ 348095 w 348095"/>
              <a:gd name="connsiteY2" fmla="*/ 0 h 284047"/>
              <a:gd name="connsiteX0" fmla="*/ 0 w 348095"/>
              <a:gd name="connsiteY0" fmla="*/ 6927 h 284057"/>
              <a:gd name="connsiteX1" fmla="*/ 1939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6856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84057"/>
              <a:gd name="connsiteX1" fmla="*/ 187613 w 348095"/>
              <a:gd name="connsiteY1" fmla="*/ 284018 h 284057"/>
              <a:gd name="connsiteX2" fmla="*/ 348095 w 348095"/>
              <a:gd name="connsiteY2" fmla="*/ 0 h 284057"/>
              <a:gd name="connsiteX0" fmla="*/ 0 w 348095"/>
              <a:gd name="connsiteY0" fmla="*/ 6927 h 258663"/>
              <a:gd name="connsiteX1" fmla="*/ 168563 w 348095"/>
              <a:gd name="connsiteY1" fmla="*/ 258618 h 258663"/>
              <a:gd name="connsiteX2" fmla="*/ 348095 w 348095"/>
              <a:gd name="connsiteY2" fmla="*/ 0 h 258663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0"/>
              <a:gd name="connsiteX1" fmla="*/ 181263 w 348095"/>
              <a:gd name="connsiteY1" fmla="*/ 271318 h 271360"/>
              <a:gd name="connsiteX2" fmla="*/ 348095 w 348095"/>
              <a:gd name="connsiteY2" fmla="*/ 0 h 271360"/>
              <a:gd name="connsiteX0" fmla="*/ 0 w 348095"/>
              <a:gd name="connsiteY0" fmla="*/ 6927 h 271366"/>
              <a:gd name="connsiteX1" fmla="*/ 181263 w 348095"/>
              <a:gd name="connsiteY1" fmla="*/ 271318 h 271366"/>
              <a:gd name="connsiteX2" fmla="*/ 348095 w 348095"/>
              <a:gd name="connsiteY2" fmla="*/ 0 h 271366"/>
              <a:gd name="connsiteX0" fmla="*/ 0 w 348095"/>
              <a:gd name="connsiteY0" fmla="*/ 6927 h 280888"/>
              <a:gd name="connsiteX1" fmla="*/ 181263 w 348095"/>
              <a:gd name="connsiteY1" fmla="*/ 280843 h 280888"/>
              <a:gd name="connsiteX2" fmla="*/ 348095 w 348095"/>
              <a:gd name="connsiteY2" fmla="*/ 0 h 28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95" h="280888">
                <a:moveTo>
                  <a:pt x="0" y="6927"/>
                </a:moveTo>
                <a:cubicBezTo>
                  <a:pt x="33578" y="105833"/>
                  <a:pt x="124306" y="277764"/>
                  <a:pt x="181263" y="280843"/>
                </a:cubicBezTo>
                <a:cubicBezTo>
                  <a:pt x="238220" y="283922"/>
                  <a:pt x="321348" y="130175"/>
                  <a:pt x="348095" y="0"/>
                </a:cubicBezTo>
              </a:path>
            </a:pathLst>
          </a:custGeom>
          <a:noFill/>
          <a:ln>
            <a:solidFill>
              <a:srgbClr val="60CE92"/>
            </a:solidFill>
          </a:ln>
          <a:effectLst>
            <a:glow rad="38100">
              <a:srgbClr val="60CE92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CEBE892B-AD0A-F838-049C-5A853B8C7275}"/>
              </a:ext>
            </a:extLst>
          </p:cNvPr>
          <p:cNvSpPr txBox="1"/>
          <p:nvPr/>
        </p:nvSpPr>
        <p:spPr>
          <a:xfrm>
            <a:off x="933028" y="958537"/>
            <a:ext cx="8464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 LT Pro Light" panose="020B0304020202020204" pitchFamily="34" charset="0"/>
              </a:rPr>
              <a:t>Long pulse on cathode, limited by vacuum dispersion and other nonlinearities introduced in the gun</a:t>
            </a:r>
            <a:endParaRPr lang="en-US" sz="1200" i="1" dirty="0">
              <a:latin typeface="Avenir Next LT Pro Light" panose="020B03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F4C8F5-4E37-6AAF-633C-DAD5F63D6610}"/>
              </a:ext>
            </a:extLst>
          </p:cNvPr>
          <p:cNvSpPr txBox="1">
            <a:spLocks/>
          </p:cNvSpPr>
          <p:nvPr/>
        </p:nvSpPr>
        <p:spPr>
          <a:xfrm>
            <a:off x="923481" y="1540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venir Next LT Pro Light" panose="020B0304020202020204" pitchFamily="34" charset="0"/>
                <a:ea typeface="+mn-ea"/>
                <a:cs typeface="+mn-cs"/>
              </a:rPr>
              <a:t>RF compression at Pegasus beamline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3719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56"/>
  <p:tag name="ORIGINALWIDTH" val="12.59551"/>
  <p:tag name="OUTPUTTYPE" val="SVG"/>
  <p:tag name="IGUANATEXVERSION" val="160"/>
  <p:tag name="LATEXADDIN" val="\documentclass{article}&#10;\usepackage{amsmath}&#10;\pagestyle{empty}&#10;\begin{document}&#10;&#10;RF&#10;&#10;&#10;\end{document}"/>
  <p:tag name="IGUANATEXSIZE" val="10"/>
  <p:tag name="IGUANATEXCURSOR" val="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5"/>
  <p:tag name="ORIGINALWIDTH" val="5.073779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83858"/>
  <p:tag name="ORIGINALWIDTH" val="3.967516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2165"/>
  <p:tag name="ORIGINALWIDTH" val="3.079564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2953"/>
  <p:tag name="ORIGINALWIDTH" val="4.070705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83858"/>
  <p:tag name="ORIGINALWIDTH" val="8.494087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626"/>
  <p:tag name="ORIGINALWIDTH" val="4.020154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40945"/>
  <p:tag name="ORIGINALWIDTH" val="2.757045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9171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82"/>
  <p:tag name="ORIGINALWIDTH" val="7.345544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2716"/>
  <p:tag name="ORIGINALWIDTH" val="5.225468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14685"/>
  <p:tag name="ORIGINALWIDTH" val="5.425821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9037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9171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2165"/>
  <p:tag name="ORIGINALWIDTH" val="3.079564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6.61897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2165"/>
  <p:tag name="ORIGINALWIDTH" val="2.5361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83858"/>
  <p:tag name="ORIGINALWIDTH" val="3.967516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2165"/>
  <p:tag name="ORIGINALWIDTH" val="3.079564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5354"/>
  <p:tag name="ORIGINALWIDTH" val="3.413973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626"/>
  <p:tag name="ORIGINALWIDTH" val="4.020154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83425"/>
  <p:tag name="ORIGINALWIDTH" val="2.478384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2953"/>
  <p:tag name="ORIGINALWIDTH" val="4.070705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36"/>
  <p:tag name="ORIGINALWIDTH" val="3.157244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83425"/>
  <p:tag name="ORIGINALWIDTH" val="2.478384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587795"/>
  <p:tag name="ORIGINALWIDTH" val="4.709917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2165"/>
  <p:tag name="ORIGINALWIDTH" val="2.5361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83858"/>
  <p:tag name="ORIGINALWIDTH" val="31.40591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626"/>
  <p:tag name="ORIGINALWIDTH" val="4.020154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50787"/>
  <p:tag name="ORIGINALWIDTH" val="2.677438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9171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82"/>
  <p:tag name="ORIGINALWIDTH" val="7.345544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2716"/>
  <p:tag name="ORIGINALWIDTH" val="5.225468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14685"/>
  <p:tag name="ORIGINALWIDTH" val="5.425821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4961"/>
  <p:tag name="ORIGINALWIDTH" val="2.158582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9171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8583"/>
  <p:tag name="ORIGINALWIDTH" val="3.204957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6685"/>
  <p:tag name="ORIGINALWIDTH" val="6.61897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0496"/>
  <p:tag name="ORIGINALWIDTH" val="6.877749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4244"/>
  <p:tag name="ORIGINALWIDTH" val="1.911022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9171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82"/>
  <p:tag name="ORIGINALWIDTH" val="7.345544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2716"/>
  <p:tag name="ORIGINALWIDTH" val="5.225468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14685"/>
  <p:tag name="ORIGINALWIDTH" val="5.425821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6075"/>
  <p:tag name="ORIGINALWIDTH" val="2.309171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43149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5354"/>
  <p:tag name="ORIGINALWIDTH" val="3.413973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4244"/>
  <p:tag name="ORIGINALWIDTH" val="1.911022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84"/>
  <p:tag name="ORIGINALWIDTH" val="7.327247"/>
  <p:tag name="LATEXADDIN" val="\documentclass{article}&#10;\usepackage{amsmath}&#10;\pagestyle{empty}&#10;\begin{document}&#10;&#10;&#10;$\Delta \gamma\beta   =  a \cos\left(\varphi_0-\Delta\varphi\right) - a\cos\varphi_0   $&#10;&#10;\end{document}"/>
  <p:tag name="IGUANATEXSIZE" val="20"/>
  <p:tag name="IGUANATEXCURSOR" val="1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1799"/>
  <p:tag name="ORIGINALWIDTH" val="5.212467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42211"/>
  <p:tag name="ORIGINALWIDTH" val="5.41228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72"/>
  <p:tag name="ORIGINALWIDTH" val="6.602434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23"/>
  <p:tag name="ORIGINALWIDTH" val="4.547223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2"/>
  <p:tag name="ORIGINALWIDTH" val="3.782741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2"/>
  <p:tag name="ORIGINALWIDTH" val="4.398298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2"/>
  <p:tag name="ORIGINALWIDTH" val="3.246611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56"/>
  <p:tag name="ORIGINALWIDTH" val="6.695906"/>
  <p:tag name="LATEXADDIN" val="\documentclass{article}&#10;\usepackage{amsmath}&#10;\pagestyle{empty}&#10;\begin{document}&#10;&#10;RF&#10;&#10;&#10;\end{document}"/>
  <p:tag name="IGUANATEXSIZE" val="10"/>
  <p:tag name="IGUANATEXCURSOR" val="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4"/>
  <p:tag name="ORIGINALWIDTH" val="2.303375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0961"/>
  <p:tag name="ORIGINALWIDTH" val="5.649313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0836"/>
  <p:tag name="ORIGINALWIDTH" val="3.224751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418"/>
  <p:tag name="ORIGINALWIDTH" val="6.066303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84"/>
  <p:tag name="ORIGINALWIDTH" val="7.327247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0961"/>
  <p:tag name="ORIGINALWIDTH" val="5.649313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4"/>
  <p:tag name="ORIGINALWIDTH" val="2.303375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418"/>
  <p:tag name="ORIGINALWIDTH" val="6.066303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23"/>
  <p:tag name="ORIGINALWIDTH" val="4.547223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2"/>
  <p:tag name="ORIGINALWIDTH" val="3.782741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2598"/>
  <p:tag name="ORIGINALWIDTH" val="5.543071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2"/>
  <p:tag name="ORIGINALWIDTH" val="4.398298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02"/>
  <p:tag name="ORIGINALWIDTH" val="3.246611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0961"/>
  <p:tag name="ORIGINALWIDTH" val="5.649313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0836"/>
  <p:tag name="ORIGINALWIDTH" val="3.224751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43"/>
  <p:tag name="ORIGINALWIDTH" val="6.611778"/>
  <p:tag name="LATEXADDIN" val="\documentclass{article}&#10;\usepackage{amsmath}&#10;\pagestyle{empty}&#10;\begin{document}&#10;&#10;&#10;$=a \Delta \varphi  \sin \varphi_0-\frac{1}{2} \Delta \varphi ^2 a \cos \varphi_0-\frac{1}{6} a \Delta \varphi ^3 \sin \varphi_0+O\left(\Delta \varphi&#10;   ^4\right)$&#10;&#10;\end{document}"/>
  <p:tag name="IGUANATEXSIZE" val="20"/>
  <p:tag name="IGUANATEXCURSOR" val="1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4.553676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16"/>
  <p:tag name="ORIGINALWIDTH" val="7.337571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15"/>
  <p:tag name="ORIGINALWIDTH" val="5.657279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2"/>
  <p:tag name="ORIGINALWIDTH" val="3.251194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4982"/>
  <p:tag name="ORIGINALWIDTH" val="2.1276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2819"/>
  <p:tag name="ORIGINALWIDTH" val="245.0677"/>
  <p:tag name="OUTPUTTYPE" val="SVG"/>
  <p:tag name="IGUANATEXVERSION" val="160"/>
  <p:tag name="LATEXADDIN" val="\documentclass{article}&#10;\usepackage{amsmath}&#10;\pagestyle{empty}&#10;\begin{document}&#10;&#10;&#10;$=a \Delta \varphi  \sin \varphi_0-\frac{1}{2} \Delta \varphi ^2 a \cos \varphi_0-\frac{1}{6} a \Delta \varphi ^3 \sin \varphi_0+O\left(\Delta \varphi&#10;   ^4\right)$&#10;&#10;\end{document}"/>
  <p:tag name="IGUANATEXSIZE" val="20"/>
  <p:tag name="IGUANATEXCURSOR" val="1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"/>
  <p:tag name="ORIGINALWIDTH" val="5.001074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15"/>
  <p:tag name="ORIGINALWIDTH" val="5.657279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95"/>
  <p:tag name="ORIGINALWIDTH" val="3.229334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89"/>
  <p:tag name="ORIGINALWIDTH" val="6.074892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33327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89"/>
  <p:tag name="ORIGINALWIDTH" val="3.963229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3.076224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16"/>
  <p:tag name="ORIGINALWIDTH" val="7.337571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15"/>
  <p:tag name="ORIGINALWIDTH" val="5.657279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3.076224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4"/>
  <p:tag name="ORIGINALWIDTH" val="144.3688"/>
  <p:tag name="OUTPUTTYPE" val="SVG"/>
  <p:tag name="IGUANATEXVERSION" val="160"/>
  <p:tag name="LATEXADDIN" val="\documentclass{article}&#10;\usepackage{amsmath}&#10;\pagestyle{empty}&#10;\begin{document}&#10;&#10;&#10;$\Delta \gamma\beta   =  a \cos\left(\varphi_0-\Delta\varphi\right) - a\cos\varphi_0   $&#10;&#10;\end{document}"/>
  <p:tag name="IGUANATEXSIZE" val="20"/>
  <p:tag name="IGUANATEXCURSOR" val="1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4.553676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2"/>
  <p:tag name="ORIGINALWIDTH" val="3.788081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2"/>
  <p:tag name="ORIGINALWIDTH" val="4.404528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2"/>
  <p:tag name="ORIGINALWIDTH" val="3.251194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15"/>
  <p:tag name="ORIGINALWIDTH" val="5.657279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95"/>
  <p:tag name="ORIGINALWIDTH" val="3.229334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89"/>
  <p:tag name="ORIGINALWIDTH" val="6.074892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33327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689"/>
  <p:tag name="ORIGINALWIDTH" val="3.963229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95"/>
  <p:tag name="ORIGINALWIDTH" val="3.201464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.48122"/>
  <p:tag name="ORIGINALWIDTH" val="265.0694"/>
  <p:tag name="OUTPUTTYPE" val="SVG"/>
  <p:tag name="IGUANATEXVERSION" val="160"/>
  <p:tag name="LATEXADDIN" val="\documentclass{article}&#10;\usepackage{amsmath}&#10;\pagestyle{empty}&#10;\begin{document}&#10;&#10;&#10;$   \Delta\beta = \frac{1}{\gamma^3}\Delta\gamma\beta - \frac{3}{2}\frac{\beta}{\gamma^4}(\Delta\gamma\beta)^2 + \frac{1}{2}\frac{4\gamma^2\beta^2 - 1}{\gamma^7}(\Delta\gamma\beta)^3 + O\left[(\Delta\gamma\beta)^4\right]$&#10;&#10;\end{document}"/>
  <p:tag name="IGUANATEXSIZE" val="20"/>
  <p:tag name="IGUANATEXCURSOR" val="3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72"/>
  <p:tag name="ORIGINALWIDTH" val="4.553676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16"/>
  <p:tag name="ORIGINALWIDTH" val="7.337571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15"/>
  <p:tag name="ORIGINALWIDTH" val="5.657279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95"/>
  <p:tag name="ORIGINALWIDTH" val="3.201464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2"/>
  <p:tag name="ORIGINALWIDTH" val="3.251194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4982"/>
  <p:tag name="ORIGINALWIDTH" val="2.12769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6"/>
  <p:tag name="ORIGINALWIDTH" val="5.001074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15"/>
  <p:tag name="ORIGINALWIDTH" val="5.657279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0095"/>
  <p:tag name="ORIGINALWIDTH" val="3.229334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5108"/>
  <p:tag name="ORIGINALWIDTH" val="6.611778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56771"/>
  <p:tag name="ORIGINALWIDTH" val="39.95874"/>
  <p:tag name="OUTPUTTYPE" val="SVG"/>
  <p:tag name="IGUANATEXVERSION" val="160"/>
  <p:tag name="LATEXADDIN" val="\documentclass{article}&#10;\usepackage{amsmath}&#10;\pagestyle{empty}&#10;\begin{document}&#10;Magnetic&#10;&#10;&#10;\end{document}"/>
  <p:tag name="IGUANATEXSIZE" val="10"/>
  <p:tag name="IGUANATEXCURSOR" val="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49"/>
  <p:tag name="ORIGINALWIDTH" val="14.00083"/>
  <p:tag name="OUTPUTTYPE" val="SVG"/>
  <p:tag name="IGUANATEXVERSION" val="160"/>
  <p:tag name="LATEXADDIN" val="\documentclass{article}&#10;\usepackage{amsmath}&#10;\pagestyle{empty}&#10;\begin{document}&#10;&#10;&#10;$\Delta\varphi$&#10;&#10;\end{document}"/>
  <p:tag name="IGUANATEXSIZE" val="20"/>
  <p:tag name="IGUANATEXCURSOR" val="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28"/>
  <p:tag name="ORIGINALWIDTH" val="6.870271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1"/>
  <p:tag name="ORIGINALWIDTH" val="2.59499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16"/>
  <p:tag name="ORIGINALWIDTH" val="7.337571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15"/>
  <p:tag name="ORIGINALWIDTH" val="5.657279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00375"/>
  <p:tag name="ORIGINALWIDTH" val="3.41027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1"/>
  <p:tag name="ORIGINALWIDTH" val="2.59499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75918"/>
  <p:tag name="ORIGINALWIDTH" val="50.74088"/>
  <p:tag name="OUTPUTTYPE" val="SVG"/>
  <p:tag name="IGUANATEXVERSION" val="160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58.34632"/>
  <p:tag name="OUTPUTTYPE" val="SVG"/>
  <p:tag name="IGUANATEXVERSION" val="160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275208"/>
  <p:tag name="ORIGINALWIDTH" val="19.51485"/>
  <p:tag name="OUTPUTTYPE" val="SVG"/>
  <p:tag name="IGUANATEXVERSION" val="160"/>
  <p:tag name="LATEXADDIN" val="\documentclass{article}&#10;\usepackage{amsmath}&#10;\pagestyle{empty}&#10;\begin{document}&#10;&#10;&#10; $\Delta\gamma\beta$&#10;&#10;\end{document}"/>
  <p:tag name="IGUANATEXSIZE" val="20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9"/>
  <p:tag name="ORIGINALWIDTH" val="24.4891"/>
  <p:tag name="OUTPUTTYPE" val="SVG"/>
  <p:tag name="IGUANATEXVERSION" val="160"/>
  <p:tag name="LATEXADDIN" val="\documentclass{article}&#10;\usepackage{amsmath}&#10;\pagestyle{empty}&#10;\begin{document}&#10;&#10;100 fs&#10;&#10;&#10;\end{document}"/>
  <p:tag name="IGUANATEXSIZE" val="12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8096"/>
  <p:tag name="ORIGINALWIDTH" val="3.353411"/>
  <p:tag name="LATEXADDIN" val="\documentclass{article}&#10;\usepackage{amsmath}&#10;\pagestyle{empty}&#10;\begin{document}&#10;&#10;100 fs&#10;&#10;&#10;\end{document}"/>
  <p:tag name="IGUANATEXSIZE" val="12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9447"/>
  <p:tag name="ORIGINALWIDTH" val="4.278148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9447"/>
  <p:tag name="ORIGINALWIDTH" val="4.278148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68"/>
  <p:tag name="ORIGINALWIDTH" val="3.292387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322899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49"/>
  <p:tag name="ORIGINALWIDTH" val="14.00083"/>
  <p:tag name="OUTPUTTYPE" val="SVG"/>
  <p:tag name="IGUANATEXVERSION" val="160"/>
  <p:tag name="LATEXADDIN" val="\documentclass{article}&#10;\usepackage{amsmath}&#10;\pagestyle{empty}&#10;\begin{document}&#10;&#10;&#10;$\Delta\varphi$&#10;&#10;\end{document}"/>
  <p:tag name="IGUANATEXSIZE" val="20"/>
  <p:tag name="IGUANATEXCURSOR" val="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22.12277"/>
  <p:tag name="OUTPUTTYPE" val="SVG"/>
  <p:tag name="IGUANATEXVERSION" val="160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4"/>
  <p:tag name="ORIGINALWIDTH" val="19.64646"/>
  <p:tag name="OUTPUTTYPE" val="SVG"/>
  <p:tag name="IGUANATEXVERSION" val="160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6"/>
  <p:tag name="ORIGINALWIDTH" val="2.239305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4.549278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298491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903675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4"/>
  <p:tag name="ORIGINALWIDTH" val="3.389239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3803"/>
  <p:tag name="ORIGINALWIDTH" val="6.612664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959121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6.918373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79"/>
  <p:tag name="ORIGINALWIDTH" val="13.80461"/>
  <p:tag name="OUTPUTTYPE" val="SVG"/>
  <p:tag name="IGUANATEXVERSION" val="160"/>
  <p:tag name="LATEXADDIN" val="\documentclass{article}&#10;\usepackage{amsmath}&#10;\pagestyle{empty}&#10;\begin{document}&#10;&#10;&#10; $\Delta\beta$&#10;&#10;\end{document}"/>
  <p:tag name="IGUANATEXSIZE" val="20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49"/>
  <p:tag name="ORIGINALWIDTH" val="14.00083"/>
  <p:tag name="OUTPUTTYPE" val="SVG"/>
  <p:tag name="IGUANATEXVERSION" val="160"/>
  <p:tag name="LATEXADDIN" val="\documentclass{article}&#10;\usepackage{amsmath}&#10;\pagestyle{empty}&#10;\begin{document}&#10;&#10;&#10;$\Delta\varphi$&#10;&#10;\end{document}"/>
  <p:tag name="IGUANATEXSIZE" val="20"/>
  <p:tag name="IGUANATEXCURSOR" val="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68"/>
  <p:tag name="ORIGINALWIDTH" val="4.953872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6"/>
  <p:tag name="ORIGINALWIDTH" val="5.054397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5.054397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8878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76247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230709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79"/>
  <p:tag name="ORIGINALWIDTH" val="13.80461"/>
  <p:tag name="OUTPUTTYPE" val="SVG"/>
  <p:tag name="IGUANATEXVERSION" val="160"/>
  <p:tag name="LATEXADDIN" val="\documentclass{article}&#10;\usepackage{amsmath}&#10;\pagestyle{empty}&#10;\begin{document}&#10;&#10;&#10; $\Delta\beta$&#10;&#10;\end{document}"/>
  <p:tag name="IGUANATEXSIZE" val="20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50328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531825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47441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3.227887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11549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5.011155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48"/>
  <p:tag name="ORIGINALWIDTH" val="3.118241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49006"/>
  <p:tag name="ORIGINALWIDTH" val="63.40976"/>
  <p:tag name="OUTPUTTYPE" val="SVG"/>
  <p:tag name="IGUANATEXVERSION" val="160"/>
  <p:tag name="LATEXADDIN" val="\documentclass{article}&#10;\usepackage{amsmath}&#10;\pagestyle{empty}&#10;\begin{document}&#10;&#10;&#10;$$f = c\beta\gamma^3/(a \omega)$$&#10;&#10;\end{document}"/>
  <p:tag name="IGUANATEXSIZE" val="20"/>
  <p:tag name="IGUANATEXCURSOR" val="1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887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011155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5.011155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75918"/>
  <p:tag name="ORIGINALWIDTH" val="50.74088"/>
  <p:tag name="OUTPUTTYPE" val="SVG"/>
  <p:tag name="IGUANATEXVERSION" val="160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58.34632"/>
  <p:tag name="OUTPUTTYPE" val="SVG"/>
  <p:tag name="IGUANATEXVERSION" val="160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.36816"/>
  <p:tag name="ORIGINALWIDTH" val="149.4955"/>
  <p:tag name="OUTPUTTYPE" val="SVG"/>
  <p:tag name="IGUANATEXVERSION" val="160"/>
  <p:tag name="LATEXADDIN" val="\documentclass{article}&#10;\usepackage{amsmath}&#10;\pagestyle{empty}&#10;\begin{document}&#10;&#10;&#10;$$\Delta\varphi ' = \Delta\varphi + \frac{\omega}{c}\frac{\Delta\beta}{\beta}f \simeq - \frac{3}{2}\frac{a \beta}{\gamma}\Delta\varphi^2 $$&#10;&#10;\end{document}"/>
  <p:tag name="IGUANATEXSIZE" val="20"/>
  <p:tag name="IGUANATEXCURSOR" val="1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5562"/>
  <p:tag name="ORIGINALWIDTH" val="17.00511"/>
  <p:tag name="OUTPUTTYPE" val="SVG"/>
  <p:tag name="IGUANATEXVERSION" val="160"/>
  <p:tag name="LATEXADDIN" val="\documentclass{article}&#10;\usepackage{amsmath}&#10;\pagestyle{empty}&#10;\begin{document}&#10;&#10;8 ps&#10;&#10;&#10;\end{document}"/>
  <p:tag name="IGUANATEXSIZE" val="12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22.12277"/>
  <p:tag name="OUTPUTTYPE" val="SVG"/>
  <p:tag name="IGUANATEXVERSION" val="160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4"/>
  <p:tag name="ORIGINALWIDTH" val="19.64646"/>
  <p:tag name="OUTPUTTYPE" val="SVG"/>
  <p:tag name="IGUANATEXVERSION" val="160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6"/>
  <p:tag name="ORIGINALWIDTH" val="2.239305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4.549278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298491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903675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4"/>
  <p:tag name="ORIGINALWIDTH" val="3.389239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60.96949"/>
  <p:tag name="OUTPUTTYPE" val="SVG"/>
  <p:tag name="IGUANATEXVERSION" val="160"/>
  <p:tag name="LATEXADDIN" val="\documentclass{article}&#10;\usepackage{amsmath}&#10;\pagestyle{empty}&#10;\begin{document}&#10;&#10;&#10; $\Delta\gamma\beta = - a \Delta\varphi$&#10;&#10;\end{document}"/>
  <p:tag name="IGUANATEXSIZE" val="20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3803"/>
  <p:tag name="ORIGINALWIDTH" val="6.612664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959121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6.918373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56"/>
  <p:tag name="ORIGINALWIDTH" val="4.46857"/>
  <p:tag name="LATEXADDIN" val="\documentclass{article}&#10;\usepackage{amsmath}&#10;\pagestyle{empty}&#10;\begin{document}&#10;&#10;SiO$_2$&#10;&#10;&#10;\end{document}"/>
  <p:tag name="IGUANATEXSIZE" val="12"/>
  <p:tag name="IGUANATEXCURSOR" val="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3226"/>
  <p:tag name="ORIGINALWIDTH" val="2.158596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56"/>
  <p:tag name="ORIGINALWIDTH" val="6.70794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5"/>
  <p:tag name="ORIGINALWIDTH" val="5.632678"/>
  <p:tag name="LATEXADDIN" val="\documentclass{article}&#10;\usepackage{amsmath}&#10;\pagestyle{empty}&#10;\begin{document}&#10;&#10;$\alpha$BBOs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174869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174869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6.676903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7.412672"/>
  <p:tag name="LATEXADDIN" val="\documentclass{article}&#10;\usepackage{amsmath}&#10;\pagestyle{empty}&#10;\begin{document}&#10;&#10;&#10; $\Delta\gamma\beta = - a \Delta\varphi$&#10;&#10;\end{document}"/>
  <p:tag name="IGUANATEXSIZE" val="20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283202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5326"/>
  <p:tag name="ORIGINALWIDTH" val="3.120932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36"/>
  <p:tag name="ORIGINALWIDTH" val="4.134447"/>
  <p:tag name="LATEXADDIN" val="\documentclass{article}&#10;\usepackage{amsmath}&#10;\pagestyle{empty}&#10;\begin{document}&#10;&#10;8 ps&#10;&#10;&#10;\end{document}"/>
  <p:tag name="IGUANATEXSIZE" val="12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4184"/>
  <p:tag name="ORIGINALWIDTH" val="4.911547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6"/>
  <p:tag name="ORIGINALWIDTH" val="3.257741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96"/>
  <p:tag name="ORIGINALWIDTH" val="18.06276"/>
  <p:tag name="OUTPUTTYPE" val="SVG"/>
  <p:tag name="IGUANATEXVERSION" val="160"/>
  <p:tag name="LATEXADDIN" val="\documentclass{article}&#10;\usepackage{amsmath}&#10;\pagestyle{empty}&#10;\begin{document}&#10;THz&#10;&#10;&#10;\end{document}"/>
  <p:tag name="IGUANATEXSIZE" val="10"/>
  <p:tag name="IGUANATEXCURSOR" val="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45456"/>
  <p:tag name="ORIGINALWIDTH" val="5.273239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68"/>
  <p:tag name="ORIGINALWIDTH" val="4.953872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6"/>
  <p:tag name="ORIGINALWIDTH" val="5.054397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47"/>
  <p:tag name="ORIGINALWIDTH" val="5.475412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5.054397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8878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76247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230709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50328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531825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47441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2"/>
  <p:tag name="ORIGINALWIDTH" val="6.679442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3.227887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11549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5.011155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48"/>
  <p:tag name="ORIGINALWIDTH" val="3.118241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887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011155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5.011155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75918"/>
  <p:tag name="ORIGINALWIDTH" val="50.74088"/>
  <p:tag name="OUTPUTTYPE" val="SVG"/>
  <p:tag name="IGUANATEXVERSION" val="160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842"/>
  <p:tag name="ORIGINALWIDTH" val="6.13704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39.05597"/>
  <p:tag name="OUTPUTTYPE" val="SVG"/>
  <p:tag name="IGUANATEXVERSION" val="160"/>
  <p:tag name="LATEXADDIN" val="\documentclass{article}&#10;\usepackage{amsmath}&#10;\pagestyle{empty}&#10;\begin{document}&#10;&#10;linearizer&#10;&#10;&#10;\end{document}"/>
  <p:tag name="IGUANATEXSIZE" val="12"/>
  <p:tag name="IGUANATEXCURSOR" val="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58.34632"/>
  <p:tag name="OUTPUTTYPE" val="SVG"/>
  <p:tag name="IGUANATEXVERSION" val="160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5562"/>
  <p:tag name="ORIGINALWIDTH" val="17.00511"/>
  <p:tag name="OUTPUTTYPE" val="SVG"/>
  <p:tag name="IGUANATEXVERSION" val="160"/>
  <p:tag name="LATEXADDIN" val="\documentclass{article}&#10;\usepackage{amsmath}&#10;\pagestyle{empty}&#10;\begin{document}&#10;&#10;8 ps&#10;&#10;&#10;\end{document}"/>
  <p:tag name="IGUANATEXSIZE" val="12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8149"/>
  <p:tag name="ORIGINALWIDTH" val="6.211079"/>
  <p:tag name="OUTPUTTYPE" val="SVG"/>
  <p:tag name="IGUANATEXVERSION" val="160"/>
  <p:tag name="LATEXADDIN" val="\documentclass{article}&#10;\usepackage{amsmath}&#10;\pagestyle{empty}&#10;\begin{document}&#10;&#10;&#10;$$+$$&#10;&#10;\end{document}"/>
  <p:tag name="IGUANATEXSIZE" val="20"/>
  <p:tag name="IGUANATEXCURSOR" val="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2634"/>
  <p:tag name="ORIGINALWIDTH" val="6.211079"/>
  <p:tag name="OUTPUTTYPE" val="SVG"/>
  <p:tag name="IGUANATEXVERSION" val="160"/>
  <p:tag name="LATEXADDIN" val="\documentclass{article}&#10;\usepackage{amsmath}&#10;\pagestyle{empty}&#10;\begin{document}&#10;&#10;&#10;$$=$$&#10;&#10;\end{document}"/>
  <p:tag name="IGUANATEXSIZE" val="20"/>
  <p:tag name="IGUANATEXCURSOR" val="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56"/>
  <p:tag name="ORIGINALWIDTH" val="4.46857"/>
  <p:tag name="LATEXADDIN" val="\documentclass{article}&#10;\usepackage{amsmath}&#10;\pagestyle{empty}&#10;\begin{document}&#10;&#10;SiO$_2$&#10;&#10;&#10;\end{document}"/>
  <p:tag name="IGUANATEXSIZE" val="12"/>
  <p:tag name="IGUANATEXCURSOR" val="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3226"/>
  <p:tag name="ORIGINALWIDTH" val="2.158596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56"/>
  <p:tag name="ORIGINALWIDTH" val="6.70794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4"/>
  <p:tag name="ORIGINALWIDTH" val="4.600266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5"/>
  <p:tag name="ORIGINALWIDTH" val="5.632678"/>
  <p:tag name="LATEXADDIN" val="\documentclass{article}&#10;\usepackage{amsmath}&#10;\pagestyle{empty}&#10;\begin{document}&#10;&#10;$\alpha$BBOs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174869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174869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6.676903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283202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5326"/>
  <p:tag name="ORIGINALWIDTH" val="3.120932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22.12277"/>
  <p:tag name="OUTPUTTYPE" val="SVG"/>
  <p:tag name="IGUANATEXVERSION" val="160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4"/>
  <p:tag name="ORIGINALWIDTH" val="19.64646"/>
  <p:tag name="OUTPUTTYPE" val="SVG"/>
  <p:tag name="IGUANATEXVERSION" val="160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6"/>
  <p:tag name="ORIGINALWIDTH" val="2.239305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4.549278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7.412672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298491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90367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4"/>
  <p:tag name="ORIGINALWIDTH" val="3.389239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3803"/>
  <p:tag name="ORIGINALWIDTH" val="6.612664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959121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6.918373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36"/>
  <p:tag name="ORIGINALWIDTH" val="4.134447"/>
  <p:tag name="LATEXADDIN" val="\documentclass{article}&#10;\usepackage{amsmath}&#10;\pagestyle{empty}&#10;\begin{document}&#10;&#10;8 ps&#10;&#10;&#10;\end{document}"/>
  <p:tag name="IGUANATEXSIZE" val="12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4184"/>
  <p:tag name="ORIGINALWIDTH" val="4.911547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6"/>
  <p:tag name="ORIGINALWIDTH" val="3.257741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299"/>
  <p:tag name="ORIGINALWIDTH" val="5.715198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537"/>
  <p:tag name="ORIGINALWIDTH" val="7.340216"/>
  <p:tag name="LATEXADDIN" val="\documentclass{article}&#10;\usepackage{amsmath}&#10;\pagestyle{empty}&#10;\begin{document}&#10;&#10;&#10;$$\Delta\varphi ' = \Delta\varphi + \frac{\omega}{c}\frac{\Delta\beta}{\beta}f \simeq - \frac{3}{2}\frac{a \beta}{\gamma}\Delta\varphi^2 $$&#10;&#10;\end{document}"/>
  <p:tag name="IGUANATEXSIZE" val="20"/>
  <p:tag name="IGUANATEXCURSOR" val="1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44"/>
  <p:tag name="ORIGINALWIDTH" val="5.65933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68"/>
  <p:tag name="ORIGINALWIDTH" val="4.953872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6"/>
  <p:tag name="ORIGINALWIDTH" val="5.054397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5.054397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8878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76247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230709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50328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94522"/>
  <p:tag name="ORIGINALWIDTH" val="1.74753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531825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197835"/>
  <p:tag name="LATEXADDIN" val="\documentclass{article}&#10;\usepackage{amsmath}&#10;\pagestyle{empty}&#10;\begin{document}&#10;&#10;linearizer&#10;&#10;&#10;\end{document}"/>
  <p:tag name="IGUANATEXSIZE" val="12"/>
  <p:tag name="IGUANATEXCURSOR" val="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18635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4.979856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3143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465026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26509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18635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3779"/>
  <p:tag name="ORIGINALWIDTH" val="6.38063"/>
  <p:tag name="LATEXADDIN" val="\documentclass{article}&#10;\usepackage{amsmath}&#10;\pagestyle{empty}&#10;\begin{document}&#10;THz&#10;&#10;&#10;\end{document}"/>
  <p:tag name="IGUANATEXSIZE" val="10"/>
  <p:tag name="IGUANATEXCURSOR" val="8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3"/>
  <p:tag name="ORIGINALWIDTH" val="6.614184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40484"/>
  <p:tag name="ORIGINALWIDTH" val="3.692783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3143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26509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47441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3.227887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11549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5.011155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48"/>
  <p:tag name="ORIGINALWIDTH" val="3.118241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537"/>
  <p:tag name="ORIGINALWIDTH" val="7.340216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887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011155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5.011155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75918"/>
  <p:tag name="ORIGINALWIDTH" val="50.74088"/>
  <p:tag name="OUTPUTTYPE" val="SVG"/>
  <p:tag name="IGUANATEXVERSION" val="160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39.05597"/>
  <p:tag name="OUTPUTTYPE" val="SVG"/>
  <p:tag name="IGUANATEXVERSION" val="160"/>
  <p:tag name="LATEXADDIN" val="\documentclass{article}&#10;\usepackage{amsmath}&#10;\pagestyle{empty}&#10;\begin{document}&#10;&#10;linearizer&#10;&#10;&#10;\end{document}"/>
  <p:tag name="IGUANATEXSIZE" val="12"/>
  <p:tag name="IGUANATEXCURSOR" val="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58.34632"/>
  <p:tag name="OUTPUTTYPE" val="SVG"/>
  <p:tag name="IGUANATEXVERSION" val="160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5562"/>
  <p:tag name="ORIGINALWIDTH" val="17.00511"/>
  <p:tag name="OUTPUTTYPE" val="SVG"/>
  <p:tag name="IGUANATEXVERSION" val="160"/>
  <p:tag name="LATEXADDIN" val="\documentclass{article}&#10;\usepackage{amsmath}&#10;\pagestyle{empty}&#10;\begin{document}&#10;&#10;8 ps&#10;&#10;&#10;\end{document}"/>
  <p:tag name="IGUANATEXSIZE" val="12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46783"/>
  <p:tag name="ORIGINALWIDTH" val="25.90499"/>
  <p:tag name="OUTPUTTYPE" val="SVG"/>
  <p:tag name="IGUANATEXVERSION" val="160"/>
  <p:tag name="LATEXADDIN" val="\documentclass{article}&#10;\usepackage{amsmath}&#10;\pagestyle{empty}&#10;\begin{document}&#10;&#10;dipole&#10;&#10;&#10;\end{document}"/>
  <p:tag name="IGUANATEXSIZE" val="12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44"/>
  <p:tag name="ORIGINALWIDTH" val="5.65933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1"/>
  <p:tag name="ORIGINALWIDTH" val="4.958792"/>
  <p:tag name="LATEXADDIN" val="\documentclass{article}&#10;\usepackage{amsmath}&#10;\pagestyle{empty}&#10;\begin{document}&#10;&#10;dipole&#10;&#10;&#10;\end{document}"/>
  <p:tag name="IGUANATEXSIZE" val="12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4959"/>
  <p:tag name="ORIGINALWIDTH" val="2.152493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958792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5584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"/>
  <p:tag name="ORIGINALWIDTH" val="2.232939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92585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56"/>
  <p:tag name="ORIGINALWIDTH" val="4.46857"/>
  <p:tag name="LATEXADDIN" val="\documentclass{article}&#10;\usepackage{amsmath}&#10;\pagestyle{empty}&#10;\begin{document}&#10;&#10;SiO$_2$&#10;&#10;&#10;\end{document}"/>
  <p:tag name="IGUANATEXSIZE" val="12"/>
  <p:tag name="IGUANATEXCURSOR" val="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3226"/>
  <p:tag name="ORIGINALWIDTH" val="2.158596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56"/>
  <p:tag name="ORIGINALWIDTH" val="6.70794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5"/>
  <p:tag name="ORIGINALWIDTH" val="5.632678"/>
  <p:tag name="LATEXADDIN" val="\documentclass{article}&#10;\usepackage{amsmath}&#10;\pagestyle{empty}&#10;\begin{document}&#10;&#10;$\alpha$BBOs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7"/>
  <p:tag name="ORIGINALWIDTH" val="6.614184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174869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174869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6.676903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283202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75326"/>
  <p:tag name="ORIGINALWIDTH" val="3.120932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22.12277"/>
  <p:tag name="OUTPUTTYPE" val="SVG"/>
  <p:tag name="IGUANATEXVERSION" val="160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4"/>
  <p:tag name="ORIGINALWIDTH" val="19.64646"/>
  <p:tag name="OUTPUTTYPE" val="SVG"/>
  <p:tag name="IGUANATEXVERSION" val="160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6"/>
  <p:tag name="ORIGINALWIDTH" val="2.239305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4.549278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298491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25"/>
  <p:tag name="ORIGINALWIDTH" val="5.89802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903675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4"/>
  <p:tag name="ORIGINALWIDTH" val="3.389239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3803"/>
  <p:tag name="ORIGINALWIDTH" val="6.612664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959121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6.918373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36"/>
  <p:tag name="ORIGINALWIDTH" val="4.134447"/>
  <p:tag name="LATEXADDIN" val="\documentclass{article}&#10;\usepackage{amsmath}&#10;\pagestyle{empty}&#10;\begin{document}&#10;&#10;8 ps&#10;&#10;&#10;\end{document}"/>
  <p:tag name="IGUANATEXSIZE" val="12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4184"/>
  <p:tag name="ORIGINALWIDTH" val="4.911547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6"/>
  <p:tag name="ORIGINALWIDTH" val="3.257741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4938"/>
  <p:tag name="ORIGINALWIDTH" val="6.547825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25"/>
  <p:tag name="ORIGINALWIDTH" val="3.86904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537"/>
  <p:tag name="ORIGINALWIDTH" val="7.340216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68"/>
  <p:tag name="ORIGINALWIDTH" val="4.953872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6"/>
  <p:tag name="ORIGINALWIDTH" val="5.054397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5.054397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8878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76247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230709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50328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70136"/>
  <p:tag name="ORIGINALWIDTH" val="5.42188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531825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197835"/>
  <p:tag name="LATEXADDIN" val="\documentclass{article}&#10;\usepackage{amsmath}&#10;\pagestyle{empty}&#10;\begin{document}&#10;&#10;linearizer&#10;&#10;&#10;\end{document}"/>
  <p:tag name="IGUANATEXSIZE" val="12"/>
  <p:tag name="IGUANATEXCURSOR" val="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18635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4.979856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3143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465026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26509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18635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40484"/>
  <p:tag name="ORIGINALWIDTH" val="3.692783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4938"/>
  <p:tag name="ORIGINALWIDTH" val="14.43917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3143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26509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47441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3.227887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11549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5.011155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48"/>
  <p:tag name="ORIGINALWIDTH" val="3.118241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887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7"/>
  <p:tag name="ORIGINALWIDTH" val="6.714882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70136"/>
  <p:tag name="ORIGINALWIDTH" val="5.42188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011155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5.011155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4"/>
  <p:tag name="ORIGINALWIDTH" val="43.21814"/>
  <p:tag name="OUTPUTTYPE" val="SVG"/>
  <p:tag name="IGUANATEXVERSION" val="160"/>
  <p:tag name="LATEXADDIN" val="\documentclass{article}&#10;\usepackage{amsmath}&#10;\pagestyle{empty}&#10;\begin{document}&#10;&#10;$F$ (norm.)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56122"/>
  <p:tag name="ORIGINALWIDTH" val="41.77526"/>
  <p:tag name="OUTPUTTYPE" val="SVG"/>
  <p:tag name="IGUANATEXVERSION" val="160"/>
  <p:tag name="LATEXADDIN" val="\documentclass{article}&#10;\usepackage{amsmath}&#10;\pagestyle{empty}&#10;\begin{document}&#10;&#10;&#10;$\sigma_t = 68 $ fs&#10;&#10;\end{document}"/>
  <p:tag name="IGUANATEXSIZE" val="20"/>
  <p:tag name="IGUANATEXCURSOR" val="1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56122"/>
  <p:tag name="ORIGINALWIDTH" val="44.54359"/>
  <p:tag name="OUTPUTTYPE" val="SVG"/>
  <p:tag name="IGUANATEXVERSION" val="160"/>
  <p:tag name="LATEXADDIN" val="\documentclass{article}&#10;\usepackage{amsmath}&#10;\pagestyle{empty}&#10;\begin{document}&#10;&#10;&#10;$\sigma_t = 0.9 $ fs&#10;&#10;\end{document}"/>
  <p:tag name="IGUANATEXSIZE" val="20"/>
  <p:tag name="IGUANATEXCURSOR" val="9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093"/>
  <p:tag name="ORIGINALWIDTH" val="5.241587"/>
  <p:tag name="LATEXADDIN" val="\documentclass{article}&#10;\usepackage{amsmath}&#10;\pagestyle{empty}&#10;\begin{document}&#10;&#10;&#10;$\sigma_t = 0.9 $ fs&#10;&#10;\end{document}"/>
  <p:tag name="IGUANATEXSIZE" val="20"/>
  <p:tag name="IGUANATEXCURSOR" val="9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6751"/>
  <p:tag name="ORIGINALWIDTH" val="2.34431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04072"/>
  <p:tag name="ORIGINALWIDTH" val="6.589103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56"/>
  <p:tag name="ORIGINALWIDTH" val="4.171451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89004"/>
  <p:tag name="ORIGINALWIDTH" val="1.050279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27201"/>
  <p:tag name="ORIGINALWIDTH" val="4.963093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56"/>
  <p:tag name="ORIGINALWIDTH" val="4.112023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09"/>
  <p:tag name="ORIGINALWIDTH" val="3.210314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7"/>
  <p:tag name="ORIGINALWIDTH" val="3.240076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093"/>
  <p:tag name="ORIGINALWIDTH" val="5.239559"/>
  <p:tag name="LATEXADDIN" val="\documentclass{article}&#10;\usepackage{amsmath}&#10;\pagestyle{empty}&#10;\begin{document}&#10;&#10;&#10;$\sigma_t = 68 $ fs&#10;&#10;\end{document}"/>
  <p:tag name="IGUANATEXSIZE" val="20"/>
  <p:tag name="IGUANATEXCURSOR" val="1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6751"/>
  <p:tag name="ORIGINALWIDTH" val="2.343414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04072"/>
  <p:tag name="ORIGINALWIDTH" val="6.586603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56"/>
  <p:tag name="ORIGINALWIDTH" val="4.110419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8456"/>
  <p:tag name="ORIGINALWIDTH" val="4.110419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1"/>
  <p:tag name="ORIGINALWIDTH" val="3.209088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7"/>
  <p:tag name="ORIGINALWIDTH" val="3.238802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60918"/>
  <p:tag name="ORIGINALWIDTH" val="6.634063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5189"/>
  <p:tag name="ORIGINALWIDTH" val="7.121372"/>
  <p:tag name="LATEXADDIN" val="\documentclass{article}&#10;\usepackage{amsmath}&#10;\pagestyle{empty}&#10;\begin{document}&#10;&#10;$F$ (norm.)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4"/>
  <p:tag name="ORIGINALWIDTH" val="2.324423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355"/>
  <p:tag name="ORIGINALWIDTH" val="5.039623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2"/>
  <p:tag name="ORIGINALWIDTH" val="4.438455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355"/>
  <p:tag name="ORIGINALWIDTH" val="3.366437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355"/>
  <p:tag name="ORIGINALWIDTH" val="7.824955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2961"/>
  <p:tag name="ORIGINALWIDTH" val="1.061986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4"/>
  <p:tag name="ORIGINALWIDTH" val="2.324423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75918"/>
  <p:tag name="ORIGINALWIDTH" val="50.74088"/>
  <p:tag name="OUTPUTTYPE" val="SVG"/>
  <p:tag name="IGUANATEXVERSION" val="160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39.05597"/>
  <p:tag name="OUTPUTTYPE" val="SVG"/>
  <p:tag name="IGUANATEXVERSION" val="160"/>
  <p:tag name="LATEXADDIN" val="\documentclass{article}&#10;\usepackage{amsmath}&#10;\pagestyle{empty}&#10;\begin{document}&#10;&#10;linearizer&#10;&#10;&#10;\end{document}"/>
  <p:tag name="IGUANATEXSIZE" val="12"/>
  <p:tag name="IGUANATEXCURSOR" val="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415"/>
  <p:tag name="ORIGINALWIDTH" val="6.077073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58.34632"/>
  <p:tag name="OUTPUTTYPE" val="SVG"/>
  <p:tag name="IGUANATEXVERSION" val="160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46783"/>
  <p:tag name="ORIGINALWIDTH" val="25.90499"/>
  <p:tag name="OUTPUTTYPE" val="SVG"/>
  <p:tag name="IGUANATEXVERSION" val="160"/>
  <p:tag name="LATEXADDIN" val="\documentclass{article}&#10;\usepackage{amsmath}&#10;\pagestyle{empty}&#10;\begin{document}&#10;&#10;dipole&#10;&#10;&#10;\end{document}"/>
  <p:tag name="IGUANATEXSIZE" val="12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0057"/>
  <p:tag name="ORIGINALWIDTH" val="4.127608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66"/>
  <p:tag name="ORIGINALWIDTH" val="51.37577"/>
  <p:tag name="OUTPUTTYPE" val="SVG"/>
  <p:tag name="IGUANATEXVERSION" val="160"/>
  <p:tag name="LATEXADDIN" val="\documentclass{article}&#10;\usepackage{amsmath}&#10;\pagestyle{empty}&#10;\begin{document}&#10;&#10;\noindent &#10;\textit{ Tomography}&#10;&#10;&#10;\end{document}"/>
  <p:tag name="IGUANATEXSIZE" val="12"/>
  <p:tag name="IGUANATEXCURSOR" val="111"/>
  <p:tag name="TRANSPARENCY" val="True"/>
  <p:tag name="LATEXENGINEID" val="0"/>
  <p:tag name="TEMPFOLDER" val="C:\temp\"/>
  <p:tag name="LATEXFORMHEIGHT" val="280.5"/>
  <p:tag name="LATEXFORMWIDTH" val="385"/>
  <p:tag name="LATEXFORMWRAP" val="True"/>
  <p:tag name="BITMAPVECTOR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4"/>
  <p:tag name="ORIGINALWIDTH" val="43.21814"/>
  <p:tag name="OUTPUTTYPE" val="SVG"/>
  <p:tag name="IGUANATEXVERSION" val="160"/>
  <p:tag name="LATEXADDIN" val="\documentclass{article}&#10;\usepackage{amsmath}&#10;\pagestyle{empty}&#10;\begin{document}&#10;&#10;$F$ (norm.)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5189"/>
  <p:tag name="ORIGINALWIDTH" val="7.121372"/>
  <p:tag name="LATEXADDIN" val="\documentclass{article}&#10;\usepackage{amsmath}&#10;\pagestyle{empty}&#10;\begin{document}&#10;&#10;$F$ (norm.)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4"/>
  <p:tag name="ORIGINALWIDTH" val="2.324423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355"/>
  <p:tag name="ORIGINALWIDTH" val="5.039623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2"/>
  <p:tag name="ORIGINALWIDTH" val="4.438455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355"/>
  <p:tag name="ORIGINALWIDTH" val="3.366437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355"/>
  <p:tag name="ORIGINALWIDTH" val="7.824955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02961"/>
  <p:tag name="ORIGINALWIDTH" val="1.061986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34"/>
  <p:tag name="ORIGINALWIDTH" val="2.324423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4938"/>
  <p:tag name="ORIGINALWIDTH" val="4.973056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4686"/>
  <p:tag name="ORIGINALWIDTH" val="6.316075"/>
  <p:tag name="LATEXADDIN" val="\documentclass{article}&#10;\usepackage{amsmath}&#10;\pagestyle{empty}&#10;\begin{document}&#10;&#10;\noindent &#10;\textit{ Tomography}&#10;&#10;&#10;\end{document}"/>
  <p:tag name="IGUANATEXSIZE" val="12"/>
  <p:tag name="IGUANATEXCURSOR" val="111"/>
  <p:tag name="TRANSPARENCY" val="True"/>
  <p:tag name="LATEXENGINEID" val="0"/>
  <p:tag name="TEMPFOLDER" val="C:\temp\"/>
  <p:tag name="LATEXFORMHEIGHT" val="280.5"/>
  <p:tag name="LATEXFORMWIDTH" val="385"/>
  <p:tag name="LATEXFORMWRAP" val="True"/>
  <p:tag name="BITMAPVECTOR" val="1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3.993831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7.597308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3.993831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01"/>
  <p:tag name="ORIGINALWIDTH" val="4.344159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4.06391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4.27408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1"/>
  <p:tag name="ORIGINALWIDTH" val="4.964763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3"/>
  <p:tag name="ORIGINALWIDTH" val="4.604395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01"/>
  <p:tag name="ORIGINALWIDTH" val="4.33412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85907"/>
  <p:tag name="ORIGINALWIDTH" val="3.968482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25"/>
  <p:tag name="ORIGINALWIDTH" val="4.555314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1"/>
  <p:tag name="ORIGINALWIDTH" val="4.958792"/>
  <p:tag name="LATEXADDIN" val="\documentclass{article}&#10;\usepackage{amsmath}&#10;\pagestyle{empty}&#10;\begin{document}&#10;&#10;dipole&#10;&#10;&#10;\end{document}"/>
  <p:tag name="IGUANATEXSIZE" val="12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4959"/>
  <p:tag name="ORIGINALWIDTH" val="2.152493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19"/>
  <p:tag name="ORIGINALWIDTH" val="4.958792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5584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70136"/>
  <p:tag name="ORIGINALWIDTH" val="5.42188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"/>
  <p:tag name="ORIGINALWIDTH" val="2.232939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892585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68"/>
  <p:tag name="ORIGINALWIDTH" val="4.953872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6"/>
  <p:tag name="ORIGINALWIDTH" val="5.054397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5.054397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8878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76247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230709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4938"/>
  <p:tag name="ORIGINALWIDTH" val="11.40814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50328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531825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197835"/>
  <p:tag name="LATEXADDIN" val="\documentclass{article}&#10;\usepackage{amsmath}&#10;\pagestyle{empty}&#10;\begin{document}&#10;&#10;linearizer&#10;&#10;&#10;\end{document}"/>
  <p:tag name="IGUANATEXSIZE" val="12"/>
  <p:tag name="IGUANATEXCURSOR" val="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18635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4.979856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3143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465026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26509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40472"/>
  <p:tag name="ORIGINALWIDTH" val="3.667165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187"/>
  <p:tag name="ORIGINALWIDTH" val="5.221709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18635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40484"/>
  <p:tag name="ORIGINALWIDTH" val="3.692783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3143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26509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47441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3.227887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11549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5.011155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48"/>
  <p:tag name="ORIGINALWIDTH" val="3.118241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537"/>
  <p:tag name="ORIGINALWIDTH" val="7.340216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887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011155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5.011155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38102"/>
  <p:tag name="ORIGINALWIDTH" val="128.074"/>
  <p:tag name="OUTPUTTYPE" val="SVG"/>
  <p:tag name="IGUANATEXVERSION" val="160"/>
  <p:tag name="LATEXADDIN" val="\documentclass{article}&#10;\usepackage{amsmath}&#10;\pagestyle{empty}&#10;\begin{document}&#10;&#10;&#10;$\mathbf{E}(\mathbf{r}) = \frac{q}{4\pi\epsilon_0 \gamma^2 } \frac{1}{(1 - \beta^2\sin^2\theta)^{3/2}} \frac{\mathbf{ r}}{r^3}$&#10;&#10;\end{document}"/>
  <p:tag name="IGUANATEXSIZE" val="20"/>
  <p:tag name="IGUANATEXCURSOR" val="1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19526"/>
  <p:tag name="ORIGINALWIDTH" val="45.10352"/>
  <p:tag name="OUTPUTTYPE" val="SVG"/>
  <p:tag name="IGUANATEXVERSION" val="160"/>
  <p:tag name="LATEXADDIN" val="\documentclass{article}&#10;\usepackage{amsmath}&#10;\pagestyle{empty}&#10;\begin{document}&#10;&#10;&#10;$\mathbf{r} = \mathbf{x} - \mathbf{v} t$&#10;&#10;\end{document}"/>
  <p:tag name="IGUANATEXSIZE" val="20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93.47691"/>
  <p:tag name="OUTPUTTYPE" val="SVG"/>
  <p:tag name="IGUANATEXVERSION" val="160"/>
  <p:tag name="LATEXADDIN" val="\documentclass{article}&#10;\usepackage{amsmath}&#10;\pagestyle{empty}&#10;\begin{document}&#10;&#10;&#10;$\mathbf{E}_{\rm bunch} = \mathbf{E}(\mathbf{r}) * n_e(\mathbf{r}) $&#10;&#10;\end{document}"/>
  <p:tag name="IGUANATEXSIZE" val="20"/>
  <p:tag name="IGUANATEXCURSOR" val="1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7203"/>
  <p:tag name="ORIGINALWIDTH" val="4.592252"/>
  <p:tag name="OUTPUTTYPE" val="SVG"/>
  <p:tag name="IGUANATEXVERSION" val="160"/>
  <p:tag name="LATEXADDIN" val="\documentclass{article}&#10;\usepackage{amsmath}&#10;\pagestyle{empty}&#10;\begin{document}&#10;&#10;&#10;$v $&#10;&#10;\end{document}"/>
  <p:tag name="IGUANATEXSIZE" val="20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6972"/>
  <p:tag name="ORIGINALWIDTH" val="89.0635"/>
  <p:tag name="OUTPUTTYPE" val="SVG"/>
  <p:tag name="IGUANATEXVERSION" val="160"/>
  <p:tag name="LATEXADDIN" val="\documentclass{article}&#10;\usepackage{amsmath}&#10;\pagestyle{empty}&#10;\begin{document}&#10;&#10;&#10;$ \Gamma= \frac{2\pi L n_0^3\, r_{41}}{\lambda_0}T_{\text{ZnTe}} E$&#10;&#10;\end{document}"/>
  <p:tag name="IGUANATEXSIZE" val="20"/>
  <p:tag name="IGUANATEXCURSOR" val="1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8738"/>
  <p:tag name="ORIGINALWIDTH" val="5.484849"/>
  <p:tag name="LATEXADDIN" val="\documentclass{article}&#10;\usepackage{amsmath}&#10;\pagestyle{empty}&#10;\begin{document}&#10;&#10;&#10;$ \Gamma= \frac{2\pi L n_0^3\, r_{41}}{\lambda_0}T_{\text{ZnTe}} E$&#10;&#10;\end{document}"/>
  <p:tag name="IGUANATEXSIZE" val="20"/>
  <p:tag name="IGUANATEXCURSOR" val="1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44"/>
  <p:tag name="ORIGINALWIDTH" val="5.65933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2"/>
  <p:tag name="ORIGINALWIDTH" val="6.643748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8266"/>
  <p:tag name="ORIGINALWIDTH" val="3.091067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74"/>
  <p:tag name="ORIGINALWIDTH" val="4.18906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699"/>
  <p:tag name="ORIGINALWIDTH" val="4.559691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96022"/>
  <p:tag name="ORIGINALWIDTH" val="4.272958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3581"/>
  <p:tag name="ORIGINALWIDTH" val="2.597523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3581"/>
  <p:tag name="ORIGINALWIDTH" val="2.607523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96022"/>
  <p:tag name="ORIGINALWIDTH" val="3.251933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9644"/>
  <p:tag name="ORIGINALWIDTH" val="2.767366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65707"/>
  <p:tag name="ORIGINALWIDTH" val="2.053034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5853"/>
  <p:tag name="ORIGINALWIDTH" val="3.077317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2244"/>
  <p:tag name="ORIGINALWIDTH" val="35.59686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46573"/>
  <p:tag name="ORIGINALWIDTH" val="3.846383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3581"/>
  <p:tag name="ORIGINALWIDTH" val="2.607523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9289"/>
  <p:tag name="ORIGINALWIDTH" val="6.793591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8699"/>
  <p:tag name="ORIGINALWIDTH" val="3.902328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74"/>
  <p:tag name="ORIGINALWIDTH" val="3.748469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40628"/>
  <p:tag name="ORIGINALWIDTH" val="5.021266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0353"/>
  <p:tag name="ORIGINALWIDTH" val="3.000161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8738"/>
  <p:tag name="ORIGINALWIDTH" val="7.250954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5196"/>
  <p:tag name="ORIGINALWIDTH" val="6.85068"/>
  <p:tag name="LATEXADDIN" val="\documentclass{article}&#10;\usepackage{amsmath}&#10;\pagestyle{empty}&#10;\begin{document}&#10;&#10;&#10;$\mathbf{E}_{\rm bunch} = \mathbf{E}(\mathbf{r}) * n_e(\mathbf{r}) $&#10;&#10;\end{document}"/>
  <p:tag name="IGUANATEXSIZE" val="20"/>
  <p:tag name="IGUANATEXCURSOR" val="13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27201"/>
  <p:tag name="ORIGINALWIDTH" val="5.010192"/>
  <p:tag name="LATEXADDIN" val="\documentclass{article}&#10;\usepackage{amsmath}&#10;\pagestyle{empty}&#10;\begin{document}&#10;&#10;&#10;$$f = c\beta\gamma^3/(a \omega)$$&#10;&#10;\end{document}"/>
  <p:tag name="IGUANATEXSIZE" val="20"/>
  <p:tag name="IGUANATEXCURSOR" val="1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681"/>
  <p:tag name="ORIGINALWIDTH" val="3.750833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4"/>
  <p:tag name="ORIGINALWIDTH" val="3.75784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98543"/>
  <p:tag name="ORIGINALWIDTH" val="3.75784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0055"/>
  <p:tag name="ORIGINALWIDTH" val="2.958587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8818"/>
  <p:tag name="ORIGINALWIDTH" val="3.75784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2"/>
  <p:tag name="ORIGINALWIDTH" val="6.660365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5196"/>
  <p:tag name="ORIGINALWIDTH" val="6.85068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23626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1101"/>
  <p:tag name="ORIGINALWIDTH" val="4.056305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23626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3"/>
  <p:tag name="ORIGINALWIDTH" val="6.676872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34"/>
  <p:tag name="ORIGINALWIDTH" val="3.695754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35"/>
  <p:tag name="ORIGINALWIDTH" val="5.428434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74"/>
  <p:tag name="ORIGINALWIDTH" val="3.000674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23626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1101"/>
  <p:tag name="ORIGINALWIDTH" val="4.056305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41"/>
  <p:tag name="ORIGINALWIDTH" val="2.323626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8463"/>
  <p:tag name="ORIGINALWIDTH" val="4.320283"/>
  <p:tag name="OUTPUTTYPE" val="SVG"/>
  <p:tag name="IGUANATEXVERSION" val="160"/>
  <p:tag name="LATEXADDIN" val="\documentclass{article}&#10;\usepackage{amsmath}&#10;\pagestyle{empty}&#10;\begin{document}&#10;&#10;&#10;$\theta $&#10;&#10;\end{document}"/>
  <p:tag name="IGUANATEXSIZE" val="20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307"/>
  <p:tag name="ORIGINALWIDTH" val="4.012918"/>
  <p:tag name="LATEXADDIN" val="\documentclass{article}&#10;\usepackage{amsmath}&#10;\pagestyle{empty}&#10;\begin{document}&#10;&#10;&#10;$\mathbf{r} = \mathbf{x} - \mathbf{v} t$&#10;&#10;\end{document}"/>
  <p:tag name="IGUANATEXSIZE" val="20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47992"/>
  <p:tag name="ORIGINALWIDTH" val="6.589141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65393"/>
  <p:tag name="ORIGINALWIDTH" val="5.578471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25"/>
  <p:tag name="ORIGINALWIDTH" val="3.905699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42519"/>
  <p:tag name="ORIGINALWIDTH" val="6.054062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03857"/>
  <p:tag name="ORIGINALWIDTH" val="5.489298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19526"/>
  <p:tag name="ORIGINALWIDTH" val="3.041893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9555"/>
  <p:tag name="ORIGINALWIDTH" val="6.827724"/>
  <p:tag name="LATEXADDIN" val="\documentclass{article}&#10;\usepackage{amsmath}&#10;\pagestyle{empty}&#10;\begin{document}&#10;&#10;&#10;$\mathbf{E}(\mathbf{r}) = \frac{q}{4\pi\epsilon_0 \gamma^2 } \frac{1}{(1 - \beta^2\sin^2\theta)^{3/2}} \frac{\mathbf{ r}}{r^3}$&#10;&#10;\end{document}"/>
  <p:tag name="IGUANATEXSIZE" val="20"/>
  <p:tag name="IGUANATEXCURSOR" val="1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1"/>
  <p:tag name="ORIGINALWIDTH" val="2.31583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3227"/>
  <p:tag name="ORIGINALWIDTH" val="4.042721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4051"/>
  <p:tag name="ORIGINALWIDTH" val="2.31583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2874"/>
  <p:tag name="ORIGINALWIDTH" val="6.638079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44"/>
  <p:tag name="ORIGINALWIDTH" val="3.144335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55905"/>
  <p:tag name="ORIGINALWIDTH" val="24.63912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170136"/>
  <p:tag name="ORIGINALWIDTH" val="5.473318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429"/>
  <p:tag name="ORIGINALWIDTH" val="3.423823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0354"/>
  <p:tag name="ORIGINALWIDTH" val="4.185477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0354"/>
  <p:tag name="ORIGINALWIDTH" val="2.501499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88346"/>
  <p:tag name="ORIGINALWIDTH" val="2.605318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49408"/>
  <p:tag name="ORIGINALWIDTH" val="4.031737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6771"/>
  <p:tag name="ORIGINALWIDTH" val="2.485515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3306"/>
  <p:tag name="ORIGINALWIDTH" val="2.543428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55905"/>
  <p:tag name="ORIGINALWIDTH" val="56.67499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1258"/>
  <p:tag name="ORIGINALWIDTH" val="1.816734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3306"/>
  <p:tag name="ORIGINALWIDTH" val="2.543428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187"/>
  <p:tag name="ORIGINALWIDTH" val="5.27124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77952"/>
  <p:tag name="ORIGINALWIDTH" val="4.72351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81416"/>
  <p:tag name="ORIGINALWIDTH" val="4.082485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6771"/>
  <p:tag name="ORIGINALWIDTH" val="2.485515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3685"/>
  <p:tag name="ORIGINALWIDTH" val="2.529452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8429"/>
  <p:tag name="ORIGINALWIDTH" val="1.52323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0354"/>
  <p:tag name="ORIGINALWIDTH" val="3.74528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6771"/>
  <p:tag name="ORIGINALWIDTH" val="2.485515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8227"/>
  <p:tag name="ORIGINALWIDTH" val="3.130358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91258"/>
  <p:tag name="ORIGINALWIDTH" val="1.809727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88346"/>
  <p:tag name="ORIGINALWIDTH" val="2.595318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8485"/>
  <p:tag name="ORIGINALWIDTH" val="3.233011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235"/>
  <p:tag name="ORIGINALWIDTH" val="2.425633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6771"/>
  <p:tag name="ORIGINALWIDTH" val="2.485515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4251"/>
  <p:tag name="ORIGINALWIDTH" val="3.074452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55905"/>
  <p:tag name="ORIGINALWIDTH" val="7.817057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1338"/>
  <p:tag name="ORIGINALWIDTH" val="3.249138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88346"/>
  <p:tag name="ORIGINALWIDTH" val="2.595318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71"/>
  <p:tag name="ORIGINALWIDTH" val="18.06276"/>
  <p:tag name="OUTPUTTYPE" val="SVG"/>
  <p:tag name="IGUANATEXVERSION" val="160"/>
  <p:tag name="LATEXADDIN" val="\documentclass{article}&#10;\usepackage{amsmath}&#10;\pagestyle{empty}&#10;\begin{document}&#10;&#10;THz&#10;&#10;\end{document}"/>
  <p:tag name="IGUANATEXSIZE" val="20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98"/>
  <p:tag name="ORIGINALWIDTH" val="31.31893"/>
  <p:tag name="OUTPUTTYPE" val="SVG"/>
  <p:tag name="IGUANATEXVERSION" val="160"/>
  <p:tag name="LATEXADDIN" val="\documentclass{article}&#10;\usepackage{amsmath}&#10;\pagestyle{empty}&#10;\begin{document}&#10;&#10;$e$-beam&#10;&#10;\end{document}"/>
  <p:tag name="IGUANATEXSIZE" val="20"/>
  <p:tag name="IGUANATEXCURSOR" val="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7291"/>
  <p:tag name="ORIGINALWIDTH" val="38.93391"/>
  <p:tag name="OUTPUTTYPE" val="SVG"/>
  <p:tag name="IGUANATEXVERSION" val="160"/>
  <p:tag name="LATEXADDIN" val="\documentclass{article}&#10;\usepackage{amsmath}&#10;\pagestyle{empty}&#10;\begin{document}&#10;&#10;\centering&#10;streaking \\ structure&#10;&#10;\end{document}"/>
  <p:tag name="IGUANATEXSIZE" val="20"/>
  <p:tag name="IGUANATEXCURSOR" val="1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72908"/>
  <p:tag name="ORIGINALWIDTH" val="50.16534"/>
  <p:tag name="OUTPUTTYPE" val="SVG"/>
  <p:tag name="IGUANATEXVERSION" val="160"/>
  <p:tag name="LATEXADDIN" val="\documentclass{article}&#10;\usepackage{amsmath}&#10;\pagestyle{empty}&#10;\begin{document}&#10;&#10;\centering&#10;\centering scintillation \\ screen&#10;&#10;\end{document}"/>
  <p:tag name="IGUANATEXSIZE" val="20"/>
  <p:tag name="IGUANATEXCURSOR" val="1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1"/>
  <p:tag name="ORIGINALWIDTH" val="8.493385"/>
  <p:tag name="LATEXADDIN" val="\documentclass{article}&#10;\usepackage{amsmath}&#10;\pagestyle{empty}&#10;\begin{document}&#10;Magnetic&#10;&#10;&#10;\end{document}"/>
  <p:tag name="IGUANATEXSIZE" val="10"/>
  <p:tag name="IGUANATEXCURSOR" val="8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1"/>
  <p:tag name="ORIGINALWIDTH" val="3.905699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.72913"/>
  <p:tag name="ORIGINALWIDTH" val="35.44606"/>
  <p:tag name="OUTPUTTYPE" val="SVG"/>
  <p:tag name="IGUANATEXVERSION" val="160"/>
  <p:tag name="LATEXADDIN" val="\documentclass{article}&#10;\usepackage{amsmath}&#10;\pagestyle{empty}&#10;\begin{document}&#10;\centering&#10;streaked \\ $e$-beam&#10;&#10;\end{document}"/>
  <p:tag name="IGUANATEXSIZE" val="20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71"/>
  <p:tag name="ORIGINALWIDTH" val="5.80249"/>
  <p:tag name="OUTPUTTYPE" val="SVG"/>
  <p:tag name="IGUANATEXVERSION" val="160"/>
  <p:tag name="LATEXADDIN" val="\documentclass{article}&#10;\usepackage{amsmath}&#10;\pagestyle{empty}&#10;\begin{document}&#10;&#10;$$L$$&#10;&#10;\end{document}"/>
  <p:tag name="IGUANATEXSIZE" val="20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7949"/>
  <p:tag name="ORIGINALWIDTH" val="7.964271"/>
  <p:tag name="OUTPUTTYPE" val="SVG"/>
  <p:tag name="IGUANATEXVERSION" val="160"/>
  <p:tag name="LATEXADDIN" val="\documentclass{article}&#10;\usepackage{amsmath}&#10;\pagestyle{empty}&#10;\begin{document}&#10;&#10;$\sigma_t$&#10;&#10;\end{document}"/>
  <p:tag name="IGUANATEXSIZE" val="20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26033"/>
  <p:tag name="ORIGINALWIDTH" val="8.989023"/>
  <p:tag name="OUTPUTTYPE" val="SVG"/>
  <p:tag name="IGUANATEXVERSION" val="160"/>
  <p:tag name="LATEXADDIN" val="\documentclass{article}&#10;\usepackage{amsmath}&#10;\pagestyle{empty}&#10;\begin{document}&#10;&#10;$$\sigma_{y}$$&#10;&#10;\end{document}"/>
  <p:tag name="IGUANATEXSIZE" val="20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25962"/>
  <p:tag name="ORIGINALWIDTH" val="16.05615"/>
  <p:tag name="OUTPUTTYPE" val="SVG"/>
  <p:tag name="IGUANATEXVERSION" val="160"/>
  <p:tag name="LATEXADDIN" val="\documentclass{article}&#10;\usepackage{amsmath}&#10;\pagestyle{empty}&#10;\begin{document}&#10;&#10;$\sigma_{y,0}$&#10;&#10;\end{document}"/>
  <p:tag name="IGUANATEXSIZE" val="20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7978"/>
  <p:tag name="ORIGINALWIDTH" val="5.434891"/>
  <p:tag name="LATEXADDIN" val="\documentclass{article}&#10;\usepackage{amsmath}&#10;\pagestyle{empty}&#10;\begin{document}&#10;&#10;$\sigma_{y,0}$&#10;&#10;\end{document}"/>
  <p:tag name="IGUANATEXSIZE" val="20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9402"/>
  <p:tag name="ORIGINALWIDTH" val="3.689383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1307"/>
  <p:tag name="ORIGINALWIDTH" val="0.9133099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0786"/>
  <p:tag name="ORIGINALWIDTH" val="3.336989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7978"/>
  <p:tag name="ORIGINALWIDTH" val="5.138466"/>
  <p:tag name="LATEXADDIN" val="\documentclass{article}&#10;\usepackage{amsmath}&#10;\pagestyle{empty}&#10;\begin{document}&#10;&#10;$$\sigma_{y}$$&#10;&#10;\end{document}"/>
  <p:tag name="IGUANATEXSIZE" val="20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1"/>
  <p:tag name="ORIGINALWIDTH" val="2.329356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9402"/>
  <p:tag name="ORIGINALWIDTH" val="3.488077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8"/>
  <p:tag name="ORIGINALWIDTH" val="5.270218"/>
  <p:tag name="LATEXADDIN" val="\documentclass{article}&#10;\usepackage{amsmath}&#10;\pagestyle{empty}&#10;\begin{document}&#10;&#10;$\sigma_t$&#10;&#10;\end{document}"/>
  <p:tag name="IGUANATEXSIZE" val="20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44"/>
  <p:tag name="ORIGINALWIDTH" val="2.357138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257754"/>
  <p:tag name="LATEXADDIN" val="\documentclass{article}&#10;\usepackage{amsmath}&#10;\pagestyle{empty}&#10;\begin{document}&#10;\centering&#10;streaked \\ $e$-beam&#10;&#10;\end{document}"/>
  <p:tag name="IGUANATEXSIZE" val="20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455"/>
  <p:tag name="ORIGINALWIDTH" val="3.118268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2"/>
  <p:tag name="ORIGINALWIDTH" val="3.347424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855504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4.493106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3092"/>
  <p:tag name="ORIGINALWIDTH" val="4.811931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855504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25"/>
  <p:tag name="ORIGINALWIDTH" val="4.598504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121"/>
  <p:tag name="ORIGINALWIDTH" val="4.911564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3687"/>
  <p:tag name="ORIGINALWIDTH" val="3.825614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701959"/>
  <p:tag name="ORIGINALWIDTH" val="2.640079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121"/>
  <p:tag name="ORIGINALWIDTH" val="4.911564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855504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4.493106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2"/>
  <p:tag name="ORIGINALWIDTH" val="7.780798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257753"/>
  <p:tag name="LATEXADDIN" val="\documentclass{article}&#10;\usepackage{amsmath}&#10;\pagestyle{empty}&#10;\begin{document}&#10;&#10;\centering&#10;\centering scintillation \\ screen&#10;&#10;\end{document}"/>
  <p:tag name="IGUANATEXSIZE" val="20"/>
  <p:tag name="IGUANATEXCURSOR" val="1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795722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7298"/>
  <p:tag name="ORIGINALWIDTH" val="2.131998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25"/>
  <p:tag name="ORIGINALWIDTH" val="5.953987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2"/>
  <p:tag name="ORIGINALWIDTH" val="5.011195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4549"/>
  <p:tag name="ORIGINALWIDTH" val="3.118268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7298"/>
  <p:tag name="ORIGINALWIDTH" val="2.131998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3091"/>
  <p:tag name="ORIGINALWIDTH" val="2.211704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3091"/>
  <p:tag name="ORIGINALWIDTH" val="2.211704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4.493152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4549"/>
  <p:tag name="ORIGINALWIDTH" val="3.118268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7298"/>
  <p:tag name="ORIGINALWIDTH" val="2.131998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4.413446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2"/>
  <p:tag name="ORIGINALWIDTH" val="5.01119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1"/>
  <p:tag name="ORIGINALWIDTH" val="2.329356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257753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795722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2"/>
  <p:tag name="ORIGINALWIDTH" val="3.347423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855502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56"/>
  <p:tag name="ORIGINALWIDTH" val="3.855502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2"/>
  <p:tag name="ORIGINALWIDTH" val="5.011195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45"/>
  <p:tag name="ORIGINALWIDTH" val="3.237389"/>
  <p:tag name="LATEXADDIN" val="\documentclass{article}&#10;\usepackage{amsmath}&#10;\pagestyle{empty}&#10;\begin{document}&#10;&#10;\centering&#10;streaking \\ structure&#10;&#10;\end{document}"/>
  <p:tag name="IGUANATEXSIZE" val="20"/>
  <p:tag name="IGUANATEXCURSOR" val="1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4498"/>
  <p:tag name="ORIGINALWIDTH" val="3.09877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18"/>
  <p:tag name="ORIGINALWIDTH" val="3.326485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45"/>
  <p:tag name="ORIGINALWIDTH" val="3.831436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7.483702"/>
  <p:tag name="LATEXADDIN" val="\documentclass{article}&#10;\usepackage{amsmath}&#10;\pagestyle{empty}&#10;\begin{document}&#10;&#10;&#10; $\Delta\beta$&#10;&#10;\end{document}"/>
  <p:tag name="IGUANATEXSIZE" val="20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45"/>
  <p:tag name="ORIGINALWIDTH" val="4.465059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23077"/>
  <p:tag name="ORIGINALWIDTH" val="4.781871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729"/>
  <p:tag name="ORIGINALWIDTH" val="2.118637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18"/>
  <p:tag name="ORIGINALWIDTH" val="4.979887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78947"/>
  <p:tag name="ORIGINALWIDTH" val="4.524457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45"/>
  <p:tag name="ORIGINALWIDTH" val="3.237389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4498"/>
  <p:tag name="ORIGINALWIDTH" val="3.09877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18"/>
  <p:tag name="ORIGINALWIDTH" val="3.326485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3667"/>
  <p:tag name="ORIGINALWIDTH" val="4.979887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45"/>
  <p:tag name="ORIGINALWIDTH" val="3.772039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47"/>
  <p:tag name="ORIGINALWIDTH" val="5.527851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4498"/>
  <p:tag name="ORIGINALWIDTH" val="3.09877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3667"/>
  <p:tag name="ORIGINALWIDTH" val="4.979887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45518"/>
  <p:tag name="ORIGINALWIDTH" val="3.326485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2645"/>
  <p:tag name="ORIGINALWIDTH" val="3.831436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61"/>
  <p:tag name="ORIGINALWIDTH" val="3.887348"/>
  <p:tag name="LATEXADDIN" val="\documentclass{article}&#10;\usepackage{amsmath}&#10;\pagestyle{empty}&#10;\begin{document}&#10;&#10;$e$-beam&#10;&#10;\end{document}"/>
  <p:tag name="IGUANATEXSIZE" val="20"/>
  <p:tag name="IGUANATEXCURSOR" val="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571816"/>
  <p:tag name="ORIGINALWIDTH" val="2.682649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98"/>
  <p:tag name="ORIGINALWIDTH" val="4.990793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495"/>
  <p:tag name="ORIGINALWIDTH" val="3.917714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495"/>
  <p:tag name="ORIGINALWIDTH" val="4.565613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222"/>
  <p:tag name="ORIGINALWIDTH" val="7.906268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2"/>
  <p:tag name="ORIGINALWIDTH" val="7.352417"/>
  <p:tag name="LATEXADDIN" val="\documentclass{article}&#10;\usepackage{amsmath}&#10;\pagestyle{empty}&#10;\begin{document}&#10;&#10;&#10;$\Delta\varphi$&#10;&#10;\end{document}"/>
  <p:tag name="IGUANATEXSIZE" val="20"/>
  <p:tag name="IGUANATEXCURSOR" val="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3788"/>
  <p:tag name="ORIGINALWIDTH" val="6.380645"/>
  <p:tag name="LATEXADDIN" val="\documentclass{article}&#10;\usepackage{amsmath}&#10;\pagestyle{empty}&#10;\begin{document}&#10;&#10;THz&#10;&#10;\end{document}"/>
  <p:tag name="IGUANATEXSIZE" val="20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71"/>
  <p:tag name="ORIGINALWIDTH" val="6.714916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40534"/>
  <p:tag name="ORIGINALWIDTH" val="3.667154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71"/>
  <p:tag name="ORIGINALWIDTH" val="18.06276"/>
  <p:tag name="OUTPUTTYPE" val="SVG"/>
  <p:tag name="IGUANATEXVERSION" val="160"/>
  <p:tag name="LATEXADDIN" val="\documentclass{article}&#10;\usepackage{amsmath}&#10;\pagestyle{empty}&#10;\begin{document}&#10;&#10;THz&#10;&#10;\end{document}"/>
  <p:tag name="IGUANATEXSIZE" val="20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98"/>
  <p:tag name="ORIGINALWIDTH" val="31.31893"/>
  <p:tag name="OUTPUTTYPE" val="SVG"/>
  <p:tag name="IGUANATEXVERSION" val="160"/>
  <p:tag name="LATEXADDIN" val="\documentclass{article}&#10;\usepackage{amsmath}&#10;\pagestyle{empty}&#10;\begin{document}&#10;&#10;$e$-beam&#10;&#10;\end{document}"/>
  <p:tag name="IGUANATEXSIZE" val="20"/>
  <p:tag name="IGUANATEXCURSOR" val="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57949"/>
  <p:tag name="ORIGINALWIDTH" val="7.964271"/>
  <p:tag name="OUTPUTTYPE" val="SVG"/>
  <p:tag name="IGUANATEXVERSION" val="160"/>
  <p:tag name="LATEXADDIN" val="\documentclass{article}&#10;\usepackage{amsmath}&#10;\pagestyle{empty}&#10;\begin{document}&#10;&#10;$\sigma_t$&#10;&#10;\end{document}"/>
  <p:tag name="IGUANATEXSIZE" val="20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25962"/>
  <p:tag name="ORIGINALWIDTH" val="16.05615"/>
  <p:tag name="OUTPUTTYPE" val="SVG"/>
  <p:tag name="IGUANATEXVERSION" val="160"/>
  <p:tag name="LATEXADDIN" val="\documentclass{article}&#10;\usepackage{amsmath}&#10;\pagestyle{empty}&#10;\begin{document}&#10;&#10;$\sigma_{y,0}$&#10;&#10;\end{document}"/>
  <p:tag name="IGUANATEXSIZE" val="20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26033"/>
  <p:tag name="ORIGINALWIDTH" val="8.989023"/>
  <p:tag name="OUTPUTTYPE" val="SVG"/>
  <p:tag name="IGUANATEXVERSION" val="160"/>
  <p:tag name="LATEXADDIN" val="\documentclass{article}&#10;\usepackage{amsmath}&#10;\pagestyle{empty}&#10;\begin{document}&#10;&#10;$$\sigma_{y}$$&#10;&#10;\end{document}"/>
  <p:tag name="IGUANATEXSIZE" val="20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71"/>
  <p:tag name="ORIGINALWIDTH" val="5.80249"/>
  <p:tag name="OUTPUTTYPE" val="SVG"/>
  <p:tag name="IGUANATEXVERSION" val="160"/>
  <p:tag name="LATEXADDIN" val="\documentclass{article}&#10;\usepackage{amsmath}&#10;\pagestyle{empty}&#10;\begin{document}&#10;&#10;$$L$$&#10;&#10;\end{document}"/>
  <p:tag name="IGUANATEXSIZE" val="20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7978"/>
  <p:tag name="ORIGINALWIDTH" val="5.138466"/>
  <p:tag name="LATEXADDIN" val="\documentclass{article}&#10;\usepackage{amsmath}&#10;\pagestyle{empty}&#10;\begin{document}&#10;&#10;$$\sigma_{y}$$&#10;&#10;\end{document}"/>
  <p:tag name="IGUANATEXSIZE" val="20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298"/>
  <p:tag name="ORIGINALWIDTH" val="5.668719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9402"/>
  <p:tag name="ORIGINALWIDTH" val="3.488077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7978"/>
  <p:tag name="ORIGINALWIDTH" val="5.434891"/>
  <p:tag name="LATEXADDIN" val="\documentclass{article}&#10;\usepackage{amsmath}&#10;\pagestyle{empty}&#10;\begin{document}&#10;&#10;$\sigma_{y,0}$&#10;&#10;\end{document}"/>
  <p:tag name="IGUANATEXSIZE" val="20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9402"/>
  <p:tag name="ORIGINALWIDTH" val="3.689383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01307"/>
  <p:tag name="ORIGINALWIDTH" val="0.9133099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10786"/>
  <p:tag name="ORIGINALWIDTH" val="3.336989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8"/>
  <p:tag name="ORIGINALWIDTH" val="5.270218"/>
  <p:tag name="LATEXADDIN" val="\documentclass{article}&#10;\usepackage{amsmath}&#10;\pagestyle{empty}&#10;\begin{document}&#10;&#10;$\sigma_t$&#10;&#10;\end{document}"/>
  <p:tag name="IGUANATEXSIZE" val="20"/>
  <p:tag name="IGUANATEXCURSOR" val="9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8344"/>
  <p:tag name="ORIGINALWIDTH" val="2.357138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61"/>
  <p:tag name="ORIGINALWIDTH" val="3.887348"/>
  <p:tag name="LATEXADDIN" val="\documentclass{article}&#10;\usepackage{amsmath}&#10;\pagestyle{empty}&#10;\begin{document}&#10;&#10;$e$-beam&#10;&#10;\end{document}"/>
  <p:tag name="IGUANATEXSIZE" val="20"/>
  <p:tag name="IGUANATEXCURSOR" val="8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571816"/>
  <p:tag name="ORIGINALWIDTH" val="2.682649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98"/>
  <p:tag name="ORIGINALWIDTH" val="4.990793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7.483702"/>
  <p:tag name="LATEXADDIN" val="\documentclass{article}&#10;\usepackage{amsmath}&#10;\pagestyle{empty}&#10;\begin{document}&#10;&#10;&#10; $\Delta\beta$&#10;&#10;\end{document}"/>
  <p:tag name="IGUANATEXSIZE" val="20"/>
  <p:tag name="IGUANATEXCURSOR" val="9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495"/>
  <p:tag name="ORIGINALWIDTH" val="3.917714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495"/>
  <p:tag name="ORIGINALWIDTH" val="4.565613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222"/>
  <p:tag name="ORIGINALWIDTH" val="7.906268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3788"/>
  <p:tag name="ORIGINALWIDTH" val="6.380645"/>
  <p:tag name="LATEXADDIN" val="\documentclass{article}&#10;\usepackage{amsmath}&#10;\pagestyle{empty}&#10;\begin{document}&#10;&#10;THz&#10;&#10;\end{document}"/>
  <p:tag name="IGUANATEXSIZE" val="20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71"/>
  <p:tag name="ORIGINALWIDTH" val="6.714916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40534"/>
  <p:tag name="ORIGINALWIDTH" val="3.667154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75918"/>
  <p:tag name="ORIGINALWIDTH" val="50.74088"/>
  <p:tag name="OUTPUTTYPE" val="SVG"/>
  <p:tag name="IGUANATEXVERSION" val="160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3"/>
  <p:tag name="ORIGINALWIDTH" val="58.34632"/>
  <p:tag name="OUTPUTTYPE" val="SVG"/>
  <p:tag name="IGUANATEXVERSION" val="160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549291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47"/>
  <p:tag name="ORIGINALWIDTH" val="5.527851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05051"/>
  <p:tag name="ORIGINALWIDTH" val="14.00085"/>
  <p:tag name="OUTPUTTYPE" val="SVG"/>
  <p:tag name="IGUANATEXVERSION" val="160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43"/>
  <p:tag name="ORIGINALWIDTH" val="13.80459"/>
  <p:tag name="OUTPUTTYPE" val="SVG"/>
  <p:tag name="IGUANATEXVERSION" val="160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9"/>
  <p:tag name="ORIGINALWIDTH" val="24.4891"/>
  <p:tag name="OUTPUTTYPE" val="SVG"/>
  <p:tag name="IGUANATEXVERSION" val="160"/>
  <p:tag name="LATEXADDIN" val="\documentclass{article}&#10;\usepackage{amsmath}&#10;\pagestyle{empty}&#10;\begin{document}&#10;&#10;100 fs&#10;&#10;&#10;\end{document}"/>
  <p:tag name="IGUANATEXSIZE" val="12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98096"/>
  <p:tag name="ORIGINALWIDTH" val="3.353411"/>
  <p:tag name="LATEXADDIN" val="\documentclass{article}&#10;\usepackage{amsmath}&#10;\pagestyle{empty}&#10;\begin{document}&#10;&#10;100 fs&#10;&#10;&#10;\end{document}"/>
  <p:tag name="IGUANATEXSIZE" val="12"/>
  <p:tag name="IGUANATEXCURSOR" val="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9447"/>
  <p:tag name="ORIGINALWIDTH" val="4.278148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9447"/>
  <p:tag name="ORIGINALWIDTH" val="4.278148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68"/>
  <p:tag name="ORIGINALWIDTH" val="3.292387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322899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2"/>
  <p:tag name="ORIGINALWIDTH" val="7.352417"/>
  <p:tag name="LATEXADDIN" val="\documentclass{article}&#10;\usepackage{amsmath}&#10;\pagestyle{empty}&#10;\begin{document}&#10;&#10;&#10;$\Delta\varphi$&#10;&#10;\end{document}"/>
  <p:tag name="IGUANATEXSIZE" val="20"/>
  <p:tag name="IGUANATEXCURSOR" val="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22.12277"/>
  <p:tag name="OUTPUTTYPE" val="SVG"/>
  <p:tag name="IGUANATEXVERSION" val="160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34"/>
  <p:tag name="ORIGINALWIDTH" val="19.64646"/>
  <p:tag name="OUTPUTTYPE" val="SVG"/>
  <p:tag name="IGUANATEXVERSION" val="160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6"/>
  <p:tag name="ORIGINALWIDTH" val="2.239305"/>
  <p:tag name="LATEXADDIN" val="\documentclass{article}&#10;\usepackage{amsmath}&#10;\pagestyle{empty}&#10;\begin{document}&#10;&#10;laser&#10;&#10;&#10;\end{document}"/>
  <p:tag name="IGUANATEXSIZE" val="12"/>
  <p:tag name="IGUANATEXCURSOR" val="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4.549278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298491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4"/>
  <p:tag name="ORIGINALWIDTH" val="3.903675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4"/>
  <p:tag name="ORIGINALWIDTH" val="3.389239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03803"/>
  <p:tag name="ORIGINALWIDTH" val="6.612664"/>
  <p:tag name="LATEXADDIN" val="\documentclass{article}&#10;\usepackage{amsmath}&#10;\pagestyle{empty}&#10;\begin{document}&#10;&#10;THG&#10;&#10;&#10;\end{document}"/>
  <p:tag name="IGUANATEXSIZE" val="12"/>
  <p:tag name="IGUANATEXCURSOR" val="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14"/>
  <p:tag name="ORIGINALWIDTH" val="6.959121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18"/>
  <p:tag name="ORIGINALWIDTH" val="6.918373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298"/>
  <p:tag name="ORIGINALWIDTH" val="5.668719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483659"/>
  <p:tag name="LATEXADDIN" val="\documentclass{article}&#10;\usepackage{amsmath}&#10;\pagestyle{empty}&#10;\begin{document}&#10;&#10;$\Delta\beta$&#10;&#10;&#10;\end{document}"/>
  <p:tag name="IGUANATEXSIZE" val="12"/>
  <p:tag name="IGUANATEXCURSOR" val="9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36"/>
  <p:tag name="ORIGINALWIDTH" val="5.52782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7.444328"/>
  <p:tag name="LATEXADDIN" val="\documentclass{article}&#10;\usepackage{amsmath}&#10;\pagestyle{empty}&#10;\begin{document}&#10;&#10;&#10; $\Delta\gamma\beta$&#10;&#10;\end{document}"/>
  <p:tag name="IGUANATEXSIZE" val="20"/>
  <p:tag name="IGUANATEXCURSOR" val="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"/>
  <p:tag name="ORIGINALWIDTH" val="7.352427"/>
  <p:tag name="LATEXADDIN" val="\documentclass{article}&#10;\usepackage{amsmath}&#10;\pagestyle{empty}&#10;\begin{document}&#10;&#10;$\Delta\varphi$&#10;&#10;&#10;\end{document}"/>
  <p:tag name="IGUANATEXSIZE" val="12"/>
  <p:tag name="IGUANATEXCURSOR" val="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326"/>
  <p:tag name="ORIGINALWIDTH" val="5.668701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768"/>
  <p:tag name="ORIGINALWIDTH" val="4.953872"/>
  <p:tag name="LATEXADDIN" val="\documentclass{article}&#10;\usepackage{amsmath}&#10;\pagestyle{empty}&#10;\begin{document}&#10;&#10;buncher linac&#10;&#10;&#10;\end{document}"/>
  <p:tag name="IGUANATEXSIZE" val="12"/>
  <p:tag name="IGUANATEXCURSOR" val="9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36"/>
  <p:tag name="ORIGINALWIDTH" val="5.054397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5.054397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8878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3.376247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4"/>
  <p:tag name="ORIGINALWIDTH" val="2.230709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45456"/>
  <p:tag name="ORIGINALWIDTH" val="5.295741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26967"/>
  <p:tag name="ORIGINALWIDTH" val="2.150328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46193"/>
  <p:tag name="ORIGINALWIDTH" val="5.054397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4.531825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13"/>
  <p:tag name="ORIGINALWIDTH" val="3.828478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3.347441"/>
  <p:tag name="LATEXADDIN" val="\documentclass{article}&#10;\usepackage{amsmath}&#10;\pagestyle{empty}&#10;\begin{document}&#10;&#10;rf photogun&#10;&#10;&#10;\end{document}"/>
  <p:tag name="IGUANATEXSIZE" val="12"/>
  <p:tag name="IGUANATEXCURSOR" val="9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22"/>
  <p:tag name="ORIGINALWIDTH" val="3.227887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11549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4042"/>
  <p:tag name="ORIGINALWIDTH" val="5.011155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48"/>
  <p:tag name="ORIGINALWIDTH" val="3.118241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66347"/>
  <p:tag name="ORIGINALWIDTH" val="5.498772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413385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552887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58"/>
  <p:tag name="ORIGINALWIDTH" val="5.011155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3477"/>
  <p:tag name="ORIGINALWIDTH" val="5.011155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2"/>
  <p:tag name="ORIGINALWIDTH" val="7.352417"/>
  <p:tag name="LATEXADDIN" val="\documentclass{article}&#10;\usepackage{amsmath}&#10;\pagestyle{empty}&#10;\begin{document}&#10;&#10;&#10;$\Delta\varphi$&#10;&#10;\end{document}"/>
  <p:tag name="IGUANATEXSIZE" val="20"/>
  <p:tag name="IGUANATEXCURSOR" val="8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75298"/>
  <p:tag name="ORIGINALWIDTH" val="5.668719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82"/>
  <p:tag name="ORIGINALWIDTH" val="7.345544"/>
  <p:tag name="LATEXADDIN" val="\documentclass{article}&#10;\usepackage{amsmath}&#10;\pagestyle{empty}&#10;\begin{document}&#10;&#10;&#10;$   \Delta\beta = \frac{1}{\gamma^3}\Delta\gamma\beta - \frac{3}{2}\frac{\beta}{\gamma^4}(\Delta\gamma\beta)^2 + \frac{1}{2}\frac{4\gamma^2\beta^2 - 1}{\gamma^7}(\Delta\gamma\beta)^3 + O\left[(\Delta\gamma\beta)^4\right]$&#10;&#10;\end{document}"/>
  <p:tag name="IGUANATEXSIZE" val="20"/>
  <p:tag name="IGUANATEXCURSOR" val="3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14685"/>
  <p:tag name="ORIGINALWIDTH" val="5.425821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5354"/>
  <p:tag name="ORIGINALWIDTH" val="4.609763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447795"/>
  <p:tag name="ORIGINALWIDTH" val="6.61897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62165"/>
  <p:tag name="ORIGINALWIDTH" val="2.5361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83858"/>
  <p:tag name="ORIGINALWIDTH" val="8.494087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626"/>
  <p:tag name="ORIGINALWIDTH" val="4.020154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98504"/>
  <p:tag name="ORIGINALWIDTH" val="2.587832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89882"/>
  <p:tag name="ORIGINALWIDTH" val="7.345544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2716"/>
  <p:tag name="ORIGINALWIDTH" val="5.225468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414685"/>
  <p:tag name="ORIGINALWIDTH" val="5.425821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184252"/>
  <p:tag name="ORIGINALWIDTH" val="6.081491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08583"/>
  <p:tag name="ORIGINALWIDTH" val="3.204957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20959</TotalTime>
  <Words>1411</Words>
  <Application>Microsoft Office PowerPoint</Application>
  <PresentationFormat>Widescreen</PresentationFormat>
  <Paragraphs>219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Arial</vt:lpstr>
      <vt:lpstr>Avenir Next LT Pro Light</vt:lpstr>
      <vt:lpstr>Calibri</vt:lpstr>
      <vt:lpstr>Calibri Light</vt:lpstr>
      <vt:lpstr>Helvetica</vt:lpstr>
      <vt:lpstr>Helvetica Regular</vt:lpstr>
      <vt:lpstr>Times New Roman</vt:lpstr>
      <vt:lpstr>Wingdings</vt:lpstr>
      <vt:lpstr>Office Theme</vt:lpstr>
      <vt:lpstr>Acrobat Document</vt:lpstr>
      <vt:lpstr>THz streaking for ultrashort beam measurements at UCLA Pegasus</vt:lpstr>
      <vt:lpstr>Acknowledgements</vt:lpstr>
      <vt:lpstr>Outline</vt:lpstr>
      <vt:lpstr>PowerPoint Presentation</vt:lpstr>
      <vt:lpstr>Pegasus Laboratory High peak brightness  beam research at UCLA</vt:lpstr>
      <vt:lpstr>How to generate fs beams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Symplectic camels and their implications for beam dynamics</dc:title>
  <dc:creator>pietro musumeci</dc:creator>
  <cp:lastModifiedBy>pietro musumeci</cp:lastModifiedBy>
  <cp:revision>263</cp:revision>
  <dcterms:created xsi:type="dcterms:W3CDTF">2018-08-22T18:54:41Z</dcterms:created>
  <dcterms:modified xsi:type="dcterms:W3CDTF">2025-09-22T10:19:18Z</dcterms:modified>
</cp:coreProperties>
</file>